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002033"/>
    <a:srgbClr val="D0BA94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60" y="6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2916666666666665E-2"/>
          <c:y val="0.33815917432631676"/>
          <c:w val="0.95416666666666672"/>
          <c:h val="0.4090734923074855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F576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10</c:v>
                </c:pt>
                <c:pt idx="2">
                  <c:v>48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6E-400C-9419-88A093BBA6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07A8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30</c:v>
                </c:pt>
                <c:pt idx="1">
                  <c:v>15</c:v>
                </c:pt>
                <c:pt idx="2">
                  <c:v>12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6E-400C-9419-88A093BBA6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6CAC5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10</c:v>
                </c:pt>
                <c:pt idx="1">
                  <c:v>25</c:v>
                </c:pt>
                <c:pt idx="2">
                  <c:v>10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6E-400C-9419-88A093BBA67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rgbClr val="7B0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40</c:v>
                </c:pt>
                <c:pt idx="1">
                  <c:v>50</c:v>
                </c:pt>
                <c:pt idx="2">
                  <c:v>30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F6E-400C-9419-88A093BBA6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6"/>
        <c:overlap val="100"/>
        <c:axId val="727639344"/>
        <c:axId val="727635424"/>
      </c:barChart>
      <c:catAx>
        <c:axId val="7276393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27635424"/>
        <c:crosses val="autoZero"/>
        <c:auto val="1"/>
        <c:lblAlgn val="ctr"/>
        <c:lblOffset val="100"/>
        <c:noMultiLvlLbl val="0"/>
      </c:catAx>
      <c:valAx>
        <c:axId val="72763542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72763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2916666666666665E-2"/>
          <c:y val="0.33815917432631676"/>
          <c:w val="0.95416666666666672"/>
          <c:h val="0.4090734923074855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F576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10</c:v>
                </c:pt>
                <c:pt idx="2">
                  <c:v>48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6E-400C-9419-88A093BBA6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07A8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30</c:v>
                </c:pt>
                <c:pt idx="1">
                  <c:v>15</c:v>
                </c:pt>
                <c:pt idx="2">
                  <c:v>12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6E-400C-9419-88A093BBA6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6CAC5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10</c:v>
                </c:pt>
                <c:pt idx="1">
                  <c:v>25</c:v>
                </c:pt>
                <c:pt idx="2">
                  <c:v>10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6E-400C-9419-88A093BBA67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rgbClr val="7B0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40</c:v>
                </c:pt>
                <c:pt idx="1">
                  <c:v>50</c:v>
                </c:pt>
                <c:pt idx="2">
                  <c:v>30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F6E-400C-9419-88A093BBA6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6"/>
        <c:overlap val="100"/>
        <c:axId val="727639344"/>
        <c:axId val="727635424"/>
      </c:barChart>
      <c:catAx>
        <c:axId val="7276393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27635424"/>
        <c:crosses val="autoZero"/>
        <c:auto val="1"/>
        <c:lblAlgn val="ctr"/>
        <c:lblOffset val="100"/>
        <c:noMultiLvlLbl val="0"/>
      </c:catAx>
      <c:valAx>
        <c:axId val="72763542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72763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94698-76AA-DFBB-95B2-0AD0057BE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E350F0-613C-FDD4-2C31-5B0D93F78E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B71069-442E-BBBA-A201-A1C344411F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33E7EE-F968-B82A-9ED7-BADECC75B4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225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Data-Driven Column Chemistry Chart – Slide Template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2712DFE-FE27-6C48-389A-A4CC7988DE7F}"/>
              </a:ext>
            </a:extLst>
          </p:cNvPr>
          <p:cNvGrpSpPr/>
          <p:nvPr/>
        </p:nvGrpSpPr>
        <p:grpSpPr>
          <a:xfrm>
            <a:off x="3497144" y="2095248"/>
            <a:ext cx="864243" cy="3093325"/>
            <a:chOff x="1956816" y="1662945"/>
            <a:chExt cx="864243" cy="3093325"/>
          </a:xfrm>
        </p:grpSpPr>
        <p:sp>
          <p:nvSpPr>
            <p:cNvPr id="93" name="Freeform 5">
              <a:extLst>
                <a:ext uri="{FF2B5EF4-FFF2-40B4-BE49-F238E27FC236}">
                  <a16:creationId xmlns:a16="http://schemas.microsoft.com/office/drawing/2014/main" id="{C2448A26-C1F5-010C-2B01-B321A0AE05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6816" y="1865376"/>
              <a:ext cx="864243" cy="2890894"/>
            </a:xfrm>
            <a:custGeom>
              <a:avLst/>
              <a:gdLst>
                <a:gd name="T0" fmla="*/ 0 w 353"/>
                <a:gd name="T1" fmla="*/ 0 h 1182"/>
                <a:gd name="T2" fmla="*/ 0 w 353"/>
                <a:gd name="T3" fmla="*/ 87 h 1182"/>
                <a:gd name="T4" fmla="*/ 42 w 353"/>
                <a:gd name="T5" fmla="*/ 87 h 1182"/>
                <a:gd name="T6" fmla="*/ 42 w 353"/>
                <a:gd name="T7" fmla="*/ 1047 h 1182"/>
                <a:gd name="T8" fmla="*/ 177 w 353"/>
                <a:gd name="T9" fmla="*/ 1182 h 1182"/>
                <a:gd name="T10" fmla="*/ 311 w 353"/>
                <a:gd name="T11" fmla="*/ 1047 h 1182"/>
                <a:gd name="T12" fmla="*/ 311 w 353"/>
                <a:gd name="T13" fmla="*/ 87 h 1182"/>
                <a:gd name="T14" fmla="*/ 353 w 353"/>
                <a:gd name="T15" fmla="*/ 87 h 1182"/>
                <a:gd name="T16" fmla="*/ 353 w 353"/>
                <a:gd name="T17" fmla="*/ 0 h 1182"/>
                <a:gd name="T18" fmla="*/ 0 w 353"/>
                <a:gd name="T19" fmla="*/ 0 h 1182"/>
                <a:gd name="T20" fmla="*/ 327 w 353"/>
                <a:gd name="T21" fmla="*/ 62 h 1182"/>
                <a:gd name="T22" fmla="*/ 285 w 353"/>
                <a:gd name="T23" fmla="*/ 62 h 1182"/>
                <a:gd name="T24" fmla="*/ 285 w 353"/>
                <a:gd name="T25" fmla="*/ 545 h 1182"/>
                <a:gd name="T26" fmla="*/ 67 w 353"/>
                <a:gd name="T27" fmla="*/ 545 h 1182"/>
                <a:gd name="T28" fmla="*/ 67 w 353"/>
                <a:gd name="T29" fmla="*/ 62 h 1182"/>
                <a:gd name="T30" fmla="*/ 25 w 353"/>
                <a:gd name="T31" fmla="*/ 62 h 1182"/>
                <a:gd name="T32" fmla="*/ 25 w 353"/>
                <a:gd name="T33" fmla="*/ 26 h 1182"/>
                <a:gd name="T34" fmla="*/ 327 w 353"/>
                <a:gd name="T35" fmla="*/ 26 h 1182"/>
                <a:gd name="T36" fmla="*/ 327 w 353"/>
                <a:gd name="T37" fmla="*/ 6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3" h="1182">
                  <a:moveTo>
                    <a:pt x="0" y="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42" y="1047"/>
                    <a:pt x="42" y="1047"/>
                    <a:pt x="42" y="1047"/>
                  </a:cubicBezTo>
                  <a:cubicBezTo>
                    <a:pt x="42" y="1121"/>
                    <a:pt x="102" y="1182"/>
                    <a:pt x="177" y="1182"/>
                  </a:cubicBezTo>
                  <a:cubicBezTo>
                    <a:pt x="251" y="1182"/>
                    <a:pt x="311" y="1121"/>
                    <a:pt x="311" y="1047"/>
                  </a:cubicBezTo>
                  <a:cubicBezTo>
                    <a:pt x="311" y="87"/>
                    <a:pt x="311" y="87"/>
                    <a:pt x="311" y="87"/>
                  </a:cubicBezTo>
                  <a:cubicBezTo>
                    <a:pt x="353" y="87"/>
                    <a:pt x="353" y="87"/>
                    <a:pt x="353" y="87"/>
                  </a:cubicBezTo>
                  <a:cubicBezTo>
                    <a:pt x="353" y="0"/>
                    <a:pt x="353" y="0"/>
                    <a:pt x="353" y="0"/>
                  </a:cubicBezTo>
                  <a:lnTo>
                    <a:pt x="0" y="0"/>
                  </a:lnTo>
                  <a:close/>
                  <a:moveTo>
                    <a:pt x="327" y="62"/>
                  </a:moveTo>
                  <a:cubicBezTo>
                    <a:pt x="285" y="62"/>
                    <a:pt x="285" y="62"/>
                    <a:pt x="285" y="62"/>
                  </a:cubicBezTo>
                  <a:cubicBezTo>
                    <a:pt x="285" y="545"/>
                    <a:pt x="285" y="545"/>
                    <a:pt x="285" y="545"/>
                  </a:cubicBezTo>
                  <a:cubicBezTo>
                    <a:pt x="67" y="545"/>
                    <a:pt x="67" y="545"/>
                    <a:pt x="67" y="54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327" y="26"/>
                    <a:pt x="327" y="26"/>
                    <a:pt x="327" y="26"/>
                  </a:cubicBezTo>
                  <a:cubicBezTo>
                    <a:pt x="327" y="62"/>
                    <a:pt x="327" y="62"/>
                    <a:pt x="327" y="6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reeform 118">
              <a:extLst>
                <a:ext uri="{FF2B5EF4-FFF2-40B4-BE49-F238E27FC236}">
                  <a16:creationId xmlns:a16="http://schemas.microsoft.com/office/drawing/2014/main" id="{71523F3B-07C5-5356-866A-813F57959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2554" y="1927627"/>
              <a:ext cx="752766" cy="2408045"/>
            </a:xfrm>
            <a:custGeom>
              <a:avLst/>
              <a:gdLst>
                <a:gd name="connsiteX0" fmla="*/ 0 w 752766"/>
                <a:gd name="connsiteY0" fmla="*/ 0 h 2408045"/>
                <a:gd name="connsiteX1" fmla="*/ 752766 w 752766"/>
                <a:gd name="connsiteY1" fmla="*/ 0 h 2408045"/>
                <a:gd name="connsiteX2" fmla="*/ 752766 w 752766"/>
                <a:gd name="connsiteY2" fmla="*/ 93727 h 2408045"/>
                <a:gd name="connsiteX3" fmla="*/ 646131 w 752766"/>
                <a:gd name="connsiteY3" fmla="*/ 93727 h 2408045"/>
                <a:gd name="connsiteX4" fmla="*/ 646131 w 752766"/>
                <a:gd name="connsiteY4" fmla="*/ 2408045 h 2408045"/>
                <a:gd name="connsiteX5" fmla="*/ 106635 w 752766"/>
                <a:gd name="connsiteY5" fmla="*/ 2408045 h 2408045"/>
                <a:gd name="connsiteX6" fmla="*/ 106635 w 752766"/>
                <a:gd name="connsiteY6" fmla="*/ 93727 h 2408045"/>
                <a:gd name="connsiteX7" fmla="*/ 0 w 752766"/>
                <a:gd name="connsiteY7" fmla="*/ 93727 h 2408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2766" h="2408045">
                  <a:moveTo>
                    <a:pt x="0" y="0"/>
                  </a:moveTo>
                  <a:lnTo>
                    <a:pt x="752766" y="0"/>
                  </a:lnTo>
                  <a:lnTo>
                    <a:pt x="752766" y="93727"/>
                  </a:lnTo>
                  <a:lnTo>
                    <a:pt x="646131" y="93727"/>
                  </a:lnTo>
                  <a:lnTo>
                    <a:pt x="646131" y="2408045"/>
                  </a:lnTo>
                  <a:lnTo>
                    <a:pt x="106635" y="2408045"/>
                  </a:lnTo>
                  <a:lnTo>
                    <a:pt x="106635" y="93727"/>
                  </a:lnTo>
                  <a:lnTo>
                    <a:pt x="0" y="93727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reeform 10">
              <a:extLst>
                <a:ext uri="{FF2B5EF4-FFF2-40B4-BE49-F238E27FC236}">
                  <a16:creationId xmlns:a16="http://schemas.microsoft.com/office/drawing/2014/main" id="{33EDC6DC-9D17-DCE5-5D44-BDA4E0A3E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9189" y="4321873"/>
              <a:ext cx="539496" cy="356616"/>
            </a:xfrm>
            <a:custGeom>
              <a:avLst/>
              <a:gdLst>
                <a:gd name="T0" fmla="*/ 0 w 218"/>
                <a:gd name="T1" fmla="*/ 36 h 140"/>
                <a:gd name="T2" fmla="*/ 105 w 218"/>
                <a:gd name="T3" fmla="*/ 140 h 140"/>
                <a:gd name="T4" fmla="*/ 113 w 218"/>
                <a:gd name="T5" fmla="*/ 140 h 140"/>
                <a:gd name="T6" fmla="*/ 218 w 218"/>
                <a:gd name="T7" fmla="*/ 36 h 140"/>
                <a:gd name="T8" fmla="*/ 218 w 218"/>
                <a:gd name="T9" fmla="*/ 0 h 140"/>
                <a:gd name="T10" fmla="*/ 0 w 218"/>
                <a:gd name="T11" fmla="*/ 0 h 140"/>
                <a:gd name="T12" fmla="*/ 0 w 218"/>
                <a:gd name="T13" fmla="*/ 3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140">
                  <a:moveTo>
                    <a:pt x="0" y="36"/>
                  </a:moveTo>
                  <a:cubicBezTo>
                    <a:pt x="0" y="93"/>
                    <a:pt x="47" y="140"/>
                    <a:pt x="105" y="140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71" y="140"/>
                    <a:pt x="218" y="93"/>
                    <a:pt x="218" y="36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rgbClr val="FFC000">
                <a:lumMod val="60000"/>
                <a:lumOff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E04E847F-AF6A-E235-58CF-8ED0A206BD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0351" y="2005408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1E35F2FA-858E-D029-9B9A-FFC87893E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6549" y="2295649"/>
              <a:ext cx="151243" cy="151243"/>
            </a:xfrm>
            <a:prstGeom prst="ellipse">
              <a:avLst/>
            </a:prstGeom>
            <a:noFill/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A099FF70-E1AC-7210-8E47-BC6BEFBB4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3892" y="2248007"/>
              <a:ext cx="123264" cy="123264"/>
            </a:xfrm>
            <a:prstGeom prst="ellipse">
              <a:avLst/>
            </a:prstGeom>
            <a:solidFill>
              <a:sysClr val="window" lastClr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6A852F5E-AD3C-B41D-819A-8CA8FBD90D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376" y="1766301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3C8528A3-E477-678A-8318-EE3DD621F0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669" y="1662945"/>
              <a:ext cx="151243" cy="151243"/>
            </a:xfrm>
            <a:prstGeom prst="ellipse">
              <a:avLst/>
            </a:prstGeom>
            <a:solidFill>
              <a:srgbClr val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C7DD18C-BC70-493C-9AFC-AFC2CF304580}"/>
              </a:ext>
            </a:extLst>
          </p:cNvPr>
          <p:cNvGrpSpPr/>
          <p:nvPr/>
        </p:nvGrpSpPr>
        <p:grpSpPr>
          <a:xfrm>
            <a:off x="4951040" y="2095248"/>
            <a:ext cx="864243" cy="3093325"/>
            <a:chOff x="1956816" y="1662945"/>
            <a:chExt cx="864243" cy="3093325"/>
          </a:xfrm>
        </p:grpSpPr>
        <p:sp>
          <p:nvSpPr>
            <p:cNvPr id="85" name="Freeform 5">
              <a:extLst>
                <a:ext uri="{FF2B5EF4-FFF2-40B4-BE49-F238E27FC236}">
                  <a16:creationId xmlns:a16="http://schemas.microsoft.com/office/drawing/2014/main" id="{770846E6-0805-F8D6-D14E-8519F74940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6816" y="1865376"/>
              <a:ext cx="864243" cy="2890894"/>
            </a:xfrm>
            <a:custGeom>
              <a:avLst/>
              <a:gdLst>
                <a:gd name="T0" fmla="*/ 0 w 353"/>
                <a:gd name="T1" fmla="*/ 0 h 1182"/>
                <a:gd name="T2" fmla="*/ 0 w 353"/>
                <a:gd name="T3" fmla="*/ 87 h 1182"/>
                <a:gd name="T4" fmla="*/ 42 w 353"/>
                <a:gd name="T5" fmla="*/ 87 h 1182"/>
                <a:gd name="T6" fmla="*/ 42 w 353"/>
                <a:gd name="T7" fmla="*/ 1047 h 1182"/>
                <a:gd name="T8" fmla="*/ 177 w 353"/>
                <a:gd name="T9" fmla="*/ 1182 h 1182"/>
                <a:gd name="T10" fmla="*/ 311 w 353"/>
                <a:gd name="T11" fmla="*/ 1047 h 1182"/>
                <a:gd name="T12" fmla="*/ 311 w 353"/>
                <a:gd name="T13" fmla="*/ 87 h 1182"/>
                <a:gd name="T14" fmla="*/ 353 w 353"/>
                <a:gd name="T15" fmla="*/ 87 h 1182"/>
                <a:gd name="T16" fmla="*/ 353 w 353"/>
                <a:gd name="T17" fmla="*/ 0 h 1182"/>
                <a:gd name="T18" fmla="*/ 0 w 353"/>
                <a:gd name="T19" fmla="*/ 0 h 1182"/>
                <a:gd name="T20" fmla="*/ 327 w 353"/>
                <a:gd name="T21" fmla="*/ 62 h 1182"/>
                <a:gd name="T22" fmla="*/ 285 w 353"/>
                <a:gd name="T23" fmla="*/ 62 h 1182"/>
                <a:gd name="T24" fmla="*/ 285 w 353"/>
                <a:gd name="T25" fmla="*/ 545 h 1182"/>
                <a:gd name="T26" fmla="*/ 67 w 353"/>
                <a:gd name="T27" fmla="*/ 545 h 1182"/>
                <a:gd name="T28" fmla="*/ 67 w 353"/>
                <a:gd name="T29" fmla="*/ 62 h 1182"/>
                <a:gd name="T30" fmla="*/ 25 w 353"/>
                <a:gd name="T31" fmla="*/ 62 h 1182"/>
                <a:gd name="T32" fmla="*/ 25 w 353"/>
                <a:gd name="T33" fmla="*/ 26 h 1182"/>
                <a:gd name="T34" fmla="*/ 327 w 353"/>
                <a:gd name="T35" fmla="*/ 26 h 1182"/>
                <a:gd name="T36" fmla="*/ 327 w 353"/>
                <a:gd name="T37" fmla="*/ 6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3" h="1182">
                  <a:moveTo>
                    <a:pt x="0" y="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42" y="1047"/>
                    <a:pt x="42" y="1047"/>
                    <a:pt x="42" y="1047"/>
                  </a:cubicBezTo>
                  <a:cubicBezTo>
                    <a:pt x="42" y="1121"/>
                    <a:pt x="102" y="1182"/>
                    <a:pt x="177" y="1182"/>
                  </a:cubicBezTo>
                  <a:cubicBezTo>
                    <a:pt x="251" y="1182"/>
                    <a:pt x="311" y="1121"/>
                    <a:pt x="311" y="1047"/>
                  </a:cubicBezTo>
                  <a:cubicBezTo>
                    <a:pt x="311" y="87"/>
                    <a:pt x="311" y="87"/>
                    <a:pt x="311" y="87"/>
                  </a:cubicBezTo>
                  <a:cubicBezTo>
                    <a:pt x="353" y="87"/>
                    <a:pt x="353" y="87"/>
                    <a:pt x="353" y="87"/>
                  </a:cubicBezTo>
                  <a:cubicBezTo>
                    <a:pt x="353" y="0"/>
                    <a:pt x="353" y="0"/>
                    <a:pt x="353" y="0"/>
                  </a:cubicBezTo>
                  <a:lnTo>
                    <a:pt x="0" y="0"/>
                  </a:lnTo>
                  <a:close/>
                  <a:moveTo>
                    <a:pt x="327" y="62"/>
                  </a:moveTo>
                  <a:cubicBezTo>
                    <a:pt x="285" y="62"/>
                    <a:pt x="285" y="62"/>
                    <a:pt x="285" y="62"/>
                  </a:cubicBezTo>
                  <a:cubicBezTo>
                    <a:pt x="285" y="545"/>
                    <a:pt x="285" y="545"/>
                    <a:pt x="285" y="545"/>
                  </a:cubicBezTo>
                  <a:cubicBezTo>
                    <a:pt x="67" y="545"/>
                    <a:pt x="67" y="545"/>
                    <a:pt x="67" y="54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327" y="26"/>
                    <a:pt x="327" y="26"/>
                    <a:pt x="327" y="26"/>
                  </a:cubicBezTo>
                  <a:cubicBezTo>
                    <a:pt x="327" y="62"/>
                    <a:pt x="327" y="62"/>
                    <a:pt x="327" y="6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Freeform 127">
              <a:extLst>
                <a:ext uri="{FF2B5EF4-FFF2-40B4-BE49-F238E27FC236}">
                  <a16:creationId xmlns:a16="http://schemas.microsoft.com/office/drawing/2014/main" id="{1AF0AC20-A8D0-3856-6D7D-821E92E94A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2554" y="1927627"/>
              <a:ext cx="752766" cy="2408045"/>
            </a:xfrm>
            <a:custGeom>
              <a:avLst/>
              <a:gdLst>
                <a:gd name="connsiteX0" fmla="*/ 0 w 752766"/>
                <a:gd name="connsiteY0" fmla="*/ 0 h 2408045"/>
                <a:gd name="connsiteX1" fmla="*/ 752766 w 752766"/>
                <a:gd name="connsiteY1" fmla="*/ 0 h 2408045"/>
                <a:gd name="connsiteX2" fmla="*/ 752766 w 752766"/>
                <a:gd name="connsiteY2" fmla="*/ 93727 h 2408045"/>
                <a:gd name="connsiteX3" fmla="*/ 646131 w 752766"/>
                <a:gd name="connsiteY3" fmla="*/ 93727 h 2408045"/>
                <a:gd name="connsiteX4" fmla="*/ 646131 w 752766"/>
                <a:gd name="connsiteY4" fmla="*/ 2408045 h 2408045"/>
                <a:gd name="connsiteX5" fmla="*/ 106635 w 752766"/>
                <a:gd name="connsiteY5" fmla="*/ 2408045 h 2408045"/>
                <a:gd name="connsiteX6" fmla="*/ 106635 w 752766"/>
                <a:gd name="connsiteY6" fmla="*/ 93727 h 2408045"/>
                <a:gd name="connsiteX7" fmla="*/ 0 w 752766"/>
                <a:gd name="connsiteY7" fmla="*/ 93727 h 2408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2766" h="2408045">
                  <a:moveTo>
                    <a:pt x="0" y="0"/>
                  </a:moveTo>
                  <a:lnTo>
                    <a:pt x="752766" y="0"/>
                  </a:lnTo>
                  <a:lnTo>
                    <a:pt x="752766" y="93727"/>
                  </a:lnTo>
                  <a:lnTo>
                    <a:pt x="646131" y="93727"/>
                  </a:lnTo>
                  <a:lnTo>
                    <a:pt x="646131" y="2408045"/>
                  </a:lnTo>
                  <a:lnTo>
                    <a:pt x="106635" y="2408045"/>
                  </a:lnTo>
                  <a:lnTo>
                    <a:pt x="106635" y="93727"/>
                  </a:lnTo>
                  <a:lnTo>
                    <a:pt x="0" y="93727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reeform 10">
              <a:extLst>
                <a:ext uri="{FF2B5EF4-FFF2-40B4-BE49-F238E27FC236}">
                  <a16:creationId xmlns:a16="http://schemas.microsoft.com/office/drawing/2014/main" id="{7B2A4DD8-3B7F-9644-D9BB-F21A7E385E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9189" y="4321873"/>
              <a:ext cx="539496" cy="356616"/>
            </a:xfrm>
            <a:custGeom>
              <a:avLst/>
              <a:gdLst>
                <a:gd name="T0" fmla="*/ 0 w 218"/>
                <a:gd name="T1" fmla="*/ 36 h 140"/>
                <a:gd name="T2" fmla="*/ 105 w 218"/>
                <a:gd name="T3" fmla="*/ 140 h 140"/>
                <a:gd name="T4" fmla="*/ 113 w 218"/>
                <a:gd name="T5" fmla="*/ 140 h 140"/>
                <a:gd name="T6" fmla="*/ 218 w 218"/>
                <a:gd name="T7" fmla="*/ 36 h 140"/>
                <a:gd name="T8" fmla="*/ 218 w 218"/>
                <a:gd name="T9" fmla="*/ 0 h 140"/>
                <a:gd name="T10" fmla="*/ 0 w 218"/>
                <a:gd name="T11" fmla="*/ 0 h 140"/>
                <a:gd name="T12" fmla="*/ 0 w 218"/>
                <a:gd name="T13" fmla="*/ 3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140">
                  <a:moveTo>
                    <a:pt x="0" y="36"/>
                  </a:moveTo>
                  <a:cubicBezTo>
                    <a:pt x="0" y="93"/>
                    <a:pt x="47" y="140"/>
                    <a:pt x="105" y="140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71" y="140"/>
                    <a:pt x="218" y="93"/>
                    <a:pt x="218" y="36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rgbClr val="FFC000">
                <a:lumMod val="60000"/>
                <a:lumOff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D378AD3E-896C-3495-8DD7-3623FB72E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0351" y="2005408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15B04508-E6FA-4376-C4CB-119F79B3EE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6549" y="2295649"/>
              <a:ext cx="151243" cy="151243"/>
            </a:xfrm>
            <a:prstGeom prst="ellipse">
              <a:avLst/>
            </a:prstGeom>
            <a:noFill/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B5748856-A002-EC9D-985F-8D59F1671A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3892" y="2248007"/>
              <a:ext cx="123264" cy="123264"/>
            </a:xfrm>
            <a:prstGeom prst="ellipse">
              <a:avLst/>
            </a:prstGeom>
            <a:solidFill>
              <a:sysClr val="window" lastClr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769EFB38-9B16-98D8-A88E-62921F49AE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376" y="1766301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B67102C6-23CF-DB93-D73D-E4F9BEE58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669" y="1662945"/>
              <a:ext cx="151243" cy="151243"/>
            </a:xfrm>
            <a:prstGeom prst="ellipse">
              <a:avLst/>
            </a:prstGeom>
            <a:solidFill>
              <a:srgbClr val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49B4DA1-AC40-F917-980C-75EF9F89FA66}"/>
              </a:ext>
            </a:extLst>
          </p:cNvPr>
          <p:cNvGrpSpPr/>
          <p:nvPr/>
        </p:nvGrpSpPr>
        <p:grpSpPr>
          <a:xfrm>
            <a:off x="6404936" y="2095248"/>
            <a:ext cx="864243" cy="3093325"/>
            <a:chOff x="1956816" y="1662945"/>
            <a:chExt cx="864243" cy="3093325"/>
          </a:xfrm>
        </p:grpSpPr>
        <p:sp>
          <p:nvSpPr>
            <p:cNvPr id="77" name="Freeform 5">
              <a:extLst>
                <a:ext uri="{FF2B5EF4-FFF2-40B4-BE49-F238E27FC236}">
                  <a16:creationId xmlns:a16="http://schemas.microsoft.com/office/drawing/2014/main" id="{116257C2-B50A-549D-9065-7F33720BEA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6816" y="1865376"/>
              <a:ext cx="864243" cy="2890894"/>
            </a:xfrm>
            <a:custGeom>
              <a:avLst/>
              <a:gdLst>
                <a:gd name="T0" fmla="*/ 0 w 353"/>
                <a:gd name="T1" fmla="*/ 0 h 1182"/>
                <a:gd name="T2" fmla="*/ 0 w 353"/>
                <a:gd name="T3" fmla="*/ 87 h 1182"/>
                <a:gd name="T4" fmla="*/ 42 w 353"/>
                <a:gd name="T5" fmla="*/ 87 h 1182"/>
                <a:gd name="T6" fmla="*/ 42 w 353"/>
                <a:gd name="T7" fmla="*/ 1047 h 1182"/>
                <a:gd name="T8" fmla="*/ 177 w 353"/>
                <a:gd name="T9" fmla="*/ 1182 h 1182"/>
                <a:gd name="T10" fmla="*/ 311 w 353"/>
                <a:gd name="T11" fmla="*/ 1047 h 1182"/>
                <a:gd name="T12" fmla="*/ 311 w 353"/>
                <a:gd name="T13" fmla="*/ 87 h 1182"/>
                <a:gd name="T14" fmla="*/ 353 w 353"/>
                <a:gd name="T15" fmla="*/ 87 h 1182"/>
                <a:gd name="T16" fmla="*/ 353 w 353"/>
                <a:gd name="T17" fmla="*/ 0 h 1182"/>
                <a:gd name="T18" fmla="*/ 0 w 353"/>
                <a:gd name="T19" fmla="*/ 0 h 1182"/>
                <a:gd name="T20" fmla="*/ 327 w 353"/>
                <a:gd name="T21" fmla="*/ 62 h 1182"/>
                <a:gd name="T22" fmla="*/ 285 w 353"/>
                <a:gd name="T23" fmla="*/ 62 h 1182"/>
                <a:gd name="T24" fmla="*/ 285 w 353"/>
                <a:gd name="T25" fmla="*/ 545 h 1182"/>
                <a:gd name="T26" fmla="*/ 67 w 353"/>
                <a:gd name="T27" fmla="*/ 545 h 1182"/>
                <a:gd name="T28" fmla="*/ 67 w 353"/>
                <a:gd name="T29" fmla="*/ 62 h 1182"/>
                <a:gd name="T30" fmla="*/ 25 w 353"/>
                <a:gd name="T31" fmla="*/ 62 h 1182"/>
                <a:gd name="T32" fmla="*/ 25 w 353"/>
                <a:gd name="T33" fmla="*/ 26 h 1182"/>
                <a:gd name="T34" fmla="*/ 327 w 353"/>
                <a:gd name="T35" fmla="*/ 26 h 1182"/>
                <a:gd name="T36" fmla="*/ 327 w 353"/>
                <a:gd name="T37" fmla="*/ 6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3" h="1182">
                  <a:moveTo>
                    <a:pt x="0" y="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42" y="1047"/>
                    <a:pt x="42" y="1047"/>
                    <a:pt x="42" y="1047"/>
                  </a:cubicBezTo>
                  <a:cubicBezTo>
                    <a:pt x="42" y="1121"/>
                    <a:pt x="102" y="1182"/>
                    <a:pt x="177" y="1182"/>
                  </a:cubicBezTo>
                  <a:cubicBezTo>
                    <a:pt x="251" y="1182"/>
                    <a:pt x="311" y="1121"/>
                    <a:pt x="311" y="1047"/>
                  </a:cubicBezTo>
                  <a:cubicBezTo>
                    <a:pt x="311" y="87"/>
                    <a:pt x="311" y="87"/>
                    <a:pt x="311" y="87"/>
                  </a:cubicBezTo>
                  <a:cubicBezTo>
                    <a:pt x="353" y="87"/>
                    <a:pt x="353" y="87"/>
                    <a:pt x="353" y="87"/>
                  </a:cubicBezTo>
                  <a:cubicBezTo>
                    <a:pt x="353" y="0"/>
                    <a:pt x="353" y="0"/>
                    <a:pt x="353" y="0"/>
                  </a:cubicBezTo>
                  <a:lnTo>
                    <a:pt x="0" y="0"/>
                  </a:lnTo>
                  <a:close/>
                  <a:moveTo>
                    <a:pt x="327" y="62"/>
                  </a:moveTo>
                  <a:cubicBezTo>
                    <a:pt x="285" y="62"/>
                    <a:pt x="285" y="62"/>
                    <a:pt x="285" y="62"/>
                  </a:cubicBezTo>
                  <a:cubicBezTo>
                    <a:pt x="285" y="545"/>
                    <a:pt x="285" y="545"/>
                    <a:pt x="285" y="545"/>
                  </a:cubicBezTo>
                  <a:cubicBezTo>
                    <a:pt x="67" y="545"/>
                    <a:pt x="67" y="545"/>
                    <a:pt x="67" y="54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327" y="26"/>
                    <a:pt x="327" y="26"/>
                    <a:pt x="327" y="26"/>
                  </a:cubicBezTo>
                  <a:cubicBezTo>
                    <a:pt x="327" y="62"/>
                    <a:pt x="327" y="62"/>
                    <a:pt x="327" y="6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Freeform 136">
              <a:extLst>
                <a:ext uri="{FF2B5EF4-FFF2-40B4-BE49-F238E27FC236}">
                  <a16:creationId xmlns:a16="http://schemas.microsoft.com/office/drawing/2014/main" id="{33A1BE10-9357-EE0E-3A33-0FBC2AC5A7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2554" y="1927627"/>
              <a:ext cx="752766" cy="2408045"/>
            </a:xfrm>
            <a:custGeom>
              <a:avLst/>
              <a:gdLst>
                <a:gd name="connsiteX0" fmla="*/ 0 w 752766"/>
                <a:gd name="connsiteY0" fmla="*/ 0 h 2408045"/>
                <a:gd name="connsiteX1" fmla="*/ 752766 w 752766"/>
                <a:gd name="connsiteY1" fmla="*/ 0 h 2408045"/>
                <a:gd name="connsiteX2" fmla="*/ 752766 w 752766"/>
                <a:gd name="connsiteY2" fmla="*/ 93727 h 2408045"/>
                <a:gd name="connsiteX3" fmla="*/ 646131 w 752766"/>
                <a:gd name="connsiteY3" fmla="*/ 93727 h 2408045"/>
                <a:gd name="connsiteX4" fmla="*/ 646131 w 752766"/>
                <a:gd name="connsiteY4" fmla="*/ 2408045 h 2408045"/>
                <a:gd name="connsiteX5" fmla="*/ 106635 w 752766"/>
                <a:gd name="connsiteY5" fmla="*/ 2408045 h 2408045"/>
                <a:gd name="connsiteX6" fmla="*/ 106635 w 752766"/>
                <a:gd name="connsiteY6" fmla="*/ 93727 h 2408045"/>
                <a:gd name="connsiteX7" fmla="*/ 0 w 752766"/>
                <a:gd name="connsiteY7" fmla="*/ 93727 h 2408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2766" h="2408045">
                  <a:moveTo>
                    <a:pt x="0" y="0"/>
                  </a:moveTo>
                  <a:lnTo>
                    <a:pt x="752766" y="0"/>
                  </a:lnTo>
                  <a:lnTo>
                    <a:pt x="752766" y="93727"/>
                  </a:lnTo>
                  <a:lnTo>
                    <a:pt x="646131" y="93727"/>
                  </a:lnTo>
                  <a:lnTo>
                    <a:pt x="646131" y="2408045"/>
                  </a:lnTo>
                  <a:lnTo>
                    <a:pt x="106635" y="2408045"/>
                  </a:lnTo>
                  <a:lnTo>
                    <a:pt x="106635" y="93727"/>
                  </a:lnTo>
                  <a:lnTo>
                    <a:pt x="0" y="93727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Freeform 10">
              <a:extLst>
                <a:ext uri="{FF2B5EF4-FFF2-40B4-BE49-F238E27FC236}">
                  <a16:creationId xmlns:a16="http://schemas.microsoft.com/office/drawing/2014/main" id="{6C0660FF-25A5-E8F8-6CB0-CED700962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9189" y="4321873"/>
              <a:ext cx="539496" cy="356616"/>
            </a:xfrm>
            <a:custGeom>
              <a:avLst/>
              <a:gdLst>
                <a:gd name="T0" fmla="*/ 0 w 218"/>
                <a:gd name="T1" fmla="*/ 36 h 140"/>
                <a:gd name="T2" fmla="*/ 105 w 218"/>
                <a:gd name="T3" fmla="*/ 140 h 140"/>
                <a:gd name="T4" fmla="*/ 113 w 218"/>
                <a:gd name="T5" fmla="*/ 140 h 140"/>
                <a:gd name="T6" fmla="*/ 218 w 218"/>
                <a:gd name="T7" fmla="*/ 36 h 140"/>
                <a:gd name="T8" fmla="*/ 218 w 218"/>
                <a:gd name="T9" fmla="*/ 0 h 140"/>
                <a:gd name="T10" fmla="*/ 0 w 218"/>
                <a:gd name="T11" fmla="*/ 0 h 140"/>
                <a:gd name="T12" fmla="*/ 0 w 218"/>
                <a:gd name="T13" fmla="*/ 3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140">
                  <a:moveTo>
                    <a:pt x="0" y="36"/>
                  </a:moveTo>
                  <a:cubicBezTo>
                    <a:pt x="0" y="93"/>
                    <a:pt x="47" y="140"/>
                    <a:pt x="105" y="140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71" y="140"/>
                    <a:pt x="218" y="93"/>
                    <a:pt x="218" y="36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rgbClr val="FFC000">
                <a:lumMod val="60000"/>
                <a:lumOff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C6105DEF-0097-0018-3AB7-B3563F5880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0351" y="2005408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0423823E-B55A-5BF4-3003-47D81D923E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6549" y="2295649"/>
              <a:ext cx="151243" cy="151243"/>
            </a:xfrm>
            <a:prstGeom prst="ellipse">
              <a:avLst/>
            </a:prstGeom>
            <a:noFill/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34F6193E-9145-E627-677C-D0099B128D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3892" y="2248007"/>
              <a:ext cx="123264" cy="123264"/>
            </a:xfrm>
            <a:prstGeom prst="ellipse">
              <a:avLst/>
            </a:prstGeom>
            <a:solidFill>
              <a:sysClr val="window" lastClr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ED7AB711-3F6E-4EB6-8FC7-BBE034571E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376" y="1766301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6215B41D-81D1-9932-8815-FF6A03372E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669" y="1662945"/>
              <a:ext cx="151243" cy="151243"/>
            </a:xfrm>
            <a:prstGeom prst="ellipse">
              <a:avLst/>
            </a:prstGeom>
            <a:solidFill>
              <a:srgbClr val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4955DC7-A119-3C1A-9457-5BF6DFDA240D}"/>
              </a:ext>
            </a:extLst>
          </p:cNvPr>
          <p:cNvGrpSpPr/>
          <p:nvPr/>
        </p:nvGrpSpPr>
        <p:grpSpPr>
          <a:xfrm>
            <a:off x="7858832" y="2095248"/>
            <a:ext cx="864243" cy="3093325"/>
            <a:chOff x="1956816" y="1662945"/>
            <a:chExt cx="864243" cy="3093325"/>
          </a:xfrm>
        </p:grpSpPr>
        <p:sp>
          <p:nvSpPr>
            <p:cNvPr id="69" name="Freeform 5">
              <a:extLst>
                <a:ext uri="{FF2B5EF4-FFF2-40B4-BE49-F238E27FC236}">
                  <a16:creationId xmlns:a16="http://schemas.microsoft.com/office/drawing/2014/main" id="{0137A4F3-3E9D-95AC-44FC-4D9941EE1F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6816" y="1865376"/>
              <a:ext cx="864243" cy="2890894"/>
            </a:xfrm>
            <a:custGeom>
              <a:avLst/>
              <a:gdLst>
                <a:gd name="T0" fmla="*/ 0 w 353"/>
                <a:gd name="T1" fmla="*/ 0 h 1182"/>
                <a:gd name="T2" fmla="*/ 0 w 353"/>
                <a:gd name="T3" fmla="*/ 87 h 1182"/>
                <a:gd name="T4" fmla="*/ 42 w 353"/>
                <a:gd name="T5" fmla="*/ 87 h 1182"/>
                <a:gd name="T6" fmla="*/ 42 w 353"/>
                <a:gd name="T7" fmla="*/ 1047 h 1182"/>
                <a:gd name="T8" fmla="*/ 177 w 353"/>
                <a:gd name="T9" fmla="*/ 1182 h 1182"/>
                <a:gd name="T10" fmla="*/ 311 w 353"/>
                <a:gd name="T11" fmla="*/ 1047 h 1182"/>
                <a:gd name="T12" fmla="*/ 311 w 353"/>
                <a:gd name="T13" fmla="*/ 87 h 1182"/>
                <a:gd name="T14" fmla="*/ 353 w 353"/>
                <a:gd name="T15" fmla="*/ 87 h 1182"/>
                <a:gd name="T16" fmla="*/ 353 w 353"/>
                <a:gd name="T17" fmla="*/ 0 h 1182"/>
                <a:gd name="T18" fmla="*/ 0 w 353"/>
                <a:gd name="T19" fmla="*/ 0 h 1182"/>
                <a:gd name="T20" fmla="*/ 327 w 353"/>
                <a:gd name="T21" fmla="*/ 62 h 1182"/>
                <a:gd name="T22" fmla="*/ 285 w 353"/>
                <a:gd name="T23" fmla="*/ 62 h 1182"/>
                <a:gd name="T24" fmla="*/ 285 w 353"/>
                <a:gd name="T25" fmla="*/ 545 h 1182"/>
                <a:gd name="T26" fmla="*/ 67 w 353"/>
                <a:gd name="T27" fmla="*/ 545 h 1182"/>
                <a:gd name="T28" fmla="*/ 67 w 353"/>
                <a:gd name="T29" fmla="*/ 62 h 1182"/>
                <a:gd name="T30" fmla="*/ 25 w 353"/>
                <a:gd name="T31" fmla="*/ 62 h 1182"/>
                <a:gd name="T32" fmla="*/ 25 w 353"/>
                <a:gd name="T33" fmla="*/ 26 h 1182"/>
                <a:gd name="T34" fmla="*/ 327 w 353"/>
                <a:gd name="T35" fmla="*/ 26 h 1182"/>
                <a:gd name="T36" fmla="*/ 327 w 353"/>
                <a:gd name="T37" fmla="*/ 6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3" h="1182">
                  <a:moveTo>
                    <a:pt x="0" y="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42" y="1047"/>
                    <a:pt x="42" y="1047"/>
                    <a:pt x="42" y="1047"/>
                  </a:cubicBezTo>
                  <a:cubicBezTo>
                    <a:pt x="42" y="1121"/>
                    <a:pt x="102" y="1182"/>
                    <a:pt x="177" y="1182"/>
                  </a:cubicBezTo>
                  <a:cubicBezTo>
                    <a:pt x="251" y="1182"/>
                    <a:pt x="311" y="1121"/>
                    <a:pt x="311" y="1047"/>
                  </a:cubicBezTo>
                  <a:cubicBezTo>
                    <a:pt x="311" y="87"/>
                    <a:pt x="311" y="87"/>
                    <a:pt x="311" y="87"/>
                  </a:cubicBezTo>
                  <a:cubicBezTo>
                    <a:pt x="353" y="87"/>
                    <a:pt x="353" y="87"/>
                    <a:pt x="353" y="87"/>
                  </a:cubicBezTo>
                  <a:cubicBezTo>
                    <a:pt x="353" y="0"/>
                    <a:pt x="353" y="0"/>
                    <a:pt x="353" y="0"/>
                  </a:cubicBezTo>
                  <a:lnTo>
                    <a:pt x="0" y="0"/>
                  </a:lnTo>
                  <a:close/>
                  <a:moveTo>
                    <a:pt x="327" y="62"/>
                  </a:moveTo>
                  <a:cubicBezTo>
                    <a:pt x="285" y="62"/>
                    <a:pt x="285" y="62"/>
                    <a:pt x="285" y="62"/>
                  </a:cubicBezTo>
                  <a:cubicBezTo>
                    <a:pt x="285" y="545"/>
                    <a:pt x="285" y="545"/>
                    <a:pt x="285" y="545"/>
                  </a:cubicBezTo>
                  <a:cubicBezTo>
                    <a:pt x="67" y="545"/>
                    <a:pt x="67" y="545"/>
                    <a:pt x="67" y="54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327" y="26"/>
                    <a:pt x="327" y="26"/>
                    <a:pt x="327" y="26"/>
                  </a:cubicBezTo>
                  <a:cubicBezTo>
                    <a:pt x="327" y="62"/>
                    <a:pt x="327" y="62"/>
                    <a:pt x="327" y="6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reeform 145">
              <a:extLst>
                <a:ext uri="{FF2B5EF4-FFF2-40B4-BE49-F238E27FC236}">
                  <a16:creationId xmlns:a16="http://schemas.microsoft.com/office/drawing/2014/main" id="{ED15CB4A-34F5-8153-D31E-C63179ACEA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2554" y="1927627"/>
              <a:ext cx="752766" cy="2408045"/>
            </a:xfrm>
            <a:custGeom>
              <a:avLst/>
              <a:gdLst>
                <a:gd name="connsiteX0" fmla="*/ 0 w 752766"/>
                <a:gd name="connsiteY0" fmla="*/ 0 h 2408045"/>
                <a:gd name="connsiteX1" fmla="*/ 752766 w 752766"/>
                <a:gd name="connsiteY1" fmla="*/ 0 h 2408045"/>
                <a:gd name="connsiteX2" fmla="*/ 752766 w 752766"/>
                <a:gd name="connsiteY2" fmla="*/ 93727 h 2408045"/>
                <a:gd name="connsiteX3" fmla="*/ 646131 w 752766"/>
                <a:gd name="connsiteY3" fmla="*/ 93727 h 2408045"/>
                <a:gd name="connsiteX4" fmla="*/ 646131 w 752766"/>
                <a:gd name="connsiteY4" fmla="*/ 2408045 h 2408045"/>
                <a:gd name="connsiteX5" fmla="*/ 106635 w 752766"/>
                <a:gd name="connsiteY5" fmla="*/ 2408045 h 2408045"/>
                <a:gd name="connsiteX6" fmla="*/ 106635 w 752766"/>
                <a:gd name="connsiteY6" fmla="*/ 93727 h 2408045"/>
                <a:gd name="connsiteX7" fmla="*/ 0 w 752766"/>
                <a:gd name="connsiteY7" fmla="*/ 93727 h 2408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2766" h="2408045">
                  <a:moveTo>
                    <a:pt x="0" y="0"/>
                  </a:moveTo>
                  <a:lnTo>
                    <a:pt x="752766" y="0"/>
                  </a:lnTo>
                  <a:lnTo>
                    <a:pt x="752766" y="93727"/>
                  </a:lnTo>
                  <a:lnTo>
                    <a:pt x="646131" y="93727"/>
                  </a:lnTo>
                  <a:lnTo>
                    <a:pt x="646131" y="2408045"/>
                  </a:lnTo>
                  <a:lnTo>
                    <a:pt x="106635" y="2408045"/>
                  </a:lnTo>
                  <a:lnTo>
                    <a:pt x="106635" y="93727"/>
                  </a:lnTo>
                  <a:lnTo>
                    <a:pt x="0" y="93727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reeform 10">
              <a:extLst>
                <a:ext uri="{FF2B5EF4-FFF2-40B4-BE49-F238E27FC236}">
                  <a16:creationId xmlns:a16="http://schemas.microsoft.com/office/drawing/2014/main" id="{50551EA2-7259-039C-D314-1B2086839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9189" y="4321873"/>
              <a:ext cx="539496" cy="356616"/>
            </a:xfrm>
            <a:custGeom>
              <a:avLst/>
              <a:gdLst>
                <a:gd name="T0" fmla="*/ 0 w 218"/>
                <a:gd name="T1" fmla="*/ 36 h 140"/>
                <a:gd name="T2" fmla="*/ 105 w 218"/>
                <a:gd name="T3" fmla="*/ 140 h 140"/>
                <a:gd name="T4" fmla="*/ 113 w 218"/>
                <a:gd name="T5" fmla="*/ 140 h 140"/>
                <a:gd name="T6" fmla="*/ 218 w 218"/>
                <a:gd name="T7" fmla="*/ 36 h 140"/>
                <a:gd name="T8" fmla="*/ 218 w 218"/>
                <a:gd name="T9" fmla="*/ 0 h 140"/>
                <a:gd name="T10" fmla="*/ 0 w 218"/>
                <a:gd name="T11" fmla="*/ 0 h 140"/>
                <a:gd name="T12" fmla="*/ 0 w 218"/>
                <a:gd name="T13" fmla="*/ 3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140">
                  <a:moveTo>
                    <a:pt x="0" y="36"/>
                  </a:moveTo>
                  <a:cubicBezTo>
                    <a:pt x="0" y="93"/>
                    <a:pt x="47" y="140"/>
                    <a:pt x="105" y="140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71" y="140"/>
                    <a:pt x="218" y="93"/>
                    <a:pt x="218" y="36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rgbClr val="FFC000">
                <a:lumMod val="60000"/>
                <a:lumOff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463BD25A-40A4-73EE-D550-7686DF2AC3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0351" y="2005408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CD05C216-442E-516D-F124-C0009A64A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6549" y="2295649"/>
              <a:ext cx="151243" cy="151243"/>
            </a:xfrm>
            <a:prstGeom prst="ellipse">
              <a:avLst/>
            </a:prstGeom>
            <a:noFill/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B2880A80-E335-FA21-2409-A600E43A36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3892" y="2248007"/>
              <a:ext cx="123264" cy="123264"/>
            </a:xfrm>
            <a:prstGeom prst="ellipse">
              <a:avLst/>
            </a:prstGeom>
            <a:solidFill>
              <a:sysClr val="window" lastClr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63FD8D18-4115-616B-B4F4-34EA2A2993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376" y="1766301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0895D49E-A438-3D22-331A-2453193145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669" y="1662945"/>
              <a:ext cx="151243" cy="151243"/>
            </a:xfrm>
            <a:prstGeom prst="ellipse">
              <a:avLst/>
            </a:prstGeom>
            <a:solidFill>
              <a:srgbClr val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56" name="Chart 55">
            <a:extLst>
              <a:ext uri="{FF2B5EF4-FFF2-40B4-BE49-F238E27FC236}">
                <a16:creationId xmlns:a16="http://schemas.microsoft.com/office/drawing/2014/main" id="{59DC08F3-88BD-F157-1F5F-2861409F1D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1173787"/>
              </p:ext>
            </p:extLst>
          </p:nvPr>
        </p:nvGraphicFramePr>
        <p:xfrm>
          <a:off x="3064328" y="1430523"/>
          <a:ext cx="6096000" cy="4462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7" name="Group 56">
            <a:extLst>
              <a:ext uri="{FF2B5EF4-FFF2-40B4-BE49-F238E27FC236}">
                <a16:creationId xmlns:a16="http://schemas.microsoft.com/office/drawing/2014/main" id="{BE6992EB-4927-551B-78F7-7E07D3212A4C}"/>
              </a:ext>
            </a:extLst>
          </p:cNvPr>
          <p:cNvGrpSpPr/>
          <p:nvPr/>
        </p:nvGrpSpPr>
        <p:grpSpPr>
          <a:xfrm>
            <a:off x="1153854" y="1810931"/>
            <a:ext cx="1605398" cy="1610365"/>
            <a:chOff x="745177" y="1518982"/>
            <a:chExt cx="1605398" cy="1610365"/>
          </a:xfrm>
        </p:grpSpPr>
        <p:sp>
          <p:nvSpPr>
            <p:cNvPr id="67" name="TextBox 40">
              <a:extLst>
                <a:ext uri="{FF2B5EF4-FFF2-40B4-BE49-F238E27FC236}">
                  <a16:creationId xmlns:a16="http://schemas.microsoft.com/office/drawing/2014/main" id="{23609CF6-5047-850A-4D56-0E1947046E2C}"/>
                </a:ext>
              </a:extLst>
            </p:cNvPr>
            <p:cNvSpPr txBox="1"/>
            <p:nvPr/>
          </p:nvSpPr>
          <p:spPr>
            <a:xfrm>
              <a:off x="745177" y="1518982"/>
              <a:ext cx="157030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7B0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68" name="TextBox 41">
              <a:extLst>
                <a:ext uri="{FF2B5EF4-FFF2-40B4-BE49-F238E27FC236}">
                  <a16:creationId xmlns:a16="http://schemas.microsoft.com/office/drawing/2014/main" id="{EB60DBED-2285-BB35-F668-BE80BB713E9B}"/>
                </a:ext>
              </a:extLst>
            </p:cNvPr>
            <p:cNvSpPr txBox="1"/>
            <p:nvPr/>
          </p:nvSpPr>
          <p:spPr>
            <a:xfrm>
              <a:off x="745177" y="1959796"/>
              <a:ext cx="1605398" cy="116955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E67B86C-F865-B3FE-558B-63E7499B4305}"/>
              </a:ext>
            </a:extLst>
          </p:cNvPr>
          <p:cNvGrpSpPr/>
          <p:nvPr/>
        </p:nvGrpSpPr>
        <p:grpSpPr>
          <a:xfrm>
            <a:off x="1153854" y="3861303"/>
            <a:ext cx="1605398" cy="1610365"/>
            <a:chOff x="745177" y="1518982"/>
            <a:chExt cx="1605398" cy="1610365"/>
          </a:xfrm>
        </p:grpSpPr>
        <p:sp>
          <p:nvSpPr>
            <p:cNvPr id="65" name="TextBox 43">
              <a:extLst>
                <a:ext uri="{FF2B5EF4-FFF2-40B4-BE49-F238E27FC236}">
                  <a16:creationId xmlns:a16="http://schemas.microsoft.com/office/drawing/2014/main" id="{A75F4613-9AB7-B28E-8396-7B14BE9F2D21}"/>
                </a:ext>
              </a:extLst>
            </p:cNvPr>
            <p:cNvSpPr txBox="1"/>
            <p:nvPr/>
          </p:nvSpPr>
          <p:spPr>
            <a:xfrm>
              <a:off x="745177" y="1518982"/>
              <a:ext cx="157030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6CAC5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66" name="TextBox 44">
              <a:extLst>
                <a:ext uri="{FF2B5EF4-FFF2-40B4-BE49-F238E27FC236}">
                  <a16:creationId xmlns:a16="http://schemas.microsoft.com/office/drawing/2014/main" id="{1960E137-8A7B-2113-8F8C-B540FCCB6189}"/>
                </a:ext>
              </a:extLst>
            </p:cNvPr>
            <p:cNvSpPr txBox="1"/>
            <p:nvPr/>
          </p:nvSpPr>
          <p:spPr>
            <a:xfrm>
              <a:off x="745177" y="1959796"/>
              <a:ext cx="1605398" cy="116955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901232D-43D9-2A32-66E0-AA597E4F7155}"/>
              </a:ext>
            </a:extLst>
          </p:cNvPr>
          <p:cNvGrpSpPr/>
          <p:nvPr/>
        </p:nvGrpSpPr>
        <p:grpSpPr>
          <a:xfrm>
            <a:off x="9432748" y="1810931"/>
            <a:ext cx="1605398" cy="1610365"/>
            <a:chOff x="745177" y="1518982"/>
            <a:chExt cx="1605398" cy="1610365"/>
          </a:xfrm>
        </p:grpSpPr>
        <p:sp>
          <p:nvSpPr>
            <p:cNvPr id="63" name="TextBox 153">
              <a:extLst>
                <a:ext uri="{FF2B5EF4-FFF2-40B4-BE49-F238E27FC236}">
                  <a16:creationId xmlns:a16="http://schemas.microsoft.com/office/drawing/2014/main" id="{B32CBD22-03EE-14B5-36DE-141C21224EC7}"/>
                </a:ext>
              </a:extLst>
            </p:cNvPr>
            <p:cNvSpPr txBox="1"/>
            <p:nvPr/>
          </p:nvSpPr>
          <p:spPr>
            <a:xfrm>
              <a:off x="745177" y="1518982"/>
              <a:ext cx="157030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007A8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64" name="TextBox 154">
              <a:extLst>
                <a:ext uri="{FF2B5EF4-FFF2-40B4-BE49-F238E27FC236}">
                  <a16:creationId xmlns:a16="http://schemas.microsoft.com/office/drawing/2014/main" id="{F4D1AAC2-ADBA-8673-7E8C-09B62F4BBCEC}"/>
                </a:ext>
              </a:extLst>
            </p:cNvPr>
            <p:cNvSpPr txBox="1"/>
            <p:nvPr/>
          </p:nvSpPr>
          <p:spPr>
            <a:xfrm>
              <a:off x="745177" y="1959796"/>
              <a:ext cx="1605398" cy="116955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26CDC7C-D1C4-0042-5597-BEC48E7C1B5D}"/>
              </a:ext>
            </a:extLst>
          </p:cNvPr>
          <p:cNvGrpSpPr/>
          <p:nvPr/>
        </p:nvGrpSpPr>
        <p:grpSpPr>
          <a:xfrm>
            <a:off x="9432748" y="3861303"/>
            <a:ext cx="1605398" cy="1610365"/>
            <a:chOff x="745177" y="1518982"/>
            <a:chExt cx="1605398" cy="1610365"/>
          </a:xfrm>
        </p:grpSpPr>
        <p:sp>
          <p:nvSpPr>
            <p:cNvPr id="61" name="TextBox 156">
              <a:extLst>
                <a:ext uri="{FF2B5EF4-FFF2-40B4-BE49-F238E27FC236}">
                  <a16:creationId xmlns:a16="http://schemas.microsoft.com/office/drawing/2014/main" id="{E7E947A9-2104-4E39-1EAC-A5E72ABC49B3}"/>
                </a:ext>
              </a:extLst>
            </p:cNvPr>
            <p:cNvSpPr txBox="1"/>
            <p:nvPr/>
          </p:nvSpPr>
          <p:spPr>
            <a:xfrm>
              <a:off x="745177" y="1518982"/>
              <a:ext cx="157030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FF576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62" name="TextBox 157">
              <a:extLst>
                <a:ext uri="{FF2B5EF4-FFF2-40B4-BE49-F238E27FC236}">
                  <a16:creationId xmlns:a16="http://schemas.microsoft.com/office/drawing/2014/main" id="{0EEADC00-6E6B-E603-FA7E-82072C1FB095}"/>
                </a:ext>
              </a:extLst>
            </p:cNvPr>
            <p:cNvSpPr txBox="1"/>
            <p:nvPr/>
          </p:nvSpPr>
          <p:spPr>
            <a:xfrm>
              <a:off x="745177" y="1959796"/>
              <a:ext cx="1605398" cy="116955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B5FD1-B29F-3455-D1E8-6FBB2A205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E1A44-1DF8-E316-52B0-8A7C0C358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Data-Driven Column Chemistry Chart – Slide Template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88EBFB8-BD6B-8505-40FA-558AAAEF5AFD}"/>
              </a:ext>
            </a:extLst>
          </p:cNvPr>
          <p:cNvGrpSpPr/>
          <p:nvPr/>
        </p:nvGrpSpPr>
        <p:grpSpPr>
          <a:xfrm>
            <a:off x="3497144" y="2095248"/>
            <a:ext cx="864243" cy="3093325"/>
            <a:chOff x="1956816" y="1662945"/>
            <a:chExt cx="864243" cy="3093325"/>
          </a:xfrm>
        </p:grpSpPr>
        <p:sp>
          <p:nvSpPr>
            <p:cNvPr id="93" name="Freeform 5">
              <a:extLst>
                <a:ext uri="{FF2B5EF4-FFF2-40B4-BE49-F238E27FC236}">
                  <a16:creationId xmlns:a16="http://schemas.microsoft.com/office/drawing/2014/main" id="{07CB4526-AF8A-C367-9198-0726372DFF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6816" y="1865376"/>
              <a:ext cx="864243" cy="2890894"/>
            </a:xfrm>
            <a:custGeom>
              <a:avLst/>
              <a:gdLst>
                <a:gd name="T0" fmla="*/ 0 w 353"/>
                <a:gd name="T1" fmla="*/ 0 h 1182"/>
                <a:gd name="T2" fmla="*/ 0 w 353"/>
                <a:gd name="T3" fmla="*/ 87 h 1182"/>
                <a:gd name="T4" fmla="*/ 42 w 353"/>
                <a:gd name="T5" fmla="*/ 87 h 1182"/>
                <a:gd name="T6" fmla="*/ 42 w 353"/>
                <a:gd name="T7" fmla="*/ 1047 h 1182"/>
                <a:gd name="T8" fmla="*/ 177 w 353"/>
                <a:gd name="T9" fmla="*/ 1182 h 1182"/>
                <a:gd name="T10" fmla="*/ 311 w 353"/>
                <a:gd name="T11" fmla="*/ 1047 h 1182"/>
                <a:gd name="T12" fmla="*/ 311 w 353"/>
                <a:gd name="T13" fmla="*/ 87 h 1182"/>
                <a:gd name="T14" fmla="*/ 353 w 353"/>
                <a:gd name="T15" fmla="*/ 87 h 1182"/>
                <a:gd name="T16" fmla="*/ 353 w 353"/>
                <a:gd name="T17" fmla="*/ 0 h 1182"/>
                <a:gd name="T18" fmla="*/ 0 w 353"/>
                <a:gd name="T19" fmla="*/ 0 h 1182"/>
                <a:gd name="T20" fmla="*/ 327 w 353"/>
                <a:gd name="T21" fmla="*/ 62 h 1182"/>
                <a:gd name="T22" fmla="*/ 285 w 353"/>
                <a:gd name="T23" fmla="*/ 62 h 1182"/>
                <a:gd name="T24" fmla="*/ 285 w 353"/>
                <a:gd name="T25" fmla="*/ 545 h 1182"/>
                <a:gd name="T26" fmla="*/ 67 w 353"/>
                <a:gd name="T27" fmla="*/ 545 h 1182"/>
                <a:gd name="T28" fmla="*/ 67 w 353"/>
                <a:gd name="T29" fmla="*/ 62 h 1182"/>
                <a:gd name="T30" fmla="*/ 25 w 353"/>
                <a:gd name="T31" fmla="*/ 62 h 1182"/>
                <a:gd name="T32" fmla="*/ 25 w 353"/>
                <a:gd name="T33" fmla="*/ 26 h 1182"/>
                <a:gd name="T34" fmla="*/ 327 w 353"/>
                <a:gd name="T35" fmla="*/ 26 h 1182"/>
                <a:gd name="T36" fmla="*/ 327 w 353"/>
                <a:gd name="T37" fmla="*/ 6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3" h="1182">
                  <a:moveTo>
                    <a:pt x="0" y="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42" y="1047"/>
                    <a:pt x="42" y="1047"/>
                    <a:pt x="42" y="1047"/>
                  </a:cubicBezTo>
                  <a:cubicBezTo>
                    <a:pt x="42" y="1121"/>
                    <a:pt x="102" y="1182"/>
                    <a:pt x="177" y="1182"/>
                  </a:cubicBezTo>
                  <a:cubicBezTo>
                    <a:pt x="251" y="1182"/>
                    <a:pt x="311" y="1121"/>
                    <a:pt x="311" y="1047"/>
                  </a:cubicBezTo>
                  <a:cubicBezTo>
                    <a:pt x="311" y="87"/>
                    <a:pt x="311" y="87"/>
                    <a:pt x="311" y="87"/>
                  </a:cubicBezTo>
                  <a:cubicBezTo>
                    <a:pt x="353" y="87"/>
                    <a:pt x="353" y="87"/>
                    <a:pt x="353" y="87"/>
                  </a:cubicBezTo>
                  <a:cubicBezTo>
                    <a:pt x="353" y="0"/>
                    <a:pt x="353" y="0"/>
                    <a:pt x="353" y="0"/>
                  </a:cubicBezTo>
                  <a:lnTo>
                    <a:pt x="0" y="0"/>
                  </a:lnTo>
                  <a:close/>
                  <a:moveTo>
                    <a:pt x="327" y="62"/>
                  </a:moveTo>
                  <a:cubicBezTo>
                    <a:pt x="285" y="62"/>
                    <a:pt x="285" y="62"/>
                    <a:pt x="285" y="62"/>
                  </a:cubicBezTo>
                  <a:cubicBezTo>
                    <a:pt x="285" y="545"/>
                    <a:pt x="285" y="545"/>
                    <a:pt x="285" y="545"/>
                  </a:cubicBezTo>
                  <a:cubicBezTo>
                    <a:pt x="67" y="545"/>
                    <a:pt x="67" y="545"/>
                    <a:pt x="67" y="54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327" y="26"/>
                    <a:pt x="327" y="26"/>
                    <a:pt x="327" y="26"/>
                  </a:cubicBezTo>
                  <a:cubicBezTo>
                    <a:pt x="327" y="62"/>
                    <a:pt x="327" y="62"/>
                    <a:pt x="327" y="6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reeform 118">
              <a:extLst>
                <a:ext uri="{FF2B5EF4-FFF2-40B4-BE49-F238E27FC236}">
                  <a16:creationId xmlns:a16="http://schemas.microsoft.com/office/drawing/2014/main" id="{BF30834C-5D72-7C65-9B63-3C99761D3D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2554" y="1927627"/>
              <a:ext cx="752766" cy="2408045"/>
            </a:xfrm>
            <a:custGeom>
              <a:avLst/>
              <a:gdLst>
                <a:gd name="connsiteX0" fmla="*/ 0 w 752766"/>
                <a:gd name="connsiteY0" fmla="*/ 0 h 2408045"/>
                <a:gd name="connsiteX1" fmla="*/ 752766 w 752766"/>
                <a:gd name="connsiteY1" fmla="*/ 0 h 2408045"/>
                <a:gd name="connsiteX2" fmla="*/ 752766 w 752766"/>
                <a:gd name="connsiteY2" fmla="*/ 93727 h 2408045"/>
                <a:gd name="connsiteX3" fmla="*/ 646131 w 752766"/>
                <a:gd name="connsiteY3" fmla="*/ 93727 h 2408045"/>
                <a:gd name="connsiteX4" fmla="*/ 646131 w 752766"/>
                <a:gd name="connsiteY4" fmla="*/ 2408045 h 2408045"/>
                <a:gd name="connsiteX5" fmla="*/ 106635 w 752766"/>
                <a:gd name="connsiteY5" fmla="*/ 2408045 h 2408045"/>
                <a:gd name="connsiteX6" fmla="*/ 106635 w 752766"/>
                <a:gd name="connsiteY6" fmla="*/ 93727 h 2408045"/>
                <a:gd name="connsiteX7" fmla="*/ 0 w 752766"/>
                <a:gd name="connsiteY7" fmla="*/ 93727 h 2408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2766" h="2408045">
                  <a:moveTo>
                    <a:pt x="0" y="0"/>
                  </a:moveTo>
                  <a:lnTo>
                    <a:pt x="752766" y="0"/>
                  </a:lnTo>
                  <a:lnTo>
                    <a:pt x="752766" y="93727"/>
                  </a:lnTo>
                  <a:lnTo>
                    <a:pt x="646131" y="93727"/>
                  </a:lnTo>
                  <a:lnTo>
                    <a:pt x="646131" y="2408045"/>
                  </a:lnTo>
                  <a:lnTo>
                    <a:pt x="106635" y="2408045"/>
                  </a:lnTo>
                  <a:lnTo>
                    <a:pt x="106635" y="93727"/>
                  </a:lnTo>
                  <a:lnTo>
                    <a:pt x="0" y="93727"/>
                  </a:lnTo>
                  <a:close/>
                </a:path>
              </a:pathLst>
            </a:custGeom>
            <a:solidFill>
              <a:srgbClr val="00203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reeform 10">
              <a:extLst>
                <a:ext uri="{FF2B5EF4-FFF2-40B4-BE49-F238E27FC236}">
                  <a16:creationId xmlns:a16="http://schemas.microsoft.com/office/drawing/2014/main" id="{1F0B7BEB-32E5-F96E-4E92-F6F26F037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9189" y="4321873"/>
              <a:ext cx="539496" cy="356616"/>
            </a:xfrm>
            <a:custGeom>
              <a:avLst/>
              <a:gdLst>
                <a:gd name="T0" fmla="*/ 0 w 218"/>
                <a:gd name="T1" fmla="*/ 36 h 140"/>
                <a:gd name="T2" fmla="*/ 105 w 218"/>
                <a:gd name="T3" fmla="*/ 140 h 140"/>
                <a:gd name="T4" fmla="*/ 113 w 218"/>
                <a:gd name="T5" fmla="*/ 140 h 140"/>
                <a:gd name="T6" fmla="*/ 218 w 218"/>
                <a:gd name="T7" fmla="*/ 36 h 140"/>
                <a:gd name="T8" fmla="*/ 218 w 218"/>
                <a:gd name="T9" fmla="*/ 0 h 140"/>
                <a:gd name="T10" fmla="*/ 0 w 218"/>
                <a:gd name="T11" fmla="*/ 0 h 140"/>
                <a:gd name="T12" fmla="*/ 0 w 218"/>
                <a:gd name="T13" fmla="*/ 3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140">
                  <a:moveTo>
                    <a:pt x="0" y="36"/>
                  </a:moveTo>
                  <a:cubicBezTo>
                    <a:pt x="0" y="93"/>
                    <a:pt x="47" y="140"/>
                    <a:pt x="105" y="140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71" y="140"/>
                    <a:pt x="218" y="93"/>
                    <a:pt x="218" y="36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rgbClr val="FFC000">
                <a:lumMod val="60000"/>
                <a:lumOff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FACC9B73-C67D-5C0E-15D5-E93A85150C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0351" y="2005408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EEDA93F9-8AAF-FD47-15CF-4568D6B676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6549" y="2295649"/>
              <a:ext cx="151243" cy="151243"/>
            </a:xfrm>
            <a:prstGeom prst="ellipse">
              <a:avLst/>
            </a:prstGeom>
            <a:solidFill>
              <a:srgbClr val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ED3CE396-2CBC-C91B-7DA8-C27A3F90DE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3892" y="2248007"/>
              <a:ext cx="123264" cy="123264"/>
            </a:xfrm>
            <a:prstGeom prst="ellipse">
              <a:avLst/>
            </a:prstGeom>
            <a:solidFill>
              <a:sysClr val="window" lastClr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6F6F4C0B-343E-426F-4752-FB0F318D03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376" y="1766301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C385CD8A-B396-2754-6433-49BCFC121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669" y="1662945"/>
              <a:ext cx="151243" cy="151243"/>
            </a:xfrm>
            <a:prstGeom prst="ellipse">
              <a:avLst/>
            </a:prstGeom>
            <a:solidFill>
              <a:srgbClr val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52D201D-C7D5-6EC0-0486-AFECD1FBCF8C}"/>
              </a:ext>
            </a:extLst>
          </p:cNvPr>
          <p:cNvGrpSpPr/>
          <p:nvPr/>
        </p:nvGrpSpPr>
        <p:grpSpPr>
          <a:xfrm>
            <a:off x="4951040" y="2095248"/>
            <a:ext cx="864243" cy="3093325"/>
            <a:chOff x="1956816" y="1662945"/>
            <a:chExt cx="864243" cy="3093325"/>
          </a:xfrm>
        </p:grpSpPr>
        <p:sp>
          <p:nvSpPr>
            <p:cNvPr id="85" name="Freeform 5">
              <a:extLst>
                <a:ext uri="{FF2B5EF4-FFF2-40B4-BE49-F238E27FC236}">
                  <a16:creationId xmlns:a16="http://schemas.microsoft.com/office/drawing/2014/main" id="{ADF5F03B-6A9C-018B-4269-23A118C944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6816" y="1865376"/>
              <a:ext cx="864243" cy="2890894"/>
            </a:xfrm>
            <a:custGeom>
              <a:avLst/>
              <a:gdLst>
                <a:gd name="T0" fmla="*/ 0 w 353"/>
                <a:gd name="T1" fmla="*/ 0 h 1182"/>
                <a:gd name="T2" fmla="*/ 0 w 353"/>
                <a:gd name="T3" fmla="*/ 87 h 1182"/>
                <a:gd name="T4" fmla="*/ 42 w 353"/>
                <a:gd name="T5" fmla="*/ 87 h 1182"/>
                <a:gd name="T6" fmla="*/ 42 w 353"/>
                <a:gd name="T7" fmla="*/ 1047 h 1182"/>
                <a:gd name="T8" fmla="*/ 177 w 353"/>
                <a:gd name="T9" fmla="*/ 1182 h 1182"/>
                <a:gd name="T10" fmla="*/ 311 w 353"/>
                <a:gd name="T11" fmla="*/ 1047 h 1182"/>
                <a:gd name="T12" fmla="*/ 311 w 353"/>
                <a:gd name="T13" fmla="*/ 87 h 1182"/>
                <a:gd name="T14" fmla="*/ 353 w 353"/>
                <a:gd name="T15" fmla="*/ 87 h 1182"/>
                <a:gd name="T16" fmla="*/ 353 w 353"/>
                <a:gd name="T17" fmla="*/ 0 h 1182"/>
                <a:gd name="T18" fmla="*/ 0 w 353"/>
                <a:gd name="T19" fmla="*/ 0 h 1182"/>
                <a:gd name="T20" fmla="*/ 327 w 353"/>
                <a:gd name="T21" fmla="*/ 62 h 1182"/>
                <a:gd name="T22" fmla="*/ 285 w 353"/>
                <a:gd name="T23" fmla="*/ 62 h 1182"/>
                <a:gd name="T24" fmla="*/ 285 w 353"/>
                <a:gd name="T25" fmla="*/ 545 h 1182"/>
                <a:gd name="T26" fmla="*/ 67 w 353"/>
                <a:gd name="T27" fmla="*/ 545 h 1182"/>
                <a:gd name="T28" fmla="*/ 67 w 353"/>
                <a:gd name="T29" fmla="*/ 62 h 1182"/>
                <a:gd name="T30" fmla="*/ 25 w 353"/>
                <a:gd name="T31" fmla="*/ 62 h 1182"/>
                <a:gd name="T32" fmla="*/ 25 w 353"/>
                <a:gd name="T33" fmla="*/ 26 h 1182"/>
                <a:gd name="T34" fmla="*/ 327 w 353"/>
                <a:gd name="T35" fmla="*/ 26 h 1182"/>
                <a:gd name="T36" fmla="*/ 327 w 353"/>
                <a:gd name="T37" fmla="*/ 6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3" h="1182">
                  <a:moveTo>
                    <a:pt x="0" y="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42" y="1047"/>
                    <a:pt x="42" y="1047"/>
                    <a:pt x="42" y="1047"/>
                  </a:cubicBezTo>
                  <a:cubicBezTo>
                    <a:pt x="42" y="1121"/>
                    <a:pt x="102" y="1182"/>
                    <a:pt x="177" y="1182"/>
                  </a:cubicBezTo>
                  <a:cubicBezTo>
                    <a:pt x="251" y="1182"/>
                    <a:pt x="311" y="1121"/>
                    <a:pt x="311" y="1047"/>
                  </a:cubicBezTo>
                  <a:cubicBezTo>
                    <a:pt x="311" y="87"/>
                    <a:pt x="311" y="87"/>
                    <a:pt x="311" y="87"/>
                  </a:cubicBezTo>
                  <a:cubicBezTo>
                    <a:pt x="353" y="87"/>
                    <a:pt x="353" y="87"/>
                    <a:pt x="353" y="87"/>
                  </a:cubicBezTo>
                  <a:cubicBezTo>
                    <a:pt x="353" y="0"/>
                    <a:pt x="353" y="0"/>
                    <a:pt x="353" y="0"/>
                  </a:cubicBezTo>
                  <a:lnTo>
                    <a:pt x="0" y="0"/>
                  </a:lnTo>
                  <a:close/>
                  <a:moveTo>
                    <a:pt x="327" y="62"/>
                  </a:moveTo>
                  <a:cubicBezTo>
                    <a:pt x="285" y="62"/>
                    <a:pt x="285" y="62"/>
                    <a:pt x="285" y="62"/>
                  </a:cubicBezTo>
                  <a:cubicBezTo>
                    <a:pt x="285" y="545"/>
                    <a:pt x="285" y="545"/>
                    <a:pt x="285" y="545"/>
                  </a:cubicBezTo>
                  <a:cubicBezTo>
                    <a:pt x="67" y="545"/>
                    <a:pt x="67" y="545"/>
                    <a:pt x="67" y="54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327" y="26"/>
                    <a:pt x="327" y="26"/>
                    <a:pt x="327" y="26"/>
                  </a:cubicBezTo>
                  <a:cubicBezTo>
                    <a:pt x="327" y="62"/>
                    <a:pt x="327" y="62"/>
                    <a:pt x="327" y="6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Freeform 127">
              <a:extLst>
                <a:ext uri="{FF2B5EF4-FFF2-40B4-BE49-F238E27FC236}">
                  <a16:creationId xmlns:a16="http://schemas.microsoft.com/office/drawing/2014/main" id="{E034D45C-A4D9-E642-E1ED-E50C6A40F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2554" y="1927627"/>
              <a:ext cx="752766" cy="2408045"/>
            </a:xfrm>
            <a:custGeom>
              <a:avLst/>
              <a:gdLst>
                <a:gd name="connsiteX0" fmla="*/ 0 w 752766"/>
                <a:gd name="connsiteY0" fmla="*/ 0 h 2408045"/>
                <a:gd name="connsiteX1" fmla="*/ 752766 w 752766"/>
                <a:gd name="connsiteY1" fmla="*/ 0 h 2408045"/>
                <a:gd name="connsiteX2" fmla="*/ 752766 w 752766"/>
                <a:gd name="connsiteY2" fmla="*/ 93727 h 2408045"/>
                <a:gd name="connsiteX3" fmla="*/ 646131 w 752766"/>
                <a:gd name="connsiteY3" fmla="*/ 93727 h 2408045"/>
                <a:gd name="connsiteX4" fmla="*/ 646131 w 752766"/>
                <a:gd name="connsiteY4" fmla="*/ 2408045 h 2408045"/>
                <a:gd name="connsiteX5" fmla="*/ 106635 w 752766"/>
                <a:gd name="connsiteY5" fmla="*/ 2408045 h 2408045"/>
                <a:gd name="connsiteX6" fmla="*/ 106635 w 752766"/>
                <a:gd name="connsiteY6" fmla="*/ 93727 h 2408045"/>
                <a:gd name="connsiteX7" fmla="*/ 0 w 752766"/>
                <a:gd name="connsiteY7" fmla="*/ 93727 h 2408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2766" h="2408045">
                  <a:moveTo>
                    <a:pt x="0" y="0"/>
                  </a:moveTo>
                  <a:lnTo>
                    <a:pt x="752766" y="0"/>
                  </a:lnTo>
                  <a:lnTo>
                    <a:pt x="752766" y="93727"/>
                  </a:lnTo>
                  <a:lnTo>
                    <a:pt x="646131" y="93727"/>
                  </a:lnTo>
                  <a:lnTo>
                    <a:pt x="646131" y="2408045"/>
                  </a:lnTo>
                  <a:lnTo>
                    <a:pt x="106635" y="2408045"/>
                  </a:lnTo>
                  <a:lnTo>
                    <a:pt x="106635" y="93727"/>
                  </a:lnTo>
                  <a:lnTo>
                    <a:pt x="0" y="93727"/>
                  </a:lnTo>
                  <a:close/>
                </a:path>
              </a:pathLst>
            </a:custGeom>
            <a:solidFill>
              <a:srgbClr val="00203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reeform 10">
              <a:extLst>
                <a:ext uri="{FF2B5EF4-FFF2-40B4-BE49-F238E27FC236}">
                  <a16:creationId xmlns:a16="http://schemas.microsoft.com/office/drawing/2014/main" id="{EA4070D6-C511-4D4F-4E86-87CF8B3EB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9189" y="4321873"/>
              <a:ext cx="539496" cy="356616"/>
            </a:xfrm>
            <a:custGeom>
              <a:avLst/>
              <a:gdLst>
                <a:gd name="T0" fmla="*/ 0 w 218"/>
                <a:gd name="T1" fmla="*/ 36 h 140"/>
                <a:gd name="T2" fmla="*/ 105 w 218"/>
                <a:gd name="T3" fmla="*/ 140 h 140"/>
                <a:gd name="T4" fmla="*/ 113 w 218"/>
                <a:gd name="T5" fmla="*/ 140 h 140"/>
                <a:gd name="T6" fmla="*/ 218 w 218"/>
                <a:gd name="T7" fmla="*/ 36 h 140"/>
                <a:gd name="T8" fmla="*/ 218 w 218"/>
                <a:gd name="T9" fmla="*/ 0 h 140"/>
                <a:gd name="T10" fmla="*/ 0 w 218"/>
                <a:gd name="T11" fmla="*/ 0 h 140"/>
                <a:gd name="T12" fmla="*/ 0 w 218"/>
                <a:gd name="T13" fmla="*/ 3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140">
                  <a:moveTo>
                    <a:pt x="0" y="36"/>
                  </a:moveTo>
                  <a:cubicBezTo>
                    <a:pt x="0" y="93"/>
                    <a:pt x="47" y="140"/>
                    <a:pt x="105" y="140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71" y="140"/>
                    <a:pt x="218" y="93"/>
                    <a:pt x="218" y="36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rgbClr val="FFC000">
                <a:lumMod val="60000"/>
                <a:lumOff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63067900-787C-5642-BA5F-DBAF56C608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0351" y="2005408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A8983B50-9FE1-9EA5-47F5-A1C92D2D64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6549" y="2295649"/>
              <a:ext cx="151243" cy="151243"/>
            </a:xfrm>
            <a:prstGeom prst="ellipse">
              <a:avLst/>
            </a:prstGeom>
            <a:solidFill>
              <a:srgbClr val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B7F54C06-5E6A-DC11-7102-1BE9632F9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3892" y="2248007"/>
              <a:ext cx="123264" cy="123264"/>
            </a:xfrm>
            <a:prstGeom prst="ellipse">
              <a:avLst/>
            </a:prstGeom>
            <a:solidFill>
              <a:sysClr val="window" lastClr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4D9DB621-00E7-165E-A321-E48FAB54B5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376" y="1766301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7A037558-E53B-AB8E-51E3-69CB91FC8D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669" y="1662945"/>
              <a:ext cx="151243" cy="151243"/>
            </a:xfrm>
            <a:prstGeom prst="ellipse">
              <a:avLst/>
            </a:prstGeom>
            <a:solidFill>
              <a:srgbClr val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BDC3080-1E29-D614-0659-89F59621D6F2}"/>
              </a:ext>
            </a:extLst>
          </p:cNvPr>
          <p:cNvGrpSpPr/>
          <p:nvPr/>
        </p:nvGrpSpPr>
        <p:grpSpPr>
          <a:xfrm>
            <a:off x="6404936" y="2095248"/>
            <a:ext cx="864243" cy="3093325"/>
            <a:chOff x="1956816" y="1662945"/>
            <a:chExt cx="864243" cy="3093325"/>
          </a:xfrm>
        </p:grpSpPr>
        <p:sp>
          <p:nvSpPr>
            <p:cNvPr id="77" name="Freeform 5">
              <a:extLst>
                <a:ext uri="{FF2B5EF4-FFF2-40B4-BE49-F238E27FC236}">
                  <a16:creationId xmlns:a16="http://schemas.microsoft.com/office/drawing/2014/main" id="{AE5A3326-6313-FAA2-DC2D-92E66F5765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6816" y="1865376"/>
              <a:ext cx="864243" cy="2890894"/>
            </a:xfrm>
            <a:custGeom>
              <a:avLst/>
              <a:gdLst>
                <a:gd name="T0" fmla="*/ 0 w 353"/>
                <a:gd name="T1" fmla="*/ 0 h 1182"/>
                <a:gd name="T2" fmla="*/ 0 w 353"/>
                <a:gd name="T3" fmla="*/ 87 h 1182"/>
                <a:gd name="T4" fmla="*/ 42 w 353"/>
                <a:gd name="T5" fmla="*/ 87 h 1182"/>
                <a:gd name="T6" fmla="*/ 42 w 353"/>
                <a:gd name="T7" fmla="*/ 1047 h 1182"/>
                <a:gd name="T8" fmla="*/ 177 w 353"/>
                <a:gd name="T9" fmla="*/ 1182 h 1182"/>
                <a:gd name="T10" fmla="*/ 311 w 353"/>
                <a:gd name="T11" fmla="*/ 1047 h 1182"/>
                <a:gd name="T12" fmla="*/ 311 w 353"/>
                <a:gd name="T13" fmla="*/ 87 h 1182"/>
                <a:gd name="T14" fmla="*/ 353 w 353"/>
                <a:gd name="T15" fmla="*/ 87 h 1182"/>
                <a:gd name="T16" fmla="*/ 353 w 353"/>
                <a:gd name="T17" fmla="*/ 0 h 1182"/>
                <a:gd name="T18" fmla="*/ 0 w 353"/>
                <a:gd name="T19" fmla="*/ 0 h 1182"/>
                <a:gd name="T20" fmla="*/ 327 w 353"/>
                <a:gd name="T21" fmla="*/ 62 h 1182"/>
                <a:gd name="T22" fmla="*/ 285 w 353"/>
                <a:gd name="T23" fmla="*/ 62 h 1182"/>
                <a:gd name="T24" fmla="*/ 285 w 353"/>
                <a:gd name="T25" fmla="*/ 545 h 1182"/>
                <a:gd name="T26" fmla="*/ 67 w 353"/>
                <a:gd name="T27" fmla="*/ 545 h 1182"/>
                <a:gd name="T28" fmla="*/ 67 w 353"/>
                <a:gd name="T29" fmla="*/ 62 h 1182"/>
                <a:gd name="T30" fmla="*/ 25 w 353"/>
                <a:gd name="T31" fmla="*/ 62 h 1182"/>
                <a:gd name="T32" fmla="*/ 25 w 353"/>
                <a:gd name="T33" fmla="*/ 26 h 1182"/>
                <a:gd name="T34" fmla="*/ 327 w 353"/>
                <a:gd name="T35" fmla="*/ 26 h 1182"/>
                <a:gd name="T36" fmla="*/ 327 w 353"/>
                <a:gd name="T37" fmla="*/ 6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3" h="1182">
                  <a:moveTo>
                    <a:pt x="0" y="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42" y="1047"/>
                    <a:pt x="42" y="1047"/>
                    <a:pt x="42" y="1047"/>
                  </a:cubicBezTo>
                  <a:cubicBezTo>
                    <a:pt x="42" y="1121"/>
                    <a:pt x="102" y="1182"/>
                    <a:pt x="177" y="1182"/>
                  </a:cubicBezTo>
                  <a:cubicBezTo>
                    <a:pt x="251" y="1182"/>
                    <a:pt x="311" y="1121"/>
                    <a:pt x="311" y="1047"/>
                  </a:cubicBezTo>
                  <a:cubicBezTo>
                    <a:pt x="311" y="87"/>
                    <a:pt x="311" y="87"/>
                    <a:pt x="311" y="87"/>
                  </a:cubicBezTo>
                  <a:cubicBezTo>
                    <a:pt x="353" y="87"/>
                    <a:pt x="353" y="87"/>
                    <a:pt x="353" y="87"/>
                  </a:cubicBezTo>
                  <a:cubicBezTo>
                    <a:pt x="353" y="0"/>
                    <a:pt x="353" y="0"/>
                    <a:pt x="353" y="0"/>
                  </a:cubicBezTo>
                  <a:lnTo>
                    <a:pt x="0" y="0"/>
                  </a:lnTo>
                  <a:close/>
                  <a:moveTo>
                    <a:pt x="327" y="62"/>
                  </a:moveTo>
                  <a:cubicBezTo>
                    <a:pt x="285" y="62"/>
                    <a:pt x="285" y="62"/>
                    <a:pt x="285" y="62"/>
                  </a:cubicBezTo>
                  <a:cubicBezTo>
                    <a:pt x="285" y="545"/>
                    <a:pt x="285" y="545"/>
                    <a:pt x="285" y="545"/>
                  </a:cubicBezTo>
                  <a:cubicBezTo>
                    <a:pt x="67" y="545"/>
                    <a:pt x="67" y="545"/>
                    <a:pt x="67" y="54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327" y="26"/>
                    <a:pt x="327" y="26"/>
                    <a:pt x="327" y="26"/>
                  </a:cubicBezTo>
                  <a:cubicBezTo>
                    <a:pt x="327" y="62"/>
                    <a:pt x="327" y="62"/>
                    <a:pt x="327" y="6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Freeform 136">
              <a:extLst>
                <a:ext uri="{FF2B5EF4-FFF2-40B4-BE49-F238E27FC236}">
                  <a16:creationId xmlns:a16="http://schemas.microsoft.com/office/drawing/2014/main" id="{949623AF-C52C-4966-EE00-FBBDDA398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2554" y="1927627"/>
              <a:ext cx="752766" cy="2408045"/>
            </a:xfrm>
            <a:custGeom>
              <a:avLst/>
              <a:gdLst>
                <a:gd name="connsiteX0" fmla="*/ 0 w 752766"/>
                <a:gd name="connsiteY0" fmla="*/ 0 h 2408045"/>
                <a:gd name="connsiteX1" fmla="*/ 752766 w 752766"/>
                <a:gd name="connsiteY1" fmla="*/ 0 h 2408045"/>
                <a:gd name="connsiteX2" fmla="*/ 752766 w 752766"/>
                <a:gd name="connsiteY2" fmla="*/ 93727 h 2408045"/>
                <a:gd name="connsiteX3" fmla="*/ 646131 w 752766"/>
                <a:gd name="connsiteY3" fmla="*/ 93727 h 2408045"/>
                <a:gd name="connsiteX4" fmla="*/ 646131 w 752766"/>
                <a:gd name="connsiteY4" fmla="*/ 2408045 h 2408045"/>
                <a:gd name="connsiteX5" fmla="*/ 106635 w 752766"/>
                <a:gd name="connsiteY5" fmla="*/ 2408045 h 2408045"/>
                <a:gd name="connsiteX6" fmla="*/ 106635 w 752766"/>
                <a:gd name="connsiteY6" fmla="*/ 93727 h 2408045"/>
                <a:gd name="connsiteX7" fmla="*/ 0 w 752766"/>
                <a:gd name="connsiteY7" fmla="*/ 93727 h 2408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2766" h="2408045">
                  <a:moveTo>
                    <a:pt x="0" y="0"/>
                  </a:moveTo>
                  <a:lnTo>
                    <a:pt x="752766" y="0"/>
                  </a:lnTo>
                  <a:lnTo>
                    <a:pt x="752766" y="93727"/>
                  </a:lnTo>
                  <a:lnTo>
                    <a:pt x="646131" y="93727"/>
                  </a:lnTo>
                  <a:lnTo>
                    <a:pt x="646131" y="2408045"/>
                  </a:lnTo>
                  <a:lnTo>
                    <a:pt x="106635" y="2408045"/>
                  </a:lnTo>
                  <a:lnTo>
                    <a:pt x="106635" y="93727"/>
                  </a:lnTo>
                  <a:lnTo>
                    <a:pt x="0" y="93727"/>
                  </a:lnTo>
                  <a:close/>
                </a:path>
              </a:pathLst>
            </a:custGeom>
            <a:solidFill>
              <a:srgbClr val="00203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Freeform 10">
              <a:extLst>
                <a:ext uri="{FF2B5EF4-FFF2-40B4-BE49-F238E27FC236}">
                  <a16:creationId xmlns:a16="http://schemas.microsoft.com/office/drawing/2014/main" id="{B350DC90-073D-CD87-DF61-A302F6308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9189" y="4321873"/>
              <a:ext cx="539496" cy="356616"/>
            </a:xfrm>
            <a:custGeom>
              <a:avLst/>
              <a:gdLst>
                <a:gd name="T0" fmla="*/ 0 w 218"/>
                <a:gd name="T1" fmla="*/ 36 h 140"/>
                <a:gd name="T2" fmla="*/ 105 w 218"/>
                <a:gd name="T3" fmla="*/ 140 h 140"/>
                <a:gd name="T4" fmla="*/ 113 w 218"/>
                <a:gd name="T5" fmla="*/ 140 h 140"/>
                <a:gd name="T6" fmla="*/ 218 w 218"/>
                <a:gd name="T7" fmla="*/ 36 h 140"/>
                <a:gd name="T8" fmla="*/ 218 w 218"/>
                <a:gd name="T9" fmla="*/ 0 h 140"/>
                <a:gd name="T10" fmla="*/ 0 w 218"/>
                <a:gd name="T11" fmla="*/ 0 h 140"/>
                <a:gd name="T12" fmla="*/ 0 w 218"/>
                <a:gd name="T13" fmla="*/ 3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140">
                  <a:moveTo>
                    <a:pt x="0" y="36"/>
                  </a:moveTo>
                  <a:cubicBezTo>
                    <a:pt x="0" y="93"/>
                    <a:pt x="47" y="140"/>
                    <a:pt x="105" y="140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71" y="140"/>
                    <a:pt x="218" y="93"/>
                    <a:pt x="218" y="36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rgbClr val="FFC000">
                <a:lumMod val="60000"/>
                <a:lumOff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ABC75C4C-68B1-097D-0AF8-F48587D1DE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0351" y="2005408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7BC09691-12D9-42B8-ECB8-94E89B27DD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6549" y="2295649"/>
              <a:ext cx="151243" cy="151243"/>
            </a:xfrm>
            <a:prstGeom prst="ellipse">
              <a:avLst/>
            </a:prstGeom>
            <a:solidFill>
              <a:srgbClr val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8B3206DE-427E-C194-5F90-F5A2C338F5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3892" y="2248007"/>
              <a:ext cx="123264" cy="123264"/>
            </a:xfrm>
            <a:prstGeom prst="ellipse">
              <a:avLst/>
            </a:prstGeom>
            <a:solidFill>
              <a:sysClr val="window" lastClr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C263A517-5267-29BC-E2BA-9A3C69AE79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376" y="1766301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B5A8DB0F-30C7-5BFB-DB0E-67D4531590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669" y="1662945"/>
              <a:ext cx="151243" cy="151243"/>
            </a:xfrm>
            <a:prstGeom prst="ellipse">
              <a:avLst/>
            </a:prstGeom>
            <a:solidFill>
              <a:srgbClr val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599A381-7EE4-D055-4986-A88E793A270C}"/>
              </a:ext>
            </a:extLst>
          </p:cNvPr>
          <p:cNvGrpSpPr/>
          <p:nvPr/>
        </p:nvGrpSpPr>
        <p:grpSpPr>
          <a:xfrm>
            <a:off x="7858832" y="2095248"/>
            <a:ext cx="864243" cy="3093325"/>
            <a:chOff x="1956816" y="1662945"/>
            <a:chExt cx="864243" cy="3093325"/>
          </a:xfrm>
        </p:grpSpPr>
        <p:sp>
          <p:nvSpPr>
            <p:cNvPr id="69" name="Freeform 5">
              <a:extLst>
                <a:ext uri="{FF2B5EF4-FFF2-40B4-BE49-F238E27FC236}">
                  <a16:creationId xmlns:a16="http://schemas.microsoft.com/office/drawing/2014/main" id="{DBD032B2-DC01-EFC6-91B4-3BE5250573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56816" y="1865376"/>
              <a:ext cx="864243" cy="2890894"/>
            </a:xfrm>
            <a:custGeom>
              <a:avLst/>
              <a:gdLst>
                <a:gd name="T0" fmla="*/ 0 w 353"/>
                <a:gd name="T1" fmla="*/ 0 h 1182"/>
                <a:gd name="T2" fmla="*/ 0 w 353"/>
                <a:gd name="T3" fmla="*/ 87 h 1182"/>
                <a:gd name="T4" fmla="*/ 42 w 353"/>
                <a:gd name="T5" fmla="*/ 87 h 1182"/>
                <a:gd name="T6" fmla="*/ 42 w 353"/>
                <a:gd name="T7" fmla="*/ 1047 h 1182"/>
                <a:gd name="T8" fmla="*/ 177 w 353"/>
                <a:gd name="T9" fmla="*/ 1182 h 1182"/>
                <a:gd name="T10" fmla="*/ 311 w 353"/>
                <a:gd name="T11" fmla="*/ 1047 h 1182"/>
                <a:gd name="T12" fmla="*/ 311 w 353"/>
                <a:gd name="T13" fmla="*/ 87 h 1182"/>
                <a:gd name="T14" fmla="*/ 353 w 353"/>
                <a:gd name="T15" fmla="*/ 87 h 1182"/>
                <a:gd name="T16" fmla="*/ 353 w 353"/>
                <a:gd name="T17" fmla="*/ 0 h 1182"/>
                <a:gd name="T18" fmla="*/ 0 w 353"/>
                <a:gd name="T19" fmla="*/ 0 h 1182"/>
                <a:gd name="T20" fmla="*/ 327 w 353"/>
                <a:gd name="T21" fmla="*/ 62 h 1182"/>
                <a:gd name="T22" fmla="*/ 285 w 353"/>
                <a:gd name="T23" fmla="*/ 62 h 1182"/>
                <a:gd name="T24" fmla="*/ 285 w 353"/>
                <a:gd name="T25" fmla="*/ 545 h 1182"/>
                <a:gd name="T26" fmla="*/ 67 w 353"/>
                <a:gd name="T27" fmla="*/ 545 h 1182"/>
                <a:gd name="T28" fmla="*/ 67 w 353"/>
                <a:gd name="T29" fmla="*/ 62 h 1182"/>
                <a:gd name="T30" fmla="*/ 25 w 353"/>
                <a:gd name="T31" fmla="*/ 62 h 1182"/>
                <a:gd name="T32" fmla="*/ 25 w 353"/>
                <a:gd name="T33" fmla="*/ 26 h 1182"/>
                <a:gd name="T34" fmla="*/ 327 w 353"/>
                <a:gd name="T35" fmla="*/ 26 h 1182"/>
                <a:gd name="T36" fmla="*/ 327 w 353"/>
                <a:gd name="T37" fmla="*/ 6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3" h="1182">
                  <a:moveTo>
                    <a:pt x="0" y="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42" y="1047"/>
                    <a:pt x="42" y="1047"/>
                    <a:pt x="42" y="1047"/>
                  </a:cubicBezTo>
                  <a:cubicBezTo>
                    <a:pt x="42" y="1121"/>
                    <a:pt x="102" y="1182"/>
                    <a:pt x="177" y="1182"/>
                  </a:cubicBezTo>
                  <a:cubicBezTo>
                    <a:pt x="251" y="1182"/>
                    <a:pt x="311" y="1121"/>
                    <a:pt x="311" y="1047"/>
                  </a:cubicBezTo>
                  <a:cubicBezTo>
                    <a:pt x="311" y="87"/>
                    <a:pt x="311" y="87"/>
                    <a:pt x="311" y="87"/>
                  </a:cubicBezTo>
                  <a:cubicBezTo>
                    <a:pt x="353" y="87"/>
                    <a:pt x="353" y="87"/>
                    <a:pt x="353" y="87"/>
                  </a:cubicBezTo>
                  <a:cubicBezTo>
                    <a:pt x="353" y="0"/>
                    <a:pt x="353" y="0"/>
                    <a:pt x="353" y="0"/>
                  </a:cubicBezTo>
                  <a:lnTo>
                    <a:pt x="0" y="0"/>
                  </a:lnTo>
                  <a:close/>
                  <a:moveTo>
                    <a:pt x="327" y="62"/>
                  </a:moveTo>
                  <a:cubicBezTo>
                    <a:pt x="285" y="62"/>
                    <a:pt x="285" y="62"/>
                    <a:pt x="285" y="62"/>
                  </a:cubicBezTo>
                  <a:cubicBezTo>
                    <a:pt x="285" y="545"/>
                    <a:pt x="285" y="545"/>
                    <a:pt x="285" y="545"/>
                  </a:cubicBezTo>
                  <a:cubicBezTo>
                    <a:pt x="67" y="545"/>
                    <a:pt x="67" y="545"/>
                    <a:pt x="67" y="54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327" y="26"/>
                    <a:pt x="327" y="26"/>
                    <a:pt x="327" y="26"/>
                  </a:cubicBezTo>
                  <a:cubicBezTo>
                    <a:pt x="327" y="62"/>
                    <a:pt x="327" y="62"/>
                    <a:pt x="327" y="6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reeform 145">
              <a:extLst>
                <a:ext uri="{FF2B5EF4-FFF2-40B4-BE49-F238E27FC236}">
                  <a16:creationId xmlns:a16="http://schemas.microsoft.com/office/drawing/2014/main" id="{6A07795C-490C-A339-4FBC-FC67E95465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2554" y="1927627"/>
              <a:ext cx="752766" cy="2408045"/>
            </a:xfrm>
            <a:custGeom>
              <a:avLst/>
              <a:gdLst>
                <a:gd name="connsiteX0" fmla="*/ 0 w 752766"/>
                <a:gd name="connsiteY0" fmla="*/ 0 h 2408045"/>
                <a:gd name="connsiteX1" fmla="*/ 752766 w 752766"/>
                <a:gd name="connsiteY1" fmla="*/ 0 h 2408045"/>
                <a:gd name="connsiteX2" fmla="*/ 752766 w 752766"/>
                <a:gd name="connsiteY2" fmla="*/ 93727 h 2408045"/>
                <a:gd name="connsiteX3" fmla="*/ 646131 w 752766"/>
                <a:gd name="connsiteY3" fmla="*/ 93727 h 2408045"/>
                <a:gd name="connsiteX4" fmla="*/ 646131 w 752766"/>
                <a:gd name="connsiteY4" fmla="*/ 2408045 h 2408045"/>
                <a:gd name="connsiteX5" fmla="*/ 106635 w 752766"/>
                <a:gd name="connsiteY5" fmla="*/ 2408045 h 2408045"/>
                <a:gd name="connsiteX6" fmla="*/ 106635 w 752766"/>
                <a:gd name="connsiteY6" fmla="*/ 93727 h 2408045"/>
                <a:gd name="connsiteX7" fmla="*/ 0 w 752766"/>
                <a:gd name="connsiteY7" fmla="*/ 93727 h 2408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2766" h="2408045">
                  <a:moveTo>
                    <a:pt x="0" y="0"/>
                  </a:moveTo>
                  <a:lnTo>
                    <a:pt x="752766" y="0"/>
                  </a:lnTo>
                  <a:lnTo>
                    <a:pt x="752766" y="93727"/>
                  </a:lnTo>
                  <a:lnTo>
                    <a:pt x="646131" y="93727"/>
                  </a:lnTo>
                  <a:lnTo>
                    <a:pt x="646131" y="2408045"/>
                  </a:lnTo>
                  <a:lnTo>
                    <a:pt x="106635" y="2408045"/>
                  </a:lnTo>
                  <a:lnTo>
                    <a:pt x="106635" y="93727"/>
                  </a:lnTo>
                  <a:lnTo>
                    <a:pt x="0" y="93727"/>
                  </a:lnTo>
                  <a:close/>
                </a:path>
              </a:pathLst>
            </a:custGeom>
            <a:solidFill>
              <a:srgbClr val="00203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reeform 10">
              <a:extLst>
                <a:ext uri="{FF2B5EF4-FFF2-40B4-BE49-F238E27FC236}">
                  <a16:creationId xmlns:a16="http://schemas.microsoft.com/office/drawing/2014/main" id="{DB76B4FD-7F45-4944-0990-5C1F1D2DD7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9189" y="4321873"/>
              <a:ext cx="539496" cy="356616"/>
            </a:xfrm>
            <a:custGeom>
              <a:avLst/>
              <a:gdLst>
                <a:gd name="T0" fmla="*/ 0 w 218"/>
                <a:gd name="T1" fmla="*/ 36 h 140"/>
                <a:gd name="T2" fmla="*/ 105 w 218"/>
                <a:gd name="T3" fmla="*/ 140 h 140"/>
                <a:gd name="T4" fmla="*/ 113 w 218"/>
                <a:gd name="T5" fmla="*/ 140 h 140"/>
                <a:gd name="T6" fmla="*/ 218 w 218"/>
                <a:gd name="T7" fmla="*/ 36 h 140"/>
                <a:gd name="T8" fmla="*/ 218 w 218"/>
                <a:gd name="T9" fmla="*/ 0 h 140"/>
                <a:gd name="T10" fmla="*/ 0 w 218"/>
                <a:gd name="T11" fmla="*/ 0 h 140"/>
                <a:gd name="T12" fmla="*/ 0 w 218"/>
                <a:gd name="T13" fmla="*/ 3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140">
                  <a:moveTo>
                    <a:pt x="0" y="36"/>
                  </a:moveTo>
                  <a:cubicBezTo>
                    <a:pt x="0" y="93"/>
                    <a:pt x="47" y="140"/>
                    <a:pt x="105" y="140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71" y="140"/>
                    <a:pt x="218" y="93"/>
                    <a:pt x="218" y="36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rgbClr val="FFC000">
                <a:lumMod val="60000"/>
                <a:lumOff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5D0F5BF3-F3EC-7C52-C0BE-BCDBADE532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0351" y="2005408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3D4314C9-23DE-5232-37B0-259474055C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6549" y="2295649"/>
              <a:ext cx="151243" cy="151243"/>
            </a:xfrm>
            <a:prstGeom prst="ellipse">
              <a:avLst/>
            </a:prstGeom>
            <a:solidFill>
              <a:srgbClr val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5CE6C065-368C-EE5D-2D9C-1857995F4F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3892" y="2248007"/>
              <a:ext cx="123264" cy="123264"/>
            </a:xfrm>
            <a:prstGeom prst="ellipse">
              <a:avLst/>
            </a:prstGeom>
            <a:solidFill>
              <a:sysClr val="window" lastClr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CA35DE87-FC37-1CED-82DF-12A48DB5D6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376" y="1766301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146508FB-377A-F498-3A14-66E35F4EDA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669" y="1662945"/>
              <a:ext cx="151243" cy="151243"/>
            </a:xfrm>
            <a:prstGeom prst="ellipse">
              <a:avLst/>
            </a:prstGeom>
            <a:solidFill>
              <a:srgbClr val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23F935A-AF12-7AD8-BAB7-82731A65EAF3}"/>
              </a:ext>
            </a:extLst>
          </p:cNvPr>
          <p:cNvGrpSpPr/>
          <p:nvPr/>
        </p:nvGrpSpPr>
        <p:grpSpPr>
          <a:xfrm>
            <a:off x="1153854" y="1810931"/>
            <a:ext cx="1605398" cy="1610365"/>
            <a:chOff x="745177" y="1518982"/>
            <a:chExt cx="1605398" cy="1610365"/>
          </a:xfrm>
        </p:grpSpPr>
        <p:sp>
          <p:nvSpPr>
            <p:cNvPr id="67" name="TextBox 40">
              <a:extLst>
                <a:ext uri="{FF2B5EF4-FFF2-40B4-BE49-F238E27FC236}">
                  <a16:creationId xmlns:a16="http://schemas.microsoft.com/office/drawing/2014/main" id="{8D967E17-814A-5450-E9F9-792F7FA9EC92}"/>
                </a:ext>
              </a:extLst>
            </p:cNvPr>
            <p:cNvSpPr txBox="1"/>
            <p:nvPr/>
          </p:nvSpPr>
          <p:spPr>
            <a:xfrm>
              <a:off x="745177" y="1518982"/>
              <a:ext cx="157030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F595A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68" name="TextBox 41">
              <a:extLst>
                <a:ext uri="{FF2B5EF4-FFF2-40B4-BE49-F238E27FC236}">
                  <a16:creationId xmlns:a16="http://schemas.microsoft.com/office/drawing/2014/main" id="{BADB7B89-5A70-16E9-889E-0819382E5C47}"/>
                </a:ext>
              </a:extLst>
            </p:cNvPr>
            <p:cNvSpPr txBox="1"/>
            <p:nvPr/>
          </p:nvSpPr>
          <p:spPr>
            <a:xfrm>
              <a:off x="745177" y="1959796"/>
              <a:ext cx="1605398" cy="116955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383CF17-F53A-7E0D-3759-6BA93F2904A3}"/>
              </a:ext>
            </a:extLst>
          </p:cNvPr>
          <p:cNvGrpSpPr/>
          <p:nvPr/>
        </p:nvGrpSpPr>
        <p:grpSpPr>
          <a:xfrm>
            <a:off x="1153854" y="3861303"/>
            <a:ext cx="1605398" cy="1610365"/>
            <a:chOff x="745177" y="1518982"/>
            <a:chExt cx="1605398" cy="1610365"/>
          </a:xfrm>
        </p:grpSpPr>
        <p:sp>
          <p:nvSpPr>
            <p:cNvPr id="65" name="TextBox 43">
              <a:extLst>
                <a:ext uri="{FF2B5EF4-FFF2-40B4-BE49-F238E27FC236}">
                  <a16:creationId xmlns:a16="http://schemas.microsoft.com/office/drawing/2014/main" id="{FEBD2171-F5CB-8148-671D-B40C1872E2D8}"/>
                </a:ext>
              </a:extLst>
            </p:cNvPr>
            <p:cNvSpPr txBox="1"/>
            <p:nvPr/>
          </p:nvSpPr>
          <p:spPr>
            <a:xfrm>
              <a:off x="745177" y="1518982"/>
              <a:ext cx="157030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6CAC5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66" name="TextBox 44">
              <a:extLst>
                <a:ext uri="{FF2B5EF4-FFF2-40B4-BE49-F238E27FC236}">
                  <a16:creationId xmlns:a16="http://schemas.microsoft.com/office/drawing/2014/main" id="{BEAEA8F5-AC42-EAD5-DEA1-D75B034CC64A}"/>
                </a:ext>
              </a:extLst>
            </p:cNvPr>
            <p:cNvSpPr txBox="1"/>
            <p:nvPr/>
          </p:nvSpPr>
          <p:spPr>
            <a:xfrm>
              <a:off x="745177" y="1959796"/>
              <a:ext cx="1605398" cy="116955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5C9F677-422E-8EE0-0897-C816ACFD704D}"/>
              </a:ext>
            </a:extLst>
          </p:cNvPr>
          <p:cNvGrpSpPr/>
          <p:nvPr/>
        </p:nvGrpSpPr>
        <p:grpSpPr>
          <a:xfrm>
            <a:off x="9432748" y="1810931"/>
            <a:ext cx="1605398" cy="1610365"/>
            <a:chOff x="745177" y="1518982"/>
            <a:chExt cx="1605398" cy="1610365"/>
          </a:xfrm>
        </p:grpSpPr>
        <p:sp>
          <p:nvSpPr>
            <p:cNvPr id="63" name="TextBox 153">
              <a:extLst>
                <a:ext uri="{FF2B5EF4-FFF2-40B4-BE49-F238E27FC236}">
                  <a16:creationId xmlns:a16="http://schemas.microsoft.com/office/drawing/2014/main" id="{A838E755-7C77-7A02-48FD-D002ADDA824C}"/>
                </a:ext>
              </a:extLst>
            </p:cNvPr>
            <p:cNvSpPr txBox="1"/>
            <p:nvPr/>
          </p:nvSpPr>
          <p:spPr>
            <a:xfrm>
              <a:off x="745177" y="1518982"/>
              <a:ext cx="157030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007A8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64" name="TextBox 154">
              <a:extLst>
                <a:ext uri="{FF2B5EF4-FFF2-40B4-BE49-F238E27FC236}">
                  <a16:creationId xmlns:a16="http://schemas.microsoft.com/office/drawing/2014/main" id="{1D634A3C-948D-CA4F-CDB4-6DB7C5EA2621}"/>
                </a:ext>
              </a:extLst>
            </p:cNvPr>
            <p:cNvSpPr txBox="1"/>
            <p:nvPr/>
          </p:nvSpPr>
          <p:spPr>
            <a:xfrm>
              <a:off x="745177" y="1959796"/>
              <a:ext cx="1605398" cy="116955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BF05500-C760-15FF-E309-9F7243AEB4E7}"/>
              </a:ext>
            </a:extLst>
          </p:cNvPr>
          <p:cNvGrpSpPr/>
          <p:nvPr/>
        </p:nvGrpSpPr>
        <p:grpSpPr>
          <a:xfrm>
            <a:off x="9432748" y="3861303"/>
            <a:ext cx="1605398" cy="1610365"/>
            <a:chOff x="745177" y="1518982"/>
            <a:chExt cx="1605398" cy="1610365"/>
          </a:xfrm>
        </p:grpSpPr>
        <p:sp>
          <p:nvSpPr>
            <p:cNvPr id="61" name="TextBox 156">
              <a:extLst>
                <a:ext uri="{FF2B5EF4-FFF2-40B4-BE49-F238E27FC236}">
                  <a16:creationId xmlns:a16="http://schemas.microsoft.com/office/drawing/2014/main" id="{2E230E1D-E66A-E1A3-7554-F0F89677E3F1}"/>
                </a:ext>
              </a:extLst>
            </p:cNvPr>
            <p:cNvSpPr txBox="1"/>
            <p:nvPr/>
          </p:nvSpPr>
          <p:spPr>
            <a:xfrm>
              <a:off x="745177" y="1518982"/>
              <a:ext cx="157030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FF576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62" name="TextBox 157">
              <a:extLst>
                <a:ext uri="{FF2B5EF4-FFF2-40B4-BE49-F238E27FC236}">
                  <a16:creationId xmlns:a16="http://schemas.microsoft.com/office/drawing/2014/main" id="{EBADE01F-9903-5BF6-0CED-4DB60F4990DE}"/>
                </a:ext>
              </a:extLst>
            </p:cNvPr>
            <p:cNvSpPr txBox="1"/>
            <p:nvPr/>
          </p:nvSpPr>
          <p:spPr>
            <a:xfrm>
              <a:off x="745177" y="1959796"/>
              <a:ext cx="1605398" cy="116955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aphicFrame>
        <p:nvGraphicFramePr>
          <p:cNvPr id="56" name="Chart 55">
            <a:extLst>
              <a:ext uri="{FF2B5EF4-FFF2-40B4-BE49-F238E27FC236}">
                <a16:creationId xmlns:a16="http://schemas.microsoft.com/office/drawing/2014/main" id="{1391198F-5E3D-13CF-6F29-B6C4480B0A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8576292"/>
              </p:ext>
            </p:extLst>
          </p:nvPr>
        </p:nvGraphicFramePr>
        <p:xfrm>
          <a:off x="3064328" y="1430523"/>
          <a:ext cx="6096000" cy="4462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36596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9497</TotalTime>
  <Words>350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Data-Driven Column Chemistry Chart – Slide Template</vt:lpstr>
      <vt:lpstr>Data-Driven Column Chemistry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Chemistry Column Chart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2026-02-24T18:36:53Z</dcterms:modified>
  <cp:category>Charts &amp; Diagrams</cp:category>
</cp:coreProperties>
</file>