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12" r:id="rId4"/>
    <p:sldId id="361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D734"/>
    <a:srgbClr val="D0BA94"/>
    <a:srgbClr val="F595A6"/>
    <a:srgbClr val="CEBA8B"/>
    <a:srgbClr val="941651"/>
    <a:srgbClr val="A26700"/>
    <a:srgbClr val="FF9BA4"/>
    <a:srgbClr val="805AAB"/>
    <a:srgbClr val="254470"/>
    <a:srgbClr val="3BC7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100" d="100"/>
          <a:sy n="100" d="100"/>
        </p:scale>
        <p:origin x="82" y="31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2/24/2026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54193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5143B9-D409-0843-497D-3F7AEE92A0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FB19628-7097-3FF3-D23E-A88A9FE1B83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BD7F4AA-4816-37E2-2361-985E3568343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library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DE9BE87-7FC7-6504-F7E5-BEAF24D2BD7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50115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Arrow Ring Chart – 7 Parts – Slide Template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4310948" y="1036649"/>
            <a:ext cx="3570104" cy="3570104"/>
            <a:chOff x="2786948" y="1036649"/>
            <a:chExt cx="3570104" cy="3570104"/>
          </a:xfrm>
        </p:grpSpPr>
        <p:sp>
          <p:nvSpPr>
            <p:cNvPr id="4" name="Freeform 6"/>
            <p:cNvSpPr>
              <a:spLocks/>
            </p:cNvSpPr>
            <p:nvPr/>
          </p:nvSpPr>
          <p:spPr bwMode="auto">
            <a:xfrm>
              <a:off x="3776450" y="3528986"/>
              <a:ext cx="1474962" cy="1077767"/>
            </a:xfrm>
            <a:custGeom>
              <a:avLst/>
              <a:gdLst>
                <a:gd name="T0" fmla="*/ 805 w 2540"/>
                <a:gd name="T1" fmla="*/ 0 h 1856"/>
                <a:gd name="T2" fmla="*/ 0 w 2540"/>
                <a:gd name="T3" fmla="*/ 580 h 1856"/>
                <a:gd name="T4" fmla="*/ 52 w 2540"/>
                <a:gd name="T5" fmla="*/ 1559 h 1856"/>
                <a:gd name="T6" fmla="*/ 127 w 2540"/>
                <a:gd name="T7" fmla="*/ 1594 h 1856"/>
                <a:gd name="T8" fmla="*/ 281 w 2540"/>
                <a:gd name="T9" fmla="*/ 1657 h 1856"/>
                <a:gd name="T10" fmla="*/ 439 w 2540"/>
                <a:gd name="T11" fmla="*/ 1712 h 1856"/>
                <a:gd name="T12" fmla="*/ 601 w 2540"/>
                <a:gd name="T13" fmla="*/ 1759 h 1856"/>
                <a:gd name="T14" fmla="*/ 767 w 2540"/>
                <a:gd name="T15" fmla="*/ 1797 h 1856"/>
                <a:gd name="T16" fmla="*/ 937 w 2540"/>
                <a:gd name="T17" fmla="*/ 1826 h 1856"/>
                <a:gd name="T18" fmla="*/ 1108 w 2540"/>
                <a:gd name="T19" fmla="*/ 1845 h 1856"/>
                <a:gd name="T20" fmla="*/ 1283 w 2540"/>
                <a:gd name="T21" fmla="*/ 1856 h 1856"/>
                <a:gd name="T22" fmla="*/ 1373 w 2540"/>
                <a:gd name="T23" fmla="*/ 1856 h 1856"/>
                <a:gd name="T24" fmla="*/ 1449 w 2540"/>
                <a:gd name="T25" fmla="*/ 1856 h 1856"/>
                <a:gd name="T26" fmla="*/ 1602 w 2540"/>
                <a:gd name="T27" fmla="*/ 1848 h 1856"/>
                <a:gd name="T28" fmla="*/ 1754 w 2540"/>
                <a:gd name="T29" fmla="*/ 1832 h 1856"/>
                <a:gd name="T30" fmla="*/ 1903 w 2540"/>
                <a:gd name="T31" fmla="*/ 1810 h 1856"/>
                <a:gd name="T32" fmla="*/ 2049 w 2540"/>
                <a:gd name="T33" fmla="*/ 1782 h 1856"/>
                <a:gd name="T34" fmla="*/ 2193 w 2540"/>
                <a:gd name="T35" fmla="*/ 1746 h 1856"/>
                <a:gd name="T36" fmla="*/ 2334 w 2540"/>
                <a:gd name="T37" fmla="*/ 1703 h 1856"/>
                <a:gd name="T38" fmla="*/ 2473 w 2540"/>
                <a:gd name="T39" fmla="*/ 1654 h 1856"/>
                <a:gd name="T40" fmla="*/ 2540 w 2540"/>
                <a:gd name="T41" fmla="*/ 1626 h 1856"/>
                <a:gd name="T42" fmla="*/ 1746 w 2540"/>
                <a:gd name="T43" fmla="*/ 1059 h 1856"/>
                <a:gd name="T44" fmla="*/ 1794 w 2540"/>
                <a:gd name="T45" fmla="*/ 58 h 1856"/>
                <a:gd name="T46" fmla="*/ 1743 w 2540"/>
                <a:gd name="T47" fmla="*/ 74 h 1856"/>
                <a:gd name="T48" fmla="*/ 1641 w 2540"/>
                <a:gd name="T49" fmla="*/ 99 h 1856"/>
                <a:gd name="T50" fmla="*/ 1536 w 2540"/>
                <a:gd name="T51" fmla="*/ 116 h 1856"/>
                <a:gd name="T52" fmla="*/ 1427 w 2540"/>
                <a:gd name="T53" fmla="*/ 125 h 1856"/>
                <a:gd name="T54" fmla="*/ 1373 w 2540"/>
                <a:gd name="T55" fmla="*/ 125 h 1856"/>
                <a:gd name="T56" fmla="*/ 1296 w 2540"/>
                <a:gd name="T57" fmla="*/ 124 h 1856"/>
                <a:gd name="T58" fmla="*/ 1148 w 2540"/>
                <a:gd name="T59" fmla="*/ 109 h 1856"/>
                <a:gd name="T60" fmla="*/ 1006 w 2540"/>
                <a:gd name="T61" fmla="*/ 76 h 1856"/>
                <a:gd name="T62" fmla="*/ 870 w 2540"/>
                <a:gd name="T63" fmla="*/ 29 h 1856"/>
                <a:gd name="T64" fmla="*/ 805 w 2540"/>
                <a:gd name="T65" fmla="*/ 0 h 1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40" h="1856">
                  <a:moveTo>
                    <a:pt x="805" y="0"/>
                  </a:moveTo>
                  <a:lnTo>
                    <a:pt x="0" y="580"/>
                  </a:lnTo>
                  <a:lnTo>
                    <a:pt x="52" y="1559"/>
                  </a:lnTo>
                  <a:lnTo>
                    <a:pt x="127" y="1594"/>
                  </a:lnTo>
                  <a:lnTo>
                    <a:pt x="281" y="1657"/>
                  </a:lnTo>
                  <a:lnTo>
                    <a:pt x="439" y="1712"/>
                  </a:lnTo>
                  <a:lnTo>
                    <a:pt x="601" y="1759"/>
                  </a:lnTo>
                  <a:lnTo>
                    <a:pt x="767" y="1797"/>
                  </a:lnTo>
                  <a:lnTo>
                    <a:pt x="937" y="1826"/>
                  </a:lnTo>
                  <a:lnTo>
                    <a:pt x="1108" y="1845"/>
                  </a:lnTo>
                  <a:lnTo>
                    <a:pt x="1283" y="1856"/>
                  </a:lnTo>
                  <a:lnTo>
                    <a:pt x="1373" y="1856"/>
                  </a:lnTo>
                  <a:lnTo>
                    <a:pt x="1449" y="1856"/>
                  </a:lnTo>
                  <a:lnTo>
                    <a:pt x="1602" y="1848"/>
                  </a:lnTo>
                  <a:lnTo>
                    <a:pt x="1754" y="1832"/>
                  </a:lnTo>
                  <a:lnTo>
                    <a:pt x="1903" y="1810"/>
                  </a:lnTo>
                  <a:lnTo>
                    <a:pt x="2049" y="1782"/>
                  </a:lnTo>
                  <a:lnTo>
                    <a:pt x="2193" y="1746"/>
                  </a:lnTo>
                  <a:lnTo>
                    <a:pt x="2334" y="1703"/>
                  </a:lnTo>
                  <a:lnTo>
                    <a:pt x="2473" y="1654"/>
                  </a:lnTo>
                  <a:lnTo>
                    <a:pt x="2540" y="1626"/>
                  </a:lnTo>
                  <a:lnTo>
                    <a:pt x="1746" y="1059"/>
                  </a:lnTo>
                  <a:lnTo>
                    <a:pt x="1794" y="58"/>
                  </a:lnTo>
                  <a:lnTo>
                    <a:pt x="1743" y="74"/>
                  </a:lnTo>
                  <a:lnTo>
                    <a:pt x="1641" y="99"/>
                  </a:lnTo>
                  <a:lnTo>
                    <a:pt x="1536" y="116"/>
                  </a:lnTo>
                  <a:lnTo>
                    <a:pt x="1427" y="125"/>
                  </a:lnTo>
                  <a:lnTo>
                    <a:pt x="1373" y="125"/>
                  </a:lnTo>
                  <a:lnTo>
                    <a:pt x="1296" y="124"/>
                  </a:lnTo>
                  <a:lnTo>
                    <a:pt x="1148" y="109"/>
                  </a:lnTo>
                  <a:lnTo>
                    <a:pt x="1006" y="76"/>
                  </a:lnTo>
                  <a:lnTo>
                    <a:pt x="870" y="29"/>
                  </a:lnTo>
                  <a:lnTo>
                    <a:pt x="805" y="0"/>
                  </a:lnTo>
                  <a:close/>
                </a:path>
              </a:pathLst>
            </a:custGeom>
            <a:solidFill>
              <a:srgbClr val="F4F4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" name="Freeform 8"/>
            <p:cNvSpPr>
              <a:spLocks/>
            </p:cNvSpPr>
            <p:nvPr/>
          </p:nvSpPr>
          <p:spPr bwMode="auto">
            <a:xfrm>
              <a:off x="4891381" y="3092305"/>
              <a:ext cx="1395988" cy="1333272"/>
            </a:xfrm>
            <a:custGeom>
              <a:avLst/>
              <a:gdLst>
                <a:gd name="T0" fmla="*/ 711 w 2403"/>
                <a:gd name="T1" fmla="*/ 0 h 2298"/>
                <a:gd name="T2" fmla="*/ 688 w 2403"/>
                <a:gd name="T3" fmla="*/ 61 h 2298"/>
                <a:gd name="T4" fmla="*/ 632 w 2403"/>
                <a:gd name="T5" fmla="*/ 176 h 2298"/>
                <a:gd name="T6" fmla="*/ 566 w 2403"/>
                <a:gd name="T7" fmla="*/ 285 h 2298"/>
                <a:gd name="T8" fmla="*/ 491 w 2403"/>
                <a:gd name="T9" fmla="*/ 386 h 2298"/>
                <a:gd name="T10" fmla="*/ 407 w 2403"/>
                <a:gd name="T11" fmla="*/ 480 h 2298"/>
                <a:gd name="T12" fmla="*/ 313 w 2403"/>
                <a:gd name="T13" fmla="*/ 566 h 2298"/>
                <a:gd name="T14" fmla="*/ 212 w 2403"/>
                <a:gd name="T15" fmla="*/ 643 h 2298"/>
                <a:gd name="T16" fmla="*/ 103 w 2403"/>
                <a:gd name="T17" fmla="*/ 710 h 2298"/>
                <a:gd name="T18" fmla="*/ 48 w 2403"/>
                <a:gd name="T19" fmla="*/ 740 h 2298"/>
                <a:gd name="T20" fmla="*/ 0 w 2403"/>
                <a:gd name="T21" fmla="*/ 1726 h 2298"/>
                <a:gd name="T22" fmla="*/ 799 w 2403"/>
                <a:gd name="T23" fmla="*/ 2298 h 2298"/>
                <a:gd name="T24" fmla="*/ 871 w 2403"/>
                <a:gd name="T25" fmla="*/ 2261 h 2298"/>
                <a:gd name="T26" fmla="*/ 1012 w 2403"/>
                <a:gd name="T27" fmla="*/ 2184 h 2298"/>
                <a:gd name="T28" fmla="*/ 1147 w 2403"/>
                <a:gd name="T29" fmla="*/ 2099 h 2298"/>
                <a:gd name="T30" fmla="*/ 1278 w 2403"/>
                <a:gd name="T31" fmla="*/ 2007 h 2298"/>
                <a:gd name="T32" fmla="*/ 1403 w 2403"/>
                <a:gd name="T33" fmla="*/ 1909 h 2298"/>
                <a:gd name="T34" fmla="*/ 1524 w 2403"/>
                <a:gd name="T35" fmla="*/ 1805 h 2298"/>
                <a:gd name="T36" fmla="*/ 1639 w 2403"/>
                <a:gd name="T37" fmla="*/ 1694 h 2298"/>
                <a:gd name="T38" fmla="*/ 1748 w 2403"/>
                <a:gd name="T39" fmla="*/ 1578 h 2298"/>
                <a:gd name="T40" fmla="*/ 1851 w 2403"/>
                <a:gd name="T41" fmla="*/ 1456 h 2298"/>
                <a:gd name="T42" fmla="*/ 1947 w 2403"/>
                <a:gd name="T43" fmla="*/ 1329 h 2298"/>
                <a:gd name="T44" fmla="*/ 2037 w 2403"/>
                <a:gd name="T45" fmla="*/ 1197 h 2298"/>
                <a:gd name="T46" fmla="*/ 2120 w 2403"/>
                <a:gd name="T47" fmla="*/ 1060 h 2298"/>
                <a:gd name="T48" fmla="*/ 2197 w 2403"/>
                <a:gd name="T49" fmla="*/ 919 h 2298"/>
                <a:gd name="T50" fmla="*/ 2265 w 2403"/>
                <a:gd name="T51" fmla="*/ 773 h 2298"/>
                <a:gd name="T52" fmla="*/ 2326 w 2403"/>
                <a:gd name="T53" fmla="*/ 623 h 2298"/>
                <a:gd name="T54" fmla="*/ 2379 w 2403"/>
                <a:gd name="T55" fmla="*/ 470 h 2298"/>
                <a:gd name="T56" fmla="*/ 2403 w 2403"/>
                <a:gd name="T57" fmla="*/ 391 h 2298"/>
                <a:gd name="T58" fmla="*/ 1462 w 2403"/>
                <a:gd name="T59" fmla="*/ 659 h 2298"/>
                <a:gd name="T60" fmla="*/ 711 w 2403"/>
                <a:gd name="T61" fmla="*/ 0 h 2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403" h="2298">
                  <a:moveTo>
                    <a:pt x="711" y="0"/>
                  </a:moveTo>
                  <a:lnTo>
                    <a:pt x="688" y="61"/>
                  </a:lnTo>
                  <a:lnTo>
                    <a:pt x="632" y="176"/>
                  </a:lnTo>
                  <a:lnTo>
                    <a:pt x="566" y="285"/>
                  </a:lnTo>
                  <a:lnTo>
                    <a:pt x="491" y="386"/>
                  </a:lnTo>
                  <a:lnTo>
                    <a:pt x="407" y="480"/>
                  </a:lnTo>
                  <a:lnTo>
                    <a:pt x="313" y="566"/>
                  </a:lnTo>
                  <a:lnTo>
                    <a:pt x="212" y="643"/>
                  </a:lnTo>
                  <a:lnTo>
                    <a:pt x="103" y="710"/>
                  </a:lnTo>
                  <a:lnTo>
                    <a:pt x="48" y="740"/>
                  </a:lnTo>
                  <a:lnTo>
                    <a:pt x="0" y="1726"/>
                  </a:lnTo>
                  <a:lnTo>
                    <a:pt x="799" y="2298"/>
                  </a:lnTo>
                  <a:lnTo>
                    <a:pt x="871" y="2261"/>
                  </a:lnTo>
                  <a:lnTo>
                    <a:pt x="1012" y="2184"/>
                  </a:lnTo>
                  <a:lnTo>
                    <a:pt x="1147" y="2099"/>
                  </a:lnTo>
                  <a:lnTo>
                    <a:pt x="1278" y="2007"/>
                  </a:lnTo>
                  <a:lnTo>
                    <a:pt x="1403" y="1909"/>
                  </a:lnTo>
                  <a:lnTo>
                    <a:pt x="1524" y="1805"/>
                  </a:lnTo>
                  <a:lnTo>
                    <a:pt x="1639" y="1694"/>
                  </a:lnTo>
                  <a:lnTo>
                    <a:pt x="1748" y="1578"/>
                  </a:lnTo>
                  <a:lnTo>
                    <a:pt x="1851" y="1456"/>
                  </a:lnTo>
                  <a:lnTo>
                    <a:pt x="1947" y="1329"/>
                  </a:lnTo>
                  <a:lnTo>
                    <a:pt x="2037" y="1197"/>
                  </a:lnTo>
                  <a:lnTo>
                    <a:pt x="2120" y="1060"/>
                  </a:lnTo>
                  <a:lnTo>
                    <a:pt x="2197" y="919"/>
                  </a:lnTo>
                  <a:lnTo>
                    <a:pt x="2265" y="773"/>
                  </a:lnTo>
                  <a:lnTo>
                    <a:pt x="2326" y="623"/>
                  </a:lnTo>
                  <a:lnTo>
                    <a:pt x="2379" y="470"/>
                  </a:lnTo>
                  <a:lnTo>
                    <a:pt x="2403" y="391"/>
                  </a:lnTo>
                  <a:lnTo>
                    <a:pt x="1462" y="659"/>
                  </a:lnTo>
                  <a:lnTo>
                    <a:pt x="711" y="0"/>
                  </a:lnTo>
                  <a:close/>
                </a:path>
              </a:pathLst>
            </a:custGeom>
            <a:solidFill>
              <a:srgbClr val="F4F4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Freeform 1412"/>
            <p:cNvSpPr>
              <a:spLocks/>
            </p:cNvSpPr>
            <p:nvPr/>
          </p:nvSpPr>
          <p:spPr bwMode="auto">
            <a:xfrm>
              <a:off x="5237475" y="1791551"/>
              <a:ext cx="1119577" cy="1572519"/>
            </a:xfrm>
            <a:custGeom>
              <a:avLst/>
              <a:gdLst>
                <a:gd name="T0" fmla="*/ 0 w 1928"/>
                <a:gd name="T1" fmla="*/ 1077 h 2710"/>
                <a:gd name="T2" fmla="*/ 46 w 1928"/>
                <a:gd name="T3" fmla="*/ 1155 h 2710"/>
                <a:gd name="T4" fmla="*/ 101 w 1928"/>
                <a:gd name="T5" fmla="*/ 1278 h 2710"/>
                <a:gd name="T6" fmla="*/ 133 w 1928"/>
                <a:gd name="T7" fmla="*/ 1363 h 2710"/>
                <a:gd name="T8" fmla="*/ 157 w 1928"/>
                <a:gd name="T9" fmla="*/ 1450 h 2710"/>
                <a:gd name="T10" fmla="*/ 177 w 1928"/>
                <a:gd name="T11" fmla="*/ 1541 h 2710"/>
                <a:gd name="T12" fmla="*/ 190 w 1928"/>
                <a:gd name="T13" fmla="*/ 1633 h 2710"/>
                <a:gd name="T14" fmla="*/ 196 w 1928"/>
                <a:gd name="T15" fmla="*/ 1728 h 2710"/>
                <a:gd name="T16" fmla="*/ 197 w 1928"/>
                <a:gd name="T17" fmla="*/ 1776 h 2710"/>
                <a:gd name="T18" fmla="*/ 196 w 1928"/>
                <a:gd name="T19" fmla="*/ 1848 h 2710"/>
                <a:gd name="T20" fmla="*/ 180 w 1928"/>
                <a:gd name="T21" fmla="*/ 1989 h 2710"/>
                <a:gd name="T22" fmla="*/ 168 w 1928"/>
                <a:gd name="T23" fmla="*/ 2058 h 2710"/>
                <a:gd name="T24" fmla="*/ 908 w 1928"/>
                <a:gd name="T25" fmla="*/ 2710 h 2710"/>
                <a:gd name="T26" fmla="*/ 1855 w 1928"/>
                <a:gd name="T27" fmla="*/ 2441 h 2710"/>
                <a:gd name="T28" fmla="*/ 1872 w 1928"/>
                <a:gd name="T29" fmla="*/ 2360 h 2710"/>
                <a:gd name="T30" fmla="*/ 1899 w 1928"/>
                <a:gd name="T31" fmla="*/ 2197 h 2710"/>
                <a:gd name="T32" fmla="*/ 1917 w 1928"/>
                <a:gd name="T33" fmla="*/ 2030 h 2710"/>
                <a:gd name="T34" fmla="*/ 1926 w 1928"/>
                <a:gd name="T35" fmla="*/ 1861 h 2710"/>
                <a:gd name="T36" fmla="*/ 1928 w 1928"/>
                <a:gd name="T37" fmla="*/ 1776 h 2710"/>
                <a:gd name="T38" fmla="*/ 1925 w 1928"/>
                <a:gd name="T39" fmla="*/ 1652 h 2710"/>
                <a:gd name="T40" fmla="*/ 1906 w 1928"/>
                <a:gd name="T41" fmla="*/ 1409 h 2710"/>
                <a:gd name="T42" fmla="*/ 1868 w 1928"/>
                <a:gd name="T43" fmla="*/ 1172 h 2710"/>
                <a:gd name="T44" fmla="*/ 1812 w 1928"/>
                <a:gd name="T45" fmla="*/ 940 h 2710"/>
                <a:gd name="T46" fmla="*/ 1740 w 1928"/>
                <a:gd name="T47" fmla="*/ 717 h 2710"/>
                <a:gd name="T48" fmla="*/ 1652 w 1928"/>
                <a:gd name="T49" fmla="*/ 500 h 2710"/>
                <a:gd name="T50" fmla="*/ 1547 w 1928"/>
                <a:gd name="T51" fmla="*/ 293 h 2710"/>
                <a:gd name="T52" fmla="*/ 1427 w 1928"/>
                <a:gd name="T53" fmla="*/ 95 h 2710"/>
                <a:gd name="T54" fmla="*/ 1361 w 1928"/>
                <a:gd name="T55" fmla="*/ 0 h 2710"/>
                <a:gd name="T56" fmla="*/ 985 w 1928"/>
                <a:gd name="T57" fmla="*/ 902 h 2710"/>
                <a:gd name="T58" fmla="*/ 0 w 1928"/>
                <a:gd name="T59" fmla="*/ 1077 h 27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928" h="2710">
                  <a:moveTo>
                    <a:pt x="0" y="1077"/>
                  </a:moveTo>
                  <a:lnTo>
                    <a:pt x="46" y="1155"/>
                  </a:lnTo>
                  <a:lnTo>
                    <a:pt x="101" y="1278"/>
                  </a:lnTo>
                  <a:lnTo>
                    <a:pt x="133" y="1363"/>
                  </a:lnTo>
                  <a:lnTo>
                    <a:pt x="157" y="1450"/>
                  </a:lnTo>
                  <a:lnTo>
                    <a:pt x="177" y="1541"/>
                  </a:lnTo>
                  <a:lnTo>
                    <a:pt x="190" y="1633"/>
                  </a:lnTo>
                  <a:lnTo>
                    <a:pt x="196" y="1728"/>
                  </a:lnTo>
                  <a:lnTo>
                    <a:pt x="197" y="1776"/>
                  </a:lnTo>
                  <a:lnTo>
                    <a:pt x="196" y="1848"/>
                  </a:lnTo>
                  <a:lnTo>
                    <a:pt x="180" y="1989"/>
                  </a:lnTo>
                  <a:lnTo>
                    <a:pt x="168" y="2058"/>
                  </a:lnTo>
                  <a:lnTo>
                    <a:pt x="908" y="2710"/>
                  </a:lnTo>
                  <a:lnTo>
                    <a:pt x="1855" y="2441"/>
                  </a:lnTo>
                  <a:lnTo>
                    <a:pt x="1872" y="2360"/>
                  </a:lnTo>
                  <a:lnTo>
                    <a:pt x="1899" y="2197"/>
                  </a:lnTo>
                  <a:lnTo>
                    <a:pt x="1917" y="2030"/>
                  </a:lnTo>
                  <a:lnTo>
                    <a:pt x="1926" y="1861"/>
                  </a:lnTo>
                  <a:lnTo>
                    <a:pt x="1928" y="1776"/>
                  </a:lnTo>
                  <a:lnTo>
                    <a:pt x="1925" y="1652"/>
                  </a:lnTo>
                  <a:lnTo>
                    <a:pt x="1906" y="1409"/>
                  </a:lnTo>
                  <a:lnTo>
                    <a:pt x="1868" y="1172"/>
                  </a:lnTo>
                  <a:lnTo>
                    <a:pt x="1812" y="940"/>
                  </a:lnTo>
                  <a:lnTo>
                    <a:pt x="1740" y="717"/>
                  </a:lnTo>
                  <a:lnTo>
                    <a:pt x="1652" y="500"/>
                  </a:lnTo>
                  <a:lnTo>
                    <a:pt x="1547" y="293"/>
                  </a:lnTo>
                  <a:lnTo>
                    <a:pt x="1427" y="95"/>
                  </a:lnTo>
                  <a:lnTo>
                    <a:pt x="1361" y="0"/>
                  </a:lnTo>
                  <a:lnTo>
                    <a:pt x="985" y="902"/>
                  </a:lnTo>
                  <a:lnTo>
                    <a:pt x="0" y="1077"/>
                  </a:lnTo>
                  <a:close/>
                </a:path>
              </a:pathLst>
            </a:custGeom>
            <a:solidFill>
              <a:srgbClr val="F359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365760" numCol="1" anchor="b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</a:rPr>
                <a:t>02</a:t>
              </a:r>
            </a:p>
          </p:txBody>
        </p:sp>
        <p:sp>
          <p:nvSpPr>
            <p:cNvPr id="7" name="Freeform 1413"/>
            <p:cNvSpPr>
              <a:spLocks/>
            </p:cNvSpPr>
            <p:nvPr/>
          </p:nvSpPr>
          <p:spPr bwMode="auto">
            <a:xfrm>
              <a:off x="2833403" y="2853058"/>
              <a:ext cx="1314690" cy="1528385"/>
            </a:xfrm>
            <a:custGeom>
              <a:avLst/>
              <a:gdLst>
                <a:gd name="T0" fmla="*/ 2262 w 2262"/>
                <a:gd name="T1" fmla="*/ 1075 h 2634"/>
                <a:gd name="T2" fmla="*/ 2209 w 2262"/>
                <a:gd name="T3" fmla="*/ 1039 h 2634"/>
                <a:gd name="T4" fmla="*/ 2111 w 2262"/>
                <a:gd name="T5" fmla="*/ 961 h 2634"/>
                <a:gd name="T6" fmla="*/ 2020 w 2262"/>
                <a:gd name="T7" fmla="*/ 874 h 2634"/>
                <a:gd name="T8" fmla="*/ 1938 w 2262"/>
                <a:gd name="T9" fmla="*/ 779 h 2634"/>
                <a:gd name="T10" fmla="*/ 1864 w 2262"/>
                <a:gd name="T11" fmla="*/ 677 h 2634"/>
                <a:gd name="T12" fmla="*/ 1801 w 2262"/>
                <a:gd name="T13" fmla="*/ 567 h 2634"/>
                <a:gd name="T14" fmla="*/ 1748 w 2262"/>
                <a:gd name="T15" fmla="*/ 452 h 2634"/>
                <a:gd name="T16" fmla="*/ 1706 w 2262"/>
                <a:gd name="T17" fmla="*/ 331 h 2634"/>
                <a:gd name="T18" fmla="*/ 1689 w 2262"/>
                <a:gd name="T19" fmla="*/ 267 h 2634"/>
                <a:gd name="T20" fmla="*/ 731 w 2262"/>
                <a:gd name="T21" fmla="*/ 0 h 2634"/>
                <a:gd name="T22" fmla="*/ 0 w 2262"/>
                <a:gd name="T23" fmla="*/ 649 h 2634"/>
                <a:gd name="T24" fmla="*/ 20 w 2262"/>
                <a:gd name="T25" fmla="*/ 729 h 2634"/>
                <a:gd name="T26" fmla="*/ 65 w 2262"/>
                <a:gd name="T27" fmla="*/ 884 h 2634"/>
                <a:gd name="T28" fmla="*/ 118 w 2262"/>
                <a:gd name="T29" fmla="*/ 1037 h 2634"/>
                <a:gd name="T30" fmla="*/ 181 w 2262"/>
                <a:gd name="T31" fmla="*/ 1188 h 2634"/>
                <a:gd name="T32" fmla="*/ 249 w 2262"/>
                <a:gd name="T33" fmla="*/ 1333 h 2634"/>
                <a:gd name="T34" fmla="*/ 324 w 2262"/>
                <a:gd name="T35" fmla="*/ 1473 h 2634"/>
                <a:gd name="T36" fmla="*/ 407 w 2262"/>
                <a:gd name="T37" fmla="*/ 1610 h 2634"/>
                <a:gd name="T38" fmla="*/ 497 w 2262"/>
                <a:gd name="T39" fmla="*/ 1741 h 2634"/>
                <a:gd name="T40" fmla="*/ 593 w 2262"/>
                <a:gd name="T41" fmla="*/ 1868 h 2634"/>
                <a:gd name="T42" fmla="*/ 695 w 2262"/>
                <a:gd name="T43" fmla="*/ 1989 h 2634"/>
                <a:gd name="T44" fmla="*/ 804 w 2262"/>
                <a:gd name="T45" fmla="*/ 2105 h 2634"/>
                <a:gd name="T46" fmla="*/ 918 w 2262"/>
                <a:gd name="T47" fmla="*/ 2216 h 2634"/>
                <a:gd name="T48" fmla="*/ 1039 w 2262"/>
                <a:gd name="T49" fmla="*/ 2319 h 2634"/>
                <a:gd name="T50" fmla="*/ 1163 w 2262"/>
                <a:gd name="T51" fmla="*/ 2418 h 2634"/>
                <a:gd name="T52" fmla="*/ 1294 w 2262"/>
                <a:gd name="T53" fmla="*/ 2510 h 2634"/>
                <a:gd name="T54" fmla="*/ 1429 w 2262"/>
                <a:gd name="T55" fmla="*/ 2594 h 2634"/>
                <a:gd name="T56" fmla="*/ 1497 w 2262"/>
                <a:gd name="T57" fmla="*/ 2634 h 2634"/>
                <a:gd name="T58" fmla="*/ 1447 w 2262"/>
                <a:gd name="T59" fmla="*/ 1663 h 2634"/>
                <a:gd name="T60" fmla="*/ 2262 w 2262"/>
                <a:gd name="T61" fmla="*/ 1075 h 26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262" h="2634">
                  <a:moveTo>
                    <a:pt x="2262" y="1075"/>
                  </a:moveTo>
                  <a:lnTo>
                    <a:pt x="2209" y="1039"/>
                  </a:lnTo>
                  <a:lnTo>
                    <a:pt x="2111" y="961"/>
                  </a:lnTo>
                  <a:lnTo>
                    <a:pt x="2020" y="874"/>
                  </a:lnTo>
                  <a:lnTo>
                    <a:pt x="1938" y="779"/>
                  </a:lnTo>
                  <a:lnTo>
                    <a:pt x="1864" y="677"/>
                  </a:lnTo>
                  <a:lnTo>
                    <a:pt x="1801" y="567"/>
                  </a:lnTo>
                  <a:lnTo>
                    <a:pt x="1748" y="452"/>
                  </a:lnTo>
                  <a:lnTo>
                    <a:pt x="1706" y="331"/>
                  </a:lnTo>
                  <a:lnTo>
                    <a:pt x="1689" y="267"/>
                  </a:lnTo>
                  <a:lnTo>
                    <a:pt x="731" y="0"/>
                  </a:lnTo>
                  <a:lnTo>
                    <a:pt x="0" y="649"/>
                  </a:lnTo>
                  <a:lnTo>
                    <a:pt x="20" y="729"/>
                  </a:lnTo>
                  <a:lnTo>
                    <a:pt x="65" y="884"/>
                  </a:lnTo>
                  <a:lnTo>
                    <a:pt x="118" y="1037"/>
                  </a:lnTo>
                  <a:lnTo>
                    <a:pt x="181" y="1188"/>
                  </a:lnTo>
                  <a:lnTo>
                    <a:pt x="249" y="1333"/>
                  </a:lnTo>
                  <a:lnTo>
                    <a:pt x="324" y="1473"/>
                  </a:lnTo>
                  <a:lnTo>
                    <a:pt x="407" y="1610"/>
                  </a:lnTo>
                  <a:lnTo>
                    <a:pt x="497" y="1741"/>
                  </a:lnTo>
                  <a:lnTo>
                    <a:pt x="593" y="1868"/>
                  </a:lnTo>
                  <a:lnTo>
                    <a:pt x="695" y="1989"/>
                  </a:lnTo>
                  <a:lnTo>
                    <a:pt x="804" y="2105"/>
                  </a:lnTo>
                  <a:lnTo>
                    <a:pt x="918" y="2216"/>
                  </a:lnTo>
                  <a:lnTo>
                    <a:pt x="1039" y="2319"/>
                  </a:lnTo>
                  <a:lnTo>
                    <a:pt x="1163" y="2418"/>
                  </a:lnTo>
                  <a:lnTo>
                    <a:pt x="1294" y="2510"/>
                  </a:lnTo>
                  <a:lnTo>
                    <a:pt x="1429" y="2594"/>
                  </a:lnTo>
                  <a:lnTo>
                    <a:pt x="1497" y="2634"/>
                  </a:lnTo>
                  <a:lnTo>
                    <a:pt x="1447" y="1663"/>
                  </a:lnTo>
                  <a:lnTo>
                    <a:pt x="2262" y="1075"/>
                  </a:lnTo>
                  <a:close/>
                </a:path>
              </a:pathLst>
            </a:custGeom>
            <a:solidFill>
              <a:srgbClr val="FFD7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2400" b="1" dirty="0"/>
                <a:t>05</a:t>
              </a:r>
            </a:p>
          </p:txBody>
        </p:sp>
        <p:sp>
          <p:nvSpPr>
            <p:cNvPr id="8" name="Freeform 1414"/>
            <p:cNvSpPr>
              <a:spLocks/>
            </p:cNvSpPr>
            <p:nvPr/>
          </p:nvSpPr>
          <p:spPr bwMode="auto">
            <a:xfrm>
              <a:off x="4668395" y="1041295"/>
              <a:ext cx="1291462" cy="1284495"/>
            </a:xfrm>
            <a:custGeom>
              <a:avLst/>
              <a:gdLst>
                <a:gd name="T0" fmla="*/ 0 w 2223"/>
                <a:gd name="T1" fmla="*/ 1735 h 2215"/>
                <a:gd name="T2" fmla="*/ 66 w 2223"/>
                <a:gd name="T3" fmla="*/ 1744 h 2215"/>
                <a:gd name="T4" fmla="*/ 193 w 2223"/>
                <a:gd name="T5" fmla="*/ 1773 h 2215"/>
                <a:gd name="T6" fmla="*/ 315 w 2223"/>
                <a:gd name="T7" fmla="*/ 1813 h 2215"/>
                <a:gd name="T8" fmla="*/ 432 w 2223"/>
                <a:gd name="T9" fmla="*/ 1864 h 2215"/>
                <a:gd name="T10" fmla="*/ 542 w 2223"/>
                <a:gd name="T11" fmla="*/ 1926 h 2215"/>
                <a:gd name="T12" fmla="*/ 647 w 2223"/>
                <a:gd name="T13" fmla="*/ 1997 h 2215"/>
                <a:gd name="T14" fmla="*/ 743 w 2223"/>
                <a:gd name="T15" fmla="*/ 2077 h 2215"/>
                <a:gd name="T16" fmla="*/ 831 w 2223"/>
                <a:gd name="T17" fmla="*/ 2167 h 2215"/>
                <a:gd name="T18" fmla="*/ 872 w 2223"/>
                <a:gd name="T19" fmla="*/ 2215 h 2215"/>
                <a:gd name="T20" fmla="*/ 1845 w 2223"/>
                <a:gd name="T21" fmla="*/ 2042 h 2215"/>
                <a:gd name="T22" fmla="*/ 2223 w 2223"/>
                <a:gd name="T23" fmla="*/ 1134 h 2215"/>
                <a:gd name="T24" fmla="*/ 2174 w 2223"/>
                <a:gd name="T25" fmla="*/ 1074 h 2215"/>
                <a:gd name="T26" fmla="*/ 2067 w 2223"/>
                <a:gd name="T27" fmla="*/ 956 h 2215"/>
                <a:gd name="T28" fmla="*/ 1957 w 2223"/>
                <a:gd name="T29" fmla="*/ 845 h 2215"/>
                <a:gd name="T30" fmla="*/ 1841 w 2223"/>
                <a:gd name="T31" fmla="*/ 738 h 2215"/>
                <a:gd name="T32" fmla="*/ 1719 w 2223"/>
                <a:gd name="T33" fmla="*/ 640 h 2215"/>
                <a:gd name="T34" fmla="*/ 1592 w 2223"/>
                <a:gd name="T35" fmla="*/ 545 h 2215"/>
                <a:gd name="T36" fmla="*/ 1460 w 2223"/>
                <a:gd name="T37" fmla="*/ 459 h 2215"/>
                <a:gd name="T38" fmla="*/ 1323 w 2223"/>
                <a:gd name="T39" fmla="*/ 378 h 2215"/>
                <a:gd name="T40" fmla="*/ 1182 w 2223"/>
                <a:gd name="T41" fmla="*/ 306 h 2215"/>
                <a:gd name="T42" fmla="*/ 1037 w 2223"/>
                <a:gd name="T43" fmla="*/ 238 h 2215"/>
                <a:gd name="T44" fmla="*/ 888 w 2223"/>
                <a:gd name="T45" fmla="*/ 180 h 2215"/>
                <a:gd name="T46" fmla="*/ 736 w 2223"/>
                <a:gd name="T47" fmla="*/ 129 h 2215"/>
                <a:gd name="T48" fmla="*/ 579 w 2223"/>
                <a:gd name="T49" fmla="*/ 85 h 2215"/>
                <a:gd name="T50" fmla="*/ 420 w 2223"/>
                <a:gd name="T51" fmla="*/ 50 h 2215"/>
                <a:gd name="T52" fmla="*/ 258 w 2223"/>
                <a:gd name="T53" fmla="*/ 23 h 2215"/>
                <a:gd name="T54" fmla="*/ 93 w 2223"/>
                <a:gd name="T55" fmla="*/ 5 h 2215"/>
                <a:gd name="T56" fmla="*/ 10 w 2223"/>
                <a:gd name="T57" fmla="*/ 0 h 2215"/>
                <a:gd name="T58" fmla="*/ 478 w 2223"/>
                <a:gd name="T59" fmla="*/ 854 h 2215"/>
                <a:gd name="T60" fmla="*/ 0 w 2223"/>
                <a:gd name="T61" fmla="*/ 1735 h 2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223" h="2215">
                  <a:moveTo>
                    <a:pt x="0" y="1735"/>
                  </a:moveTo>
                  <a:lnTo>
                    <a:pt x="66" y="1744"/>
                  </a:lnTo>
                  <a:lnTo>
                    <a:pt x="193" y="1773"/>
                  </a:lnTo>
                  <a:lnTo>
                    <a:pt x="315" y="1813"/>
                  </a:lnTo>
                  <a:lnTo>
                    <a:pt x="432" y="1864"/>
                  </a:lnTo>
                  <a:lnTo>
                    <a:pt x="542" y="1926"/>
                  </a:lnTo>
                  <a:lnTo>
                    <a:pt x="647" y="1997"/>
                  </a:lnTo>
                  <a:lnTo>
                    <a:pt x="743" y="2077"/>
                  </a:lnTo>
                  <a:lnTo>
                    <a:pt x="831" y="2167"/>
                  </a:lnTo>
                  <a:lnTo>
                    <a:pt x="872" y="2215"/>
                  </a:lnTo>
                  <a:lnTo>
                    <a:pt x="1845" y="2042"/>
                  </a:lnTo>
                  <a:lnTo>
                    <a:pt x="2223" y="1134"/>
                  </a:lnTo>
                  <a:lnTo>
                    <a:pt x="2174" y="1074"/>
                  </a:lnTo>
                  <a:lnTo>
                    <a:pt x="2067" y="956"/>
                  </a:lnTo>
                  <a:lnTo>
                    <a:pt x="1957" y="845"/>
                  </a:lnTo>
                  <a:lnTo>
                    <a:pt x="1841" y="738"/>
                  </a:lnTo>
                  <a:lnTo>
                    <a:pt x="1719" y="640"/>
                  </a:lnTo>
                  <a:lnTo>
                    <a:pt x="1592" y="545"/>
                  </a:lnTo>
                  <a:lnTo>
                    <a:pt x="1460" y="459"/>
                  </a:lnTo>
                  <a:lnTo>
                    <a:pt x="1323" y="378"/>
                  </a:lnTo>
                  <a:lnTo>
                    <a:pt x="1182" y="306"/>
                  </a:lnTo>
                  <a:lnTo>
                    <a:pt x="1037" y="238"/>
                  </a:lnTo>
                  <a:lnTo>
                    <a:pt x="888" y="180"/>
                  </a:lnTo>
                  <a:lnTo>
                    <a:pt x="736" y="129"/>
                  </a:lnTo>
                  <a:lnTo>
                    <a:pt x="579" y="85"/>
                  </a:lnTo>
                  <a:lnTo>
                    <a:pt x="420" y="50"/>
                  </a:lnTo>
                  <a:lnTo>
                    <a:pt x="258" y="23"/>
                  </a:lnTo>
                  <a:lnTo>
                    <a:pt x="93" y="5"/>
                  </a:lnTo>
                  <a:lnTo>
                    <a:pt x="10" y="0"/>
                  </a:lnTo>
                  <a:lnTo>
                    <a:pt x="478" y="854"/>
                  </a:lnTo>
                  <a:lnTo>
                    <a:pt x="0" y="1735"/>
                  </a:lnTo>
                  <a:close/>
                </a:path>
              </a:pathLst>
            </a:custGeom>
            <a:solidFill>
              <a:srgbClr val="8A8AAC"/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</a:rPr>
                <a:t>01</a:t>
              </a:r>
            </a:p>
          </p:txBody>
        </p:sp>
        <p:sp>
          <p:nvSpPr>
            <p:cNvPr id="9" name="Freeform 1415"/>
            <p:cNvSpPr>
              <a:spLocks/>
            </p:cNvSpPr>
            <p:nvPr/>
          </p:nvSpPr>
          <p:spPr bwMode="auto">
            <a:xfrm>
              <a:off x="3776450" y="3528986"/>
              <a:ext cx="1474962" cy="1077767"/>
            </a:xfrm>
            <a:custGeom>
              <a:avLst/>
              <a:gdLst>
                <a:gd name="T0" fmla="*/ 1794 w 2540"/>
                <a:gd name="T1" fmla="*/ 58 h 1856"/>
                <a:gd name="T2" fmla="*/ 1743 w 2540"/>
                <a:gd name="T3" fmla="*/ 74 h 1856"/>
                <a:gd name="T4" fmla="*/ 1641 w 2540"/>
                <a:gd name="T5" fmla="*/ 99 h 1856"/>
                <a:gd name="T6" fmla="*/ 1536 w 2540"/>
                <a:gd name="T7" fmla="*/ 116 h 1856"/>
                <a:gd name="T8" fmla="*/ 1427 w 2540"/>
                <a:gd name="T9" fmla="*/ 125 h 1856"/>
                <a:gd name="T10" fmla="*/ 1373 w 2540"/>
                <a:gd name="T11" fmla="*/ 125 h 1856"/>
                <a:gd name="T12" fmla="*/ 1296 w 2540"/>
                <a:gd name="T13" fmla="*/ 124 h 1856"/>
                <a:gd name="T14" fmla="*/ 1148 w 2540"/>
                <a:gd name="T15" fmla="*/ 109 h 1856"/>
                <a:gd name="T16" fmla="*/ 1006 w 2540"/>
                <a:gd name="T17" fmla="*/ 76 h 1856"/>
                <a:gd name="T18" fmla="*/ 870 w 2540"/>
                <a:gd name="T19" fmla="*/ 29 h 1856"/>
                <a:gd name="T20" fmla="*/ 805 w 2540"/>
                <a:gd name="T21" fmla="*/ 0 h 1856"/>
                <a:gd name="T22" fmla="*/ 0 w 2540"/>
                <a:gd name="T23" fmla="*/ 580 h 1856"/>
                <a:gd name="T24" fmla="*/ 52 w 2540"/>
                <a:gd name="T25" fmla="*/ 1559 h 1856"/>
                <a:gd name="T26" fmla="*/ 127 w 2540"/>
                <a:gd name="T27" fmla="*/ 1594 h 1856"/>
                <a:gd name="T28" fmla="*/ 281 w 2540"/>
                <a:gd name="T29" fmla="*/ 1657 h 1856"/>
                <a:gd name="T30" fmla="*/ 439 w 2540"/>
                <a:gd name="T31" fmla="*/ 1712 h 1856"/>
                <a:gd name="T32" fmla="*/ 601 w 2540"/>
                <a:gd name="T33" fmla="*/ 1759 h 1856"/>
                <a:gd name="T34" fmla="*/ 767 w 2540"/>
                <a:gd name="T35" fmla="*/ 1797 h 1856"/>
                <a:gd name="T36" fmla="*/ 937 w 2540"/>
                <a:gd name="T37" fmla="*/ 1826 h 1856"/>
                <a:gd name="T38" fmla="*/ 1108 w 2540"/>
                <a:gd name="T39" fmla="*/ 1845 h 1856"/>
                <a:gd name="T40" fmla="*/ 1283 w 2540"/>
                <a:gd name="T41" fmla="*/ 1856 h 1856"/>
                <a:gd name="T42" fmla="*/ 1373 w 2540"/>
                <a:gd name="T43" fmla="*/ 1856 h 1856"/>
                <a:gd name="T44" fmla="*/ 1449 w 2540"/>
                <a:gd name="T45" fmla="*/ 1856 h 1856"/>
                <a:gd name="T46" fmla="*/ 1602 w 2540"/>
                <a:gd name="T47" fmla="*/ 1848 h 1856"/>
                <a:gd name="T48" fmla="*/ 1754 w 2540"/>
                <a:gd name="T49" fmla="*/ 1832 h 1856"/>
                <a:gd name="T50" fmla="*/ 1903 w 2540"/>
                <a:gd name="T51" fmla="*/ 1810 h 1856"/>
                <a:gd name="T52" fmla="*/ 2049 w 2540"/>
                <a:gd name="T53" fmla="*/ 1782 h 1856"/>
                <a:gd name="T54" fmla="*/ 2193 w 2540"/>
                <a:gd name="T55" fmla="*/ 1746 h 1856"/>
                <a:gd name="T56" fmla="*/ 2334 w 2540"/>
                <a:gd name="T57" fmla="*/ 1703 h 1856"/>
                <a:gd name="T58" fmla="*/ 2473 w 2540"/>
                <a:gd name="T59" fmla="*/ 1654 h 1856"/>
                <a:gd name="T60" fmla="*/ 2540 w 2540"/>
                <a:gd name="T61" fmla="*/ 1626 h 1856"/>
                <a:gd name="T62" fmla="*/ 1746 w 2540"/>
                <a:gd name="T63" fmla="*/ 1059 h 1856"/>
                <a:gd name="T64" fmla="*/ 1794 w 2540"/>
                <a:gd name="T65" fmla="*/ 58 h 1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40" h="1856">
                  <a:moveTo>
                    <a:pt x="1794" y="58"/>
                  </a:moveTo>
                  <a:lnTo>
                    <a:pt x="1743" y="74"/>
                  </a:lnTo>
                  <a:lnTo>
                    <a:pt x="1641" y="99"/>
                  </a:lnTo>
                  <a:lnTo>
                    <a:pt x="1536" y="116"/>
                  </a:lnTo>
                  <a:lnTo>
                    <a:pt x="1427" y="125"/>
                  </a:lnTo>
                  <a:lnTo>
                    <a:pt x="1373" y="125"/>
                  </a:lnTo>
                  <a:lnTo>
                    <a:pt x="1296" y="124"/>
                  </a:lnTo>
                  <a:lnTo>
                    <a:pt x="1148" y="109"/>
                  </a:lnTo>
                  <a:lnTo>
                    <a:pt x="1006" y="76"/>
                  </a:lnTo>
                  <a:lnTo>
                    <a:pt x="870" y="29"/>
                  </a:lnTo>
                  <a:lnTo>
                    <a:pt x="805" y="0"/>
                  </a:lnTo>
                  <a:lnTo>
                    <a:pt x="0" y="580"/>
                  </a:lnTo>
                  <a:lnTo>
                    <a:pt x="52" y="1559"/>
                  </a:lnTo>
                  <a:lnTo>
                    <a:pt x="127" y="1594"/>
                  </a:lnTo>
                  <a:lnTo>
                    <a:pt x="281" y="1657"/>
                  </a:lnTo>
                  <a:lnTo>
                    <a:pt x="439" y="1712"/>
                  </a:lnTo>
                  <a:lnTo>
                    <a:pt x="601" y="1759"/>
                  </a:lnTo>
                  <a:lnTo>
                    <a:pt x="767" y="1797"/>
                  </a:lnTo>
                  <a:lnTo>
                    <a:pt x="937" y="1826"/>
                  </a:lnTo>
                  <a:lnTo>
                    <a:pt x="1108" y="1845"/>
                  </a:lnTo>
                  <a:lnTo>
                    <a:pt x="1283" y="1856"/>
                  </a:lnTo>
                  <a:lnTo>
                    <a:pt x="1373" y="1856"/>
                  </a:lnTo>
                  <a:lnTo>
                    <a:pt x="1449" y="1856"/>
                  </a:lnTo>
                  <a:lnTo>
                    <a:pt x="1602" y="1848"/>
                  </a:lnTo>
                  <a:lnTo>
                    <a:pt x="1754" y="1832"/>
                  </a:lnTo>
                  <a:lnTo>
                    <a:pt x="1903" y="1810"/>
                  </a:lnTo>
                  <a:lnTo>
                    <a:pt x="2049" y="1782"/>
                  </a:lnTo>
                  <a:lnTo>
                    <a:pt x="2193" y="1746"/>
                  </a:lnTo>
                  <a:lnTo>
                    <a:pt x="2334" y="1703"/>
                  </a:lnTo>
                  <a:lnTo>
                    <a:pt x="2473" y="1654"/>
                  </a:lnTo>
                  <a:lnTo>
                    <a:pt x="2540" y="1626"/>
                  </a:lnTo>
                  <a:lnTo>
                    <a:pt x="1746" y="1059"/>
                  </a:lnTo>
                  <a:lnTo>
                    <a:pt x="1794" y="58"/>
                  </a:lnTo>
                  <a:close/>
                </a:path>
              </a:pathLst>
            </a:custGeom>
            <a:solidFill>
              <a:srgbClr val="1AA8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45720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</a:rPr>
                <a:t>04</a:t>
              </a:r>
            </a:p>
          </p:txBody>
        </p:sp>
        <p:sp>
          <p:nvSpPr>
            <p:cNvPr id="10" name="Freeform 1416"/>
            <p:cNvSpPr>
              <a:spLocks/>
            </p:cNvSpPr>
            <p:nvPr/>
          </p:nvSpPr>
          <p:spPr bwMode="auto">
            <a:xfrm>
              <a:off x="4891381" y="3092305"/>
              <a:ext cx="1395988" cy="1333272"/>
            </a:xfrm>
            <a:custGeom>
              <a:avLst/>
              <a:gdLst>
                <a:gd name="T0" fmla="*/ 2403 w 2403"/>
                <a:gd name="T1" fmla="*/ 391 h 2298"/>
                <a:gd name="T2" fmla="*/ 1462 w 2403"/>
                <a:gd name="T3" fmla="*/ 659 h 2298"/>
                <a:gd name="T4" fmla="*/ 711 w 2403"/>
                <a:gd name="T5" fmla="*/ 0 h 2298"/>
                <a:gd name="T6" fmla="*/ 688 w 2403"/>
                <a:gd name="T7" fmla="*/ 61 h 2298"/>
                <a:gd name="T8" fmla="*/ 632 w 2403"/>
                <a:gd name="T9" fmla="*/ 176 h 2298"/>
                <a:gd name="T10" fmla="*/ 566 w 2403"/>
                <a:gd name="T11" fmla="*/ 285 h 2298"/>
                <a:gd name="T12" fmla="*/ 491 w 2403"/>
                <a:gd name="T13" fmla="*/ 386 h 2298"/>
                <a:gd name="T14" fmla="*/ 407 w 2403"/>
                <a:gd name="T15" fmla="*/ 480 h 2298"/>
                <a:gd name="T16" fmla="*/ 313 w 2403"/>
                <a:gd name="T17" fmla="*/ 566 h 2298"/>
                <a:gd name="T18" fmla="*/ 212 w 2403"/>
                <a:gd name="T19" fmla="*/ 643 h 2298"/>
                <a:gd name="T20" fmla="*/ 103 w 2403"/>
                <a:gd name="T21" fmla="*/ 710 h 2298"/>
                <a:gd name="T22" fmla="*/ 48 w 2403"/>
                <a:gd name="T23" fmla="*/ 740 h 2298"/>
                <a:gd name="T24" fmla="*/ 0 w 2403"/>
                <a:gd name="T25" fmla="*/ 1726 h 2298"/>
                <a:gd name="T26" fmla="*/ 799 w 2403"/>
                <a:gd name="T27" fmla="*/ 2298 h 2298"/>
                <a:gd name="T28" fmla="*/ 871 w 2403"/>
                <a:gd name="T29" fmla="*/ 2261 h 2298"/>
                <a:gd name="T30" fmla="*/ 1012 w 2403"/>
                <a:gd name="T31" fmla="*/ 2184 h 2298"/>
                <a:gd name="T32" fmla="*/ 1147 w 2403"/>
                <a:gd name="T33" fmla="*/ 2099 h 2298"/>
                <a:gd name="T34" fmla="*/ 1278 w 2403"/>
                <a:gd name="T35" fmla="*/ 2007 h 2298"/>
                <a:gd name="T36" fmla="*/ 1403 w 2403"/>
                <a:gd name="T37" fmla="*/ 1909 h 2298"/>
                <a:gd name="T38" fmla="*/ 1524 w 2403"/>
                <a:gd name="T39" fmla="*/ 1805 h 2298"/>
                <a:gd name="T40" fmla="*/ 1639 w 2403"/>
                <a:gd name="T41" fmla="*/ 1694 h 2298"/>
                <a:gd name="T42" fmla="*/ 1748 w 2403"/>
                <a:gd name="T43" fmla="*/ 1578 h 2298"/>
                <a:gd name="T44" fmla="*/ 1851 w 2403"/>
                <a:gd name="T45" fmla="*/ 1456 h 2298"/>
                <a:gd name="T46" fmla="*/ 1947 w 2403"/>
                <a:gd name="T47" fmla="*/ 1329 h 2298"/>
                <a:gd name="T48" fmla="*/ 2037 w 2403"/>
                <a:gd name="T49" fmla="*/ 1197 h 2298"/>
                <a:gd name="T50" fmla="*/ 2120 w 2403"/>
                <a:gd name="T51" fmla="*/ 1060 h 2298"/>
                <a:gd name="T52" fmla="*/ 2197 w 2403"/>
                <a:gd name="T53" fmla="*/ 919 h 2298"/>
                <a:gd name="T54" fmla="*/ 2265 w 2403"/>
                <a:gd name="T55" fmla="*/ 773 h 2298"/>
                <a:gd name="T56" fmla="*/ 2326 w 2403"/>
                <a:gd name="T57" fmla="*/ 623 h 2298"/>
                <a:gd name="T58" fmla="*/ 2379 w 2403"/>
                <a:gd name="T59" fmla="*/ 470 h 2298"/>
                <a:gd name="T60" fmla="*/ 2403 w 2403"/>
                <a:gd name="T61" fmla="*/ 391 h 2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403" h="2298">
                  <a:moveTo>
                    <a:pt x="2403" y="391"/>
                  </a:moveTo>
                  <a:lnTo>
                    <a:pt x="1462" y="659"/>
                  </a:lnTo>
                  <a:lnTo>
                    <a:pt x="711" y="0"/>
                  </a:lnTo>
                  <a:lnTo>
                    <a:pt x="688" y="61"/>
                  </a:lnTo>
                  <a:lnTo>
                    <a:pt x="632" y="176"/>
                  </a:lnTo>
                  <a:lnTo>
                    <a:pt x="566" y="285"/>
                  </a:lnTo>
                  <a:lnTo>
                    <a:pt x="491" y="386"/>
                  </a:lnTo>
                  <a:lnTo>
                    <a:pt x="407" y="480"/>
                  </a:lnTo>
                  <a:lnTo>
                    <a:pt x="313" y="566"/>
                  </a:lnTo>
                  <a:lnTo>
                    <a:pt x="212" y="643"/>
                  </a:lnTo>
                  <a:lnTo>
                    <a:pt x="103" y="710"/>
                  </a:lnTo>
                  <a:lnTo>
                    <a:pt x="48" y="740"/>
                  </a:lnTo>
                  <a:lnTo>
                    <a:pt x="0" y="1726"/>
                  </a:lnTo>
                  <a:lnTo>
                    <a:pt x="799" y="2298"/>
                  </a:lnTo>
                  <a:lnTo>
                    <a:pt x="871" y="2261"/>
                  </a:lnTo>
                  <a:lnTo>
                    <a:pt x="1012" y="2184"/>
                  </a:lnTo>
                  <a:lnTo>
                    <a:pt x="1147" y="2099"/>
                  </a:lnTo>
                  <a:lnTo>
                    <a:pt x="1278" y="2007"/>
                  </a:lnTo>
                  <a:lnTo>
                    <a:pt x="1403" y="1909"/>
                  </a:lnTo>
                  <a:lnTo>
                    <a:pt x="1524" y="1805"/>
                  </a:lnTo>
                  <a:lnTo>
                    <a:pt x="1639" y="1694"/>
                  </a:lnTo>
                  <a:lnTo>
                    <a:pt x="1748" y="1578"/>
                  </a:lnTo>
                  <a:lnTo>
                    <a:pt x="1851" y="1456"/>
                  </a:lnTo>
                  <a:lnTo>
                    <a:pt x="1947" y="1329"/>
                  </a:lnTo>
                  <a:lnTo>
                    <a:pt x="2037" y="1197"/>
                  </a:lnTo>
                  <a:lnTo>
                    <a:pt x="2120" y="1060"/>
                  </a:lnTo>
                  <a:lnTo>
                    <a:pt x="2197" y="919"/>
                  </a:lnTo>
                  <a:lnTo>
                    <a:pt x="2265" y="773"/>
                  </a:lnTo>
                  <a:lnTo>
                    <a:pt x="2326" y="623"/>
                  </a:lnTo>
                  <a:lnTo>
                    <a:pt x="2379" y="470"/>
                  </a:lnTo>
                  <a:lnTo>
                    <a:pt x="2403" y="391"/>
                  </a:lnTo>
                  <a:close/>
                </a:path>
              </a:pathLst>
            </a:custGeom>
            <a:solidFill>
              <a:srgbClr val="A9C5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45720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</a:rPr>
                <a:t>03</a:t>
              </a:r>
            </a:p>
          </p:txBody>
        </p:sp>
        <p:sp>
          <p:nvSpPr>
            <p:cNvPr id="11" name="Freeform 1417"/>
            <p:cNvSpPr>
              <a:spLocks/>
            </p:cNvSpPr>
            <p:nvPr/>
          </p:nvSpPr>
          <p:spPr bwMode="auto">
            <a:xfrm>
              <a:off x="2786948" y="1719544"/>
              <a:ext cx="1168356" cy="1395988"/>
            </a:xfrm>
            <a:custGeom>
              <a:avLst/>
              <a:gdLst>
                <a:gd name="T0" fmla="*/ 1737 w 2009"/>
                <a:gd name="T1" fmla="*/ 2034 h 2406"/>
                <a:gd name="T2" fmla="*/ 1732 w 2009"/>
                <a:gd name="T3" fmla="*/ 1968 h 2406"/>
                <a:gd name="T4" fmla="*/ 1730 w 2009"/>
                <a:gd name="T5" fmla="*/ 1901 h 2406"/>
                <a:gd name="T6" fmla="*/ 1732 w 2009"/>
                <a:gd name="T7" fmla="*/ 1844 h 2406"/>
                <a:gd name="T8" fmla="*/ 1741 w 2009"/>
                <a:gd name="T9" fmla="*/ 1730 h 2406"/>
                <a:gd name="T10" fmla="*/ 1760 w 2009"/>
                <a:gd name="T11" fmla="*/ 1619 h 2406"/>
                <a:gd name="T12" fmla="*/ 1787 w 2009"/>
                <a:gd name="T13" fmla="*/ 1513 h 2406"/>
                <a:gd name="T14" fmla="*/ 1824 w 2009"/>
                <a:gd name="T15" fmla="*/ 1409 h 2406"/>
                <a:gd name="T16" fmla="*/ 1868 w 2009"/>
                <a:gd name="T17" fmla="*/ 1310 h 2406"/>
                <a:gd name="T18" fmla="*/ 1918 w 2009"/>
                <a:gd name="T19" fmla="*/ 1215 h 2406"/>
                <a:gd name="T20" fmla="*/ 1978 w 2009"/>
                <a:gd name="T21" fmla="*/ 1126 h 2406"/>
                <a:gd name="T22" fmla="*/ 2009 w 2009"/>
                <a:gd name="T23" fmla="*/ 1083 h 2406"/>
                <a:gd name="T24" fmla="*/ 1622 w 2009"/>
                <a:gd name="T25" fmla="*/ 166 h 2406"/>
                <a:gd name="T26" fmla="*/ 659 w 2009"/>
                <a:gd name="T27" fmla="*/ 0 h 2406"/>
                <a:gd name="T28" fmla="*/ 583 w 2009"/>
                <a:gd name="T29" fmla="*/ 99 h 2406"/>
                <a:gd name="T30" fmla="*/ 445 w 2009"/>
                <a:gd name="T31" fmla="*/ 308 h 2406"/>
                <a:gd name="T32" fmla="*/ 323 w 2009"/>
                <a:gd name="T33" fmla="*/ 528 h 2406"/>
                <a:gd name="T34" fmla="*/ 219 w 2009"/>
                <a:gd name="T35" fmla="*/ 759 h 2406"/>
                <a:gd name="T36" fmla="*/ 135 w 2009"/>
                <a:gd name="T37" fmla="*/ 999 h 2406"/>
                <a:gd name="T38" fmla="*/ 70 w 2009"/>
                <a:gd name="T39" fmla="*/ 1247 h 2406"/>
                <a:gd name="T40" fmla="*/ 25 w 2009"/>
                <a:gd name="T41" fmla="*/ 1504 h 2406"/>
                <a:gd name="T42" fmla="*/ 3 w 2009"/>
                <a:gd name="T43" fmla="*/ 1767 h 2406"/>
                <a:gd name="T44" fmla="*/ 0 w 2009"/>
                <a:gd name="T45" fmla="*/ 1901 h 2406"/>
                <a:gd name="T46" fmla="*/ 3 w 2009"/>
                <a:gd name="T47" fmla="*/ 2030 h 2406"/>
                <a:gd name="T48" fmla="*/ 23 w 2009"/>
                <a:gd name="T49" fmla="*/ 2283 h 2406"/>
                <a:gd name="T50" fmla="*/ 43 w 2009"/>
                <a:gd name="T51" fmla="*/ 2406 h 2406"/>
                <a:gd name="T52" fmla="*/ 767 w 2009"/>
                <a:gd name="T53" fmla="*/ 1762 h 2406"/>
                <a:gd name="T54" fmla="*/ 1737 w 2009"/>
                <a:gd name="T55" fmla="*/ 2034 h 24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009" h="2406">
                  <a:moveTo>
                    <a:pt x="1737" y="2034"/>
                  </a:moveTo>
                  <a:lnTo>
                    <a:pt x="1732" y="1968"/>
                  </a:lnTo>
                  <a:lnTo>
                    <a:pt x="1730" y="1901"/>
                  </a:lnTo>
                  <a:lnTo>
                    <a:pt x="1732" y="1844"/>
                  </a:lnTo>
                  <a:lnTo>
                    <a:pt x="1741" y="1730"/>
                  </a:lnTo>
                  <a:lnTo>
                    <a:pt x="1760" y="1619"/>
                  </a:lnTo>
                  <a:lnTo>
                    <a:pt x="1787" y="1513"/>
                  </a:lnTo>
                  <a:lnTo>
                    <a:pt x="1824" y="1409"/>
                  </a:lnTo>
                  <a:lnTo>
                    <a:pt x="1868" y="1310"/>
                  </a:lnTo>
                  <a:lnTo>
                    <a:pt x="1918" y="1215"/>
                  </a:lnTo>
                  <a:lnTo>
                    <a:pt x="1978" y="1126"/>
                  </a:lnTo>
                  <a:lnTo>
                    <a:pt x="2009" y="1083"/>
                  </a:lnTo>
                  <a:lnTo>
                    <a:pt x="1622" y="166"/>
                  </a:lnTo>
                  <a:lnTo>
                    <a:pt x="659" y="0"/>
                  </a:lnTo>
                  <a:lnTo>
                    <a:pt x="583" y="99"/>
                  </a:lnTo>
                  <a:lnTo>
                    <a:pt x="445" y="308"/>
                  </a:lnTo>
                  <a:lnTo>
                    <a:pt x="323" y="528"/>
                  </a:lnTo>
                  <a:lnTo>
                    <a:pt x="219" y="759"/>
                  </a:lnTo>
                  <a:lnTo>
                    <a:pt x="135" y="999"/>
                  </a:lnTo>
                  <a:lnTo>
                    <a:pt x="70" y="1247"/>
                  </a:lnTo>
                  <a:lnTo>
                    <a:pt x="25" y="1504"/>
                  </a:lnTo>
                  <a:lnTo>
                    <a:pt x="3" y="1767"/>
                  </a:lnTo>
                  <a:lnTo>
                    <a:pt x="0" y="1901"/>
                  </a:lnTo>
                  <a:lnTo>
                    <a:pt x="3" y="2030"/>
                  </a:lnTo>
                  <a:lnTo>
                    <a:pt x="23" y="2283"/>
                  </a:lnTo>
                  <a:lnTo>
                    <a:pt x="43" y="2406"/>
                  </a:lnTo>
                  <a:lnTo>
                    <a:pt x="767" y="1762"/>
                  </a:lnTo>
                  <a:lnTo>
                    <a:pt x="1737" y="2034"/>
                  </a:lnTo>
                  <a:close/>
                </a:path>
              </a:pathLst>
            </a:custGeom>
            <a:solidFill>
              <a:srgbClr val="6F7E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18288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</a:rPr>
                <a:t>06</a:t>
              </a:r>
            </a:p>
          </p:txBody>
        </p:sp>
        <p:sp>
          <p:nvSpPr>
            <p:cNvPr id="12" name="Freeform 1418"/>
            <p:cNvSpPr>
              <a:spLocks/>
            </p:cNvSpPr>
            <p:nvPr/>
          </p:nvSpPr>
          <p:spPr bwMode="auto">
            <a:xfrm>
              <a:off x="3244535" y="1036649"/>
              <a:ext cx="1588777" cy="1228748"/>
            </a:xfrm>
            <a:custGeom>
              <a:avLst/>
              <a:gdLst>
                <a:gd name="T0" fmla="*/ 1348 w 2736"/>
                <a:gd name="T1" fmla="*/ 2113 h 2113"/>
                <a:gd name="T2" fmla="*/ 1393 w 2736"/>
                <a:gd name="T3" fmla="*/ 2070 h 2113"/>
                <a:gd name="T4" fmla="*/ 1490 w 2736"/>
                <a:gd name="T5" fmla="*/ 1993 h 2113"/>
                <a:gd name="T6" fmla="*/ 1594 w 2736"/>
                <a:gd name="T7" fmla="*/ 1923 h 2113"/>
                <a:gd name="T8" fmla="*/ 1703 w 2736"/>
                <a:gd name="T9" fmla="*/ 1863 h 2113"/>
                <a:gd name="T10" fmla="*/ 1820 w 2736"/>
                <a:gd name="T11" fmla="*/ 1814 h 2113"/>
                <a:gd name="T12" fmla="*/ 1941 w 2736"/>
                <a:gd name="T13" fmla="*/ 1776 h 2113"/>
                <a:gd name="T14" fmla="*/ 2067 w 2736"/>
                <a:gd name="T15" fmla="*/ 1749 h 2113"/>
                <a:gd name="T16" fmla="*/ 2197 w 2736"/>
                <a:gd name="T17" fmla="*/ 1733 h 2113"/>
                <a:gd name="T18" fmla="*/ 2263 w 2736"/>
                <a:gd name="T19" fmla="*/ 1731 h 2113"/>
                <a:gd name="T20" fmla="*/ 2736 w 2736"/>
                <a:gd name="T21" fmla="*/ 860 h 2113"/>
                <a:gd name="T22" fmla="*/ 2264 w 2736"/>
                <a:gd name="T23" fmla="*/ 0 h 2113"/>
                <a:gd name="T24" fmla="*/ 2180 w 2736"/>
                <a:gd name="T25" fmla="*/ 2 h 2113"/>
                <a:gd name="T26" fmla="*/ 2014 w 2736"/>
                <a:gd name="T27" fmla="*/ 12 h 2113"/>
                <a:gd name="T28" fmla="*/ 1851 w 2736"/>
                <a:gd name="T29" fmla="*/ 32 h 2113"/>
                <a:gd name="T30" fmla="*/ 1689 w 2736"/>
                <a:gd name="T31" fmla="*/ 59 h 2113"/>
                <a:gd name="T32" fmla="*/ 1531 w 2736"/>
                <a:gd name="T33" fmla="*/ 94 h 2113"/>
                <a:gd name="T34" fmla="*/ 1376 w 2736"/>
                <a:gd name="T35" fmla="*/ 138 h 2113"/>
                <a:gd name="T36" fmla="*/ 1225 w 2736"/>
                <a:gd name="T37" fmla="*/ 190 h 2113"/>
                <a:gd name="T38" fmla="*/ 1077 w 2736"/>
                <a:gd name="T39" fmla="*/ 248 h 2113"/>
                <a:gd name="T40" fmla="*/ 932 w 2736"/>
                <a:gd name="T41" fmla="*/ 314 h 2113"/>
                <a:gd name="T42" fmla="*/ 792 w 2736"/>
                <a:gd name="T43" fmla="*/ 388 h 2113"/>
                <a:gd name="T44" fmla="*/ 657 w 2736"/>
                <a:gd name="T45" fmla="*/ 468 h 2113"/>
                <a:gd name="T46" fmla="*/ 526 w 2736"/>
                <a:gd name="T47" fmla="*/ 555 h 2113"/>
                <a:gd name="T48" fmla="*/ 399 w 2736"/>
                <a:gd name="T49" fmla="*/ 649 h 2113"/>
                <a:gd name="T50" fmla="*/ 279 w 2736"/>
                <a:gd name="T51" fmla="*/ 747 h 2113"/>
                <a:gd name="T52" fmla="*/ 163 w 2736"/>
                <a:gd name="T53" fmla="*/ 853 h 2113"/>
                <a:gd name="T54" fmla="*/ 52 w 2736"/>
                <a:gd name="T55" fmla="*/ 964 h 2113"/>
                <a:gd name="T56" fmla="*/ 0 w 2736"/>
                <a:gd name="T57" fmla="*/ 1022 h 2113"/>
                <a:gd name="T58" fmla="*/ 956 w 2736"/>
                <a:gd name="T59" fmla="*/ 1188 h 2113"/>
                <a:gd name="T60" fmla="*/ 1348 w 2736"/>
                <a:gd name="T61" fmla="*/ 2113 h 2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736" h="2113">
                  <a:moveTo>
                    <a:pt x="1348" y="2113"/>
                  </a:moveTo>
                  <a:lnTo>
                    <a:pt x="1393" y="2070"/>
                  </a:lnTo>
                  <a:lnTo>
                    <a:pt x="1490" y="1993"/>
                  </a:lnTo>
                  <a:lnTo>
                    <a:pt x="1594" y="1923"/>
                  </a:lnTo>
                  <a:lnTo>
                    <a:pt x="1703" y="1863"/>
                  </a:lnTo>
                  <a:lnTo>
                    <a:pt x="1820" y="1814"/>
                  </a:lnTo>
                  <a:lnTo>
                    <a:pt x="1941" y="1776"/>
                  </a:lnTo>
                  <a:lnTo>
                    <a:pt x="2067" y="1749"/>
                  </a:lnTo>
                  <a:lnTo>
                    <a:pt x="2197" y="1733"/>
                  </a:lnTo>
                  <a:lnTo>
                    <a:pt x="2263" y="1731"/>
                  </a:lnTo>
                  <a:lnTo>
                    <a:pt x="2736" y="860"/>
                  </a:lnTo>
                  <a:lnTo>
                    <a:pt x="2264" y="0"/>
                  </a:lnTo>
                  <a:lnTo>
                    <a:pt x="2180" y="2"/>
                  </a:lnTo>
                  <a:lnTo>
                    <a:pt x="2014" y="12"/>
                  </a:lnTo>
                  <a:lnTo>
                    <a:pt x="1851" y="32"/>
                  </a:lnTo>
                  <a:lnTo>
                    <a:pt x="1689" y="59"/>
                  </a:lnTo>
                  <a:lnTo>
                    <a:pt x="1531" y="94"/>
                  </a:lnTo>
                  <a:lnTo>
                    <a:pt x="1376" y="138"/>
                  </a:lnTo>
                  <a:lnTo>
                    <a:pt x="1225" y="190"/>
                  </a:lnTo>
                  <a:lnTo>
                    <a:pt x="1077" y="248"/>
                  </a:lnTo>
                  <a:lnTo>
                    <a:pt x="932" y="314"/>
                  </a:lnTo>
                  <a:lnTo>
                    <a:pt x="792" y="388"/>
                  </a:lnTo>
                  <a:lnTo>
                    <a:pt x="657" y="468"/>
                  </a:lnTo>
                  <a:lnTo>
                    <a:pt x="526" y="555"/>
                  </a:lnTo>
                  <a:lnTo>
                    <a:pt x="399" y="649"/>
                  </a:lnTo>
                  <a:lnTo>
                    <a:pt x="279" y="747"/>
                  </a:lnTo>
                  <a:lnTo>
                    <a:pt x="163" y="853"/>
                  </a:lnTo>
                  <a:lnTo>
                    <a:pt x="52" y="964"/>
                  </a:lnTo>
                  <a:lnTo>
                    <a:pt x="0" y="1022"/>
                  </a:lnTo>
                  <a:lnTo>
                    <a:pt x="956" y="1188"/>
                  </a:lnTo>
                  <a:lnTo>
                    <a:pt x="1348" y="2113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2400" b="1" dirty="0"/>
                <a:t>07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47DFC2E1-1C65-A619-0999-1EEFD7C580EB}"/>
              </a:ext>
            </a:extLst>
          </p:cNvPr>
          <p:cNvGrpSpPr/>
          <p:nvPr/>
        </p:nvGrpSpPr>
        <p:grpSpPr>
          <a:xfrm>
            <a:off x="4732180" y="4787058"/>
            <a:ext cx="2727640" cy="1138942"/>
            <a:chOff x="4891812" y="4787058"/>
            <a:chExt cx="2727640" cy="1138942"/>
          </a:xfrm>
        </p:grpSpPr>
        <p:grpSp>
          <p:nvGrpSpPr>
            <p:cNvPr id="71" name="Group 70"/>
            <p:cNvGrpSpPr/>
            <p:nvPr/>
          </p:nvGrpSpPr>
          <p:grpSpPr>
            <a:xfrm>
              <a:off x="5289049" y="4787058"/>
              <a:ext cx="2330403" cy="1138942"/>
              <a:chOff x="554941" y="1491772"/>
              <a:chExt cx="1605398" cy="1138942"/>
            </a:xfrm>
          </p:grpSpPr>
          <p:sp>
            <p:nvSpPr>
              <p:cNvPr id="72" name="TextBox 71"/>
              <p:cNvSpPr txBox="1"/>
              <p:nvPr/>
            </p:nvSpPr>
            <p:spPr>
              <a:xfrm>
                <a:off x="554941" y="1491772"/>
                <a:ext cx="1018162" cy="400110"/>
              </a:xfrm>
              <a:prstGeom prst="rect">
                <a:avLst/>
              </a:prstGeom>
              <a:noFill/>
            </p:spPr>
            <p:txBody>
              <a:bodyPr wrap="none" lIns="0" rtlCol="0" anchor="ctr">
                <a:spAutoFit/>
              </a:bodyPr>
              <a:lstStyle/>
              <a:p>
                <a:r>
                  <a:rPr lang="en-US" sz="2000" b="1" noProof="1">
                    <a:solidFill>
                      <a:srgbClr val="1AA8FE"/>
                    </a:solidFill>
                  </a:rPr>
                  <a:t>Lorem Ipsum</a:t>
                </a:r>
              </a:p>
            </p:txBody>
          </p:sp>
          <p:sp>
            <p:nvSpPr>
              <p:cNvPr id="73" name="TextBox 72"/>
              <p:cNvSpPr txBox="1"/>
              <p:nvPr/>
            </p:nvSpPr>
            <p:spPr>
              <a:xfrm>
                <a:off x="554941" y="1922828"/>
                <a:ext cx="1605398" cy="707886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1000" noProof="1">
                    <a:solidFill>
                      <a:schemeClr val="bg1">
                        <a:lumMod val="50000"/>
                      </a:schemeClr>
                    </a:solidFill>
                  </a:rPr>
                  <a:t>Lorem ipsum dolor sit amet, at pede luctus vel gravida, nonummy massa rutrum lorem volutpat, a nunc ornare, etiam eleifend, fusce id mauris phasellus fusce ultriciesi.</a:t>
                </a:r>
              </a:p>
            </p:txBody>
          </p:sp>
        </p:grpSp>
        <p:sp>
          <p:nvSpPr>
            <p:cNvPr id="74" name="Teardrop 73"/>
            <p:cNvSpPr/>
            <p:nvPr/>
          </p:nvSpPr>
          <p:spPr bwMode="auto">
            <a:xfrm rot="8100000">
              <a:off x="4891812" y="4857186"/>
              <a:ext cx="258245" cy="258313"/>
            </a:xfrm>
            <a:prstGeom prst="teardrop">
              <a:avLst/>
            </a:prstGeom>
            <a:solidFill>
              <a:srgbClr val="1AA8F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914217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828434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2742651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3656868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4571086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5485303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6399520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7313737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en-US" sz="1800" dirty="0">
                <a:latin typeface="Lato Light"/>
              </a:endParaRPr>
            </a:p>
          </p:txBody>
        </p:sp>
      </p:grpSp>
      <p:sp>
        <p:nvSpPr>
          <p:cNvPr id="14" name="Teardrop 13"/>
          <p:cNvSpPr/>
          <p:nvPr/>
        </p:nvSpPr>
        <p:spPr bwMode="auto">
          <a:xfrm rot="8100000">
            <a:off x="823562" y="1085188"/>
            <a:ext cx="258245" cy="258313"/>
          </a:xfrm>
          <a:prstGeom prst="teardrop">
            <a:avLst/>
          </a:prstGeom>
          <a:solidFill>
            <a:srgbClr val="CCCC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 sz="1800" dirty="0">
              <a:latin typeface="Lato Light"/>
            </a:endParaRPr>
          </a:p>
        </p:txBody>
      </p:sp>
      <p:grpSp>
        <p:nvGrpSpPr>
          <p:cNvPr id="53" name="Group 52"/>
          <p:cNvGrpSpPr/>
          <p:nvPr/>
        </p:nvGrpSpPr>
        <p:grpSpPr>
          <a:xfrm>
            <a:off x="1204999" y="1014291"/>
            <a:ext cx="2330403" cy="1138942"/>
            <a:chOff x="554941" y="1491772"/>
            <a:chExt cx="1605398" cy="1138942"/>
          </a:xfrm>
        </p:grpSpPr>
        <p:sp>
          <p:nvSpPr>
            <p:cNvPr id="47" name="TextBox 46"/>
            <p:cNvSpPr txBox="1"/>
            <p:nvPr/>
          </p:nvSpPr>
          <p:spPr>
            <a:xfrm>
              <a:off x="554941" y="1491772"/>
              <a:ext cx="1018162" cy="400110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2000" b="1" noProof="1">
                  <a:solidFill>
                    <a:schemeClr val="bg1">
                      <a:lumMod val="6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554941" y="1922828"/>
              <a:ext cx="1605398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50000"/>
                    </a:schemeClr>
                  </a:solidFill>
                </a:rPr>
                <a:t>Lorem ipsum dolor sit amet, at pede luctus vel gravida, nonummy massa rutrum lorem volutpat, a nunc ornare, etiam eleifend, fusce id mauris phasellus fusce ultriciesi.</a:t>
              </a:r>
            </a:p>
          </p:txBody>
        </p:sp>
      </p:grpSp>
      <p:grpSp>
        <p:nvGrpSpPr>
          <p:cNvPr id="54" name="Group 53"/>
          <p:cNvGrpSpPr/>
          <p:nvPr/>
        </p:nvGrpSpPr>
        <p:grpSpPr>
          <a:xfrm>
            <a:off x="1204999" y="2813321"/>
            <a:ext cx="2330403" cy="1138942"/>
            <a:chOff x="554941" y="1491772"/>
            <a:chExt cx="1605398" cy="1138942"/>
          </a:xfrm>
        </p:grpSpPr>
        <p:sp>
          <p:nvSpPr>
            <p:cNvPr id="55" name="TextBox 54"/>
            <p:cNvSpPr txBox="1"/>
            <p:nvPr/>
          </p:nvSpPr>
          <p:spPr>
            <a:xfrm>
              <a:off x="554941" y="1491772"/>
              <a:ext cx="1018162" cy="400110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2000" b="1" noProof="1">
                  <a:solidFill>
                    <a:srgbClr val="6F7E89"/>
                  </a:solidFill>
                </a:rPr>
                <a:t>Lorem Ipsum</a:t>
              </a:r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554941" y="1922828"/>
              <a:ext cx="1605398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50000"/>
                    </a:schemeClr>
                  </a:solidFill>
                </a:rPr>
                <a:t>Lorem ipsum dolor sit amet, at pede luctus vel gravida, nonummy massa rutrum lorem volutpat, a nunc ornare, etiam eleifend, fusce id mauris phasellus fusce ultriciesi.</a:t>
              </a:r>
            </a:p>
          </p:txBody>
        </p:sp>
      </p:grpSp>
      <p:grpSp>
        <p:nvGrpSpPr>
          <p:cNvPr id="57" name="Group 56"/>
          <p:cNvGrpSpPr/>
          <p:nvPr/>
        </p:nvGrpSpPr>
        <p:grpSpPr>
          <a:xfrm>
            <a:off x="1204999" y="4612351"/>
            <a:ext cx="2330403" cy="1138942"/>
            <a:chOff x="554941" y="1491772"/>
            <a:chExt cx="1605398" cy="1138942"/>
          </a:xfrm>
        </p:grpSpPr>
        <p:sp>
          <p:nvSpPr>
            <p:cNvPr id="58" name="TextBox 57"/>
            <p:cNvSpPr txBox="1"/>
            <p:nvPr/>
          </p:nvSpPr>
          <p:spPr>
            <a:xfrm>
              <a:off x="554941" y="1491772"/>
              <a:ext cx="1018162" cy="400110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2000" b="1" noProof="1">
                  <a:solidFill>
                    <a:srgbClr val="ED7D31"/>
                  </a:solidFill>
                </a:rPr>
                <a:t>Lorem Ipsum</a:t>
              </a:r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554941" y="1922828"/>
              <a:ext cx="1605398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50000"/>
                    </a:schemeClr>
                  </a:solidFill>
                </a:rPr>
                <a:t>Lorem ipsum dolor sit amet, at pede luctus vel gravida, nonummy massa rutrum lorem volutpat, a nunc ornare, etiam eleifend, fusce id mauris phasellus fusce ultriciesi.</a:t>
              </a:r>
            </a:p>
          </p:txBody>
        </p:sp>
      </p:grpSp>
      <p:sp>
        <p:nvSpPr>
          <p:cNvPr id="69" name="Teardrop 68"/>
          <p:cNvSpPr/>
          <p:nvPr/>
        </p:nvSpPr>
        <p:spPr bwMode="auto">
          <a:xfrm rot="8100000">
            <a:off x="823562" y="2883833"/>
            <a:ext cx="258245" cy="258313"/>
          </a:xfrm>
          <a:prstGeom prst="teardrop">
            <a:avLst/>
          </a:prstGeom>
          <a:solidFill>
            <a:srgbClr val="6F7E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 sz="1800" dirty="0">
              <a:latin typeface="Lato Light"/>
            </a:endParaRPr>
          </a:p>
        </p:txBody>
      </p:sp>
      <p:sp>
        <p:nvSpPr>
          <p:cNvPr id="70" name="Teardrop 69"/>
          <p:cNvSpPr/>
          <p:nvPr/>
        </p:nvSpPr>
        <p:spPr bwMode="auto">
          <a:xfrm rot="8100000">
            <a:off x="823562" y="4682479"/>
            <a:ext cx="258245" cy="258313"/>
          </a:xfrm>
          <a:prstGeom prst="teardrop">
            <a:avLst/>
          </a:prstGeom>
          <a:solidFill>
            <a:srgbClr val="FFD7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 sz="1800" dirty="0">
              <a:latin typeface="Lato Light"/>
            </a:endParaRPr>
          </a:p>
        </p:txBody>
      </p:sp>
      <p:sp>
        <p:nvSpPr>
          <p:cNvPr id="77" name="Teardrop 76"/>
          <p:cNvSpPr/>
          <p:nvPr/>
        </p:nvSpPr>
        <p:spPr bwMode="auto">
          <a:xfrm rot="8100000">
            <a:off x="8656599" y="1085188"/>
            <a:ext cx="258245" cy="258313"/>
          </a:xfrm>
          <a:prstGeom prst="teardrop">
            <a:avLst/>
          </a:prstGeom>
          <a:solidFill>
            <a:srgbClr val="8A8A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 sz="1800" dirty="0">
              <a:latin typeface="Lato Light"/>
            </a:endParaRPr>
          </a:p>
        </p:txBody>
      </p:sp>
      <p:grpSp>
        <p:nvGrpSpPr>
          <p:cNvPr id="78" name="Group 77"/>
          <p:cNvGrpSpPr/>
          <p:nvPr/>
        </p:nvGrpSpPr>
        <p:grpSpPr>
          <a:xfrm>
            <a:off x="9038036" y="1014291"/>
            <a:ext cx="2330403" cy="1138942"/>
            <a:chOff x="554941" y="1491772"/>
            <a:chExt cx="1605398" cy="1138942"/>
          </a:xfrm>
        </p:grpSpPr>
        <p:sp>
          <p:nvSpPr>
            <p:cNvPr id="87" name="TextBox 86"/>
            <p:cNvSpPr txBox="1"/>
            <p:nvPr/>
          </p:nvSpPr>
          <p:spPr>
            <a:xfrm>
              <a:off x="554941" y="1491772"/>
              <a:ext cx="1018162" cy="400110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2000" b="1" noProof="1">
                  <a:solidFill>
                    <a:srgbClr val="8A8AAC"/>
                  </a:solidFill>
                </a:rPr>
                <a:t>Lorem Ipsum</a:t>
              </a:r>
            </a:p>
          </p:txBody>
        </p:sp>
        <p:sp>
          <p:nvSpPr>
            <p:cNvPr id="88" name="TextBox 87"/>
            <p:cNvSpPr txBox="1"/>
            <p:nvPr/>
          </p:nvSpPr>
          <p:spPr>
            <a:xfrm>
              <a:off x="554941" y="1922828"/>
              <a:ext cx="1605398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50000"/>
                    </a:schemeClr>
                  </a:solidFill>
                </a:rPr>
                <a:t>Lorem ipsum dolor sit amet, at pede luctus vel gravida, nonummy massa rutrum lorem volutpat, a nunc ornare, etiam eleifend, fusce id mauris phasellus fusce ultriciesi.</a:t>
              </a:r>
            </a:p>
          </p:txBody>
        </p:sp>
      </p:grpSp>
      <p:grpSp>
        <p:nvGrpSpPr>
          <p:cNvPr id="79" name="Group 78"/>
          <p:cNvGrpSpPr/>
          <p:nvPr/>
        </p:nvGrpSpPr>
        <p:grpSpPr>
          <a:xfrm>
            <a:off x="9038036" y="2813321"/>
            <a:ext cx="2330403" cy="1138942"/>
            <a:chOff x="554941" y="1491772"/>
            <a:chExt cx="1605398" cy="1138942"/>
          </a:xfrm>
        </p:grpSpPr>
        <p:sp>
          <p:nvSpPr>
            <p:cNvPr id="85" name="TextBox 84"/>
            <p:cNvSpPr txBox="1"/>
            <p:nvPr/>
          </p:nvSpPr>
          <p:spPr>
            <a:xfrm>
              <a:off x="554941" y="1491772"/>
              <a:ext cx="1018162" cy="400110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2000" b="1" noProof="1">
                  <a:solidFill>
                    <a:srgbClr val="F3591F"/>
                  </a:solidFill>
                </a:rPr>
                <a:t>Lorem Ipsum</a:t>
              </a:r>
            </a:p>
          </p:txBody>
        </p:sp>
        <p:sp>
          <p:nvSpPr>
            <p:cNvPr id="86" name="TextBox 85"/>
            <p:cNvSpPr txBox="1"/>
            <p:nvPr/>
          </p:nvSpPr>
          <p:spPr>
            <a:xfrm>
              <a:off x="554941" y="1922828"/>
              <a:ext cx="1605398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50000"/>
                    </a:schemeClr>
                  </a:solidFill>
                </a:rPr>
                <a:t>Lorem ipsum dolor sit amet, at pede luctus vel gravida, nonummy massa rutrum lorem volutpat, a nunc ornare, etiam eleifend, fusce id mauris phasellus fusce ultriciesi.</a:t>
              </a:r>
            </a:p>
          </p:txBody>
        </p:sp>
      </p:grpSp>
      <p:grpSp>
        <p:nvGrpSpPr>
          <p:cNvPr id="80" name="Group 79"/>
          <p:cNvGrpSpPr/>
          <p:nvPr/>
        </p:nvGrpSpPr>
        <p:grpSpPr>
          <a:xfrm>
            <a:off x="9038036" y="4612351"/>
            <a:ext cx="2330403" cy="1138942"/>
            <a:chOff x="554941" y="1491772"/>
            <a:chExt cx="1605398" cy="1138942"/>
          </a:xfrm>
        </p:grpSpPr>
        <p:sp>
          <p:nvSpPr>
            <p:cNvPr id="83" name="TextBox 82"/>
            <p:cNvSpPr txBox="1"/>
            <p:nvPr/>
          </p:nvSpPr>
          <p:spPr>
            <a:xfrm>
              <a:off x="554941" y="1491772"/>
              <a:ext cx="1018162" cy="400110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2000" b="1" noProof="1">
                  <a:solidFill>
                    <a:srgbClr val="A9C500"/>
                  </a:solidFill>
                </a:rPr>
                <a:t>Lorem Ipsum</a:t>
              </a:r>
            </a:p>
          </p:txBody>
        </p:sp>
        <p:sp>
          <p:nvSpPr>
            <p:cNvPr id="84" name="TextBox 83"/>
            <p:cNvSpPr txBox="1"/>
            <p:nvPr/>
          </p:nvSpPr>
          <p:spPr>
            <a:xfrm>
              <a:off x="554941" y="1922828"/>
              <a:ext cx="1605398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50000"/>
                    </a:schemeClr>
                  </a:solidFill>
                </a:rPr>
                <a:t>Lorem ipsum dolor sit amet, at pede luctus vel gravida, nonummy massa rutrum lorem volutpat, a nunc ornare, etiam eleifend, fusce id mauris phasellus fusce ultriciesi.</a:t>
              </a:r>
            </a:p>
          </p:txBody>
        </p:sp>
      </p:grpSp>
      <p:sp>
        <p:nvSpPr>
          <p:cNvPr id="81" name="Teardrop 80"/>
          <p:cNvSpPr/>
          <p:nvPr/>
        </p:nvSpPr>
        <p:spPr bwMode="auto">
          <a:xfrm rot="8100000">
            <a:off x="8656599" y="2883833"/>
            <a:ext cx="258245" cy="258313"/>
          </a:xfrm>
          <a:prstGeom prst="teardrop">
            <a:avLst/>
          </a:prstGeom>
          <a:solidFill>
            <a:srgbClr val="F359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 sz="1800" dirty="0">
              <a:latin typeface="Lato Light"/>
            </a:endParaRPr>
          </a:p>
        </p:txBody>
      </p:sp>
      <p:sp>
        <p:nvSpPr>
          <p:cNvPr id="82" name="Teardrop 81"/>
          <p:cNvSpPr/>
          <p:nvPr/>
        </p:nvSpPr>
        <p:spPr bwMode="auto">
          <a:xfrm rot="8100000">
            <a:off x="8656599" y="4682479"/>
            <a:ext cx="258245" cy="258313"/>
          </a:xfrm>
          <a:prstGeom prst="teardrop">
            <a:avLst/>
          </a:prstGeom>
          <a:solidFill>
            <a:srgbClr val="A9C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 sz="1800" dirty="0">
              <a:latin typeface="Lato Light"/>
            </a:endParaRPr>
          </a:p>
        </p:txBody>
      </p:sp>
    </p:spTree>
    <p:extLst>
      <p:ext uri="{BB962C8B-B14F-4D97-AF65-F5344CB8AC3E}">
        <p14:creationId xmlns:p14="http://schemas.microsoft.com/office/powerpoint/2010/main" val="31562615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504158-BF0E-130D-CFD9-C84E56753D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2373A2-DF88-E120-5073-6502E89F37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Arrow Ring Chart – 7 Parts – Slide Template</a:t>
            </a:r>
          </a:p>
        </p:txBody>
      </p:sp>
      <p:sp>
        <p:nvSpPr>
          <p:cNvPr id="4" name="Freeform 6">
            <a:extLst>
              <a:ext uri="{FF2B5EF4-FFF2-40B4-BE49-F238E27FC236}">
                <a16:creationId xmlns:a16="http://schemas.microsoft.com/office/drawing/2014/main" id="{9F55BE2C-1823-5F10-7C39-711E6A0CF8D0}"/>
              </a:ext>
            </a:extLst>
          </p:cNvPr>
          <p:cNvSpPr>
            <a:spLocks/>
          </p:cNvSpPr>
          <p:nvPr/>
        </p:nvSpPr>
        <p:spPr bwMode="auto">
          <a:xfrm>
            <a:off x="5300450" y="3528986"/>
            <a:ext cx="1474962" cy="1077767"/>
          </a:xfrm>
          <a:custGeom>
            <a:avLst/>
            <a:gdLst>
              <a:gd name="T0" fmla="*/ 805 w 2540"/>
              <a:gd name="T1" fmla="*/ 0 h 1856"/>
              <a:gd name="T2" fmla="*/ 0 w 2540"/>
              <a:gd name="T3" fmla="*/ 580 h 1856"/>
              <a:gd name="T4" fmla="*/ 52 w 2540"/>
              <a:gd name="T5" fmla="*/ 1559 h 1856"/>
              <a:gd name="T6" fmla="*/ 127 w 2540"/>
              <a:gd name="T7" fmla="*/ 1594 h 1856"/>
              <a:gd name="T8" fmla="*/ 281 w 2540"/>
              <a:gd name="T9" fmla="*/ 1657 h 1856"/>
              <a:gd name="T10" fmla="*/ 439 w 2540"/>
              <a:gd name="T11" fmla="*/ 1712 h 1856"/>
              <a:gd name="T12" fmla="*/ 601 w 2540"/>
              <a:gd name="T13" fmla="*/ 1759 h 1856"/>
              <a:gd name="T14" fmla="*/ 767 w 2540"/>
              <a:gd name="T15" fmla="*/ 1797 h 1856"/>
              <a:gd name="T16" fmla="*/ 937 w 2540"/>
              <a:gd name="T17" fmla="*/ 1826 h 1856"/>
              <a:gd name="T18" fmla="*/ 1108 w 2540"/>
              <a:gd name="T19" fmla="*/ 1845 h 1856"/>
              <a:gd name="T20" fmla="*/ 1283 w 2540"/>
              <a:gd name="T21" fmla="*/ 1856 h 1856"/>
              <a:gd name="T22" fmla="*/ 1373 w 2540"/>
              <a:gd name="T23" fmla="*/ 1856 h 1856"/>
              <a:gd name="T24" fmla="*/ 1449 w 2540"/>
              <a:gd name="T25" fmla="*/ 1856 h 1856"/>
              <a:gd name="T26" fmla="*/ 1602 w 2540"/>
              <a:gd name="T27" fmla="*/ 1848 h 1856"/>
              <a:gd name="T28" fmla="*/ 1754 w 2540"/>
              <a:gd name="T29" fmla="*/ 1832 h 1856"/>
              <a:gd name="T30" fmla="*/ 1903 w 2540"/>
              <a:gd name="T31" fmla="*/ 1810 h 1856"/>
              <a:gd name="T32" fmla="*/ 2049 w 2540"/>
              <a:gd name="T33" fmla="*/ 1782 h 1856"/>
              <a:gd name="T34" fmla="*/ 2193 w 2540"/>
              <a:gd name="T35" fmla="*/ 1746 h 1856"/>
              <a:gd name="T36" fmla="*/ 2334 w 2540"/>
              <a:gd name="T37" fmla="*/ 1703 h 1856"/>
              <a:gd name="T38" fmla="*/ 2473 w 2540"/>
              <a:gd name="T39" fmla="*/ 1654 h 1856"/>
              <a:gd name="T40" fmla="*/ 2540 w 2540"/>
              <a:gd name="T41" fmla="*/ 1626 h 1856"/>
              <a:gd name="T42" fmla="*/ 1746 w 2540"/>
              <a:gd name="T43" fmla="*/ 1059 h 1856"/>
              <a:gd name="T44" fmla="*/ 1794 w 2540"/>
              <a:gd name="T45" fmla="*/ 58 h 1856"/>
              <a:gd name="T46" fmla="*/ 1743 w 2540"/>
              <a:gd name="T47" fmla="*/ 74 h 1856"/>
              <a:gd name="T48" fmla="*/ 1641 w 2540"/>
              <a:gd name="T49" fmla="*/ 99 h 1856"/>
              <a:gd name="T50" fmla="*/ 1536 w 2540"/>
              <a:gd name="T51" fmla="*/ 116 h 1856"/>
              <a:gd name="T52" fmla="*/ 1427 w 2540"/>
              <a:gd name="T53" fmla="*/ 125 h 1856"/>
              <a:gd name="T54" fmla="*/ 1373 w 2540"/>
              <a:gd name="T55" fmla="*/ 125 h 1856"/>
              <a:gd name="T56" fmla="*/ 1296 w 2540"/>
              <a:gd name="T57" fmla="*/ 124 h 1856"/>
              <a:gd name="T58" fmla="*/ 1148 w 2540"/>
              <a:gd name="T59" fmla="*/ 109 h 1856"/>
              <a:gd name="T60" fmla="*/ 1006 w 2540"/>
              <a:gd name="T61" fmla="*/ 76 h 1856"/>
              <a:gd name="T62" fmla="*/ 870 w 2540"/>
              <a:gd name="T63" fmla="*/ 29 h 1856"/>
              <a:gd name="T64" fmla="*/ 805 w 2540"/>
              <a:gd name="T65" fmla="*/ 0 h 18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2540" h="1856">
                <a:moveTo>
                  <a:pt x="805" y="0"/>
                </a:moveTo>
                <a:lnTo>
                  <a:pt x="0" y="580"/>
                </a:lnTo>
                <a:lnTo>
                  <a:pt x="52" y="1559"/>
                </a:lnTo>
                <a:lnTo>
                  <a:pt x="127" y="1594"/>
                </a:lnTo>
                <a:lnTo>
                  <a:pt x="281" y="1657"/>
                </a:lnTo>
                <a:lnTo>
                  <a:pt x="439" y="1712"/>
                </a:lnTo>
                <a:lnTo>
                  <a:pt x="601" y="1759"/>
                </a:lnTo>
                <a:lnTo>
                  <a:pt x="767" y="1797"/>
                </a:lnTo>
                <a:lnTo>
                  <a:pt x="937" y="1826"/>
                </a:lnTo>
                <a:lnTo>
                  <a:pt x="1108" y="1845"/>
                </a:lnTo>
                <a:lnTo>
                  <a:pt x="1283" y="1856"/>
                </a:lnTo>
                <a:lnTo>
                  <a:pt x="1373" y="1856"/>
                </a:lnTo>
                <a:lnTo>
                  <a:pt x="1449" y="1856"/>
                </a:lnTo>
                <a:lnTo>
                  <a:pt x="1602" y="1848"/>
                </a:lnTo>
                <a:lnTo>
                  <a:pt x="1754" y="1832"/>
                </a:lnTo>
                <a:lnTo>
                  <a:pt x="1903" y="1810"/>
                </a:lnTo>
                <a:lnTo>
                  <a:pt x="2049" y="1782"/>
                </a:lnTo>
                <a:lnTo>
                  <a:pt x="2193" y="1746"/>
                </a:lnTo>
                <a:lnTo>
                  <a:pt x="2334" y="1703"/>
                </a:lnTo>
                <a:lnTo>
                  <a:pt x="2473" y="1654"/>
                </a:lnTo>
                <a:lnTo>
                  <a:pt x="2540" y="1626"/>
                </a:lnTo>
                <a:lnTo>
                  <a:pt x="1746" y="1059"/>
                </a:lnTo>
                <a:lnTo>
                  <a:pt x="1794" y="58"/>
                </a:lnTo>
                <a:lnTo>
                  <a:pt x="1743" y="74"/>
                </a:lnTo>
                <a:lnTo>
                  <a:pt x="1641" y="99"/>
                </a:lnTo>
                <a:lnTo>
                  <a:pt x="1536" y="116"/>
                </a:lnTo>
                <a:lnTo>
                  <a:pt x="1427" y="125"/>
                </a:lnTo>
                <a:lnTo>
                  <a:pt x="1373" y="125"/>
                </a:lnTo>
                <a:lnTo>
                  <a:pt x="1296" y="124"/>
                </a:lnTo>
                <a:lnTo>
                  <a:pt x="1148" y="109"/>
                </a:lnTo>
                <a:lnTo>
                  <a:pt x="1006" y="76"/>
                </a:lnTo>
                <a:lnTo>
                  <a:pt x="870" y="29"/>
                </a:lnTo>
                <a:lnTo>
                  <a:pt x="805" y="0"/>
                </a:lnTo>
                <a:close/>
              </a:path>
            </a:pathLst>
          </a:custGeom>
          <a:solidFill>
            <a:srgbClr val="F4F4F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Freeform 8">
            <a:extLst>
              <a:ext uri="{FF2B5EF4-FFF2-40B4-BE49-F238E27FC236}">
                <a16:creationId xmlns:a16="http://schemas.microsoft.com/office/drawing/2014/main" id="{96D502FF-4B76-DE20-5295-901260313AE5}"/>
              </a:ext>
            </a:extLst>
          </p:cNvPr>
          <p:cNvSpPr>
            <a:spLocks/>
          </p:cNvSpPr>
          <p:nvPr/>
        </p:nvSpPr>
        <p:spPr bwMode="auto">
          <a:xfrm>
            <a:off x="6415381" y="3092305"/>
            <a:ext cx="1395988" cy="1333272"/>
          </a:xfrm>
          <a:custGeom>
            <a:avLst/>
            <a:gdLst>
              <a:gd name="T0" fmla="*/ 711 w 2403"/>
              <a:gd name="T1" fmla="*/ 0 h 2298"/>
              <a:gd name="T2" fmla="*/ 688 w 2403"/>
              <a:gd name="T3" fmla="*/ 61 h 2298"/>
              <a:gd name="T4" fmla="*/ 632 w 2403"/>
              <a:gd name="T5" fmla="*/ 176 h 2298"/>
              <a:gd name="T6" fmla="*/ 566 w 2403"/>
              <a:gd name="T7" fmla="*/ 285 h 2298"/>
              <a:gd name="T8" fmla="*/ 491 w 2403"/>
              <a:gd name="T9" fmla="*/ 386 h 2298"/>
              <a:gd name="T10" fmla="*/ 407 w 2403"/>
              <a:gd name="T11" fmla="*/ 480 h 2298"/>
              <a:gd name="T12" fmla="*/ 313 w 2403"/>
              <a:gd name="T13" fmla="*/ 566 h 2298"/>
              <a:gd name="T14" fmla="*/ 212 w 2403"/>
              <a:gd name="T15" fmla="*/ 643 h 2298"/>
              <a:gd name="T16" fmla="*/ 103 w 2403"/>
              <a:gd name="T17" fmla="*/ 710 h 2298"/>
              <a:gd name="T18" fmla="*/ 48 w 2403"/>
              <a:gd name="T19" fmla="*/ 740 h 2298"/>
              <a:gd name="T20" fmla="*/ 0 w 2403"/>
              <a:gd name="T21" fmla="*/ 1726 h 2298"/>
              <a:gd name="T22" fmla="*/ 799 w 2403"/>
              <a:gd name="T23" fmla="*/ 2298 h 2298"/>
              <a:gd name="T24" fmla="*/ 871 w 2403"/>
              <a:gd name="T25" fmla="*/ 2261 h 2298"/>
              <a:gd name="T26" fmla="*/ 1012 w 2403"/>
              <a:gd name="T27" fmla="*/ 2184 h 2298"/>
              <a:gd name="T28" fmla="*/ 1147 w 2403"/>
              <a:gd name="T29" fmla="*/ 2099 h 2298"/>
              <a:gd name="T30" fmla="*/ 1278 w 2403"/>
              <a:gd name="T31" fmla="*/ 2007 h 2298"/>
              <a:gd name="T32" fmla="*/ 1403 w 2403"/>
              <a:gd name="T33" fmla="*/ 1909 h 2298"/>
              <a:gd name="T34" fmla="*/ 1524 w 2403"/>
              <a:gd name="T35" fmla="*/ 1805 h 2298"/>
              <a:gd name="T36" fmla="*/ 1639 w 2403"/>
              <a:gd name="T37" fmla="*/ 1694 h 2298"/>
              <a:gd name="T38" fmla="*/ 1748 w 2403"/>
              <a:gd name="T39" fmla="*/ 1578 h 2298"/>
              <a:gd name="T40" fmla="*/ 1851 w 2403"/>
              <a:gd name="T41" fmla="*/ 1456 h 2298"/>
              <a:gd name="T42" fmla="*/ 1947 w 2403"/>
              <a:gd name="T43" fmla="*/ 1329 h 2298"/>
              <a:gd name="T44" fmla="*/ 2037 w 2403"/>
              <a:gd name="T45" fmla="*/ 1197 h 2298"/>
              <a:gd name="T46" fmla="*/ 2120 w 2403"/>
              <a:gd name="T47" fmla="*/ 1060 h 2298"/>
              <a:gd name="T48" fmla="*/ 2197 w 2403"/>
              <a:gd name="T49" fmla="*/ 919 h 2298"/>
              <a:gd name="T50" fmla="*/ 2265 w 2403"/>
              <a:gd name="T51" fmla="*/ 773 h 2298"/>
              <a:gd name="T52" fmla="*/ 2326 w 2403"/>
              <a:gd name="T53" fmla="*/ 623 h 2298"/>
              <a:gd name="T54" fmla="*/ 2379 w 2403"/>
              <a:gd name="T55" fmla="*/ 470 h 2298"/>
              <a:gd name="T56" fmla="*/ 2403 w 2403"/>
              <a:gd name="T57" fmla="*/ 391 h 2298"/>
              <a:gd name="T58" fmla="*/ 1462 w 2403"/>
              <a:gd name="T59" fmla="*/ 659 h 2298"/>
              <a:gd name="T60" fmla="*/ 711 w 2403"/>
              <a:gd name="T61" fmla="*/ 0 h 2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2403" h="2298">
                <a:moveTo>
                  <a:pt x="711" y="0"/>
                </a:moveTo>
                <a:lnTo>
                  <a:pt x="688" y="61"/>
                </a:lnTo>
                <a:lnTo>
                  <a:pt x="632" y="176"/>
                </a:lnTo>
                <a:lnTo>
                  <a:pt x="566" y="285"/>
                </a:lnTo>
                <a:lnTo>
                  <a:pt x="491" y="386"/>
                </a:lnTo>
                <a:lnTo>
                  <a:pt x="407" y="480"/>
                </a:lnTo>
                <a:lnTo>
                  <a:pt x="313" y="566"/>
                </a:lnTo>
                <a:lnTo>
                  <a:pt x="212" y="643"/>
                </a:lnTo>
                <a:lnTo>
                  <a:pt x="103" y="710"/>
                </a:lnTo>
                <a:lnTo>
                  <a:pt x="48" y="740"/>
                </a:lnTo>
                <a:lnTo>
                  <a:pt x="0" y="1726"/>
                </a:lnTo>
                <a:lnTo>
                  <a:pt x="799" y="2298"/>
                </a:lnTo>
                <a:lnTo>
                  <a:pt x="871" y="2261"/>
                </a:lnTo>
                <a:lnTo>
                  <a:pt x="1012" y="2184"/>
                </a:lnTo>
                <a:lnTo>
                  <a:pt x="1147" y="2099"/>
                </a:lnTo>
                <a:lnTo>
                  <a:pt x="1278" y="2007"/>
                </a:lnTo>
                <a:lnTo>
                  <a:pt x="1403" y="1909"/>
                </a:lnTo>
                <a:lnTo>
                  <a:pt x="1524" y="1805"/>
                </a:lnTo>
                <a:lnTo>
                  <a:pt x="1639" y="1694"/>
                </a:lnTo>
                <a:lnTo>
                  <a:pt x="1748" y="1578"/>
                </a:lnTo>
                <a:lnTo>
                  <a:pt x="1851" y="1456"/>
                </a:lnTo>
                <a:lnTo>
                  <a:pt x="1947" y="1329"/>
                </a:lnTo>
                <a:lnTo>
                  <a:pt x="2037" y="1197"/>
                </a:lnTo>
                <a:lnTo>
                  <a:pt x="2120" y="1060"/>
                </a:lnTo>
                <a:lnTo>
                  <a:pt x="2197" y="919"/>
                </a:lnTo>
                <a:lnTo>
                  <a:pt x="2265" y="773"/>
                </a:lnTo>
                <a:lnTo>
                  <a:pt x="2326" y="623"/>
                </a:lnTo>
                <a:lnTo>
                  <a:pt x="2379" y="470"/>
                </a:lnTo>
                <a:lnTo>
                  <a:pt x="2403" y="391"/>
                </a:lnTo>
                <a:lnTo>
                  <a:pt x="1462" y="659"/>
                </a:lnTo>
                <a:lnTo>
                  <a:pt x="711" y="0"/>
                </a:lnTo>
                <a:close/>
              </a:path>
            </a:pathLst>
          </a:custGeom>
          <a:solidFill>
            <a:srgbClr val="F4F4F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Freeform 1412">
            <a:extLst>
              <a:ext uri="{FF2B5EF4-FFF2-40B4-BE49-F238E27FC236}">
                <a16:creationId xmlns:a16="http://schemas.microsoft.com/office/drawing/2014/main" id="{CC04089C-4BE4-2923-8DAF-30AA0E70C77B}"/>
              </a:ext>
            </a:extLst>
          </p:cNvPr>
          <p:cNvSpPr>
            <a:spLocks/>
          </p:cNvSpPr>
          <p:nvPr/>
        </p:nvSpPr>
        <p:spPr bwMode="auto">
          <a:xfrm>
            <a:off x="6761475" y="1791551"/>
            <a:ext cx="1119577" cy="1572519"/>
          </a:xfrm>
          <a:custGeom>
            <a:avLst/>
            <a:gdLst>
              <a:gd name="T0" fmla="*/ 0 w 1928"/>
              <a:gd name="T1" fmla="*/ 1077 h 2710"/>
              <a:gd name="T2" fmla="*/ 46 w 1928"/>
              <a:gd name="T3" fmla="*/ 1155 h 2710"/>
              <a:gd name="T4" fmla="*/ 101 w 1928"/>
              <a:gd name="T5" fmla="*/ 1278 h 2710"/>
              <a:gd name="T6" fmla="*/ 133 w 1928"/>
              <a:gd name="T7" fmla="*/ 1363 h 2710"/>
              <a:gd name="T8" fmla="*/ 157 w 1928"/>
              <a:gd name="T9" fmla="*/ 1450 h 2710"/>
              <a:gd name="T10" fmla="*/ 177 w 1928"/>
              <a:gd name="T11" fmla="*/ 1541 h 2710"/>
              <a:gd name="T12" fmla="*/ 190 w 1928"/>
              <a:gd name="T13" fmla="*/ 1633 h 2710"/>
              <a:gd name="T14" fmla="*/ 196 w 1928"/>
              <a:gd name="T15" fmla="*/ 1728 h 2710"/>
              <a:gd name="T16" fmla="*/ 197 w 1928"/>
              <a:gd name="T17" fmla="*/ 1776 h 2710"/>
              <a:gd name="T18" fmla="*/ 196 w 1928"/>
              <a:gd name="T19" fmla="*/ 1848 h 2710"/>
              <a:gd name="T20" fmla="*/ 180 w 1928"/>
              <a:gd name="T21" fmla="*/ 1989 h 2710"/>
              <a:gd name="T22" fmla="*/ 168 w 1928"/>
              <a:gd name="T23" fmla="*/ 2058 h 2710"/>
              <a:gd name="T24" fmla="*/ 908 w 1928"/>
              <a:gd name="T25" fmla="*/ 2710 h 2710"/>
              <a:gd name="T26" fmla="*/ 1855 w 1928"/>
              <a:gd name="T27" fmla="*/ 2441 h 2710"/>
              <a:gd name="T28" fmla="*/ 1872 w 1928"/>
              <a:gd name="T29" fmla="*/ 2360 h 2710"/>
              <a:gd name="T30" fmla="*/ 1899 w 1928"/>
              <a:gd name="T31" fmla="*/ 2197 h 2710"/>
              <a:gd name="T32" fmla="*/ 1917 w 1928"/>
              <a:gd name="T33" fmla="*/ 2030 h 2710"/>
              <a:gd name="T34" fmla="*/ 1926 w 1928"/>
              <a:gd name="T35" fmla="*/ 1861 h 2710"/>
              <a:gd name="T36" fmla="*/ 1928 w 1928"/>
              <a:gd name="T37" fmla="*/ 1776 h 2710"/>
              <a:gd name="T38" fmla="*/ 1925 w 1928"/>
              <a:gd name="T39" fmla="*/ 1652 h 2710"/>
              <a:gd name="T40" fmla="*/ 1906 w 1928"/>
              <a:gd name="T41" fmla="*/ 1409 h 2710"/>
              <a:gd name="T42" fmla="*/ 1868 w 1928"/>
              <a:gd name="T43" fmla="*/ 1172 h 2710"/>
              <a:gd name="T44" fmla="*/ 1812 w 1928"/>
              <a:gd name="T45" fmla="*/ 940 h 2710"/>
              <a:gd name="T46" fmla="*/ 1740 w 1928"/>
              <a:gd name="T47" fmla="*/ 717 h 2710"/>
              <a:gd name="T48" fmla="*/ 1652 w 1928"/>
              <a:gd name="T49" fmla="*/ 500 h 2710"/>
              <a:gd name="T50" fmla="*/ 1547 w 1928"/>
              <a:gd name="T51" fmla="*/ 293 h 2710"/>
              <a:gd name="T52" fmla="*/ 1427 w 1928"/>
              <a:gd name="T53" fmla="*/ 95 h 2710"/>
              <a:gd name="T54" fmla="*/ 1361 w 1928"/>
              <a:gd name="T55" fmla="*/ 0 h 2710"/>
              <a:gd name="T56" fmla="*/ 985 w 1928"/>
              <a:gd name="T57" fmla="*/ 902 h 2710"/>
              <a:gd name="T58" fmla="*/ 0 w 1928"/>
              <a:gd name="T59" fmla="*/ 1077 h 27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1928" h="2710">
                <a:moveTo>
                  <a:pt x="0" y="1077"/>
                </a:moveTo>
                <a:lnTo>
                  <a:pt x="46" y="1155"/>
                </a:lnTo>
                <a:lnTo>
                  <a:pt x="101" y="1278"/>
                </a:lnTo>
                <a:lnTo>
                  <a:pt x="133" y="1363"/>
                </a:lnTo>
                <a:lnTo>
                  <a:pt x="157" y="1450"/>
                </a:lnTo>
                <a:lnTo>
                  <a:pt x="177" y="1541"/>
                </a:lnTo>
                <a:lnTo>
                  <a:pt x="190" y="1633"/>
                </a:lnTo>
                <a:lnTo>
                  <a:pt x="196" y="1728"/>
                </a:lnTo>
                <a:lnTo>
                  <a:pt x="197" y="1776"/>
                </a:lnTo>
                <a:lnTo>
                  <a:pt x="196" y="1848"/>
                </a:lnTo>
                <a:lnTo>
                  <a:pt x="180" y="1989"/>
                </a:lnTo>
                <a:lnTo>
                  <a:pt x="168" y="2058"/>
                </a:lnTo>
                <a:lnTo>
                  <a:pt x="908" y="2710"/>
                </a:lnTo>
                <a:lnTo>
                  <a:pt x="1855" y="2441"/>
                </a:lnTo>
                <a:lnTo>
                  <a:pt x="1872" y="2360"/>
                </a:lnTo>
                <a:lnTo>
                  <a:pt x="1899" y="2197"/>
                </a:lnTo>
                <a:lnTo>
                  <a:pt x="1917" y="2030"/>
                </a:lnTo>
                <a:lnTo>
                  <a:pt x="1926" y="1861"/>
                </a:lnTo>
                <a:lnTo>
                  <a:pt x="1928" y="1776"/>
                </a:lnTo>
                <a:lnTo>
                  <a:pt x="1925" y="1652"/>
                </a:lnTo>
                <a:lnTo>
                  <a:pt x="1906" y="1409"/>
                </a:lnTo>
                <a:lnTo>
                  <a:pt x="1868" y="1172"/>
                </a:lnTo>
                <a:lnTo>
                  <a:pt x="1812" y="940"/>
                </a:lnTo>
                <a:lnTo>
                  <a:pt x="1740" y="717"/>
                </a:lnTo>
                <a:lnTo>
                  <a:pt x="1652" y="500"/>
                </a:lnTo>
                <a:lnTo>
                  <a:pt x="1547" y="293"/>
                </a:lnTo>
                <a:lnTo>
                  <a:pt x="1427" y="95"/>
                </a:lnTo>
                <a:lnTo>
                  <a:pt x="1361" y="0"/>
                </a:lnTo>
                <a:lnTo>
                  <a:pt x="985" y="902"/>
                </a:lnTo>
                <a:lnTo>
                  <a:pt x="0" y="1077"/>
                </a:lnTo>
                <a:close/>
              </a:path>
            </a:pathLst>
          </a:custGeom>
          <a:solidFill>
            <a:srgbClr val="F3591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365760" numCol="1" anchor="b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7" name="Freeform 1413">
            <a:extLst>
              <a:ext uri="{FF2B5EF4-FFF2-40B4-BE49-F238E27FC236}">
                <a16:creationId xmlns:a16="http://schemas.microsoft.com/office/drawing/2014/main" id="{EE7516E5-4297-AA3B-5738-3FC29DB3B160}"/>
              </a:ext>
            </a:extLst>
          </p:cNvPr>
          <p:cNvSpPr>
            <a:spLocks/>
          </p:cNvSpPr>
          <p:nvPr/>
        </p:nvSpPr>
        <p:spPr bwMode="auto">
          <a:xfrm>
            <a:off x="4357403" y="2853058"/>
            <a:ext cx="1314690" cy="1528385"/>
          </a:xfrm>
          <a:custGeom>
            <a:avLst/>
            <a:gdLst>
              <a:gd name="T0" fmla="*/ 2262 w 2262"/>
              <a:gd name="T1" fmla="*/ 1075 h 2634"/>
              <a:gd name="T2" fmla="*/ 2209 w 2262"/>
              <a:gd name="T3" fmla="*/ 1039 h 2634"/>
              <a:gd name="T4" fmla="*/ 2111 w 2262"/>
              <a:gd name="T5" fmla="*/ 961 h 2634"/>
              <a:gd name="T6" fmla="*/ 2020 w 2262"/>
              <a:gd name="T7" fmla="*/ 874 h 2634"/>
              <a:gd name="T8" fmla="*/ 1938 w 2262"/>
              <a:gd name="T9" fmla="*/ 779 h 2634"/>
              <a:gd name="T10" fmla="*/ 1864 w 2262"/>
              <a:gd name="T11" fmla="*/ 677 h 2634"/>
              <a:gd name="T12" fmla="*/ 1801 w 2262"/>
              <a:gd name="T13" fmla="*/ 567 h 2634"/>
              <a:gd name="T14" fmla="*/ 1748 w 2262"/>
              <a:gd name="T15" fmla="*/ 452 h 2634"/>
              <a:gd name="T16" fmla="*/ 1706 w 2262"/>
              <a:gd name="T17" fmla="*/ 331 h 2634"/>
              <a:gd name="T18" fmla="*/ 1689 w 2262"/>
              <a:gd name="T19" fmla="*/ 267 h 2634"/>
              <a:gd name="T20" fmla="*/ 731 w 2262"/>
              <a:gd name="T21" fmla="*/ 0 h 2634"/>
              <a:gd name="T22" fmla="*/ 0 w 2262"/>
              <a:gd name="T23" fmla="*/ 649 h 2634"/>
              <a:gd name="T24" fmla="*/ 20 w 2262"/>
              <a:gd name="T25" fmla="*/ 729 h 2634"/>
              <a:gd name="T26" fmla="*/ 65 w 2262"/>
              <a:gd name="T27" fmla="*/ 884 h 2634"/>
              <a:gd name="T28" fmla="*/ 118 w 2262"/>
              <a:gd name="T29" fmla="*/ 1037 h 2634"/>
              <a:gd name="T30" fmla="*/ 181 w 2262"/>
              <a:gd name="T31" fmla="*/ 1188 h 2634"/>
              <a:gd name="T32" fmla="*/ 249 w 2262"/>
              <a:gd name="T33" fmla="*/ 1333 h 2634"/>
              <a:gd name="T34" fmla="*/ 324 w 2262"/>
              <a:gd name="T35" fmla="*/ 1473 h 2634"/>
              <a:gd name="T36" fmla="*/ 407 w 2262"/>
              <a:gd name="T37" fmla="*/ 1610 h 2634"/>
              <a:gd name="T38" fmla="*/ 497 w 2262"/>
              <a:gd name="T39" fmla="*/ 1741 h 2634"/>
              <a:gd name="T40" fmla="*/ 593 w 2262"/>
              <a:gd name="T41" fmla="*/ 1868 h 2634"/>
              <a:gd name="T42" fmla="*/ 695 w 2262"/>
              <a:gd name="T43" fmla="*/ 1989 h 2634"/>
              <a:gd name="T44" fmla="*/ 804 w 2262"/>
              <a:gd name="T45" fmla="*/ 2105 h 2634"/>
              <a:gd name="T46" fmla="*/ 918 w 2262"/>
              <a:gd name="T47" fmla="*/ 2216 h 2634"/>
              <a:gd name="T48" fmla="*/ 1039 w 2262"/>
              <a:gd name="T49" fmla="*/ 2319 h 2634"/>
              <a:gd name="T50" fmla="*/ 1163 w 2262"/>
              <a:gd name="T51" fmla="*/ 2418 h 2634"/>
              <a:gd name="T52" fmla="*/ 1294 w 2262"/>
              <a:gd name="T53" fmla="*/ 2510 h 2634"/>
              <a:gd name="T54" fmla="*/ 1429 w 2262"/>
              <a:gd name="T55" fmla="*/ 2594 h 2634"/>
              <a:gd name="T56" fmla="*/ 1497 w 2262"/>
              <a:gd name="T57" fmla="*/ 2634 h 2634"/>
              <a:gd name="T58" fmla="*/ 1447 w 2262"/>
              <a:gd name="T59" fmla="*/ 1663 h 2634"/>
              <a:gd name="T60" fmla="*/ 2262 w 2262"/>
              <a:gd name="T61" fmla="*/ 1075 h 26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2262" h="2634">
                <a:moveTo>
                  <a:pt x="2262" y="1075"/>
                </a:moveTo>
                <a:lnTo>
                  <a:pt x="2209" y="1039"/>
                </a:lnTo>
                <a:lnTo>
                  <a:pt x="2111" y="961"/>
                </a:lnTo>
                <a:lnTo>
                  <a:pt x="2020" y="874"/>
                </a:lnTo>
                <a:lnTo>
                  <a:pt x="1938" y="779"/>
                </a:lnTo>
                <a:lnTo>
                  <a:pt x="1864" y="677"/>
                </a:lnTo>
                <a:lnTo>
                  <a:pt x="1801" y="567"/>
                </a:lnTo>
                <a:lnTo>
                  <a:pt x="1748" y="452"/>
                </a:lnTo>
                <a:lnTo>
                  <a:pt x="1706" y="331"/>
                </a:lnTo>
                <a:lnTo>
                  <a:pt x="1689" y="267"/>
                </a:lnTo>
                <a:lnTo>
                  <a:pt x="731" y="0"/>
                </a:lnTo>
                <a:lnTo>
                  <a:pt x="0" y="649"/>
                </a:lnTo>
                <a:lnTo>
                  <a:pt x="20" y="729"/>
                </a:lnTo>
                <a:lnTo>
                  <a:pt x="65" y="884"/>
                </a:lnTo>
                <a:lnTo>
                  <a:pt x="118" y="1037"/>
                </a:lnTo>
                <a:lnTo>
                  <a:pt x="181" y="1188"/>
                </a:lnTo>
                <a:lnTo>
                  <a:pt x="249" y="1333"/>
                </a:lnTo>
                <a:lnTo>
                  <a:pt x="324" y="1473"/>
                </a:lnTo>
                <a:lnTo>
                  <a:pt x="407" y="1610"/>
                </a:lnTo>
                <a:lnTo>
                  <a:pt x="497" y="1741"/>
                </a:lnTo>
                <a:lnTo>
                  <a:pt x="593" y="1868"/>
                </a:lnTo>
                <a:lnTo>
                  <a:pt x="695" y="1989"/>
                </a:lnTo>
                <a:lnTo>
                  <a:pt x="804" y="2105"/>
                </a:lnTo>
                <a:lnTo>
                  <a:pt x="918" y="2216"/>
                </a:lnTo>
                <a:lnTo>
                  <a:pt x="1039" y="2319"/>
                </a:lnTo>
                <a:lnTo>
                  <a:pt x="1163" y="2418"/>
                </a:lnTo>
                <a:lnTo>
                  <a:pt x="1294" y="2510"/>
                </a:lnTo>
                <a:lnTo>
                  <a:pt x="1429" y="2594"/>
                </a:lnTo>
                <a:lnTo>
                  <a:pt x="1497" y="2634"/>
                </a:lnTo>
                <a:lnTo>
                  <a:pt x="1447" y="1663"/>
                </a:lnTo>
                <a:lnTo>
                  <a:pt x="2262" y="1075"/>
                </a:lnTo>
                <a:close/>
              </a:path>
            </a:pathLst>
          </a:custGeom>
          <a:solidFill>
            <a:srgbClr val="FFD73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400" b="1" dirty="0"/>
              <a:t>05</a:t>
            </a:r>
          </a:p>
        </p:txBody>
      </p:sp>
      <p:sp>
        <p:nvSpPr>
          <p:cNvPr id="8" name="Freeform 1414">
            <a:extLst>
              <a:ext uri="{FF2B5EF4-FFF2-40B4-BE49-F238E27FC236}">
                <a16:creationId xmlns:a16="http://schemas.microsoft.com/office/drawing/2014/main" id="{61AA5866-3A7C-0B67-A4C2-AE951AD0DC24}"/>
              </a:ext>
            </a:extLst>
          </p:cNvPr>
          <p:cNvSpPr>
            <a:spLocks/>
          </p:cNvSpPr>
          <p:nvPr/>
        </p:nvSpPr>
        <p:spPr bwMode="auto">
          <a:xfrm>
            <a:off x="6192395" y="1041295"/>
            <a:ext cx="1291462" cy="1284495"/>
          </a:xfrm>
          <a:custGeom>
            <a:avLst/>
            <a:gdLst>
              <a:gd name="T0" fmla="*/ 0 w 2223"/>
              <a:gd name="T1" fmla="*/ 1735 h 2215"/>
              <a:gd name="T2" fmla="*/ 66 w 2223"/>
              <a:gd name="T3" fmla="*/ 1744 h 2215"/>
              <a:gd name="T4" fmla="*/ 193 w 2223"/>
              <a:gd name="T5" fmla="*/ 1773 h 2215"/>
              <a:gd name="T6" fmla="*/ 315 w 2223"/>
              <a:gd name="T7" fmla="*/ 1813 h 2215"/>
              <a:gd name="T8" fmla="*/ 432 w 2223"/>
              <a:gd name="T9" fmla="*/ 1864 h 2215"/>
              <a:gd name="T10" fmla="*/ 542 w 2223"/>
              <a:gd name="T11" fmla="*/ 1926 h 2215"/>
              <a:gd name="T12" fmla="*/ 647 w 2223"/>
              <a:gd name="T13" fmla="*/ 1997 h 2215"/>
              <a:gd name="T14" fmla="*/ 743 w 2223"/>
              <a:gd name="T15" fmla="*/ 2077 h 2215"/>
              <a:gd name="T16" fmla="*/ 831 w 2223"/>
              <a:gd name="T17" fmla="*/ 2167 h 2215"/>
              <a:gd name="T18" fmla="*/ 872 w 2223"/>
              <a:gd name="T19" fmla="*/ 2215 h 2215"/>
              <a:gd name="T20" fmla="*/ 1845 w 2223"/>
              <a:gd name="T21" fmla="*/ 2042 h 2215"/>
              <a:gd name="T22" fmla="*/ 2223 w 2223"/>
              <a:gd name="T23" fmla="*/ 1134 h 2215"/>
              <a:gd name="T24" fmla="*/ 2174 w 2223"/>
              <a:gd name="T25" fmla="*/ 1074 h 2215"/>
              <a:gd name="T26" fmla="*/ 2067 w 2223"/>
              <a:gd name="T27" fmla="*/ 956 h 2215"/>
              <a:gd name="T28" fmla="*/ 1957 w 2223"/>
              <a:gd name="T29" fmla="*/ 845 h 2215"/>
              <a:gd name="T30" fmla="*/ 1841 w 2223"/>
              <a:gd name="T31" fmla="*/ 738 h 2215"/>
              <a:gd name="T32" fmla="*/ 1719 w 2223"/>
              <a:gd name="T33" fmla="*/ 640 h 2215"/>
              <a:gd name="T34" fmla="*/ 1592 w 2223"/>
              <a:gd name="T35" fmla="*/ 545 h 2215"/>
              <a:gd name="T36" fmla="*/ 1460 w 2223"/>
              <a:gd name="T37" fmla="*/ 459 h 2215"/>
              <a:gd name="T38" fmla="*/ 1323 w 2223"/>
              <a:gd name="T39" fmla="*/ 378 h 2215"/>
              <a:gd name="T40" fmla="*/ 1182 w 2223"/>
              <a:gd name="T41" fmla="*/ 306 h 2215"/>
              <a:gd name="T42" fmla="*/ 1037 w 2223"/>
              <a:gd name="T43" fmla="*/ 238 h 2215"/>
              <a:gd name="T44" fmla="*/ 888 w 2223"/>
              <a:gd name="T45" fmla="*/ 180 h 2215"/>
              <a:gd name="T46" fmla="*/ 736 w 2223"/>
              <a:gd name="T47" fmla="*/ 129 h 2215"/>
              <a:gd name="T48" fmla="*/ 579 w 2223"/>
              <a:gd name="T49" fmla="*/ 85 h 2215"/>
              <a:gd name="T50" fmla="*/ 420 w 2223"/>
              <a:gd name="T51" fmla="*/ 50 h 2215"/>
              <a:gd name="T52" fmla="*/ 258 w 2223"/>
              <a:gd name="T53" fmla="*/ 23 h 2215"/>
              <a:gd name="T54" fmla="*/ 93 w 2223"/>
              <a:gd name="T55" fmla="*/ 5 h 2215"/>
              <a:gd name="T56" fmla="*/ 10 w 2223"/>
              <a:gd name="T57" fmla="*/ 0 h 2215"/>
              <a:gd name="T58" fmla="*/ 478 w 2223"/>
              <a:gd name="T59" fmla="*/ 854 h 2215"/>
              <a:gd name="T60" fmla="*/ 0 w 2223"/>
              <a:gd name="T61" fmla="*/ 1735 h 22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2223" h="2215">
                <a:moveTo>
                  <a:pt x="0" y="1735"/>
                </a:moveTo>
                <a:lnTo>
                  <a:pt x="66" y="1744"/>
                </a:lnTo>
                <a:lnTo>
                  <a:pt x="193" y="1773"/>
                </a:lnTo>
                <a:lnTo>
                  <a:pt x="315" y="1813"/>
                </a:lnTo>
                <a:lnTo>
                  <a:pt x="432" y="1864"/>
                </a:lnTo>
                <a:lnTo>
                  <a:pt x="542" y="1926"/>
                </a:lnTo>
                <a:lnTo>
                  <a:pt x="647" y="1997"/>
                </a:lnTo>
                <a:lnTo>
                  <a:pt x="743" y="2077"/>
                </a:lnTo>
                <a:lnTo>
                  <a:pt x="831" y="2167"/>
                </a:lnTo>
                <a:lnTo>
                  <a:pt x="872" y="2215"/>
                </a:lnTo>
                <a:lnTo>
                  <a:pt x="1845" y="2042"/>
                </a:lnTo>
                <a:lnTo>
                  <a:pt x="2223" y="1134"/>
                </a:lnTo>
                <a:lnTo>
                  <a:pt x="2174" y="1074"/>
                </a:lnTo>
                <a:lnTo>
                  <a:pt x="2067" y="956"/>
                </a:lnTo>
                <a:lnTo>
                  <a:pt x="1957" y="845"/>
                </a:lnTo>
                <a:lnTo>
                  <a:pt x="1841" y="738"/>
                </a:lnTo>
                <a:lnTo>
                  <a:pt x="1719" y="640"/>
                </a:lnTo>
                <a:lnTo>
                  <a:pt x="1592" y="545"/>
                </a:lnTo>
                <a:lnTo>
                  <a:pt x="1460" y="459"/>
                </a:lnTo>
                <a:lnTo>
                  <a:pt x="1323" y="378"/>
                </a:lnTo>
                <a:lnTo>
                  <a:pt x="1182" y="306"/>
                </a:lnTo>
                <a:lnTo>
                  <a:pt x="1037" y="238"/>
                </a:lnTo>
                <a:lnTo>
                  <a:pt x="888" y="180"/>
                </a:lnTo>
                <a:lnTo>
                  <a:pt x="736" y="129"/>
                </a:lnTo>
                <a:lnTo>
                  <a:pt x="579" y="85"/>
                </a:lnTo>
                <a:lnTo>
                  <a:pt x="420" y="50"/>
                </a:lnTo>
                <a:lnTo>
                  <a:pt x="258" y="23"/>
                </a:lnTo>
                <a:lnTo>
                  <a:pt x="93" y="5"/>
                </a:lnTo>
                <a:lnTo>
                  <a:pt x="10" y="0"/>
                </a:lnTo>
                <a:lnTo>
                  <a:pt x="478" y="854"/>
                </a:lnTo>
                <a:lnTo>
                  <a:pt x="0" y="1735"/>
                </a:lnTo>
                <a:close/>
              </a:path>
            </a:pathLst>
          </a:custGeom>
          <a:solidFill>
            <a:srgbClr val="8A8AAC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9" name="Freeform 1415">
            <a:extLst>
              <a:ext uri="{FF2B5EF4-FFF2-40B4-BE49-F238E27FC236}">
                <a16:creationId xmlns:a16="http://schemas.microsoft.com/office/drawing/2014/main" id="{6EBA138E-DD78-4532-DF0C-945B99198BF5}"/>
              </a:ext>
            </a:extLst>
          </p:cNvPr>
          <p:cNvSpPr>
            <a:spLocks/>
          </p:cNvSpPr>
          <p:nvPr/>
        </p:nvSpPr>
        <p:spPr bwMode="auto">
          <a:xfrm>
            <a:off x="5300450" y="3528986"/>
            <a:ext cx="1474962" cy="1077767"/>
          </a:xfrm>
          <a:custGeom>
            <a:avLst/>
            <a:gdLst>
              <a:gd name="T0" fmla="*/ 1794 w 2540"/>
              <a:gd name="T1" fmla="*/ 58 h 1856"/>
              <a:gd name="T2" fmla="*/ 1743 w 2540"/>
              <a:gd name="T3" fmla="*/ 74 h 1856"/>
              <a:gd name="T4" fmla="*/ 1641 w 2540"/>
              <a:gd name="T5" fmla="*/ 99 h 1856"/>
              <a:gd name="T6" fmla="*/ 1536 w 2540"/>
              <a:gd name="T7" fmla="*/ 116 h 1856"/>
              <a:gd name="T8" fmla="*/ 1427 w 2540"/>
              <a:gd name="T9" fmla="*/ 125 h 1856"/>
              <a:gd name="T10" fmla="*/ 1373 w 2540"/>
              <a:gd name="T11" fmla="*/ 125 h 1856"/>
              <a:gd name="T12" fmla="*/ 1296 w 2540"/>
              <a:gd name="T13" fmla="*/ 124 h 1856"/>
              <a:gd name="T14" fmla="*/ 1148 w 2540"/>
              <a:gd name="T15" fmla="*/ 109 h 1856"/>
              <a:gd name="T16" fmla="*/ 1006 w 2540"/>
              <a:gd name="T17" fmla="*/ 76 h 1856"/>
              <a:gd name="T18" fmla="*/ 870 w 2540"/>
              <a:gd name="T19" fmla="*/ 29 h 1856"/>
              <a:gd name="T20" fmla="*/ 805 w 2540"/>
              <a:gd name="T21" fmla="*/ 0 h 1856"/>
              <a:gd name="T22" fmla="*/ 0 w 2540"/>
              <a:gd name="T23" fmla="*/ 580 h 1856"/>
              <a:gd name="T24" fmla="*/ 52 w 2540"/>
              <a:gd name="T25" fmla="*/ 1559 h 1856"/>
              <a:gd name="T26" fmla="*/ 127 w 2540"/>
              <a:gd name="T27" fmla="*/ 1594 h 1856"/>
              <a:gd name="T28" fmla="*/ 281 w 2540"/>
              <a:gd name="T29" fmla="*/ 1657 h 1856"/>
              <a:gd name="T30" fmla="*/ 439 w 2540"/>
              <a:gd name="T31" fmla="*/ 1712 h 1856"/>
              <a:gd name="T32" fmla="*/ 601 w 2540"/>
              <a:gd name="T33" fmla="*/ 1759 h 1856"/>
              <a:gd name="T34" fmla="*/ 767 w 2540"/>
              <a:gd name="T35" fmla="*/ 1797 h 1856"/>
              <a:gd name="T36" fmla="*/ 937 w 2540"/>
              <a:gd name="T37" fmla="*/ 1826 h 1856"/>
              <a:gd name="T38" fmla="*/ 1108 w 2540"/>
              <a:gd name="T39" fmla="*/ 1845 h 1856"/>
              <a:gd name="T40" fmla="*/ 1283 w 2540"/>
              <a:gd name="T41" fmla="*/ 1856 h 1856"/>
              <a:gd name="T42" fmla="*/ 1373 w 2540"/>
              <a:gd name="T43" fmla="*/ 1856 h 1856"/>
              <a:gd name="T44" fmla="*/ 1449 w 2540"/>
              <a:gd name="T45" fmla="*/ 1856 h 1856"/>
              <a:gd name="T46" fmla="*/ 1602 w 2540"/>
              <a:gd name="T47" fmla="*/ 1848 h 1856"/>
              <a:gd name="T48" fmla="*/ 1754 w 2540"/>
              <a:gd name="T49" fmla="*/ 1832 h 1856"/>
              <a:gd name="T50" fmla="*/ 1903 w 2540"/>
              <a:gd name="T51" fmla="*/ 1810 h 1856"/>
              <a:gd name="T52" fmla="*/ 2049 w 2540"/>
              <a:gd name="T53" fmla="*/ 1782 h 1856"/>
              <a:gd name="T54" fmla="*/ 2193 w 2540"/>
              <a:gd name="T55" fmla="*/ 1746 h 1856"/>
              <a:gd name="T56" fmla="*/ 2334 w 2540"/>
              <a:gd name="T57" fmla="*/ 1703 h 1856"/>
              <a:gd name="T58" fmla="*/ 2473 w 2540"/>
              <a:gd name="T59" fmla="*/ 1654 h 1856"/>
              <a:gd name="T60" fmla="*/ 2540 w 2540"/>
              <a:gd name="T61" fmla="*/ 1626 h 1856"/>
              <a:gd name="T62" fmla="*/ 1746 w 2540"/>
              <a:gd name="T63" fmla="*/ 1059 h 1856"/>
              <a:gd name="T64" fmla="*/ 1794 w 2540"/>
              <a:gd name="T65" fmla="*/ 58 h 18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2540" h="1856">
                <a:moveTo>
                  <a:pt x="1794" y="58"/>
                </a:moveTo>
                <a:lnTo>
                  <a:pt x="1743" y="74"/>
                </a:lnTo>
                <a:lnTo>
                  <a:pt x="1641" y="99"/>
                </a:lnTo>
                <a:lnTo>
                  <a:pt x="1536" y="116"/>
                </a:lnTo>
                <a:lnTo>
                  <a:pt x="1427" y="125"/>
                </a:lnTo>
                <a:lnTo>
                  <a:pt x="1373" y="125"/>
                </a:lnTo>
                <a:lnTo>
                  <a:pt x="1296" y="124"/>
                </a:lnTo>
                <a:lnTo>
                  <a:pt x="1148" y="109"/>
                </a:lnTo>
                <a:lnTo>
                  <a:pt x="1006" y="76"/>
                </a:lnTo>
                <a:lnTo>
                  <a:pt x="870" y="29"/>
                </a:lnTo>
                <a:lnTo>
                  <a:pt x="805" y="0"/>
                </a:lnTo>
                <a:lnTo>
                  <a:pt x="0" y="580"/>
                </a:lnTo>
                <a:lnTo>
                  <a:pt x="52" y="1559"/>
                </a:lnTo>
                <a:lnTo>
                  <a:pt x="127" y="1594"/>
                </a:lnTo>
                <a:lnTo>
                  <a:pt x="281" y="1657"/>
                </a:lnTo>
                <a:lnTo>
                  <a:pt x="439" y="1712"/>
                </a:lnTo>
                <a:lnTo>
                  <a:pt x="601" y="1759"/>
                </a:lnTo>
                <a:lnTo>
                  <a:pt x="767" y="1797"/>
                </a:lnTo>
                <a:lnTo>
                  <a:pt x="937" y="1826"/>
                </a:lnTo>
                <a:lnTo>
                  <a:pt x="1108" y="1845"/>
                </a:lnTo>
                <a:lnTo>
                  <a:pt x="1283" y="1856"/>
                </a:lnTo>
                <a:lnTo>
                  <a:pt x="1373" y="1856"/>
                </a:lnTo>
                <a:lnTo>
                  <a:pt x="1449" y="1856"/>
                </a:lnTo>
                <a:lnTo>
                  <a:pt x="1602" y="1848"/>
                </a:lnTo>
                <a:lnTo>
                  <a:pt x="1754" y="1832"/>
                </a:lnTo>
                <a:lnTo>
                  <a:pt x="1903" y="1810"/>
                </a:lnTo>
                <a:lnTo>
                  <a:pt x="2049" y="1782"/>
                </a:lnTo>
                <a:lnTo>
                  <a:pt x="2193" y="1746"/>
                </a:lnTo>
                <a:lnTo>
                  <a:pt x="2334" y="1703"/>
                </a:lnTo>
                <a:lnTo>
                  <a:pt x="2473" y="1654"/>
                </a:lnTo>
                <a:lnTo>
                  <a:pt x="2540" y="1626"/>
                </a:lnTo>
                <a:lnTo>
                  <a:pt x="1746" y="1059"/>
                </a:lnTo>
                <a:lnTo>
                  <a:pt x="1794" y="58"/>
                </a:lnTo>
                <a:close/>
              </a:path>
            </a:pathLst>
          </a:custGeom>
          <a:solidFill>
            <a:srgbClr val="1AA8F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45720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04</a:t>
            </a:r>
          </a:p>
        </p:txBody>
      </p:sp>
      <p:sp>
        <p:nvSpPr>
          <p:cNvPr id="10" name="Freeform 1416">
            <a:extLst>
              <a:ext uri="{FF2B5EF4-FFF2-40B4-BE49-F238E27FC236}">
                <a16:creationId xmlns:a16="http://schemas.microsoft.com/office/drawing/2014/main" id="{2ACF7519-00D2-699B-92F4-B3BD9CCCB915}"/>
              </a:ext>
            </a:extLst>
          </p:cNvPr>
          <p:cNvSpPr>
            <a:spLocks/>
          </p:cNvSpPr>
          <p:nvPr/>
        </p:nvSpPr>
        <p:spPr bwMode="auto">
          <a:xfrm>
            <a:off x="6415381" y="3092305"/>
            <a:ext cx="1395988" cy="1333272"/>
          </a:xfrm>
          <a:custGeom>
            <a:avLst/>
            <a:gdLst>
              <a:gd name="T0" fmla="*/ 2403 w 2403"/>
              <a:gd name="T1" fmla="*/ 391 h 2298"/>
              <a:gd name="T2" fmla="*/ 1462 w 2403"/>
              <a:gd name="T3" fmla="*/ 659 h 2298"/>
              <a:gd name="T4" fmla="*/ 711 w 2403"/>
              <a:gd name="T5" fmla="*/ 0 h 2298"/>
              <a:gd name="T6" fmla="*/ 688 w 2403"/>
              <a:gd name="T7" fmla="*/ 61 h 2298"/>
              <a:gd name="T8" fmla="*/ 632 w 2403"/>
              <a:gd name="T9" fmla="*/ 176 h 2298"/>
              <a:gd name="T10" fmla="*/ 566 w 2403"/>
              <a:gd name="T11" fmla="*/ 285 h 2298"/>
              <a:gd name="T12" fmla="*/ 491 w 2403"/>
              <a:gd name="T13" fmla="*/ 386 h 2298"/>
              <a:gd name="T14" fmla="*/ 407 w 2403"/>
              <a:gd name="T15" fmla="*/ 480 h 2298"/>
              <a:gd name="T16" fmla="*/ 313 w 2403"/>
              <a:gd name="T17" fmla="*/ 566 h 2298"/>
              <a:gd name="T18" fmla="*/ 212 w 2403"/>
              <a:gd name="T19" fmla="*/ 643 h 2298"/>
              <a:gd name="T20" fmla="*/ 103 w 2403"/>
              <a:gd name="T21" fmla="*/ 710 h 2298"/>
              <a:gd name="T22" fmla="*/ 48 w 2403"/>
              <a:gd name="T23" fmla="*/ 740 h 2298"/>
              <a:gd name="T24" fmla="*/ 0 w 2403"/>
              <a:gd name="T25" fmla="*/ 1726 h 2298"/>
              <a:gd name="T26" fmla="*/ 799 w 2403"/>
              <a:gd name="T27" fmla="*/ 2298 h 2298"/>
              <a:gd name="T28" fmla="*/ 871 w 2403"/>
              <a:gd name="T29" fmla="*/ 2261 h 2298"/>
              <a:gd name="T30" fmla="*/ 1012 w 2403"/>
              <a:gd name="T31" fmla="*/ 2184 h 2298"/>
              <a:gd name="T32" fmla="*/ 1147 w 2403"/>
              <a:gd name="T33" fmla="*/ 2099 h 2298"/>
              <a:gd name="T34" fmla="*/ 1278 w 2403"/>
              <a:gd name="T35" fmla="*/ 2007 h 2298"/>
              <a:gd name="T36" fmla="*/ 1403 w 2403"/>
              <a:gd name="T37" fmla="*/ 1909 h 2298"/>
              <a:gd name="T38" fmla="*/ 1524 w 2403"/>
              <a:gd name="T39" fmla="*/ 1805 h 2298"/>
              <a:gd name="T40" fmla="*/ 1639 w 2403"/>
              <a:gd name="T41" fmla="*/ 1694 h 2298"/>
              <a:gd name="T42" fmla="*/ 1748 w 2403"/>
              <a:gd name="T43" fmla="*/ 1578 h 2298"/>
              <a:gd name="T44" fmla="*/ 1851 w 2403"/>
              <a:gd name="T45" fmla="*/ 1456 h 2298"/>
              <a:gd name="T46" fmla="*/ 1947 w 2403"/>
              <a:gd name="T47" fmla="*/ 1329 h 2298"/>
              <a:gd name="T48" fmla="*/ 2037 w 2403"/>
              <a:gd name="T49" fmla="*/ 1197 h 2298"/>
              <a:gd name="T50" fmla="*/ 2120 w 2403"/>
              <a:gd name="T51" fmla="*/ 1060 h 2298"/>
              <a:gd name="T52" fmla="*/ 2197 w 2403"/>
              <a:gd name="T53" fmla="*/ 919 h 2298"/>
              <a:gd name="T54" fmla="*/ 2265 w 2403"/>
              <a:gd name="T55" fmla="*/ 773 h 2298"/>
              <a:gd name="T56" fmla="*/ 2326 w 2403"/>
              <a:gd name="T57" fmla="*/ 623 h 2298"/>
              <a:gd name="T58" fmla="*/ 2379 w 2403"/>
              <a:gd name="T59" fmla="*/ 470 h 2298"/>
              <a:gd name="T60" fmla="*/ 2403 w 2403"/>
              <a:gd name="T61" fmla="*/ 391 h 2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2403" h="2298">
                <a:moveTo>
                  <a:pt x="2403" y="391"/>
                </a:moveTo>
                <a:lnTo>
                  <a:pt x="1462" y="659"/>
                </a:lnTo>
                <a:lnTo>
                  <a:pt x="711" y="0"/>
                </a:lnTo>
                <a:lnTo>
                  <a:pt x="688" y="61"/>
                </a:lnTo>
                <a:lnTo>
                  <a:pt x="632" y="176"/>
                </a:lnTo>
                <a:lnTo>
                  <a:pt x="566" y="285"/>
                </a:lnTo>
                <a:lnTo>
                  <a:pt x="491" y="386"/>
                </a:lnTo>
                <a:lnTo>
                  <a:pt x="407" y="480"/>
                </a:lnTo>
                <a:lnTo>
                  <a:pt x="313" y="566"/>
                </a:lnTo>
                <a:lnTo>
                  <a:pt x="212" y="643"/>
                </a:lnTo>
                <a:lnTo>
                  <a:pt x="103" y="710"/>
                </a:lnTo>
                <a:lnTo>
                  <a:pt x="48" y="740"/>
                </a:lnTo>
                <a:lnTo>
                  <a:pt x="0" y="1726"/>
                </a:lnTo>
                <a:lnTo>
                  <a:pt x="799" y="2298"/>
                </a:lnTo>
                <a:lnTo>
                  <a:pt x="871" y="2261"/>
                </a:lnTo>
                <a:lnTo>
                  <a:pt x="1012" y="2184"/>
                </a:lnTo>
                <a:lnTo>
                  <a:pt x="1147" y="2099"/>
                </a:lnTo>
                <a:lnTo>
                  <a:pt x="1278" y="2007"/>
                </a:lnTo>
                <a:lnTo>
                  <a:pt x="1403" y="1909"/>
                </a:lnTo>
                <a:lnTo>
                  <a:pt x="1524" y="1805"/>
                </a:lnTo>
                <a:lnTo>
                  <a:pt x="1639" y="1694"/>
                </a:lnTo>
                <a:lnTo>
                  <a:pt x="1748" y="1578"/>
                </a:lnTo>
                <a:lnTo>
                  <a:pt x="1851" y="1456"/>
                </a:lnTo>
                <a:lnTo>
                  <a:pt x="1947" y="1329"/>
                </a:lnTo>
                <a:lnTo>
                  <a:pt x="2037" y="1197"/>
                </a:lnTo>
                <a:lnTo>
                  <a:pt x="2120" y="1060"/>
                </a:lnTo>
                <a:lnTo>
                  <a:pt x="2197" y="919"/>
                </a:lnTo>
                <a:lnTo>
                  <a:pt x="2265" y="773"/>
                </a:lnTo>
                <a:lnTo>
                  <a:pt x="2326" y="623"/>
                </a:lnTo>
                <a:lnTo>
                  <a:pt x="2379" y="470"/>
                </a:lnTo>
                <a:lnTo>
                  <a:pt x="2403" y="391"/>
                </a:lnTo>
                <a:close/>
              </a:path>
            </a:pathLst>
          </a:custGeom>
          <a:solidFill>
            <a:srgbClr val="A9C5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45720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11" name="Freeform 1417">
            <a:extLst>
              <a:ext uri="{FF2B5EF4-FFF2-40B4-BE49-F238E27FC236}">
                <a16:creationId xmlns:a16="http://schemas.microsoft.com/office/drawing/2014/main" id="{93A575BD-D018-25C6-20CD-7F13C86E1978}"/>
              </a:ext>
            </a:extLst>
          </p:cNvPr>
          <p:cNvSpPr>
            <a:spLocks/>
          </p:cNvSpPr>
          <p:nvPr/>
        </p:nvSpPr>
        <p:spPr bwMode="auto">
          <a:xfrm>
            <a:off x="4310948" y="1719544"/>
            <a:ext cx="1168356" cy="1395988"/>
          </a:xfrm>
          <a:custGeom>
            <a:avLst/>
            <a:gdLst>
              <a:gd name="T0" fmla="*/ 1737 w 2009"/>
              <a:gd name="T1" fmla="*/ 2034 h 2406"/>
              <a:gd name="T2" fmla="*/ 1732 w 2009"/>
              <a:gd name="T3" fmla="*/ 1968 h 2406"/>
              <a:gd name="T4" fmla="*/ 1730 w 2009"/>
              <a:gd name="T5" fmla="*/ 1901 h 2406"/>
              <a:gd name="T6" fmla="*/ 1732 w 2009"/>
              <a:gd name="T7" fmla="*/ 1844 h 2406"/>
              <a:gd name="T8" fmla="*/ 1741 w 2009"/>
              <a:gd name="T9" fmla="*/ 1730 h 2406"/>
              <a:gd name="T10" fmla="*/ 1760 w 2009"/>
              <a:gd name="T11" fmla="*/ 1619 h 2406"/>
              <a:gd name="T12" fmla="*/ 1787 w 2009"/>
              <a:gd name="T13" fmla="*/ 1513 h 2406"/>
              <a:gd name="T14" fmla="*/ 1824 w 2009"/>
              <a:gd name="T15" fmla="*/ 1409 h 2406"/>
              <a:gd name="T16" fmla="*/ 1868 w 2009"/>
              <a:gd name="T17" fmla="*/ 1310 h 2406"/>
              <a:gd name="T18" fmla="*/ 1918 w 2009"/>
              <a:gd name="T19" fmla="*/ 1215 h 2406"/>
              <a:gd name="T20" fmla="*/ 1978 w 2009"/>
              <a:gd name="T21" fmla="*/ 1126 h 2406"/>
              <a:gd name="T22" fmla="*/ 2009 w 2009"/>
              <a:gd name="T23" fmla="*/ 1083 h 2406"/>
              <a:gd name="T24" fmla="*/ 1622 w 2009"/>
              <a:gd name="T25" fmla="*/ 166 h 2406"/>
              <a:gd name="T26" fmla="*/ 659 w 2009"/>
              <a:gd name="T27" fmla="*/ 0 h 2406"/>
              <a:gd name="T28" fmla="*/ 583 w 2009"/>
              <a:gd name="T29" fmla="*/ 99 h 2406"/>
              <a:gd name="T30" fmla="*/ 445 w 2009"/>
              <a:gd name="T31" fmla="*/ 308 h 2406"/>
              <a:gd name="T32" fmla="*/ 323 w 2009"/>
              <a:gd name="T33" fmla="*/ 528 h 2406"/>
              <a:gd name="T34" fmla="*/ 219 w 2009"/>
              <a:gd name="T35" fmla="*/ 759 h 2406"/>
              <a:gd name="T36" fmla="*/ 135 w 2009"/>
              <a:gd name="T37" fmla="*/ 999 h 2406"/>
              <a:gd name="T38" fmla="*/ 70 w 2009"/>
              <a:gd name="T39" fmla="*/ 1247 h 2406"/>
              <a:gd name="T40" fmla="*/ 25 w 2009"/>
              <a:gd name="T41" fmla="*/ 1504 h 2406"/>
              <a:gd name="T42" fmla="*/ 3 w 2009"/>
              <a:gd name="T43" fmla="*/ 1767 h 2406"/>
              <a:gd name="T44" fmla="*/ 0 w 2009"/>
              <a:gd name="T45" fmla="*/ 1901 h 2406"/>
              <a:gd name="T46" fmla="*/ 3 w 2009"/>
              <a:gd name="T47" fmla="*/ 2030 h 2406"/>
              <a:gd name="T48" fmla="*/ 23 w 2009"/>
              <a:gd name="T49" fmla="*/ 2283 h 2406"/>
              <a:gd name="T50" fmla="*/ 43 w 2009"/>
              <a:gd name="T51" fmla="*/ 2406 h 2406"/>
              <a:gd name="T52" fmla="*/ 767 w 2009"/>
              <a:gd name="T53" fmla="*/ 1762 h 2406"/>
              <a:gd name="T54" fmla="*/ 1737 w 2009"/>
              <a:gd name="T55" fmla="*/ 2034 h 24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2009" h="2406">
                <a:moveTo>
                  <a:pt x="1737" y="2034"/>
                </a:moveTo>
                <a:lnTo>
                  <a:pt x="1732" y="1968"/>
                </a:lnTo>
                <a:lnTo>
                  <a:pt x="1730" y="1901"/>
                </a:lnTo>
                <a:lnTo>
                  <a:pt x="1732" y="1844"/>
                </a:lnTo>
                <a:lnTo>
                  <a:pt x="1741" y="1730"/>
                </a:lnTo>
                <a:lnTo>
                  <a:pt x="1760" y="1619"/>
                </a:lnTo>
                <a:lnTo>
                  <a:pt x="1787" y="1513"/>
                </a:lnTo>
                <a:lnTo>
                  <a:pt x="1824" y="1409"/>
                </a:lnTo>
                <a:lnTo>
                  <a:pt x="1868" y="1310"/>
                </a:lnTo>
                <a:lnTo>
                  <a:pt x="1918" y="1215"/>
                </a:lnTo>
                <a:lnTo>
                  <a:pt x="1978" y="1126"/>
                </a:lnTo>
                <a:lnTo>
                  <a:pt x="2009" y="1083"/>
                </a:lnTo>
                <a:lnTo>
                  <a:pt x="1622" y="166"/>
                </a:lnTo>
                <a:lnTo>
                  <a:pt x="659" y="0"/>
                </a:lnTo>
                <a:lnTo>
                  <a:pt x="583" y="99"/>
                </a:lnTo>
                <a:lnTo>
                  <a:pt x="445" y="308"/>
                </a:lnTo>
                <a:lnTo>
                  <a:pt x="323" y="528"/>
                </a:lnTo>
                <a:lnTo>
                  <a:pt x="219" y="759"/>
                </a:lnTo>
                <a:lnTo>
                  <a:pt x="135" y="999"/>
                </a:lnTo>
                <a:lnTo>
                  <a:pt x="70" y="1247"/>
                </a:lnTo>
                <a:lnTo>
                  <a:pt x="25" y="1504"/>
                </a:lnTo>
                <a:lnTo>
                  <a:pt x="3" y="1767"/>
                </a:lnTo>
                <a:lnTo>
                  <a:pt x="0" y="1901"/>
                </a:lnTo>
                <a:lnTo>
                  <a:pt x="3" y="2030"/>
                </a:lnTo>
                <a:lnTo>
                  <a:pt x="23" y="2283"/>
                </a:lnTo>
                <a:lnTo>
                  <a:pt x="43" y="2406"/>
                </a:lnTo>
                <a:lnTo>
                  <a:pt x="767" y="1762"/>
                </a:lnTo>
                <a:lnTo>
                  <a:pt x="1737" y="2034"/>
                </a:lnTo>
                <a:close/>
              </a:path>
            </a:pathLst>
          </a:custGeom>
          <a:solidFill>
            <a:srgbClr val="6F7E8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18288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06</a:t>
            </a:r>
          </a:p>
        </p:txBody>
      </p:sp>
      <p:sp>
        <p:nvSpPr>
          <p:cNvPr id="12" name="Freeform 1418">
            <a:extLst>
              <a:ext uri="{FF2B5EF4-FFF2-40B4-BE49-F238E27FC236}">
                <a16:creationId xmlns:a16="http://schemas.microsoft.com/office/drawing/2014/main" id="{F5269D39-2767-ACF4-F430-D9B6E18693F2}"/>
              </a:ext>
            </a:extLst>
          </p:cNvPr>
          <p:cNvSpPr>
            <a:spLocks/>
          </p:cNvSpPr>
          <p:nvPr/>
        </p:nvSpPr>
        <p:spPr bwMode="auto">
          <a:xfrm>
            <a:off x="4768535" y="1036649"/>
            <a:ext cx="1588777" cy="1228748"/>
          </a:xfrm>
          <a:custGeom>
            <a:avLst/>
            <a:gdLst>
              <a:gd name="T0" fmla="*/ 1348 w 2736"/>
              <a:gd name="T1" fmla="*/ 2113 h 2113"/>
              <a:gd name="T2" fmla="*/ 1393 w 2736"/>
              <a:gd name="T3" fmla="*/ 2070 h 2113"/>
              <a:gd name="T4" fmla="*/ 1490 w 2736"/>
              <a:gd name="T5" fmla="*/ 1993 h 2113"/>
              <a:gd name="T6" fmla="*/ 1594 w 2736"/>
              <a:gd name="T7" fmla="*/ 1923 h 2113"/>
              <a:gd name="T8" fmla="*/ 1703 w 2736"/>
              <a:gd name="T9" fmla="*/ 1863 h 2113"/>
              <a:gd name="T10" fmla="*/ 1820 w 2736"/>
              <a:gd name="T11" fmla="*/ 1814 h 2113"/>
              <a:gd name="T12" fmla="*/ 1941 w 2736"/>
              <a:gd name="T13" fmla="*/ 1776 h 2113"/>
              <a:gd name="T14" fmla="*/ 2067 w 2736"/>
              <a:gd name="T15" fmla="*/ 1749 h 2113"/>
              <a:gd name="T16" fmla="*/ 2197 w 2736"/>
              <a:gd name="T17" fmla="*/ 1733 h 2113"/>
              <a:gd name="T18" fmla="*/ 2263 w 2736"/>
              <a:gd name="T19" fmla="*/ 1731 h 2113"/>
              <a:gd name="T20" fmla="*/ 2736 w 2736"/>
              <a:gd name="T21" fmla="*/ 860 h 2113"/>
              <a:gd name="T22" fmla="*/ 2264 w 2736"/>
              <a:gd name="T23" fmla="*/ 0 h 2113"/>
              <a:gd name="T24" fmla="*/ 2180 w 2736"/>
              <a:gd name="T25" fmla="*/ 2 h 2113"/>
              <a:gd name="T26" fmla="*/ 2014 w 2736"/>
              <a:gd name="T27" fmla="*/ 12 h 2113"/>
              <a:gd name="T28" fmla="*/ 1851 w 2736"/>
              <a:gd name="T29" fmla="*/ 32 h 2113"/>
              <a:gd name="T30" fmla="*/ 1689 w 2736"/>
              <a:gd name="T31" fmla="*/ 59 h 2113"/>
              <a:gd name="T32" fmla="*/ 1531 w 2736"/>
              <a:gd name="T33" fmla="*/ 94 h 2113"/>
              <a:gd name="T34" fmla="*/ 1376 w 2736"/>
              <a:gd name="T35" fmla="*/ 138 h 2113"/>
              <a:gd name="T36" fmla="*/ 1225 w 2736"/>
              <a:gd name="T37" fmla="*/ 190 h 2113"/>
              <a:gd name="T38" fmla="*/ 1077 w 2736"/>
              <a:gd name="T39" fmla="*/ 248 h 2113"/>
              <a:gd name="T40" fmla="*/ 932 w 2736"/>
              <a:gd name="T41" fmla="*/ 314 h 2113"/>
              <a:gd name="T42" fmla="*/ 792 w 2736"/>
              <a:gd name="T43" fmla="*/ 388 h 2113"/>
              <a:gd name="T44" fmla="*/ 657 w 2736"/>
              <a:gd name="T45" fmla="*/ 468 h 2113"/>
              <a:gd name="T46" fmla="*/ 526 w 2736"/>
              <a:gd name="T47" fmla="*/ 555 h 2113"/>
              <a:gd name="T48" fmla="*/ 399 w 2736"/>
              <a:gd name="T49" fmla="*/ 649 h 2113"/>
              <a:gd name="T50" fmla="*/ 279 w 2736"/>
              <a:gd name="T51" fmla="*/ 747 h 2113"/>
              <a:gd name="T52" fmla="*/ 163 w 2736"/>
              <a:gd name="T53" fmla="*/ 853 h 2113"/>
              <a:gd name="T54" fmla="*/ 52 w 2736"/>
              <a:gd name="T55" fmla="*/ 964 h 2113"/>
              <a:gd name="T56" fmla="*/ 0 w 2736"/>
              <a:gd name="T57" fmla="*/ 1022 h 2113"/>
              <a:gd name="T58" fmla="*/ 956 w 2736"/>
              <a:gd name="T59" fmla="*/ 1188 h 2113"/>
              <a:gd name="T60" fmla="*/ 1348 w 2736"/>
              <a:gd name="T61" fmla="*/ 2113 h 21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2736" h="2113">
                <a:moveTo>
                  <a:pt x="1348" y="2113"/>
                </a:moveTo>
                <a:lnTo>
                  <a:pt x="1393" y="2070"/>
                </a:lnTo>
                <a:lnTo>
                  <a:pt x="1490" y="1993"/>
                </a:lnTo>
                <a:lnTo>
                  <a:pt x="1594" y="1923"/>
                </a:lnTo>
                <a:lnTo>
                  <a:pt x="1703" y="1863"/>
                </a:lnTo>
                <a:lnTo>
                  <a:pt x="1820" y="1814"/>
                </a:lnTo>
                <a:lnTo>
                  <a:pt x="1941" y="1776"/>
                </a:lnTo>
                <a:lnTo>
                  <a:pt x="2067" y="1749"/>
                </a:lnTo>
                <a:lnTo>
                  <a:pt x="2197" y="1733"/>
                </a:lnTo>
                <a:lnTo>
                  <a:pt x="2263" y="1731"/>
                </a:lnTo>
                <a:lnTo>
                  <a:pt x="2736" y="860"/>
                </a:lnTo>
                <a:lnTo>
                  <a:pt x="2264" y="0"/>
                </a:lnTo>
                <a:lnTo>
                  <a:pt x="2180" y="2"/>
                </a:lnTo>
                <a:lnTo>
                  <a:pt x="2014" y="12"/>
                </a:lnTo>
                <a:lnTo>
                  <a:pt x="1851" y="32"/>
                </a:lnTo>
                <a:lnTo>
                  <a:pt x="1689" y="59"/>
                </a:lnTo>
                <a:lnTo>
                  <a:pt x="1531" y="94"/>
                </a:lnTo>
                <a:lnTo>
                  <a:pt x="1376" y="138"/>
                </a:lnTo>
                <a:lnTo>
                  <a:pt x="1225" y="190"/>
                </a:lnTo>
                <a:lnTo>
                  <a:pt x="1077" y="248"/>
                </a:lnTo>
                <a:lnTo>
                  <a:pt x="932" y="314"/>
                </a:lnTo>
                <a:lnTo>
                  <a:pt x="792" y="388"/>
                </a:lnTo>
                <a:lnTo>
                  <a:pt x="657" y="468"/>
                </a:lnTo>
                <a:lnTo>
                  <a:pt x="526" y="555"/>
                </a:lnTo>
                <a:lnTo>
                  <a:pt x="399" y="649"/>
                </a:lnTo>
                <a:lnTo>
                  <a:pt x="279" y="747"/>
                </a:lnTo>
                <a:lnTo>
                  <a:pt x="163" y="853"/>
                </a:lnTo>
                <a:lnTo>
                  <a:pt x="52" y="964"/>
                </a:lnTo>
                <a:lnTo>
                  <a:pt x="0" y="1022"/>
                </a:lnTo>
                <a:lnTo>
                  <a:pt x="956" y="1188"/>
                </a:lnTo>
                <a:lnTo>
                  <a:pt x="1348" y="2113"/>
                </a:lnTo>
                <a:close/>
              </a:path>
            </a:pathLst>
          </a:custGeom>
          <a:solidFill>
            <a:srgbClr val="CCCC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45720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400" b="1" dirty="0"/>
              <a:t>07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6F7AD5B4-0784-AC7C-03A2-0DA1CA57A16A}"/>
              </a:ext>
            </a:extLst>
          </p:cNvPr>
          <p:cNvGrpSpPr/>
          <p:nvPr/>
        </p:nvGrpSpPr>
        <p:grpSpPr>
          <a:xfrm>
            <a:off x="4732180" y="4787058"/>
            <a:ext cx="2727640" cy="1138942"/>
            <a:chOff x="4891812" y="4787058"/>
            <a:chExt cx="2727640" cy="1138942"/>
          </a:xfrm>
        </p:grpSpPr>
        <p:grpSp>
          <p:nvGrpSpPr>
            <p:cNvPr id="71" name="Group 70">
              <a:extLst>
                <a:ext uri="{FF2B5EF4-FFF2-40B4-BE49-F238E27FC236}">
                  <a16:creationId xmlns:a16="http://schemas.microsoft.com/office/drawing/2014/main" id="{91E7D457-BE18-9E94-6D04-1A2F54B74393}"/>
                </a:ext>
              </a:extLst>
            </p:cNvPr>
            <p:cNvGrpSpPr/>
            <p:nvPr/>
          </p:nvGrpSpPr>
          <p:grpSpPr>
            <a:xfrm>
              <a:off x="5289049" y="4787058"/>
              <a:ext cx="2330403" cy="1138942"/>
              <a:chOff x="554941" y="1491772"/>
              <a:chExt cx="1605398" cy="1138942"/>
            </a:xfrm>
          </p:grpSpPr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2381F618-0266-1ECD-4060-CD5FAF71F23B}"/>
                  </a:ext>
                </a:extLst>
              </p:cNvPr>
              <p:cNvSpPr txBox="1"/>
              <p:nvPr/>
            </p:nvSpPr>
            <p:spPr>
              <a:xfrm>
                <a:off x="554941" y="1491772"/>
                <a:ext cx="1018162" cy="400110"/>
              </a:xfrm>
              <a:prstGeom prst="rect">
                <a:avLst/>
              </a:prstGeom>
              <a:noFill/>
            </p:spPr>
            <p:txBody>
              <a:bodyPr wrap="none" lIns="0" rtlCol="0" anchor="ctr">
                <a:spAutoFit/>
              </a:bodyPr>
              <a:lstStyle/>
              <a:p>
                <a:r>
                  <a:rPr lang="en-US" sz="2000" b="1" noProof="1">
                    <a:solidFill>
                      <a:srgbClr val="1AA8FE"/>
                    </a:solidFill>
                  </a:rPr>
                  <a:t>Lorem Ipsum</a:t>
                </a:r>
              </a:p>
            </p:txBody>
          </p:sp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0E7C5196-813B-BE6F-8795-9821A7E77C7C}"/>
                  </a:ext>
                </a:extLst>
              </p:cNvPr>
              <p:cNvSpPr txBox="1"/>
              <p:nvPr/>
            </p:nvSpPr>
            <p:spPr>
              <a:xfrm>
                <a:off x="554941" y="1922828"/>
                <a:ext cx="1605398" cy="707886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1000" noProof="1">
                    <a:solidFill>
                      <a:schemeClr val="bg1">
                        <a:lumMod val="75000"/>
                      </a:schemeClr>
                    </a:solidFill>
                  </a:rPr>
                  <a:t>Lorem ipsum dolor sit amet, at pede luctus vel gravida, nonummy massa rutrum lorem volutpat, a nunc ornare, etiam eleifend, fusce id mauris phasellus fusce ultriciesi.</a:t>
                </a:r>
              </a:p>
            </p:txBody>
          </p:sp>
        </p:grpSp>
        <p:sp>
          <p:nvSpPr>
            <p:cNvPr id="74" name="Teardrop 73">
              <a:extLst>
                <a:ext uri="{FF2B5EF4-FFF2-40B4-BE49-F238E27FC236}">
                  <a16:creationId xmlns:a16="http://schemas.microsoft.com/office/drawing/2014/main" id="{378CEC54-470C-1A44-4FBC-5721441CF922}"/>
                </a:ext>
              </a:extLst>
            </p:cNvPr>
            <p:cNvSpPr/>
            <p:nvPr/>
          </p:nvSpPr>
          <p:spPr bwMode="auto">
            <a:xfrm rot="8100000">
              <a:off x="4891812" y="4857186"/>
              <a:ext cx="258245" cy="258313"/>
            </a:xfrm>
            <a:prstGeom prst="teardrop">
              <a:avLst/>
            </a:prstGeom>
            <a:solidFill>
              <a:srgbClr val="1AA8F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914217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828434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2742651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3656868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4571086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5485303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6399520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7313737" algn="l" defTabSz="1828434" rtl="0" eaLnBrk="1" latinLnBrk="0" hangingPunct="1">
                <a:defRPr sz="36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en-US" sz="1800" dirty="0">
                <a:latin typeface="Lato Light"/>
              </a:endParaRPr>
            </a:p>
          </p:txBody>
        </p:sp>
      </p:grpSp>
      <p:sp>
        <p:nvSpPr>
          <p:cNvPr id="14" name="Teardrop 13">
            <a:extLst>
              <a:ext uri="{FF2B5EF4-FFF2-40B4-BE49-F238E27FC236}">
                <a16:creationId xmlns:a16="http://schemas.microsoft.com/office/drawing/2014/main" id="{95A810AE-27DE-949C-121D-4180E9B93A1C}"/>
              </a:ext>
            </a:extLst>
          </p:cNvPr>
          <p:cNvSpPr/>
          <p:nvPr/>
        </p:nvSpPr>
        <p:spPr bwMode="auto">
          <a:xfrm rot="8100000">
            <a:off x="823562" y="1085188"/>
            <a:ext cx="258245" cy="258313"/>
          </a:xfrm>
          <a:prstGeom prst="teardrop">
            <a:avLst/>
          </a:prstGeom>
          <a:solidFill>
            <a:srgbClr val="CCCC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 sz="1800" dirty="0">
              <a:latin typeface="Lato Light"/>
            </a:endParaRPr>
          </a:p>
        </p:txBody>
      </p:sp>
      <p:grpSp>
        <p:nvGrpSpPr>
          <p:cNvPr id="53" name="Group 52">
            <a:extLst>
              <a:ext uri="{FF2B5EF4-FFF2-40B4-BE49-F238E27FC236}">
                <a16:creationId xmlns:a16="http://schemas.microsoft.com/office/drawing/2014/main" id="{618B0015-3AA1-7C0C-24BA-BA47D4944545}"/>
              </a:ext>
            </a:extLst>
          </p:cNvPr>
          <p:cNvGrpSpPr/>
          <p:nvPr/>
        </p:nvGrpSpPr>
        <p:grpSpPr>
          <a:xfrm>
            <a:off x="1204999" y="1014291"/>
            <a:ext cx="2330403" cy="1138942"/>
            <a:chOff x="554941" y="1491772"/>
            <a:chExt cx="1605398" cy="1138942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50E16733-186D-A1AD-8B9C-FCE95270A368}"/>
                </a:ext>
              </a:extLst>
            </p:cNvPr>
            <p:cNvSpPr txBox="1"/>
            <p:nvPr/>
          </p:nvSpPr>
          <p:spPr>
            <a:xfrm>
              <a:off x="554941" y="1491772"/>
              <a:ext cx="1018162" cy="400110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2000" b="1" noProof="1">
                  <a:solidFill>
                    <a:schemeClr val="bg1">
                      <a:lumMod val="6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83140F1B-29A6-74F0-2859-46318D879A9F}"/>
                </a:ext>
              </a:extLst>
            </p:cNvPr>
            <p:cNvSpPr txBox="1"/>
            <p:nvPr/>
          </p:nvSpPr>
          <p:spPr>
            <a:xfrm>
              <a:off x="554941" y="1922828"/>
              <a:ext cx="1605398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at pede luctus vel gravida, nonummy massa rutrum lorem volutpat, a nunc ornare, etiam eleifend, fusce id mauris phasellus fusce ultriciesi.</a:t>
              </a: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27E0F853-D785-07CC-E079-376CF7024100}"/>
              </a:ext>
            </a:extLst>
          </p:cNvPr>
          <p:cNvGrpSpPr/>
          <p:nvPr/>
        </p:nvGrpSpPr>
        <p:grpSpPr>
          <a:xfrm>
            <a:off x="1204999" y="2813321"/>
            <a:ext cx="2330403" cy="1138942"/>
            <a:chOff x="554941" y="1491772"/>
            <a:chExt cx="1605398" cy="1138942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25889A1A-C030-1F26-8E49-05D12392CD25}"/>
                </a:ext>
              </a:extLst>
            </p:cNvPr>
            <p:cNvSpPr txBox="1"/>
            <p:nvPr/>
          </p:nvSpPr>
          <p:spPr>
            <a:xfrm>
              <a:off x="554941" y="1491772"/>
              <a:ext cx="1018162" cy="400110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2000" b="1" noProof="1">
                  <a:solidFill>
                    <a:srgbClr val="6F7E89"/>
                  </a:solidFill>
                </a:rPr>
                <a:t>Lorem Ipsum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CD127C07-76DD-57CB-D596-32669819AF01}"/>
                </a:ext>
              </a:extLst>
            </p:cNvPr>
            <p:cNvSpPr txBox="1"/>
            <p:nvPr/>
          </p:nvSpPr>
          <p:spPr>
            <a:xfrm>
              <a:off x="554941" y="1922828"/>
              <a:ext cx="1605398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at pede luctus vel gravida, nonummy massa rutrum lorem volutpat, a nunc ornare, etiam eleifend, fusce id mauris phasellus fusce ultriciesi.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2E6821F0-5608-E810-B52B-4D059EA7F442}"/>
              </a:ext>
            </a:extLst>
          </p:cNvPr>
          <p:cNvGrpSpPr/>
          <p:nvPr/>
        </p:nvGrpSpPr>
        <p:grpSpPr>
          <a:xfrm>
            <a:off x="1204999" y="4612351"/>
            <a:ext cx="2330403" cy="1138942"/>
            <a:chOff x="554941" y="1491772"/>
            <a:chExt cx="1605398" cy="1138942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710D11FA-4E6C-A690-5957-AE023662C1D2}"/>
                </a:ext>
              </a:extLst>
            </p:cNvPr>
            <p:cNvSpPr txBox="1"/>
            <p:nvPr/>
          </p:nvSpPr>
          <p:spPr>
            <a:xfrm>
              <a:off x="554941" y="1491772"/>
              <a:ext cx="1018162" cy="400110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2000" b="1" noProof="1">
                  <a:solidFill>
                    <a:srgbClr val="FFD734"/>
                  </a:solidFill>
                </a:rPr>
                <a:t>Lorem Ipsum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295624B7-5B0E-53B9-EE6D-F1E38C4CB8BC}"/>
                </a:ext>
              </a:extLst>
            </p:cNvPr>
            <p:cNvSpPr txBox="1"/>
            <p:nvPr/>
          </p:nvSpPr>
          <p:spPr>
            <a:xfrm>
              <a:off x="554941" y="1922828"/>
              <a:ext cx="1605398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at pede luctus vel gravida, nonummy massa rutrum lorem volutpat, a nunc ornare, etiam eleifend, fusce id mauris phasellus fusce ultriciesi.</a:t>
              </a:r>
            </a:p>
          </p:txBody>
        </p:sp>
      </p:grpSp>
      <p:sp>
        <p:nvSpPr>
          <p:cNvPr id="69" name="Teardrop 68">
            <a:extLst>
              <a:ext uri="{FF2B5EF4-FFF2-40B4-BE49-F238E27FC236}">
                <a16:creationId xmlns:a16="http://schemas.microsoft.com/office/drawing/2014/main" id="{4D7B9CD4-8B38-4972-E9E9-CA4A467F38C5}"/>
              </a:ext>
            </a:extLst>
          </p:cNvPr>
          <p:cNvSpPr/>
          <p:nvPr/>
        </p:nvSpPr>
        <p:spPr bwMode="auto">
          <a:xfrm rot="8100000">
            <a:off x="823562" y="2883833"/>
            <a:ext cx="258245" cy="258313"/>
          </a:xfrm>
          <a:prstGeom prst="teardrop">
            <a:avLst/>
          </a:prstGeom>
          <a:solidFill>
            <a:srgbClr val="6F7E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 sz="1800" dirty="0">
              <a:latin typeface="Lato Light"/>
            </a:endParaRPr>
          </a:p>
        </p:txBody>
      </p:sp>
      <p:sp>
        <p:nvSpPr>
          <p:cNvPr id="70" name="Teardrop 69">
            <a:extLst>
              <a:ext uri="{FF2B5EF4-FFF2-40B4-BE49-F238E27FC236}">
                <a16:creationId xmlns:a16="http://schemas.microsoft.com/office/drawing/2014/main" id="{E22E5C92-C43B-86A7-FDFF-64B0EF8CF39F}"/>
              </a:ext>
            </a:extLst>
          </p:cNvPr>
          <p:cNvSpPr/>
          <p:nvPr/>
        </p:nvSpPr>
        <p:spPr bwMode="auto">
          <a:xfrm rot="8100000">
            <a:off x="823562" y="4682479"/>
            <a:ext cx="258245" cy="258313"/>
          </a:xfrm>
          <a:prstGeom prst="teardrop">
            <a:avLst/>
          </a:prstGeom>
          <a:solidFill>
            <a:srgbClr val="FFD7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 sz="1800" dirty="0">
              <a:latin typeface="Lato Light"/>
            </a:endParaRPr>
          </a:p>
        </p:txBody>
      </p:sp>
      <p:sp>
        <p:nvSpPr>
          <p:cNvPr id="77" name="Teardrop 76">
            <a:extLst>
              <a:ext uri="{FF2B5EF4-FFF2-40B4-BE49-F238E27FC236}">
                <a16:creationId xmlns:a16="http://schemas.microsoft.com/office/drawing/2014/main" id="{C8EDFF5F-74BC-992C-E79F-2C4C34728EB9}"/>
              </a:ext>
            </a:extLst>
          </p:cNvPr>
          <p:cNvSpPr/>
          <p:nvPr/>
        </p:nvSpPr>
        <p:spPr bwMode="auto">
          <a:xfrm rot="8100000">
            <a:off x="8656599" y="1085188"/>
            <a:ext cx="258245" cy="258313"/>
          </a:xfrm>
          <a:prstGeom prst="teardrop">
            <a:avLst/>
          </a:prstGeom>
          <a:solidFill>
            <a:srgbClr val="8A8A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 sz="1800" dirty="0">
              <a:latin typeface="Lato Light"/>
            </a:endParaRPr>
          </a:p>
        </p:txBody>
      </p:sp>
      <p:grpSp>
        <p:nvGrpSpPr>
          <p:cNvPr id="78" name="Group 77">
            <a:extLst>
              <a:ext uri="{FF2B5EF4-FFF2-40B4-BE49-F238E27FC236}">
                <a16:creationId xmlns:a16="http://schemas.microsoft.com/office/drawing/2014/main" id="{24E2C223-D1A6-FFB4-C8D1-A419556D94AF}"/>
              </a:ext>
            </a:extLst>
          </p:cNvPr>
          <p:cNvGrpSpPr/>
          <p:nvPr/>
        </p:nvGrpSpPr>
        <p:grpSpPr>
          <a:xfrm>
            <a:off x="9038036" y="1014291"/>
            <a:ext cx="2330403" cy="1138942"/>
            <a:chOff x="554941" y="1491772"/>
            <a:chExt cx="1605398" cy="1138942"/>
          </a:xfrm>
        </p:grpSpPr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A8D3D4D9-E18C-6909-803C-6D68129EE105}"/>
                </a:ext>
              </a:extLst>
            </p:cNvPr>
            <p:cNvSpPr txBox="1"/>
            <p:nvPr/>
          </p:nvSpPr>
          <p:spPr>
            <a:xfrm>
              <a:off x="554941" y="1491772"/>
              <a:ext cx="1018162" cy="400110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2000" b="1" noProof="1">
                  <a:solidFill>
                    <a:srgbClr val="8A8AAC"/>
                  </a:solidFill>
                </a:rPr>
                <a:t>Lorem Ipsum</a:t>
              </a: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07C62119-EC4C-D65F-4382-CD4E4E02274A}"/>
                </a:ext>
              </a:extLst>
            </p:cNvPr>
            <p:cNvSpPr txBox="1"/>
            <p:nvPr/>
          </p:nvSpPr>
          <p:spPr>
            <a:xfrm>
              <a:off x="554941" y="1922828"/>
              <a:ext cx="1605398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at pede luctus vel gravida, nonummy massa rutrum lorem volutpat, a nunc ornare, etiam eleifend, fusce id mauris phasellus fusce ultriciesi.</a:t>
              </a:r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90E0BB47-3E78-A192-4537-9509BF4350CD}"/>
              </a:ext>
            </a:extLst>
          </p:cNvPr>
          <p:cNvGrpSpPr/>
          <p:nvPr/>
        </p:nvGrpSpPr>
        <p:grpSpPr>
          <a:xfrm>
            <a:off x="9038036" y="2813321"/>
            <a:ext cx="2330403" cy="1138942"/>
            <a:chOff x="554941" y="1491772"/>
            <a:chExt cx="1605398" cy="1138942"/>
          </a:xfrm>
        </p:grpSpPr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F272B3E8-D14F-7B53-93B1-ACF8B9C41616}"/>
                </a:ext>
              </a:extLst>
            </p:cNvPr>
            <p:cNvSpPr txBox="1"/>
            <p:nvPr/>
          </p:nvSpPr>
          <p:spPr>
            <a:xfrm>
              <a:off x="554941" y="1491772"/>
              <a:ext cx="1018162" cy="400110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2000" b="1" noProof="1">
                  <a:solidFill>
                    <a:srgbClr val="F3591F"/>
                  </a:solidFill>
                </a:rPr>
                <a:t>Lorem Ipsum</a:t>
              </a: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98E2C336-9CE7-126F-D5C3-BD9828219914}"/>
                </a:ext>
              </a:extLst>
            </p:cNvPr>
            <p:cNvSpPr txBox="1"/>
            <p:nvPr/>
          </p:nvSpPr>
          <p:spPr>
            <a:xfrm>
              <a:off x="554941" y="1922828"/>
              <a:ext cx="1605398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at pede luctus vel gravida, nonummy massa rutrum lorem volutpat, a nunc ornare, etiam eleifend, fusce id mauris phasellus fusce ultriciesi.</a:t>
              </a:r>
            </a:p>
          </p:txBody>
        </p: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A0DEBE27-DC4D-2312-8CD9-7BA0814E698F}"/>
              </a:ext>
            </a:extLst>
          </p:cNvPr>
          <p:cNvGrpSpPr/>
          <p:nvPr/>
        </p:nvGrpSpPr>
        <p:grpSpPr>
          <a:xfrm>
            <a:off x="9038036" y="4612351"/>
            <a:ext cx="2330403" cy="1138942"/>
            <a:chOff x="554941" y="1491772"/>
            <a:chExt cx="1605398" cy="1138942"/>
          </a:xfrm>
        </p:grpSpPr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51F0625D-0C7C-5CDD-E340-4EA91900997F}"/>
                </a:ext>
              </a:extLst>
            </p:cNvPr>
            <p:cNvSpPr txBox="1"/>
            <p:nvPr/>
          </p:nvSpPr>
          <p:spPr>
            <a:xfrm>
              <a:off x="554941" y="1491772"/>
              <a:ext cx="1018162" cy="400110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2000" b="1" noProof="1">
                  <a:solidFill>
                    <a:srgbClr val="A9C500"/>
                  </a:solidFill>
                </a:rPr>
                <a:t>Lorem Ipsum</a:t>
              </a: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E939D7AA-61E2-E32C-770E-4F7604B3E90A}"/>
                </a:ext>
              </a:extLst>
            </p:cNvPr>
            <p:cNvSpPr txBox="1"/>
            <p:nvPr/>
          </p:nvSpPr>
          <p:spPr>
            <a:xfrm>
              <a:off x="554941" y="1922828"/>
              <a:ext cx="1605398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at pede luctus vel gravida, nonummy massa rutrum lorem volutpat, a nunc ornare, etiam eleifend, fusce id mauris phasellus fusce ultriciesi.</a:t>
              </a:r>
            </a:p>
          </p:txBody>
        </p:sp>
      </p:grpSp>
      <p:sp>
        <p:nvSpPr>
          <p:cNvPr id="81" name="Teardrop 80">
            <a:extLst>
              <a:ext uri="{FF2B5EF4-FFF2-40B4-BE49-F238E27FC236}">
                <a16:creationId xmlns:a16="http://schemas.microsoft.com/office/drawing/2014/main" id="{4E7F1240-2A52-2CEC-DF46-CB9227EA141C}"/>
              </a:ext>
            </a:extLst>
          </p:cNvPr>
          <p:cNvSpPr/>
          <p:nvPr/>
        </p:nvSpPr>
        <p:spPr bwMode="auto">
          <a:xfrm rot="8100000">
            <a:off x="8656599" y="2883833"/>
            <a:ext cx="258245" cy="258313"/>
          </a:xfrm>
          <a:prstGeom prst="teardrop">
            <a:avLst/>
          </a:prstGeom>
          <a:solidFill>
            <a:srgbClr val="F359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 sz="1800" dirty="0">
              <a:latin typeface="Lato Light"/>
            </a:endParaRPr>
          </a:p>
        </p:txBody>
      </p:sp>
      <p:sp>
        <p:nvSpPr>
          <p:cNvPr id="82" name="Teardrop 81">
            <a:extLst>
              <a:ext uri="{FF2B5EF4-FFF2-40B4-BE49-F238E27FC236}">
                <a16:creationId xmlns:a16="http://schemas.microsoft.com/office/drawing/2014/main" id="{8B034D1F-C672-C1D9-E8C4-DC3C391D6BBF}"/>
              </a:ext>
            </a:extLst>
          </p:cNvPr>
          <p:cNvSpPr/>
          <p:nvPr/>
        </p:nvSpPr>
        <p:spPr bwMode="auto">
          <a:xfrm rot="8100000">
            <a:off x="8656599" y="4682479"/>
            <a:ext cx="258245" cy="258313"/>
          </a:xfrm>
          <a:prstGeom prst="teardrop">
            <a:avLst/>
          </a:prstGeom>
          <a:solidFill>
            <a:srgbClr val="A9C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 sz="1800" dirty="0">
              <a:latin typeface="Lato Light"/>
            </a:endParaRPr>
          </a:p>
        </p:txBody>
      </p:sp>
    </p:spTree>
    <p:extLst>
      <p:ext uri="{BB962C8B-B14F-4D97-AF65-F5344CB8AC3E}">
        <p14:creationId xmlns:p14="http://schemas.microsoft.com/office/powerpoint/2010/main" val="6241886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9498</TotalTime>
  <Words>558</Words>
  <Application>Microsoft Office PowerPoint</Application>
  <PresentationFormat>Widescreen</PresentationFormat>
  <Paragraphs>51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Lato Light</vt:lpstr>
      <vt:lpstr>Template PresentationGO</vt:lpstr>
      <vt:lpstr>Template PresentationGO Dark</vt:lpstr>
      <vt:lpstr>Designed by PresentationGO</vt:lpstr>
      <vt:lpstr>Arrow Ring Chart – 7 Parts – Slide Template</vt:lpstr>
      <vt:lpstr>Arrow Ring Chart – 7 Parts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7-Parts Arrow Ring Chart</dc:title>
  <dc:creator>PresentationGO.com</dc:creator>
  <dc:description>© Copyright PresentationGO.com - Do not distribute or sale without written permission.</dc:description>
  <cp:lastModifiedBy>Christophe Barroche</cp:lastModifiedBy>
  <cp:revision>56</cp:revision>
  <dcterms:created xsi:type="dcterms:W3CDTF">2014-11-26T05:14:11Z</dcterms:created>
  <dcterms:modified xsi:type="dcterms:W3CDTF">2026-02-24T16:28:23Z</dcterms:modified>
  <cp:category>Charts &amp; Diagrams</cp:category>
</cp:coreProperties>
</file>