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5" r:id="rId4"/>
    <p:sldId id="31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CC"/>
    <a:srgbClr val="F3591F"/>
    <a:srgbClr val="1AA8FE"/>
    <a:srgbClr val="A9C500"/>
    <a:srgbClr val="8A8AAC"/>
    <a:srgbClr val="ED7D31"/>
    <a:srgbClr val="FFD734"/>
    <a:srgbClr val="6F7E89"/>
    <a:srgbClr val="393950"/>
    <a:srgbClr val="C55A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9" d="100"/>
          <a:sy n="109" d="100"/>
        </p:scale>
        <p:origin x="148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4854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960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3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A5CD00"/>
                </a:solidFill>
              </a:rPr>
              <a:t>T</a:t>
            </a:r>
            <a:r>
              <a:rPr lang="en-US" baseline="0" dirty="0" smtClean="0">
                <a:solidFill>
                  <a:srgbClr val="A5CD00"/>
                </a:solidFill>
              </a:rPr>
              <a:t>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Arrow Ring Chart – 6 Parts</a:t>
            </a:r>
            <a:endParaRPr lang="en-US" dirty="0"/>
          </a:p>
        </p:txBody>
      </p:sp>
      <p:sp>
        <p:nvSpPr>
          <p:cNvPr id="14" name="Teardrop 13"/>
          <p:cNvSpPr/>
          <p:nvPr/>
        </p:nvSpPr>
        <p:spPr bwMode="auto">
          <a:xfrm rot="8100000">
            <a:off x="157704" y="1085187"/>
            <a:ext cx="258245" cy="258313"/>
          </a:xfrm>
          <a:prstGeom prst="teardrop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554941" y="998902"/>
            <a:ext cx="1613903" cy="1462107"/>
            <a:chOff x="554941" y="1476384"/>
            <a:chExt cx="1613903" cy="1462107"/>
          </a:xfrm>
        </p:grpSpPr>
        <p:sp>
          <p:nvSpPr>
            <p:cNvPr id="47" name="TextBox 46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chemeClr val="bg1">
                      <a:lumMod val="65000"/>
                    </a:schemeClr>
                  </a:solidFill>
                </a:rPr>
                <a:t>Lorem Ipsum</a:t>
              </a:r>
              <a:endParaRPr lang="en-US" sz="22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39141" y="2797932"/>
            <a:ext cx="1613903" cy="1462107"/>
            <a:chOff x="554941" y="1476384"/>
            <a:chExt cx="1613903" cy="1462107"/>
          </a:xfrm>
        </p:grpSpPr>
        <p:sp>
          <p:nvSpPr>
            <p:cNvPr id="55" name="TextBox 54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ED7D31"/>
                  </a:solidFill>
                </a:rPr>
                <a:t>Lorem Ipsum</a:t>
              </a:r>
              <a:endParaRPr lang="en-US" sz="2200" b="1" dirty="0">
                <a:solidFill>
                  <a:srgbClr val="ED7D31"/>
                </a:solidFill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554941" y="4596962"/>
            <a:ext cx="1613903" cy="1462107"/>
            <a:chOff x="554941" y="1476384"/>
            <a:chExt cx="1613903" cy="1462107"/>
          </a:xfrm>
        </p:grpSpPr>
        <p:sp>
          <p:nvSpPr>
            <p:cNvPr id="58" name="TextBox 57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1AA8FE"/>
                  </a:solidFill>
                </a:rPr>
                <a:t>Lorem Ipsum</a:t>
              </a:r>
              <a:endParaRPr lang="en-US" sz="2200" b="1" dirty="0">
                <a:solidFill>
                  <a:srgbClr val="1AA8FE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69" name="Teardrop 68"/>
          <p:cNvSpPr/>
          <p:nvPr/>
        </p:nvSpPr>
        <p:spPr bwMode="auto">
          <a:xfrm rot="8100000">
            <a:off x="157704" y="2883832"/>
            <a:ext cx="258245" cy="258313"/>
          </a:xfrm>
          <a:prstGeom prst="teardrop">
            <a:avLst/>
          </a:prstGeom>
          <a:solidFill>
            <a:srgbClr val="FFD7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70" name="Teardrop 69"/>
          <p:cNvSpPr/>
          <p:nvPr/>
        </p:nvSpPr>
        <p:spPr bwMode="auto">
          <a:xfrm rot="8100000">
            <a:off x="157704" y="4682478"/>
            <a:ext cx="258245" cy="258313"/>
          </a:xfrm>
          <a:prstGeom prst="teardrop">
            <a:avLst/>
          </a:prstGeom>
          <a:solidFill>
            <a:srgbClr val="1AA8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77" name="Teardrop 76"/>
          <p:cNvSpPr/>
          <p:nvPr/>
        </p:nvSpPr>
        <p:spPr bwMode="auto">
          <a:xfrm rot="8100000">
            <a:off x="6784998" y="1085187"/>
            <a:ext cx="258245" cy="258313"/>
          </a:xfrm>
          <a:prstGeom prst="teardrop">
            <a:avLst/>
          </a:prstGeom>
          <a:solidFill>
            <a:srgbClr val="3939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78" name="Group 77"/>
          <p:cNvGrpSpPr/>
          <p:nvPr/>
        </p:nvGrpSpPr>
        <p:grpSpPr>
          <a:xfrm>
            <a:off x="7182235" y="998902"/>
            <a:ext cx="1613903" cy="1462107"/>
            <a:chOff x="554941" y="1476384"/>
            <a:chExt cx="1613903" cy="1462107"/>
          </a:xfrm>
        </p:grpSpPr>
        <p:sp>
          <p:nvSpPr>
            <p:cNvPr id="87" name="TextBox 86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393950"/>
                  </a:solidFill>
                </a:rPr>
                <a:t>Lorem Ipsum</a:t>
              </a:r>
              <a:endParaRPr lang="en-US" sz="2200" b="1" dirty="0">
                <a:solidFill>
                  <a:srgbClr val="393950"/>
                </a:solidFill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7166435" y="2797932"/>
            <a:ext cx="1613903" cy="1462107"/>
            <a:chOff x="554941" y="1476384"/>
            <a:chExt cx="1613903" cy="1462107"/>
          </a:xfrm>
        </p:grpSpPr>
        <p:sp>
          <p:nvSpPr>
            <p:cNvPr id="85" name="TextBox 84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F3591F"/>
                  </a:solidFill>
                </a:rPr>
                <a:t>Lorem Ipsum</a:t>
              </a:r>
              <a:endParaRPr lang="en-US" sz="2200" b="1" dirty="0">
                <a:solidFill>
                  <a:srgbClr val="F3591F"/>
                </a:solidFill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7182235" y="4596962"/>
            <a:ext cx="1613903" cy="1462107"/>
            <a:chOff x="554941" y="1476384"/>
            <a:chExt cx="1613903" cy="1462107"/>
          </a:xfrm>
        </p:grpSpPr>
        <p:sp>
          <p:nvSpPr>
            <p:cNvPr id="83" name="TextBox 82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A9C500"/>
                  </a:solidFill>
                </a:rPr>
                <a:t>Lorem Ipsum</a:t>
              </a:r>
              <a:endParaRPr lang="en-US" sz="2200" b="1" dirty="0">
                <a:solidFill>
                  <a:srgbClr val="A9C500"/>
                </a:solidFill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81" name="Teardrop 80"/>
          <p:cNvSpPr/>
          <p:nvPr/>
        </p:nvSpPr>
        <p:spPr bwMode="auto">
          <a:xfrm rot="8100000">
            <a:off x="6784998" y="2883832"/>
            <a:ext cx="258245" cy="258313"/>
          </a:xfrm>
          <a:prstGeom prst="teardrop">
            <a:avLst/>
          </a:prstGeom>
          <a:solidFill>
            <a:srgbClr val="F35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82" name="Teardrop 81"/>
          <p:cNvSpPr/>
          <p:nvPr/>
        </p:nvSpPr>
        <p:spPr bwMode="auto">
          <a:xfrm rot="8100000">
            <a:off x="6784998" y="4682478"/>
            <a:ext cx="258245" cy="258313"/>
          </a:xfrm>
          <a:prstGeom prst="teardrop">
            <a:avLst/>
          </a:prstGeom>
          <a:solidFill>
            <a:srgbClr val="A9C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89" name="Group 88"/>
          <p:cNvGrpSpPr>
            <a:grpSpLocks/>
          </p:cNvGrpSpPr>
          <p:nvPr/>
        </p:nvGrpSpPr>
        <p:grpSpPr>
          <a:xfrm>
            <a:off x="2788920" y="1645920"/>
            <a:ext cx="3566160" cy="3566160"/>
            <a:chOff x="3703044" y="1238239"/>
            <a:chExt cx="4785911" cy="4780994"/>
          </a:xfrm>
        </p:grpSpPr>
        <p:sp>
          <p:nvSpPr>
            <p:cNvPr id="90" name="Freeform 24"/>
            <p:cNvSpPr>
              <a:spLocks/>
            </p:cNvSpPr>
            <p:nvPr/>
          </p:nvSpPr>
          <p:spPr bwMode="auto">
            <a:xfrm>
              <a:off x="5724634" y="4273088"/>
              <a:ext cx="2365903" cy="1746145"/>
            </a:xfrm>
            <a:custGeom>
              <a:avLst/>
              <a:gdLst>
                <a:gd name="T0" fmla="*/ 298 w 1922"/>
                <a:gd name="T1" fmla="*/ 324 h 1419"/>
                <a:gd name="T2" fmla="*/ 0 w 1922"/>
                <a:gd name="T3" fmla="*/ 875 h 1419"/>
                <a:gd name="T4" fmla="*/ 298 w 1922"/>
                <a:gd name="T5" fmla="*/ 1419 h 1419"/>
                <a:gd name="T6" fmla="*/ 301 w 1922"/>
                <a:gd name="T7" fmla="*/ 1419 h 1419"/>
                <a:gd name="T8" fmla="*/ 364 w 1922"/>
                <a:gd name="T9" fmla="*/ 1418 h 1419"/>
                <a:gd name="T10" fmla="*/ 490 w 1922"/>
                <a:gd name="T11" fmla="*/ 1410 h 1419"/>
                <a:gd name="T12" fmla="*/ 612 w 1922"/>
                <a:gd name="T13" fmla="*/ 1394 h 1419"/>
                <a:gd name="T14" fmla="*/ 732 w 1922"/>
                <a:gd name="T15" fmla="*/ 1371 h 1419"/>
                <a:gd name="T16" fmla="*/ 849 w 1922"/>
                <a:gd name="T17" fmla="*/ 1341 h 1419"/>
                <a:gd name="T18" fmla="*/ 964 w 1922"/>
                <a:gd name="T19" fmla="*/ 1304 h 1419"/>
                <a:gd name="T20" fmla="*/ 1075 w 1922"/>
                <a:gd name="T21" fmla="*/ 1260 h 1419"/>
                <a:gd name="T22" fmla="*/ 1182 w 1922"/>
                <a:gd name="T23" fmla="*/ 1209 h 1419"/>
                <a:gd name="T24" fmla="*/ 1287 w 1922"/>
                <a:gd name="T25" fmla="*/ 1152 h 1419"/>
                <a:gd name="T26" fmla="*/ 1387 w 1922"/>
                <a:gd name="T27" fmla="*/ 1088 h 1419"/>
                <a:gd name="T28" fmla="*/ 1482 w 1922"/>
                <a:gd name="T29" fmla="*/ 1020 h 1419"/>
                <a:gd name="T30" fmla="*/ 1574 w 1922"/>
                <a:gd name="T31" fmla="*/ 946 h 1419"/>
                <a:gd name="T32" fmla="*/ 1660 w 1922"/>
                <a:gd name="T33" fmla="*/ 866 h 1419"/>
                <a:gd name="T34" fmla="*/ 1742 w 1922"/>
                <a:gd name="T35" fmla="*/ 781 h 1419"/>
                <a:gd name="T36" fmla="*/ 1819 w 1922"/>
                <a:gd name="T37" fmla="*/ 692 h 1419"/>
                <a:gd name="T38" fmla="*/ 1889 w 1922"/>
                <a:gd name="T39" fmla="*/ 597 h 1419"/>
                <a:gd name="T40" fmla="*/ 1922 w 1922"/>
                <a:gd name="T41" fmla="*/ 549 h 1419"/>
                <a:gd name="T42" fmla="*/ 1298 w 1922"/>
                <a:gd name="T43" fmla="*/ 535 h 1419"/>
                <a:gd name="T44" fmla="*/ 970 w 1922"/>
                <a:gd name="T45" fmla="*/ 0 h 1419"/>
                <a:gd name="T46" fmla="*/ 940 w 1922"/>
                <a:gd name="T47" fmla="*/ 36 h 1419"/>
                <a:gd name="T48" fmla="*/ 874 w 1922"/>
                <a:gd name="T49" fmla="*/ 103 h 1419"/>
                <a:gd name="T50" fmla="*/ 800 w 1922"/>
                <a:gd name="T51" fmla="*/ 163 h 1419"/>
                <a:gd name="T52" fmla="*/ 721 w 1922"/>
                <a:gd name="T53" fmla="*/ 214 h 1419"/>
                <a:gd name="T54" fmla="*/ 635 w 1922"/>
                <a:gd name="T55" fmla="*/ 256 h 1419"/>
                <a:gd name="T56" fmla="*/ 546 w 1922"/>
                <a:gd name="T57" fmla="*/ 289 h 1419"/>
                <a:gd name="T58" fmla="*/ 451 w 1922"/>
                <a:gd name="T59" fmla="*/ 312 h 1419"/>
                <a:gd name="T60" fmla="*/ 353 w 1922"/>
                <a:gd name="T61" fmla="*/ 324 h 1419"/>
                <a:gd name="T62" fmla="*/ 301 w 1922"/>
                <a:gd name="T63" fmla="*/ 325 h 1419"/>
                <a:gd name="T64" fmla="*/ 298 w 1922"/>
                <a:gd name="T65" fmla="*/ 324 h 1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22" h="1419">
                  <a:moveTo>
                    <a:pt x="298" y="324"/>
                  </a:moveTo>
                  <a:lnTo>
                    <a:pt x="0" y="875"/>
                  </a:lnTo>
                  <a:lnTo>
                    <a:pt x="298" y="1419"/>
                  </a:lnTo>
                  <a:lnTo>
                    <a:pt x="301" y="1419"/>
                  </a:lnTo>
                  <a:lnTo>
                    <a:pt x="364" y="1418"/>
                  </a:lnTo>
                  <a:lnTo>
                    <a:pt x="490" y="1410"/>
                  </a:lnTo>
                  <a:lnTo>
                    <a:pt x="612" y="1394"/>
                  </a:lnTo>
                  <a:lnTo>
                    <a:pt x="732" y="1371"/>
                  </a:lnTo>
                  <a:lnTo>
                    <a:pt x="849" y="1341"/>
                  </a:lnTo>
                  <a:lnTo>
                    <a:pt x="964" y="1304"/>
                  </a:lnTo>
                  <a:lnTo>
                    <a:pt x="1075" y="1260"/>
                  </a:lnTo>
                  <a:lnTo>
                    <a:pt x="1182" y="1209"/>
                  </a:lnTo>
                  <a:lnTo>
                    <a:pt x="1287" y="1152"/>
                  </a:lnTo>
                  <a:lnTo>
                    <a:pt x="1387" y="1088"/>
                  </a:lnTo>
                  <a:lnTo>
                    <a:pt x="1482" y="1020"/>
                  </a:lnTo>
                  <a:lnTo>
                    <a:pt x="1574" y="946"/>
                  </a:lnTo>
                  <a:lnTo>
                    <a:pt x="1660" y="866"/>
                  </a:lnTo>
                  <a:lnTo>
                    <a:pt x="1742" y="781"/>
                  </a:lnTo>
                  <a:lnTo>
                    <a:pt x="1819" y="692"/>
                  </a:lnTo>
                  <a:lnTo>
                    <a:pt x="1889" y="597"/>
                  </a:lnTo>
                  <a:lnTo>
                    <a:pt x="1922" y="549"/>
                  </a:lnTo>
                  <a:lnTo>
                    <a:pt x="1298" y="535"/>
                  </a:lnTo>
                  <a:lnTo>
                    <a:pt x="970" y="0"/>
                  </a:lnTo>
                  <a:lnTo>
                    <a:pt x="940" y="36"/>
                  </a:lnTo>
                  <a:lnTo>
                    <a:pt x="874" y="103"/>
                  </a:lnTo>
                  <a:lnTo>
                    <a:pt x="800" y="163"/>
                  </a:lnTo>
                  <a:lnTo>
                    <a:pt x="721" y="214"/>
                  </a:lnTo>
                  <a:lnTo>
                    <a:pt x="635" y="256"/>
                  </a:lnTo>
                  <a:lnTo>
                    <a:pt x="546" y="289"/>
                  </a:lnTo>
                  <a:lnTo>
                    <a:pt x="451" y="312"/>
                  </a:lnTo>
                  <a:lnTo>
                    <a:pt x="353" y="324"/>
                  </a:lnTo>
                  <a:lnTo>
                    <a:pt x="301" y="325"/>
                  </a:lnTo>
                  <a:lnTo>
                    <a:pt x="298" y="32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 b="1">
                <a:solidFill>
                  <a:schemeClr val="bg1"/>
                </a:solidFill>
              </a:endParaRPr>
            </a:p>
          </p:txBody>
        </p:sp>
        <p:sp>
          <p:nvSpPr>
            <p:cNvPr id="91" name="Freeform 27"/>
            <p:cNvSpPr>
              <a:spLocks/>
            </p:cNvSpPr>
            <p:nvPr/>
          </p:nvSpPr>
          <p:spPr bwMode="auto">
            <a:xfrm>
              <a:off x="6998583" y="2551537"/>
              <a:ext cx="1490372" cy="2267529"/>
            </a:xfrm>
            <a:custGeom>
              <a:avLst/>
              <a:gdLst>
                <a:gd name="T0" fmla="*/ 1002 w 1209"/>
                <a:gd name="T1" fmla="*/ 0 h 1842"/>
                <a:gd name="T2" fmla="*/ 678 w 1209"/>
                <a:gd name="T3" fmla="*/ 534 h 1842"/>
                <a:gd name="T4" fmla="*/ 52 w 1209"/>
                <a:gd name="T5" fmla="*/ 551 h 1842"/>
                <a:gd name="T6" fmla="*/ 66 w 1209"/>
                <a:gd name="T7" fmla="*/ 588 h 1842"/>
                <a:gd name="T8" fmla="*/ 89 w 1209"/>
                <a:gd name="T9" fmla="*/ 667 h 1842"/>
                <a:gd name="T10" fmla="*/ 106 w 1209"/>
                <a:gd name="T11" fmla="*/ 748 h 1842"/>
                <a:gd name="T12" fmla="*/ 114 w 1209"/>
                <a:gd name="T13" fmla="*/ 832 h 1842"/>
                <a:gd name="T14" fmla="*/ 115 w 1209"/>
                <a:gd name="T15" fmla="*/ 875 h 1842"/>
                <a:gd name="T16" fmla="*/ 114 w 1209"/>
                <a:gd name="T17" fmla="*/ 933 h 1842"/>
                <a:gd name="T18" fmla="*/ 98 w 1209"/>
                <a:gd name="T19" fmla="*/ 1046 h 1842"/>
                <a:gd name="T20" fmla="*/ 70 w 1209"/>
                <a:gd name="T21" fmla="*/ 1152 h 1842"/>
                <a:gd name="T22" fmla="*/ 27 w 1209"/>
                <a:gd name="T23" fmla="*/ 1255 h 1842"/>
                <a:gd name="T24" fmla="*/ 0 w 1209"/>
                <a:gd name="T25" fmla="*/ 1301 h 1842"/>
                <a:gd name="T26" fmla="*/ 324 w 1209"/>
                <a:gd name="T27" fmla="*/ 1829 h 1842"/>
                <a:gd name="T28" fmla="*/ 952 w 1209"/>
                <a:gd name="T29" fmla="*/ 1842 h 1842"/>
                <a:gd name="T30" fmla="*/ 982 w 1209"/>
                <a:gd name="T31" fmla="*/ 1789 h 1842"/>
                <a:gd name="T32" fmla="*/ 1037 w 1209"/>
                <a:gd name="T33" fmla="*/ 1677 h 1842"/>
                <a:gd name="T34" fmla="*/ 1085 w 1209"/>
                <a:gd name="T35" fmla="*/ 1563 h 1842"/>
                <a:gd name="T36" fmla="*/ 1125 w 1209"/>
                <a:gd name="T37" fmla="*/ 1444 h 1842"/>
                <a:gd name="T38" fmla="*/ 1158 w 1209"/>
                <a:gd name="T39" fmla="*/ 1323 h 1842"/>
                <a:gd name="T40" fmla="*/ 1183 w 1209"/>
                <a:gd name="T41" fmla="*/ 1198 h 1842"/>
                <a:gd name="T42" fmla="*/ 1200 w 1209"/>
                <a:gd name="T43" fmla="*/ 1070 h 1842"/>
                <a:gd name="T44" fmla="*/ 1209 w 1209"/>
                <a:gd name="T45" fmla="*/ 941 h 1842"/>
                <a:gd name="T46" fmla="*/ 1209 w 1209"/>
                <a:gd name="T47" fmla="*/ 875 h 1842"/>
                <a:gd name="T48" fmla="*/ 1209 w 1209"/>
                <a:gd name="T49" fmla="*/ 816 h 1842"/>
                <a:gd name="T50" fmla="*/ 1203 w 1209"/>
                <a:gd name="T51" fmla="*/ 700 h 1842"/>
                <a:gd name="T52" fmla="*/ 1188 w 1209"/>
                <a:gd name="T53" fmla="*/ 586 h 1842"/>
                <a:gd name="T54" fmla="*/ 1169 w 1209"/>
                <a:gd name="T55" fmla="*/ 473 h 1842"/>
                <a:gd name="T56" fmla="*/ 1142 w 1209"/>
                <a:gd name="T57" fmla="*/ 363 h 1842"/>
                <a:gd name="T58" fmla="*/ 1109 w 1209"/>
                <a:gd name="T59" fmla="*/ 257 h 1842"/>
                <a:gd name="T60" fmla="*/ 1070 w 1209"/>
                <a:gd name="T61" fmla="*/ 152 h 1842"/>
                <a:gd name="T62" fmla="*/ 1026 w 1209"/>
                <a:gd name="T63" fmla="*/ 49 h 1842"/>
                <a:gd name="T64" fmla="*/ 1002 w 1209"/>
                <a:gd name="T65" fmla="*/ 0 h 1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09" h="1842">
                  <a:moveTo>
                    <a:pt x="1002" y="0"/>
                  </a:moveTo>
                  <a:lnTo>
                    <a:pt x="678" y="534"/>
                  </a:lnTo>
                  <a:lnTo>
                    <a:pt x="52" y="551"/>
                  </a:lnTo>
                  <a:lnTo>
                    <a:pt x="66" y="588"/>
                  </a:lnTo>
                  <a:lnTo>
                    <a:pt x="89" y="667"/>
                  </a:lnTo>
                  <a:lnTo>
                    <a:pt x="106" y="748"/>
                  </a:lnTo>
                  <a:lnTo>
                    <a:pt x="114" y="832"/>
                  </a:lnTo>
                  <a:lnTo>
                    <a:pt x="115" y="875"/>
                  </a:lnTo>
                  <a:lnTo>
                    <a:pt x="114" y="933"/>
                  </a:lnTo>
                  <a:lnTo>
                    <a:pt x="98" y="1046"/>
                  </a:lnTo>
                  <a:lnTo>
                    <a:pt x="70" y="1152"/>
                  </a:lnTo>
                  <a:lnTo>
                    <a:pt x="27" y="1255"/>
                  </a:lnTo>
                  <a:lnTo>
                    <a:pt x="0" y="1301"/>
                  </a:lnTo>
                  <a:lnTo>
                    <a:pt x="324" y="1829"/>
                  </a:lnTo>
                  <a:lnTo>
                    <a:pt x="952" y="1842"/>
                  </a:lnTo>
                  <a:lnTo>
                    <a:pt x="982" y="1789"/>
                  </a:lnTo>
                  <a:lnTo>
                    <a:pt x="1037" y="1677"/>
                  </a:lnTo>
                  <a:lnTo>
                    <a:pt x="1085" y="1563"/>
                  </a:lnTo>
                  <a:lnTo>
                    <a:pt x="1125" y="1444"/>
                  </a:lnTo>
                  <a:lnTo>
                    <a:pt x="1158" y="1323"/>
                  </a:lnTo>
                  <a:lnTo>
                    <a:pt x="1183" y="1198"/>
                  </a:lnTo>
                  <a:lnTo>
                    <a:pt x="1200" y="1070"/>
                  </a:lnTo>
                  <a:lnTo>
                    <a:pt x="1209" y="941"/>
                  </a:lnTo>
                  <a:lnTo>
                    <a:pt x="1209" y="875"/>
                  </a:lnTo>
                  <a:lnTo>
                    <a:pt x="1209" y="816"/>
                  </a:lnTo>
                  <a:lnTo>
                    <a:pt x="1203" y="700"/>
                  </a:lnTo>
                  <a:lnTo>
                    <a:pt x="1188" y="586"/>
                  </a:lnTo>
                  <a:lnTo>
                    <a:pt x="1169" y="473"/>
                  </a:lnTo>
                  <a:lnTo>
                    <a:pt x="1142" y="363"/>
                  </a:lnTo>
                  <a:lnTo>
                    <a:pt x="1109" y="257"/>
                  </a:lnTo>
                  <a:lnTo>
                    <a:pt x="1070" y="152"/>
                  </a:lnTo>
                  <a:lnTo>
                    <a:pt x="1026" y="49"/>
                  </a:lnTo>
                  <a:lnTo>
                    <a:pt x="1002" y="0"/>
                  </a:ln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 b="1">
                <a:solidFill>
                  <a:schemeClr val="bg1"/>
                </a:solidFill>
              </a:endParaRPr>
            </a:p>
          </p:txBody>
        </p:sp>
        <p:sp>
          <p:nvSpPr>
            <p:cNvPr id="92" name="Freeform 30"/>
            <p:cNvSpPr>
              <a:spLocks/>
            </p:cNvSpPr>
            <p:nvPr/>
          </p:nvSpPr>
          <p:spPr bwMode="auto">
            <a:xfrm>
              <a:off x="6226343" y="1243159"/>
              <a:ext cx="1933056" cy="1854357"/>
            </a:xfrm>
            <a:custGeom>
              <a:avLst/>
              <a:gdLst>
                <a:gd name="T0" fmla="*/ 6 w 1572"/>
                <a:gd name="T1" fmla="*/ 0 h 1511"/>
                <a:gd name="T2" fmla="*/ 303 w 1572"/>
                <a:gd name="T3" fmla="*/ 541 h 1511"/>
                <a:gd name="T4" fmla="*/ 0 w 1572"/>
                <a:gd name="T5" fmla="*/ 1099 h 1511"/>
                <a:gd name="T6" fmla="*/ 50 w 1572"/>
                <a:gd name="T7" fmla="*/ 1106 h 1511"/>
                <a:gd name="T8" fmla="*/ 146 w 1572"/>
                <a:gd name="T9" fmla="*/ 1129 h 1511"/>
                <a:gd name="T10" fmla="*/ 238 w 1572"/>
                <a:gd name="T11" fmla="*/ 1164 h 1511"/>
                <a:gd name="T12" fmla="*/ 325 w 1572"/>
                <a:gd name="T13" fmla="*/ 1208 h 1511"/>
                <a:gd name="T14" fmla="*/ 406 w 1572"/>
                <a:gd name="T15" fmla="*/ 1261 h 1511"/>
                <a:gd name="T16" fmla="*/ 478 w 1572"/>
                <a:gd name="T17" fmla="*/ 1324 h 1511"/>
                <a:gd name="T18" fmla="*/ 544 w 1572"/>
                <a:gd name="T19" fmla="*/ 1394 h 1511"/>
                <a:gd name="T20" fmla="*/ 603 w 1572"/>
                <a:gd name="T21" fmla="*/ 1470 h 1511"/>
                <a:gd name="T22" fmla="*/ 628 w 1572"/>
                <a:gd name="T23" fmla="*/ 1511 h 1511"/>
                <a:gd name="T24" fmla="*/ 1245 w 1572"/>
                <a:gd name="T25" fmla="*/ 1495 h 1511"/>
                <a:gd name="T26" fmla="*/ 1572 w 1572"/>
                <a:gd name="T27" fmla="*/ 958 h 1511"/>
                <a:gd name="T28" fmla="*/ 1542 w 1572"/>
                <a:gd name="T29" fmla="*/ 906 h 1511"/>
                <a:gd name="T30" fmla="*/ 1476 w 1572"/>
                <a:gd name="T31" fmla="*/ 809 h 1511"/>
                <a:gd name="T32" fmla="*/ 1404 w 1572"/>
                <a:gd name="T33" fmla="*/ 716 h 1511"/>
                <a:gd name="T34" fmla="*/ 1327 w 1572"/>
                <a:gd name="T35" fmla="*/ 626 h 1511"/>
                <a:gd name="T36" fmla="*/ 1245 w 1572"/>
                <a:gd name="T37" fmla="*/ 542 h 1511"/>
                <a:gd name="T38" fmla="*/ 1157 w 1572"/>
                <a:gd name="T39" fmla="*/ 463 h 1511"/>
                <a:gd name="T40" fmla="*/ 1065 w 1572"/>
                <a:gd name="T41" fmla="*/ 389 h 1511"/>
                <a:gd name="T42" fmla="*/ 969 w 1572"/>
                <a:gd name="T43" fmla="*/ 320 h 1511"/>
                <a:gd name="T44" fmla="*/ 870 w 1572"/>
                <a:gd name="T45" fmla="*/ 258 h 1511"/>
                <a:gd name="T46" fmla="*/ 765 w 1572"/>
                <a:gd name="T47" fmla="*/ 202 h 1511"/>
                <a:gd name="T48" fmla="*/ 657 w 1572"/>
                <a:gd name="T49" fmla="*/ 152 h 1511"/>
                <a:gd name="T50" fmla="*/ 544 w 1572"/>
                <a:gd name="T51" fmla="*/ 109 h 1511"/>
                <a:gd name="T52" fmla="*/ 430 w 1572"/>
                <a:gd name="T53" fmla="*/ 71 h 1511"/>
                <a:gd name="T54" fmla="*/ 312 w 1572"/>
                <a:gd name="T55" fmla="*/ 42 h 1511"/>
                <a:gd name="T56" fmla="*/ 192 w 1572"/>
                <a:gd name="T57" fmla="*/ 20 h 1511"/>
                <a:gd name="T58" fmla="*/ 69 w 1572"/>
                <a:gd name="T59" fmla="*/ 5 h 1511"/>
                <a:gd name="T60" fmla="*/ 6 w 1572"/>
                <a:gd name="T61" fmla="*/ 0 h 1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72" h="1511">
                  <a:moveTo>
                    <a:pt x="6" y="0"/>
                  </a:moveTo>
                  <a:lnTo>
                    <a:pt x="303" y="541"/>
                  </a:lnTo>
                  <a:lnTo>
                    <a:pt x="0" y="1099"/>
                  </a:lnTo>
                  <a:lnTo>
                    <a:pt x="50" y="1106"/>
                  </a:lnTo>
                  <a:lnTo>
                    <a:pt x="146" y="1129"/>
                  </a:lnTo>
                  <a:lnTo>
                    <a:pt x="238" y="1164"/>
                  </a:lnTo>
                  <a:lnTo>
                    <a:pt x="325" y="1208"/>
                  </a:lnTo>
                  <a:lnTo>
                    <a:pt x="406" y="1261"/>
                  </a:lnTo>
                  <a:lnTo>
                    <a:pt x="478" y="1324"/>
                  </a:lnTo>
                  <a:lnTo>
                    <a:pt x="544" y="1394"/>
                  </a:lnTo>
                  <a:lnTo>
                    <a:pt x="603" y="1470"/>
                  </a:lnTo>
                  <a:lnTo>
                    <a:pt x="628" y="1511"/>
                  </a:lnTo>
                  <a:lnTo>
                    <a:pt x="1245" y="1495"/>
                  </a:lnTo>
                  <a:lnTo>
                    <a:pt x="1572" y="958"/>
                  </a:lnTo>
                  <a:lnTo>
                    <a:pt x="1542" y="906"/>
                  </a:lnTo>
                  <a:lnTo>
                    <a:pt x="1476" y="809"/>
                  </a:lnTo>
                  <a:lnTo>
                    <a:pt x="1404" y="716"/>
                  </a:lnTo>
                  <a:lnTo>
                    <a:pt x="1327" y="626"/>
                  </a:lnTo>
                  <a:lnTo>
                    <a:pt x="1245" y="542"/>
                  </a:lnTo>
                  <a:lnTo>
                    <a:pt x="1157" y="463"/>
                  </a:lnTo>
                  <a:lnTo>
                    <a:pt x="1065" y="389"/>
                  </a:lnTo>
                  <a:lnTo>
                    <a:pt x="969" y="320"/>
                  </a:lnTo>
                  <a:lnTo>
                    <a:pt x="870" y="258"/>
                  </a:lnTo>
                  <a:lnTo>
                    <a:pt x="765" y="202"/>
                  </a:lnTo>
                  <a:lnTo>
                    <a:pt x="657" y="152"/>
                  </a:lnTo>
                  <a:lnTo>
                    <a:pt x="544" y="109"/>
                  </a:lnTo>
                  <a:lnTo>
                    <a:pt x="430" y="71"/>
                  </a:lnTo>
                  <a:lnTo>
                    <a:pt x="312" y="42"/>
                  </a:lnTo>
                  <a:lnTo>
                    <a:pt x="192" y="20"/>
                  </a:lnTo>
                  <a:lnTo>
                    <a:pt x="69" y="5"/>
                  </a:lnTo>
                  <a:lnTo>
                    <a:pt x="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 b="1">
                <a:solidFill>
                  <a:schemeClr val="bg1"/>
                </a:solidFill>
              </a:endParaRPr>
            </a:p>
          </p:txBody>
        </p:sp>
        <p:sp>
          <p:nvSpPr>
            <p:cNvPr id="93" name="Freeform 1164"/>
            <p:cNvSpPr>
              <a:spLocks/>
            </p:cNvSpPr>
            <p:nvPr/>
          </p:nvSpPr>
          <p:spPr bwMode="auto">
            <a:xfrm>
              <a:off x="6226346" y="1243159"/>
              <a:ext cx="1933056" cy="1854357"/>
            </a:xfrm>
            <a:custGeom>
              <a:avLst/>
              <a:gdLst>
                <a:gd name="T0" fmla="*/ 0 w 1572"/>
                <a:gd name="T1" fmla="*/ 1099 h 1511"/>
                <a:gd name="T2" fmla="*/ 50 w 1572"/>
                <a:gd name="T3" fmla="*/ 1106 h 1511"/>
                <a:gd name="T4" fmla="*/ 146 w 1572"/>
                <a:gd name="T5" fmla="*/ 1129 h 1511"/>
                <a:gd name="T6" fmla="*/ 238 w 1572"/>
                <a:gd name="T7" fmla="*/ 1164 h 1511"/>
                <a:gd name="T8" fmla="*/ 325 w 1572"/>
                <a:gd name="T9" fmla="*/ 1208 h 1511"/>
                <a:gd name="T10" fmla="*/ 406 w 1572"/>
                <a:gd name="T11" fmla="*/ 1261 h 1511"/>
                <a:gd name="T12" fmla="*/ 478 w 1572"/>
                <a:gd name="T13" fmla="*/ 1324 h 1511"/>
                <a:gd name="T14" fmla="*/ 544 w 1572"/>
                <a:gd name="T15" fmla="*/ 1394 h 1511"/>
                <a:gd name="T16" fmla="*/ 603 w 1572"/>
                <a:gd name="T17" fmla="*/ 1470 h 1511"/>
                <a:gd name="T18" fmla="*/ 628 w 1572"/>
                <a:gd name="T19" fmla="*/ 1511 h 1511"/>
                <a:gd name="T20" fmla="*/ 1245 w 1572"/>
                <a:gd name="T21" fmla="*/ 1495 h 1511"/>
                <a:gd name="T22" fmla="*/ 1572 w 1572"/>
                <a:gd name="T23" fmla="*/ 958 h 1511"/>
                <a:gd name="T24" fmla="*/ 1542 w 1572"/>
                <a:gd name="T25" fmla="*/ 906 h 1511"/>
                <a:gd name="T26" fmla="*/ 1476 w 1572"/>
                <a:gd name="T27" fmla="*/ 809 h 1511"/>
                <a:gd name="T28" fmla="*/ 1404 w 1572"/>
                <a:gd name="T29" fmla="*/ 716 h 1511"/>
                <a:gd name="T30" fmla="*/ 1327 w 1572"/>
                <a:gd name="T31" fmla="*/ 626 h 1511"/>
                <a:gd name="T32" fmla="*/ 1245 w 1572"/>
                <a:gd name="T33" fmla="*/ 542 h 1511"/>
                <a:gd name="T34" fmla="*/ 1157 w 1572"/>
                <a:gd name="T35" fmla="*/ 463 h 1511"/>
                <a:gd name="T36" fmla="*/ 1065 w 1572"/>
                <a:gd name="T37" fmla="*/ 389 h 1511"/>
                <a:gd name="T38" fmla="*/ 969 w 1572"/>
                <a:gd name="T39" fmla="*/ 320 h 1511"/>
                <a:gd name="T40" fmla="*/ 870 w 1572"/>
                <a:gd name="T41" fmla="*/ 258 h 1511"/>
                <a:gd name="T42" fmla="*/ 765 w 1572"/>
                <a:gd name="T43" fmla="*/ 202 h 1511"/>
                <a:gd name="T44" fmla="*/ 657 w 1572"/>
                <a:gd name="T45" fmla="*/ 152 h 1511"/>
                <a:gd name="T46" fmla="*/ 544 w 1572"/>
                <a:gd name="T47" fmla="*/ 109 h 1511"/>
                <a:gd name="T48" fmla="*/ 430 w 1572"/>
                <a:gd name="T49" fmla="*/ 71 h 1511"/>
                <a:gd name="T50" fmla="*/ 312 w 1572"/>
                <a:gd name="T51" fmla="*/ 42 h 1511"/>
                <a:gd name="T52" fmla="*/ 192 w 1572"/>
                <a:gd name="T53" fmla="*/ 20 h 1511"/>
                <a:gd name="T54" fmla="*/ 69 w 1572"/>
                <a:gd name="T55" fmla="*/ 5 h 1511"/>
                <a:gd name="T56" fmla="*/ 6 w 1572"/>
                <a:gd name="T57" fmla="*/ 0 h 1511"/>
                <a:gd name="T58" fmla="*/ 303 w 1572"/>
                <a:gd name="T59" fmla="*/ 541 h 1511"/>
                <a:gd name="T60" fmla="*/ 0 w 1572"/>
                <a:gd name="T61" fmla="*/ 1099 h 1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72" h="1511">
                  <a:moveTo>
                    <a:pt x="0" y="1099"/>
                  </a:moveTo>
                  <a:lnTo>
                    <a:pt x="50" y="1106"/>
                  </a:lnTo>
                  <a:lnTo>
                    <a:pt x="146" y="1129"/>
                  </a:lnTo>
                  <a:lnTo>
                    <a:pt x="238" y="1164"/>
                  </a:lnTo>
                  <a:lnTo>
                    <a:pt x="325" y="1208"/>
                  </a:lnTo>
                  <a:lnTo>
                    <a:pt x="406" y="1261"/>
                  </a:lnTo>
                  <a:lnTo>
                    <a:pt x="478" y="1324"/>
                  </a:lnTo>
                  <a:lnTo>
                    <a:pt x="544" y="1394"/>
                  </a:lnTo>
                  <a:lnTo>
                    <a:pt x="603" y="1470"/>
                  </a:lnTo>
                  <a:lnTo>
                    <a:pt x="628" y="1511"/>
                  </a:lnTo>
                  <a:lnTo>
                    <a:pt x="1245" y="1495"/>
                  </a:lnTo>
                  <a:lnTo>
                    <a:pt x="1572" y="958"/>
                  </a:lnTo>
                  <a:lnTo>
                    <a:pt x="1542" y="906"/>
                  </a:lnTo>
                  <a:lnTo>
                    <a:pt x="1476" y="809"/>
                  </a:lnTo>
                  <a:lnTo>
                    <a:pt x="1404" y="716"/>
                  </a:lnTo>
                  <a:lnTo>
                    <a:pt x="1327" y="626"/>
                  </a:lnTo>
                  <a:lnTo>
                    <a:pt x="1245" y="542"/>
                  </a:lnTo>
                  <a:lnTo>
                    <a:pt x="1157" y="463"/>
                  </a:lnTo>
                  <a:lnTo>
                    <a:pt x="1065" y="389"/>
                  </a:lnTo>
                  <a:lnTo>
                    <a:pt x="969" y="320"/>
                  </a:lnTo>
                  <a:lnTo>
                    <a:pt x="870" y="258"/>
                  </a:lnTo>
                  <a:lnTo>
                    <a:pt x="765" y="202"/>
                  </a:lnTo>
                  <a:lnTo>
                    <a:pt x="657" y="152"/>
                  </a:lnTo>
                  <a:lnTo>
                    <a:pt x="544" y="109"/>
                  </a:lnTo>
                  <a:lnTo>
                    <a:pt x="430" y="71"/>
                  </a:lnTo>
                  <a:lnTo>
                    <a:pt x="312" y="42"/>
                  </a:lnTo>
                  <a:lnTo>
                    <a:pt x="192" y="20"/>
                  </a:lnTo>
                  <a:lnTo>
                    <a:pt x="69" y="5"/>
                  </a:lnTo>
                  <a:lnTo>
                    <a:pt x="6" y="0"/>
                  </a:lnTo>
                  <a:lnTo>
                    <a:pt x="303" y="541"/>
                  </a:lnTo>
                  <a:lnTo>
                    <a:pt x="0" y="1099"/>
                  </a:lnTo>
                  <a:close/>
                </a:path>
              </a:pathLst>
            </a:custGeom>
            <a:solidFill>
              <a:srgbClr val="39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01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94" name="Freeform 1165"/>
            <p:cNvSpPr>
              <a:spLocks/>
            </p:cNvSpPr>
            <p:nvPr/>
          </p:nvSpPr>
          <p:spPr bwMode="auto">
            <a:xfrm>
              <a:off x="6998583" y="2551537"/>
              <a:ext cx="1490372" cy="2267529"/>
            </a:xfrm>
            <a:custGeom>
              <a:avLst/>
              <a:gdLst>
                <a:gd name="T0" fmla="*/ 52 w 1209"/>
                <a:gd name="T1" fmla="*/ 551 h 1842"/>
                <a:gd name="T2" fmla="*/ 66 w 1209"/>
                <a:gd name="T3" fmla="*/ 588 h 1842"/>
                <a:gd name="T4" fmla="*/ 89 w 1209"/>
                <a:gd name="T5" fmla="*/ 667 h 1842"/>
                <a:gd name="T6" fmla="*/ 106 w 1209"/>
                <a:gd name="T7" fmla="*/ 748 h 1842"/>
                <a:gd name="T8" fmla="*/ 114 w 1209"/>
                <a:gd name="T9" fmla="*/ 832 h 1842"/>
                <a:gd name="T10" fmla="*/ 115 w 1209"/>
                <a:gd name="T11" fmla="*/ 875 h 1842"/>
                <a:gd name="T12" fmla="*/ 114 w 1209"/>
                <a:gd name="T13" fmla="*/ 933 h 1842"/>
                <a:gd name="T14" fmla="*/ 98 w 1209"/>
                <a:gd name="T15" fmla="*/ 1046 h 1842"/>
                <a:gd name="T16" fmla="*/ 70 w 1209"/>
                <a:gd name="T17" fmla="*/ 1152 h 1842"/>
                <a:gd name="T18" fmla="*/ 27 w 1209"/>
                <a:gd name="T19" fmla="*/ 1255 h 1842"/>
                <a:gd name="T20" fmla="*/ 0 w 1209"/>
                <a:gd name="T21" fmla="*/ 1301 h 1842"/>
                <a:gd name="T22" fmla="*/ 324 w 1209"/>
                <a:gd name="T23" fmla="*/ 1829 h 1842"/>
                <a:gd name="T24" fmla="*/ 952 w 1209"/>
                <a:gd name="T25" fmla="*/ 1842 h 1842"/>
                <a:gd name="T26" fmla="*/ 982 w 1209"/>
                <a:gd name="T27" fmla="*/ 1789 h 1842"/>
                <a:gd name="T28" fmla="*/ 1037 w 1209"/>
                <a:gd name="T29" fmla="*/ 1677 h 1842"/>
                <a:gd name="T30" fmla="*/ 1085 w 1209"/>
                <a:gd name="T31" fmla="*/ 1563 h 1842"/>
                <a:gd name="T32" fmla="*/ 1125 w 1209"/>
                <a:gd name="T33" fmla="*/ 1444 h 1842"/>
                <a:gd name="T34" fmla="*/ 1158 w 1209"/>
                <a:gd name="T35" fmla="*/ 1323 h 1842"/>
                <a:gd name="T36" fmla="*/ 1183 w 1209"/>
                <a:gd name="T37" fmla="*/ 1198 h 1842"/>
                <a:gd name="T38" fmla="*/ 1200 w 1209"/>
                <a:gd name="T39" fmla="*/ 1070 h 1842"/>
                <a:gd name="T40" fmla="*/ 1209 w 1209"/>
                <a:gd name="T41" fmla="*/ 941 h 1842"/>
                <a:gd name="T42" fmla="*/ 1209 w 1209"/>
                <a:gd name="T43" fmla="*/ 875 h 1842"/>
                <a:gd name="T44" fmla="*/ 1209 w 1209"/>
                <a:gd name="T45" fmla="*/ 816 h 1842"/>
                <a:gd name="T46" fmla="*/ 1203 w 1209"/>
                <a:gd name="T47" fmla="*/ 700 h 1842"/>
                <a:gd name="T48" fmla="*/ 1188 w 1209"/>
                <a:gd name="T49" fmla="*/ 586 h 1842"/>
                <a:gd name="T50" fmla="*/ 1169 w 1209"/>
                <a:gd name="T51" fmla="*/ 473 h 1842"/>
                <a:gd name="T52" fmla="*/ 1142 w 1209"/>
                <a:gd name="T53" fmla="*/ 363 h 1842"/>
                <a:gd name="T54" fmla="*/ 1109 w 1209"/>
                <a:gd name="T55" fmla="*/ 257 h 1842"/>
                <a:gd name="T56" fmla="*/ 1070 w 1209"/>
                <a:gd name="T57" fmla="*/ 152 h 1842"/>
                <a:gd name="T58" fmla="*/ 1026 w 1209"/>
                <a:gd name="T59" fmla="*/ 49 h 1842"/>
                <a:gd name="T60" fmla="*/ 1002 w 1209"/>
                <a:gd name="T61" fmla="*/ 0 h 1842"/>
                <a:gd name="T62" fmla="*/ 678 w 1209"/>
                <a:gd name="T63" fmla="*/ 534 h 1842"/>
                <a:gd name="T64" fmla="*/ 52 w 1209"/>
                <a:gd name="T65" fmla="*/ 551 h 1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09" h="1842">
                  <a:moveTo>
                    <a:pt x="52" y="551"/>
                  </a:moveTo>
                  <a:lnTo>
                    <a:pt x="66" y="588"/>
                  </a:lnTo>
                  <a:lnTo>
                    <a:pt x="89" y="667"/>
                  </a:lnTo>
                  <a:lnTo>
                    <a:pt x="106" y="748"/>
                  </a:lnTo>
                  <a:lnTo>
                    <a:pt x="114" y="832"/>
                  </a:lnTo>
                  <a:lnTo>
                    <a:pt x="115" y="875"/>
                  </a:lnTo>
                  <a:lnTo>
                    <a:pt x="114" y="933"/>
                  </a:lnTo>
                  <a:lnTo>
                    <a:pt x="98" y="1046"/>
                  </a:lnTo>
                  <a:lnTo>
                    <a:pt x="70" y="1152"/>
                  </a:lnTo>
                  <a:lnTo>
                    <a:pt x="27" y="1255"/>
                  </a:lnTo>
                  <a:lnTo>
                    <a:pt x="0" y="1301"/>
                  </a:lnTo>
                  <a:lnTo>
                    <a:pt x="324" y="1829"/>
                  </a:lnTo>
                  <a:lnTo>
                    <a:pt x="952" y="1842"/>
                  </a:lnTo>
                  <a:lnTo>
                    <a:pt x="982" y="1789"/>
                  </a:lnTo>
                  <a:lnTo>
                    <a:pt x="1037" y="1677"/>
                  </a:lnTo>
                  <a:lnTo>
                    <a:pt x="1085" y="1563"/>
                  </a:lnTo>
                  <a:lnTo>
                    <a:pt x="1125" y="1444"/>
                  </a:lnTo>
                  <a:lnTo>
                    <a:pt x="1158" y="1323"/>
                  </a:lnTo>
                  <a:lnTo>
                    <a:pt x="1183" y="1198"/>
                  </a:lnTo>
                  <a:lnTo>
                    <a:pt x="1200" y="1070"/>
                  </a:lnTo>
                  <a:lnTo>
                    <a:pt x="1209" y="941"/>
                  </a:lnTo>
                  <a:lnTo>
                    <a:pt x="1209" y="875"/>
                  </a:lnTo>
                  <a:lnTo>
                    <a:pt x="1209" y="816"/>
                  </a:lnTo>
                  <a:lnTo>
                    <a:pt x="1203" y="700"/>
                  </a:lnTo>
                  <a:lnTo>
                    <a:pt x="1188" y="586"/>
                  </a:lnTo>
                  <a:lnTo>
                    <a:pt x="1169" y="473"/>
                  </a:lnTo>
                  <a:lnTo>
                    <a:pt x="1142" y="363"/>
                  </a:lnTo>
                  <a:lnTo>
                    <a:pt x="1109" y="257"/>
                  </a:lnTo>
                  <a:lnTo>
                    <a:pt x="1070" y="152"/>
                  </a:lnTo>
                  <a:lnTo>
                    <a:pt x="1026" y="49"/>
                  </a:lnTo>
                  <a:lnTo>
                    <a:pt x="1002" y="0"/>
                  </a:lnTo>
                  <a:lnTo>
                    <a:pt x="678" y="534"/>
                  </a:lnTo>
                  <a:lnTo>
                    <a:pt x="52" y="551"/>
                  </a:lnTo>
                  <a:close/>
                </a:path>
              </a:pathLst>
            </a:custGeom>
            <a:solidFill>
              <a:srgbClr val="F35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2743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02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95" name="Freeform 1166"/>
            <p:cNvSpPr>
              <a:spLocks/>
            </p:cNvSpPr>
            <p:nvPr/>
          </p:nvSpPr>
          <p:spPr bwMode="auto">
            <a:xfrm>
              <a:off x="4101461" y="1238239"/>
              <a:ext cx="2346228" cy="1760900"/>
            </a:xfrm>
            <a:custGeom>
              <a:avLst/>
              <a:gdLst>
                <a:gd name="T0" fmla="*/ 943 w 1905"/>
                <a:gd name="T1" fmla="*/ 1432 h 1432"/>
                <a:gd name="T2" fmla="*/ 972 w 1905"/>
                <a:gd name="T3" fmla="*/ 1394 h 1432"/>
                <a:gd name="T4" fmla="*/ 1037 w 1905"/>
                <a:gd name="T5" fmla="*/ 1326 h 1432"/>
                <a:gd name="T6" fmla="*/ 1109 w 1905"/>
                <a:gd name="T7" fmla="*/ 1265 h 1432"/>
                <a:gd name="T8" fmla="*/ 1188 w 1905"/>
                <a:gd name="T9" fmla="*/ 1211 h 1432"/>
                <a:gd name="T10" fmla="*/ 1272 w 1905"/>
                <a:gd name="T11" fmla="*/ 1167 h 1432"/>
                <a:gd name="T12" fmla="*/ 1362 w 1905"/>
                <a:gd name="T13" fmla="*/ 1134 h 1432"/>
                <a:gd name="T14" fmla="*/ 1457 w 1905"/>
                <a:gd name="T15" fmla="*/ 1109 h 1432"/>
                <a:gd name="T16" fmla="*/ 1555 w 1905"/>
                <a:gd name="T17" fmla="*/ 1096 h 1432"/>
                <a:gd name="T18" fmla="*/ 1606 w 1905"/>
                <a:gd name="T19" fmla="*/ 1095 h 1432"/>
                <a:gd name="T20" fmla="*/ 1905 w 1905"/>
                <a:gd name="T21" fmla="*/ 544 h 1432"/>
                <a:gd name="T22" fmla="*/ 1607 w 1905"/>
                <a:gd name="T23" fmla="*/ 0 h 1432"/>
                <a:gd name="T24" fmla="*/ 1543 w 1905"/>
                <a:gd name="T25" fmla="*/ 1 h 1432"/>
                <a:gd name="T26" fmla="*/ 1420 w 1905"/>
                <a:gd name="T27" fmla="*/ 10 h 1432"/>
                <a:gd name="T28" fmla="*/ 1298 w 1905"/>
                <a:gd name="T29" fmla="*/ 26 h 1432"/>
                <a:gd name="T30" fmla="*/ 1179 w 1905"/>
                <a:gd name="T31" fmla="*/ 50 h 1432"/>
                <a:gd name="T32" fmla="*/ 1062 w 1905"/>
                <a:gd name="T33" fmla="*/ 80 h 1432"/>
                <a:gd name="T34" fmla="*/ 950 w 1905"/>
                <a:gd name="T35" fmla="*/ 119 h 1432"/>
                <a:gd name="T36" fmla="*/ 840 w 1905"/>
                <a:gd name="T37" fmla="*/ 163 h 1432"/>
                <a:gd name="T38" fmla="*/ 733 w 1905"/>
                <a:gd name="T39" fmla="*/ 213 h 1432"/>
                <a:gd name="T40" fmla="*/ 630 w 1905"/>
                <a:gd name="T41" fmla="*/ 270 h 1432"/>
                <a:gd name="T42" fmla="*/ 531 w 1905"/>
                <a:gd name="T43" fmla="*/ 333 h 1432"/>
                <a:gd name="T44" fmla="*/ 436 w 1905"/>
                <a:gd name="T45" fmla="*/ 401 h 1432"/>
                <a:gd name="T46" fmla="*/ 346 w 1905"/>
                <a:gd name="T47" fmla="*/ 475 h 1432"/>
                <a:gd name="T48" fmla="*/ 260 w 1905"/>
                <a:gd name="T49" fmla="*/ 556 h 1432"/>
                <a:gd name="T50" fmla="*/ 179 w 1905"/>
                <a:gd name="T51" fmla="*/ 639 h 1432"/>
                <a:gd name="T52" fmla="*/ 103 w 1905"/>
                <a:gd name="T53" fmla="*/ 728 h 1432"/>
                <a:gd name="T54" fmla="*/ 32 w 1905"/>
                <a:gd name="T55" fmla="*/ 821 h 1432"/>
                <a:gd name="T56" fmla="*/ 0 w 1905"/>
                <a:gd name="T57" fmla="*/ 871 h 1432"/>
                <a:gd name="T58" fmla="*/ 606 w 1905"/>
                <a:gd name="T59" fmla="*/ 884 h 1432"/>
                <a:gd name="T60" fmla="*/ 943 w 1905"/>
                <a:gd name="T61" fmla="*/ 1432 h 1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05" h="1432">
                  <a:moveTo>
                    <a:pt x="943" y="1432"/>
                  </a:moveTo>
                  <a:lnTo>
                    <a:pt x="972" y="1394"/>
                  </a:lnTo>
                  <a:lnTo>
                    <a:pt x="1037" y="1326"/>
                  </a:lnTo>
                  <a:lnTo>
                    <a:pt x="1109" y="1265"/>
                  </a:lnTo>
                  <a:lnTo>
                    <a:pt x="1188" y="1211"/>
                  </a:lnTo>
                  <a:lnTo>
                    <a:pt x="1272" y="1167"/>
                  </a:lnTo>
                  <a:lnTo>
                    <a:pt x="1362" y="1134"/>
                  </a:lnTo>
                  <a:lnTo>
                    <a:pt x="1457" y="1109"/>
                  </a:lnTo>
                  <a:lnTo>
                    <a:pt x="1555" y="1096"/>
                  </a:lnTo>
                  <a:lnTo>
                    <a:pt x="1606" y="1095"/>
                  </a:lnTo>
                  <a:lnTo>
                    <a:pt x="1905" y="544"/>
                  </a:lnTo>
                  <a:lnTo>
                    <a:pt x="1607" y="0"/>
                  </a:lnTo>
                  <a:lnTo>
                    <a:pt x="1543" y="1"/>
                  </a:lnTo>
                  <a:lnTo>
                    <a:pt x="1420" y="10"/>
                  </a:lnTo>
                  <a:lnTo>
                    <a:pt x="1298" y="26"/>
                  </a:lnTo>
                  <a:lnTo>
                    <a:pt x="1179" y="50"/>
                  </a:lnTo>
                  <a:lnTo>
                    <a:pt x="1062" y="80"/>
                  </a:lnTo>
                  <a:lnTo>
                    <a:pt x="950" y="119"/>
                  </a:lnTo>
                  <a:lnTo>
                    <a:pt x="840" y="163"/>
                  </a:lnTo>
                  <a:lnTo>
                    <a:pt x="733" y="213"/>
                  </a:lnTo>
                  <a:lnTo>
                    <a:pt x="630" y="270"/>
                  </a:lnTo>
                  <a:lnTo>
                    <a:pt x="531" y="333"/>
                  </a:lnTo>
                  <a:lnTo>
                    <a:pt x="436" y="401"/>
                  </a:lnTo>
                  <a:lnTo>
                    <a:pt x="346" y="475"/>
                  </a:lnTo>
                  <a:lnTo>
                    <a:pt x="260" y="556"/>
                  </a:lnTo>
                  <a:lnTo>
                    <a:pt x="179" y="639"/>
                  </a:lnTo>
                  <a:lnTo>
                    <a:pt x="103" y="728"/>
                  </a:lnTo>
                  <a:lnTo>
                    <a:pt x="32" y="821"/>
                  </a:lnTo>
                  <a:lnTo>
                    <a:pt x="0" y="871"/>
                  </a:lnTo>
                  <a:lnTo>
                    <a:pt x="606" y="884"/>
                  </a:lnTo>
                  <a:lnTo>
                    <a:pt x="943" y="1432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486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 smtClean="0"/>
                <a:t>06</a:t>
              </a:r>
              <a:endParaRPr lang="en-US" sz="2400" b="1" dirty="0"/>
            </a:p>
          </p:txBody>
        </p:sp>
        <p:sp>
          <p:nvSpPr>
            <p:cNvPr id="96" name="Freeform 1167"/>
            <p:cNvSpPr>
              <a:spLocks/>
            </p:cNvSpPr>
            <p:nvPr/>
          </p:nvSpPr>
          <p:spPr bwMode="auto">
            <a:xfrm>
              <a:off x="3703044" y="2438405"/>
              <a:ext cx="1480535" cy="2247854"/>
            </a:xfrm>
            <a:custGeom>
              <a:avLst/>
              <a:gdLst>
                <a:gd name="T0" fmla="*/ 1158 w 1201"/>
                <a:gd name="T1" fmla="*/ 1290 h 1826"/>
                <a:gd name="T2" fmla="*/ 1144 w 1201"/>
                <a:gd name="T3" fmla="*/ 1252 h 1826"/>
                <a:gd name="T4" fmla="*/ 1119 w 1201"/>
                <a:gd name="T5" fmla="*/ 1174 h 1826"/>
                <a:gd name="T6" fmla="*/ 1104 w 1201"/>
                <a:gd name="T7" fmla="*/ 1093 h 1826"/>
                <a:gd name="T8" fmla="*/ 1095 w 1201"/>
                <a:gd name="T9" fmla="*/ 1010 h 1826"/>
                <a:gd name="T10" fmla="*/ 1095 w 1201"/>
                <a:gd name="T11" fmla="*/ 967 h 1826"/>
                <a:gd name="T12" fmla="*/ 1096 w 1201"/>
                <a:gd name="T13" fmla="*/ 911 h 1826"/>
                <a:gd name="T14" fmla="*/ 1110 w 1201"/>
                <a:gd name="T15" fmla="*/ 802 h 1826"/>
                <a:gd name="T16" fmla="*/ 1138 w 1201"/>
                <a:gd name="T17" fmla="*/ 698 h 1826"/>
                <a:gd name="T18" fmla="*/ 1177 w 1201"/>
                <a:gd name="T19" fmla="*/ 601 h 1826"/>
                <a:gd name="T20" fmla="*/ 1201 w 1201"/>
                <a:gd name="T21" fmla="*/ 555 h 1826"/>
                <a:gd name="T22" fmla="*/ 869 w 1201"/>
                <a:gd name="T23" fmla="*/ 13 h 1826"/>
                <a:gd name="T24" fmla="*/ 258 w 1201"/>
                <a:gd name="T25" fmla="*/ 0 h 1826"/>
                <a:gd name="T26" fmla="*/ 228 w 1201"/>
                <a:gd name="T27" fmla="*/ 53 h 1826"/>
                <a:gd name="T28" fmla="*/ 173 w 1201"/>
                <a:gd name="T29" fmla="*/ 164 h 1826"/>
                <a:gd name="T30" fmla="*/ 125 w 1201"/>
                <a:gd name="T31" fmla="*/ 279 h 1826"/>
                <a:gd name="T32" fmla="*/ 85 w 1201"/>
                <a:gd name="T33" fmla="*/ 398 h 1826"/>
                <a:gd name="T34" fmla="*/ 51 w 1201"/>
                <a:gd name="T35" fmla="*/ 520 h 1826"/>
                <a:gd name="T36" fmla="*/ 27 w 1201"/>
                <a:gd name="T37" fmla="*/ 644 h 1826"/>
                <a:gd name="T38" fmla="*/ 10 w 1201"/>
                <a:gd name="T39" fmla="*/ 771 h 1826"/>
                <a:gd name="T40" fmla="*/ 1 w 1201"/>
                <a:gd name="T41" fmla="*/ 901 h 1826"/>
                <a:gd name="T42" fmla="*/ 0 w 1201"/>
                <a:gd name="T43" fmla="*/ 967 h 1826"/>
                <a:gd name="T44" fmla="*/ 1 w 1201"/>
                <a:gd name="T45" fmla="*/ 1024 h 1826"/>
                <a:gd name="T46" fmla="*/ 7 w 1201"/>
                <a:gd name="T47" fmla="*/ 1138 h 1826"/>
                <a:gd name="T48" fmla="*/ 20 w 1201"/>
                <a:gd name="T49" fmla="*/ 1251 h 1826"/>
                <a:gd name="T50" fmla="*/ 40 w 1201"/>
                <a:gd name="T51" fmla="*/ 1361 h 1826"/>
                <a:gd name="T52" fmla="*/ 66 w 1201"/>
                <a:gd name="T53" fmla="*/ 1468 h 1826"/>
                <a:gd name="T54" fmla="*/ 97 w 1201"/>
                <a:gd name="T55" fmla="*/ 1573 h 1826"/>
                <a:gd name="T56" fmla="*/ 134 w 1201"/>
                <a:gd name="T57" fmla="*/ 1677 h 1826"/>
                <a:gd name="T58" fmla="*/ 176 w 1201"/>
                <a:gd name="T59" fmla="*/ 1777 h 1826"/>
                <a:gd name="T60" fmla="*/ 201 w 1201"/>
                <a:gd name="T61" fmla="*/ 1826 h 1826"/>
                <a:gd name="T62" fmla="*/ 514 w 1201"/>
                <a:gd name="T63" fmla="*/ 1306 h 1826"/>
                <a:gd name="T64" fmla="*/ 1158 w 1201"/>
                <a:gd name="T65" fmla="*/ 1290 h 1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01" h="1826">
                  <a:moveTo>
                    <a:pt x="1158" y="1290"/>
                  </a:moveTo>
                  <a:lnTo>
                    <a:pt x="1144" y="1252"/>
                  </a:lnTo>
                  <a:lnTo>
                    <a:pt x="1119" y="1174"/>
                  </a:lnTo>
                  <a:lnTo>
                    <a:pt x="1104" y="1093"/>
                  </a:lnTo>
                  <a:lnTo>
                    <a:pt x="1095" y="1010"/>
                  </a:lnTo>
                  <a:lnTo>
                    <a:pt x="1095" y="967"/>
                  </a:lnTo>
                  <a:lnTo>
                    <a:pt x="1096" y="911"/>
                  </a:lnTo>
                  <a:lnTo>
                    <a:pt x="1110" y="802"/>
                  </a:lnTo>
                  <a:lnTo>
                    <a:pt x="1138" y="698"/>
                  </a:lnTo>
                  <a:lnTo>
                    <a:pt x="1177" y="601"/>
                  </a:lnTo>
                  <a:lnTo>
                    <a:pt x="1201" y="555"/>
                  </a:lnTo>
                  <a:lnTo>
                    <a:pt x="869" y="13"/>
                  </a:lnTo>
                  <a:lnTo>
                    <a:pt x="258" y="0"/>
                  </a:lnTo>
                  <a:lnTo>
                    <a:pt x="228" y="53"/>
                  </a:lnTo>
                  <a:lnTo>
                    <a:pt x="173" y="164"/>
                  </a:lnTo>
                  <a:lnTo>
                    <a:pt x="125" y="279"/>
                  </a:lnTo>
                  <a:lnTo>
                    <a:pt x="85" y="398"/>
                  </a:lnTo>
                  <a:lnTo>
                    <a:pt x="51" y="520"/>
                  </a:lnTo>
                  <a:lnTo>
                    <a:pt x="27" y="644"/>
                  </a:lnTo>
                  <a:lnTo>
                    <a:pt x="10" y="771"/>
                  </a:lnTo>
                  <a:lnTo>
                    <a:pt x="1" y="901"/>
                  </a:lnTo>
                  <a:lnTo>
                    <a:pt x="0" y="967"/>
                  </a:lnTo>
                  <a:lnTo>
                    <a:pt x="1" y="1024"/>
                  </a:lnTo>
                  <a:lnTo>
                    <a:pt x="7" y="1138"/>
                  </a:lnTo>
                  <a:lnTo>
                    <a:pt x="20" y="1251"/>
                  </a:lnTo>
                  <a:lnTo>
                    <a:pt x="40" y="1361"/>
                  </a:lnTo>
                  <a:lnTo>
                    <a:pt x="66" y="1468"/>
                  </a:lnTo>
                  <a:lnTo>
                    <a:pt x="97" y="1573"/>
                  </a:lnTo>
                  <a:lnTo>
                    <a:pt x="134" y="1677"/>
                  </a:lnTo>
                  <a:lnTo>
                    <a:pt x="176" y="1777"/>
                  </a:lnTo>
                  <a:lnTo>
                    <a:pt x="201" y="1826"/>
                  </a:lnTo>
                  <a:lnTo>
                    <a:pt x="514" y="1306"/>
                  </a:lnTo>
                  <a:lnTo>
                    <a:pt x="1158" y="1290"/>
                  </a:lnTo>
                  <a:close/>
                </a:path>
              </a:pathLst>
            </a:custGeom>
            <a:solidFill>
              <a:srgbClr val="FFD7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36576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 smtClean="0"/>
                <a:t>05</a:t>
              </a:r>
              <a:endParaRPr lang="en-US" sz="2400" b="1" dirty="0"/>
            </a:p>
          </p:txBody>
        </p:sp>
        <p:sp>
          <p:nvSpPr>
            <p:cNvPr id="97" name="Freeform 1168"/>
            <p:cNvSpPr>
              <a:spLocks/>
            </p:cNvSpPr>
            <p:nvPr/>
          </p:nvSpPr>
          <p:spPr bwMode="auto">
            <a:xfrm>
              <a:off x="4022762" y="4159956"/>
              <a:ext cx="1923219" cy="1854357"/>
            </a:xfrm>
            <a:custGeom>
              <a:avLst/>
              <a:gdLst>
                <a:gd name="T0" fmla="*/ 1564 w 1564"/>
                <a:gd name="T1" fmla="*/ 411 h 1510"/>
                <a:gd name="T2" fmla="*/ 1516 w 1564"/>
                <a:gd name="T3" fmla="*/ 403 h 1510"/>
                <a:gd name="T4" fmla="*/ 1422 w 1564"/>
                <a:gd name="T5" fmla="*/ 379 h 1510"/>
                <a:gd name="T6" fmla="*/ 1332 w 1564"/>
                <a:gd name="T7" fmla="*/ 344 h 1510"/>
                <a:gd name="T8" fmla="*/ 1248 w 1564"/>
                <a:gd name="T9" fmla="*/ 298 h 1510"/>
                <a:gd name="T10" fmla="*/ 1170 w 1564"/>
                <a:gd name="T11" fmla="*/ 245 h 1510"/>
                <a:gd name="T12" fmla="*/ 1099 w 1564"/>
                <a:gd name="T13" fmla="*/ 184 h 1510"/>
                <a:gd name="T14" fmla="*/ 1034 w 1564"/>
                <a:gd name="T15" fmla="*/ 115 h 1510"/>
                <a:gd name="T16" fmla="*/ 977 w 1564"/>
                <a:gd name="T17" fmla="*/ 40 h 1510"/>
                <a:gd name="T18" fmla="*/ 953 w 1564"/>
                <a:gd name="T19" fmla="*/ 0 h 1510"/>
                <a:gd name="T20" fmla="*/ 317 w 1564"/>
                <a:gd name="T21" fmla="*/ 17 h 1510"/>
                <a:gd name="T22" fmla="*/ 0 w 1564"/>
                <a:gd name="T23" fmla="*/ 539 h 1510"/>
                <a:gd name="T24" fmla="*/ 30 w 1564"/>
                <a:gd name="T25" fmla="*/ 591 h 1510"/>
                <a:gd name="T26" fmla="*/ 96 w 1564"/>
                <a:gd name="T27" fmla="*/ 690 h 1510"/>
                <a:gd name="T28" fmla="*/ 166 w 1564"/>
                <a:gd name="T29" fmla="*/ 783 h 1510"/>
                <a:gd name="T30" fmla="*/ 242 w 1564"/>
                <a:gd name="T31" fmla="*/ 874 h 1510"/>
                <a:gd name="T32" fmla="*/ 324 w 1564"/>
                <a:gd name="T33" fmla="*/ 958 h 1510"/>
                <a:gd name="T34" fmla="*/ 411 w 1564"/>
                <a:gd name="T35" fmla="*/ 1038 h 1510"/>
                <a:gd name="T36" fmla="*/ 501 w 1564"/>
                <a:gd name="T37" fmla="*/ 1112 h 1510"/>
                <a:gd name="T38" fmla="*/ 597 w 1564"/>
                <a:gd name="T39" fmla="*/ 1181 h 1510"/>
                <a:gd name="T40" fmla="*/ 697 w 1564"/>
                <a:gd name="T41" fmla="*/ 1244 h 1510"/>
                <a:gd name="T42" fmla="*/ 801 w 1564"/>
                <a:gd name="T43" fmla="*/ 1301 h 1510"/>
                <a:gd name="T44" fmla="*/ 908 w 1564"/>
                <a:gd name="T45" fmla="*/ 1353 h 1510"/>
                <a:gd name="T46" fmla="*/ 1020 w 1564"/>
                <a:gd name="T47" fmla="*/ 1397 h 1510"/>
                <a:gd name="T48" fmla="*/ 1134 w 1564"/>
                <a:gd name="T49" fmla="*/ 1435 h 1510"/>
                <a:gd name="T50" fmla="*/ 1252 w 1564"/>
                <a:gd name="T51" fmla="*/ 1466 h 1510"/>
                <a:gd name="T52" fmla="*/ 1371 w 1564"/>
                <a:gd name="T53" fmla="*/ 1489 h 1510"/>
                <a:gd name="T54" fmla="*/ 1494 w 1564"/>
                <a:gd name="T55" fmla="*/ 1505 h 1510"/>
                <a:gd name="T56" fmla="*/ 1557 w 1564"/>
                <a:gd name="T57" fmla="*/ 1510 h 1510"/>
                <a:gd name="T58" fmla="*/ 1261 w 1564"/>
                <a:gd name="T59" fmla="*/ 971 h 1510"/>
                <a:gd name="T60" fmla="*/ 1564 w 1564"/>
                <a:gd name="T61" fmla="*/ 411 h 1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64" h="1510">
                  <a:moveTo>
                    <a:pt x="1564" y="411"/>
                  </a:moveTo>
                  <a:lnTo>
                    <a:pt x="1516" y="403"/>
                  </a:lnTo>
                  <a:lnTo>
                    <a:pt x="1422" y="379"/>
                  </a:lnTo>
                  <a:lnTo>
                    <a:pt x="1332" y="344"/>
                  </a:lnTo>
                  <a:lnTo>
                    <a:pt x="1248" y="298"/>
                  </a:lnTo>
                  <a:lnTo>
                    <a:pt x="1170" y="245"/>
                  </a:lnTo>
                  <a:lnTo>
                    <a:pt x="1099" y="184"/>
                  </a:lnTo>
                  <a:lnTo>
                    <a:pt x="1034" y="115"/>
                  </a:lnTo>
                  <a:lnTo>
                    <a:pt x="977" y="40"/>
                  </a:lnTo>
                  <a:lnTo>
                    <a:pt x="953" y="0"/>
                  </a:lnTo>
                  <a:lnTo>
                    <a:pt x="317" y="17"/>
                  </a:lnTo>
                  <a:lnTo>
                    <a:pt x="0" y="539"/>
                  </a:lnTo>
                  <a:lnTo>
                    <a:pt x="30" y="591"/>
                  </a:lnTo>
                  <a:lnTo>
                    <a:pt x="96" y="690"/>
                  </a:lnTo>
                  <a:lnTo>
                    <a:pt x="166" y="783"/>
                  </a:lnTo>
                  <a:lnTo>
                    <a:pt x="242" y="874"/>
                  </a:lnTo>
                  <a:lnTo>
                    <a:pt x="324" y="958"/>
                  </a:lnTo>
                  <a:lnTo>
                    <a:pt x="411" y="1038"/>
                  </a:lnTo>
                  <a:lnTo>
                    <a:pt x="501" y="1112"/>
                  </a:lnTo>
                  <a:lnTo>
                    <a:pt x="597" y="1181"/>
                  </a:lnTo>
                  <a:lnTo>
                    <a:pt x="697" y="1244"/>
                  </a:lnTo>
                  <a:lnTo>
                    <a:pt x="801" y="1301"/>
                  </a:lnTo>
                  <a:lnTo>
                    <a:pt x="908" y="1353"/>
                  </a:lnTo>
                  <a:lnTo>
                    <a:pt x="1020" y="1397"/>
                  </a:lnTo>
                  <a:lnTo>
                    <a:pt x="1134" y="1435"/>
                  </a:lnTo>
                  <a:lnTo>
                    <a:pt x="1252" y="1466"/>
                  </a:lnTo>
                  <a:lnTo>
                    <a:pt x="1371" y="1489"/>
                  </a:lnTo>
                  <a:lnTo>
                    <a:pt x="1494" y="1505"/>
                  </a:lnTo>
                  <a:lnTo>
                    <a:pt x="1557" y="1510"/>
                  </a:lnTo>
                  <a:lnTo>
                    <a:pt x="1261" y="971"/>
                  </a:lnTo>
                  <a:lnTo>
                    <a:pt x="1564" y="411"/>
                  </a:lnTo>
                  <a:close/>
                </a:path>
              </a:pathLst>
            </a:custGeom>
            <a:solidFill>
              <a:srgbClr val="1AA8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04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98" name="Freeform 1169"/>
            <p:cNvSpPr>
              <a:spLocks/>
            </p:cNvSpPr>
            <p:nvPr/>
          </p:nvSpPr>
          <p:spPr bwMode="auto">
            <a:xfrm>
              <a:off x="5724637" y="4273088"/>
              <a:ext cx="2365903" cy="1746145"/>
            </a:xfrm>
            <a:custGeom>
              <a:avLst/>
              <a:gdLst>
                <a:gd name="T0" fmla="*/ 970 w 1922"/>
                <a:gd name="T1" fmla="*/ 0 h 1419"/>
                <a:gd name="T2" fmla="*/ 940 w 1922"/>
                <a:gd name="T3" fmla="*/ 36 h 1419"/>
                <a:gd name="T4" fmla="*/ 874 w 1922"/>
                <a:gd name="T5" fmla="*/ 103 h 1419"/>
                <a:gd name="T6" fmla="*/ 800 w 1922"/>
                <a:gd name="T7" fmla="*/ 163 h 1419"/>
                <a:gd name="T8" fmla="*/ 721 w 1922"/>
                <a:gd name="T9" fmla="*/ 214 h 1419"/>
                <a:gd name="T10" fmla="*/ 635 w 1922"/>
                <a:gd name="T11" fmla="*/ 256 h 1419"/>
                <a:gd name="T12" fmla="*/ 546 w 1922"/>
                <a:gd name="T13" fmla="*/ 289 h 1419"/>
                <a:gd name="T14" fmla="*/ 451 w 1922"/>
                <a:gd name="T15" fmla="*/ 312 h 1419"/>
                <a:gd name="T16" fmla="*/ 353 w 1922"/>
                <a:gd name="T17" fmla="*/ 324 h 1419"/>
                <a:gd name="T18" fmla="*/ 301 w 1922"/>
                <a:gd name="T19" fmla="*/ 325 h 1419"/>
                <a:gd name="T20" fmla="*/ 298 w 1922"/>
                <a:gd name="T21" fmla="*/ 324 h 1419"/>
                <a:gd name="T22" fmla="*/ 0 w 1922"/>
                <a:gd name="T23" fmla="*/ 875 h 1419"/>
                <a:gd name="T24" fmla="*/ 298 w 1922"/>
                <a:gd name="T25" fmla="*/ 1419 h 1419"/>
                <a:gd name="T26" fmla="*/ 301 w 1922"/>
                <a:gd name="T27" fmla="*/ 1419 h 1419"/>
                <a:gd name="T28" fmla="*/ 364 w 1922"/>
                <a:gd name="T29" fmla="*/ 1418 h 1419"/>
                <a:gd name="T30" fmla="*/ 490 w 1922"/>
                <a:gd name="T31" fmla="*/ 1410 h 1419"/>
                <a:gd name="T32" fmla="*/ 612 w 1922"/>
                <a:gd name="T33" fmla="*/ 1394 h 1419"/>
                <a:gd name="T34" fmla="*/ 732 w 1922"/>
                <a:gd name="T35" fmla="*/ 1371 h 1419"/>
                <a:gd name="T36" fmla="*/ 849 w 1922"/>
                <a:gd name="T37" fmla="*/ 1341 h 1419"/>
                <a:gd name="T38" fmla="*/ 964 w 1922"/>
                <a:gd name="T39" fmla="*/ 1304 h 1419"/>
                <a:gd name="T40" fmla="*/ 1075 w 1922"/>
                <a:gd name="T41" fmla="*/ 1260 h 1419"/>
                <a:gd name="T42" fmla="*/ 1182 w 1922"/>
                <a:gd name="T43" fmla="*/ 1209 h 1419"/>
                <a:gd name="T44" fmla="*/ 1287 w 1922"/>
                <a:gd name="T45" fmla="*/ 1152 h 1419"/>
                <a:gd name="T46" fmla="*/ 1387 w 1922"/>
                <a:gd name="T47" fmla="*/ 1088 h 1419"/>
                <a:gd name="T48" fmla="*/ 1482 w 1922"/>
                <a:gd name="T49" fmla="*/ 1020 h 1419"/>
                <a:gd name="T50" fmla="*/ 1574 w 1922"/>
                <a:gd name="T51" fmla="*/ 946 h 1419"/>
                <a:gd name="T52" fmla="*/ 1660 w 1922"/>
                <a:gd name="T53" fmla="*/ 866 h 1419"/>
                <a:gd name="T54" fmla="*/ 1742 w 1922"/>
                <a:gd name="T55" fmla="*/ 781 h 1419"/>
                <a:gd name="T56" fmla="*/ 1819 w 1922"/>
                <a:gd name="T57" fmla="*/ 692 h 1419"/>
                <a:gd name="T58" fmla="*/ 1889 w 1922"/>
                <a:gd name="T59" fmla="*/ 597 h 1419"/>
                <a:gd name="T60" fmla="*/ 1922 w 1922"/>
                <a:gd name="T61" fmla="*/ 549 h 1419"/>
                <a:gd name="T62" fmla="*/ 1298 w 1922"/>
                <a:gd name="T63" fmla="*/ 535 h 1419"/>
                <a:gd name="T64" fmla="*/ 970 w 1922"/>
                <a:gd name="T65" fmla="*/ 0 h 1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22" h="1419">
                  <a:moveTo>
                    <a:pt x="970" y="0"/>
                  </a:moveTo>
                  <a:lnTo>
                    <a:pt x="940" y="36"/>
                  </a:lnTo>
                  <a:lnTo>
                    <a:pt x="874" y="103"/>
                  </a:lnTo>
                  <a:lnTo>
                    <a:pt x="800" y="163"/>
                  </a:lnTo>
                  <a:lnTo>
                    <a:pt x="721" y="214"/>
                  </a:lnTo>
                  <a:lnTo>
                    <a:pt x="635" y="256"/>
                  </a:lnTo>
                  <a:lnTo>
                    <a:pt x="546" y="289"/>
                  </a:lnTo>
                  <a:lnTo>
                    <a:pt x="451" y="312"/>
                  </a:lnTo>
                  <a:lnTo>
                    <a:pt x="353" y="324"/>
                  </a:lnTo>
                  <a:lnTo>
                    <a:pt x="301" y="325"/>
                  </a:lnTo>
                  <a:lnTo>
                    <a:pt x="298" y="324"/>
                  </a:lnTo>
                  <a:lnTo>
                    <a:pt x="0" y="875"/>
                  </a:lnTo>
                  <a:lnTo>
                    <a:pt x="298" y="1419"/>
                  </a:lnTo>
                  <a:lnTo>
                    <a:pt x="301" y="1419"/>
                  </a:lnTo>
                  <a:lnTo>
                    <a:pt x="364" y="1418"/>
                  </a:lnTo>
                  <a:lnTo>
                    <a:pt x="490" y="1410"/>
                  </a:lnTo>
                  <a:lnTo>
                    <a:pt x="612" y="1394"/>
                  </a:lnTo>
                  <a:lnTo>
                    <a:pt x="732" y="1371"/>
                  </a:lnTo>
                  <a:lnTo>
                    <a:pt x="849" y="1341"/>
                  </a:lnTo>
                  <a:lnTo>
                    <a:pt x="964" y="1304"/>
                  </a:lnTo>
                  <a:lnTo>
                    <a:pt x="1075" y="1260"/>
                  </a:lnTo>
                  <a:lnTo>
                    <a:pt x="1182" y="1209"/>
                  </a:lnTo>
                  <a:lnTo>
                    <a:pt x="1287" y="1152"/>
                  </a:lnTo>
                  <a:lnTo>
                    <a:pt x="1387" y="1088"/>
                  </a:lnTo>
                  <a:lnTo>
                    <a:pt x="1482" y="1020"/>
                  </a:lnTo>
                  <a:lnTo>
                    <a:pt x="1574" y="946"/>
                  </a:lnTo>
                  <a:lnTo>
                    <a:pt x="1660" y="866"/>
                  </a:lnTo>
                  <a:lnTo>
                    <a:pt x="1742" y="781"/>
                  </a:lnTo>
                  <a:lnTo>
                    <a:pt x="1819" y="692"/>
                  </a:lnTo>
                  <a:lnTo>
                    <a:pt x="1889" y="597"/>
                  </a:lnTo>
                  <a:lnTo>
                    <a:pt x="1922" y="549"/>
                  </a:lnTo>
                  <a:lnTo>
                    <a:pt x="1298" y="535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A9C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45720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03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5262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Arrow Ring Chart – 6 Parts</a:t>
            </a:r>
            <a:endParaRPr lang="en-US" dirty="0"/>
          </a:p>
        </p:txBody>
      </p:sp>
      <p:sp>
        <p:nvSpPr>
          <p:cNvPr id="14" name="Teardrop 13"/>
          <p:cNvSpPr/>
          <p:nvPr/>
        </p:nvSpPr>
        <p:spPr bwMode="auto">
          <a:xfrm rot="8100000">
            <a:off x="157704" y="1085187"/>
            <a:ext cx="258245" cy="258313"/>
          </a:xfrm>
          <a:prstGeom prst="teardrop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554941" y="998902"/>
            <a:ext cx="1613903" cy="1462107"/>
            <a:chOff x="554941" y="1476384"/>
            <a:chExt cx="1613903" cy="1462107"/>
          </a:xfrm>
        </p:grpSpPr>
        <p:sp>
          <p:nvSpPr>
            <p:cNvPr id="47" name="TextBox 46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chemeClr val="bg1">
                      <a:lumMod val="65000"/>
                    </a:schemeClr>
                  </a:solidFill>
                </a:rPr>
                <a:t>Lorem Ipsum</a:t>
              </a:r>
              <a:endParaRPr lang="en-US" sz="22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39141" y="2797932"/>
            <a:ext cx="1613903" cy="1462107"/>
            <a:chOff x="554941" y="1476384"/>
            <a:chExt cx="1613903" cy="1462107"/>
          </a:xfrm>
        </p:grpSpPr>
        <p:sp>
          <p:nvSpPr>
            <p:cNvPr id="55" name="TextBox 54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ED7D31"/>
                  </a:solidFill>
                </a:rPr>
                <a:t>Lorem Ipsum</a:t>
              </a:r>
              <a:endParaRPr lang="en-US" sz="2200" b="1" dirty="0">
                <a:solidFill>
                  <a:srgbClr val="ED7D31"/>
                </a:solidFill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554941" y="4596962"/>
            <a:ext cx="1613903" cy="1462107"/>
            <a:chOff x="554941" y="1476384"/>
            <a:chExt cx="1613903" cy="1462107"/>
          </a:xfrm>
        </p:grpSpPr>
        <p:sp>
          <p:nvSpPr>
            <p:cNvPr id="58" name="TextBox 57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1AA8FE"/>
                  </a:solidFill>
                </a:rPr>
                <a:t>Lorem Ipsum</a:t>
              </a:r>
              <a:endParaRPr lang="en-US" sz="2200" b="1" dirty="0">
                <a:solidFill>
                  <a:srgbClr val="1AA8FE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69" name="Teardrop 68"/>
          <p:cNvSpPr/>
          <p:nvPr/>
        </p:nvSpPr>
        <p:spPr bwMode="auto">
          <a:xfrm rot="8100000">
            <a:off x="157704" y="2883832"/>
            <a:ext cx="258245" cy="258313"/>
          </a:xfrm>
          <a:prstGeom prst="teardrop">
            <a:avLst/>
          </a:prstGeom>
          <a:solidFill>
            <a:srgbClr val="FFD7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70" name="Teardrop 69"/>
          <p:cNvSpPr/>
          <p:nvPr/>
        </p:nvSpPr>
        <p:spPr bwMode="auto">
          <a:xfrm rot="8100000">
            <a:off x="157704" y="4682478"/>
            <a:ext cx="258245" cy="258313"/>
          </a:xfrm>
          <a:prstGeom prst="teardrop">
            <a:avLst/>
          </a:prstGeom>
          <a:solidFill>
            <a:srgbClr val="1AA8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77" name="Teardrop 76"/>
          <p:cNvSpPr/>
          <p:nvPr/>
        </p:nvSpPr>
        <p:spPr bwMode="auto">
          <a:xfrm rot="8100000">
            <a:off x="6784998" y="1085187"/>
            <a:ext cx="258245" cy="258313"/>
          </a:xfrm>
          <a:prstGeom prst="teardrop">
            <a:avLst/>
          </a:prstGeom>
          <a:solidFill>
            <a:srgbClr val="8A8A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78" name="Group 77"/>
          <p:cNvGrpSpPr/>
          <p:nvPr/>
        </p:nvGrpSpPr>
        <p:grpSpPr>
          <a:xfrm>
            <a:off x="7182235" y="998902"/>
            <a:ext cx="1613903" cy="1462107"/>
            <a:chOff x="554941" y="1476384"/>
            <a:chExt cx="1613903" cy="1462107"/>
          </a:xfrm>
        </p:grpSpPr>
        <p:sp>
          <p:nvSpPr>
            <p:cNvPr id="87" name="TextBox 86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8A8AAC"/>
                  </a:solidFill>
                </a:rPr>
                <a:t>Lorem Ipsum</a:t>
              </a:r>
              <a:endParaRPr lang="en-US" sz="2200" b="1" dirty="0">
                <a:solidFill>
                  <a:srgbClr val="8A8AAC"/>
                </a:solidFill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7166435" y="2797932"/>
            <a:ext cx="1613903" cy="1462107"/>
            <a:chOff x="554941" y="1476384"/>
            <a:chExt cx="1613903" cy="1462107"/>
          </a:xfrm>
        </p:grpSpPr>
        <p:sp>
          <p:nvSpPr>
            <p:cNvPr id="85" name="TextBox 84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F3591F"/>
                  </a:solidFill>
                </a:rPr>
                <a:t>Lorem Ipsum</a:t>
              </a:r>
              <a:endParaRPr lang="en-US" sz="2200" b="1" dirty="0">
                <a:solidFill>
                  <a:srgbClr val="F3591F"/>
                </a:solidFill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7182235" y="4596962"/>
            <a:ext cx="1613903" cy="1462107"/>
            <a:chOff x="554941" y="1476384"/>
            <a:chExt cx="1613903" cy="1462107"/>
          </a:xfrm>
        </p:grpSpPr>
        <p:sp>
          <p:nvSpPr>
            <p:cNvPr id="83" name="TextBox 82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A9C500"/>
                  </a:solidFill>
                </a:rPr>
                <a:t>Lorem Ipsum</a:t>
              </a:r>
              <a:endParaRPr lang="en-US" sz="2200" b="1" dirty="0">
                <a:solidFill>
                  <a:srgbClr val="A9C500"/>
                </a:solidFill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81" name="Teardrop 80"/>
          <p:cNvSpPr/>
          <p:nvPr/>
        </p:nvSpPr>
        <p:spPr bwMode="auto">
          <a:xfrm rot="8100000">
            <a:off x="6784998" y="2883832"/>
            <a:ext cx="258245" cy="258313"/>
          </a:xfrm>
          <a:prstGeom prst="teardrop">
            <a:avLst/>
          </a:prstGeom>
          <a:solidFill>
            <a:srgbClr val="F35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82" name="Teardrop 81"/>
          <p:cNvSpPr/>
          <p:nvPr/>
        </p:nvSpPr>
        <p:spPr bwMode="auto">
          <a:xfrm rot="8100000">
            <a:off x="6784998" y="4682478"/>
            <a:ext cx="258245" cy="258313"/>
          </a:xfrm>
          <a:prstGeom prst="teardrop">
            <a:avLst/>
          </a:prstGeom>
          <a:solidFill>
            <a:srgbClr val="A9C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89" name="Group 88"/>
          <p:cNvGrpSpPr>
            <a:grpSpLocks/>
          </p:cNvGrpSpPr>
          <p:nvPr/>
        </p:nvGrpSpPr>
        <p:grpSpPr>
          <a:xfrm>
            <a:off x="2788920" y="1645920"/>
            <a:ext cx="3566160" cy="3566160"/>
            <a:chOff x="3703044" y="1238239"/>
            <a:chExt cx="4785911" cy="4780994"/>
          </a:xfrm>
        </p:grpSpPr>
        <p:sp>
          <p:nvSpPr>
            <p:cNvPr id="90" name="Freeform 24"/>
            <p:cNvSpPr>
              <a:spLocks/>
            </p:cNvSpPr>
            <p:nvPr/>
          </p:nvSpPr>
          <p:spPr bwMode="auto">
            <a:xfrm>
              <a:off x="5724634" y="4273088"/>
              <a:ext cx="2365903" cy="1746145"/>
            </a:xfrm>
            <a:custGeom>
              <a:avLst/>
              <a:gdLst>
                <a:gd name="T0" fmla="*/ 298 w 1922"/>
                <a:gd name="T1" fmla="*/ 324 h 1419"/>
                <a:gd name="T2" fmla="*/ 0 w 1922"/>
                <a:gd name="T3" fmla="*/ 875 h 1419"/>
                <a:gd name="T4" fmla="*/ 298 w 1922"/>
                <a:gd name="T5" fmla="*/ 1419 h 1419"/>
                <a:gd name="T6" fmla="*/ 301 w 1922"/>
                <a:gd name="T7" fmla="*/ 1419 h 1419"/>
                <a:gd name="T8" fmla="*/ 364 w 1922"/>
                <a:gd name="T9" fmla="*/ 1418 h 1419"/>
                <a:gd name="T10" fmla="*/ 490 w 1922"/>
                <a:gd name="T11" fmla="*/ 1410 h 1419"/>
                <a:gd name="T12" fmla="*/ 612 w 1922"/>
                <a:gd name="T13" fmla="*/ 1394 h 1419"/>
                <a:gd name="T14" fmla="*/ 732 w 1922"/>
                <a:gd name="T15" fmla="*/ 1371 h 1419"/>
                <a:gd name="T16" fmla="*/ 849 w 1922"/>
                <a:gd name="T17" fmla="*/ 1341 h 1419"/>
                <a:gd name="T18" fmla="*/ 964 w 1922"/>
                <a:gd name="T19" fmla="*/ 1304 h 1419"/>
                <a:gd name="T20" fmla="*/ 1075 w 1922"/>
                <a:gd name="T21" fmla="*/ 1260 h 1419"/>
                <a:gd name="T22" fmla="*/ 1182 w 1922"/>
                <a:gd name="T23" fmla="*/ 1209 h 1419"/>
                <a:gd name="T24" fmla="*/ 1287 w 1922"/>
                <a:gd name="T25" fmla="*/ 1152 h 1419"/>
                <a:gd name="T26" fmla="*/ 1387 w 1922"/>
                <a:gd name="T27" fmla="*/ 1088 h 1419"/>
                <a:gd name="T28" fmla="*/ 1482 w 1922"/>
                <a:gd name="T29" fmla="*/ 1020 h 1419"/>
                <a:gd name="T30" fmla="*/ 1574 w 1922"/>
                <a:gd name="T31" fmla="*/ 946 h 1419"/>
                <a:gd name="T32" fmla="*/ 1660 w 1922"/>
                <a:gd name="T33" fmla="*/ 866 h 1419"/>
                <a:gd name="T34" fmla="*/ 1742 w 1922"/>
                <a:gd name="T35" fmla="*/ 781 h 1419"/>
                <a:gd name="T36" fmla="*/ 1819 w 1922"/>
                <a:gd name="T37" fmla="*/ 692 h 1419"/>
                <a:gd name="T38" fmla="*/ 1889 w 1922"/>
                <a:gd name="T39" fmla="*/ 597 h 1419"/>
                <a:gd name="T40" fmla="*/ 1922 w 1922"/>
                <a:gd name="T41" fmla="*/ 549 h 1419"/>
                <a:gd name="T42" fmla="*/ 1298 w 1922"/>
                <a:gd name="T43" fmla="*/ 535 h 1419"/>
                <a:gd name="T44" fmla="*/ 970 w 1922"/>
                <a:gd name="T45" fmla="*/ 0 h 1419"/>
                <a:gd name="T46" fmla="*/ 940 w 1922"/>
                <a:gd name="T47" fmla="*/ 36 h 1419"/>
                <a:gd name="T48" fmla="*/ 874 w 1922"/>
                <a:gd name="T49" fmla="*/ 103 h 1419"/>
                <a:gd name="T50" fmla="*/ 800 w 1922"/>
                <a:gd name="T51" fmla="*/ 163 h 1419"/>
                <a:gd name="T52" fmla="*/ 721 w 1922"/>
                <a:gd name="T53" fmla="*/ 214 h 1419"/>
                <a:gd name="T54" fmla="*/ 635 w 1922"/>
                <a:gd name="T55" fmla="*/ 256 h 1419"/>
                <a:gd name="T56" fmla="*/ 546 w 1922"/>
                <a:gd name="T57" fmla="*/ 289 h 1419"/>
                <a:gd name="T58" fmla="*/ 451 w 1922"/>
                <a:gd name="T59" fmla="*/ 312 h 1419"/>
                <a:gd name="T60" fmla="*/ 353 w 1922"/>
                <a:gd name="T61" fmla="*/ 324 h 1419"/>
                <a:gd name="T62" fmla="*/ 301 w 1922"/>
                <a:gd name="T63" fmla="*/ 325 h 1419"/>
                <a:gd name="T64" fmla="*/ 298 w 1922"/>
                <a:gd name="T65" fmla="*/ 324 h 1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22" h="1419">
                  <a:moveTo>
                    <a:pt x="298" y="324"/>
                  </a:moveTo>
                  <a:lnTo>
                    <a:pt x="0" y="875"/>
                  </a:lnTo>
                  <a:lnTo>
                    <a:pt x="298" y="1419"/>
                  </a:lnTo>
                  <a:lnTo>
                    <a:pt x="301" y="1419"/>
                  </a:lnTo>
                  <a:lnTo>
                    <a:pt x="364" y="1418"/>
                  </a:lnTo>
                  <a:lnTo>
                    <a:pt x="490" y="1410"/>
                  </a:lnTo>
                  <a:lnTo>
                    <a:pt x="612" y="1394"/>
                  </a:lnTo>
                  <a:lnTo>
                    <a:pt x="732" y="1371"/>
                  </a:lnTo>
                  <a:lnTo>
                    <a:pt x="849" y="1341"/>
                  </a:lnTo>
                  <a:lnTo>
                    <a:pt x="964" y="1304"/>
                  </a:lnTo>
                  <a:lnTo>
                    <a:pt x="1075" y="1260"/>
                  </a:lnTo>
                  <a:lnTo>
                    <a:pt x="1182" y="1209"/>
                  </a:lnTo>
                  <a:lnTo>
                    <a:pt x="1287" y="1152"/>
                  </a:lnTo>
                  <a:lnTo>
                    <a:pt x="1387" y="1088"/>
                  </a:lnTo>
                  <a:lnTo>
                    <a:pt x="1482" y="1020"/>
                  </a:lnTo>
                  <a:lnTo>
                    <a:pt x="1574" y="946"/>
                  </a:lnTo>
                  <a:lnTo>
                    <a:pt x="1660" y="866"/>
                  </a:lnTo>
                  <a:lnTo>
                    <a:pt x="1742" y="781"/>
                  </a:lnTo>
                  <a:lnTo>
                    <a:pt x="1819" y="692"/>
                  </a:lnTo>
                  <a:lnTo>
                    <a:pt x="1889" y="597"/>
                  </a:lnTo>
                  <a:lnTo>
                    <a:pt x="1922" y="549"/>
                  </a:lnTo>
                  <a:lnTo>
                    <a:pt x="1298" y="535"/>
                  </a:lnTo>
                  <a:lnTo>
                    <a:pt x="970" y="0"/>
                  </a:lnTo>
                  <a:lnTo>
                    <a:pt x="940" y="36"/>
                  </a:lnTo>
                  <a:lnTo>
                    <a:pt x="874" y="103"/>
                  </a:lnTo>
                  <a:lnTo>
                    <a:pt x="800" y="163"/>
                  </a:lnTo>
                  <a:lnTo>
                    <a:pt x="721" y="214"/>
                  </a:lnTo>
                  <a:lnTo>
                    <a:pt x="635" y="256"/>
                  </a:lnTo>
                  <a:lnTo>
                    <a:pt x="546" y="289"/>
                  </a:lnTo>
                  <a:lnTo>
                    <a:pt x="451" y="312"/>
                  </a:lnTo>
                  <a:lnTo>
                    <a:pt x="353" y="324"/>
                  </a:lnTo>
                  <a:lnTo>
                    <a:pt x="301" y="325"/>
                  </a:lnTo>
                  <a:lnTo>
                    <a:pt x="298" y="32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 b="1">
                <a:solidFill>
                  <a:schemeClr val="bg1"/>
                </a:solidFill>
              </a:endParaRPr>
            </a:p>
          </p:txBody>
        </p:sp>
        <p:sp>
          <p:nvSpPr>
            <p:cNvPr id="91" name="Freeform 27"/>
            <p:cNvSpPr>
              <a:spLocks/>
            </p:cNvSpPr>
            <p:nvPr/>
          </p:nvSpPr>
          <p:spPr bwMode="auto">
            <a:xfrm>
              <a:off x="6998583" y="2551537"/>
              <a:ext cx="1490372" cy="2267529"/>
            </a:xfrm>
            <a:custGeom>
              <a:avLst/>
              <a:gdLst>
                <a:gd name="T0" fmla="*/ 1002 w 1209"/>
                <a:gd name="T1" fmla="*/ 0 h 1842"/>
                <a:gd name="T2" fmla="*/ 678 w 1209"/>
                <a:gd name="T3" fmla="*/ 534 h 1842"/>
                <a:gd name="T4" fmla="*/ 52 w 1209"/>
                <a:gd name="T5" fmla="*/ 551 h 1842"/>
                <a:gd name="T6" fmla="*/ 66 w 1209"/>
                <a:gd name="T7" fmla="*/ 588 h 1842"/>
                <a:gd name="T8" fmla="*/ 89 w 1209"/>
                <a:gd name="T9" fmla="*/ 667 h 1842"/>
                <a:gd name="T10" fmla="*/ 106 w 1209"/>
                <a:gd name="T11" fmla="*/ 748 h 1842"/>
                <a:gd name="T12" fmla="*/ 114 w 1209"/>
                <a:gd name="T13" fmla="*/ 832 h 1842"/>
                <a:gd name="T14" fmla="*/ 115 w 1209"/>
                <a:gd name="T15" fmla="*/ 875 h 1842"/>
                <a:gd name="T16" fmla="*/ 114 w 1209"/>
                <a:gd name="T17" fmla="*/ 933 h 1842"/>
                <a:gd name="T18" fmla="*/ 98 w 1209"/>
                <a:gd name="T19" fmla="*/ 1046 h 1842"/>
                <a:gd name="T20" fmla="*/ 70 w 1209"/>
                <a:gd name="T21" fmla="*/ 1152 h 1842"/>
                <a:gd name="T22" fmla="*/ 27 w 1209"/>
                <a:gd name="T23" fmla="*/ 1255 h 1842"/>
                <a:gd name="T24" fmla="*/ 0 w 1209"/>
                <a:gd name="T25" fmla="*/ 1301 h 1842"/>
                <a:gd name="T26" fmla="*/ 324 w 1209"/>
                <a:gd name="T27" fmla="*/ 1829 h 1842"/>
                <a:gd name="T28" fmla="*/ 952 w 1209"/>
                <a:gd name="T29" fmla="*/ 1842 h 1842"/>
                <a:gd name="T30" fmla="*/ 982 w 1209"/>
                <a:gd name="T31" fmla="*/ 1789 h 1842"/>
                <a:gd name="T32" fmla="*/ 1037 w 1209"/>
                <a:gd name="T33" fmla="*/ 1677 h 1842"/>
                <a:gd name="T34" fmla="*/ 1085 w 1209"/>
                <a:gd name="T35" fmla="*/ 1563 h 1842"/>
                <a:gd name="T36" fmla="*/ 1125 w 1209"/>
                <a:gd name="T37" fmla="*/ 1444 h 1842"/>
                <a:gd name="T38" fmla="*/ 1158 w 1209"/>
                <a:gd name="T39" fmla="*/ 1323 h 1842"/>
                <a:gd name="T40" fmla="*/ 1183 w 1209"/>
                <a:gd name="T41" fmla="*/ 1198 h 1842"/>
                <a:gd name="T42" fmla="*/ 1200 w 1209"/>
                <a:gd name="T43" fmla="*/ 1070 h 1842"/>
                <a:gd name="T44" fmla="*/ 1209 w 1209"/>
                <a:gd name="T45" fmla="*/ 941 h 1842"/>
                <a:gd name="T46" fmla="*/ 1209 w 1209"/>
                <a:gd name="T47" fmla="*/ 875 h 1842"/>
                <a:gd name="T48" fmla="*/ 1209 w 1209"/>
                <a:gd name="T49" fmla="*/ 816 h 1842"/>
                <a:gd name="T50" fmla="*/ 1203 w 1209"/>
                <a:gd name="T51" fmla="*/ 700 h 1842"/>
                <a:gd name="T52" fmla="*/ 1188 w 1209"/>
                <a:gd name="T53" fmla="*/ 586 h 1842"/>
                <a:gd name="T54" fmla="*/ 1169 w 1209"/>
                <a:gd name="T55" fmla="*/ 473 h 1842"/>
                <a:gd name="T56" fmla="*/ 1142 w 1209"/>
                <a:gd name="T57" fmla="*/ 363 h 1842"/>
                <a:gd name="T58" fmla="*/ 1109 w 1209"/>
                <a:gd name="T59" fmla="*/ 257 h 1842"/>
                <a:gd name="T60" fmla="*/ 1070 w 1209"/>
                <a:gd name="T61" fmla="*/ 152 h 1842"/>
                <a:gd name="T62" fmla="*/ 1026 w 1209"/>
                <a:gd name="T63" fmla="*/ 49 h 1842"/>
                <a:gd name="T64" fmla="*/ 1002 w 1209"/>
                <a:gd name="T65" fmla="*/ 0 h 1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09" h="1842">
                  <a:moveTo>
                    <a:pt x="1002" y="0"/>
                  </a:moveTo>
                  <a:lnTo>
                    <a:pt x="678" y="534"/>
                  </a:lnTo>
                  <a:lnTo>
                    <a:pt x="52" y="551"/>
                  </a:lnTo>
                  <a:lnTo>
                    <a:pt x="66" y="588"/>
                  </a:lnTo>
                  <a:lnTo>
                    <a:pt x="89" y="667"/>
                  </a:lnTo>
                  <a:lnTo>
                    <a:pt x="106" y="748"/>
                  </a:lnTo>
                  <a:lnTo>
                    <a:pt x="114" y="832"/>
                  </a:lnTo>
                  <a:lnTo>
                    <a:pt x="115" y="875"/>
                  </a:lnTo>
                  <a:lnTo>
                    <a:pt x="114" y="933"/>
                  </a:lnTo>
                  <a:lnTo>
                    <a:pt x="98" y="1046"/>
                  </a:lnTo>
                  <a:lnTo>
                    <a:pt x="70" y="1152"/>
                  </a:lnTo>
                  <a:lnTo>
                    <a:pt x="27" y="1255"/>
                  </a:lnTo>
                  <a:lnTo>
                    <a:pt x="0" y="1301"/>
                  </a:lnTo>
                  <a:lnTo>
                    <a:pt x="324" y="1829"/>
                  </a:lnTo>
                  <a:lnTo>
                    <a:pt x="952" y="1842"/>
                  </a:lnTo>
                  <a:lnTo>
                    <a:pt x="982" y="1789"/>
                  </a:lnTo>
                  <a:lnTo>
                    <a:pt x="1037" y="1677"/>
                  </a:lnTo>
                  <a:lnTo>
                    <a:pt x="1085" y="1563"/>
                  </a:lnTo>
                  <a:lnTo>
                    <a:pt x="1125" y="1444"/>
                  </a:lnTo>
                  <a:lnTo>
                    <a:pt x="1158" y="1323"/>
                  </a:lnTo>
                  <a:lnTo>
                    <a:pt x="1183" y="1198"/>
                  </a:lnTo>
                  <a:lnTo>
                    <a:pt x="1200" y="1070"/>
                  </a:lnTo>
                  <a:lnTo>
                    <a:pt x="1209" y="941"/>
                  </a:lnTo>
                  <a:lnTo>
                    <a:pt x="1209" y="875"/>
                  </a:lnTo>
                  <a:lnTo>
                    <a:pt x="1209" y="816"/>
                  </a:lnTo>
                  <a:lnTo>
                    <a:pt x="1203" y="700"/>
                  </a:lnTo>
                  <a:lnTo>
                    <a:pt x="1188" y="586"/>
                  </a:lnTo>
                  <a:lnTo>
                    <a:pt x="1169" y="473"/>
                  </a:lnTo>
                  <a:lnTo>
                    <a:pt x="1142" y="363"/>
                  </a:lnTo>
                  <a:lnTo>
                    <a:pt x="1109" y="257"/>
                  </a:lnTo>
                  <a:lnTo>
                    <a:pt x="1070" y="152"/>
                  </a:lnTo>
                  <a:lnTo>
                    <a:pt x="1026" y="49"/>
                  </a:lnTo>
                  <a:lnTo>
                    <a:pt x="1002" y="0"/>
                  </a:ln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 b="1">
                <a:solidFill>
                  <a:schemeClr val="bg1"/>
                </a:solidFill>
              </a:endParaRPr>
            </a:p>
          </p:txBody>
        </p:sp>
        <p:sp>
          <p:nvSpPr>
            <p:cNvPr id="92" name="Freeform 30"/>
            <p:cNvSpPr>
              <a:spLocks/>
            </p:cNvSpPr>
            <p:nvPr/>
          </p:nvSpPr>
          <p:spPr bwMode="auto">
            <a:xfrm>
              <a:off x="6226343" y="1243159"/>
              <a:ext cx="1933056" cy="1854357"/>
            </a:xfrm>
            <a:custGeom>
              <a:avLst/>
              <a:gdLst>
                <a:gd name="T0" fmla="*/ 6 w 1572"/>
                <a:gd name="T1" fmla="*/ 0 h 1511"/>
                <a:gd name="T2" fmla="*/ 303 w 1572"/>
                <a:gd name="T3" fmla="*/ 541 h 1511"/>
                <a:gd name="T4" fmla="*/ 0 w 1572"/>
                <a:gd name="T5" fmla="*/ 1099 h 1511"/>
                <a:gd name="T6" fmla="*/ 50 w 1572"/>
                <a:gd name="T7" fmla="*/ 1106 h 1511"/>
                <a:gd name="T8" fmla="*/ 146 w 1572"/>
                <a:gd name="T9" fmla="*/ 1129 h 1511"/>
                <a:gd name="T10" fmla="*/ 238 w 1572"/>
                <a:gd name="T11" fmla="*/ 1164 h 1511"/>
                <a:gd name="T12" fmla="*/ 325 w 1572"/>
                <a:gd name="T13" fmla="*/ 1208 h 1511"/>
                <a:gd name="T14" fmla="*/ 406 w 1572"/>
                <a:gd name="T15" fmla="*/ 1261 h 1511"/>
                <a:gd name="T16" fmla="*/ 478 w 1572"/>
                <a:gd name="T17" fmla="*/ 1324 h 1511"/>
                <a:gd name="T18" fmla="*/ 544 w 1572"/>
                <a:gd name="T19" fmla="*/ 1394 h 1511"/>
                <a:gd name="T20" fmla="*/ 603 w 1572"/>
                <a:gd name="T21" fmla="*/ 1470 h 1511"/>
                <a:gd name="T22" fmla="*/ 628 w 1572"/>
                <a:gd name="T23" fmla="*/ 1511 h 1511"/>
                <a:gd name="T24" fmla="*/ 1245 w 1572"/>
                <a:gd name="T25" fmla="*/ 1495 h 1511"/>
                <a:gd name="T26" fmla="*/ 1572 w 1572"/>
                <a:gd name="T27" fmla="*/ 958 h 1511"/>
                <a:gd name="T28" fmla="*/ 1542 w 1572"/>
                <a:gd name="T29" fmla="*/ 906 h 1511"/>
                <a:gd name="T30" fmla="*/ 1476 w 1572"/>
                <a:gd name="T31" fmla="*/ 809 h 1511"/>
                <a:gd name="T32" fmla="*/ 1404 w 1572"/>
                <a:gd name="T33" fmla="*/ 716 h 1511"/>
                <a:gd name="T34" fmla="*/ 1327 w 1572"/>
                <a:gd name="T35" fmla="*/ 626 h 1511"/>
                <a:gd name="T36" fmla="*/ 1245 w 1572"/>
                <a:gd name="T37" fmla="*/ 542 h 1511"/>
                <a:gd name="T38" fmla="*/ 1157 w 1572"/>
                <a:gd name="T39" fmla="*/ 463 h 1511"/>
                <a:gd name="T40" fmla="*/ 1065 w 1572"/>
                <a:gd name="T41" fmla="*/ 389 h 1511"/>
                <a:gd name="T42" fmla="*/ 969 w 1572"/>
                <a:gd name="T43" fmla="*/ 320 h 1511"/>
                <a:gd name="T44" fmla="*/ 870 w 1572"/>
                <a:gd name="T45" fmla="*/ 258 h 1511"/>
                <a:gd name="T46" fmla="*/ 765 w 1572"/>
                <a:gd name="T47" fmla="*/ 202 h 1511"/>
                <a:gd name="T48" fmla="*/ 657 w 1572"/>
                <a:gd name="T49" fmla="*/ 152 h 1511"/>
                <a:gd name="T50" fmla="*/ 544 w 1572"/>
                <a:gd name="T51" fmla="*/ 109 h 1511"/>
                <a:gd name="T52" fmla="*/ 430 w 1572"/>
                <a:gd name="T53" fmla="*/ 71 h 1511"/>
                <a:gd name="T54" fmla="*/ 312 w 1572"/>
                <a:gd name="T55" fmla="*/ 42 h 1511"/>
                <a:gd name="T56" fmla="*/ 192 w 1572"/>
                <a:gd name="T57" fmla="*/ 20 h 1511"/>
                <a:gd name="T58" fmla="*/ 69 w 1572"/>
                <a:gd name="T59" fmla="*/ 5 h 1511"/>
                <a:gd name="T60" fmla="*/ 6 w 1572"/>
                <a:gd name="T61" fmla="*/ 0 h 1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72" h="1511">
                  <a:moveTo>
                    <a:pt x="6" y="0"/>
                  </a:moveTo>
                  <a:lnTo>
                    <a:pt x="303" y="541"/>
                  </a:lnTo>
                  <a:lnTo>
                    <a:pt x="0" y="1099"/>
                  </a:lnTo>
                  <a:lnTo>
                    <a:pt x="50" y="1106"/>
                  </a:lnTo>
                  <a:lnTo>
                    <a:pt x="146" y="1129"/>
                  </a:lnTo>
                  <a:lnTo>
                    <a:pt x="238" y="1164"/>
                  </a:lnTo>
                  <a:lnTo>
                    <a:pt x="325" y="1208"/>
                  </a:lnTo>
                  <a:lnTo>
                    <a:pt x="406" y="1261"/>
                  </a:lnTo>
                  <a:lnTo>
                    <a:pt x="478" y="1324"/>
                  </a:lnTo>
                  <a:lnTo>
                    <a:pt x="544" y="1394"/>
                  </a:lnTo>
                  <a:lnTo>
                    <a:pt x="603" y="1470"/>
                  </a:lnTo>
                  <a:lnTo>
                    <a:pt x="628" y="1511"/>
                  </a:lnTo>
                  <a:lnTo>
                    <a:pt x="1245" y="1495"/>
                  </a:lnTo>
                  <a:lnTo>
                    <a:pt x="1572" y="958"/>
                  </a:lnTo>
                  <a:lnTo>
                    <a:pt x="1542" y="906"/>
                  </a:lnTo>
                  <a:lnTo>
                    <a:pt x="1476" y="809"/>
                  </a:lnTo>
                  <a:lnTo>
                    <a:pt x="1404" y="716"/>
                  </a:lnTo>
                  <a:lnTo>
                    <a:pt x="1327" y="626"/>
                  </a:lnTo>
                  <a:lnTo>
                    <a:pt x="1245" y="542"/>
                  </a:lnTo>
                  <a:lnTo>
                    <a:pt x="1157" y="463"/>
                  </a:lnTo>
                  <a:lnTo>
                    <a:pt x="1065" y="389"/>
                  </a:lnTo>
                  <a:lnTo>
                    <a:pt x="969" y="320"/>
                  </a:lnTo>
                  <a:lnTo>
                    <a:pt x="870" y="258"/>
                  </a:lnTo>
                  <a:lnTo>
                    <a:pt x="765" y="202"/>
                  </a:lnTo>
                  <a:lnTo>
                    <a:pt x="657" y="152"/>
                  </a:lnTo>
                  <a:lnTo>
                    <a:pt x="544" y="109"/>
                  </a:lnTo>
                  <a:lnTo>
                    <a:pt x="430" y="71"/>
                  </a:lnTo>
                  <a:lnTo>
                    <a:pt x="312" y="42"/>
                  </a:lnTo>
                  <a:lnTo>
                    <a:pt x="192" y="20"/>
                  </a:lnTo>
                  <a:lnTo>
                    <a:pt x="69" y="5"/>
                  </a:lnTo>
                  <a:lnTo>
                    <a:pt x="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 b="1">
                <a:solidFill>
                  <a:schemeClr val="bg1"/>
                </a:solidFill>
              </a:endParaRPr>
            </a:p>
          </p:txBody>
        </p:sp>
        <p:sp>
          <p:nvSpPr>
            <p:cNvPr id="93" name="Freeform 1164"/>
            <p:cNvSpPr>
              <a:spLocks/>
            </p:cNvSpPr>
            <p:nvPr/>
          </p:nvSpPr>
          <p:spPr bwMode="auto">
            <a:xfrm>
              <a:off x="6226346" y="1243159"/>
              <a:ext cx="1933056" cy="1854357"/>
            </a:xfrm>
            <a:custGeom>
              <a:avLst/>
              <a:gdLst>
                <a:gd name="T0" fmla="*/ 0 w 1572"/>
                <a:gd name="T1" fmla="*/ 1099 h 1511"/>
                <a:gd name="T2" fmla="*/ 50 w 1572"/>
                <a:gd name="T3" fmla="*/ 1106 h 1511"/>
                <a:gd name="T4" fmla="*/ 146 w 1572"/>
                <a:gd name="T5" fmla="*/ 1129 h 1511"/>
                <a:gd name="T6" fmla="*/ 238 w 1572"/>
                <a:gd name="T7" fmla="*/ 1164 h 1511"/>
                <a:gd name="T8" fmla="*/ 325 w 1572"/>
                <a:gd name="T9" fmla="*/ 1208 h 1511"/>
                <a:gd name="T10" fmla="*/ 406 w 1572"/>
                <a:gd name="T11" fmla="*/ 1261 h 1511"/>
                <a:gd name="T12" fmla="*/ 478 w 1572"/>
                <a:gd name="T13" fmla="*/ 1324 h 1511"/>
                <a:gd name="T14" fmla="*/ 544 w 1572"/>
                <a:gd name="T15" fmla="*/ 1394 h 1511"/>
                <a:gd name="T16" fmla="*/ 603 w 1572"/>
                <a:gd name="T17" fmla="*/ 1470 h 1511"/>
                <a:gd name="T18" fmla="*/ 628 w 1572"/>
                <a:gd name="T19" fmla="*/ 1511 h 1511"/>
                <a:gd name="T20" fmla="*/ 1245 w 1572"/>
                <a:gd name="T21" fmla="*/ 1495 h 1511"/>
                <a:gd name="T22" fmla="*/ 1572 w 1572"/>
                <a:gd name="T23" fmla="*/ 958 h 1511"/>
                <a:gd name="T24" fmla="*/ 1542 w 1572"/>
                <a:gd name="T25" fmla="*/ 906 h 1511"/>
                <a:gd name="T26" fmla="*/ 1476 w 1572"/>
                <a:gd name="T27" fmla="*/ 809 h 1511"/>
                <a:gd name="T28" fmla="*/ 1404 w 1572"/>
                <a:gd name="T29" fmla="*/ 716 h 1511"/>
                <a:gd name="T30" fmla="*/ 1327 w 1572"/>
                <a:gd name="T31" fmla="*/ 626 h 1511"/>
                <a:gd name="T32" fmla="*/ 1245 w 1572"/>
                <a:gd name="T33" fmla="*/ 542 h 1511"/>
                <a:gd name="T34" fmla="*/ 1157 w 1572"/>
                <a:gd name="T35" fmla="*/ 463 h 1511"/>
                <a:gd name="T36" fmla="*/ 1065 w 1572"/>
                <a:gd name="T37" fmla="*/ 389 h 1511"/>
                <a:gd name="T38" fmla="*/ 969 w 1572"/>
                <a:gd name="T39" fmla="*/ 320 h 1511"/>
                <a:gd name="T40" fmla="*/ 870 w 1572"/>
                <a:gd name="T41" fmla="*/ 258 h 1511"/>
                <a:gd name="T42" fmla="*/ 765 w 1572"/>
                <a:gd name="T43" fmla="*/ 202 h 1511"/>
                <a:gd name="T44" fmla="*/ 657 w 1572"/>
                <a:gd name="T45" fmla="*/ 152 h 1511"/>
                <a:gd name="T46" fmla="*/ 544 w 1572"/>
                <a:gd name="T47" fmla="*/ 109 h 1511"/>
                <a:gd name="T48" fmla="*/ 430 w 1572"/>
                <a:gd name="T49" fmla="*/ 71 h 1511"/>
                <a:gd name="T50" fmla="*/ 312 w 1572"/>
                <a:gd name="T51" fmla="*/ 42 h 1511"/>
                <a:gd name="T52" fmla="*/ 192 w 1572"/>
                <a:gd name="T53" fmla="*/ 20 h 1511"/>
                <a:gd name="T54" fmla="*/ 69 w 1572"/>
                <a:gd name="T55" fmla="*/ 5 h 1511"/>
                <a:gd name="T56" fmla="*/ 6 w 1572"/>
                <a:gd name="T57" fmla="*/ 0 h 1511"/>
                <a:gd name="T58" fmla="*/ 303 w 1572"/>
                <a:gd name="T59" fmla="*/ 541 h 1511"/>
                <a:gd name="T60" fmla="*/ 0 w 1572"/>
                <a:gd name="T61" fmla="*/ 1099 h 1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72" h="1511">
                  <a:moveTo>
                    <a:pt x="0" y="1099"/>
                  </a:moveTo>
                  <a:lnTo>
                    <a:pt x="50" y="1106"/>
                  </a:lnTo>
                  <a:lnTo>
                    <a:pt x="146" y="1129"/>
                  </a:lnTo>
                  <a:lnTo>
                    <a:pt x="238" y="1164"/>
                  </a:lnTo>
                  <a:lnTo>
                    <a:pt x="325" y="1208"/>
                  </a:lnTo>
                  <a:lnTo>
                    <a:pt x="406" y="1261"/>
                  </a:lnTo>
                  <a:lnTo>
                    <a:pt x="478" y="1324"/>
                  </a:lnTo>
                  <a:lnTo>
                    <a:pt x="544" y="1394"/>
                  </a:lnTo>
                  <a:lnTo>
                    <a:pt x="603" y="1470"/>
                  </a:lnTo>
                  <a:lnTo>
                    <a:pt x="628" y="1511"/>
                  </a:lnTo>
                  <a:lnTo>
                    <a:pt x="1245" y="1495"/>
                  </a:lnTo>
                  <a:lnTo>
                    <a:pt x="1572" y="958"/>
                  </a:lnTo>
                  <a:lnTo>
                    <a:pt x="1542" y="906"/>
                  </a:lnTo>
                  <a:lnTo>
                    <a:pt x="1476" y="809"/>
                  </a:lnTo>
                  <a:lnTo>
                    <a:pt x="1404" y="716"/>
                  </a:lnTo>
                  <a:lnTo>
                    <a:pt x="1327" y="626"/>
                  </a:lnTo>
                  <a:lnTo>
                    <a:pt x="1245" y="542"/>
                  </a:lnTo>
                  <a:lnTo>
                    <a:pt x="1157" y="463"/>
                  </a:lnTo>
                  <a:lnTo>
                    <a:pt x="1065" y="389"/>
                  </a:lnTo>
                  <a:lnTo>
                    <a:pt x="969" y="320"/>
                  </a:lnTo>
                  <a:lnTo>
                    <a:pt x="870" y="258"/>
                  </a:lnTo>
                  <a:lnTo>
                    <a:pt x="765" y="202"/>
                  </a:lnTo>
                  <a:lnTo>
                    <a:pt x="657" y="152"/>
                  </a:lnTo>
                  <a:lnTo>
                    <a:pt x="544" y="109"/>
                  </a:lnTo>
                  <a:lnTo>
                    <a:pt x="430" y="71"/>
                  </a:lnTo>
                  <a:lnTo>
                    <a:pt x="312" y="42"/>
                  </a:lnTo>
                  <a:lnTo>
                    <a:pt x="192" y="20"/>
                  </a:lnTo>
                  <a:lnTo>
                    <a:pt x="69" y="5"/>
                  </a:lnTo>
                  <a:lnTo>
                    <a:pt x="6" y="0"/>
                  </a:lnTo>
                  <a:lnTo>
                    <a:pt x="303" y="541"/>
                  </a:lnTo>
                  <a:lnTo>
                    <a:pt x="0" y="1099"/>
                  </a:lnTo>
                  <a:close/>
                </a:path>
              </a:pathLst>
            </a:custGeom>
            <a:solidFill>
              <a:srgbClr val="8A8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01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94" name="Freeform 1165"/>
            <p:cNvSpPr>
              <a:spLocks/>
            </p:cNvSpPr>
            <p:nvPr/>
          </p:nvSpPr>
          <p:spPr bwMode="auto">
            <a:xfrm>
              <a:off x="6998583" y="2551537"/>
              <a:ext cx="1490372" cy="2267529"/>
            </a:xfrm>
            <a:custGeom>
              <a:avLst/>
              <a:gdLst>
                <a:gd name="T0" fmla="*/ 52 w 1209"/>
                <a:gd name="T1" fmla="*/ 551 h 1842"/>
                <a:gd name="T2" fmla="*/ 66 w 1209"/>
                <a:gd name="T3" fmla="*/ 588 h 1842"/>
                <a:gd name="T4" fmla="*/ 89 w 1209"/>
                <a:gd name="T5" fmla="*/ 667 h 1842"/>
                <a:gd name="T6" fmla="*/ 106 w 1209"/>
                <a:gd name="T7" fmla="*/ 748 h 1842"/>
                <a:gd name="T8" fmla="*/ 114 w 1209"/>
                <a:gd name="T9" fmla="*/ 832 h 1842"/>
                <a:gd name="T10" fmla="*/ 115 w 1209"/>
                <a:gd name="T11" fmla="*/ 875 h 1842"/>
                <a:gd name="T12" fmla="*/ 114 w 1209"/>
                <a:gd name="T13" fmla="*/ 933 h 1842"/>
                <a:gd name="T14" fmla="*/ 98 w 1209"/>
                <a:gd name="T15" fmla="*/ 1046 h 1842"/>
                <a:gd name="T16" fmla="*/ 70 w 1209"/>
                <a:gd name="T17" fmla="*/ 1152 h 1842"/>
                <a:gd name="T18" fmla="*/ 27 w 1209"/>
                <a:gd name="T19" fmla="*/ 1255 h 1842"/>
                <a:gd name="T20" fmla="*/ 0 w 1209"/>
                <a:gd name="T21" fmla="*/ 1301 h 1842"/>
                <a:gd name="T22" fmla="*/ 324 w 1209"/>
                <a:gd name="T23" fmla="*/ 1829 h 1842"/>
                <a:gd name="T24" fmla="*/ 952 w 1209"/>
                <a:gd name="T25" fmla="*/ 1842 h 1842"/>
                <a:gd name="T26" fmla="*/ 982 w 1209"/>
                <a:gd name="T27" fmla="*/ 1789 h 1842"/>
                <a:gd name="T28" fmla="*/ 1037 w 1209"/>
                <a:gd name="T29" fmla="*/ 1677 h 1842"/>
                <a:gd name="T30" fmla="*/ 1085 w 1209"/>
                <a:gd name="T31" fmla="*/ 1563 h 1842"/>
                <a:gd name="T32" fmla="*/ 1125 w 1209"/>
                <a:gd name="T33" fmla="*/ 1444 h 1842"/>
                <a:gd name="T34" fmla="*/ 1158 w 1209"/>
                <a:gd name="T35" fmla="*/ 1323 h 1842"/>
                <a:gd name="T36" fmla="*/ 1183 w 1209"/>
                <a:gd name="T37" fmla="*/ 1198 h 1842"/>
                <a:gd name="T38" fmla="*/ 1200 w 1209"/>
                <a:gd name="T39" fmla="*/ 1070 h 1842"/>
                <a:gd name="T40" fmla="*/ 1209 w 1209"/>
                <a:gd name="T41" fmla="*/ 941 h 1842"/>
                <a:gd name="T42" fmla="*/ 1209 w 1209"/>
                <a:gd name="T43" fmla="*/ 875 h 1842"/>
                <a:gd name="T44" fmla="*/ 1209 w 1209"/>
                <a:gd name="T45" fmla="*/ 816 h 1842"/>
                <a:gd name="T46" fmla="*/ 1203 w 1209"/>
                <a:gd name="T47" fmla="*/ 700 h 1842"/>
                <a:gd name="T48" fmla="*/ 1188 w 1209"/>
                <a:gd name="T49" fmla="*/ 586 h 1842"/>
                <a:gd name="T50" fmla="*/ 1169 w 1209"/>
                <a:gd name="T51" fmla="*/ 473 h 1842"/>
                <a:gd name="T52" fmla="*/ 1142 w 1209"/>
                <a:gd name="T53" fmla="*/ 363 h 1842"/>
                <a:gd name="T54" fmla="*/ 1109 w 1209"/>
                <a:gd name="T55" fmla="*/ 257 h 1842"/>
                <a:gd name="T56" fmla="*/ 1070 w 1209"/>
                <a:gd name="T57" fmla="*/ 152 h 1842"/>
                <a:gd name="T58" fmla="*/ 1026 w 1209"/>
                <a:gd name="T59" fmla="*/ 49 h 1842"/>
                <a:gd name="T60" fmla="*/ 1002 w 1209"/>
                <a:gd name="T61" fmla="*/ 0 h 1842"/>
                <a:gd name="T62" fmla="*/ 678 w 1209"/>
                <a:gd name="T63" fmla="*/ 534 h 1842"/>
                <a:gd name="T64" fmla="*/ 52 w 1209"/>
                <a:gd name="T65" fmla="*/ 551 h 1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09" h="1842">
                  <a:moveTo>
                    <a:pt x="52" y="551"/>
                  </a:moveTo>
                  <a:lnTo>
                    <a:pt x="66" y="588"/>
                  </a:lnTo>
                  <a:lnTo>
                    <a:pt x="89" y="667"/>
                  </a:lnTo>
                  <a:lnTo>
                    <a:pt x="106" y="748"/>
                  </a:lnTo>
                  <a:lnTo>
                    <a:pt x="114" y="832"/>
                  </a:lnTo>
                  <a:lnTo>
                    <a:pt x="115" y="875"/>
                  </a:lnTo>
                  <a:lnTo>
                    <a:pt x="114" y="933"/>
                  </a:lnTo>
                  <a:lnTo>
                    <a:pt x="98" y="1046"/>
                  </a:lnTo>
                  <a:lnTo>
                    <a:pt x="70" y="1152"/>
                  </a:lnTo>
                  <a:lnTo>
                    <a:pt x="27" y="1255"/>
                  </a:lnTo>
                  <a:lnTo>
                    <a:pt x="0" y="1301"/>
                  </a:lnTo>
                  <a:lnTo>
                    <a:pt x="324" y="1829"/>
                  </a:lnTo>
                  <a:lnTo>
                    <a:pt x="952" y="1842"/>
                  </a:lnTo>
                  <a:lnTo>
                    <a:pt x="982" y="1789"/>
                  </a:lnTo>
                  <a:lnTo>
                    <a:pt x="1037" y="1677"/>
                  </a:lnTo>
                  <a:lnTo>
                    <a:pt x="1085" y="1563"/>
                  </a:lnTo>
                  <a:lnTo>
                    <a:pt x="1125" y="1444"/>
                  </a:lnTo>
                  <a:lnTo>
                    <a:pt x="1158" y="1323"/>
                  </a:lnTo>
                  <a:lnTo>
                    <a:pt x="1183" y="1198"/>
                  </a:lnTo>
                  <a:lnTo>
                    <a:pt x="1200" y="1070"/>
                  </a:lnTo>
                  <a:lnTo>
                    <a:pt x="1209" y="941"/>
                  </a:lnTo>
                  <a:lnTo>
                    <a:pt x="1209" y="875"/>
                  </a:lnTo>
                  <a:lnTo>
                    <a:pt x="1209" y="816"/>
                  </a:lnTo>
                  <a:lnTo>
                    <a:pt x="1203" y="700"/>
                  </a:lnTo>
                  <a:lnTo>
                    <a:pt x="1188" y="586"/>
                  </a:lnTo>
                  <a:lnTo>
                    <a:pt x="1169" y="473"/>
                  </a:lnTo>
                  <a:lnTo>
                    <a:pt x="1142" y="363"/>
                  </a:lnTo>
                  <a:lnTo>
                    <a:pt x="1109" y="257"/>
                  </a:lnTo>
                  <a:lnTo>
                    <a:pt x="1070" y="152"/>
                  </a:lnTo>
                  <a:lnTo>
                    <a:pt x="1026" y="49"/>
                  </a:lnTo>
                  <a:lnTo>
                    <a:pt x="1002" y="0"/>
                  </a:lnTo>
                  <a:lnTo>
                    <a:pt x="678" y="534"/>
                  </a:lnTo>
                  <a:lnTo>
                    <a:pt x="52" y="551"/>
                  </a:lnTo>
                  <a:close/>
                </a:path>
              </a:pathLst>
            </a:custGeom>
            <a:solidFill>
              <a:srgbClr val="F35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2743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02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95" name="Freeform 1166"/>
            <p:cNvSpPr>
              <a:spLocks/>
            </p:cNvSpPr>
            <p:nvPr/>
          </p:nvSpPr>
          <p:spPr bwMode="auto">
            <a:xfrm>
              <a:off x="4101461" y="1238239"/>
              <a:ext cx="2346228" cy="1760900"/>
            </a:xfrm>
            <a:custGeom>
              <a:avLst/>
              <a:gdLst>
                <a:gd name="T0" fmla="*/ 943 w 1905"/>
                <a:gd name="T1" fmla="*/ 1432 h 1432"/>
                <a:gd name="T2" fmla="*/ 972 w 1905"/>
                <a:gd name="T3" fmla="*/ 1394 h 1432"/>
                <a:gd name="T4" fmla="*/ 1037 w 1905"/>
                <a:gd name="T5" fmla="*/ 1326 h 1432"/>
                <a:gd name="T6" fmla="*/ 1109 w 1905"/>
                <a:gd name="T7" fmla="*/ 1265 h 1432"/>
                <a:gd name="T8" fmla="*/ 1188 w 1905"/>
                <a:gd name="T9" fmla="*/ 1211 h 1432"/>
                <a:gd name="T10" fmla="*/ 1272 w 1905"/>
                <a:gd name="T11" fmla="*/ 1167 h 1432"/>
                <a:gd name="T12" fmla="*/ 1362 w 1905"/>
                <a:gd name="T13" fmla="*/ 1134 h 1432"/>
                <a:gd name="T14" fmla="*/ 1457 w 1905"/>
                <a:gd name="T15" fmla="*/ 1109 h 1432"/>
                <a:gd name="T16" fmla="*/ 1555 w 1905"/>
                <a:gd name="T17" fmla="*/ 1096 h 1432"/>
                <a:gd name="T18" fmla="*/ 1606 w 1905"/>
                <a:gd name="T19" fmla="*/ 1095 h 1432"/>
                <a:gd name="T20" fmla="*/ 1905 w 1905"/>
                <a:gd name="T21" fmla="*/ 544 h 1432"/>
                <a:gd name="T22" fmla="*/ 1607 w 1905"/>
                <a:gd name="T23" fmla="*/ 0 h 1432"/>
                <a:gd name="T24" fmla="*/ 1543 w 1905"/>
                <a:gd name="T25" fmla="*/ 1 h 1432"/>
                <a:gd name="T26" fmla="*/ 1420 w 1905"/>
                <a:gd name="T27" fmla="*/ 10 h 1432"/>
                <a:gd name="T28" fmla="*/ 1298 w 1905"/>
                <a:gd name="T29" fmla="*/ 26 h 1432"/>
                <a:gd name="T30" fmla="*/ 1179 w 1905"/>
                <a:gd name="T31" fmla="*/ 50 h 1432"/>
                <a:gd name="T32" fmla="*/ 1062 w 1905"/>
                <a:gd name="T33" fmla="*/ 80 h 1432"/>
                <a:gd name="T34" fmla="*/ 950 w 1905"/>
                <a:gd name="T35" fmla="*/ 119 h 1432"/>
                <a:gd name="T36" fmla="*/ 840 w 1905"/>
                <a:gd name="T37" fmla="*/ 163 h 1432"/>
                <a:gd name="T38" fmla="*/ 733 w 1905"/>
                <a:gd name="T39" fmla="*/ 213 h 1432"/>
                <a:gd name="T40" fmla="*/ 630 w 1905"/>
                <a:gd name="T41" fmla="*/ 270 h 1432"/>
                <a:gd name="T42" fmla="*/ 531 w 1905"/>
                <a:gd name="T43" fmla="*/ 333 h 1432"/>
                <a:gd name="T44" fmla="*/ 436 w 1905"/>
                <a:gd name="T45" fmla="*/ 401 h 1432"/>
                <a:gd name="T46" fmla="*/ 346 w 1905"/>
                <a:gd name="T47" fmla="*/ 475 h 1432"/>
                <a:gd name="T48" fmla="*/ 260 w 1905"/>
                <a:gd name="T49" fmla="*/ 556 h 1432"/>
                <a:gd name="T50" fmla="*/ 179 w 1905"/>
                <a:gd name="T51" fmla="*/ 639 h 1432"/>
                <a:gd name="T52" fmla="*/ 103 w 1905"/>
                <a:gd name="T53" fmla="*/ 728 h 1432"/>
                <a:gd name="T54" fmla="*/ 32 w 1905"/>
                <a:gd name="T55" fmla="*/ 821 h 1432"/>
                <a:gd name="T56" fmla="*/ 0 w 1905"/>
                <a:gd name="T57" fmla="*/ 871 h 1432"/>
                <a:gd name="T58" fmla="*/ 606 w 1905"/>
                <a:gd name="T59" fmla="*/ 884 h 1432"/>
                <a:gd name="T60" fmla="*/ 943 w 1905"/>
                <a:gd name="T61" fmla="*/ 1432 h 1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05" h="1432">
                  <a:moveTo>
                    <a:pt x="943" y="1432"/>
                  </a:moveTo>
                  <a:lnTo>
                    <a:pt x="972" y="1394"/>
                  </a:lnTo>
                  <a:lnTo>
                    <a:pt x="1037" y="1326"/>
                  </a:lnTo>
                  <a:lnTo>
                    <a:pt x="1109" y="1265"/>
                  </a:lnTo>
                  <a:lnTo>
                    <a:pt x="1188" y="1211"/>
                  </a:lnTo>
                  <a:lnTo>
                    <a:pt x="1272" y="1167"/>
                  </a:lnTo>
                  <a:lnTo>
                    <a:pt x="1362" y="1134"/>
                  </a:lnTo>
                  <a:lnTo>
                    <a:pt x="1457" y="1109"/>
                  </a:lnTo>
                  <a:lnTo>
                    <a:pt x="1555" y="1096"/>
                  </a:lnTo>
                  <a:lnTo>
                    <a:pt x="1606" y="1095"/>
                  </a:lnTo>
                  <a:lnTo>
                    <a:pt x="1905" y="544"/>
                  </a:lnTo>
                  <a:lnTo>
                    <a:pt x="1607" y="0"/>
                  </a:lnTo>
                  <a:lnTo>
                    <a:pt x="1543" y="1"/>
                  </a:lnTo>
                  <a:lnTo>
                    <a:pt x="1420" y="10"/>
                  </a:lnTo>
                  <a:lnTo>
                    <a:pt x="1298" y="26"/>
                  </a:lnTo>
                  <a:lnTo>
                    <a:pt x="1179" y="50"/>
                  </a:lnTo>
                  <a:lnTo>
                    <a:pt x="1062" y="80"/>
                  </a:lnTo>
                  <a:lnTo>
                    <a:pt x="950" y="119"/>
                  </a:lnTo>
                  <a:lnTo>
                    <a:pt x="840" y="163"/>
                  </a:lnTo>
                  <a:lnTo>
                    <a:pt x="733" y="213"/>
                  </a:lnTo>
                  <a:lnTo>
                    <a:pt x="630" y="270"/>
                  </a:lnTo>
                  <a:lnTo>
                    <a:pt x="531" y="333"/>
                  </a:lnTo>
                  <a:lnTo>
                    <a:pt x="436" y="401"/>
                  </a:lnTo>
                  <a:lnTo>
                    <a:pt x="346" y="475"/>
                  </a:lnTo>
                  <a:lnTo>
                    <a:pt x="260" y="556"/>
                  </a:lnTo>
                  <a:lnTo>
                    <a:pt x="179" y="639"/>
                  </a:lnTo>
                  <a:lnTo>
                    <a:pt x="103" y="728"/>
                  </a:lnTo>
                  <a:lnTo>
                    <a:pt x="32" y="821"/>
                  </a:lnTo>
                  <a:lnTo>
                    <a:pt x="0" y="871"/>
                  </a:lnTo>
                  <a:lnTo>
                    <a:pt x="606" y="884"/>
                  </a:lnTo>
                  <a:lnTo>
                    <a:pt x="943" y="1432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486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 smtClean="0"/>
                <a:t>06</a:t>
              </a:r>
              <a:endParaRPr lang="en-US" sz="2400" b="1" dirty="0"/>
            </a:p>
          </p:txBody>
        </p:sp>
        <p:sp>
          <p:nvSpPr>
            <p:cNvPr id="96" name="Freeform 1167"/>
            <p:cNvSpPr>
              <a:spLocks/>
            </p:cNvSpPr>
            <p:nvPr/>
          </p:nvSpPr>
          <p:spPr bwMode="auto">
            <a:xfrm>
              <a:off x="3703044" y="2438405"/>
              <a:ext cx="1480535" cy="2247854"/>
            </a:xfrm>
            <a:custGeom>
              <a:avLst/>
              <a:gdLst>
                <a:gd name="T0" fmla="*/ 1158 w 1201"/>
                <a:gd name="T1" fmla="*/ 1290 h 1826"/>
                <a:gd name="T2" fmla="*/ 1144 w 1201"/>
                <a:gd name="T3" fmla="*/ 1252 h 1826"/>
                <a:gd name="T4" fmla="*/ 1119 w 1201"/>
                <a:gd name="T5" fmla="*/ 1174 h 1826"/>
                <a:gd name="T6" fmla="*/ 1104 w 1201"/>
                <a:gd name="T7" fmla="*/ 1093 h 1826"/>
                <a:gd name="T8" fmla="*/ 1095 w 1201"/>
                <a:gd name="T9" fmla="*/ 1010 h 1826"/>
                <a:gd name="T10" fmla="*/ 1095 w 1201"/>
                <a:gd name="T11" fmla="*/ 967 h 1826"/>
                <a:gd name="T12" fmla="*/ 1096 w 1201"/>
                <a:gd name="T13" fmla="*/ 911 h 1826"/>
                <a:gd name="T14" fmla="*/ 1110 w 1201"/>
                <a:gd name="T15" fmla="*/ 802 h 1826"/>
                <a:gd name="T16" fmla="*/ 1138 w 1201"/>
                <a:gd name="T17" fmla="*/ 698 h 1826"/>
                <a:gd name="T18" fmla="*/ 1177 w 1201"/>
                <a:gd name="T19" fmla="*/ 601 h 1826"/>
                <a:gd name="T20" fmla="*/ 1201 w 1201"/>
                <a:gd name="T21" fmla="*/ 555 h 1826"/>
                <a:gd name="T22" fmla="*/ 869 w 1201"/>
                <a:gd name="T23" fmla="*/ 13 h 1826"/>
                <a:gd name="T24" fmla="*/ 258 w 1201"/>
                <a:gd name="T25" fmla="*/ 0 h 1826"/>
                <a:gd name="T26" fmla="*/ 228 w 1201"/>
                <a:gd name="T27" fmla="*/ 53 h 1826"/>
                <a:gd name="T28" fmla="*/ 173 w 1201"/>
                <a:gd name="T29" fmla="*/ 164 h 1826"/>
                <a:gd name="T30" fmla="*/ 125 w 1201"/>
                <a:gd name="T31" fmla="*/ 279 h 1826"/>
                <a:gd name="T32" fmla="*/ 85 w 1201"/>
                <a:gd name="T33" fmla="*/ 398 h 1826"/>
                <a:gd name="T34" fmla="*/ 51 w 1201"/>
                <a:gd name="T35" fmla="*/ 520 h 1826"/>
                <a:gd name="T36" fmla="*/ 27 w 1201"/>
                <a:gd name="T37" fmla="*/ 644 h 1826"/>
                <a:gd name="T38" fmla="*/ 10 w 1201"/>
                <a:gd name="T39" fmla="*/ 771 h 1826"/>
                <a:gd name="T40" fmla="*/ 1 w 1201"/>
                <a:gd name="T41" fmla="*/ 901 h 1826"/>
                <a:gd name="T42" fmla="*/ 0 w 1201"/>
                <a:gd name="T43" fmla="*/ 967 h 1826"/>
                <a:gd name="T44" fmla="*/ 1 w 1201"/>
                <a:gd name="T45" fmla="*/ 1024 h 1826"/>
                <a:gd name="T46" fmla="*/ 7 w 1201"/>
                <a:gd name="T47" fmla="*/ 1138 h 1826"/>
                <a:gd name="T48" fmla="*/ 20 w 1201"/>
                <a:gd name="T49" fmla="*/ 1251 h 1826"/>
                <a:gd name="T50" fmla="*/ 40 w 1201"/>
                <a:gd name="T51" fmla="*/ 1361 h 1826"/>
                <a:gd name="T52" fmla="*/ 66 w 1201"/>
                <a:gd name="T53" fmla="*/ 1468 h 1826"/>
                <a:gd name="T54" fmla="*/ 97 w 1201"/>
                <a:gd name="T55" fmla="*/ 1573 h 1826"/>
                <a:gd name="T56" fmla="*/ 134 w 1201"/>
                <a:gd name="T57" fmla="*/ 1677 h 1826"/>
                <a:gd name="T58" fmla="*/ 176 w 1201"/>
                <a:gd name="T59" fmla="*/ 1777 h 1826"/>
                <a:gd name="T60" fmla="*/ 201 w 1201"/>
                <a:gd name="T61" fmla="*/ 1826 h 1826"/>
                <a:gd name="T62" fmla="*/ 514 w 1201"/>
                <a:gd name="T63" fmla="*/ 1306 h 1826"/>
                <a:gd name="T64" fmla="*/ 1158 w 1201"/>
                <a:gd name="T65" fmla="*/ 1290 h 1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01" h="1826">
                  <a:moveTo>
                    <a:pt x="1158" y="1290"/>
                  </a:moveTo>
                  <a:lnTo>
                    <a:pt x="1144" y="1252"/>
                  </a:lnTo>
                  <a:lnTo>
                    <a:pt x="1119" y="1174"/>
                  </a:lnTo>
                  <a:lnTo>
                    <a:pt x="1104" y="1093"/>
                  </a:lnTo>
                  <a:lnTo>
                    <a:pt x="1095" y="1010"/>
                  </a:lnTo>
                  <a:lnTo>
                    <a:pt x="1095" y="967"/>
                  </a:lnTo>
                  <a:lnTo>
                    <a:pt x="1096" y="911"/>
                  </a:lnTo>
                  <a:lnTo>
                    <a:pt x="1110" y="802"/>
                  </a:lnTo>
                  <a:lnTo>
                    <a:pt x="1138" y="698"/>
                  </a:lnTo>
                  <a:lnTo>
                    <a:pt x="1177" y="601"/>
                  </a:lnTo>
                  <a:lnTo>
                    <a:pt x="1201" y="555"/>
                  </a:lnTo>
                  <a:lnTo>
                    <a:pt x="869" y="13"/>
                  </a:lnTo>
                  <a:lnTo>
                    <a:pt x="258" y="0"/>
                  </a:lnTo>
                  <a:lnTo>
                    <a:pt x="228" y="53"/>
                  </a:lnTo>
                  <a:lnTo>
                    <a:pt x="173" y="164"/>
                  </a:lnTo>
                  <a:lnTo>
                    <a:pt x="125" y="279"/>
                  </a:lnTo>
                  <a:lnTo>
                    <a:pt x="85" y="398"/>
                  </a:lnTo>
                  <a:lnTo>
                    <a:pt x="51" y="520"/>
                  </a:lnTo>
                  <a:lnTo>
                    <a:pt x="27" y="644"/>
                  </a:lnTo>
                  <a:lnTo>
                    <a:pt x="10" y="771"/>
                  </a:lnTo>
                  <a:lnTo>
                    <a:pt x="1" y="901"/>
                  </a:lnTo>
                  <a:lnTo>
                    <a:pt x="0" y="967"/>
                  </a:lnTo>
                  <a:lnTo>
                    <a:pt x="1" y="1024"/>
                  </a:lnTo>
                  <a:lnTo>
                    <a:pt x="7" y="1138"/>
                  </a:lnTo>
                  <a:lnTo>
                    <a:pt x="20" y="1251"/>
                  </a:lnTo>
                  <a:lnTo>
                    <a:pt x="40" y="1361"/>
                  </a:lnTo>
                  <a:lnTo>
                    <a:pt x="66" y="1468"/>
                  </a:lnTo>
                  <a:lnTo>
                    <a:pt x="97" y="1573"/>
                  </a:lnTo>
                  <a:lnTo>
                    <a:pt x="134" y="1677"/>
                  </a:lnTo>
                  <a:lnTo>
                    <a:pt x="176" y="1777"/>
                  </a:lnTo>
                  <a:lnTo>
                    <a:pt x="201" y="1826"/>
                  </a:lnTo>
                  <a:lnTo>
                    <a:pt x="514" y="1306"/>
                  </a:lnTo>
                  <a:lnTo>
                    <a:pt x="1158" y="1290"/>
                  </a:lnTo>
                  <a:close/>
                </a:path>
              </a:pathLst>
            </a:custGeom>
            <a:solidFill>
              <a:srgbClr val="FFD7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36576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 smtClean="0"/>
                <a:t>05</a:t>
              </a:r>
              <a:endParaRPr lang="en-US" sz="2400" b="1" dirty="0"/>
            </a:p>
          </p:txBody>
        </p:sp>
        <p:sp>
          <p:nvSpPr>
            <p:cNvPr id="97" name="Freeform 1168"/>
            <p:cNvSpPr>
              <a:spLocks/>
            </p:cNvSpPr>
            <p:nvPr/>
          </p:nvSpPr>
          <p:spPr bwMode="auto">
            <a:xfrm>
              <a:off x="4022762" y="4159956"/>
              <a:ext cx="1923219" cy="1854357"/>
            </a:xfrm>
            <a:custGeom>
              <a:avLst/>
              <a:gdLst>
                <a:gd name="T0" fmla="*/ 1564 w 1564"/>
                <a:gd name="T1" fmla="*/ 411 h 1510"/>
                <a:gd name="T2" fmla="*/ 1516 w 1564"/>
                <a:gd name="T3" fmla="*/ 403 h 1510"/>
                <a:gd name="T4" fmla="*/ 1422 w 1564"/>
                <a:gd name="T5" fmla="*/ 379 h 1510"/>
                <a:gd name="T6" fmla="*/ 1332 w 1564"/>
                <a:gd name="T7" fmla="*/ 344 h 1510"/>
                <a:gd name="T8" fmla="*/ 1248 w 1564"/>
                <a:gd name="T9" fmla="*/ 298 h 1510"/>
                <a:gd name="T10" fmla="*/ 1170 w 1564"/>
                <a:gd name="T11" fmla="*/ 245 h 1510"/>
                <a:gd name="T12" fmla="*/ 1099 w 1564"/>
                <a:gd name="T13" fmla="*/ 184 h 1510"/>
                <a:gd name="T14" fmla="*/ 1034 w 1564"/>
                <a:gd name="T15" fmla="*/ 115 h 1510"/>
                <a:gd name="T16" fmla="*/ 977 w 1564"/>
                <a:gd name="T17" fmla="*/ 40 h 1510"/>
                <a:gd name="T18" fmla="*/ 953 w 1564"/>
                <a:gd name="T19" fmla="*/ 0 h 1510"/>
                <a:gd name="T20" fmla="*/ 317 w 1564"/>
                <a:gd name="T21" fmla="*/ 17 h 1510"/>
                <a:gd name="T22" fmla="*/ 0 w 1564"/>
                <a:gd name="T23" fmla="*/ 539 h 1510"/>
                <a:gd name="T24" fmla="*/ 30 w 1564"/>
                <a:gd name="T25" fmla="*/ 591 h 1510"/>
                <a:gd name="T26" fmla="*/ 96 w 1564"/>
                <a:gd name="T27" fmla="*/ 690 h 1510"/>
                <a:gd name="T28" fmla="*/ 166 w 1564"/>
                <a:gd name="T29" fmla="*/ 783 h 1510"/>
                <a:gd name="T30" fmla="*/ 242 w 1564"/>
                <a:gd name="T31" fmla="*/ 874 h 1510"/>
                <a:gd name="T32" fmla="*/ 324 w 1564"/>
                <a:gd name="T33" fmla="*/ 958 h 1510"/>
                <a:gd name="T34" fmla="*/ 411 w 1564"/>
                <a:gd name="T35" fmla="*/ 1038 h 1510"/>
                <a:gd name="T36" fmla="*/ 501 w 1564"/>
                <a:gd name="T37" fmla="*/ 1112 h 1510"/>
                <a:gd name="T38" fmla="*/ 597 w 1564"/>
                <a:gd name="T39" fmla="*/ 1181 h 1510"/>
                <a:gd name="T40" fmla="*/ 697 w 1564"/>
                <a:gd name="T41" fmla="*/ 1244 h 1510"/>
                <a:gd name="T42" fmla="*/ 801 w 1564"/>
                <a:gd name="T43" fmla="*/ 1301 h 1510"/>
                <a:gd name="T44" fmla="*/ 908 w 1564"/>
                <a:gd name="T45" fmla="*/ 1353 h 1510"/>
                <a:gd name="T46" fmla="*/ 1020 w 1564"/>
                <a:gd name="T47" fmla="*/ 1397 h 1510"/>
                <a:gd name="T48" fmla="*/ 1134 w 1564"/>
                <a:gd name="T49" fmla="*/ 1435 h 1510"/>
                <a:gd name="T50" fmla="*/ 1252 w 1564"/>
                <a:gd name="T51" fmla="*/ 1466 h 1510"/>
                <a:gd name="T52" fmla="*/ 1371 w 1564"/>
                <a:gd name="T53" fmla="*/ 1489 h 1510"/>
                <a:gd name="T54" fmla="*/ 1494 w 1564"/>
                <a:gd name="T55" fmla="*/ 1505 h 1510"/>
                <a:gd name="T56" fmla="*/ 1557 w 1564"/>
                <a:gd name="T57" fmla="*/ 1510 h 1510"/>
                <a:gd name="T58" fmla="*/ 1261 w 1564"/>
                <a:gd name="T59" fmla="*/ 971 h 1510"/>
                <a:gd name="T60" fmla="*/ 1564 w 1564"/>
                <a:gd name="T61" fmla="*/ 411 h 1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64" h="1510">
                  <a:moveTo>
                    <a:pt x="1564" y="411"/>
                  </a:moveTo>
                  <a:lnTo>
                    <a:pt x="1516" y="403"/>
                  </a:lnTo>
                  <a:lnTo>
                    <a:pt x="1422" y="379"/>
                  </a:lnTo>
                  <a:lnTo>
                    <a:pt x="1332" y="344"/>
                  </a:lnTo>
                  <a:lnTo>
                    <a:pt x="1248" y="298"/>
                  </a:lnTo>
                  <a:lnTo>
                    <a:pt x="1170" y="245"/>
                  </a:lnTo>
                  <a:lnTo>
                    <a:pt x="1099" y="184"/>
                  </a:lnTo>
                  <a:lnTo>
                    <a:pt x="1034" y="115"/>
                  </a:lnTo>
                  <a:lnTo>
                    <a:pt x="977" y="40"/>
                  </a:lnTo>
                  <a:lnTo>
                    <a:pt x="953" y="0"/>
                  </a:lnTo>
                  <a:lnTo>
                    <a:pt x="317" y="17"/>
                  </a:lnTo>
                  <a:lnTo>
                    <a:pt x="0" y="539"/>
                  </a:lnTo>
                  <a:lnTo>
                    <a:pt x="30" y="591"/>
                  </a:lnTo>
                  <a:lnTo>
                    <a:pt x="96" y="690"/>
                  </a:lnTo>
                  <a:lnTo>
                    <a:pt x="166" y="783"/>
                  </a:lnTo>
                  <a:lnTo>
                    <a:pt x="242" y="874"/>
                  </a:lnTo>
                  <a:lnTo>
                    <a:pt x="324" y="958"/>
                  </a:lnTo>
                  <a:lnTo>
                    <a:pt x="411" y="1038"/>
                  </a:lnTo>
                  <a:lnTo>
                    <a:pt x="501" y="1112"/>
                  </a:lnTo>
                  <a:lnTo>
                    <a:pt x="597" y="1181"/>
                  </a:lnTo>
                  <a:lnTo>
                    <a:pt x="697" y="1244"/>
                  </a:lnTo>
                  <a:lnTo>
                    <a:pt x="801" y="1301"/>
                  </a:lnTo>
                  <a:lnTo>
                    <a:pt x="908" y="1353"/>
                  </a:lnTo>
                  <a:lnTo>
                    <a:pt x="1020" y="1397"/>
                  </a:lnTo>
                  <a:lnTo>
                    <a:pt x="1134" y="1435"/>
                  </a:lnTo>
                  <a:lnTo>
                    <a:pt x="1252" y="1466"/>
                  </a:lnTo>
                  <a:lnTo>
                    <a:pt x="1371" y="1489"/>
                  </a:lnTo>
                  <a:lnTo>
                    <a:pt x="1494" y="1505"/>
                  </a:lnTo>
                  <a:lnTo>
                    <a:pt x="1557" y="1510"/>
                  </a:lnTo>
                  <a:lnTo>
                    <a:pt x="1261" y="971"/>
                  </a:lnTo>
                  <a:lnTo>
                    <a:pt x="1564" y="411"/>
                  </a:lnTo>
                  <a:close/>
                </a:path>
              </a:pathLst>
            </a:custGeom>
            <a:solidFill>
              <a:srgbClr val="1AA8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04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98" name="Freeform 1169"/>
            <p:cNvSpPr>
              <a:spLocks/>
            </p:cNvSpPr>
            <p:nvPr/>
          </p:nvSpPr>
          <p:spPr bwMode="auto">
            <a:xfrm>
              <a:off x="5724637" y="4273088"/>
              <a:ext cx="2365903" cy="1746145"/>
            </a:xfrm>
            <a:custGeom>
              <a:avLst/>
              <a:gdLst>
                <a:gd name="T0" fmla="*/ 970 w 1922"/>
                <a:gd name="T1" fmla="*/ 0 h 1419"/>
                <a:gd name="T2" fmla="*/ 940 w 1922"/>
                <a:gd name="T3" fmla="*/ 36 h 1419"/>
                <a:gd name="T4" fmla="*/ 874 w 1922"/>
                <a:gd name="T5" fmla="*/ 103 h 1419"/>
                <a:gd name="T6" fmla="*/ 800 w 1922"/>
                <a:gd name="T7" fmla="*/ 163 h 1419"/>
                <a:gd name="T8" fmla="*/ 721 w 1922"/>
                <a:gd name="T9" fmla="*/ 214 h 1419"/>
                <a:gd name="T10" fmla="*/ 635 w 1922"/>
                <a:gd name="T11" fmla="*/ 256 h 1419"/>
                <a:gd name="T12" fmla="*/ 546 w 1922"/>
                <a:gd name="T13" fmla="*/ 289 h 1419"/>
                <a:gd name="T14" fmla="*/ 451 w 1922"/>
                <a:gd name="T15" fmla="*/ 312 h 1419"/>
                <a:gd name="T16" fmla="*/ 353 w 1922"/>
                <a:gd name="T17" fmla="*/ 324 h 1419"/>
                <a:gd name="T18" fmla="*/ 301 w 1922"/>
                <a:gd name="T19" fmla="*/ 325 h 1419"/>
                <a:gd name="T20" fmla="*/ 298 w 1922"/>
                <a:gd name="T21" fmla="*/ 324 h 1419"/>
                <a:gd name="T22" fmla="*/ 0 w 1922"/>
                <a:gd name="T23" fmla="*/ 875 h 1419"/>
                <a:gd name="T24" fmla="*/ 298 w 1922"/>
                <a:gd name="T25" fmla="*/ 1419 h 1419"/>
                <a:gd name="T26" fmla="*/ 301 w 1922"/>
                <a:gd name="T27" fmla="*/ 1419 h 1419"/>
                <a:gd name="T28" fmla="*/ 364 w 1922"/>
                <a:gd name="T29" fmla="*/ 1418 h 1419"/>
                <a:gd name="T30" fmla="*/ 490 w 1922"/>
                <a:gd name="T31" fmla="*/ 1410 h 1419"/>
                <a:gd name="T32" fmla="*/ 612 w 1922"/>
                <a:gd name="T33" fmla="*/ 1394 h 1419"/>
                <a:gd name="T34" fmla="*/ 732 w 1922"/>
                <a:gd name="T35" fmla="*/ 1371 h 1419"/>
                <a:gd name="T36" fmla="*/ 849 w 1922"/>
                <a:gd name="T37" fmla="*/ 1341 h 1419"/>
                <a:gd name="T38" fmla="*/ 964 w 1922"/>
                <a:gd name="T39" fmla="*/ 1304 h 1419"/>
                <a:gd name="T40" fmla="*/ 1075 w 1922"/>
                <a:gd name="T41" fmla="*/ 1260 h 1419"/>
                <a:gd name="T42" fmla="*/ 1182 w 1922"/>
                <a:gd name="T43" fmla="*/ 1209 h 1419"/>
                <a:gd name="T44" fmla="*/ 1287 w 1922"/>
                <a:gd name="T45" fmla="*/ 1152 h 1419"/>
                <a:gd name="T46" fmla="*/ 1387 w 1922"/>
                <a:gd name="T47" fmla="*/ 1088 h 1419"/>
                <a:gd name="T48" fmla="*/ 1482 w 1922"/>
                <a:gd name="T49" fmla="*/ 1020 h 1419"/>
                <a:gd name="T50" fmla="*/ 1574 w 1922"/>
                <a:gd name="T51" fmla="*/ 946 h 1419"/>
                <a:gd name="T52" fmla="*/ 1660 w 1922"/>
                <a:gd name="T53" fmla="*/ 866 h 1419"/>
                <a:gd name="T54" fmla="*/ 1742 w 1922"/>
                <a:gd name="T55" fmla="*/ 781 h 1419"/>
                <a:gd name="T56" fmla="*/ 1819 w 1922"/>
                <a:gd name="T57" fmla="*/ 692 h 1419"/>
                <a:gd name="T58" fmla="*/ 1889 w 1922"/>
                <a:gd name="T59" fmla="*/ 597 h 1419"/>
                <a:gd name="T60" fmla="*/ 1922 w 1922"/>
                <a:gd name="T61" fmla="*/ 549 h 1419"/>
                <a:gd name="T62" fmla="*/ 1298 w 1922"/>
                <a:gd name="T63" fmla="*/ 535 h 1419"/>
                <a:gd name="T64" fmla="*/ 970 w 1922"/>
                <a:gd name="T65" fmla="*/ 0 h 1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22" h="1419">
                  <a:moveTo>
                    <a:pt x="970" y="0"/>
                  </a:moveTo>
                  <a:lnTo>
                    <a:pt x="940" y="36"/>
                  </a:lnTo>
                  <a:lnTo>
                    <a:pt x="874" y="103"/>
                  </a:lnTo>
                  <a:lnTo>
                    <a:pt x="800" y="163"/>
                  </a:lnTo>
                  <a:lnTo>
                    <a:pt x="721" y="214"/>
                  </a:lnTo>
                  <a:lnTo>
                    <a:pt x="635" y="256"/>
                  </a:lnTo>
                  <a:lnTo>
                    <a:pt x="546" y="289"/>
                  </a:lnTo>
                  <a:lnTo>
                    <a:pt x="451" y="312"/>
                  </a:lnTo>
                  <a:lnTo>
                    <a:pt x="353" y="324"/>
                  </a:lnTo>
                  <a:lnTo>
                    <a:pt x="301" y="325"/>
                  </a:lnTo>
                  <a:lnTo>
                    <a:pt x="298" y="324"/>
                  </a:lnTo>
                  <a:lnTo>
                    <a:pt x="0" y="875"/>
                  </a:lnTo>
                  <a:lnTo>
                    <a:pt x="298" y="1419"/>
                  </a:lnTo>
                  <a:lnTo>
                    <a:pt x="301" y="1419"/>
                  </a:lnTo>
                  <a:lnTo>
                    <a:pt x="364" y="1418"/>
                  </a:lnTo>
                  <a:lnTo>
                    <a:pt x="490" y="1410"/>
                  </a:lnTo>
                  <a:lnTo>
                    <a:pt x="612" y="1394"/>
                  </a:lnTo>
                  <a:lnTo>
                    <a:pt x="732" y="1371"/>
                  </a:lnTo>
                  <a:lnTo>
                    <a:pt x="849" y="1341"/>
                  </a:lnTo>
                  <a:lnTo>
                    <a:pt x="964" y="1304"/>
                  </a:lnTo>
                  <a:lnTo>
                    <a:pt x="1075" y="1260"/>
                  </a:lnTo>
                  <a:lnTo>
                    <a:pt x="1182" y="1209"/>
                  </a:lnTo>
                  <a:lnTo>
                    <a:pt x="1287" y="1152"/>
                  </a:lnTo>
                  <a:lnTo>
                    <a:pt x="1387" y="1088"/>
                  </a:lnTo>
                  <a:lnTo>
                    <a:pt x="1482" y="1020"/>
                  </a:lnTo>
                  <a:lnTo>
                    <a:pt x="1574" y="946"/>
                  </a:lnTo>
                  <a:lnTo>
                    <a:pt x="1660" y="866"/>
                  </a:lnTo>
                  <a:lnTo>
                    <a:pt x="1742" y="781"/>
                  </a:lnTo>
                  <a:lnTo>
                    <a:pt x="1819" y="692"/>
                  </a:lnTo>
                  <a:lnTo>
                    <a:pt x="1889" y="597"/>
                  </a:lnTo>
                  <a:lnTo>
                    <a:pt x="1922" y="549"/>
                  </a:lnTo>
                  <a:lnTo>
                    <a:pt x="1298" y="535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A9C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45720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03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2939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6960</TotalTime>
  <Words>459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Lato Light</vt:lpstr>
      <vt:lpstr>Open Sans</vt:lpstr>
      <vt:lpstr>Template PresentationGo</vt:lpstr>
      <vt:lpstr>Template PresentationGo Dark</vt:lpstr>
      <vt:lpstr>Custom Design</vt:lpstr>
      <vt:lpstr>Arrow Ring Chart – 6 Parts</vt:lpstr>
      <vt:lpstr>Arrow Ring Chart – 6 Parts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Arrow Ring Chart for PowerPoint</dc:title>
  <dc:creator>PresentationGo.com</dc:creator>
  <dc:description>© Copyright PresentationGo.com</dc:description>
  <dcterms:created xsi:type="dcterms:W3CDTF">2014-11-26T05:14:11Z</dcterms:created>
  <dcterms:modified xsi:type="dcterms:W3CDTF">2016-02-17T01:38:04Z</dcterms:modified>
</cp:coreProperties>
</file>