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8AAC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75" d="100"/>
          <a:sy n="75" d="100"/>
        </p:scale>
        <p:origin x="1060" y="85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CF0D8-FBB0-B24F-A330-F411BE3B6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4BE01D-351A-F0D6-468F-F5DD437CE5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2D5E94-6952-BE3C-465A-E404E22573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F6D5BB-73B0-A376-16F1-4CF9856BFE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3293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Arrow Ring Chart – 6 Parts – Slide Template</a:t>
            </a:r>
          </a:p>
        </p:txBody>
      </p:sp>
      <p:sp>
        <p:nvSpPr>
          <p:cNvPr id="3" name="Teardrop 2">
            <a:extLst>
              <a:ext uri="{FF2B5EF4-FFF2-40B4-BE49-F238E27FC236}">
                <a16:creationId xmlns:a16="http://schemas.microsoft.com/office/drawing/2014/main" id="{9F68B107-F2BC-BA86-0D81-969BCEF0E61E}"/>
              </a:ext>
            </a:extLst>
          </p:cNvPr>
          <p:cNvSpPr/>
          <p:nvPr/>
        </p:nvSpPr>
        <p:spPr bwMode="auto">
          <a:xfrm rot="8100000">
            <a:off x="1179615" y="1266344"/>
            <a:ext cx="258245" cy="258313"/>
          </a:xfrm>
          <a:prstGeom prst="teardrop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solidFill>
                <a:prstClr val="white"/>
              </a:solidFill>
              <a:latin typeface="Lato Ligh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76E1CE9-2096-C1FD-54C0-EB39FDB70A7B}"/>
              </a:ext>
            </a:extLst>
          </p:cNvPr>
          <p:cNvGrpSpPr/>
          <p:nvPr/>
        </p:nvGrpSpPr>
        <p:grpSpPr>
          <a:xfrm>
            <a:off x="1561052" y="1195447"/>
            <a:ext cx="2288965" cy="1138942"/>
            <a:chOff x="554941" y="1491772"/>
            <a:chExt cx="1605398" cy="113894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9A28BBC-576C-B9D3-4138-D1BF196313EA}"/>
                </a:ext>
              </a:extLst>
            </p:cNvPr>
            <p:cNvSpPr txBox="1"/>
            <p:nvPr/>
          </p:nvSpPr>
          <p:spPr>
            <a:xfrm>
              <a:off x="554941" y="1491772"/>
              <a:ext cx="1036594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chemeClr val="bg1">
                      <a:lumMod val="50000"/>
                    </a:schemeClr>
                  </a:solidFill>
                  <a:latin typeface="Calibri" panose="020F0502020204030204"/>
                </a:rPr>
                <a:t>Lorem Ipsum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EE7B0C1-1CBF-E9D5-6366-81E5BD64A578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prstClr val="white">
                      <a:lumMod val="50000"/>
                    </a:prstClr>
                  </a:solidFill>
                  <a:latin typeface="Calibri" panose="020F0502020204030204"/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70BAFF5-B5CA-59A6-2113-A90A9F2793B7}"/>
              </a:ext>
            </a:extLst>
          </p:cNvPr>
          <p:cNvGrpSpPr/>
          <p:nvPr/>
        </p:nvGrpSpPr>
        <p:grpSpPr>
          <a:xfrm>
            <a:off x="1561052" y="2994477"/>
            <a:ext cx="2288965" cy="1138942"/>
            <a:chOff x="554941" y="1491772"/>
            <a:chExt cx="1605398" cy="113894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C2BF998-B649-4324-B5BA-BD793C4250BA}"/>
                </a:ext>
              </a:extLst>
            </p:cNvPr>
            <p:cNvSpPr txBox="1"/>
            <p:nvPr/>
          </p:nvSpPr>
          <p:spPr>
            <a:xfrm>
              <a:off x="554941" y="1491772"/>
              <a:ext cx="1036594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ED7D31"/>
                  </a:solidFill>
                  <a:latin typeface="Calibri" panose="020F0502020204030204"/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DF74617-1DB5-04CE-3B42-26AA0A6638E4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prstClr val="white">
                      <a:lumMod val="50000"/>
                    </a:prstClr>
                  </a:solidFill>
                  <a:latin typeface="Calibri" panose="020F0502020204030204"/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39186FB-DCBA-9C60-0D97-AB727549E33A}"/>
              </a:ext>
            </a:extLst>
          </p:cNvPr>
          <p:cNvGrpSpPr/>
          <p:nvPr/>
        </p:nvGrpSpPr>
        <p:grpSpPr>
          <a:xfrm>
            <a:off x="1561052" y="4793507"/>
            <a:ext cx="2288965" cy="1138942"/>
            <a:chOff x="554941" y="1491772"/>
            <a:chExt cx="1605398" cy="113894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8AC4BD3-6A0A-D0A1-162E-FEDE7C251F40}"/>
                </a:ext>
              </a:extLst>
            </p:cNvPr>
            <p:cNvSpPr txBox="1"/>
            <p:nvPr/>
          </p:nvSpPr>
          <p:spPr>
            <a:xfrm>
              <a:off x="554941" y="1491772"/>
              <a:ext cx="1036594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1AA8FE"/>
                  </a:solidFill>
                  <a:latin typeface="Calibri" panose="020F0502020204030204"/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39AC1AE-C575-2444-315B-B709A268A6B5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prstClr val="white">
                      <a:lumMod val="50000"/>
                    </a:prstClr>
                  </a:solidFill>
                  <a:latin typeface="Calibri" panose="020F0502020204030204"/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sp>
        <p:nvSpPr>
          <p:cNvPr id="13" name="Teardrop 12">
            <a:extLst>
              <a:ext uri="{FF2B5EF4-FFF2-40B4-BE49-F238E27FC236}">
                <a16:creationId xmlns:a16="http://schemas.microsoft.com/office/drawing/2014/main" id="{24D9BE8F-6709-31A4-189B-B66792525E79}"/>
              </a:ext>
            </a:extLst>
          </p:cNvPr>
          <p:cNvSpPr/>
          <p:nvPr/>
        </p:nvSpPr>
        <p:spPr bwMode="auto">
          <a:xfrm rot="8100000">
            <a:off x="1179615" y="3064989"/>
            <a:ext cx="258245" cy="258313"/>
          </a:xfrm>
          <a:prstGeom prst="teardrop">
            <a:avLst/>
          </a:prstGeom>
          <a:solidFill>
            <a:srgbClr val="FFD7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solidFill>
                <a:prstClr val="white"/>
              </a:solidFill>
              <a:latin typeface="Lato Light"/>
            </a:endParaRPr>
          </a:p>
        </p:txBody>
      </p:sp>
      <p:sp>
        <p:nvSpPr>
          <p:cNvPr id="14" name="Teardrop 13">
            <a:extLst>
              <a:ext uri="{FF2B5EF4-FFF2-40B4-BE49-F238E27FC236}">
                <a16:creationId xmlns:a16="http://schemas.microsoft.com/office/drawing/2014/main" id="{4A1ABA6B-C6B6-F31A-571F-E5764C1539B1}"/>
              </a:ext>
            </a:extLst>
          </p:cNvPr>
          <p:cNvSpPr/>
          <p:nvPr/>
        </p:nvSpPr>
        <p:spPr bwMode="auto">
          <a:xfrm rot="8100000">
            <a:off x="1179615" y="4863635"/>
            <a:ext cx="258245" cy="258313"/>
          </a:xfrm>
          <a:prstGeom prst="teardrop">
            <a:avLst/>
          </a:prstGeom>
          <a:solidFill>
            <a:srgbClr val="1AA8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solidFill>
                <a:prstClr val="white"/>
              </a:solidFill>
              <a:latin typeface="Lato Light"/>
            </a:endParaRPr>
          </a:p>
        </p:txBody>
      </p:sp>
      <p:sp>
        <p:nvSpPr>
          <p:cNvPr id="15" name="Teardrop 14">
            <a:extLst>
              <a:ext uri="{FF2B5EF4-FFF2-40B4-BE49-F238E27FC236}">
                <a16:creationId xmlns:a16="http://schemas.microsoft.com/office/drawing/2014/main" id="{D57F0B99-C479-8B83-EEFB-532050DA2B7B}"/>
              </a:ext>
            </a:extLst>
          </p:cNvPr>
          <p:cNvSpPr/>
          <p:nvPr/>
        </p:nvSpPr>
        <p:spPr bwMode="auto">
          <a:xfrm rot="8100000">
            <a:off x="8395492" y="1266344"/>
            <a:ext cx="258245" cy="258313"/>
          </a:xfrm>
          <a:prstGeom prst="teardrop">
            <a:avLst/>
          </a:prstGeom>
          <a:solidFill>
            <a:srgbClr val="3939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solidFill>
                <a:prstClr val="white"/>
              </a:solidFill>
              <a:latin typeface="Lato Light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6F641B8-6464-1690-8042-42D32E0B1E83}"/>
              </a:ext>
            </a:extLst>
          </p:cNvPr>
          <p:cNvGrpSpPr/>
          <p:nvPr/>
        </p:nvGrpSpPr>
        <p:grpSpPr>
          <a:xfrm>
            <a:off x="8776929" y="1195447"/>
            <a:ext cx="2288965" cy="1138942"/>
            <a:chOff x="554941" y="1491772"/>
            <a:chExt cx="1605398" cy="113894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64B3B24-52B1-6CB4-7C95-58D37D936DAE}"/>
                </a:ext>
              </a:extLst>
            </p:cNvPr>
            <p:cNvSpPr txBox="1"/>
            <p:nvPr/>
          </p:nvSpPr>
          <p:spPr>
            <a:xfrm>
              <a:off x="554941" y="1491772"/>
              <a:ext cx="1036594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393950"/>
                  </a:solidFill>
                  <a:latin typeface="Calibri" panose="020F0502020204030204"/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89DA677-E44B-5B31-28EE-6B9B0428192C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prstClr val="white">
                      <a:lumMod val="50000"/>
                    </a:prstClr>
                  </a:solidFill>
                  <a:latin typeface="Calibri" panose="020F0502020204030204"/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1EE1AB1-A2C2-BFBB-22DC-374F12CD7FC7}"/>
              </a:ext>
            </a:extLst>
          </p:cNvPr>
          <p:cNvGrpSpPr/>
          <p:nvPr/>
        </p:nvGrpSpPr>
        <p:grpSpPr>
          <a:xfrm>
            <a:off x="8776929" y="2994477"/>
            <a:ext cx="2288965" cy="1138942"/>
            <a:chOff x="554941" y="1491772"/>
            <a:chExt cx="1605398" cy="113894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9EC808E-78DF-74A9-CF3D-ED5FFFBCB698}"/>
                </a:ext>
              </a:extLst>
            </p:cNvPr>
            <p:cNvSpPr txBox="1"/>
            <p:nvPr/>
          </p:nvSpPr>
          <p:spPr>
            <a:xfrm>
              <a:off x="554941" y="1491772"/>
              <a:ext cx="1036594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F3591F"/>
                  </a:solidFill>
                  <a:latin typeface="Calibri" panose="020F0502020204030204"/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E77186F-D1E6-FE38-B026-F0BF811837F6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prstClr val="white">
                      <a:lumMod val="50000"/>
                    </a:prstClr>
                  </a:solidFill>
                  <a:latin typeface="Calibri" panose="020F0502020204030204"/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C74F108-23CF-CD47-FF82-F17BA6A73881}"/>
              </a:ext>
            </a:extLst>
          </p:cNvPr>
          <p:cNvGrpSpPr/>
          <p:nvPr/>
        </p:nvGrpSpPr>
        <p:grpSpPr>
          <a:xfrm>
            <a:off x="8776929" y="4793507"/>
            <a:ext cx="2288965" cy="1138942"/>
            <a:chOff x="554941" y="1491772"/>
            <a:chExt cx="1605398" cy="113894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D6C659A-A601-BB8E-FBC2-18904761ED1A}"/>
                </a:ext>
              </a:extLst>
            </p:cNvPr>
            <p:cNvSpPr txBox="1"/>
            <p:nvPr/>
          </p:nvSpPr>
          <p:spPr>
            <a:xfrm>
              <a:off x="554941" y="1491772"/>
              <a:ext cx="1036594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A9C500"/>
                  </a:solidFill>
                  <a:latin typeface="Calibri" panose="020F0502020204030204"/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DF1ED59-5BEB-0C24-7374-C872034C8E1A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prstClr val="white">
                      <a:lumMod val="50000"/>
                    </a:prstClr>
                  </a:solidFill>
                  <a:latin typeface="Calibri" panose="020F0502020204030204"/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sp>
        <p:nvSpPr>
          <p:cNvPr id="25" name="Teardrop 24">
            <a:extLst>
              <a:ext uri="{FF2B5EF4-FFF2-40B4-BE49-F238E27FC236}">
                <a16:creationId xmlns:a16="http://schemas.microsoft.com/office/drawing/2014/main" id="{69EE6DF8-783D-B83F-4E1C-5667DE3CB288}"/>
              </a:ext>
            </a:extLst>
          </p:cNvPr>
          <p:cNvSpPr/>
          <p:nvPr/>
        </p:nvSpPr>
        <p:spPr bwMode="auto">
          <a:xfrm rot="8100000">
            <a:off x="8395492" y="3064989"/>
            <a:ext cx="258245" cy="258313"/>
          </a:xfrm>
          <a:prstGeom prst="teardrop">
            <a:avLst/>
          </a:prstGeom>
          <a:solidFill>
            <a:srgbClr val="F35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solidFill>
                <a:prstClr val="white"/>
              </a:solidFill>
              <a:latin typeface="Lato Light"/>
            </a:endParaRPr>
          </a:p>
        </p:txBody>
      </p:sp>
      <p:sp>
        <p:nvSpPr>
          <p:cNvPr id="26" name="Teardrop 25">
            <a:extLst>
              <a:ext uri="{FF2B5EF4-FFF2-40B4-BE49-F238E27FC236}">
                <a16:creationId xmlns:a16="http://schemas.microsoft.com/office/drawing/2014/main" id="{D6688CF1-9D93-7EAC-F80D-C00E9B8C0716}"/>
              </a:ext>
            </a:extLst>
          </p:cNvPr>
          <p:cNvSpPr/>
          <p:nvPr/>
        </p:nvSpPr>
        <p:spPr bwMode="auto">
          <a:xfrm rot="8100000">
            <a:off x="8395492" y="4863635"/>
            <a:ext cx="258245" cy="258313"/>
          </a:xfrm>
          <a:prstGeom prst="teardrop">
            <a:avLst/>
          </a:prstGeom>
          <a:solidFill>
            <a:srgbClr val="A9C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solidFill>
                <a:prstClr val="white"/>
              </a:solidFill>
              <a:latin typeface="Lato Light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1E93CE1-6131-D392-DE49-213FEACE0CC1}"/>
              </a:ext>
            </a:extLst>
          </p:cNvPr>
          <p:cNvGrpSpPr>
            <a:grpSpLocks/>
          </p:cNvGrpSpPr>
          <p:nvPr/>
        </p:nvGrpSpPr>
        <p:grpSpPr>
          <a:xfrm>
            <a:off x="4312920" y="1780868"/>
            <a:ext cx="3566160" cy="3566160"/>
            <a:chOff x="3703044" y="1238239"/>
            <a:chExt cx="4785911" cy="4780994"/>
          </a:xfrm>
        </p:grpSpPr>
        <p:sp>
          <p:nvSpPr>
            <p:cNvPr id="28" name="Freeform 24">
              <a:extLst>
                <a:ext uri="{FF2B5EF4-FFF2-40B4-BE49-F238E27FC236}">
                  <a16:creationId xmlns:a16="http://schemas.microsoft.com/office/drawing/2014/main" id="{EF028A69-FAF3-2E99-6E3F-64D965F0F8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4634" y="4273088"/>
              <a:ext cx="2365903" cy="1746145"/>
            </a:xfrm>
            <a:custGeom>
              <a:avLst/>
              <a:gdLst>
                <a:gd name="T0" fmla="*/ 298 w 1922"/>
                <a:gd name="T1" fmla="*/ 324 h 1419"/>
                <a:gd name="T2" fmla="*/ 0 w 1922"/>
                <a:gd name="T3" fmla="*/ 875 h 1419"/>
                <a:gd name="T4" fmla="*/ 298 w 1922"/>
                <a:gd name="T5" fmla="*/ 1419 h 1419"/>
                <a:gd name="T6" fmla="*/ 301 w 1922"/>
                <a:gd name="T7" fmla="*/ 1419 h 1419"/>
                <a:gd name="T8" fmla="*/ 364 w 1922"/>
                <a:gd name="T9" fmla="*/ 1418 h 1419"/>
                <a:gd name="T10" fmla="*/ 490 w 1922"/>
                <a:gd name="T11" fmla="*/ 1410 h 1419"/>
                <a:gd name="T12" fmla="*/ 612 w 1922"/>
                <a:gd name="T13" fmla="*/ 1394 h 1419"/>
                <a:gd name="T14" fmla="*/ 732 w 1922"/>
                <a:gd name="T15" fmla="*/ 1371 h 1419"/>
                <a:gd name="T16" fmla="*/ 849 w 1922"/>
                <a:gd name="T17" fmla="*/ 1341 h 1419"/>
                <a:gd name="T18" fmla="*/ 964 w 1922"/>
                <a:gd name="T19" fmla="*/ 1304 h 1419"/>
                <a:gd name="T20" fmla="*/ 1075 w 1922"/>
                <a:gd name="T21" fmla="*/ 1260 h 1419"/>
                <a:gd name="T22" fmla="*/ 1182 w 1922"/>
                <a:gd name="T23" fmla="*/ 1209 h 1419"/>
                <a:gd name="T24" fmla="*/ 1287 w 1922"/>
                <a:gd name="T25" fmla="*/ 1152 h 1419"/>
                <a:gd name="T26" fmla="*/ 1387 w 1922"/>
                <a:gd name="T27" fmla="*/ 1088 h 1419"/>
                <a:gd name="T28" fmla="*/ 1482 w 1922"/>
                <a:gd name="T29" fmla="*/ 1020 h 1419"/>
                <a:gd name="T30" fmla="*/ 1574 w 1922"/>
                <a:gd name="T31" fmla="*/ 946 h 1419"/>
                <a:gd name="T32" fmla="*/ 1660 w 1922"/>
                <a:gd name="T33" fmla="*/ 866 h 1419"/>
                <a:gd name="T34" fmla="*/ 1742 w 1922"/>
                <a:gd name="T35" fmla="*/ 781 h 1419"/>
                <a:gd name="T36" fmla="*/ 1819 w 1922"/>
                <a:gd name="T37" fmla="*/ 692 h 1419"/>
                <a:gd name="T38" fmla="*/ 1889 w 1922"/>
                <a:gd name="T39" fmla="*/ 597 h 1419"/>
                <a:gd name="T40" fmla="*/ 1922 w 1922"/>
                <a:gd name="T41" fmla="*/ 549 h 1419"/>
                <a:gd name="T42" fmla="*/ 1298 w 1922"/>
                <a:gd name="T43" fmla="*/ 535 h 1419"/>
                <a:gd name="T44" fmla="*/ 970 w 1922"/>
                <a:gd name="T45" fmla="*/ 0 h 1419"/>
                <a:gd name="T46" fmla="*/ 940 w 1922"/>
                <a:gd name="T47" fmla="*/ 36 h 1419"/>
                <a:gd name="T48" fmla="*/ 874 w 1922"/>
                <a:gd name="T49" fmla="*/ 103 h 1419"/>
                <a:gd name="T50" fmla="*/ 800 w 1922"/>
                <a:gd name="T51" fmla="*/ 163 h 1419"/>
                <a:gd name="T52" fmla="*/ 721 w 1922"/>
                <a:gd name="T53" fmla="*/ 214 h 1419"/>
                <a:gd name="T54" fmla="*/ 635 w 1922"/>
                <a:gd name="T55" fmla="*/ 256 h 1419"/>
                <a:gd name="T56" fmla="*/ 546 w 1922"/>
                <a:gd name="T57" fmla="*/ 289 h 1419"/>
                <a:gd name="T58" fmla="*/ 451 w 1922"/>
                <a:gd name="T59" fmla="*/ 312 h 1419"/>
                <a:gd name="T60" fmla="*/ 353 w 1922"/>
                <a:gd name="T61" fmla="*/ 324 h 1419"/>
                <a:gd name="T62" fmla="*/ 301 w 1922"/>
                <a:gd name="T63" fmla="*/ 325 h 1419"/>
                <a:gd name="T64" fmla="*/ 298 w 1922"/>
                <a:gd name="T65" fmla="*/ 324 h 1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22" h="1419">
                  <a:moveTo>
                    <a:pt x="298" y="324"/>
                  </a:moveTo>
                  <a:lnTo>
                    <a:pt x="0" y="875"/>
                  </a:lnTo>
                  <a:lnTo>
                    <a:pt x="298" y="1419"/>
                  </a:lnTo>
                  <a:lnTo>
                    <a:pt x="301" y="1419"/>
                  </a:lnTo>
                  <a:lnTo>
                    <a:pt x="364" y="1418"/>
                  </a:lnTo>
                  <a:lnTo>
                    <a:pt x="490" y="1410"/>
                  </a:lnTo>
                  <a:lnTo>
                    <a:pt x="612" y="1394"/>
                  </a:lnTo>
                  <a:lnTo>
                    <a:pt x="732" y="1371"/>
                  </a:lnTo>
                  <a:lnTo>
                    <a:pt x="849" y="1341"/>
                  </a:lnTo>
                  <a:lnTo>
                    <a:pt x="964" y="1304"/>
                  </a:lnTo>
                  <a:lnTo>
                    <a:pt x="1075" y="1260"/>
                  </a:lnTo>
                  <a:lnTo>
                    <a:pt x="1182" y="1209"/>
                  </a:lnTo>
                  <a:lnTo>
                    <a:pt x="1287" y="1152"/>
                  </a:lnTo>
                  <a:lnTo>
                    <a:pt x="1387" y="1088"/>
                  </a:lnTo>
                  <a:lnTo>
                    <a:pt x="1482" y="1020"/>
                  </a:lnTo>
                  <a:lnTo>
                    <a:pt x="1574" y="946"/>
                  </a:lnTo>
                  <a:lnTo>
                    <a:pt x="1660" y="866"/>
                  </a:lnTo>
                  <a:lnTo>
                    <a:pt x="1742" y="781"/>
                  </a:lnTo>
                  <a:lnTo>
                    <a:pt x="1819" y="692"/>
                  </a:lnTo>
                  <a:lnTo>
                    <a:pt x="1889" y="597"/>
                  </a:lnTo>
                  <a:lnTo>
                    <a:pt x="1922" y="549"/>
                  </a:lnTo>
                  <a:lnTo>
                    <a:pt x="1298" y="535"/>
                  </a:lnTo>
                  <a:lnTo>
                    <a:pt x="970" y="0"/>
                  </a:lnTo>
                  <a:lnTo>
                    <a:pt x="940" y="36"/>
                  </a:lnTo>
                  <a:lnTo>
                    <a:pt x="874" y="103"/>
                  </a:lnTo>
                  <a:lnTo>
                    <a:pt x="800" y="163"/>
                  </a:lnTo>
                  <a:lnTo>
                    <a:pt x="721" y="214"/>
                  </a:lnTo>
                  <a:lnTo>
                    <a:pt x="635" y="256"/>
                  </a:lnTo>
                  <a:lnTo>
                    <a:pt x="546" y="289"/>
                  </a:lnTo>
                  <a:lnTo>
                    <a:pt x="451" y="312"/>
                  </a:lnTo>
                  <a:lnTo>
                    <a:pt x="353" y="324"/>
                  </a:lnTo>
                  <a:lnTo>
                    <a:pt x="301" y="325"/>
                  </a:lnTo>
                  <a:lnTo>
                    <a:pt x="298" y="32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 b="1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9" name="Freeform 27">
              <a:extLst>
                <a:ext uri="{FF2B5EF4-FFF2-40B4-BE49-F238E27FC236}">
                  <a16:creationId xmlns:a16="http://schemas.microsoft.com/office/drawing/2014/main" id="{5D3CC574-0A22-05D3-1A34-31DE0F34835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8583" y="2551537"/>
              <a:ext cx="1490372" cy="2267529"/>
            </a:xfrm>
            <a:custGeom>
              <a:avLst/>
              <a:gdLst>
                <a:gd name="T0" fmla="*/ 1002 w 1209"/>
                <a:gd name="T1" fmla="*/ 0 h 1842"/>
                <a:gd name="T2" fmla="*/ 678 w 1209"/>
                <a:gd name="T3" fmla="*/ 534 h 1842"/>
                <a:gd name="T4" fmla="*/ 52 w 1209"/>
                <a:gd name="T5" fmla="*/ 551 h 1842"/>
                <a:gd name="T6" fmla="*/ 66 w 1209"/>
                <a:gd name="T7" fmla="*/ 588 h 1842"/>
                <a:gd name="T8" fmla="*/ 89 w 1209"/>
                <a:gd name="T9" fmla="*/ 667 h 1842"/>
                <a:gd name="T10" fmla="*/ 106 w 1209"/>
                <a:gd name="T11" fmla="*/ 748 h 1842"/>
                <a:gd name="T12" fmla="*/ 114 w 1209"/>
                <a:gd name="T13" fmla="*/ 832 h 1842"/>
                <a:gd name="T14" fmla="*/ 115 w 1209"/>
                <a:gd name="T15" fmla="*/ 875 h 1842"/>
                <a:gd name="T16" fmla="*/ 114 w 1209"/>
                <a:gd name="T17" fmla="*/ 933 h 1842"/>
                <a:gd name="T18" fmla="*/ 98 w 1209"/>
                <a:gd name="T19" fmla="*/ 1046 h 1842"/>
                <a:gd name="T20" fmla="*/ 70 w 1209"/>
                <a:gd name="T21" fmla="*/ 1152 h 1842"/>
                <a:gd name="T22" fmla="*/ 27 w 1209"/>
                <a:gd name="T23" fmla="*/ 1255 h 1842"/>
                <a:gd name="T24" fmla="*/ 0 w 1209"/>
                <a:gd name="T25" fmla="*/ 1301 h 1842"/>
                <a:gd name="T26" fmla="*/ 324 w 1209"/>
                <a:gd name="T27" fmla="*/ 1829 h 1842"/>
                <a:gd name="T28" fmla="*/ 952 w 1209"/>
                <a:gd name="T29" fmla="*/ 1842 h 1842"/>
                <a:gd name="T30" fmla="*/ 982 w 1209"/>
                <a:gd name="T31" fmla="*/ 1789 h 1842"/>
                <a:gd name="T32" fmla="*/ 1037 w 1209"/>
                <a:gd name="T33" fmla="*/ 1677 h 1842"/>
                <a:gd name="T34" fmla="*/ 1085 w 1209"/>
                <a:gd name="T35" fmla="*/ 1563 h 1842"/>
                <a:gd name="T36" fmla="*/ 1125 w 1209"/>
                <a:gd name="T37" fmla="*/ 1444 h 1842"/>
                <a:gd name="T38" fmla="*/ 1158 w 1209"/>
                <a:gd name="T39" fmla="*/ 1323 h 1842"/>
                <a:gd name="T40" fmla="*/ 1183 w 1209"/>
                <a:gd name="T41" fmla="*/ 1198 h 1842"/>
                <a:gd name="T42" fmla="*/ 1200 w 1209"/>
                <a:gd name="T43" fmla="*/ 1070 h 1842"/>
                <a:gd name="T44" fmla="*/ 1209 w 1209"/>
                <a:gd name="T45" fmla="*/ 941 h 1842"/>
                <a:gd name="T46" fmla="*/ 1209 w 1209"/>
                <a:gd name="T47" fmla="*/ 875 h 1842"/>
                <a:gd name="T48" fmla="*/ 1209 w 1209"/>
                <a:gd name="T49" fmla="*/ 816 h 1842"/>
                <a:gd name="T50" fmla="*/ 1203 w 1209"/>
                <a:gd name="T51" fmla="*/ 700 h 1842"/>
                <a:gd name="T52" fmla="*/ 1188 w 1209"/>
                <a:gd name="T53" fmla="*/ 586 h 1842"/>
                <a:gd name="T54" fmla="*/ 1169 w 1209"/>
                <a:gd name="T55" fmla="*/ 473 h 1842"/>
                <a:gd name="T56" fmla="*/ 1142 w 1209"/>
                <a:gd name="T57" fmla="*/ 363 h 1842"/>
                <a:gd name="T58" fmla="*/ 1109 w 1209"/>
                <a:gd name="T59" fmla="*/ 257 h 1842"/>
                <a:gd name="T60" fmla="*/ 1070 w 1209"/>
                <a:gd name="T61" fmla="*/ 152 h 1842"/>
                <a:gd name="T62" fmla="*/ 1026 w 1209"/>
                <a:gd name="T63" fmla="*/ 49 h 1842"/>
                <a:gd name="T64" fmla="*/ 1002 w 1209"/>
                <a:gd name="T65" fmla="*/ 0 h 1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09" h="1842">
                  <a:moveTo>
                    <a:pt x="1002" y="0"/>
                  </a:moveTo>
                  <a:lnTo>
                    <a:pt x="678" y="534"/>
                  </a:lnTo>
                  <a:lnTo>
                    <a:pt x="52" y="551"/>
                  </a:lnTo>
                  <a:lnTo>
                    <a:pt x="66" y="588"/>
                  </a:lnTo>
                  <a:lnTo>
                    <a:pt x="89" y="667"/>
                  </a:lnTo>
                  <a:lnTo>
                    <a:pt x="106" y="748"/>
                  </a:lnTo>
                  <a:lnTo>
                    <a:pt x="114" y="832"/>
                  </a:lnTo>
                  <a:lnTo>
                    <a:pt x="115" y="875"/>
                  </a:lnTo>
                  <a:lnTo>
                    <a:pt x="114" y="933"/>
                  </a:lnTo>
                  <a:lnTo>
                    <a:pt x="98" y="1046"/>
                  </a:lnTo>
                  <a:lnTo>
                    <a:pt x="70" y="1152"/>
                  </a:lnTo>
                  <a:lnTo>
                    <a:pt x="27" y="1255"/>
                  </a:lnTo>
                  <a:lnTo>
                    <a:pt x="0" y="1301"/>
                  </a:lnTo>
                  <a:lnTo>
                    <a:pt x="324" y="1829"/>
                  </a:lnTo>
                  <a:lnTo>
                    <a:pt x="952" y="1842"/>
                  </a:lnTo>
                  <a:lnTo>
                    <a:pt x="982" y="1789"/>
                  </a:lnTo>
                  <a:lnTo>
                    <a:pt x="1037" y="1677"/>
                  </a:lnTo>
                  <a:lnTo>
                    <a:pt x="1085" y="1563"/>
                  </a:lnTo>
                  <a:lnTo>
                    <a:pt x="1125" y="1444"/>
                  </a:lnTo>
                  <a:lnTo>
                    <a:pt x="1158" y="1323"/>
                  </a:lnTo>
                  <a:lnTo>
                    <a:pt x="1183" y="1198"/>
                  </a:lnTo>
                  <a:lnTo>
                    <a:pt x="1200" y="1070"/>
                  </a:lnTo>
                  <a:lnTo>
                    <a:pt x="1209" y="941"/>
                  </a:lnTo>
                  <a:lnTo>
                    <a:pt x="1209" y="875"/>
                  </a:lnTo>
                  <a:lnTo>
                    <a:pt x="1209" y="816"/>
                  </a:lnTo>
                  <a:lnTo>
                    <a:pt x="1203" y="700"/>
                  </a:lnTo>
                  <a:lnTo>
                    <a:pt x="1188" y="586"/>
                  </a:lnTo>
                  <a:lnTo>
                    <a:pt x="1169" y="473"/>
                  </a:lnTo>
                  <a:lnTo>
                    <a:pt x="1142" y="363"/>
                  </a:lnTo>
                  <a:lnTo>
                    <a:pt x="1109" y="257"/>
                  </a:lnTo>
                  <a:lnTo>
                    <a:pt x="1070" y="152"/>
                  </a:lnTo>
                  <a:lnTo>
                    <a:pt x="1026" y="49"/>
                  </a:lnTo>
                  <a:lnTo>
                    <a:pt x="1002" y="0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 b="1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7940011C-C60D-BA56-16DD-F8F120102B6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6343" y="1243159"/>
              <a:ext cx="1933056" cy="1854357"/>
            </a:xfrm>
            <a:custGeom>
              <a:avLst/>
              <a:gdLst>
                <a:gd name="T0" fmla="*/ 6 w 1572"/>
                <a:gd name="T1" fmla="*/ 0 h 1511"/>
                <a:gd name="T2" fmla="*/ 303 w 1572"/>
                <a:gd name="T3" fmla="*/ 541 h 1511"/>
                <a:gd name="T4" fmla="*/ 0 w 1572"/>
                <a:gd name="T5" fmla="*/ 1099 h 1511"/>
                <a:gd name="T6" fmla="*/ 50 w 1572"/>
                <a:gd name="T7" fmla="*/ 1106 h 1511"/>
                <a:gd name="T8" fmla="*/ 146 w 1572"/>
                <a:gd name="T9" fmla="*/ 1129 h 1511"/>
                <a:gd name="T10" fmla="*/ 238 w 1572"/>
                <a:gd name="T11" fmla="*/ 1164 h 1511"/>
                <a:gd name="T12" fmla="*/ 325 w 1572"/>
                <a:gd name="T13" fmla="*/ 1208 h 1511"/>
                <a:gd name="T14" fmla="*/ 406 w 1572"/>
                <a:gd name="T15" fmla="*/ 1261 h 1511"/>
                <a:gd name="T16" fmla="*/ 478 w 1572"/>
                <a:gd name="T17" fmla="*/ 1324 h 1511"/>
                <a:gd name="T18" fmla="*/ 544 w 1572"/>
                <a:gd name="T19" fmla="*/ 1394 h 1511"/>
                <a:gd name="T20" fmla="*/ 603 w 1572"/>
                <a:gd name="T21" fmla="*/ 1470 h 1511"/>
                <a:gd name="T22" fmla="*/ 628 w 1572"/>
                <a:gd name="T23" fmla="*/ 1511 h 1511"/>
                <a:gd name="T24" fmla="*/ 1245 w 1572"/>
                <a:gd name="T25" fmla="*/ 1495 h 1511"/>
                <a:gd name="T26" fmla="*/ 1572 w 1572"/>
                <a:gd name="T27" fmla="*/ 958 h 1511"/>
                <a:gd name="T28" fmla="*/ 1542 w 1572"/>
                <a:gd name="T29" fmla="*/ 906 h 1511"/>
                <a:gd name="T30" fmla="*/ 1476 w 1572"/>
                <a:gd name="T31" fmla="*/ 809 h 1511"/>
                <a:gd name="T32" fmla="*/ 1404 w 1572"/>
                <a:gd name="T33" fmla="*/ 716 h 1511"/>
                <a:gd name="T34" fmla="*/ 1327 w 1572"/>
                <a:gd name="T35" fmla="*/ 626 h 1511"/>
                <a:gd name="T36" fmla="*/ 1245 w 1572"/>
                <a:gd name="T37" fmla="*/ 542 h 1511"/>
                <a:gd name="T38" fmla="*/ 1157 w 1572"/>
                <a:gd name="T39" fmla="*/ 463 h 1511"/>
                <a:gd name="T40" fmla="*/ 1065 w 1572"/>
                <a:gd name="T41" fmla="*/ 389 h 1511"/>
                <a:gd name="T42" fmla="*/ 969 w 1572"/>
                <a:gd name="T43" fmla="*/ 320 h 1511"/>
                <a:gd name="T44" fmla="*/ 870 w 1572"/>
                <a:gd name="T45" fmla="*/ 258 h 1511"/>
                <a:gd name="T46" fmla="*/ 765 w 1572"/>
                <a:gd name="T47" fmla="*/ 202 h 1511"/>
                <a:gd name="T48" fmla="*/ 657 w 1572"/>
                <a:gd name="T49" fmla="*/ 152 h 1511"/>
                <a:gd name="T50" fmla="*/ 544 w 1572"/>
                <a:gd name="T51" fmla="*/ 109 h 1511"/>
                <a:gd name="T52" fmla="*/ 430 w 1572"/>
                <a:gd name="T53" fmla="*/ 71 h 1511"/>
                <a:gd name="T54" fmla="*/ 312 w 1572"/>
                <a:gd name="T55" fmla="*/ 42 h 1511"/>
                <a:gd name="T56" fmla="*/ 192 w 1572"/>
                <a:gd name="T57" fmla="*/ 20 h 1511"/>
                <a:gd name="T58" fmla="*/ 69 w 1572"/>
                <a:gd name="T59" fmla="*/ 5 h 1511"/>
                <a:gd name="T60" fmla="*/ 6 w 1572"/>
                <a:gd name="T61" fmla="*/ 0 h 1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72" h="1511">
                  <a:moveTo>
                    <a:pt x="6" y="0"/>
                  </a:moveTo>
                  <a:lnTo>
                    <a:pt x="303" y="541"/>
                  </a:lnTo>
                  <a:lnTo>
                    <a:pt x="0" y="1099"/>
                  </a:lnTo>
                  <a:lnTo>
                    <a:pt x="50" y="1106"/>
                  </a:lnTo>
                  <a:lnTo>
                    <a:pt x="146" y="1129"/>
                  </a:lnTo>
                  <a:lnTo>
                    <a:pt x="238" y="1164"/>
                  </a:lnTo>
                  <a:lnTo>
                    <a:pt x="325" y="1208"/>
                  </a:lnTo>
                  <a:lnTo>
                    <a:pt x="406" y="1261"/>
                  </a:lnTo>
                  <a:lnTo>
                    <a:pt x="478" y="1324"/>
                  </a:lnTo>
                  <a:lnTo>
                    <a:pt x="544" y="1394"/>
                  </a:lnTo>
                  <a:lnTo>
                    <a:pt x="603" y="1470"/>
                  </a:lnTo>
                  <a:lnTo>
                    <a:pt x="628" y="1511"/>
                  </a:lnTo>
                  <a:lnTo>
                    <a:pt x="1245" y="1495"/>
                  </a:lnTo>
                  <a:lnTo>
                    <a:pt x="1572" y="958"/>
                  </a:lnTo>
                  <a:lnTo>
                    <a:pt x="1542" y="906"/>
                  </a:lnTo>
                  <a:lnTo>
                    <a:pt x="1476" y="809"/>
                  </a:lnTo>
                  <a:lnTo>
                    <a:pt x="1404" y="716"/>
                  </a:lnTo>
                  <a:lnTo>
                    <a:pt x="1327" y="626"/>
                  </a:lnTo>
                  <a:lnTo>
                    <a:pt x="1245" y="542"/>
                  </a:lnTo>
                  <a:lnTo>
                    <a:pt x="1157" y="463"/>
                  </a:lnTo>
                  <a:lnTo>
                    <a:pt x="1065" y="389"/>
                  </a:lnTo>
                  <a:lnTo>
                    <a:pt x="969" y="320"/>
                  </a:lnTo>
                  <a:lnTo>
                    <a:pt x="870" y="258"/>
                  </a:lnTo>
                  <a:lnTo>
                    <a:pt x="765" y="202"/>
                  </a:lnTo>
                  <a:lnTo>
                    <a:pt x="657" y="152"/>
                  </a:lnTo>
                  <a:lnTo>
                    <a:pt x="544" y="109"/>
                  </a:lnTo>
                  <a:lnTo>
                    <a:pt x="430" y="71"/>
                  </a:lnTo>
                  <a:lnTo>
                    <a:pt x="312" y="42"/>
                  </a:lnTo>
                  <a:lnTo>
                    <a:pt x="192" y="20"/>
                  </a:lnTo>
                  <a:lnTo>
                    <a:pt x="69" y="5"/>
                  </a:lnTo>
                  <a:lnTo>
                    <a:pt x="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 b="1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1" name="Freeform 1164">
              <a:extLst>
                <a:ext uri="{FF2B5EF4-FFF2-40B4-BE49-F238E27FC236}">
                  <a16:creationId xmlns:a16="http://schemas.microsoft.com/office/drawing/2014/main" id="{26599620-687B-CFE5-E99B-C58E6BB652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6346" y="1243159"/>
              <a:ext cx="1933056" cy="1854357"/>
            </a:xfrm>
            <a:custGeom>
              <a:avLst/>
              <a:gdLst>
                <a:gd name="T0" fmla="*/ 0 w 1572"/>
                <a:gd name="T1" fmla="*/ 1099 h 1511"/>
                <a:gd name="T2" fmla="*/ 50 w 1572"/>
                <a:gd name="T3" fmla="*/ 1106 h 1511"/>
                <a:gd name="T4" fmla="*/ 146 w 1572"/>
                <a:gd name="T5" fmla="*/ 1129 h 1511"/>
                <a:gd name="T6" fmla="*/ 238 w 1572"/>
                <a:gd name="T7" fmla="*/ 1164 h 1511"/>
                <a:gd name="T8" fmla="*/ 325 w 1572"/>
                <a:gd name="T9" fmla="*/ 1208 h 1511"/>
                <a:gd name="T10" fmla="*/ 406 w 1572"/>
                <a:gd name="T11" fmla="*/ 1261 h 1511"/>
                <a:gd name="T12" fmla="*/ 478 w 1572"/>
                <a:gd name="T13" fmla="*/ 1324 h 1511"/>
                <a:gd name="T14" fmla="*/ 544 w 1572"/>
                <a:gd name="T15" fmla="*/ 1394 h 1511"/>
                <a:gd name="T16" fmla="*/ 603 w 1572"/>
                <a:gd name="T17" fmla="*/ 1470 h 1511"/>
                <a:gd name="T18" fmla="*/ 628 w 1572"/>
                <a:gd name="T19" fmla="*/ 1511 h 1511"/>
                <a:gd name="T20" fmla="*/ 1245 w 1572"/>
                <a:gd name="T21" fmla="*/ 1495 h 1511"/>
                <a:gd name="T22" fmla="*/ 1572 w 1572"/>
                <a:gd name="T23" fmla="*/ 958 h 1511"/>
                <a:gd name="T24" fmla="*/ 1542 w 1572"/>
                <a:gd name="T25" fmla="*/ 906 h 1511"/>
                <a:gd name="T26" fmla="*/ 1476 w 1572"/>
                <a:gd name="T27" fmla="*/ 809 h 1511"/>
                <a:gd name="T28" fmla="*/ 1404 w 1572"/>
                <a:gd name="T29" fmla="*/ 716 h 1511"/>
                <a:gd name="T30" fmla="*/ 1327 w 1572"/>
                <a:gd name="T31" fmla="*/ 626 h 1511"/>
                <a:gd name="T32" fmla="*/ 1245 w 1572"/>
                <a:gd name="T33" fmla="*/ 542 h 1511"/>
                <a:gd name="T34" fmla="*/ 1157 w 1572"/>
                <a:gd name="T35" fmla="*/ 463 h 1511"/>
                <a:gd name="T36" fmla="*/ 1065 w 1572"/>
                <a:gd name="T37" fmla="*/ 389 h 1511"/>
                <a:gd name="T38" fmla="*/ 969 w 1572"/>
                <a:gd name="T39" fmla="*/ 320 h 1511"/>
                <a:gd name="T40" fmla="*/ 870 w 1572"/>
                <a:gd name="T41" fmla="*/ 258 h 1511"/>
                <a:gd name="T42" fmla="*/ 765 w 1572"/>
                <a:gd name="T43" fmla="*/ 202 h 1511"/>
                <a:gd name="T44" fmla="*/ 657 w 1572"/>
                <a:gd name="T45" fmla="*/ 152 h 1511"/>
                <a:gd name="T46" fmla="*/ 544 w 1572"/>
                <a:gd name="T47" fmla="*/ 109 h 1511"/>
                <a:gd name="T48" fmla="*/ 430 w 1572"/>
                <a:gd name="T49" fmla="*/ 71 h 1511"/>
                <a:gd name="T50" fmla="*/ 312 w 1572"/>
                <a:gd name="T51" fmla="*/ 42 h 1511"/>
                <a:gd name="T52" fmla="*/ 192 w 1572"/>
                <a:gd name="T53" fmla="*/ 20 h 1511"/>
                <a:gd name="T54" fmla="*/ 69 w 1572"/>
                <a:gd name="T55" fmla="*/ 5 h 1511"/>
                <a:gd name="T56" fmla="*/ 6 w 1572"/>
                <a:gd name="T57" fmla="*/ 0 h 1511"/>
                <a:gd name="T58" fmla="*/ 303 w 1572"/>
                <a:gd name="T59" fmla="*/ 541 h 1511"/>
                <a:gd name="T60" fmla="*/ 0 w 1572"/>
                <a:gd name="T61" fmla="*/ 1099 h 1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72" h="1511">
                  <a:moveTo>
                    <a:pt x="0" y="1099"/>
                  </a:moveTo>
                  <a:lnTo>
                    <a:pt x="50" y="1106"/>
                  </a:lnTo>
                  <a:lnTo>
                    <a:pt x="146" y="1129"/>
                  </a:lnTo>
                  <a:lnTo>
                    <a:pt x="238" y="1164"/>
                  </a:lnTo>
                  <a:lnTo>
                    <a:pt x="325" y="1208"/>
                  </a:lnTo>
                  <a:lnTo>
                    <a:pt x="406" y="1261"/>
                  </a:lnTo>
                  <a:lnTo>
                    <a:pt x="478" y="1324"/>
                  </a:lnTo>
                  <a:lnTo>
                    <a:pt x="544" y="1394"/>
                  </a:lnTo>
                  <a:lnTo>
                    <a:pt x="603" y="1470"/>
                  </a:lnTo>
                  <a:lnTo>
                    <a:pt x="628" y="1511"/>
                  </a:lnTo>
                  <a:lnTo>
                    <a:pt x="1245" y="1495"/>
                  </a:lnTo>
                  <a:lnTo>
                    <a:pt x="1572" y="958"/>
                  </a:lnTo>
                  <a:lnTo>
                    <a:pt x="1542" y="906"/>
                  </a:lnTo>
                  <a:lnTo>
                    <a:pt x="1476" y="809"/>
                  </a:lnTo>
                  <a:lnTo>
                    <a:pt x="1404" y="716"/>
                  </a:lnTo>
                  <a:lnTo>
                    <a:pt x="1327" y="626"/>
                  </a:lnTo>
                  <a:lnTo>
                    <a:pt x="1245" y="542"/>
                  </a:lnTo>
                  <a:lnTo>
                    <a:pt x="1157" y="463"/>
                  </a:lnTo>
                  <a:lnTo>
                    <a:pt x="1065" y="389"/>
                  </a:lnTo>
                  <a:lnTo>
                    <a:pt x="969" y="320"/>
                  </a:lnTo>
                  <a:lnTo>
                    <a:pt x="870" y="258"/>
                  </a:lnTo>
                  <a:lnTo>
                    <a:pt x="765" y="202"/>
                  </a:lnTo>
                  <a:lnTo>
                    <a:pt x="657" y="152"/>
                  </a:lnTo>
                  <a:lnTo>
                    <a:pt x="544" y="109"/>
                  </a:lnTo>
                  <a:lnTo>
                    <a:pt x="430" y="71"/>
                  </a:lnTo>
                  <a:lnTo>
                    <a:pt x="312" y="42"/>
                  </a:lnTo>
                  <a:lnTo>
                    <a:pt x="192" y="20"/>
                  </a:lnTo>
                  <a:lnTo>
                    <a:pt x="69" y="5"/>
                  </a:lnTo>
                  <a:lnTo>
                    <a:pt x="6" y="0"/>
                  </a:lnTo>
                  <a:lnTo>
                    <a:pt x="303" y="541"/>
                  </a:lnTo>
                  <a:lnTo>
                    <a:pt x="0" y="1099"/>
                  </a:lnTo>
                  <a:close/>
                </a:path>
              </a:pathLst>
            </a:custGeom>
            <a:solidFill>
              <a:srgbClr val="3939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>
                  <a:solidFill>
                    <a:prstClr val="white"/>
                  </a:solidFill>
                  <a:latin typeface="Calibri" panose="020F0502020204030204"/>
                </a:rPr>
                <a:t>01</a:t>
              </a:r>
            </a:p>
          </p:txBody>
        </p:sp>
        <p:sp>
          <p:nvSpPr>
            <p:cNvPr id="32" name="Freeform 1165">
              <a:extLst>
                <a:ext uri="{FF2B5EF4-FFF2-40B4-BE49-F238E27FC236}">
                  <a16:creationId xmlns:a16="http://schemas.microsoft.com/office/drawing/2014/main" id="{C2FE2A66-CA5B-0EEC-95B1-6782695B0C5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8583" y="2551537"/>
              <a:ext cx="1490372" cy="2267529"/>
            </a:xfrm>
            <a:custGeom>
              <a:avLst/>
              <a:gdLst>
                <a:gd name="T0" fmla="*/ 52 w 1209"/>
                <a:gd name="T1" fmla="*/ 551 h 1842"/>
                <a:gd name="T2" fmla="*/ 66 w 1209"/>
                <a:gd name="T3" fmla="*/ 588 h 1842"/>
                <a:gd name="T4" fmla="*/ 89 w 1209"/>
                <a:gd name="T5" fmla="*/ 667 h 1842"/>
                <a:gd name="T6" fmla="*/ 106 w 1209"/>
                <a:gd name="T7" fmla="*/ 748 h 1842"/>
                <a:gd name="T8" fmla="*/ 114 w 1209"/>
                <a:gd name="T9" fmla="*/ 832 h 1842"/>
                <a:gd name="T10" fmla="*/ 115 w 1209"/>
                <a:gd name="T11" fmla="*/ 875 h 1842"/>
                <a:gd name="T12" fmla="*/ 114 w 1209"/>
                <a:gd name="T13" fmla="*/ 933 h 1842"/>
                <a:gd name="T14" fmla="*/ 98 w 1209"/>
                <a:gd name="T15" fmla="*/ 1046 h 1842"/>
                <a:gd name="T16" fmla="*/ 70 w 1209"/>
                <a:gd name="T17" fmla="*/ 1152 h 1842"/>
                <a:gd name="T18" fmla="*/ 27 w 1209"/>
                <a:gd name="T19" fmla="*/ 1255 h 1842"/>
                <a:gd name="T20" fmla="*/ 0 w 1209"/>
                <a:gd name="T21" fmla="*/ 1301 h 1842"/>
                <a:gd name="T22" fmla="*/ 324 w 1209"/>
                <a:gd name="T23" fmla="*/ 1829 h 1842"/>
                <a:gd name="T24" fmla="*/ 952 w 1209"/>
                <a:gd name="T25" fmla="*/ 1842 h 1842"/>
                <a:gd name="T26" fmla="*/ 982 w 1209"/>
                <a:gd name="T27" fmla="*/ 1789 h 1842"/>
                <a:gd name="T28" fmla="*/ 1037 w 1209"/>
                <a:gd name="T29" fmla="*/ 1677 h 1842"/>
                <a:gd name="T30" fmla="*/ 1085 w 1209"/>
                <a:gd name="T31" fmla="*/ 1563 h 1842"/>
                <a:gd name="T32" fmla="*/ 1125 w 1209"/>
                <a:gd name="T33" fmla="*/ 1444 h 1842"/>
                <a:gd name="T34" fmla="*/ 1158 w 1209"/>
                <a:gd name="T35" fmla="*/ 1323 h 1842"/>
                <a:gd name="T36" fmla="*/ 1183 w 1209"/>
                <a:gd name="T37" fmla="*/ 1198 h 1842"/>
                <a:gd name="T38" fmla="*/ 1200 w 1209"/>
                <a:gd name="T39" fmla="*/ 1070 h 1842"/>
                <a:gd name="T40" fmla="*/ 1209 w 1209"/>
                <a:gd name="T41" fmla="*/ 941 h 1842"/>
                <a:gd name="T42" fmla="*/ 1209 w 1209"/>
                <a:gd name="T43" fmla="*/ 875 h 1842"/>
                <a:gd name="T44" fmla="*/ 1209 w 1209"/>
                <a:gd name="T45" fmla="*/ 816 h 1842"/>
                <a:gd name="T46" fmla="*/ 1203 w 1209"/>
                <a:gd name="T47" fmla="*/ 700 h 1842"/>
                <a:gd name="T48" fmla="*/ 1188 w 1209"/>
                <a:gd name="T49" fmla="*/ 586 h 1842"/>
                <a:gd name="T50" fmla="*/ 1169 w 1209"/>
                <a:gd name="T51" fmla="*/ 473 h 1842"/>
                <a:gd name="T52" fmla="*/ 1142 w 1209"/>
                <a:gd name="T53" fmla="*/ 363 h 1842"/>
                <a:gd name="T54" fmla="*/ 1109 w 1209"/>
                <a:gd name="T55" fmla="*/ 257 h 1842"/>
                <a:gd name="T56" fmla="*/ 1070 w 1209"/>
                <a:gd name="T57" fmla="*/ 152 h 1842"/>
                <a:gd name="T58" fmla="*/ 1026 w 1209"/>
                <a:gd name="T59" fmla="*/ 49 h 1842"/>
                <a:gd name="T60" fmla="*/ 1002 w 1209"/>
                <a:gd name="T61" fmla="*/ 0 h 1842"/>
                <a:gd name="T62" fmla="*/ 678 w 1209"/>
                <a:gd name="T63" fmla="*/ 534 h 1842"/>
                <a:gd name="T64" fmla="*/ 52 w 1209"/>
                <a:gd name="T65" fmla="*/ 551 h 1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09" h="1842">
                  <a:moveTo>
                    <a:pt x="52" y="551"/>
                  </a:moveTo>
                  <a:lnTo>
                    <a:pt x="66" y="588"/>
                  </a:lnTo>
                  <a:lnTo>
                    <a:pt x="89" y="667"/>
                  </a:lnTo>
                  <a:lnTo>
                    <a:pt x="106" y="748"/>
                  </a:lnTo>
                  <a:lnTo>
                    <a:pt x="114" y="832"/>
                  </a:lnTo>
                  <a:lnTo>
                    <a:pt x="115" y="875"/>
                  </a:lnTo>
                  <a:lnTo>
                    <a:pt x="114" y="933"/>
                  </a:lnTo>
                  <a:lnTo>
                    <a:pt x="98" y="1046"/>
                  </a:lnTo>
                  <a:lnTo>
                    <a:pt x="70" y="1152"/>
                  </a:lnTo>
                  <a:lnTo>
                    <a:pt x="27" y="1255"/>
                  </a:lnTo>
                  <a:lnTo>
                    <a:pt x="0" y="1301"/>
                  </a:lnTo>
                  <a:lnTo>
                    <a:pt x="324" y="1829"/>
                  </a:lnTo>
                  <a:lnTo>
                    <a:pt x="952" y="1842"/>
                  </a:lnTo>
                  <a:lnTo>
                    <a:pt x="982" y="1789"/>
                  </a:lnTo>
                  <a:lnTo>
                    <a:pt x="1037" y="1677"/>
                  </a:lnTo>
                  <a:lnTo>
                    <a:pt x="1085" y="1563"/>
                  </a:lnTo>
                  <a:lnTo>
                    <a:pt x="1125" y="1444"/>
                  </a:lnTo>
                  <a:lnTo>
                    <a:pt x="1158" y="1323"/>
                  </a:lnTo>
                  <a:lnTo>
                    <a:pt x="1183" y="1198"/>
                  </a:lnTo>
                  <a:lnTo>
                    <a:pt x="1200" y="1070"/>
                  </a:lnTo>
                  <a:lnTo>
                    <a:pt x="1209" y="941"/>
                  </a:lnTo>
                  <a:lnTo>
                    <a:pt x="1209" y="875"/>
                  </a:lnTo>
                  <a:lnTo>
                    <a:pt x="1209" y="816"/>
                  </a:lnTo>
                  <a:lnTo>
                    <a:pt x="1203" y="700"/>
                  </a:lnTo>
                  <a:lnTo>
                    <a:pt x="1188" y="586"/>
                  </a:lnTo>
                  <a:lnTo>
                    <a:pt x="1169" y="473"/>
                  </a:lnTo>
                  <a:lnTo>
                    <a:pt x="1142" y="363"/>
                  </a:lnTo>
                  <a:lnTo>
                    <a:pt x="1109" y="257"/>
                  </a:lnTo>
                  <a:lnTo>
                    <a:pt x="1070" y="152"/>
                  </a:lnTo>
                  <a:lnTo>
                    <a:pt x="1026" y="49"/>
                  </a:lnTo>
                  <a:lnTo>
                    <a:pt x="1002" y="0"/>
                  </a:lnTo>
                  <a:lnTo>
                    <a:pt x="678" y="534"/>
                  </a:lnTo>
                  <a:lnTo>
                    <a:pt x="52" y="551"/>
                  </a:lnTo>
                  <a:close/>
                </a:path>
              </a:pathLst>
            </a:custGeom>
            <a:solidFill>
              <a:srgbClr val="F35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2743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>
                  <a:solidFill>
                    <a:prstClr val="white"/>
                  </a:solidFill>
                  <a:latin typeface="Calibri" panose="020F0502020204030204"/>
                </a:rPr>
                <a:t>02</a:t>
              </a:r>
            </a:p>
          </p:txBody>
        </p:sp>
        <p:sp>
          <p:nvSpPr>
            <p:cNvPr id="33" name="Freeform 1166">
              <a:extLst>
                <a:ext uri="{FF2B5EF4-FFF2-40B4-BE49-F238E27FC236}">
                  <a16:creationId xmlns:a16="http://schemas.microsoft.com/office/drawing/2014/main" id="{017C0CEC-1C9B-5E67-D914-46B6BFF0D7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1461" y="1238239"/>
              <a:ext cx="2346228" cy="1760900"/>
            </a:xfrm>
            <a:custGeom>
              <a:avLst/>
              <a:gdLst>
                <a:gd name="T0" fmla="*/ 943 w 1905"/>
                <a:gd name="T1" fmla="*/ 1432 h 1432"/>
                <a:gd name="T2" fmla="*/ 972 w 1905"/>
                <a:gd name="T3" fmla="*/ 1394 h 1432"/>
                <a:gd name="T4" fmla="*/ 1037 w 1905"/>
                <a:gd name="T5" fmla="*/ 1326 h 1432"/>
                <a:gd name="T6" fmla="*/ 1109 w 1905"/>
                <a:gd name="T7" fmla="*/ 1265 h 1432"/>
                <a:gd name="T8" fmla="*/ 1188 w 1905"/>
                <a:gd name="T9" fmla="*/ 1211 h 1432"/>
                <a:gd name="T10" fmla="*/ 1272 w 1905"/>
                <a:gd name="T11" fmla="*/ 1167 h 1432"/>
                <a:gd name="T12" fmla="*/ 1362 w 1905"/>
                <a:gd name="T13" fmla="*/ 1134 h 1432"/>
                <a:gd name="T14" fmla="*/ 1457 w 1905"/>
                <a:gd name="T15" fmla="*/ 1109 h 1432"/>
                <a:gd name="T16" fmla="*/ 1555 w 1905"/>
                <a:gd name="T17" fmla="*/ 1096 h 1432"/>
                <a:gd name="T18" fmla="*/ 1606 w 1905"/>
                <a:gd name="T19" fmla="*/ 1095 h 1432"/>
                <a:gd name="T20" fmla="*/ 1905 w 1905"/>
                <a:gd name="T21" fmla="*/ 544 h 1432"/>
                <a:gd name="T22" fmla="*/ 1607 w 1905"/>
                <a:gd name="T23" fmla="*/ 0 h 1432"/>
                <a:gd name="T24" fmla="*/ 1543 w 1905"/>
                <a:gd name="T25" fmla="*/ 1 h 1432"/>
                <a:gd name="T26" fmla="*/ 1420 w 1905"/>
                <a:gd name="T27" fmla="*/ 10 h 1432"/>
                <a:gd name="T28" fmla="*/ 1298 w 1905"/>
                <a:gd name="T29" fmla="*/ 26 h 1432"/>
                <a:gd name="T30" fmla="*/ 1179 w 1905"/>
                <a:gd name="T31" fmla="*/ 50 h 1432"/>
                <a:gd name="T32" fmla="*/ 1062 w 1905"/>
                <a:gd name="T33" fmla="*/ 80 h 1432"/>
                <a:gd name="T34" fmla="*/ 950 w 1905"/>
                <a:gd name="T35" fmla="*/ 119 h 1432"/>
                <a:gd name="T36" fmla="*/ 840 w 1905"/>
                <a:gd name="T37" fmla="*/ 163 h 1432"/>
                <a:gd name="T38" fmla="*/ 733 w 1905"/>
                <a:gd name="T39" fmla="*/ 213 h 1432"/>
                <a:gd name="T40" fmla="*/ 630 w 1905"/>
                <a:gd name="T41" fmla="*/ 270 h 1432"/>
                <a:gd name="T42" fmla="*/ 531 w 1905"/>
                <a:gd name="T43" fmla="*/ 333 h 1432"/>
                <a:gd name="T44" fmla="*/ 436 w 1905"/>
                <a:gd name="T45" fmla="*/ 401 h 1432"/>
                <a:gd name="T46" fmla="*/ 346 w 1905"/>
                <a:gd name="T47" fmla="*/ 475 h 1432"/>
                <a:gd name="T48" fmla="*/ 260 w 1905"/>
                <a:gd name="T49" fmla="*/ 556 h 1432"/>
                <a:gd name="T50" fmla="*/ 179 w 1905"/>
                <a:gd name="T51" fmla="*/ 639 h 1432"/>
                <a:gd name="T52" fmla="*/ 103 w 1905"/>
                <a:gd name="T53" fmla="*/ 728 h 1432"/>
                <a:gd name="T54" fmla="*/ 32 w 1905"/>
                <a:gd name="T55" fmla="*/ 821 h 1432"/>
                <a:gd name="T56" fmla="*/ 0 w 1905"/>
                <a:gd name="T57" fmla="*/ 871 h 1432"/>
                <a:gd name="T58" fmla="*/ 606 w 1905"/>
                <a:gd name="T59" fmla="*/ 884 h 1432"/>
                <a:gd name="T60" fmla="*/ 943 w 1905"/>
                <a:gd name="T61" fmla="*/ 1432 h 1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05" h="1432">
                  <a:moveTo>
                    <a:pt x="943" y="1432"/>
                  </a:moveTo>
                  <a:lnTo>
                    <a:pt x="972" y="1394"/>
                  </a:lnTo>
                  <a:lnTo>
                    <a:pt x="1037" y="1326"/>
                  </a:lnTo>
                  <a:lnTo>
                    <a:pt x="1109" y="1265"/>
                  </a:lnTo>
                  <a:lnTo>
                    <a:pt x="1188" y="1211"/>
                  </a:lnTo>
                  <a:lnTo>
                    <a:pt x="1272" y="1167"/>
                  </a:lnTo>
                  <a:lnTo>
                    <a:pt x="1362" y="1134"/>
                  </a:lnTo>
                  <a:lnTo>
                    <a:pt x="1457" y="1109"/>
                  </a:lnTo>
                  <a:lnTo>
                    <a:pt x="1555" y="1096"/>
                  </a:lnTo>
                  <a:lnTo>
                    <a:pt x="1606" y="1095"/>
                  </a:lnTo>
                  <a:lnTo>
                    <a:pt x="1905" y="544"/>
                  </a:lnTo>
                  <a:lnTo>
                    <a:pt x="1607" y="0"/>
                  </a:lnTo>
                  <a:lnTo>
                    <a:pt x="1543" y="1"/>
                  </a:lnTo>
                  <a:lnTo>
                    <a:pt x="1420" y="10"/>
                  </a:lnTo>
                  <a:lnTo>
                    <a:pt x="1298" y="26"/>
                  </a:lnTo>
                  <a:lnTo>
                    <a:pt x="1179" y="50"/>
                  </a:lnTo>
                  <a:lnTo>
                    <a:pt x="1062" y="80"/>
                  </a:lnTo>
                  <a:lnTo>
                    <a:pt x="950" y="119"/>
                  </a:lnTo>
                  <a:lnTo>
                    <a:pt x="840" y="163"/>
                  </a:lnTo>
                  <a:lnTo>
                    <a:pt x="733" y="213"/>
                  </a:lnTo>
                  <a:lnTo>
                    <a:pt x="630" y="270"/>
                  </a:lnTo>
                  <a:lnTo>
                    <a:pt x="531" y="333"/>
                  </a:lnTo>
                  <a:lnTo>
                    <a:pt x="436" y="401"/>
                  </a:lnTo>
                  <a:lnTo>
                    <a:pt x="346" y="475"/>
                  </a:lnTo>
                  <a:lnTo>
                    <a:pt x="260" y="556"/>
                  </a:lnTo>
                  <a:lnTo>
                    <a:pt x="179" y="639"/>
                  </a:lnTo>
                  <a:lnTo>
                    <a:pt x="103" y="728"/>
                  </a:lnTo>
                  <a:lnTo>
                    <a:pt x="32" y="821"/>
                  </a:lnTo>
                  <a:lnTo>
                    <a:pt x="0" y="871"/>
                  </a:lnTo>
                  <a:lnTo>
                    <a:pt x="606" y="884"/>
                  </a:lnTo>
                  <a:lnTo>
                    <a:pt x="943" y="1432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486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>
                  <a:solidFill>
                    <a:prstClr val="black"/>
                  </a:solidFill>
                  <a:latin typeface="Calibri" panose="020F0502020204030204"/>
                </a:rPr>
                <a:t>06</a:t>
              </a:r>
            </a:p>
          </p:txBody>
        </p:sp>
        <p:sp>
          <p:nvSpPr>
            <p:cNvPr id="34" name="Freeform 1167">
              <a:extLst>
                <a:ext uri="{FF2B5EF4-FFF2-40B4-BE49-F238E27FC236}">
                  <a16:creationId xmlns:a16="http://schemas.microsoft.com/office/drawing/2014/main" id="{AB901289-B4F5-0970-80B5-BB5CF3321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3044" y="2438405"/>
              <a:ext cx="1480535" cy="2247854"/>
            </a:xfrm>
            <a:custGeom>
              <a:avLst/>
              <a:gdLst>
                <a:gd name="T0" fmla="*/ 1158 w 1201"/>
                <a:gd name="T1" fmla="*/ 1290 h 1826"/>
                <a:gd name="T2" fmla="*/ 1144 w 1201"/>
                <a:gd name="T3" fmla="*/ 1252 h 1826"/>
                <a:gd name="T4" fmla="*/ 1119 w 1201"/>
                <a:gd name="T5" fmla="*/ 1174 h 1826"/>
                <a:gd name="T6" fmla="*/ 1104 w 1201"/>
                <a:gd name="T7" fmla="*/ 1093 h 1826"/>
                <a:gd name="T8" fmla="*/ 1095 w 1201"/>
                <a:gd name="T9" fmla="*/ 1010 h 1826"/>
                <a:gd name="T10" fmla="*/ 1095 w 1201"/>
                <a:gd name="T11" fmla="*/ 967 h 1826"/>
                <a:gd name="T12" fmla="*/ 1096 w 1201"/>
                <a:gd name="T13" fmla="*/ 911 h 1826"/>
                <a:gd name="T14" fmla="*/ 1110 w 1201"/>
                <a:gd name="T15" fmla="*/ 802 h 1826"/>
                <a:gd name="T16" fmla="*/ 1138 w 1201"/>
                <a:gd name="T17" fmla="*/ 698 h 1826"/>
                <a:gd name="T18" fmla="*/ 1177 w 1201"/>
                <a:gd name="T19" fmla="*/ 601 h 1826"/>
                <a:gd name="T20" fmla="*/ 1201 w 1201"/>
                <a:gd name="T21" fmla="*/ 555 h 1826"/>
                <a:gd name="T22" fmla="*/ 869 w 1201"/>
                <a:gd name="T23" fmla="*/ 13 h 1826"/>
                <a:gd name="T24" fmla="*/ 258 w 1201"/>
                <a:gd name="T25" fmla="*/ 0 h 1826"/>
                <a:gd name="T26" fmla="*/ 228 w 1201"/>
                <a:gd name="T27" fmla="*/ 53 h 1826"/>
                <a:gd name="T28" fmla="*/ 173 w 1201"/>
                <a:gd name="T29" fmla="*/ 164 h 1826"/>
                <a:gd name="T30" fmla="*/ 125 w 1201"/>
                <a:gd name="T31" fmla="*/ 279 h 1826"/>
                <a:gd name="T32" fmla="*/ 85 w 1201"/>
                <a:gd name="T33" fmla="*/ 398 h 1826"/>
                <a:gd name="T34" fmla="*/ 51 w 1201"/>
                <a:gd name="T35" fmla="*/ 520 h 1826"/>
                <a:gd name="T36" fmla="*/ 27 w 1201"/>
                <a:gd name="T37" fmla="*/ 644 h 1826"/>
                <a:gd name="T38" fmla="*/ 10 w 1201"/>
                <a:gd name="T39" fmla="*/ 771 h 1826"/>
                <a:gd name="T40" fmla="*/ 1 w 1201"/>
                <a:gd name="T41" fmla="*/ 901 h 1826"/>
                <a:gd name="T42" fmla="*/ 0 w 1201"/>
                <a:gd name="T43" fmla="*/ 967 h 1826"/>
                <a:gd name="T44" fmla="*/ 1 w 1201"/>
                <a:gd name="T45" fmla="*/ 1024 h 1826"/>
                <a:gd name="T46" fmla="*/ 7 w 1201"/>
                <a:gd name="T47" fmla="*/ 1138 h 1826"/>
                <a:gd name="T48" fmla="*/ 20 w 1201"/>
                <a:gd name="T49" fmla="*/ 1251 h 1826"/>
                <a:gd name="T50" fmla="*/ 40 w 1201"/>
                <a:gd name="T51" fmla="*/ 1361 h 1826"/>
                <a:gd name="T52" fmla="*/ 66 w 1201"/>
                <a:gd name="T53" fmla="*/ 1468 h 1826"/>
                <a:gd name="T54" fmla="*/ 97 w 1201"/>
                <a:gd name="T55" fmla="*/ 1573 h 1826"/>
                <a:gd name="T56" fmla="*/ 134 w 1201"/>
                <a:gd name="T57" fmla="*/ 1677 h 1826"/>
                <a:gd name="T58" fmla="*/ 176 w 1201"/>
                <a:gd name="T59" fmla="*/ 1777 h 1826"/>
                <a:gd name="T60" fmla="*/ 201 w 1201"/>
                <a:gd name="T61" fmla="*/ 1826 h 1826"/>
                <a:gd name="T62" fmla="*/ 514 w 1201"/>
                <a:gd name="T63" fmla="*/ 1306 h 1826"/>
                <a:gd name="T64" fmla="*/ 1158 w 1201"/>
                <a:gd name="T65" fmla="*/ 1290 h 1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01" h="1826">
                  <a:moveTo>
                    <a:pt x="1158" y="1290"/>
                  </a:moveTo>
                  <a:lnTo>
                    <a:pt x="1144" y="1252"/>
                  </a:lnTo>
                  <a:lnTo>
                    <a:pt x="1119" y="1174"/>
                  </a:lnTo>
                  <a:lnTo>
                    <a:pt x="1104" y="1093"/>
                  </a:lnTo>
                  <a:lnTo>
                    <a:pt x="1095" y="1010"/>
                  </a:lnTo>
                  <a:lnTo>
                    <a:pt x="1095" y="967"/>
                  </a:lnTo>
                  <a:lnTo>
                    <a:pt x="1096" y="911"/>
                  </a:lnTo>
                  <a:lnTo>
                    <a:pt x="1110" y="802"/>
                  </a:lnTo>
                  <a:lnTo>
                    <a:pt x="1138" y="698"/>
                  </a:lnTo>
                  <a:lnTo>
                    <a:pt x="1177" y="601"/>
                  </a:lnTo>
                  <a:lnTo>
                    <a:pt x="1201" y="555"/>
                  </a:lnTo>
                  <a:lnTo>
                    <a:pt x="869" y="13"/>
                  </a:lnTo>
                  <a:lnTo>
                    <a:pt x="258" y="0"/>
                  </a:lnTo>
                  <a:lnTo>
                    <a:pt x="228" y="53"/>
                  </a:lnTo>
                  <a:lnTo>
                    <a:pt x="173" y="164"/>
                  </a:lnTo>
                  <a:lnTo>
                    <a:pt x="125" y="279"/>
                  </a:lnTo>
                  <a:lnTo>
                    <a:pt x="85" y="398"/>
                  </a:lnTo>
                  <a:lnTo>
                    <a:pt x="51" y="520"/>
                  </a:lnTo>
                  <a:lnTo>
                    <a:pt x="27" y="644"/>
                  </a:lnTo>
                  <a:lnTo>
                    <a:pt x="10" y="771"/>
                  </a:lnTo>
                  <a:lnTo>
                    <a:pt x="1" y="901"/>
                  </a:lnTo>
                  <a:lnTo>
                    <a:pt x="0" y="967"/>
                  </a:lnTo>
                  <a:lnTo>
                    <a:pt x="1" y="1024"/>
                  </a:lnTo>
                  <a:lnTo>
                    <a:pt x="7" y="1138"/>
                  </a:lnTo>
                  <a:lnTo>
                    <a:pt x="20" y="1251"/>
                  </a:lnTo>
                  <a:lnTo>
                    <a:pt x="40" y="1361"/>
                  </a:lnTo>
                  <a:lnTo>
                    <a:pt x="66" y="1468"/>
                  </a:lnTo>
                  <a:lnTo>
                    <a:pt x="97" y="1573"/>
                  </a:lnTo>
                  <a:lnTo>
                    <a:pt x="134" y="1677"/>
                  </a:lnTo>
                  <a:lnTo>
                    <a:pt x="176" y="1777"/>
                  </a:lnTo>
                  <a:lnTo>
                    <a:pt x="201" y="1826"/>
                  </a:lnTo>
                  <a:lnTo>
                    <a:pt x="514" y="1306"/>
                  </a:lnTo>
                  <a:lnTo>
                    <a:pt x="1158" y="1290"/>
                  </a:lnTo>
                  <a:close/>
                </a:path>
              </a:pathLst>
            </a:custGeom>
            <a:solidFill>
              <a:srgbClr val="FFD7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36576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>
                  <a:solidFill>
                    <a:prstClr val="black"/>
                  </a:solidFill>
                  <a:latin typeface="Calibri" panose="020F0502020204030204"/>
                </a:rPr>
                <a:t>05</a:t>
              </a:r>
            </a:p>
          </p:txBody>
        </p:sp>
        <p:sp>
          <p:nvSpPr>
            <p:cNvPr id="35" name="Freeform 1168">
              <a:extLst>
                <a:ext uri="{FF2B5EF4-FFF2-40B4-BE49-F238E27FC236}">
                  <a16:creationId xmlns:a16="http://schemas.microsoft.com/office/drawing/2014/main" id="{D2D305E5-C62B-B90A-765C-3D35D64100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2762" y="4159956"/>
              <a:ext cx="1923219" cy="1854357"/>
            </a:xfrm>
            <a:custGeom>
              <a:avLst/>
              <a:gdLst>
                <a:gd name="T0" fmla="*/ 1564 w 1564"/>
                <a:gd name="T1" fmla="*/ 411 h 1510"/>
                <a:gd name="T2" fmla="*/ 1516 w 1564"/>
                <a:gd name="T3" fmla="*/ 403 h 1510"/>
                <a:gd name="T4" fmla="*/ 1422 w 1564"/>
                <a:gd name="T5" fmla="*/ 379 h 1510"/>
                <a:gd name="T6" fmla="*/ 1332 w 1564"/>
                <a:gd name="T7" fmla="*/ 344 h 1510"/>
                <a:gd name="T8" fmla="*/ 1248 w 1564"/>
                <a:gd name="T9" fmla="*/ 298 h 1510"/>
                <a:gd name="T10" fmla="*/ 1170 w 1564"/>
                <a:gd name="T11" fmla="*/ 245 h 1510"/>
                <a:gd name="T12" fmla="*/ 1099 w 1564"/>
                <a:gd name="T13" fmla="*/ 184 h 1510"/>
                <a:gd name="T14" fmla="*/ 1034 w 1564"/>
                <a:gd name="T15" fmla="*/ 115 h 1510"/>
                <a:gd name="T16" fmla="*/ 977 w 1564"/>
                <a:gd name="T17" fmla="*/ 40 h 1510"/>
                <a:gd name="T18" fmla="*/ 953 w 1564"/>
                <a:gd name="T19" fmla="*/ 0 h 1510"/>
                <a:gd name="T20" fmla="*/ 317 w 1564"/>
                <a:gd name="T21" fmla="*/ 17 h 1510"/>
                <a:gd name="T22" fmla="*/ 0 w 1564"/>
                <a:gd name="T23" fmla="*/ 539 h 1510"/>
                <a:gd name="T24" fmla="*/ 30 w 1564"/>
                <a:gd name="T25" fmla="*/ 591 h 1510"/>
                <a:gd name="T26" fmla="*/ 96 w 1564"/>
                <a:gd name="T27" fmla="*/ 690 h 1510"/>
                <a:gd name="T28" fmla="*/ 166 w 1564"/>
                <a:gd name="T29" fmla="*/ 783 h 1510"/>
                <a:gd name="T30" fmla="*/ 242 w 1564"/>
                <a:gd name="T31" fmla="*/ 874 h 1510"/>
                <a:gd name="T32" fmla="*/ 324 w 1564"/>
                <a:gd name="T33" fmla="*/ 958 h 1510"/>
                <a:gd name="T34" fmla="*/ 411 w 1564"/>
                <a:gd name="T35" fmla="*/ 1038 h 1510"/>
                <a:gd name="T36" fmla="*/ 501 w 1564"/>
                <a:gd name="T37" fmla="*/ 1112 h 1510"/>
                <a:gd name="T38" fmla="*/ 597 w 1564"/>
                <a:gd name="T39" fmla="*/ 1181 h 1510"/>
                <a:gd name="T40" fmla="*/ 697 w 1564"/>
                <a:gd name="T41" fmla="*/ 1244 h 1510"/>
                <a:gd name="T42" fmla="*/ 801 w 1564"/>
                <a:gd name="T43" fmla="*/ 1301 h 1510"/>
                <a:gd name="T44" fmla="*/ 908 w 1564"/>
                <a:gd name="T45" fmla="*/ 1353 h 1510"/>
                <a:gd name="T46" fmla="*/ 1020 w 1564"/>
                <a:gd name="T47" fmla="*/ 1397 h 1510"/>
                <a:gd name="T48" fmla="*/ 1134 w 1564"/>
                <a:gd name="T49" fmla="*/ 1435 h 1510"/>
                <a:gd name="T50" fmla="*/ 1252 w 1564"/>
                <a:gd name="T51" fmla="*/ 1466 h 1510"/>
                <a:gd name="T52" fmla="*/ 1371 w 1564"/>
                <a:gd name="T53" fmla="*/ 1489 h 1510"/>
                <a:gd name="T54" fmla="*/ 1494 w 1564"/>
                <a:gd name="T55" fmla="*/ 1505 h 1510"/>
                <a:gd name="T56" fmla="*/ 1557 w 1564"/>
                <a:gd name="T57" fmla="*/ 1510 h 1510"/>
                <a:gd name="T58" fmla="*/ 1261 w 1564"/>
                <a:gd name="T59" fmla="*/ 971 h 1510"/>
                <a:gd name="T60" fmla="*/ 1564 w 1564"/>
                <a:gd name="T61" fmla="*/ 411 h 1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64" h="1510">
                  <a:moveTo>
                    <a:pt x="1564" y="411"/>
                  </a:moveTo>
                  <a:lnTo>
                    <a:pt x="1516" y="403"/>
                  </a:lnTo>
                  <a:lnTo>
                    <a:pt x="1422" y="379"/>
                  </a:lnTo>
                  <a:lnTo>
                    <a:pt x="1332" y="344"/>
                  </a:lnTo>
                  <a:lnTo>
                    <a:pt x="1248" y="298"/>
                  </a:lnTo>
                  <a:lnTo>
                    <a:pt x="1170" y="245"/>
                  </a:lnTo>
                  <a:lnTo>
                    <a:pt x="1099" y="184"/>
                  </a:lnTo>
                  <a:lnTo>
                    <a:pt x="1034" y="115"/>
                  </a:lnTo>
                  <a:lnTo>
                    <a:pt x="977" y="40"/>
                  </a:lnTo>
                  <a:lnTo>
                    <a:pt x="953" y="0"/>
                  </a:lnTo>
                  <a:lnTo>
                    <a:pt x="317" y="17"/>
                  </a:lnTo>
                  <a:lnTo>
                    <a:pt x="0" y="539"/>
                  </a:lnTo>
                  <a:lnTo>
                    <a:pt x="30" y="591"/>
                  </a:lnTo>
                  <a:lnTo>
                    <a:pt x="96" y="690"/>
                  </a:lnTo>
                  <a:lnTo>
                    <a:pt x="166" y="783"/>
                  </a:lnTo>
                  <a:lnTo>
                    <a:pt x="242" y="874"/>
                  </a:lnTo>
                  <a:lnTo>
                    <a:pt x="324" y="958"/>
                  </a:lnTo>
                  <a:lnTo>
                    <a:pt x="411" y="1038"/>
                  </a:lnTo>
                  <a:lnTo>
                    <a:pt x="501" y="1112"/>
                  </a:lnTo>
                  <a:lnTo>
                    <a:pt x="597" y="1181"/>
                  </a:lnTo>
                  <a:lnTo>
                    <a:pt x="697" y="1244"/>
                  </a:lnTo>
                  <a:lnTo>
                    <a:pt x="801" y="1301"/>
                  </a:lnTo>
                  <a:lnTo>
                    <a:pt x="908" y="1353"/>
                  </a:lnTo>
                  <a:lnTo>
                    <a:pt x="1020" y="1397"/>
                  </a:lnTo>
                  <a:lnTo>
                    <a:pt x="1134" y="1435"/>
                  </a:lnTo>
                  <a:lnTo>
                    <a:pt x="1252" y="1466"/>
                  </a:lnTo>
                  <a:lnTo>
                    <a:pt x="1371" y="1489"/>
                  </a:lnTo>
                  <a:lnTo>
                    <a:pt x="1494" y="1505"/>
                  </a:lnTo>
                  <a:lnTo>
                    <a:pt x="1557" y="1510"/>
                  </a:lnTo>
                  <a:lnTo>
                    <a:pt x="1261" y="971"/>
                  </a:lnTo>
                  <a:lnTo>
                    <a:pt x="1564" y="411"/>
                  </a:lnTo>
                  <a:close/>
                </a:path>
              </a:pathLst>
            </a:custGeom>
            <a:solidFill>
              <a:srgbClr val="1AA8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>
                  <a:solidFill>
                    <a:prstClr val="white"/>
                  </a:solidFill>
                  <a:latin typeface="Calibri" panose="020F0502020204030204"/>
                </a:rPr>
                <a:t>04</a:t>
              </a:r>
            </a:p>
          </p:txBody>
        </p:sp>
        <p:sp>
          <p:nvSpPr>
            <p:cNvPr id="36" name="Freeform 1169">
              <a:extLst>
                <a:ext uri="{FF2B5EF4-FFF2-40B4-BE49-F238E27FC236}">
                  <a16:creationId xmlns:a16="http://schemas.microsoft.com/office/drawing/2014/main" id="{68F0909C-802F-ECB1-339B-BC4D556529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4637" y="4273088"/>
              <a:ext cx="2365903" cy="1746145"/>
            </a:xfrm>
            <a:custGeom>
              <a:avLst/>
              <a:gdLst>
                <a:gd name="T0" fmla="*/ 970 w 1922"/>
                <a:gd name="T1" fmla="*/ 0 h 1419"/>
                <a:gd name="T2" fmla="*/ 940 w 1922"/>
                <a:gd name="T3" fmla="*/ 36 h 1419"/>
                <a:gd name="T4" fmla="*/ 874 w 1922"/>
                <a:gd name="T5" fmla="*/ 103 h 1419"/>
                <a:gd name="T6" fmla="*/ 800 w 1922"/>
                <a:gd name="T7" fmla="*/ 163 h 1419"/>
                <a:gd name="T8" fmla="*/ 721 w 1922"/>
                <a:gd name="T9" fmla="*/ 214 h 1419"/>
                <a:gd name="T10" fmla="*/ 635 w 1922"/>
                <a:gd name="T11" fmla="*/ 256 h 1419"/>
                <a:gd name="T12" fmla="*/ 546 w 1922"/>
                <a:gd name="T13" fmla="*/ 289 h 1419"/>
                <a:gd name="T14" fmla="*/ 451 w 1922"/>
                <a:gd name="T15" fmla="*/ 312 h 1419"/>
                <a:gd name="T16" fmla="*/ 353 w 1922"/>
                <a:gd name="T17" fmla="*/ 324 h 1419"/>
                <a:gd name="T18" fmla="*/ 301 w 1922"/>
                <a:gd name="T19" fmla="*/ 325 h 1419"/>
                <a:gd name="T20" fmla="*/ 298 w 1922"/>
                <a:gd name="T21" fmla="*/ 324 h 1419"/>
                <a:gd name="T22" fmla="*/ 0 w 1922"/>
                <a:gd name="T23" fmla="*/ 875 h 1419"/>
                <a:gd name="T24" fmla="*/ 298 w 1922"/>
                <a:gd name="T25" fmla="*/ 1419 h 1419"/>
                <a:gd name="T26" fmla="*/ 301 w 1922"/>
                <a:gd name="T27" fmla="*/ 1419 h 1419"/>
                <a:gd name="T28" fmla="*/ 364 w 1922"/>
                <a:gd name="T29" fmla="*/ 1418 h 1419"/>
                <a:gd name="T30" fmla="*/ 490 w 1922"/>
                <a:gd name="T31" fmla="*/ 1410 h 1419"/>
                <a:gd name="T32" fmla="*/ 612 w 1922"/>
                <a:gd name="T33" fmla="*/ 1394 h 1419"/>
                <a:gd name="T34" fmla="*/ 732 w 1922"/>
                <a:gd name="T35" fmla="*/ 1371 h 1419"/>
                <a:gd name="T36" fmla="*/ 849 w 1922"/>
                <a:gd name="T37" fmla="*/ 1341 h 1419"/>
                <a:gd name="T38" fmla="*/ 964 w 1922"/>
                <a:gd name="T39" fmla="*/ 1304 h 1419"/>
                <a:gd name="T40" fmla="*/ 1075 w 1922"/>
                <a:gd name="T41" fmla="*/ 1260 h 1419"/>
                <a:gd name="T42" fmla="*/ 1182 w 1922"/>
                <a:gd name="T43" fmla="*/ 1209 h 1419"/>
                <a:gd name="T44" fmla="*/ 1287 w 1922"/>
                <a:gd name="T45" fmla="*/ 1152 h 1419"/>
                <a:gd name="T46" fmla="*/ 1387 w 1922"/>
                <a:gd name="T47" fmla="*/ 1088 h 1419"/>
                <a:gd name="T48" fmla="*/ 1482 w 1922"/>
                <a:gd name="T49" fmla="*/ 1020 h 1419"/>
                <a:gd name="T50" fmla="*/ 1574 w 1922"/>
                <a:gd name="T51" fmla="*/ 946 h 1419"/>
                <a:gd name="T52" fmla="*/ 1660 w 1922"/>
                <a:gd name="T53" fmla="*/ 866 h 1419"/>
                <a:gd name="T54" fmla="*/ 1742 w 1922"/>
                <a:gd name="T55" fmla="*/ 781 h 1419"/>
                <a:gd name="T56" fmla="*/ 1819 w 1922"/>
                <a:gd name="T57" fmla="*/ 692 h 1419"/>
                <a:gd name="T58" fmla="*/ 1889 w 1922"/>
                <a:gd name="T59" fmla="*/ 597 h 1419"/>
                <a:gd name="T60" fmla="*/ 1922 w 1922"/>
                <a:gd name="T61" fmla="*/ 549 h 1419"/>
                <a:gd name="T62" fmla="*/ 1298 w 1922"/>
                <a:gd name="T63" fmla="*/ 535 h 1419"/>
                <a:gd name="T64" fmla="*/ 970 w 1922"/>
                <a:gd name="T65" fmla="*/ 0 h 1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22" h="1419">
                  <a:moveTo>
                    <a:pt x="970" y="0"/>
                  </a:moveTo>
                  <a:lnTo>
                    <a:pt x="940" y="36"/>
                  </a:lnTo>
                  <a:lnTo>
                    <a:pt x="874" y="103"/>
                  </a:lnTo>
                  <a:lnTo>
                    <a:pt x="800" y="163"/>
                  </a:lnTo>
                  <a:lnTo>
                    <a:pt x="721" y="214"/>
                  </a:lnTo>
                  <a:lnTo>
                    <a:pt x="635" y="256"/>
                  </a:lnTo>
                  <a:lnTo>
                    <a:pt x="546" y="289"/>
                  </a:lnTo>
                  <a:lnTo>
                    <a:pt x="451" y="312"/>
                  </a:lnTo>
                  <a:lnTo>
                    <a:pt x="353" y="324"/>
                  </a:lnTo>
                  <a:lnTo>
                    <a:pt x="301" y="325"/>
                  </a:lnTo>
                  <a:lnTo>
                    <a:pt x="298" y="324"/>
                  </a:lnTo>
                  <a:lnTo>
                    <a:pt x="0" y="875"/>
                  </a:lnTo>
                  <a:lnTo>
                    <a:pt x="298" y="1419"/>
                  </a:lnTo>
                  <a:lnTo>
                    <a:pt x="301" y="1419"/>
                  </a:lnTo>
                  <a:lnTo>
                    <a:pt x="364" y="1418"/>
                  </a:lnTo>
                  <a:lnTo>
                    <a:pt x="490" y="1410"/>
                  </a:lnTo>
                  <a:lnTo>
                    <a:pt x="612" y="1394"/>
                  </a:lnTo>
                  <a:lnTo>
                    <a:pt x="732" y="1371"/>
                  </a:lnTo>
                  <a:lnTo>
                    <a:pt x="849" y="1341"/>
                  </a:lnTo>
                  <a:lnTo>
                    <a:pt x="964" y="1304"/>
                  </a:lnTo>
                  <a:lnTo>
                    <a:pt x="1075" y="1260"/>
                  </a:lnTo>
                  <a:lnTo>
                    <a:pt x="1182" y="1209"/>
                  </a:lnTo>
                  <a:lnTo>
                    <a:pt x="1287" y="1152"/>
                  </a:lnTo>
                  <a:lnTo>
                    <a:pt x="1387" y="1088"/>
                  </a:lnTo>
                  <a:lnTo>
                    <a:pt x="1482" y="1020"/>
                  </a:lnTo>
                  <a:lnTo>
                    <a:pt x="1574" y="946"/>
                  </a:lnTo>
                  <a:lnTo>
                    <a:pt x="1660" y="866"/>
                  </a:lnTo>
                  <a:lnTo>
                    <a:pt x="1742" y="781"/>
                  </a:lnTo>
                  <a:lnTo>
                    <a:pt x="1819" y="692"/>
                  </a:lnTo>
                  <a:lnTo>
                    <a:pt x="1889" y="597"/>
                  </a:lnTo>
                  <a:lnTo>
                    <a:pt x="1922" y="549"/>
                  </a:lnTo>
                  <a:lnTo>
                    <a:pt x="1298" y="535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rgbClr val="A9C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45720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>
                  <a:solidFill>
                    <a:prstClr val="white"/>
                  </a:solidFill>
                  <a:latin typeface="Calibri" panose="020F0502020204030204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23BD6-3656-7434-5565-B56AF7DBE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F9F86-FF83-AE60-212B-EAC10B6B7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Arrow Ring Chart – 6 Parts – Slide Template</a:t>
            </a:r>
          </a:p>
        </p:txBody>
      </p:sp>
      <p:sp>
        <p:nvSpPr>
          <p:cNvPr id="3" name="Teardrop 2">
            <a:extLst>
              <a:ext uri="{FF2B5EF4-FFF2-40B4-BE49-F238E27FC236}">
                <a16:creationId xmlns:a16="http://schemas.microsoft.com/office/drawing/2014/main" id="{15738BB2-1038-E312-67D6-E1E4CA510E8F}"/>
              </a:ext>
            </a:extLst>
          </p:cNvPr>
          <p:cNvSpPr/>
          <p:nvPr/>
        </p:nvSpPr>
        <p:spPr bwMode="auto">
          <a:xfrm rot="8100000">
            <a:off x="1179615" y="1266344"/>
            <a:ext cx="258245" cy="258313"/>
          </a:xfrm>
          <a:prstGeom prst="teardrop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solidFill>
                <a:prstClr val="white"/>
              </a:solidFill>
              <a:latin typeface="Lato Ligh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1D93517-9916-00E9-183D-41C38C80F8BB}"/>
              </a:ext>
            </a:extLst>
          </p:cNvPr>
          <p:cNvGrpSpPr/>
          <p:nvPr/>
        </p:nvGrpSpPr>
        <p:grpSpPr>
          <a:xfrm>
            <a:off x="1561052" y="1195447"/>
            <a:ext cx="2288965" cy="1138942"/>
            <a:chOff x="554941" y="1491772"/>
            <a:chExt cx="1605398" cy="113894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D48DFC7-60AE-0BD0-DF04-F0012A0530C0}"/>
                </a:ext>
              </a:extLst>
            </p:cNvPr>
            <p:cNvSpPr txBox="1"/>
            <p:nvPr/>
          </p:nvSpPr>
          <p:spPr>
            <a:xfrm>
              <a:off x="554941" y="1491772"/>
              <a:ext cx="1036594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chemeClr val="bg1">
                      <a:lumMod val="50000"/>
                    </a:schemeClr>
                  </a:solidFill>
                  <a:latin typeface="Calibri" panose="020F0502020204030204"/>
                </a:rPr>
                <a:t>Lorem Ipsum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DE49C9F-8A1E-6EFA-0D5A-0E8CFBE82963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  <a:latin typeface="Calibri" panose="020F0502020204030204"/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541E9CF-A9A7-73DE-9877-042F0D264581}"/>
              </a:ext>
            </a:extLst>
          </p:cNvPr>
          <p:cNvGrpSpPr/>
          <p:nvPr/>
        </p:nvGrpSpPr>
        <p:grpSpPr>
          <a:xfrm>
            <a:off x="1561052" y="2994477"/>
            <a:ext cx="2288965" cy="1138942"/>
            <a:chOff x="554941" y="1491772"/>
            <a:chExt cx="1605398" cy="113894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F410986-A51D-DF68-1BE1-7191B8FB8BD2}"/>
                </a:ext>
              </a:extLst>
            </p:cNvPr>
            <p:cNvSpPr txBox="1"/>
            <p:nvPr/>
          </p:nvSpPr>
          <p:spPr>
            <a:xfrm>
              <a:off x="554941" y="1491772"/>
              <a:ext cx="1036594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ED7D31"/>
                  </a:solidFill>
                  <a:latin typeface="Calibri" panose="020F0502020204030204"/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AE5A37C-2036-0F36-949A-4885354246B2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  <a:latin typeface="Calibri" panose="020F0502020204030204"/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3A53708-B3C1-5CCA-BEEE-44E69403F104}"/>
              </a:ext>
            </a:extLst>
          </p:cNvPr>
          <p:cNvGrpSpPr/>
          <p:nvPr/>
        </p:nvGrpSpPr>
        <p:grpSpPr>
          <a:xfrm>
            <a:off x="1561052" y="4793507"/>
            <a:ext cx="2288965" cy="1138942"/>
            <a:chOff x="554941" y="1491772"/>
            <a:chExt cx="1605398" cy="113894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885D7E5-C2C9-77D2-2B1D-62656080A48B}"/>
                </a:ext>
              </a:extLst>
            </p:cNvPr>
            <p:cNvSpPr txBox="1"/>
            <p:nvPr/>
          </p:nvSpPr>
          <p:spPr>
            <a:xfrm>
              <a:off x="554941" y="1491772"/>
              <a:ext cx="1036594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1AA8FE"/>
                  </a:solidFill>
                  <a:latin typeface="Calibri" panose="020F0502020204030204"/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9272DF3-29F6-7AD9-33C6-37C9232C54FD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  <a:latin typeface="Calibri" panose="020F0502020204030204"/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sp>
        <p:nvSpPr>
          <p:cNvPr id="13" name="Teardrop 12">
            <a:extLst>
              <a:ext uri="{FF2B5EF4-FFF2-40B4-BE49-F238E27FC236}">
                <a16:creationId xmlns:a16="http://schemas.microsoft.com/office/drawing/2014/main" id="{307D449B-336E-6F43-C8E8-CB0E1E7E650C}"/>
              </a:ext>
            </a:extLst>
          </p:cNvPr>
          <p:cNvSpPr/>
          <p:nvPr/>
        </p:nvSpPr>
        <p:spPr bwMode="auto">
          <a:xfrm rot="8100000">
            <a:off x="1179615" y="3064989"/>
            <a:ext cx="258245" cy="258313"/>
          </a:xfrm>
          <a:prstGeom prst="teardrop">
            <a:avLst/>
          </a:prstGeom>
          <a:solidFill>
            <a:srgbClr val="FFD7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solidFill>
                <a:prstClr val="white"/>
              </a:solidFill>
              <a:latin typeface="Lato Light"/>
            </a:endParaRPr>
          </a:p>
        </p:txBody>
      </p:sp>
      <p:sp>
        <p:nvSpPr>
          <p:cNvPr id="14" name="Teardrop 13">
            <a:extLst>
              <a:ext uri="{FF2B5EF4-FFF2-40B4-BE49-F238E27FC236}">
                <a16:creationId xmlns:a16="http://schemas.microsoft.com/office/drawing/2014/main" id="{C2D82D51-9D5B-86CC-1839-52B3FD475D75}"/>
              </a:ext>
            </a:extLst>
          </p:cNvPr>
          <p:cNvSpPr/>
          <p:nvPr/>
        </p:nvSpPr>
        <p:spPr bwMode="auto">
          <a:xfrm rot="8100000">
            <a:off x="1179615" y="4863635"/>
            <a:ext cx="258245" cy="258313"/>
          </a:xfrm>
          <a:prstGeom prst="teardrop">
            <a:avLst/>
          </a:prstGeom>
          <a:solidFill>
            <a:srgbClr val="1AA8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solidFill>
                <a:prstClr val="white"/>
              </a:solidFill>
              <a:latin typeface="Lato Light"/>
            </a:endParaRPr>
          </a:p>
        </p:txBody>
      </p:sp>
      <p:sp>
        <p:nvSpPr>
          <p:cNvPr id="15" name="Teardrop 14">
            <a:extLst>
              <a:ext uri="{FF2B5EF4-FFF2-40B4-BE49-F238E27FC236}">
                <a16:creationId xmlns:a16="http://schemas.microsoft.com/office/drawing/2014/main" id="{5FE75639-AAA0-A1D9-F397-2CE7EEEEC03D}"/>
              </a:ext>
            </a:extLst>
          </p:cNvPr>
          <p:cNvSpPr/>
          <p:nvPr/>
        </p:nvSpPr>
        <p:spPr bwMode="auto">
          <a:xfrm rot="8100000">
            <a:off x="8395492" y="1266344"/>
            <a:ext cx="258245" cy="258313"/>
          </a:xfrm>
          <a:prstGeom prst="teardrop">
            <a:avLst/>
          </a:prstGeom>
          <a:solidFill>
            <a:srgbClr val="8A8A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solidFill>
                <a:prstClr val="white"/>
              </a:solidFill>
              <a:latin typeface="Lato Light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B06E571-58ED-290E-990A-EAFF052CAF06}"/>
              </a:ext>
            </a:extLst>
          </p:cNvPr>
          <p:cNvGrpSpPr/>
          <p:nvPr/>
        </p:nvGrpSpPr>
        <p:grpSpPr>
          <a:xfrm>
            <a:off x="8776929" y="1195447"/>
            <a:ext cx="2288965" cy="1138942"/>
            <a:chOff x="554941" y="1491772"/>
            <a:chExt cx="1605398" cy="113894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920B5EA-45F5-EBD0-0D98-E1FF4892CE73}"/>
                </a:ext>
              </a:extLst>
            </p:cNvPr>
            <p:cNvSpPr txBox="1"/>
            <p:nvPr/>
          </p:nvSpPr>
          <p:spPr>
            <a:xfrm>
              <a:off x="554941" y="1491772"/>
              <a:ext cx="1036594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8A8AAC"/>
                  </a:solidFill>
                  <a:latin typeface="Calibri" panose="020F0502020204030204"/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F759EF6-2F64-2526-C62B-13DD2190B032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  <a:latin typeface="Calibri" panose="020F0502020204030204"/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94C12CD-C832-6909-DC4C-AD09D6CF6CB9}"/>
              </a:ext>
            </a:extLst>
          </p:cNvPr>
          <p:cNvGrpSpPr/>
          <p:nvPr/>
        </p:nvGrpSpPr>
        <p:grpSpPr>
          <a:xfrm>
            <a:off x="8776929" y="2994477"/>
            <a:ext cx="2288965" cy="1138942"/>
            <a:chOff x="554941" y="1491772"/>
            <a:chExt cx="1605398" cy="113894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F22D67A-E818-0BAD-D242-60DD9A2EC3BE}"/>
                </a:ext>
              </a:extLst>
            </p:cNvPr>
            <p:cNvSpPr txBox="1"/>
            <p:nvPr/>
          </p:nvSpPr>
          <p:spPr>
            <a:xfrm>
              <a:off x="554941" y="1491772"/>
              <a:ext cx="1036594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F3591F"/>
                  </a:solidFill>
                  <a:latin typeface="Calibri" panose="020F0502020204030204"/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6AA7AFE-50D4-A111-5F35-E369FC339079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  <a:latin typeface="Calibri" panose="020F0502020204030204"/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4232F40-6FEE-FC1D-5B36-E0B2C1210BBD}"/>
              </a:ext>
            </a:extLst>
          </p:cNvPr>
          <p:cNvGrpSpPr/>
          <p:nvPr/>
        </p:nvGrpSpPr>
        <p:grpSpPr>
          <a:xfrm>
            <a:off x="8776929" y="4793507"/>
            <a:ext cx="2288965" cy="1138942"/>
            <a:chOff x="554941" y="1491772"/>
            <a:chExt cx="1605398" cy="113894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5F574DB-C29E-E26D-1F86-C4393A08AD3D}"/>
                </a:ext>
              </a:extLst>
            </p:cNvPr>
            <p:cNvSpPr txBox="1"/>
            <p:nvPr/>
          </p:nvSpPr>
          <p:spPr>
            <a:xfrm>
              <a:off x="554941" y="1491772"/>
              <a:ext cx="1036594" cy="400110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000" b="1" noProof="1">
                  <a:solidFill>
                    <a:srgbClr val="A9C500"/>
                  </a:solidFill>
                  <a:latin typeface="Calibri" panose="020F0502020204030204"/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78582B4-174B-EFA1-0F44-742F714238AD}"/>
                </a:ext>
              </a:extLst>
            </p:cNvPr>
            <p:cNvSpPr txBox="1"/>
            <p:nvPr/>
          </p:nvSpPr>
          <p:spPr>
            <a:xfrm>
              <a:off x="554941" y="1922828"/>
              <a:ext cx="1605398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  <a:latin typeface="Calibri" panose="020F0502020204030204"/>
                </a:rPr>
                <a:t>Lorem ipsum dolor sit amet, at pede luctus vel gravida, nonummy massa rutrum lorem volutpat, a nunc ornare, etiam eleifend, fusce id mauris phasellus fusce ultriciesi.</a:t>
              </a:r>
            </a:p>
          </p:txBody>
        </p:sp>
      </p:grpSp>
      <p:sp>
        <p:nvSpPr>
          <p:cNvPr id="25" name="Teardrop 24">
            <a:extLst>
              <a:ext uri="{FF2B5EF4-FFF2-40B4-BE49-F238E27FC236}">
                <a16:creationId xmlns:a16="http://schemas.microsoft.com/office/drawing/2014/main" id="{FCDD6072-2C1A-627A-DCA9-361E27CAD909}"/>
              </a:ext>
            </a:extLst>
          </p:cNvPr>
          <p:cNvSpPr/>
          <p:nvPr/>
        </p:nvSpPr>
        <p:spPr bwMode="auto">
          <a:xfrm rot="8100000">
            <a:off x="8395492" y="3064989"/>
            <a:ext cx="258245" cy="258313"/>
          </a:xfrm>
          <a:prstGeom prst="teardrop">
            <a:avLst/>
          </a:prstGeom>
          <a:solidFill>
            <a:srgbClr val="F35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solidFill>
                <a:prstClr val="white"/>
              </a:solidFill>
              <a:latin typeface="Lato Light"/>
            </a:endParaRPr>
          </a:p>
        </p:txBody>
      </p:sp>
      <p:sp>
        <p:nvSpPr>
          <p:cNvPr id="26" name="Teardrop 25">
            <a:extLst>
              <a:ext uri="{FF2B5EF4-FFF2-40B4-BE49-F238E27FC236}">
                <a16:creationId xmlns:a16="http://schemas.microsoft.com/office/drawing/2014/main" id="{DF58F689-044D-B921-F237-42F195B2D4B2}"/>
              </a:ext>
            </a:extLst>
          </p:cNvPr>
          <p:cNvSpPr/>
          <p:nvPr/>
        </p:nvSpPr>
        <p:spPr bwMode="auto">
          <a:xfrm rot="8100000">
            <a:off x="8395492" y="4863635"/>
            <a:ext cx="258245" cy="258313"/>
          </a:xfrm>
          <a:prstGeom prst="teardrop">
            <a:avLst/>
          </a:prstGeom>
          <a:solidFill>
            <a:srgbClr val="A9C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91421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828434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2742651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56868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1086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5485303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6399520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7313737" algn="l" defTabSz="1828434" rtl="0" eaLnBrk="1" latinLnBrk="0" hangingPunct="1">
              <a:defRPr sz="3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800" dirty="0">
              <a:solidFill>
                <a:prstClr val="white"/>
              </a:solidFill>
              <a:latin typeface="Lato Light"/>
            </a:endParaRPr>
          </a:p>
        </p:txBody>
      </p:sp>
      <p:sp>
        <p:nvSpPr>
          <p:cNvPr id="28" name="Freeform 24">
            <a:extLst>
              <a:ext uri="{FF2B5EF4-FFF2-40B4-BE49-F238E27FC236}">
                <a16:creationId xmlns:a16="http://schemas.microsoft.com/office/drawing/2014/main" id="{19F9C762-C8A7-30AC-99CA-BC3C4DC65F55}"/>
              </a:ext>
            </a:extLst>
          </p:cNvPr>
          <p:cNvSpPr>
            <a:spLocks/>
          </p:cNvSpPr>
          <p:nvPr/>
        </p:nvSpPr>
        <p:spPr bwMode="auto">
          <a:xfrm>
            <a:off x="5819282" y="4044572"/>
            <a:ext cx="1762922" cy="1302456"/>
          </a:xfrm>
          <a:custGeom>
            <a:avLst/>
            <a:gdLst>
              <a:gd name="T0" fmla="*/ 298 w 1922"/>
              <a:gd name="T1" fmla="*/ 324 h 1419"/>
              <a:gd name="T2" fmla="*/ 0 w 1922"/>
              <a:gd name="T3" fmla="*/ 875 h 1419"/>
              <a:gd name="T4" fmla="*/ 298 w 1922"/>
              <a:gd name="T5" fmla="*/ 1419 h 1419"/>
              <a:gd name="T6" fmla="*/ 301 w 1922"/>
              <a:gd name="T7" fmla="*/ 1419 h 1419"/>
              <a:gd name="T8" fmla="*/ 364 w 1922"/>
              <a:gd name="T9" fmla="*/ 1418 h 1419"/>
              <a:gd name="T10" fmla="*/ 490 w 1922"/>
              <a:gd name="T11" fmla="*/ 1410 h 1419"/>
              <a:gd name="T12" fmla="*/ 612 w 1922"/>
              <a:gd name="T13" fmla="*/ 1394 h 1419"/>
              <a:gd name="T14" fmla="*/ 732 w 1922"/>
              <a:gd name="T15" fmla="*/ 1371 h 1419"/>
              <a:gd name="T16" fmla="*/ 849 w 1922"/>
              <a:gd name="T17" fmla="*/ 1341 h 1419"/>
              <a:gd name="T18" fmla="*/ 964 w 1922"/>
              <a:gd name="T19" fmla="*/ 1304 h 1419"/>
              <a:gd name="T20" fmla="*/ 1075 w 1922"/>
              <a:gd name="T21" fmla="*/ 1260 h 1419"/>
              <a:gd name="T22" fmla="*/ 1182 w 1922"/>
              <a:gd name="T23" fmla="*/ 1209 h 1419"/>
              <a:gd name="T24" fmla="*/ 1287 w 1922"/>
              <a:gd name="T25" fmla="*/ 1152 h 1419"/>
              <a:gd name="T26" fmla="*/ 1387 w 1922"/>
              <a:gd name="T27" fmla="*/ 1088 h 1419"/>
              <a:gd name="T28" fmla="*/ 1482 w 1922"/>
              <a:gd name="T29" fmla="*/ 1020 h 1419"/>
              <a:gd name="T30" fmla="*/ 1574 w 1922"/>
              <a:gd name="T31" fmla="*/ 946 h 1419"/>
              <a:gd name="T32" fmla="*/ 1660 w 1922"/>
              <a:gd name="T33" fmla="*/ 866 h 1419"/>
              <a:gd name="T34" fmla="*/ 1742 w 1922"/>
              <a:gd name="T35" fmla="*/ 781 h 1419"/>
              <a:gd name="T36" fmla="*/ 1819 w 1922"/>
              <a:gd name="T37" fmla="*/ 692 h 1419"/>
              <a:gd name="T38" fmla="*/ 1889 w 1922"/>
              <a:gd name="T39" fmla="*/ 597 h 1419"/>
              <a:gd name="T40" fmla="*/ 1922 w 1922"/>
              <a:gd name="T41" fmla="*/ 549 h 1419"/>
              <a:gd name="T42" fmla="*/ 1298 w 1922"/>
              <a:gd name="T43" fmla="*/ 535 h 1419"/>
              <a:gd name="T44" fmla="*/ 970 w 1922"/>
              <a:gd name="T45" fmla="*/ 0 h 1419"/>
              <a:gd name="T46" fmla="*/ 940 w 1922"/>
              <a:gd name="T47" fmla="*/ 36 h 1419"/>
              <a:gd name="T48" fmla="*/ 874 w 1922"/>
              <a:gd name="T49" fmla="*/ 103 h 1419"/>
              <a:gd name="T50" fmla="*/ 800 w 1922"/>
              <a:gd name="T51" fmla="*/ 163 h 1419"/>
              <a:gd name="T52" fmla="*/ 721 w 1922"/>
              <a:gd name="T53" fmla="*/ 214 h 1419"/>
              <a:gd name="T54" fmla="*/ 635 w 1922"/>
              <a:gd name="T55" fmla="*/ 256 h 1419"/>
              <a:gd name="T56" fmla="*/ 546 w 1922"/>
              <a:gd name="T57" fmla="*/ 289 h 1419"/>
              <a:gd name="T58" fmla="*/ 451 w 1922"/>
              <a:gd name="T59" fmla="*/ 312 h 1419"/>
              <a:gd name="T60" fmla="*/ 353 w 1922"/>
              <a:gd name="T61" fmla="*/ 324 h 1419"/>
              <a:gd name="T62" fmla="*/ 301 w 1922"/>
              <a:gd name="T63" fmla="*/ 325 h 1419"/>
              <a:gd name="T64" fmla="*/ 298 w 1922"/>
              <a:gd name="T65" fmla="*/ 324 h 1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922" h="1419">
                <a:moveTo>
                  <a:pt x="298" y="324"/>
                </a:moveTo>
                <a:lnTo>
                  <a:pt x="0" y="875"/>
                </a:lnTo>
                <a:lnTo>
                  <a:pt x="298" y="1419"/>
                </a:lnTo>
                <a:lnTo>
                  <a:pt x="301" y="1419"/>
                </a:lnTo>
                <a:lnTo>
                  <a:pt x="364" y="1418"/>
                </a:lnTo>
                <a:lnTo>
                  <a:pt x="490" y="1410"/>
                </a:lnTo>
                <a:lnTo>
                  <a:pt x="612" y="1394"/>
                </a:lnTo>
                <a:lnTo>
                  <a:pt x="732" y="1371"/>
                </a:lnTo>
                <a:lnTo>
                  <a:pt x="849" y="1341"/>
                </a:lnTo>
                <a:lnTo>
                  <a:pt x="964" y="1304"/>
                </a:lnTo>
                <a:lnTo>
                  <a:pt x="1075" y="1260"/>
                </a:lnTo>
                <a:lnTo>
                  <a:pt x="1182" y="1209"/>
                </a:lnTo>
                <a:lnTo>
                  <a:pt x="1287" y="1152"/>
                </a:lnTo>
                <a:lnTo>
                  <a:pt x="1387" y="1088"/>
                </a:lnTo>
                <a:lnTo>
                  <a:pt x="1482" y="1020"/>
                </a:lnTo>
                <a:lnTo>
                  <a:pt x="1574" y="946"/>
                </a:lnTo>
                <a:lnTo>
                  <a:pt x="1660" y="866"/>
                </a:lnTo>
                <a:lnTo>
                  <a:pt x="1742" y="781"/>
                </a:lnTo>
                <a:lnTo>
                  <a:pt x="1819" y="692"/>
                </a:lnTo>
                <a:lnTo>
                  <a:pt x="1889" y="597"/>
                </a:lnTo>
                <a:lnTo>
                  <a:pt x="1922" y="549"/>
                </a:lnTo>
                <a:lnTo>
                  <a:pt x="1298" y="535"/>
                </a:lnTo>
                <a:lnTo>
                  <a:pt x="970" y="0"/>
                </a:lnTo>
                <a:lnTo>
                  <a:pt x="940" y="36"/>
                </a:lnTo>
                <a:lnTo>
                  <a:pt x="874" y="103"/>
                </a:lnTo>
                <a:lnTo>
                  <a:pt x="800" y="163"/>
                </a:lnTo>
                <a:lnTo>
                  <a:pt x="721" y="214"/>
                </a:lnTo>
                <a:lnTo>
                  <a:pt x="635" y="256"/>
                </a:lnTo>
                <a:lnTo>
                  <a:pt x="546" y="289"/>
                </a:lnTo>
                <a:lnTo>
                  <a:pt x="451" y="312"/>
                </a:lnTo>
                <a:lnTo>
                  <a:pt x="353" y="324"/>
                </a:lnTo>
                <a:lnTo>
                  <a:pt x="301" y="325"/>
                </a:lnTo>
                <a:lnTo>
                  <a:pt x="298" y="32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2400" b="1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" name="Freeform 27">
            <a:extLst>
              <a:ext uri="{FF2B5EF4-FFF2-40B4-BE49-F238E27FC236}">
                <a16:creationId xmlns:a16="http://schemas.microsoft.com/office/drawing/2014/main" id="{362D712B-2AC0-BE45-6980-D034F6A3035A}"/>
              </a:ext>
            </a:extLst>
          </p:cNvPr>
          <p:cNvSpPr>
            <a:spLocks/>
          </p:cNvSpPr>
          <p:nvPr/>
        </p:nvSpPr>
        <p:spPr bwMode="auto">
          <a:xfrm>
            <a:off x="6768548" y="2760462"/>
            <a:ext cx="1110532" cy="1691358"/>
          </a:xfrm>
          <a:custGeom>
            <a:avLst/>
            <a:gdLst>
              <a:gd name="T0" fmla="*/ 1002 w 1209"/>
              <a:gd name="T1" fmla="*/ 0 h 1842"/>
              <a:gd name="T2" fmla="*/ 678 w 1209"/>
              <a:gd name="T3" fmla="*/ 534 h 1842"/>
              <a:gd name="T4" fmla="*/ 52 w 1209"/>
              <a:gd name="T5" fmla="*/ 551 h 1842"/>
              <a:gd name="T6" fmla="*/ 66 w 1209"/>
              <a:gd name="T7" fmla="*/ 588 h 1842"/>
              <a:gd name="T8" fmla="*/ 89 w 1209"/>
              <a:gd name="T9" fmla="*/ 667 h 1842"/>
              <a:gd name="T10" fmla="*/ 106 w 1209"/>
              <a:gd name="T11" fmla="*/ 748 h 1842"/>
              <a:gd name="T12" fmla="*/ 114 w 1209"/>
              <a:gd name="T13" fmla="*/ 832 h 1842"/>
              <a:gd name="T14" fmla="*/ 115 w 1209"/>
              <a:gd name="T15" fmla="*/ 875 h 1842"/>
              <a:gd name="T16" fmla="*/ 114 w 1209"/>
              <a:gd name="T17" fmla="*/ 933 h 1842"/>
              <a:gd name="T18" fmla="*/ 98 w 1209"/>
              <a:gd name="T19" fmla="*/ 1046 h 1842"/>
              <a:gd name="T20" fmla="*/ 70 w 1209"/>
              <a:gd name="T21" fmla="*/ 1152 h 1842"/>
              <a:gd name="T22" fmla="*/ 27 w 1209"/>
              <a:gd name="T23" fmla="*/ 1255 h 1842"/>
              <a:gd name="T24" fmla="*/ 0 w 1209"/>
              <a:gd name="T25" fmla="*/ 1301 h 1842"/>
              <a:gd name="T26" fmla="*/ 324 w 1209"/>
              <a:gd name="T27" fmla="*/ 1829 h 1842"/>
              <a:gd name="T28" fmla="*/ 952 w 1209"/>
              <a:gd name="T29" fmla="*/ 1842 h 1842"/>
              <a:gd name="T30" fmla="*/ 982 w 1209"/>
              <a:gd name="T31" fmla="*/ 1789 h 1842"/>
              <a:gd name="T32" fmla="*/ 1037 w 1209"/>
              <a:gd name="T33" fmla="*/ 1677 h 1842"/>
              <a:gd name="T34" fmla="*/ 1085 w 1209"/>
              <a:gd name="T35" fmla="*/ 1563 h 1842"/>
              <a:gd name="T36" fmla="*/ 1125 w 1209"/>
              <a:gd name="T37" fmla="*/ 1444 h 1842"/>
              <a:gd name="T38" fmla="*/ 1158 w 1209"/>
              <a:gd name="T39" fmla="*/ 1323 h 1842"/>
              <a:gd name="T40" fmla="*/ 1183 w 1209"/>
              <a:gd name="T41" fmla="*/ 1198 h 1842"/>
              <a:gd name="T42" fmla="*/ 1200 w 1209"/>
              <a:gd name="T43" fmla="*/ 1070 h 1842"/>
              <a:gd name="T44" fmla="*/ 1209 w 1209"/>
              <a:gd name="T45" fmla="*/ 941 h 1842"/>
              <a:gd name="T46" fmla="*/ 1209 w 1209"/>
              <a:gd name="T47" fmla="*/ 875 h 1842"/>
              <a:gd name="T48" fmla="*/ 1209 w 1209"/>
              <a:gd name="T49" fmla="*/ 816 h 1842"/>
              <a:gd name="T50" fmla="*/ 1203 w 1209"/>
              <a:gd name="T51" fmla="*/ 700 h 1842"/>
              <a:gd name="T52" fmla="*/ 1188 w 1209"/>
              <a:gd name="T53" fmla="*/ 586 h 1842"/>
              <a:gd name="T54" fmla="*/ 1169 w 1209"/>
              <a:gd name="T55" fmla="*/ 473 h 1842"/>
              <a:gd name="T56" fmla="*/ 1142 w 1209"/>
              <a:gd name="T57" fmla="*/ 363 h 1842"/>
              <a:gd name="T58" fmla="*/ 1109 w 1209"/>
              <a:gd name="T59" fmla="*/ 257 h 1842"/>
              <a:gd name="T60" fmla="*/ 1070 w 1209"/>
              <a:gd name="T61" fmla="*/ 152 h 1842"/>
              <a:gd name="T62" fmla="*/ 1026 w 1209"/>
              <a:gd name="T63" fmla="*/ 49 h 1842"/>
              <a:gd name="T64" fmla="*/ 1002 w 1209"/>
              <a:gd name="T65" fmla="*/ 0 h 18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09" h="1842">
                <a:moveTo>
                  <a:pt x="1002" y="0"/>
                </a:moveTo>
                <a:lnTo>
                  <a:pt x="678" y="534"/>
                </a:lnTo>
                <a:lnTo>
                  <a:pt x="52" y="551"/>
                </a:lnTo>
                <a:lnTo>
                  <a:pt x="66" y="588"/>
                </a:lnTo>
                <a:lnTo>
                  <a:pt x="89" y="667"/>
                </a:lnTo>
                <a:lnTo>
                  <a:pt x="106" y="748"/>
                </a:lnTo>
                <a:lnTo>
                  <a:pt x="114" y="832"/>
                </a:lnTo>
                <a:lnTo>
                  <a:pt x="115" y="875"/>
                </a:lnTo>
                <a:lnTo>
                  <a:pt x="114" y="933"/>
                </a:lnTo>
                <a:lnTo>
                  <a:pt x="98" y="1046"/>
                </a:lnTo>
                <a:lnTo>
                  <a:pt x="70" y="1152"/>
                </a:lnTo>
                <a:lnTo>
                  <a:pt x="27" y="1255"/>
                </a:lnTo>
                <a:lnTo>
                  <a:pt x="0" y="1301"/>
                </a:lnTo>
                <a:lnTo>
                  <a:pt x="324" y="1829"/>
                </a:lnTo>
                <a:lnTo>
                  <a:pt x="952" y="1842"/>
                </a:lnTo>
                <a:lnTo>
                  <a:pt x="982" y="1789"/>
                </a:lnTo>
                <a:lnTo>
                  <a:pt x="1037" y="1677"/>
                </a:lnTo>
                <a:lnTo>
                  <a:pt x="1085" y="1563"/>
                </a:lnTo>
                <a:lnTo>
                  <a:pt x="1125" y="1444"/>
                </a:lnTo>
                <a:lnTo>
                  <a:pt x="1158" y="1323"/>
                </a:lnTo>
                <a:lnTo>
                  <a:pt x="1183" y="1198"/>
                </a:lnTo>
                <a:lnTo>
                  <a:pt x="1200" y="1070"/>
                </a:lnTo>
                <a:lnTo>
                  <a:pt x="1209" y="941"/>
                </a:lnTo>
                <a:lnTo>
                  <a:pt x="1209" y="875"/>
                </a:lnTo>
                <a:lnTo>
                  <a:pt x="1209" y="816"/>
                </a:lnTo>
                <a:lnTo>
                  <a:pt x="1203" y="700"/>
                </a:lnTo>
                <a:lnTo>
                  <a:pt x="1188" y="586"/>
                </a:lnTo>
                <a:lnTo>
                  <a:pt x="1169" y="473"/>
                </a:lnTo>
                <a:lnTo>
                  <a:pt x="1142" y="363"/>
                </a:lnTo>
                <a:lnTo>
                  <a:pt x="1109" y="257"/>
                </a:lnTo>
                <a:lnTo>
                  <a:pt x="1070" y="152"/>
                </a:lnTo>
                <a:lnTo>
                  <a:pt x="1026" y="49"/>
                </a:lnTo>
                <a:lnTo>
                  <a:pt x="1002" y="0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2400" b="1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0" name="Freeform 30">
            <a:extLst>
              <a:ext uri="{FF2B5EF4-FFF2-40B4-BE49-F238E27FC236}">
                <a16:creationId xmlns:a16="http://schemas.microsoft.com/office/drawing/2014/main" id="{605BCA3A-150B-DF57-0491-310DFC6B009F}"/>
              </a:ext>
            </a:extLst>
          </p:cNvPr>
          <p:cNvSpPr>
            <a:spLocks/>
          </p:cNvSpPr>
          <p:nvPr/>
        </p:nvSpPr>
        <p:spPr bwMode="auto">
          <a:xfrm>
            <a:off x="6193124" y="1784538"/>
            <a:ext cx="1440392" cy="1383171"/>
          </a:xfrm>
          <a:custGeom>
            <a:avLst/>
            <a:gdLst>
              <a:gd name="T0" fmla="*/ 6 w 1572"/>
              <a:gd name="T1" fmla="*/ 0 h 1511"/>
              <a:gd name="T2" fmla="*/ 303 w 1572"/>
              <a:gd name="T3" fmla="*/ 541 h 1511"/>
              <a:gd name="T4" fmla="*/ 0 w 1572"/>
              <a:gd name="T5" fmla="*/ 1099 h 1511"/>
              <a:gd name="T6" fmla="*/ 50 w 1572"/>
              <a:gd name="T7" fmla="*/ 1106 h 1511"/>
              <a:gd name="T8" fmla="*/ 146 w 1572"/>
              <a:gd name="T9" fmla="*/ 1129 h 1511"/>
              <a:gd name="T10" fmla="*/ 238 w 1572"/>
              <a:gd name="T11" fmla="*/ 1164 h 1511"/>
              <a:gd name="T12" fmla="*/ 325 w 1572"/>
              <a:gd name="T13" fmla="*/ 1208 h 1511"/>
              <a:gd name="T14" fmla="*/ 406 w 1572"/>
              <a:gd name="T15" fmla="*/ 1261 h 1511"/>
              <a:gd name="T16" fmla="*/ 478 w 1572"/>
              <a:gd name="T17" fmla="*/ 1324 h 1511"/>
              <a:gd name="T18" fmla="*/ 544 w 1572"/>
              <a:gd name="T19" fmla="*/ 1394 h 1511"/>
              <a:gd name="T20" fmla="*/ 603 w 1572"/>
              <a:gd name="T21" fmla="*/ 1470 h 1511"/>
              <a:gd name="T22" fmla="*/ 628 w 1572"/>
              <a:gd name="T23" fmla="*/ 1511 h 1511"/>
              <a:gd name="T24" fmla="*/ 1245 w 1572"/>
              <a:gd name="T25" fmla="*/ 1495 h 1511"/>
              <a:gd name="T26" fmla="*/ 1572 w 1572"/>
              <a:gd name="T27" fmla="*/ 958 h 1511"/>
              <a:gd name="T28" fmla="*/ 1542 w 1572"/>
              <a:gd name="T29" fmla="*/ 906 h 1511"/>
              <a:gd name="T30" fmla="*/ 1476 w 1572"/>
              <a:gd name="T31" fmla="*/ 809 h 1511"/>
              <a:gd name="T32" fmla="*/ 1404 w 1572"/>
              <a:gd name="T33" fmla="*/ 716 h 1511"/>
              <a:gd name="T34" fmla="*/ 1327 w 1572"/>
              <a:gd name="T35" fmla="*/ 626 h 1511"/>
              <a:gd name="T36" fmla="*/ 1245 w 1572"/>
              <a:gd name="T37" fmla="*/ 542 h 1511"/>
              <a:gd name="T38" fmla="*/ 1157 w 1572"/>
              <a:gd name="T39" fmla="*/ 463 h 1511"/>
              <a:gd name="T40" fmla="*/ 1065 w 1572"/>
              <a:gd name="T41" fmla="*/ 389 h 1511"/>
              <a:gd name="T42" fmla="*/ 969 w 1572"/>
              <a:gd name="T43" fmla="*/ 320 h 1511"/>
              <a:gd name="T44" fmla="*/ 870 w 1572"/>
              <a:gd name="T45" fmla="*/ 258 h 1511"/>
              <a:gd name="T46" fmla="*/ 765 w 1572"/>
              <a:gd name="T47" fmla="*/ 202 h 1511"/>
              <a:gd name="T48" fmla="*/ 657 w 1572"/>
              <a:gd name="T49" fmla="*/ 152 h 1511"/>
              <a:gd name="T50" fmla="*/ 544 w 1572"/>
              <a:gd name="T51" fmla="*/ 109 h 1511"/>
              <a:gd name="T52" fmla="*/ 430 w 1572"/>
              <a:gd name="T53" fmla="*/ 71 h 1511"/>
              <a:gd name="T54" fmla="*/ 312 w 1572"/>
              <a:gd name="T55" fmla="*/ 42 h 1511"/>
              <a:gd name="T56" fmla="*/ 192 w 1572"/>
              <a:gd name="T57" fmla="*/ 20 h 1511"/>
              <a:gd name="T58" fmla="*/ 69 w 1572"/>
              <a:gd name="T59" fmla="*/ 5 h 1511"/>
              <a:gd name="T60" fmla="*/ 6 w 1572"/>
              <a:gd name="T61" fmla="*/ 0 h 15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572" h="1511">
                <a:moveTo>
                  <a:pt x="6" y="0"/>
                </a:moveTo>
                <a:lnTo>
                  <a:pt x="303" y="541"/>
                </a:lnTo>
                <a:lnTo>
                  <a:pt x="0" y="1099"/>
                </a:lnTo>
                <a:lnTo>
                  <a:pt x="50" y="1106"/>
                </a:lnTo>
                <a:lnTo>
                  <a:pt x="146" y="1129"/>
                </a:lnTo>
                <a:lnTo>
                  <a:pt x="238" y="1164"/>
                </a:lnTo>
                <a:lnTo>
                  <a:pt x="325" y="1208"/>
                </a:lnTo>
                <a:lnTo>
                  <a:pt x="406" y="1261"/>
                </a:lnTo>
                <a:lnTo>
                  <a:pt x="478" y="1324"/>
                </a:lnTo>
                <a:lnTo>
                  <a:pt x="544" y="1394"/>
                </a:lnTo>
                <a:lnTo>
                  <a:pt x="603" y="1470"/>
                </a:lnTo>
                <a:lnTo>
                  <a:pt x="628" y="1511"/>
                </a:lnTo>
                <a:lnTo>
                  <a:pt x="1245" y="1495"/>
                </a:lnTo>
                <a:lnTo>
                  <a:pt x="1572" y="958"/>
                </a:lnTo>
                <a:lnTo>
                  <a:pt x="1542" y="906"/>
                </a:lnTo>
                <a:lnTo>
                  <a:pt x="1476" y="809"/>
                </a:lnTo>
                <a:lnTo>
                  <a:pt x="1404" y="716"/>
                </a:lnTo>
                <a:lnTo>
                  <a:pt x="1327" y="626"/>
                </a:lnTo>
                <a:lnTo>
                  <a:pt x="1245" y="542"/>
                </a:lnTo>
                <a:lnTo>
                  <a:pt x="1157" y="463"/>
                </a:lnTo>
                <a:lnTo>
                  <a:pt x="1065" y="389"/>
                </a:lnTo>
                <a:lnTo>
                  <a:pt x="969" y="320"/>
                </a:lnTo>
                <a:lnTo>
                  <a:pt x="870" y="258"/>
                </a:lnTo>
                <a:lnTo>
                  <a:pt x="765" y="202"/>
                </a:lnTo>
                <a:lnTo>
                  <a:pt x="657" y="152"/>
                </a:lnTo>
                <a:lnTo>
                  <a:pt x="544" y="109"/>
                </a:lnTo>
                <a:lnTo>
                  <a:pt x="430" y="71"/>
                </a:lnTo>
                <a:lnTo>
                  <a:pt x="312" y="42"/>
                </a:lnTo>
                <a:lnTo>
                  <a:pt x="192" y="20"/>
                </a:lnTo>
                <a:lnTo>
                  <a:pt x="69" y="5"/>
                </a:lnTo>
                <a:lnTo>
                  <a:pt x="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2400" b="1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1" name="Freeform 1164">
            <a:extLst>
              <a:ext uri="{FF2B5EF4-FFF2-40B4-BE49-F238E27FC236}">
                <a16:creationId xmlns:a16="http://schemas.microsoft.com/office/drawing/2014/main" id="{D041D99B-EDA1-DBC3-85E9-E0A2BD67E9E7}"/>
              </a:ext>
            </a:extLst>
          </p:cNvPr>
          <p:cNvSpPr>
            <a:spLocks/>
          </p:cNvSpPr>
          <p:nvPr/>
        </p:nvSpPr>
        <p:spPr bwMode="auto">
          <a:xfrm>
            <a:off x="6193126" y="1784538"/>
            <a:ext cx="1440392" cy="1383171"/>
          </a:xfrm>
          <a:custGeom>
            <a:avLst/>
            <a:gdLst>
              <a:gd name="T0" fmla="*/ 0 w 1572"/>
              <a:gd name="T1" fmla="*/ 1099 h 1511"/>
              <a:gd name="T2" fmla="*/ 50 w 1572"/>
              <a:gd name="T3" fmla="*/ 1106 h 1511"/>
              <a:gd name="T4" fmla="*/ 146 w 1572"/>
              <a:gd name="T5" fmla="*/ 1129 h 1511"/>
              <a:gd name="T6" fmla="*/ 238 w 1572"/>
              <a:gd name="T7" fmla="*/ 1164 h 1511"/>
              <a:gd name="T8" fmla="*/ 325 w 1572"/>
              <a:gd name="T9" fmla="*/ 1208 h 1511"/>
              <a:gd name="T10" fmla="*/ 406 w 1572"/>
              <a:gd name="T11" fmla="*/ 1261 h 1511"/>
              <a:gd name="T12" fmla="*/ 478 w 1572"/>
              <a:gd name="T13" fmla="*/ 1324 h 1511"/>
              <a:gd name="T14" fmla="*/ 544 w 1572"/>
              <a:gd name="T15" fmla="*/ 1394 h 1511"/>
              <a:gd name="T16" fmla="*/ 603 w 1572"/>
              <a:gd name="T17" fmla="*/ 1470 h 1511"/>
              <a:gd name="T18" fmla="*/ 628 w 1572"/>
              <a:gd name="T19" fmla="*/ 1511 h 1511"/>
              <a:gd name="T20" fmla="*/ 1245 w 1572"/>
              <a:gd name="T21" fmla="*/ 1495 h 1511"/>
              <a:gd name="T22" fmla="*/ 1572 w 1572"/>
              <a:gd name="T23" fmla="*/ 958 h 1511"/>
              <a:gd name="T24" fmla="*/ 1542 w 1572"/>
              <a:gd name="T25" fmla="*/ 906 h 1511"/>
              <a:gd name="T26" fmla="*/ 1476 w 1572"/>
              <a:gd name="T27" fmla="*/ 809 h 1511"/>
              <a:gd name="T28" fmla="*/ 1404 w 1572"/>
              <a:gd name="T29" fmla="*/ 716 h 1511"/>
              <a:gd name="T30" fmla="*/ 1327 w 1572"/>
              <a:gd name="T31" fmla="*/ 626 h 1511"/>
              <a:gd name="T32" fmla="*/ 1245 w 1572"/>
              <a:gd name="T33" fmla="*/ 542 h 1511"/>
              <a:gd name="T34" fmla="*/ 1157 w 1572"/>
              <a:gd name="T35" fmla="*/ 463 h 1511"/>
              <a:gd name="T36" fmla="*/ 1065 w 1572"/>
              <a:gd name="T37" fmla="*/ 389 h 1511"/>
              <a:gd name="T38" fmla="*/ 969 w 1572"/>
              <a:gd name="T39" fmla="*/ 320 h 1511"/>
              <a:gd name="T40" fmla="*/ 870 w 1572"/>
              <a:gd name="T41" fmla="*/ 258 h 1511"/>
              <a:gd name="T42" fmla="*/ 765 w 1572"/>
              <a:gd name="T43" fmla="*/ 202 h 1511"/>
              <a:gd name="T44" fmla="*/ 657 w 1572"/>
              <a:gd name="T45" fmla="*/ 152 h 1511"/>
              <a:gd name="T46" fmla="*/ 544 w 1572"/>
              <a:gd name="T47" fmla="*/ 109 h 1511"/>
              <a:gd name="T48" fmla="*/ 430 w 1572"/>
              <a:gd name="T49" fmla="*/ 71 h 1511"/>
              <a:gd name="T50" fmla="*/ 312 w 1572"/>
              <a:gd name="T51" fmla="*/ 42 h 1511"/>
              <a:gd name="T52" fmla="*/ 192 w 1572"/>
              <a:gd name="T53" fmla="*/ 20 h 1511"/>
              <a:gd name="T54" fmla="*/ 69 w 1572"/>
              <a:gd name="T55" fmla="*/ 5 h 1511"/>
              <a:gd name="T56" fmla="*/ 6 w 1572"/>
              <a:gd name="T57" fmla="*/ 0 h 1511"/>
              <a:gd name="T58" fmla="*/ 303 w 1572"/>
              <a:gd name="T59" fmla="*/ 541 h 1511"/>
              <a:gd name="T60" fmla="*/ 0 w 1572"/>
              <a:gd name="T61" fmla="*/ 1099 h 15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572" h="1511">
                <a:moveTo>
                  <a:pt x="0" y="1099"/>
                </a:moveTo>
                <a:lnTo>
                  <a:pt x="50" y="1106"/>
                </a:lnTo>
                <a:lnTo>
                  <a:pt x="146" y="1129"/>
                </a:lnTo>
                <a:lnTo>
                  <a:pt x="238" y="1164"/>
                </a:lnTo>
                <a:lnTo>
                  <a:pt x="325" y="1208"/>
                </a:lnTo>
                <a:lnTo>
                  <a:pt x="406" y="1261"/>
                </a:lnTo>
                <a:lnTo>
                  <a:pt x="478" y="1324"/>
                </a:lnTo>
                <a:lnTo>
                  <a:pt x="544" y="1394"/>
                </a:lnTo>
                <a:lnTo>
                  <a:pt x="603" y="1470"/>
                </a:lnTo>
                <a:lnTo>
                  <a:pt x="628" y="1511"/>
                </a:lnTo>
                <a:lnTo>
                  <a:pt x="1245" y="1495"/>
                </a:lnTo>
                <a:lnTo>
                  <a:pt x="1572" y="958"/>
                </a:lnTo>
                <a:lnTo>
                  <a:pt x="1542" y="906"/>
                </a:lnTo>
                <a:lnTo>
                  <a:pt x="1476" y="809"/>
                </a:lnTo>
                <a:lnTo>
                  <a:pt x="1404" y="716"/>
                </a:lnTo>
                <a:lnTo>
                  <a:pt x="1327" y="626"/>
                </a:lnTo>
                <a:lnTo>
                  <a:pt x="1245" y="542"/>
                </a:lnTo>
                <a:lnTo>
                  <a:pt x="1157" y="463"/>
                </a:lnTo>
                <a:lnTo>
                  <a:pt x="1065" y="389"/>
                </a:lnTo>
                <a:lnTo>
                  <a:pt x="969" y="320"/>
                </a:lnTo>
                <a:lnTo>
                  <a:pt x="870" y="258"/>
                </a:lnTo>
                <a:lnTo>
                  <a:pt x="765" y="202"/>
                </a:lnTo>
                <a:lnTo>
                  <a:pt x="657" y="152"/>
                </a:lnTo>
                <a:lnTo>
                  <a:pt x="544" y="109"/>
                </a:lnTo>
                <a:lnTo>
                  <a:pt x="430" y="71"/>
                </a:lnTo>
                <a:lnTo>
                  <a:pt x="312" y="42"/>
                </a:lnTo>
                <a:lnTo>
                  <a:pt x="192" y="20"/>
                </a:lnTo>
                <a:lnTo>
                  <a:pt x="69" y="5"/>
                </a:lnTo>
                <a:lnTo>
                  <a:pt x="6" y="0"/>
                </a:lnTo>
                <a:lnTo>
                  <a:pt x="303" y="541"/>
                </a:lnTo>
                <a:lnTo>
                  <a:pt x="0" y="1099"/>
                </a:lnTo>
                <a:close/>
              </a:path>
            </a:pathLst>
          </a:custGeom>
          <a:solidFill>
            <a:srgbClr val="8A8A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32" name="Freeform 1165">
            <a:extLst>
              <a:ext uri="{FF2B5EF4-FFF2-40B4-BE49-F238E27FC236}">
                <a16:creationId xmlns:a16="http://schemas.microsoft.com/office/drawing/2014/main" id="{54068E93-3919-BE5D-9205-445ACC822482}"/>
              </a:ext>
            </a:extLst>
          </p:cNvPr>
          <p:cNvSpPr>
            <a:spLocks/>
          </p:cNvSpPr>
          <p:nvPr/>
        </p:nvSpPr>
        <p:spPr bwMode="auto">
          <a:xfrm>
            <a:off x="6768548" y="2760462"/>
            <a:ext cx="1110532" cy="1691358"/>
          </a:xfrm>
          <a:custGeom>
            <a:avLst/>
            <a:gdLst>
              <a:gd name="T0" fmla="*/ 52 w 1209"/>
              <a:gd name="T1" fmla="*/ 551 h 1842"/>
              <a:gd name="T2" fmla="*/ 66 w 1209"/>
              <a:gd name="T3" fmla="*/ 588 h 1842"/>
              <a:gd name="T4" fmla="*/ 89 w 1209"/>
              <a:gd name="T5" fmla="*/ 667 h 1842"/>
              <a:gd name="T6" fmla="*/ 106 w 1209"/>
              <a:gd name="T7" fmla="*/ 748 h 1842"/>
              <a:gd name="T8" fmla="*/ 114 w 1209"/>
              <a:gd name="T9" fmla="*/ 832 h 1842"/>
              <a:gd name="T10" fmla="*/ 115 w 1209"/>
              <a:gd name="T11" fmla="*/ 875 h 1842"/>
              <a:gd name="T12" fmla="*/ 114 w 1209"/>
              <a:gd name="T13" fmla="*/ 933 h 1842"/>
              <a:gd name="T14" fmla="*/ 98 w 1209"/>
              <a:gd name="T15" fmla="*/ 1046 h 1842"/>
              <a:gd name="T16" fmla="*/ 70 w 1209"/>
              <a:gd name="T17" fmla="*/ 1152 h 1842"/>
              <a:gd name="T18" fmla="*/ 27 w 1209"/>
              <a:gd name="T19" fmla="*/ 1255 h 1842"/>
              <a:gd name="T20" fmla="*/ 0 w 1209"/>
              <a:gd name="T21" fmla="*/ 1301 h 1842"/>
              <a:gd name="T22" fmla="*/ 324 w 1209"/>
              <a:gd name="T23" fmla="*/ 1829 h 1842"/>
              <a:gd name="T24" fmla="*/ 952 w 1209"/>
              <a:gd name="T25" fmla="*/ 1842 h 1842"/>
              <a:gd name="T26" fmla="*/ 982 w 1209"/>
              <a:gd name="T27" fmla="*/ 1789 h 1842"/>
              <a:gd name="T28" fmla="*/ 1037 w 1209"/>
              <a:gd name="T29" fmla="*/ 1677 h 1842"/>
              <a:gd name="T30" fmla="*/ 1085 w 1209"/>
              <a:gd name="T31" fmla="*/ 1563 h 1842"/>
              <a:gd name="T32" fmla="*/ 1125 w 1209"/>
              <a:gd name="T33" fmla="*/ 1444 h 1842"/>
              <a:gd name="T34" fmla="*/ 1158 w 1209"/>
              <a:gd name="T35" fmla="*/ 1323 h 1842"/>
              <a:gd name="T36" fmla="*/ 1183 w 1209"/>
              <a:gd name="T37" fmla="*/ 1198 h 1842"/>
              <a:gd name="T38" fmla="*/ 1200 w 1209"/>
              <a:gd name="T39" fmla="*/ 1070 h 1842"/>
              <a:gd name="T40" fmla="*/ 1209 w 1209"/>
              <a:gd name="T41" fmla="*/ 941 h 1842"/>
              <a:gd name="T42" fmla="*/ 1209 w 1209"/>
              <a:gd name="T43" fmla="*/ 875 h 1842"/>
              <a:gd name="T44" fmla="*/ 1209 w 1209"/>
              <a:gd name="T45" fmla="*/ 816 h 1842"/>
              <a:gd name="T46" fmla="*/ 1203 w 1209"/>
              <a:gd name="T47" fmla="*/ 700 h 1842"/>
              <a:gd name="T48" fmla="*/ 1188 w 1209"/>
              <a:gd name="T49" fmla="*/ 586 h 1842"/>
              <a:gd name="T50" fmla="*/ 1169 w 1209"/>
              <a:gd name="T51" fmla="*/ 473 h 1842"/>
              <a:gd name="T52" fmla="*/ 1142 w 1209"/>
              <a:gd name="T53" fmla="*/ 363 h 1842"/>
              <a:gd name="T54" fmla="*/ 1109 w 1209"/>
              <a:gd name="T55" fmla="*/ 257 h 1842"/>
              <a:gd name="T56" fmla="*/ 1070 w 1209"/>
              <a:gd name="T57" fmla="*/ 152 h 1842"/>
              <a:gd name="T58" fmla="*/ 1026 w 1209"/>
              <a:gd name="T59" fmla="*/ 49 h 1842"/>
              <a:gd name="T60" fmla="*/ 1002 w 1209"/>
              <a:gd name="T61" fmla="*/ 0 h 1842"/>
              <a:gd name="T62" fmla="*/ 678 w 1209"/>
              <a:gd name="T63" fmla="*/ 534 h 1842"/>
              <a:gd name="T64" fmla="*/ 52 w 1209"/>
              <a:gd name="T65" fmla="*/ 551 h 18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09" h="1842">
                <a:moveTo>
                  <a:pt x="52" y="551"/>
                </a:moveTo>
                <a:lnTo>
                  <a:pt x="66" y="588"/>
                </a:lnTo>
                <a:lnTo>
                  <a:pt x="89" y="667"/>
                </a:lnTo>
                <a:lnTo>
                  <a:pt x="106" y="748"/>
                </a:lnTo>
                <a:lnTo>
                  <a:pt x="114" y="832"/>
                </a:lnTo>
                <a:lnTo>
                  <a:pt x="115" y="875"/>
                </a:lnTo>
                <a:lnTo>
                  <a:pt x="114" y="933"/>
                </a:lnTo>
                <a:lnTo>
                  <a:pt x="98" y="1046"/>
                </a:lnTo>
                <a:lnTo>
                  <a:pt x="70" y="1152"/>
                </a:lnTo>
                <a:lnTo>
                  <a:pt x="27" y="1255"/>
                </a:lnTo>
                <a:lnTo>
                  <a:pt x="0" y="1301"/>
                </a:lnTo>
                <a:lnTo>
                  <a:pt x="324" y="1829"/>
                </a:lnTo>
                <a:lnTo>
                  <a:pt x="952" y="1842"/>
                </a:lnTo>
                <a:lnTo>
                  <a:pt x="982" y="1789"/>
                </a:lnTo>
                <a:lnTo>
                  <a:pt x="1037" y="1677"/>
                </a:lnTo>
                <a:lnTo>
                  <a:pt x="1085" y="1563"/>
                </a:lnTo>
                <a:lnTo>
                  <a:pt x="1125" y="1444"/>
                </a:lnTo>
                <a:lnTo>
                  <a:pt x="1158" y="1323"/>
                </a:lnTo>
                <a:lnTo>
                  <a:pt x="1183" y="1198"/>
                </a:lnTo>
                <a:lnTo>
                  <a:pt x="1200" y="1070"/>
                </a:lnTo>
                <a:lnTo>
                  <a:pt x="1209" y="941"/>
                </a:lnTo>
                <a:lnTo>
                  <a:pt x="1209" y="875"/>
                </a:lnTo>
                <a:lnTo>
                  <a:pt x="1209" y="816"/>
                </a:lnTo>
                <a:lnTo>
                  <a:pt x="1203" y="700"/>
                </a:lnTo>
                <a:lnTo>
                  <a:pt x="1188" y="586"/>
                </a:lnTo>
                <a:lnTo>
                  <a:pt x="1169" y="473"/>
                </a:lnTo>
                <a:lnTo>
                  <a:pt x="1142" y="363"/>
                </a:lnTo>
                <a:lnTo>
                  <a:pt x="1109" y="257"/>
                </a:lnTo>
                <a:lnTo>
                  <a:pt x="1070" y="152"/>
                </a:lnTo>
                <a:lnTo>
                  <a:pt x="1026" y="49"/>
                </a:lnTo>
                <a:lnTo>
                  <a:pt x="1002" y="0"/>
                </a:lnTo>
                <a:lnTo>
                  <a:pt x="678" y="534"/>
                </a:lnTo>
                <a:lnTo>
                  <a:pt x="52" y="551"/>
                </a:lnTo>
                <a:close/>
              </a:path>
            </a:pathLst>
          </a:custGeom>
          <a:solidFill>
            <a:srgbClr val="F359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2743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dirty="0">
                <a:solidFill>
                  <a:prstClr val="white"/>
                </a:solidFill>
                <a:latin typeface="Calibri" panose="020F0502020204030204"/>
              </a:rPr>
              <a:t>02</a:t>
            </a:r>
          </a:p>
        </p:txBody>
      </p:sp>
      <p:sp>
        <p:nvSpPr>
          <p:cNvPr id="33" name="Freeform 1166">
            <a:extLst>
              <a:ext uri="{FF2B5EF4-FFF2-40B4-BE49-F238E27FC236}">
                <a16:creationId xmlns:a16="http://schemas.microsoft.com/office/drawing/2014/main" id="{0DA3094A-3AFD-5FAC-C962-0FC979585F93}"/>
              </a:ext>
            </a:extLst>
          </p:cNvPr>
          <p:cNvSpPr>
            <a:spLocks/>
          </p:cNvSpPr>
          <p:nvPr/>
        </p:nvSpPr>
        <p:spPr bwMode="auto">
          <a:xfrm>
            <a:off x="4609795" y="1780868"/>
            <a:ext cx="1748262" cy="1313461"/>
          </a:xfrm>
          <a:custGeom>
            <a:avLst/>
            <a:gdLst>
              <a:gd name="T0" fmla="*/ 943 w 1905"/>
              <a:gd name="T1" fmla="*/ 1432 h 1432"/>
              <a:gd name="T2" fmla="*/ 972 w 1905"/>
              <a:gd name="T3" fmla="*/ 1394 h 1432"/>
              <a:gd name="T4" fmla="*/ 1037 w 1905"/>
              <a:gd name="T5" fmla="*/ 1326 h 1432"/>
              <a:gd name="T6" fmla="*/ 1109 w 1905"/>
              <a:gd name="T7" fmla="*/ 1265 h 1432"/>
              <a:gd name="T8" fmla="*/ 1188 w 1905"/>
              <a:gd name="T9" fmla="*/ 1211 h 1432"/>
              <a:gd name="T10" fmla="*/ 1272 w 1905"/>
              <a:gd name="T11" fmla="*/ 1167 h 1432"/>
              <a:gd name="T12" fmla="*/ 1362 w 1905"/>
              <a:gd name="T13" fmla="*/ 1134 h 1432"/>
              <a:gd name="T14" fmla="*/ 1457 w 1905"/>
              <a:gd name="T15" fmla="*/ 1109 h 1432"/>
              <a:gd name="T16" fmla="*/ 1555 w 1905"/>
              <a:gd name="T17" fmla="*/ 1096 h 1432"/>
              <a:gd name="T18" fmla="*/ 1606 w 1905"/>
              <a:gd name="T19" fmla="*/ 1095 h 1432"/>
              <a:gd name="T20" fmla="*/ 1905 w 1905"/>
              <a:gd name="T21" fmla="*/ 544 h 1432"/>
              <a:gd name="T22" fmla="*/ 1607 w 1905"/>
              <a:gd name="T23" fmla="*/ 0 h 1432"/>
              <a:gd name="T24" fmla="*/ 1543 w 1905"/>
              <a:gd name="T25" fmla="*/ 1 h 1432"/>
              <a:gd name="T26" fmla="*/ 1420 w 1905"/>
              <a:gd name="T27" fmla="*/ 10 h 1432"/>
              <a:gd name="T28" fmla="*/ 1298 w 1905"/>
              <a:gd name="T29" fmla="*/ 26 h 1432"/>
              <a:gd name="T30" fmla="*/ 1179 w 1905"/>
              <a:gd name="T31" fmla="*/ 50 h 1432"/>
              <a:gd name="T32" fmla="*/ 1062 w 1905"/>
              <a:gd name="T33" fmla="*/ 80 h 1432"/>
              <a:gd name="T34" fmla="*/ 950 w 1905"/>
              <a:gd name="T35" fmla="*/ 119 h 1432"/>
              <a:gd name="T36" fmla="*/ 840 w 1905"/>
              <a:gd name="T37" fmla="*/ 163 h 1432"/>
              <a:gd name="T38" fmla="*/ 733 w 1905"/>
              <a:gd name="T39" fmla="*/ 213 h 1432"/>
              <a:gd name="T40" fmla="*/ 630 w 1905"/>
              <a:gd name="T41" fmla="*/ 270 h 1432"/>
              <a:gd name="T42" fmla="*/ 531 w 1905"/>
              <a:gd name="T43" fmla="*/ 333 h 1432"/>
              <a:gd name="T44" fmla="*/ 436 w 1905"/>
              <a:gd name="T45" fmla="*/ 401 h 1432"/>
              <a:gd name="T46" fmla="*/ 346 w 1905"/>
              <a:gd name="T47" fmla="*/ 475 h 1432"/>
              <a:gd name="T48" fmla="*/ 260 w 1905"/>
              <a:gd name="T49" fmla="*/ 556 h 1432"/>
              <a:gd name="T50" fmla="*/ 179 w 1905"/>
              <a:gd name="T51" fmla="*/ 639 h 1432"/>
              <a:gd name="T52" fmla="*/ 103 w 1905"/>
              <a:gd name="T53" fmla="*/ 728 h 1432"/>
              <a:gd name="T54" fmla="*/ 32 w 1905"/>
              <a:gd name="T55" fmla="*/ 821 h 1432"/>
              <a:gd name="T56" fmla="*/ 0 w 1905"/>
              <a:gd name="T57" fmla="*/ 871 h 1432"/>
              <a:gd name="T58" fmla="*/ 606 w 1905"/>
              <a:gd name="T59" fmla="*/ 884 h 1432"/>
              <a:gd name="T60" fmla="*/ 943 w 1905"/>
              <a:gd name="T61" fmla="*/ 1432 h 1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05" h="1432">
                <a:moveTo>
                  <a:pt x="943" y="1432"/>
                </a:moveTo>
                <a:lnTo>
                  <a:pt x="972" y="1394"/>
                </a:lnTo>
                <a:lnTo>
                  <a:pt x="1037" y="1326"/>
                </a:lnTo>
                <a:lnTo>
                  <a:pt x="1109" y="1265"/>
                </a:lnTo>
                <a:lnTo>
                  <a:pt x="1188" y="1211"/>
                </a:lnTo>
                <a:lnTo>
                  <a:pt x="1272" y="1167"/>
                </a:lnTo>
                <a:lnTo>
                  <a:pt x="1362" y="1134"/>
                </a:lnTo>
                <a:lnTo>
                  <a:pt x="1457" y="1109"/>
                </a:lnTo>
                <a:lnTo>
                  <a:pt x="1555" y="1096"/>
                </a:lnTo>
                <a:lnTo>
                  <a:pt x="1606" y="1095"/>
                </a:lnTo>
                <a:lnTo>
                  <a:pt x="1905" y="544"/>
                </a:lnTo>
                <a:lnTo>
                  <a:pt x="1607" y="0"/>
                </a:lnTo>
                <a:lnTo>
                  <a:pt x="1543" y="1"/>
                </a:lnTo>
                <a:lnTo>
                  <a:pt x="1420" y="10"/>
                </a:lnTo>
                <a:lnTo>
                  <a:pt x="1298" y="26"/>
                </a:lnTo>
                <a:lnTo>
                  <a:pt x="1179" y="50"/>
                </a:lnTo>
                <a:lnTo>
                  <a:pt x="1062" y="80"/>
                </a:lnTo>
                <a:lnTo>
                  <a:pt x="950" y="119"/>
                </a:lnTo>
                <a:lnTo>
                  <a:pt x="840" y="163"/>
                </a:lnTo>
                <a:lnTo>
                  <a:pt x="733" y="213"/>
                </a:lnTo>
                <a:lnTo>
                  <a:pt x="630" y="270"/>
                </a:lnTo>
                <a:lnTo>
                  <a:pt x="531" y="333"/>
                </a:lnTo>
                <a:lnTo>
                  <a:pt x="436" y="401"/>
                </a:lnTo>
                <a:lnTo>
                  <a:pt x="346" y="475"/>
                </a:lnTo>
                <a:lnTo>
                  <a:pt x="260" y="556"/>
                </a:lnTo>
                <a:lnTo>
                  <a:pt x="179" y="639"/>
                </a:lnTo>
                <a:lnTo>
                  <a:pt x="103" y="728"/>
                </a:lnTo>
                <a:lnTo>
                  <a:pt x="32" y="821"/>
                </a:lnTo>
                <a:lnTo>
                  <a:pt x="0" y="871"/>
                </a:lnTo>
                <a:lnTo>
                  <a:pt x="606" y="884"/>
                </a:lnTo>
                <a:lnTo>
                  <a:pt x="943" y="1432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5486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06</a:t>
            </a:r>
          </a:p>
        </p:txBody>
      </p:sp>
      <p:sp>
        <p:nvSpPr>
          <p:cNvPr id="34" name="Freeform 1167">
            <a:extLst>
              <a:ext uri="{FF2B5EF4-FFF2-40B4-BE49-F238E27FC236}">
                <a16:creationId xmlns:a16="http://schemas.microsoft.com/office/drawing/2014/main" id="{6DDA07DE-9A5D-F177-551A-6B4662EABDB4}"/>
              </a:ext>
            </a:extLst>
          </p:cNvPr>
          <p:cNvSpPr>
            <a:spLocks/>
          </p:cNvSpPr>
          <p:nvPr/>
        </p:nvSpPr>
        <p:spPr bwMode="auto">
          <a:xfrm>
            <a:off x="4312920" y="2676076"/>
            <a:ext cx="1103202" cy="1676682"/>
          </a:xfrm>
          <a:custGeom>
            <a:avLst/>
            <a:gdLst>
              <a:gd name="T0" fmla="*/ 1158 w 1201"/>
              <a:gd name="T1" fmla="*/ 1290 h 1826"/>
              <a:gd name="T2" fmla="*/ 1144 w 1201"/>
              <a:gd name="T3" fmla="*/ 1252 h 1826"/>
              <a:gd name="T4" fmla="*/ 1119 w 1201"/>
              <a:gd name="T5" fmla="*/ 1174 h 1826"/>
              <a:gd name="T6" fmla="*/ 1104 w 1201"/>
              <a:gd name="T7" fmla="*/ 1093 h 1826"/>
              <a:gd name="T8" fmla="*/ 1095 w 1201"/>
              <a:gd name="T9" fmla="*/ 1010 h 1826"/>
              <a:gd name="T10" fmla="*/ 1095 w 1201"/>
              <a:gd name="T11" fmla="*/ 967 h 1826"/>
              <a:gd name="T12" fmla="*/ 1096 w 1201"/>
              <a:gd name="T13" fmla="*/ 911 h 1826"/>
              <a:gd name="T14" fmla="*/ 1110 w 1201"/>
              <a:gd name="T15" fmla="*/ 802 h 1826"/>
              <a:gd name="T16" fmla="*/ 1138 w 1201"/>
              <a:gd name="T17" fmla="*/ 698 h 1826"/>
              <a:gd name="T18" fmla="*/ 1177 w 1201"/>
              <a:gd name="T19" fmla="*/ 601 h 1826"/>
              <a:gd name="T20" fmla="*/ 1201 w 1201"/>
              <a:gd name="T21" fmla="*/ 555 h 1826"/>
              <a:gd name="T22" fmla="*/ 869 w 1201"/>
              <a:gd name="T23" fmla="*/ 13 h 1826"/>
              <a:gd name="T24" fmla="*/ 258 w 1201"/>
              <a:gd name="T25" fmla="*/ 0 h 1826"/>
              <a:gd name="T26" fmla="*/ 228 w 1201"/>
              <a:gd name="T27" fmla="*/ 53 h 1826"/>
              <a:gd name="T28" fmla="*/ 173 w 1201"/>
              <a:gd name="T29" fmla="*/ 164 h 1826"/>
              <a:gd name="T30" fmla="*/ 125 w 1201"/>
              <a:gd name="T31" fmla="*/ 279 h 1826"/>
              <a:gd name="T32" fmla="*/ 85 w 1201"/>
              <a:gd name="T33" fmla="*/ 398 h 1826"/>
              <a:gd name="T34" fmla="*/ 51 w 1201"/>
              <a:gd name="T35" fmla="*/ 520 h 1826"/>
              <a:gd name="T36" fmla="*/ 27 w 1201"/>
              <a:gd name="T37" fmla="*/ 644 h 1826"/>
              <a:gd name="T38" fmla="*/ 10 w 1201"/>
              <a:gd name="T39" fmla="*/ 771 h 1826"/>
              <a:gd name="T40" fmla="*/ 1 w 1201"/>
              <a:gd name="T41" fmla="*/ 901 h 1826"/>
              <a:gd name="T42" fmla="*/ 0 w 1201"/>
              <a:gd name="T43" fmla="*/ 967 h 1826"/>
              <a:gd name="T44" fmla="*/ 1 w 1201"/>
              <a:gd name="T45" fmla="*/ 1024 h 1826"/>
              <a:gd name="T46" fmla="*/ 7 w 1201"/>
              <a:gd name="T47" fmla="*/ 1138 h 1826"/>
              <a:gd name="T48" fmla="*/ 20 w 1201"/>
              <a:gd name="T49" fmla="*/ 1251 h 1826"/>
              <a:gd name="T50" fmla="*/ 40 w 1201"/>
              <a:gd name="T51" fmla="*/ 1361 h 1826"/>
              <a:gd name="T52" fmla="*/ 66 w 1201"/>
              <a:gd name="T53" fmla="*/ 1468 h 1826"/>
              <a:gd name="T54" fmla="*/ 97 w 1201"/>
              <a:gd name="T55" fmla="*/ 1573 h 1826"/>
              <a:gd name="T56" fmla="*/ 134 w 1201"/>
              <a:gd name="T57" fmla="*/ 1677 h 1826"/>
              <a:gd name="T58" fmla="*/ 176 w 1201"/>
              <a:gd name="T59" fmla="*/ 1777 h 1826"/>
              <a:gd name="T60" fmla="*/ 201 w 1201"/>
              <a:gd name="T61" fmla="*/ 1826 h 1826"/>
              <a:gd name="T62" fmla="*/ 514 w 1201"/>
              <a:gd name="T63" fmla="*/ 1306 h 1826"/>
              <a:gd name="T64" fmla="*/ 1158 w 1201"/>
              <a:gd name="T65" fmla="*/ 1290 h 18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01" h="1826">
                <a:moveTo>
                  <a:pt x="1158" y="1290"/>
                </a:moveTo>
                <a:lnTo>
                  <a:pt x="1144" y="1252"/>
                </a:lnTo>
                <a:lnTo>
                  <a:pt x="1119" y="1174"/>
                </a:lnTo>
                <a:lnTo>
                  <a:pt x="1104" y="1093"/>
                </a:lnTo>
                <a:lnTo>
                  <a:pt x="1095" y="1010"/>
                </a:lnTo>
                <a:lnTo>
                  <a:pt x="1095" y="967"/>
                </a:lnTo>
                <a:lnTo>
                  <a:pt x="1096" y="911"/>
                </a:lnTo>
                <a:lnTo>
                  <a:pt x="1110" y="802"/>
                </a:lnTo>
                <a:lnTo>
                  <a:pt x="1138" y="698"/>
                </a:lnTo>
                <a:lnTo>
                  <a:pt x="1177" y="601"/>
                </a:lnTo>
                <a:lnTo>
                  <a:pt x="1201" y="555"/>
                </a:lnTo>
                <a:lnTo>
                  <a:pt x="869" y="13"/>
                </a:lnTo>
                <a:lnTo>
                  <a:pt x="258" y="0"/>
                </a:lnTo>
                <a:lnTo>
                  <a:pt x="228" y="53"/>
                </a:lnTo>
                <a:lnTo>
                  <a:pt x="173" y="164"/>
                </a:lnTo>
                <a:lnTo>
                  <a:pt x="125" y="279"/>
                </a:lnTo>
                <a:lnTo>
                  <a:pt x="85" y="398"/>
                </a:lnTo>
                <a:lnTo>
                  <a:pt x="51" y="520"/>
                </a:lnTo>
                <a:lnTo>
                  <a:pt x="27" y="644"/>
                </a:lnTo>
                <a:lnTo>
                  <a:pt x="10" y="771"/>
                </a:lnTo>
                <a:lnTo>
                  <a:pt x="1" y="901"/>
                </a:lnTo>
                <a:lnTo>
                  <a:pt x="0" y="967"/>
                </a:lnTo>
                <a:lnTo>
                  <a:pt x="1" y="1024"/>
                </a:lnTo>
                <a:lnTo>
                  <a:pt x="7" y="1138"/>
                </a:lnTo>
                <a:lnTo>
                  <a:pt x="20" y="1251"/>
                </a:lnTo>
                <a:lnTo>
                  <a:pt x="40" y="1361"/>
                </a:lnTo>
                <a:lnTo>
                  <a:pt x="66" y="1468"/>
                </a:lnTo>
                <a:lnTo>
                  <a:pt x="97" y="1573"/>
                </a:lnTo>
                <a:lnTo>
                  <a:pt x="134" y="1677"/>
                </a:lnTo>
                <a:lnTo>
                  <a:pt x="176" y="1777"/>
                </a:lnTo>
                <a:lnTo>
                  <a:pt x="201" y="1826"/>
                </a:lnTo>
                <a:lnTo>
                  <a:pt x="514" y="1306"/>
                </a:lnTo>
                <a:lnTo>
                  <a:pt x="1158" y="1290"/>
                </a:lnTo>
                <a:close/>
              </a:path>
            </a:pathLst>
          </a:custGeom>
          <a:solidFill>
            <a:srgbClr val="FFD7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36576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05</a:t>
            </a:r>
          </a:p>
        </p:txBody>
      </p:sp>
      <p:sp>
        <p:nvSpPr>
          <p:cNvPr id="35" name="Freeform 1168">
            <a:extLst>
              <a:ext uri="{FF2B5EF4-FFF2-40B4-BE49-F238E27FC236}">
                <a16:creationId xmlns:a16="http://schemas.microsoft.com/office/drawing/2014/main" id="{6127C284-EBF8-FCCB-A799-0C3A4EE0209C}"/>
              </a:ext>
            </a:extLst>
          </p:cNvPr>
          <p:cNvSpPr>
            <a:spLocks/>
          </p:cNvSpPr>
          <p:nvPr/>
        </p:nvSpPr>
        <p:spPr bwMode="auto">
          <a:xfrm>
            <a:off x="4551154" y="3960187"/>
            <a:ext cx="1433062" cy="1383171"/>
          </a:xfrm>
          <a:custGeom>
            <a:avLst/>
            <a:gdLst>
              <a:gd name="T0" fmla="*/ 1564 w 1564"/>
              <a:gd name="T1" fmla="*/ 411 h 1510"/>
              <a:gd name="T2" fmla="*/ 1516 w 1564"/>
              <a:gd name="T3" fmla="*/ 403 h 1510"/>
              <a:gd name="T4" fmla="*/ 1422 w 1564"/>
              <a:gd name="T5" fmla="*/ 379 h 1510"/>
              <a:gd name="T6" fmla="*/ 1332 w 1564"/>
              <a:gd name="T7" fmla="*/ 344 h 1510"/>
              <a:gd name="T8" fmla="*/ 1248 w 1564"/>
              <a:gd name="T9" fmla="*/ 298 h 1510"/>
              <a:gd name="T10" fmla="*/ 1170 w 1564"/>
              <a:gd name="T11" fmla="*/ 245 h 1510"/>
              <a:gd name="T12" fmla="*/ 1099 w 1564"/>
              <a:gd name="T13" fmla="*/ 184 h 1510"/>
              <a:gd name="T14" fmla="*/ 1034 w 1564"/>
              <a:gd name="T15" fmla="*/ 115 h 1510"/>
              <a:gd name="T16" fmla="*/ 977 w 1564"/>
              <a:gd name="T17" fmla="*/ 40 h 1510"/>
              <a:gd name="T18" fmla="*/ 953 w 1564"/>
              <a:gd name="T19" fmla="*/ 0 h 1510"/>
              <a:gd name="T20" fmla="*/ 317 w 1564"/>
              <a:gd name="T21" fmla="*/ 17 h 1510"/>
              <a:gd name="T22" fmla="*/ 0 w 1564"/>
              <a:gd name="T23" fmla="*/ 539 h 1510"/>
              <a:gd name="T24" fmla="*/ 30 w 1564"/>
              <a:gd name="T25" fmla="*/ 591 h 1510"/>
              <a:gd name="T26" fmla="*/ 96 w 1564"/>
              <a:gd name="T27" fmla="*/ 690 h 1510"/>
              <a:gd name="T28" fmla="*/ 166 w 1564"/>
              <a:gd name="T29" fmla="*/ 783 h 1510"/>
              <a:gd name="T30" fmla="*/ 242 w 1564"/>
              <a:gd name="T31" fmla="*/ 874 h 1510"/>
              <a:gd name="T32" fmla="*/ 324 w 1564"/>
              <a:gd name="T33" fmla="*/ 958 h 1510"/>
              <a:gd name="T34" fmla="*/ 411 w 1564"/>
              <a:gd name="T35" fmla="*/ 1038 h 1510"/>
              <a:gd name="T36" fmla="*/ 501 w 1564"/>
              <a:gd name="T37" fmla="*/ 1112 h 1510"/>
              <a:gd name="T38" fmla="*/ 597 w 1564"/>
              <a:gd name="T39" fmla="*/ 1181 h 1510"/>
              <a:gd name="T40" fmla="*/ 697 w 1564"/>
              <a:gd name="T41" fmla="*/ 1244 h 1510"/>
              <a:gd name="T42" fmla="*/ 801 w 1564"/>
              <a:gd name="T43" fmla="*/ 1301 h 1510"/>
              <a:gd name="T44" fmla="*/ 908 w 1564"/>
              <a:gd name="T45" fmla="*/ 1353 h 1510"/>
              <a:gd name="T46" fmla="*/ 1020 w 1564"/>
              <a:gd name="T47" fmla="*/ 1397 h 1510"/>
              <a:gd name="T48" fmla="*/ 1134 w 1564"/>
              <a:gd name="T49" fmla="*/ 1435 h 1510"/>
              <a:gd name="T50" fmla="*/ 1252 w 1564"/>
              <a:gd name="T51" fmla="*/ 1466 h 1510"/>
              <a:gd name="T52" fmla="*/ 1371 w 1564"/>
              <a:gd name="T53" fmla="*/ 1489 h 1510"/>
              <a:gd name="T54" fmla="*/ 1494 w 1564"/>
              <a:gd name="T55" fmla="*/ 1505 h 1510"/>
              <a:gd name="T56" fmla="*/ 1557 w 1564"/>
              <a:gd name="T57" fmla="*/ 1510 h 1510"/>
              <a:gd name="T58" fmla="*/ 1261 w 1564"/>
              <a:gd name="T59" fmla="*/ 971 h 1510"/>
              <a:gd name="T60" fmla="*/ 1564 w 1564"/>
              <a:gd name="T61" fmla="*/ 411 h 1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564" h="1510">
                <a:moveTo>
                  <a:pt x="1564" y="411"/>
                </a:moveTo>
                <a:lnTo>
                  <a:pt x="1516" y="403"/>
                </a:lnTo>
                <a:lnTo>
                  <a:pt x="1422" y="379"/>
                </a:lnTo>
                <a:lnTo>
                  <a:pt x="1332" y="344"/>
                </a:lnTo>
                <a:lnTo>
                  <a:pt x="1248" y="298"/>
                </a:lnTo>
                <a:lnTo>
                  <a:pt x="1170" y="245"/>
                </a:lnTo>
                <a:lnTo>
                  <a:pt x="1099" y="184"/>
                </a:lnTo>
                <a:lnTo>
                  <a:pt x="1034" y="115"/>
                </a:lnTo>
                <a:lnTo>
                  <a:pt x="977" y="40"/>
                </a:lnTo>
                <a:lnTo>
                  <a:pt x="953" y="0"/>
                </a:lnTo>
                <a:lnTo>
                  <a:pt x="317" y="17"/>
                </a:lnTo>
                <a:lnTo>
                  <a:pt x="0" y="539"/>
                </a:lnTo>
                <a:lnTo>
                  <a:pt x="30" y="591"/>
                </a:lnTo>
                <a:lnTo>
                  <a:pt x="96" y="690"/>
                </a:lnTo>
                <a:lnTo>
                  <a:pt x="166" y="783"/>
                </a:lnTo>
                <a:lnTo>
                  <a:pt x="242" y="874"/>
                </a:lnTo>
                <a:lnTo>
                  <a:pt x="324" y="958"/>
                </a:lnTo>
                <a:lnTo>
                  <a:pt x="411" y="1038"/>
                </a:lnTo>
                <a:lnTo>
                  <a:pt x="501" y="1112"/>
                </a:lnTo>
                <a:lnTo>
                  <a:pt x="597" y="1181"/>
                </a:lnTo>
                <a:lnTo>
                  <a:pt x="697" y="1244"/>
                </a:lnTo>
                <a:lnTo>
                  <a:pt x="801" y="1301"/>
                </a:lnTo>
                <a:lnTo>
                  <a:pt x="908" y="1353"/>
                </a:lnTo>
                <a:lnTo>
                  <a:pt x="1020" y="1397"/>
                </a:lnTo>
                <a:lnTo>
                  <a:pt x="1134" y="1435"/>
                </a:lnTo>
                <a:lnTo>
                  <a:pt x="1252" y="1466"/>
                </a:lnTo>
                <a:lnTo>
                  <a:pt x="1371" y="1489"/>
                </a:lnTo>
                <a:lnTo>
                  <a:pt x="1494" y="1505"/>
                </a:lnTo>
                <a:lnTo>
                  <a:pt x="1557" y="1510"/>
                </a:lnTo>
                <a:lnTo>
                  <a:pt x="1261" y="971"/>
                </a:lnTo>
                <a:lnTo>
                  <a:pt x="1564" y="411"/>
                </a:lnTo>
                <a:close/>
              </a:path>
            </a:pathLst>
          </a:custGeom>
          <a:solidFill>
            <a:srgbClr val="1AA8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dirty="0">
                <a:solidFill>
                  <a:prstClr val="white"/>
                </a:solidFill>
                <a:latin typeface="Calibri" panose="020F0502020204030204"/>
              </a:rPr>
              <a:t>04</a:t>
            </a:r>
          </a:p>
        </p:txBody>
      </p:sp>
      <p:sp>
        <p:nvSpPr>
          <p:cNvPr id="36" name="Freeform 1169">
            <a:extLst>
              <a:ext uri="{FF2B5EF4-FFF2-40B4-BE49-F238E27FC236}">
                <a16:creationId xmlns:a16="http://schemas.microsoft.com/office/drawing/2014/main" id="{4721EF2A-D206-305E-C428-D67F834BA8F4}"/>
              </a:ext>
            </a:extLst>
          </p:cNvPr>
          <p:cNvSpPr>
            <a:spLocks/>
          </p:cNvSpPr>
          <p:nvPr/>
        </p:nvSpPr>
        <p:spPr bwMode="auto">
          <a:xfrm>
            <a:off x="5819284" y="4044572"/>
            <a:ext cx="1762922" cy="1302456"/>
          </a:xfrm>
          <a:custGeom>
            <a:avLst/>
            <a:gdLst>
              <a:gd name="T0" fmla="*/ 970 w 1922"/>
              <a:gd name="T1" fmla="*/ 0 h 1419"/>
              <a:gd name="T2" fmla="*/ 940 w 1922"/>
              <a:gd name="T3" fmla="*/ 36 h 1419"/>
              <a:gd name="T4" fmla="*/ 874 w 1922"/>
              <a:gd name="T5" fmla="*/ 103 h 1419"/>
              <a:gd name="T6" fmla="*/ 800 w 1922"/>
              <a:gd name="T7" fmla="*/ 163 h 1419"/>
              <a:gd name="T8" fmla="*/ 721 w 1922"/>
              <a:gd name="T9" fmla="*/ 214 h 1419"/>
              <a:gd name="T10" fmla="*/ 635 w 1922"/>
              <a:gd name="T11" fmla="*/ 256 h 1419"/>
              <a:gd name="T12" fmla="*/ 546 w 1922"/>
              <a:gd name="T13" fmla="*/ 289 h 1419"/>
              <a:gd name="T14" fmla="*/ 451 w 1922"/>
              <a:gd name="T15" fmla="*/ 312 h 1419"/>
              <a:gd name="T16" fmla="*/ 353 w 1922"/>
              <a:gd name="T17" fmla="*/ 324 h 1419"/>
              <a:gd name="T18" fmla="*/ 301 w 1922"/>
              <a:gd name="T19" fmla="*/ 325 h 1419"/>
              <a:gd name="T20" fmla="*/ 298 w 1922"/>
              <a:gd name="T21" fmla="*/ 324 h 1419"/>
              <a:gd name="T22" fmla="*/ 0 w 1922"/>
              <a:gd name="T23" fmla="*/ 875 h 1419"/>
              <a:gd name="T24" fmla="*/ 298 w 1922"/>
              <a:gd name="T25" fmla="*/ 1419 h 1419"/>
              <a:gd name="T26" fmla="*/ 301 w 1922"/>
              <a:gd name="T27" fmla="*/ 1419 h 1419"/>
              <a:gd name="T28" fmla="*/ 364 w 1922"/>
              <a:gd name="T29" fmla="*/ 1418 h 1419"/>
              <a:gd name="T30" fmla="*/ 490 w 1922"/>
              <a:gd name="T31" fmla="*/ 1410 h 1419"/>
              <a:gd name="T32" fmla="*/ 612 w 1922"/>
              <a:gd name="T33" fmla="*/ 1394 h 1419"/>
              <a:gd name="T34" fmla="*/ 732 w 1922"/>
              <a:gd name="T35" fmla="*/ 1371 h 1419"/>
              <a:gd name="T36" fmla="*/ 849 w 1922"/>
              <a:gd name="T37" fmla="*/ 1341 h 1419"/>
              <a:gd name="T38" fmla="*/ 964 w 1922"/>
              <a:gd name="T39" fmla="*/ 1304 h 1419"/>
              <a:gd name="T40" fmla="*/ 1075 w 1922"/>
              <a:gd name="T41" fmla="*/ 1260 h 1419"/>
              <a:gd name="T42" fmla="*/ 1182 w 1922"/>
              <a:gd name="T43" fmla="*/ 1209 h 1419"/>
              <a:gd name="T44" fmla="*/ 1287 w 1922"/>
              <a:gd name="T45" fmla="*/ 1152 h 1419"/>
              <a:gd name="T46" fmla="*/ 1387 w 1922"/>
              <a:gd name="T47" fmla="*/ 1088 h 1419"/>
              <a:gd name="T48" fmla="*/ 1482 w 1922"/>
              <a:gd name="T49" fmla="*/ 1020 h 1419"/>
              <a:gd name="T50" fmla="*/ 1574 w 1922"/>
              <a:gd name="T51" fmla="*/ 946 h 1419"/>
              <a:gd name="T52" fmla="*/ 1660 w 1922"/>
              <a:gd name="T53" fmla="*/ 866 h 1419"/>
              <a:gd name="T54" fmla="*/ 1742 w 1922"/>
              <a:gd name="T55" fmla="*/ 781 h 1419"/>
              <a:gd name="T56" fmla="*/ 1819 w 1922"/>
              <a:gd name="T57" fmla="*/ 692 h 1419"/>
              <a:gd name="T58" fmla="*/ 1889 w 1922"/>
              <a:gd name="T59" fmla="*/ 597 h 1419"/>
              <a:gd name="T60" fmla="*/ 1922 w 1922"/>
              <a:gd name="T61" fmla="*/ 549 h 1419"/>
              <a:gd name="T62" fmla="*/ 1298 w 1922"/>
              <a:gd name="T63" fmla="*/ 535 h 1419"/>
              <a:gd name="T64" fmla="*/ 970 w 1922"/>
              <a:gd name="T65" fmla="*/ 0 h 1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922" h="1419">
                <a:moveTo>
                  <a:pt x="970" y="0"/>
                </a:moveTo>
                <a:lnTo>
                  <a:pt x="940" y="36"/>
                </a:lnTo>
                <a:lnTo>
                  <a:pt x="874" y="103"/>
                </a:lnTo>
                <a:lnTo>
                  <a:pt x="800" y="163"/>
                </a:lnTo>
                <a:lnTo>
                  <a:pt x="721" y="214"/>
                </a:lnTo>
                <a:lnTo>
                  <a:pt x="635" y="256"/>
                </a:lnTo>
                <a:lnTo>
                  <a:pt x="546" y="289"/>
                </a:lnTo>
                <a:lnTo>
                  <a:pt x="451" y="312"/>
                </a:lnTo>
                <a:lnTo>
                  <a:pt x="353" y="324"/>
                </a:lnTo>
                <a:lnTo>
                  <a:pt x="301" y="325"/>
                </a:lnTo>
                <a:lnTo>
                  <a:pt x="298" y="324"/>
                </a:lnTo>
                <a:lnTo>
                  <a:pt x="0" y="875"/>
                </a:lnTo>
                <a:lnTo>
                  <a:pt x="298" y="1419"/>
                </a:lnTo>
                <a:lnTo>
                  <a:pt x="301" y="1419"/>
                </a:lnTo>
                <a:lnTo>
                  <a:pt x="364" y="1418"/>
                </a:lnTo>
                <a:lnTo>
                  <a:pt x="490" y="1410"/>
                </a:lnTo>
                <a:lnTo>
                  <a:pt x="612" y="1394"/>
                </a:lnTo>
                <a:lnTo>
                  <a:pt x="732" y="1371"/>
                </a:lnTo>
                <a:lnTo>
                  <a:pt x="849" y="1341"/>
                </a:lnTo>
                <a:lnTo>
                  <a:pt x="964" y="1304"/>
                </a:lnTo>
                <a:lnTo>
                  <a:pt x="1075" y="1260"/>
                </a:lnTo>
                <a:lnTo>
                  <a:pt x="1182" y="1209"/>
                </a:lnTo>
                <a:lnTo>
                  <a:pt x="1287" y="1152"/>
                </a:lnTo>
                <a:lnTo>
                  <a:pt x="1387" y="1088"/>
                </a:lnTo>
                <a:lnTo>
                  <a:pt x="1482" y="1020"/>
                </a:lnTo>
                <a:lnTo>
                  <a:pt x="1574" y="946"/>
                </a:lnTo>
                <a:lnTo>
                  <a:pt x="1660" y="866"/>
                </a:lnTo>
                <a:lnTo>
                  <a:pt x="1742" y="781"/>
                </a:lnTo>
                <a:lnTo>
                  <a:pt x="1819" y="692"/>
                </a:lnTo>
                <a:lnTo>
                  <a:pt x="1889" y="597"/>
                </a:lnTo>
                <a:lnTo>
                  <a:pt x="1922" y="549"/>
                </a:lnTo>
                <a:lnTo>
                  <a:pt x="1298" y="535"/>
                </a:lnTo>
                <a:lnTo>
                  <a:pt x="970" y="0"/>
                </a:lnTo>
                <a:close/>
              </a:path>
            </a:pathLst>
          </a:custGeom>
          <a:solidFill>
            <a:srgbClr val="A9C5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45720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dirty="0">
                <a:solidFill>
                  <a:prstClr val="white"/>
                </a:solidFill>
                <a:latin typeface="Calibri" panose="020F0502020204030204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598450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9497</TotalTime>
  <Words>498</Words>
  <Application>Microsoft Office PowerPoint</Application>
  <PresentationFormat>Widescreen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Lato Light</vt:lpstr>
      <vt:lpstr>Template PresentationGO</vt:lpstr>
      <vt:lpstr>Template PresentationGO Dark</vt:lpstr>
      <vt:lpstr>Designed by PresentationGO</vt:lpstr>
      <vt:lpstr>Arrow Ring Chart – 6 Parts – Slide Template</vt:lpstr>
      <vt:lpstr>Arrow Ring Chart – 6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6-Parts Arrow Ring Chart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2026-02-24T16:21:53Z</dcterms:modified>
  <cp:category>Charts &amp; Diagrams</cp:category>
</cp:coreProperties>
</file>