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7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CC"/>
    <a:srgbClr val="F3591F"/>
    <a:srgbClr val="1AA8FE"/>
    <a:srgbClr val="A9C500"/>
    <a:srgbClr val="8A8AAC"/>
    <a:srgbClr val="ED7D31"/>
    <a:srgbClr val="FFD734"/>
    <a:srgbClr val="6F7E89"/>
    <a:srgbClr val="393950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48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697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074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Arrow Ring Chart – 4 Parts</a:t>
            </a:r>
            <a:endParaRPr lang="en-US" dirty="0"/>
          </a:p>
        </p:txBody>
      </p:sp>
      <p:sp>
        <p:nvSpPr>
          <p:cNvPr id="14" name="Teardrop 13"/>
          <p:cNvSpPr/>
          <p:nvPr/>
        </p:nvSpPr>
        <p:spPr bwMode="auto">
          <a:xfrm rot="8100000">
            <a:off x="157704" y="1900381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554941" y="1814096"/>
            <a:ext cx="1613903" cy="1462107"/>
            <a:chOff x="554941" y="1476384"/>
            <a:chExt cx="1613903" cy="1462107"/>
          </a:xfrm>
        </p:grpSpPr>
        <p:sp>
          <p:nvSpPr>
            <p:cNvPr id="47" name="TextBox 4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F3591F"/>
                  </a:solidFill>
                </a:rPr>
                <a:t>Lorem Ipsum</a:t>
              </a:r>
              <a:endParaRPr lang="en-US" sz="2200" b="1" dirty="0">
                <a:solidFill>
                  <a:srgbClr val="F3591F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39141" y="3613126"/>
            <a:ext cx="1613903" cy="1462107"/>
            <a:chOff x="554941" y="1476384"/>
            <a:chExt cx="1613903" cy="1462107"/>
          </a:xfrm>
        </p:grpSpPr>
        <p:sp>
          <p:nvSpPr>
            <p:cNvPr id="55" name="TextBox 5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1AA8FE"/>
                  </a:solidFill>
                </a:rPr>
                <a:t>Lorem Ipsum</a:t>
              </a:r>
              <a:endParaRPr lang="en-US" sz="2200" b="1" dirty="0">
                <a:solidFill>
                  <a:srgbClr val="1AA8FE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69" name="Teardrop 68"/>
          <p:cNvSpPr/>
          <p:nvPr/>
        </p:nvSpPr>
        <p:spPr bwMode="auto">
          <a:xfrm rot="8100000">
            <a:off x="157704" y="3699026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7" name="Teardrop 76"/>
          <p:cNvSpPr/>
          <p:nvPr/>
        </p:nvSpPr>
        <p:spPr bwMode="auto">
          <a:xfrm rot="8100000">
            <a:off x="6784998" y="1900381"/>
            <a:ext cx="258245" cy="258313"/>
          </a:xfrm>
          <a:prstGeom prst="teardrop">
            <a:avLst/>
          </a:prstGeom>
          <a:solidFill>
            <a:srgbClr val="3939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7182235" y="1814096"/>
            <a:ext cx="1613903" cy="1462107"/>
            <a:chOff x="554941" y="1476384"/>
            <a:chExt cx="1613903" cy="1462107"/>
          </a:xfrm>
        </p:grpSpPr>
        <p:sp>
          <p:nvSpPr>
            <p:cNvPr id="87" name="TextBox 8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393950"/>
                  </a:solidFill>
                </a:rPr>
                <a:t>Lorem Ipsum</a:t>
              </a:r>
              <a:endParaRPr lang="en-US" sz="2200" b="1" dirty="0">
                <a:solidFill>
                  <a:srgbClr val="393950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7166435" y="3613126"/>
            <a:ext cx="1613903" cy="1462107"/>
            <a:chOff x="554941" y="1476384"/>
            <a:chExt cx="1613903" cy="1462107"/>
          </a:xfrm>
        </p:grpSpPr>
        <p:sp>
          <p:nvSpPr>
            <p:cNvPr id="85" name="TextBox 8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A9C500"/>
                  </a:solidFill>
                </a:rPr>
                <a:t>Lorem Ipsum</a:t>
              </a:r>
              <a:endParaRPr lang="en-US" sz="2200" b="1" dirty="0">
                <a:solidFill>
                  <a:srgbClr val="A9C500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1" name="Teardrop 80"/>
          <p:cNvSpPr/>
          <p:nvPr/>
        </p:nvSpPr>
        <p:spPr bwMode="auto">
          <a:xfrm rot="8100000">
            <a:off x="6784998" y="3699026"/>
            <a:ext cx="258245" cy="258313"/>
          </a:xfrm>
          <a:prstGeom prst="teardrop">
            <a:avLst/>
          </a:pr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101" name="Group 100"/>
          <p:cNvGrpSpPr>
            <a:grpSpLocks noChangeAspect="1"/>
          </p:cNvGrpSpPr>
          <p:nvPr/>
        </p:nvGrpSpPr>
        <p:grpSpPr>
          <a:xfrm>
            <a:off x="2788920" y="1645920"/>
            <a:ext cx="3566160" cy="3566160"/>
            <a:chOff x="6469063" y="531813"/>
            <a:chExt cx="2438400" cy="2439988"/>
          </a:xfrm>
        </p:grpSpPr>
        <p:sp>
          <p:nvSpPr>
            <p:cNvPr id="102" name="Freeform 10"/>
            <p:cNvSpPr>
              <a:spLocks/>
            </p:cNvSpPr>
            <p:nvPr/>
          </p:nvSpPr>
          <p:spPr bwMode="auto">
            <a:xfrm>
              <a:off x="7753350" y="534988"/>
              <a:ext cx="1154113" cy="1395413"/>
            </a:xfrm>
            <a:custGeom>
              <a:avLst/>
              <a:gdLst>
                <a:gd name="T0" fmla="*/ 0 w 2909"/>
                <a:gd name="T1" fmla="*/ 1735 h 3516"/>
                <a:gd name="T2" fmla="*/ 62 w 2909"/>
                <a:gd name="T3" fmla="*/ 1743 h 3516"/>
                <a:gd name="T4" fmla="*/ 182 w 2909"/>
                <a:gd name="T5" fmla="*/ 1769 h 3516"/>
                <a:gd name="T6" fmla="*/ 297 w 2909"/>
                <a:gd name="T7" fmla="*/ 1805 h 3516"/>
                <a:gd name="T8" fmla="*/ 407 w 2909"/>
                <a:gd name="T9" fmla="*/ 1852 h 3516"/>
                <a:gd name="T10" fmla="*/ 512 w 2909"/>
                <a:gd name="T11" fmla="*/ 1908 h 3516"/>
                <a:gd name="T12" fmla="*/ 612 w 2909"/>
                <a:gd name="T13" fmla="*/ 1971 h 3516"/>
                <a:gd name="T14" fmla="*/ 704 w 2909"/>
                <a:gd name="T15" fmla="*/ 2044 h 3516"/>
                <a:gd name="T16" fmla="*/ 791 w 2909"/>
                <a:gd name="T17" fmla="*/ 2124 h 3516"/>
                <a:gd name="T18" fmla="*/ 870 w 2909"/>
                <a:gd name="T19" fmla="*/ 2211 h 3516"/>
                <a:gd name="T20" fmla="*/ 941 w 2909"/>
                <a:gd name="T21" fmla="*/ 2305 h 3516"/>
                <a:gd name="T22" fmla="*/ 1003 w 2909"/>
                <a:gd name="T23" fmla="*/ 2405 h 3516"/>
                <a:gd name="T24" fmla="*/ 1058 w 2909"/>
                <a:gd name="T25" fmla="*/ 2512 h 3516"/>
                <a:gd name="T26" fmla="*/ 1103 w 2909"/>
                <a:gd name="T27" fmla="*/ 2622 h 3516"/>
                <a:gd name="T28" fmla="*/ 1138 w 2909"/>
                <a:gd name="T29" fmla="*/ 2738 h 3516"/>
                <a:gd name="T30" fmla="*/ 1161 w 2909"/>
                <a:gd name="T31" fmla="*/ 2858 h 3516"/>
                <a:gd name="T32" fmla="*/ 1176 w 2909"/>
                <a:gd name="T33" fmla="*/ 2981 h 3516"/>
                <a:gd name="T34" fmla="*/ 1178 w 2909"/>
                <a:gd name="T35" fmla="*/ 3044 h 3516"/>
                <a:gd name="T36" fmla="*/ 2049 w 2909"/>
                <a:gd name="T37" fmla="*/ 3516 h 3516"/>
                <a:gd name="T38" fmla="*/ 2909 w 2909"/>
                <a:gd name="T39" fmla="*/ 3046 h 3516"/>
                <a:gd name="T40" fmla="*/ 2907 w 2909"/>
                <a:gd name="T41" fmla="*/ 2969 h 3516"/>
                <a:gd name="T42" fmla="*/ 2898 w 2909"/>
                <a:gd name="T43" fmla="*/ 2819 h 3516"/>
                <a:gd name="T44" fmla="*/ 2883 w 2909"/>
                <a:gd name="T45" fmla="*/ 2670 h 3516"/>
                <a:gd name="T46" fmla="*/ 2861 w 2909"/>
                <a:gd name="T47" fmla="*/ 2523 h 3516"/>
                <a:gd name="T48" fmla="*/ 2831 w 2909"/>
                <a:gd name="T49" fmla="*/ 2378 h 3516"/>
                <a:gd name="T50" fmla="*/ 2795 w 2909"/>
                <a:gd name="T51" fmla="*/ 2237 h 3516"/>
                <a:gd name="T52" fmla="*/ 2752 w 2909"/>
                <a:gd name="T53" fmla="*/ 2098 h 3516"/>
                <a:gd name="T54" fmla="*/ 2704 w 2909"/>
                <a:gd name="T55" fmla="*/ 1962 h 3516"/>
                <a:gd name="T56" fmla="*/ 2648 w 2909"/>
                <a:gd name="T57" fmla="*/ 1829 h 3516"/>
                <a:gd name="T58" fmla="*/ 2587 w 2909"/>
                <a:gd name="T59" fmla="*/ 1699 h 3516"/>
                <a:gd name="T60" fmla="*/ 2521 w 2909"/>
                <a:gd name="T61" fmla="*/ 1573 h 3516"/>
                <a:gd name="T62" fmla="*/ 2449 w 2909"/>
                <a:gd name="T63" fmla="*/ 1450 h 3516"/>
                <a:gd name="T64" fmla="*/ 2371 w 2909"/>
                <a:gd name="T65" fmla="*/ 1331 h 3516"/>
                <a:gd name="T66" fmla="*/ 2288 w 2909"/>
                <a:gd name="T67" fmla="*/ 1215 h 3516"/>
                <a:gd name="T68" fmla="*/ 2200 w 2909"/>
                <a:gd name="T69" fmla="*/ 1104 h 3516"/>
                <a:gd name="T70" fmla="*/ 2106 w 2909"/>
                <a:gd name="T71" fmla="*/ 998 h 3516"/>
                <a:gd name="T72" fmla="*/ 2009 w 2909"/>
                <a:gd name="T73" fmla="*/ 895 h 3516"/>
                <a:gd name="T74" fmla="*/ 1907 w 2909"/>
                <a:gd name="T75" fmla="*/ 797 h 3516"/>
                <a:gd name="T76" fmla="*/ 1799 w 2909"/>
                <a:gd name="T77" fmla="*/ 703 h 3516"/>
                <a:gd name="T78" fmla="*/ 1688 w 2909"/>
                <a:gd name="T79" fmla="*/ 615 h 3516"/>
                <a:gd name="T80" fmla="*/ 1574 w 2909"/>
                <a:gd name="T81" fmla="*/ 532 h 3516"/>
                <a:gd name="T82" fmla="*/ 1454 w 2909"/>
                <a:gd name="T83" fmla="*/ 455 h 3516"/>
                <a:gd name="T84" fmla="*/ 1331 w 2909"/>
                <a:gd name="T85" fmla="*/ 382 h 3516"/>
                <a:gd name="T86" fmla="*/ 1204 w 2909"/>
                <a:gd name="T87" fmla="*/ 316 h 3516"/>
                <a:gd name="T88" fmla="*/ 1075 w 2909"/>
                <a:gd name="T89" fmla="*/ 255 h 3516"/>
                <a:gd name="T90" fmla="*/ 942 w 2909"/>
                <a:gd name="T91" fmla="*/ 199 h 3516"/>
                <a:gd name="T92" fmla="*/ 806 w 2909"/>
                <a:gd name="T93" fmla="*/ 150 h 3516"/>
                <a:gd name="T94" fmla="*/ 666 w 2909"/>
                <a:gd name="T95" fmla="*/ 109 h 3516"/>
                <a:gd name="T96" fmla="*/ 525 w 2909"/>
                <a:gd name="T97" fmla="*/ 72 h 3516"/>
                <a:gd name="T98" fmla="*/ 381 w 2909"/>
                <a:gd name="T99" fmla="*/ 42 h 3516"/>
                <a:gd name="T100" fmla="*/ 235 w 2909"/>
                <a:gd name="T101" fmla="*/ 20 h 3516"/>
                <a:gd name="T102" fmla="*/ 86 w 2909"/>
                <a:gd name="T103" fmla="*/ 5 h 3516"/>
                <a:gd name="T104" fmla="*/ 10 w 2909"/>
                <a:gd name="T105" fmla="*/ 0 h 3516"/>
                <a:gd name="T106" fmla="*/ 478 w 2909"/>
                <a:gd name="T107" fmla="*/ 854 h 3516"/>
                <a:gd name="T108" fmla="*/ 0 w 2909"/>
                <a:gd name="T109" fmla="*/ 1735 h 3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09" h="3516">
                  <a:moveTo>
                    <a:pt x="0" y="1735"/>
                  </a:moveTo>
                  <a:lnTo>
                    <a:pt x="62" y="1743"/>
                  </a:lnTo>
                  <a:lnTo>
                    <a:pt x="182" y="1769"/>
                  </a:lnTo>
                  <a:lnTo>
                    <a:pt x="297" y="1805"/>
                  </a:lnTo>
                  <a:lnTo>
                    <a:pt x="407" y="1852"/>
                  </a:lnTo>
                  <a:lnTo>
                    <a:pt x="512" y="1908"/>
                  </a:lnTo>
                  <a:lnTo>
                    <a:pt x="612" y="1971"/>
                  </a:lnTo>
                  <a:lnTo>
                    <a:pt x="704" y="2044"/>
                  </a:lnTo>
                  <a:lnTo>
                    <a:pt x="791" y="2124"/>
                  </a:lnTo>
                  <a:lnTo>
                    <a:pt x="870" y="2211"/>
                  </a:lnTo>
                  <a:lnTo>
                    <a:pt x="941" y="2305"/>
                  </a:lnTo>
                  <a:lnTo>
                    <a:pt x="1003" y="2405"/>
                  </a:lnTo>
                  <a:lnTo>
                    <a:pt x="1058" y="2512"/>
                  </a:lnTo>
                  <a:lnTo>
                    <a:pt x="1103" y="2622"/>
                  </a:lnTo>
                  <a:lnTo>
                    <a:pt x="1138" y="2738"/>
                  </a:lnTo>
                  <a:lnTo>
                    <a:pt x="1161" y="2858"/>
                  </a:lnTo>
                  <a:lnTo>
                    <a:pt x="1176" y="2981"/>
                  </a:lnTo>
                  <a:lnTo>
                    <a:pt x="1178" y="3044"/>
                  </a:lnTo>
                  <a:lnTo>
                    <a:pt x="2049" y="3516"/>
                  </a:lnTo>
                  <a:lnTo>
                    <a:pt x="2909" y="3046"/>
                  </a:lnTo>
                  <a:lnTo>
                    <a:pt x="2907" y="2969"/>
                  </a:lnTo>
                  <a:lnTo>
                    <a:pt x="2898" y="2819"/>
                  </a:lnTo>
                  <a:lnTo>
                    <a:pt x="2883" y="2670"/>
                  </a:lnTo>
                  <a:lnTo>
                    <a:pt x="2861" y="2523"/>
                  </a:lnTo>
                  <a:lnTo>
                    <a:pt x="2831" y="2378"/>
                  </a:lnTo>
                  <a:lnTo>
                    <a:pt x="2795" y="2237"/>
                  </a:lnTo>
                  <a:lnTo>
                    <a:pt x="2752" y="2098"/>
                  </a:lnTo>
                  <a:lnTo>
                    <a:pt x="2704" y="1962"/>
                  </a:lnTo>
                  <a:lnTo>
                    <a:pt x="2648" y="1829"/>
                  </a:lnTo>
                  <a:lnTo>
                    <a:pt x="2587" y="1699"/>
                  </a:lnTo>
                  <a:lnTo>
                    <a:pt x="2521" y="1573"/>
                  </a:lnTo>
                  <a:lnTo>
                    <a:pt x="2449" y="1450"/>
                  </a:lnTo>
                  <a:lnTo>
                    <a:pt x="2371" y="1331"/>
                  </a:lnTo>
                  <a:lnTo>
                    <a:pt x="2288" y="1215"/>
                  </a:lnTo>
                  <a:lnTo>
                    <a:pt x="2200" y="1104"/>
                  </a:lnTo>
                  <a:lnTo>
                    <a:pt x="2106" y="998"/>
                  </a:lnTo>
                  <a:lnTo>
                    <a:pt x="2009" y="895"/>
                  </a:lnTo>
                  <a:lnTo>
                    <a:pt x="1907" y="797"/>
                  </a:lnTo>
                  <a:lnTo>
                    <a:pt x="1799" y="703"/>
                  </a:lnTo>
                  <a:lnTo>
                    <a:pt x="1688" y="615"/>
                  </a:lnTo>
                  <a:lnTo>
                    <a:pt x="1574" y="532"/>
                  </a:lnTo>
                  <a:lnTo>
                    <a:pt x="1454" y="455"/>
                  </a:lnTo>
                  <a:lnTo>
                    <a:pt x="1331" y="382"/>
                  </a:lnTo>
                  <a:lnTo>
                    <a:pt x="1204" y="316"/>
                  </a:lnTo>
                  <a:lnTo>
                    <a:pt x="1075" y="255"/>
                  </a:lnTo>
                  <a:lnTo>
                    <a:pt x="942" y="199"/>
                  </a:lnTo>
                  <a:lnTo>
                    <a:pt x="806" y="150"/>
                  </a:lnTo>
                  <a:lnTo>
                    <a:pt x="666" y="109"/>
                  </a:lnTo>
                  <a:lnTo>
                    <a:pt x="525" y="72"/>
                  </a:lnTo>
                  <a:lnTo>
                    <a:pt x="381" y="42"/>
                  </a:lnTo>
                  <a:lnTo>
                    <a:pt x="235" y="20"/>
                  </a:lnTo>
                  <a:lnTo>
                    <a:pt x="86" y="5"/>
                  </a:lnTo>
                  <a:lnTo>
                    <a:pt x="10" y="0"/>
                  </a:lnTo>
                  <a:lnTo>
                    <a:pt x="478" y="854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39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</a:rPr>
                <a:t>01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03" name="Freeform 11"/>
            <p:cNvSpPr>
              <a:spLocks/>
            </p:cNvSpPr>
            <p:nvPr/>
          </p:nvSpPr>
          <p:spPr bwMode="auto">
            <a:xfrm>
              <a:off x="6470650" y="531813"/>
              <a:ext cx="1395413" cy="1154113"/>
            </a:xfrm>
            <a:custGeom>
              <a:avLst/>
              <a:gdLst>
                <a:gd name="T0" fmla="*/ 1735 w 3516"/>
                <a:gd name="T1" fmla="*/ 2908 h 2908"/>
                <a:gd name="T2" fmla="*/ 1743 w 3516"/>
                <a:gd name="T3" fmla="*/ 2847 h 2908"/>
                <a:gd name="T4" fmla="*/ 1769 w 3516"/>
                <a:gd name="T5" fmla="*/ 2728 h 2908"/>
                <a:gd name="T6" fmla="*/ 1805 w 3516"/>
                <a:gd name="T7" fmla="*/ 2612 h 2908"/>
                <a:gd name="T8" fmla="*/ 1852 w 3516"/>
                <a:gd name="T9" fmla="*/ 2502 h 2908"/>
                <a:gd name="T10" fmla="*/ 1906 w 3516"/>
                <a:gd name="T11" fmla="*/ 2397 h 2908"/>
                <a:gd name="T12" fmla="*/ 1971 w 3516"/>
                <a:gd name="T13" fmla="*/ 2297 h 2908"/>
                <a:gd name="T14" fmla="*/ 2044 w 3516"/>
                <a:gd name="T15" fmla="*/ 2204 h 2908"/>
                <a:gd name="T16" fmla="*/ 2123 w 3516"/>
                <a:gd name="T17" fmla="*/ 2118 h 2908"/>
                <a:gd name="T18" fmla="*/ 2211 w 3516"/>
                <a:gd name="T19" fmla="*/ 2039 h 2908"/>
                <a:gd name="T20" fmla="*/ 2304 w 3516"/>
                <a:gd name="T21" fmla="*/ 1968 h 2908"/>
                <a:gd name="T22" fmla="*/ 2405 w 3516"/>
                <a:gd name="T23" fmla="*/ 1905 h 2908"/>
                <a:gd name="T24" fmla="*/ 2510 w 3516"/>
                <a:gd name="T25" fmla="*/ 1850 h 2908"/>
                <a:gd name="T26" fmla="*/ 2622 w 3516"/>
                <a:gd name="T27" fmla="*/ 1806 h 2908"/>
                <a:gd name="T28" fmla="*/ 2737 w 3516"/>
                <a:gd name="T29" fmla="*/ 1771 h 2908"/>
                <a:gd name="T30" fmla="*/ 2858 w 3516"/>
                <a:gd name="T31" fmla="*/ 1746 h 2908"/>
                <a:gd name="T32" fmla="*/ 2981 w 3516"/>
                <a:gd name="T33" fmla="*/ 1733 h 2908"/>
                <a:gd name="T34" fmla="*/ 3044 w 3516"/>
                <a:gd name="T35" fmla="*/ 1731 h 2908"/>
                <a:gd name="T36" fmla="*/ 3516 w 3516"/>
                <a:gd name="T37" fmla="*/ 860 h 2908"/>
                <a:gd name="T38" fmla="*/ 3045 w 3516"/>
                <a:gd name="T39" fmla="*/ 0 h 2908"/>
                <a:gd name="T40" fmla="*/ 2969 w 3516"/>
                <a:gd name="T41" fmla="*/ 2 h 2908"/>
                <a:gd name="T42" fmla="*/ 2817 w 3516"/>
                <a:gd name="T43" fmla="*/ 10 h 2908"/>
                <a:gd name="T44" fmla="*/ 2670 w 3516"/>
                <a:gd name="T45" fmla="*/ 26 h 2908"/>
                <a:gd name="T46" fmla="*/ 2523 w 3516"/>
                <a:gd name="T47" fmla="*/ 48 h 2908"/>
                <a:gd name="T48" fmla="*/ 2378 w 3516"/>
                <a:gd name="T49" fmla="*/ 78 h 2908"/>
                <a:gd name="T50" fmla="*/ 2237 w 3516"/>
                <a:gd name="T51" fmla="*/ 113 h 2908"/>
                <a:gd name="T52" fmla="*/ 2098 w 3516"/>
                <a:gd name="T53" fmla="*/ 156 h 2908"/>
                <a:gd name="T54" fmla="*/ 1962 w 3516"/>
                <a:gd name="T55" fmla="*/ 205 h 2908"/>
                <a:gd name="T56" fmla="*/ 1828 w 3516"/>
                <a:gd name="T57" fmla="*/ 260 h 2908"/>
                <a:gd name="T58" fmla="*/ 1699 w 3516"/>
                <a:gd name="T59" fmla="*/ 321 h 2908"/>
                <a:gd name="T60" fmla="*/ 1572 w 3516"/>
                <a:gd name="T61" fmla="*/ 388 h 2908"/>
                <a:gd name="T62" fmla="*/ 1450 w 3516"/>
                <a:gd name="T63" fmla="*/ 461 h 2908"/>
                <a:gd name="T64" fmla="*/ 1331 w 3516"/>
                <a:gd name="T65" fmla="*/ 538 h 2908"/>
                <a:gd name="T66" fmla="*/ 1215 w 3516"/>
                <a:gd name="T67" fmla="*/ 621 h 2908"/>
                <a:gd name="T68" fmla="*/ 1104 w 3516"/>
                <a:gd name="T69" fmla="*/ 709 h 2908"/>
                <a:gd name="T70" fmla="*/ 996 w 3516"/>
                <a:gd name="T71" fmla="*/ 803 h 2908"/>
                <a:gd name="T72" fmla="*/ 894 w 3516"/>
                <a:gd name="T73" fmla="*/ 900 h 2908"/>
                <a:gd name="T74" fmla="*/ 797 w 3516"/>
                <a:gd name="T75" fmla="*/ 1002 h 2908"/>
                <a:gd name="T76" fmla="*/ 703 w 3516"/>
                <a:gd name="T77" fmla="*/ 1110 h 2908"/>
                <a:gd name="T78" fmla="*/ 615 w 3516"/>
                <a:gd name="T79" fmla="*/ 1220 h 2908"/>
                <a:gd name="T80" fmla="*/ 532 w 3516"/>
                <a:gd name="T81" fmla="*/ 1336 h 2908"/>
                <a:gd name="T82" fmla="*/ 455 w 3516"/>
                <a:gd name="T83" fmla="*/ 1455 h 2908"/>
                <a:gd name="T84" fmla="*/ 382 w 3516"/>
                <a:gd name="T85" fmla="*/ 1578 h 2908"/>
                <a:gd name="T86" fmla="*/ 315 w 3516"/>
                <a:gd name="T87" fmla="*/ 1704 h 2908"/>
                <a:gd name="T88" fmla="*/ 254 w 3516"/>
                <a:gd name="T89" fmla="*/ 1835 h 2908"/>
                <a:gd name="T90" fmla="*/ 199 w 3516"/>
                <a:gd name="T91" fmla="*/ 1967 h 2908"/>
                <a:gd name="T92" fmla="*/ 150 w 3516"/>
                <a:gd name="T93" fmla="*/ 2103 h 2908"/>
                <a:gd name="T94" fmla="*/ 107 w 3516"/>
                <a:gd name="T95" fmla="*/ 2242 h 2908"/>
                <a:gd name="T96" fmla="*/ 72 w 3516"/>
                <a:gd name="T97" fmla="*/ 2384 h 2908"/>
                <a:gd name="T98" fmla="*/ 42 w 3516"/>
                <a:gd name="T99" fmla="*/ 2528 h 2908"/>
                <a:gd name="T100" fmla="*/ 19 w 3516"/>
                <a:gd name="T101" fmla="*/ 2674 h 2908"/>
                <a:gd name="T102" fmla="*/ 3 w 3516"/>
                <a:gd name="T103" fmla="*/ 2823 h 2908"/>
                <a:gd name="T104" fmla="*/ 0 w 3516"/>
                <a:gd name="T105" fmla="*/ 2899 h 2908"/>
                <a:gd name="T106" fmla="*/ 854 w 3516"/>
                <a:gd name="T107" fmla="*/ 2429 h 2908"/>
                <a:gd name="T108" fmla="*/ 1735 w 3516"/>
                <a:gd name="T109" fmla="*/ 2908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516" h="2908">
                  <a:moveTo>
                    <a:pt x="1735" y="2908"/>
                  </a:moveTo>
                  <a:lnTo>
                    <a:pt x="1743" y="2847"/>
                  </a:lnTo>
                  <a:lnTo>
                    <a:pt x="1769" y="2728"/>
                  </a:lnTo>
                  <a:lnTo>
                    <a:pt x="1805" y="2612"/>
                  </a:lnTo>
                  <a:lnTo>
                    <a:pt x="1852" y="2502"/>
                  </a:lnTo>
                  <a:lnTo>
                    <a:pt x="1906" y="2397"/>
                  </a:lnTo>
                  <a:lnTo>
                    <a:pt x="1971" y="2297"/>
                  </a:lnTo>
                  <a:lnTo>
                    <a:pt x="2044" y="2204"/>
                  </a:lnTo>
                  <a:lnTo>
                    <a:pt x="2123" y="2118"/>
                  </a:lnTo>
                  <a:lnTo>
                    <a:pt x="2211" y="2039"/>
                  </a:lnTo>
                  <a:lnTo>
                    <a:pt x="2304" y="1968"/>
                  </a:lnTo>
                  <a:lnTo>
                    <a:pt x="2405" y="1905"/>
                  </a:lnTo>
                  <a:lnTo>
                    <a:pt x="2510" y="1850"/>
                  </a:lnTo>
                  <a:lnTo>
                    <a:pt x="2622" y="1806"/>
                  </a:lnTo>
                  <a:lnTo>
                    <a:pt x="2737" y="1771"/>
                  </a:lnTo>
                  <a:lnTo>
                    <a:pt x="2858" y="1746"/>
                  </a:lnTo>
                  <a:lnTo>
                    <a:pt x="2981" y="1733"/>
                  </a:lnTo>
                  <a:lnTo>
                    <a:pt x="3044" y="1731"/>
                  </a:lnTo>
                  <a:lnTo>
                    <a:pt x="3516" y="860"/>
                  </a:lnTo>
                  <a:lnTo>
                    <a:pt x="3045" y="0"/>
                  </a:lnTo>
                  <a:lnTo>
                    <a:pt x="2969" y="2"/>
                  </a:lnTo>
                  <a:lnTo>
                    <a:pt x="2817" y="10"/>
                  </a:lnTo>
                  <a:lnTo>
                    <a:pt x="2670" y="26"/>
                  </a:lnTo>
                  <a:lnTo>
                    <a:pt x="2523" y="48"/>
                  </a:lnTo>
                  <a:lnTo>
                    <a:pt x="2378" y="78"/>
                  </a:lnTo>
                  <a:lnTo>
                    <a:pt x="2237" y="113"/>
                  </a:lnTo>
                  <a:lnTo>
                    <a:pt x="2098" y="156"/>
                  </a:lnTo>
                  <a:lnTo>
                    <a:pt x="1962" y="205"/>
                  </a:lnTo>
                  <a:lnTo>
                    <a:pt x="1828" y="260"/>
                  </a:lnTo>
                  <a:lnTo>
                    <a:pt x="1699" y="321"/>
                  </a:lnTo>
                  <a:lnTo>
                    <a:pt x="1572" y="388"/>
                  </a:lnTo>
                  <a:lnTo>
                    <a:pt x="1450" y="461"/>
                  </a:lnTo>
                  <a:lnTo>
                    <a:pt x="1331" y="538"/>
                  </a:lnTo>
                  <a:lnTo>
                    <a:pt x="1215" y="621"/>
                  </a:lnTo>
                  <a:lnTo>
                    <a:pt x="1104" y="709"/>
                  </a:lnTo>
                  <a:lnTo>
                    <a:pt x="996" y="803"/>
                  </a:lnTo>
                  <a:lnTo>
                    <a:pt x="894" y="900"/>
                  </a:lnTo>
                  <a:lnTo>
                    <a:pt x="797" y="1002"/>
                  </a:lnTo>
                  <a:lnTo>
                    <a:pt x="703" y="1110"/>
                  </a:lnTo>
                  <a:lnTo>
                    <a:pt x="615" y="1220"/>
                  </a:lnTo>
                  <a:lnTo>
                    <a:pt x="532" y="1336"/>
                  </a:lnTo>
                  <a:lnTo>
                    <a:pt x="455" y="1455"/>
                  </a:lnTo>
                  <a:lnTo>
                    <a:pt x="382" y="1578"/>
                  </a:lnTo>
                  <a:lnTo>
                    <a:pt x="315" y="1704"/>
                  </a:lnTo>
                  <a:lnTo>
                    <a:pt x="254" y="1835"/>
                  </a:lnTo>
                  <a:lnTo>
                    <a:pt x="199" y="1967"/>
                  </a:lnTo>
                  <a:lnTo>
                    <a:pt x="150" y="2103"/>
                  </a:lnTo>
                  <a:lnTo>
                    <a:pt x="107" y="2242"/>
                  </a:lnTo>
                  <a:lnTo>
                    <a:pt x="72" y="2384"/>
                  </a:lnTo>
                  <a:lnTo>
                    <a:pt x="42" y="2528"/>
                  </a:lnTo>
                  <a:lnTo>
                    <a:pt x="19" y="2674"/>
                  </a:lnTo>
                  <a:lnTo>
                    <a:pt x="3" y="2823"/>
                  </a:lnTo>
                  <a:lnTo>
                    <a:pt x="0" y="2899"/>
                  </a:lnTo>
                  <a:lnTo>
                    <a:pt x="854" y="2429"/>
                  </a:lnTo>
                  <a:lnTo>
                    <a:pt x="1735" y="2908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</a:rPr>
                <a:t>04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04" name="Freeform 12"/>
            <p:cNvSpPr>
              <a:spLocks/>
            </p:cNvSpPr>
            <p:nvPr/>
          </p:nvSpPr>
          <p:spPr bwMode="auto">
            <a:xfrm>
              <a:off x="7508875" y="1817688"/>
              <a:ext cx="1397000" cy="1154113"/>
            </a:xfrm>
            <a:custGeom>
              <a:avLst/>
              <a:gdLst>
                <a:gd name="T0" fmla="*/ 3517 w 3517"/>
                <a:gd name="T1" fmla="*/ 9 h 2907"/>
                <a:gd name="T2" fmla="*/ 2663 w 3517"/>
                <a:gd name="T3" fmla="*/ 476 h 2907"/>
                <a:gd name="T4" fmla="*/ 1782 w 3517"/>
                <a:gd name="T5" fmla="*/ 0 h 2907"/>
                <a:gd name="T6" fmla="*/ 1773 w 3517"/>
                <a:gd name="T7" fmla="*/ 60 h 2907"/>
                <a:gd name="T8" fmla="*/ 1747 w 3517"/>
                <a:gd name="T9" fmla="*/ 180 h 2907"/>
                <a:gd name="T10" fmla="*/ 1711 w 3517"/>
                <a:gd name="T11" fmla="*/ 295 h 2907"/>
                <a:gd name="T12" fmla="*/ 1665 w 3517"/>
                <a:gd name="T13" fmla="*/ 405 h 2907"/>
                <a:gd name="T14" fmla="*/ 1610 w 3517"/>
                <a:gd name="T15" fmla="*/ 510 h 2907"/>
                <a:gd name="T16" fmla="*/ 1546 w 3517"/>
                <a:gd name="T17" fmla="*/ 610 h 2907"/>
                <a:gd name="T18" fmla="*/ 1473 w 3517"/>
                <a:gd name="T19" fmla="*/ 703 h 2907"/>
                <a:gd name="T20" fmla="*/ 1393 w 3517"/>
                <a:gd name="T21" fmla="*/ 789 h 2907"/>
                <a:gd name="T22" fmla="*/ 1306 w 3517"/>
                <a:gd name="T23" fmla="*/ 868 h 2907"/>
                <a:gd name="T24" fmla="*/ 1212 w 3517"/>
                <a:gd name="T25" fmla="*/ 939 h 2907"/>
                <a:gd name="T26" fmla="*/ 1112 w 3517"/>
                <a:gd name="T27" fmla="*/ 1003 h 2907"/>
                <a:gd name="T28" fmla="*/ 1006 w 3517"/>
                <a:gd name="T29" fmla="*/ 1056 h 2907"/>
                <a:gd name="T30" fmla="*/ 894 w 3517"/>
                <a:gd name="T31" fmla="*/ 1101 h 2907"/>
                <a:gd name="T32" fmla="*/ 779 w 3517"/>
                <a:gd name="T33" fmla="*/ 1136 h 2907"/>
                <a:gd name="T34" fmla="*/ 659 w 3517"/>
                <a:gd name="T35" fmla="*/ 1161 h 2907"/>
                <a:gd name="T36" fmla="*/ 535 w 3517"/>
                <a:gd name="T37" fmla="*/ 1174 h 2907"/>
                <a:gd name="T38" fmla="*/ 473 w 3517"/>
                <a:gd name="T39" fmla="*/ 1176 h 2907"/>
                <a:gd name="T40" fmla="*/ 0 w 3517"/>
                <a:gd name="T41" fmla="*/ 2047 h 2907"/>
                <a:gd name="T42" fmla="*/ 472 w 3517"/>
                <a:gd name="T43" fmla="*/ 2907 h 2907"/>
                <a:gd name="T44" fmla="*/ 548 w 3517"/>
                <a:gd name="T45" fmla="*/ 2905 h 2907"/>
                <a:gd name="T46" fmla="*/ 698 w 3517"/>
                <a:gd name="T47" fmla="*/ 2896 h 2907"/>
                <a:gd name="T48" fmla="*/ 847 w 3517"/>
                <a:gd name="T49" fmla="*/ 2881 h 2907"/>
                <a:gd name="T50" fmla="*/ 994 w 3517"/>
                <a:gd name="T51" fmla="*/ 2859 h 2907"/>
                <a:gd name="T52" fmla="*/ 1138 w 3517"/>
                <a:gd name="T53" fmla="*/ 2829 h 2907"/>
                <a:gd name="T54" fmla="*/ 1280 w 3517"/>
                <a:gd name="T55" fmla="*/ 2793 h 2907"/>
                <a:gd name="T56" fmla="*/ 1419 w 3517"/>
                <a:gd name="T57" fmla="*/ 2751 h 2907"/>
                <a:gd name="T58" fmla="*/ 1555 w 3517"/>
                <a:gd name="T59" fmla="*/ 2702 h 2907"/>
                <a:gd name="T60" fmla="*/ 1687 w 3517"/>
                <a:gd name="T61" fmla="*/ 2648 h 2907"/>
                <a:gd name="T62" fmla="*/ 1818 w 3517"/>
                <a:gd name="T63" fmla="*/ 2587 h 2907"/>
                <a:gd name="T64" fmla="*/ 1944 w 3517"/>
                <a:gd name="T65" fmla="*/ 2519 h 2907"/>
                <a:gd name="T66" fmla="*/ 2067 w 3517"/>
                <a:gd name="T67" fmla="*/ 2447 h 2907"/>
                <a:gd name="T68" fmla="*/ 2186 w 3517"/>
                <a:gd name="T69" fmla="*/ 2369 h 2907"/>
                <a:gd name="T70" fmla="*/ 2302 w 3517"/>
                <a:gd name="T71" fmla="*/ 2286 h 2907"/>
                <a:gd name="T72" fmla="*/ 2413 w 3517"/>
                <a:gd name="T73" fmla="*/ 2198 h 2907"/>
                <a:gd name="T74" fmla="*/ 2519 w 3517"/>
                <a:gd name="T75" fmla="*/ 2104 h 2907"/>
                <a:gd name="T76" fmla="*/ 2622 w 3517"/>
                <a:gd name="T77" fmla="*/ 2007 h 2907"/>
                <a:gd name="T78" fmla="*/ 2720 w 3517"/>
                <a:gd name="T79" fmla="*/ 1905 h 2907"/>
                <a:gd name="T80" fmla="*/ 2814 w 3517"/>
                <a:gd name="T81" fmla="*/ 1797 h 2907"/>
                <a:gd name="T82" fmla="*/ 2902 w 3517"/>
                <a:gd name="T83" fmla="*/ 1687 h 2907"/>
                <a:gd name="T84" fmla="*/ 2985 w 3517"/>
                <a:gd name="T85" fmla="*/ 1572 h 2907"/>
                <a:gd name="T86" fmla="*/ 3063 w 3517"/>
                <a:gd name="T87" fmla="*/ 1452 h 2907"/>
                <a:gd name="T88" fmla="*/ 3135 w 3517"/>
                <a:gd name="T89" fmla="*/ 1329 h 2907"/>
                <a:gd name="T90" fmla="*/ 3201 w 3517"/>
                <a:gd name="T91" fmla="*/ 1202 h 2907"/>
                <a:gd name="T92" fmla="*/ 3262 w 3517"/>
                <a:gd name="T93" fmla="*/ 1073 h 2907"/>
                <a:gd name="T94" fmla="*/ 3318 w 3517"/>
                <a:gd name="T95" fmla="*/ 941 h 2907"/>
                <a:gd name="T96" fmla="*/ 3366 w 3517"/>
                <a:gd name="T97" fmla="*/ 804 h 2907"/>
                <a:gd name="T98" fmla="*/ 3409 w 3517"/>
                <a:gd name="T99" fmla="*/ 664 h 2907"/>
                <a:gd name="T100" fmla="*/ 3445 w 3517"/>
                <a:gd name="T101" fmla="*/ 523 h 2907"/>
                <a:gd name="T102" fmla="*/ 3475 w 3517"/>
                <a:gd name="T103" fmla="*/ 379 h 2907"/>
                <a:gd name="T104" fmla="*/ 3497 w 3517"/>
                <a:gd name="T105" fmla="*/ 233 h 2907"/>
                <a:gd name="T106" fmla="*/ 3512 w 3517"/>
                <a:gd name="T107" fmla="*/ 84 h 2907"/>
                <a:gd name="T108" fmla="*/ 3517 w 3517"/>
                <a:gd name="T109" fmla="*/ 9 h 2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517" h="2907">
                  <a:moveTo>
                    <a:pt x="3517" y="9"/>
                  </a:moveTo>
                  <a:lnTo>
                    <a:pt x="2663" y="476"/>
                  </a:lnTo>
                  <a:lnTo>
                    <a:pt x="1782" y="0"/>
                  </a:lnTo>
                  <a:lnTo>
                    <a:pt x="1773" y="60"/>
                  </a:lnTo>
                  <a:lnTo>
                    <a:pt x="1747" y="180"/>
                  </a:lnTo>
                  <a:lnTo>
                    <a:pt x="1711" y="295"/>
                  </a:lnTo>
                  <a:lnTo>
                    <a:pt x="1665" y="405"/>
                  </a:lnTo>
                  <a:lnTo>
                    <a:pt x="1610" y="510"/>
                  </a:lnTo>
                  <a:lnTo>
                    <a:pt x="1546" y="610"/>
                  </a:lnTo>
                  <a:lnTo>
                    <a:pt x="1473" y="703"/>
                  </a:lnTo>
                  <a:lnTo>
                    <a:pt x="1393" y="789"/>
                  </a:lnTo>
                  <a:lnTo>
                    <a:pt x="1306" y="868"/>
                  </a:lnTo>
                  <a:lnTo>
                    <a:pt x="1212" y="939"/>
                  </a:lnTo>
                  <a:lnTo>
                    <a:pt x="1112" y="1003"/>
                  </a:lnTo>
                  <a:lnTo>
                    <a:pt x="1006" y="1056"/>
                  </a:lnTo>
                  <a:lnTo>
                    <a:pt x="894" y="1101"/>
                  </a:lnTo>
                  <a:lnTo>
                    <a:pt x="779" y="1136"/>
                  </a:lnTo>
                  <a:lnTo>
                    <a:pt x="659" y="1161"/>
                  </a:lnTo>
                  <a:lnTo>
                    <a:pt x="535" y="1174"/>
                  </a:lnTo>
                  <a:lnTo>
                    <a:pt x="473" y="1176"/>
                  </a:lnTo>
                  <a:lnTo>
                    <a:pt x="0" y="2047"/>
                  </a:lnTo>
                  <a:lnTo>
                    <a:pt x="472" y="2907"/>
                  </a:lnTo>
                  <a:lnTo>
                    <a:pt x="548" y="2905"/>
                  </a:lnTo>
                  <a:lnTo>
                    <a:pt x="698" y="2896"/>
                  </a:lnTo>
                  <a:lnTo>
                    <a:pt x="847" y="2881"/>
                  </a:lnTo>
                  <a:lnTo>
                    <a:pt x="994" y="2859"/>
                  </a:lnTo>
                  <a:lnTo>
                    <a:pt x="1138" y="2829"/>
                  </a:lnTo>
                  <a:lnTo>
                    <a:pt x="1280" y="2793"/>
                  </a:lnTo>
                  <a:lnTo>
                    <a:pt x="1419" y="2751"/>
                  </a:lnTo>
                  <a:lnTo>
                    <a:pt x="1555" y="2702"/>
                  </a:lnTo>
                  <a:lnTo>
                    <a:pt x="1687" y="2648"/>
                  </a:lnTo>
                  <a:lnTo>
                    <a:pt x="1818" y="2587"/>
                  </a:lnTo>
                  <a:lnTo>
                    <a:pt x="1944" y="2519"/>
                  </a:lnTo>
                  <a:lnTo>
                    <a:pt x="2067" y="2447"/>
                  </a:lnTo>
                  <a:lnTo>
                    <a:pt x="2186" y="2369"/>
                  </a:lnTo>
                  <a:lnTo>
                    <a:pt x="2302" y="2286"/>
                  </a:lnTo>
                  <a:lnTo>
                    <a:pt x="2413" y="2198"/>
                  </a:lnTo>
                  <a:lnTo>
                    <a:pt x="2519" y="2104"/>
                  </a:lnTo>
                  <a:lnTo>
                    <a:pt x="2622" y="2007"/>
                  </a:lnTo>
                  <a:lnTo>
                    <a:pt x="2720" y="1905"/>
                  </a:lnTo>
                  <a:lnTo>
                    <a:pt x="2814" y="1797"/>
                  </a:lnTo>
                  <a:lnTo>
                    <a:pt x="2902" y="1687"/>
                  </a:lnTo>
                  <a:lnTo>
                    <a:pt x="2985" y="1572"/>
                  </a:lnTo>
                  <a:lnTo>
                    <a:pt x="3063" y="1452"/>
                  </a:lnTo>
                  <a:lnTo>
                    <a:pt x="3135" y="1329"/>
                  </a:lnTo>
                  <a:lnTo>
                    <a:pt x="3201" y="1202"/>
                  </a:lnTo>
                  <a:lnTo>
                    <a:pt x="3262" y="1073"/>
                  </a:lnTo>
                  <a:lnTo>
                    <a:pt x="3318" y="941"/>
                  </a:lnTo>
                  <a:lnTo>
                    <a:pt x="3366" y="804"/>
                  </a:lnTo>
                  <a:lnTo>
                    <a:pt x="3409" y="664"/>
                  </a:lnTo>
                  <a:lnTo>
                    <a:pt x="3445" y="523"/>
                  </a:lnTo>
                  <a:lnTo>
                    <a:pt x="3475" y="379"/>
                  </a:lnTo>
                  <a:lnTo>
                    <a:pt x="3497" y="233"/>
                  </a:lnTo>
                  <a:lnTo>
                    <a:pt x="3512" y="84"/>
                  </a:lnTo>
                  <a:lnTo>
                    <a:pt x="3517" y="9"/>
                  </a:lnTo>
                  <a:close/>
                </a:path>
              </a:pathLst>
            </a:custGeom>
            <a:solidFill>
              <a:srgbClr val="A9C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</a:rPr>
                <a:t>02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05" name="Freeform 13"/>
            <p:cNvSpPr>
              <a:spLocks/>
            </p:cNvSpPr>
            <p:nvPr/>
          </p:nvSpPr>
          <p:spPr bwMode="auto">
            <a:xfrm>
              <a:off x="6469063" y="1573213"/>
              <a:ext cx="1152525" cy="1397000"/>
            </a:xfrm>
            <a:custGeom>
              <a:avLst/>
              <a:gdLst>
                <a:gd name="T0" fmla="*/ 2908 w 2908"/>
                <a:gd name="T1" fmla="*/ 1782 h 3518"/>
                <a:gd name="T2" fmla="*/ 2847 w 2908"/>
                <a:gd name="T3" fmla="*/ 1773 h 3518"/>
                <a:gd name="T4" fmla="*/ 2727 w 2908"/>
                <a:gd name="T5" fmla="*/ 1747 h 3518"/>
                <a:gd name="T6" fmla="*/ 2612 w 2908"/>
                <a:gd name="T7" fmla="*/ 1711 h 3518"/>
                <a:gd name="T8" fmla="*/ 2502 w 2908"/>
                <a:gd name="T9" fmla="*/ 1665 h 3518"/>
                <a:gd name="T10" fmla="*/ 2397 w 2908"/>
                <a:gd name="T11" fmla="*/ 1610 h 3518"/>
                <a:gd name="T12" fmla="*/ 2297 w 2908"/>
                <a:gd name="T13" fmla="*/ 1546 h 3518"/>
                <a:gd name="T14" fmla="*/ 2204 w 2908"/>
                <a:gd name="T15" fmla="*/ 1474 h 3518"/>
                <a:gd name="T16" fmla="*/ 2118 w 2908"/>
                <a:gd name="T17" fmla="*/ 1393 h 3518"/>
                <a:gd name="T18" fmla="*/ 2039 w 2908"/>
                <a:gd name="T19" fmla="*/ 1306 h 3518"/>
                <a:gd name="T20" fmla="*/ 1968 w 2908"/>
                <a:gd name="T21" fmla="*/ 1212 h 3518"/>
                <a:gd name="T22" fmla="*/ 1904 w 2908"/>
                <a:gd name="T23" fmla="*/ 1112 h 3518"/>
                <a:gd name="T24" fmla="*/ 1850 w 2908"/>
                <a:gd name="T25" fmla="*/ 1006 h 3518"/>
                <a:gd name="T26" fmla="*/ 1806 w 2908"/>
                <a:gd name="T27" fmla="*/ 895 h 3518"/>
                <a:gd name="T28" fmla="*/ 1771 w 2908"/>
                <a:gd name="T29" fmla="*/ 779 h 3518"/>
                <a:gd name="T30" fmla="*/ 1746 w 2908"/>
                <a:gd name="T31" fmla="*/ 660 h 3518"/>
                <a:gd name="T32" fmla="*/ 1733 w 2908"/>
                <a:gd name="T33" fmla="*/ 536 h 3518"/>
                <a:gd name="T34" fmla="*/ 1731 w 2908"/>
                <a:gd name="T35" fmla="*/ 473 h 3518"/>
                <a:gd name="T36" fmla="*/ 860 w 2908"/>
                <a:gd name="T37" fmla="*/ 0 h 3518"/>
                <a:gd name="T38" fmla="*/ 0 w 2908"/>
                <a:gd name="T39" fmla="*/ 472 h 3518"/>
                <a:gd name="T40" fmla="*/ 2 w 2908"/>
                <a:gd name="T41" fmla="*/ 548 h 3518"/>
                <a:gd name="T42" fmla="*/ 9 w 2908"/>
                <a:gd name="T43" fmla="*/ 698 h 3518"/>
                <a:gd name="T44" fmla="*/ 25 w 2908"/>
                <a:gd name="T45" fmla="*/ 848 h 3518"/>
                <a:gd name="T46" fmla="*/ 48 w 2908"/>
                <a:gd name="T47" fmla="*/ 994 h 3518"/>
                <a:gd name="T48" fmla="*/ 77 w 2908"/>
                <a:gd name="T49" fmla="*/ 1138 h 3518"/>
                <a:gd name="T50" fmla="*/ 113 w 2908"/>
                <a:gd name="T51" fmla="*/ 1280 h 3518"/>
                <a:gd name="T52" fmla="*/ 156 w 2908"/>
                <a:gd name="T53" fmla="*/ 1419 h 3518"/>
                <a:gd name="T54" fmla="*/ 205 w 2908"/>
                <a:gd name="T55" fmla="*/ 1555 h 3518"/>
                <a:gd name="T56" fmla="*/ 260 w 2908"/>
                <a:gd name="T57" fmla="*/ 1689 h 3518"/>
                <a:gd name="T58" fmla="*/ 321 w 2908"/>
                <a:gd name="T59" fmla="*/ 1818 h 3518"/>
                <a:gd name="T60" fmla="*/ 388 w 2908"/>
                <a:gd name="T61" fmla="*/ 1944 h 3518"/>
                <a:gd name="T62" fmla="*/ 459 w 2908"/>
                <a:gd name="T63" fmla="*/ 2067 h 3518"/>
                <a:gd name="T64" fmla="*/ 537 w 2908"/>
                <a:gd name="T65" fmla="*/ 2186 h 3518"/>
                <a:gd name="T66" fmla="*/ 621 w 2908"/>
                <a:gd name="T67" fmla="*/ 2302 h 3518"/>
                <a:gd name="T68" fmla="*/ 709 w 2908"/>
                <a:gd name="T69" fmla="*/ 2413 h 3518"/>
                <a:gd name="T70" fmla="*/ 801 w 2908"/>
                <a:gd name="T71" fmla="*/ 2520 h 3518"/>
                <a:gd name="T72" fmla="*/ 900 w 2908"/>
                <a:gd name="T73" fmla="*/ 2622 h 3518"/>
                <a:gd name="T74" fmla="*/ 1002 w 2908"/>
                <a:gd name="T75" fmla="*/ 2720 h 3518"/>
                <a:gd name="T76" fmla="*/ 1109 w 2908"/>
                <a:gd name="T77" fmla="*/ 2814 h 3518"/>
                <a:gd name="T78" fmla="*/ 1220 w 2908"/>
                <a:gd name="T79" fmla="*/ 2902 h 3518"/>
                <a:gd name="T80" fmla="*/ 1335 w 2908"/>
                <a:gd name="T81" fmla="*/ 2985 h 3518"/>
                <a:gd name="T82" fmla="*/ 1455 w 2908"/>
                <a:gd name="T83" fmla="*/ 3063 h 3518"/>
                <a:gd name="T84" fmla="*/ 1578 w 2908"/>
                <a:gd name="T85" fmla="*/ 3135 h 3518"/>
                <a:gd name="T86" fmla="*/ 1704 w 2908"/>
                <a:gd name="T87" fmla="*/ 3201 h 3518"/>
                <a:gd name="T88" fmla="*/ 1833 w 2908"/>
                <a:gd name="T89" fmla="*/ 3262 h 3518"/>
                <a:gd name="T90" fmla="*/ 1967 w 2908"/>
                <a:gd name="T91" fmla="*/ 3318 h 3518"/>
                <a:gd name="T92" fmla="*/ 2103 w 2908"/>
                <a:gd name="T93" fmla="*/ 3366 h 3518"/>
                <a:gd name="T94" fmla="*/ 2241 w 2908"/>
                <a:gd name="T95" fmla="*/ 3409 h 3518"/>
                <a:gd name="T96" fmla="*/ 2384 w 2908"/>
                <a:gd name="T97" fmla="*/ 3445 h 3518"/>
                <a:gd name="T98" fmla="*/ 2528 w 2908"/>
                <a:gd name="T99" fmla="*/ 3475 h 3518"/>
                <a:gd name="T100" fmla="*/ 2674 w 2908"/>
                <a:gd name="T101" fmla="*/ 3497 h 3518"/>
                <a:gd name="T102" fmla="*/ 2823 w 2908"/>
                <a:gd name="T103" fmla="*/ 3512 h 3518"/>
                <a:gd name="T104" fmla="*/ 2899 w 2908"/>
                <a:gd name="T105" fmla="*/ 3518 h 3518"/>
                <a:gd name="T106" fmla="*/ 2429 w 2908"/>
                <a:gd name="T107" fmla="*/ 2663 h 3518"/>
                <a:gd name="T108" fmla="*/ 2908 w 2908"/>
                <a:gd name="T109" fmla="*/ 1782 h 3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08" h="3518">
                  <a:moveTo>
                    <a:pt x="2908" y="1782"/>
                  </a:moveTo>
                  <a:lnTo>
                    <a:pt x="2847" y="1773"/>
                  </a:lnTo>
                  <a:lnTo>
                    <a:pt x="2727" y="1747"/>
                  </a:lnTo>
                  <a:lnTo>
                    <a:pt x="2612" y="1711"/>
                  </a:lnTo>
                  <a:lnTo>
                    <a:pt x="2502" y="1665"/>
                  </a:lnTo>
                  <a:lnTo>
                    <a:pt x="2397" y="1610"/>
                  </a:lnTo>
                  <a:lnTo>
                    <a:pt x="2297" y="1546"/>
                  </a:lnTo>
                  <a:lnTo>
                    <a:pt x="2204" y="1474"/>
                  </a:lnTo>
                  <a:lnTo>
                    <a:pt x="2118" y="1393"/>
                  </a:lnTo>
                  <a:lnTo>
                    <a:pt x="2039" y="1306"/>
                  </a:lnTo>
                  <a:lnTo>
                    <a:pt x="1968" y="1212"/>
                  </a:lnTo>
                  <a:lnTo>
                    <a:pt x="1904" y="1112"/>
                  </a:lnTo>
                  <a:lnTo>
                    <a:pt x="1850" y="1006"/>
                  </a:lnTo>
                  <a:lnTo>
                    <a:pt x="1806" y="895"/>
                  </a:lnTo>
                  <a:lnTo>
                    <a:pt x="1771" y="779"/>
                  </a:lnTo>
                  <a:lnTo>
                    <a:pt x="1746" y="660"/>
                  </a:lnTo>
                  <a:lnTo>
                    <a:pt x="1733" y="536"/>
                  </a:lnTo>
                  <a:lnTo>
                    <a:pt x="1731" y="473"/>
                  </a:lnTo>
                  <a:lnTo>
                    <a:pt x="860" y="0"/>
                  </a:lnTo>
                  <a:lnTo>
                    <a:pt x="0" y="472"/>
                  </a:lnTo>
                  <a:lnTo>
                    <a:pt x="2" y="548"/>
                  </a:lnTo>
                  <a:lnTo>
                    <a:pt x="9" y="698"/>
                  </a:lnTo>
                  <a:lnTo>
                    <a:pt x="25" y="848"/>
                  </a:lnTo>
                  <a:lnTo>
                    <a:pt x="48" y="994"/>
                  </a:lnTo>
                  <a:lnTo>
                    <a:pt x="77" y="1138"/>
                  </a:lnTo>
                  <a:lnTo>
                    <a:pt x="113" y="1280"/>
                  </a:lnTo>
                  <a:lnTo>
                    <a:pt x="156" y="1419"/>
                  </a:lnTo>
                  <a:lnTo>
                    <a:pt x="205" y="1555"/>
                  </a:lnTo>
                  <a:lnTo>
                    <a:pt x="260" y="1689"/>
                  </a:lnTo>
                  <a:lnTo>
                    <a:pt x="321" y="1818"/>
                  </a:lnTo>
                  <a:lnTo>
                    <a:pt x="388" y="1944"/>
                  </a:lnTo>
                  <a:lnTo>
                    <a:pt x="459" y="2067"/>
                  </a:lnTo>
                  <a:lnTo>
                    <a:pt x="537" y="2186"/>
                  </a:lnTo>
                  <a:lnTo>
                    <a:pt x="621" y="2302"/>
                  </a:lnTo>
                  <a:lnTo>
                    <a:pt x="709" y="2413"/>
                  </a:lnTo>
                  <a:lnTo>
                    <a:pt x="801" y="2520"/>
                  </a:lnTo>
                  <a:lnTo>
                    <a:pt x="900" y="2622"/>
                  </a:lnTo>
                  <a:lnTo>
                    <a:pt x="1002" y="2720"/>
                  </a:lnTo>
                  <a:lnTo>
                    <a:pt x="1109" y="2814"/>
                  </a:lnTo>
                  <a:lnTo>
                    <a:pt x="1220" y="2902"/>
                  </a:lnTo>
                  <a:lnTo>
                    <a:pt x="1335" y="2985"/>
                  </a:lnTo>
                  <a:lnTo>
                    <a:pt x="1455" y="3063"/>
                  </a:lnTo>
                  <a:lnTo>
                    <a:pt x="1578" y="3135"/>
                  </a:lnTo>
                  <a:lnTo>
                    <a:pt x="1704" y="3201"/>
                  </a:lnTo>
                  <a:lnTo>
                    <a:pt x="1833" y="3262"/>
                  </a:lnTo>
                  <a:lnTo>
                    <a:pt x="1967" y="3318"/>
                  </a:lnTo>
                  <a:lnTo>
                    <a:pt x="2103" y="3366"/>
                  </a:lnTo>
                  <a:lnTo>
                    <a:pt x="2241" y="3409"/>
                  </a:lnTo>
                  <a:lnTo>
                    <a:pt x="2384" y="3445"/>
                  </a:lnTo>
                  <a:lnTo>
                    <a:pt x="2528" y="3475"/>
                  </a:lnTo>
                  <a:lnTo>
                    <a:pt x="2674" y="3497"/>
                  </a:lnTo>
                  <a:lnTo>
                    <a:pt x="2823" y="3512"/>
                  </a:lnTo>
                  <a:lnTo>
                    <a:pt x="2899" y="3518"/>
                  </a:lnTo>
                  <a:lnTo>
                    <a:pt x="2429" y="2663"/>
                  </a:lnTo>
                  <a:lnTo>
                    <a:pt x="2908" y="1782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</a:rPr>
                <a:t>03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7628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Arrow Ring Chart – 4 Parts</a:t>
            </a:r>
            <a:endParaRPr lang="en-US" dirty="0"/>
          </a:p>
        </p:txBody>
      </p:sp>
      <p:sp>
        <p:nvSpPr>
          <p:cNvPr id="14" name="Teardrop 13"/>
          <p:cNvSpPr/>
          <p:nvPr/>
        </p:nvSpPr>
        <p:spPr bwMode="auto">
          <a:xfrm rot="8100000">
            <a:off x="157704" y="1900381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554941" y="1814096"/>
            <a:ext cx="1613903" cy="1462107"/>
            <a:chOff x="554941" y="1476384"/>
            <a:chExt cx="1613903" cy="1462107"/>
          </a:xfrm>
        </p:grpSpPr>
        <p:sp>
          <p:nvSpPr>
            <p:cNvPr id="47" name="TextBox 4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F3591F"/>
                  </a:solidFill>
                </a:rPr>
                <a:t>Lorem Ipsum</a:t>
              </a:r>
              <a:endParaRPr lang="en-US" sz="2200" b="1" dirty="0">
                <a:solidFill>
                  <a:srgbClr val="F3591F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39141" y="3613126"/>
            <a:ext cx="1613903" cy="1462107"/>
            <a:chOff x="554941" y="1476384"/>
            <a:chExt cx="1613903" cy="1462107"/>
          </a:xfrm>
        </p:grpSpPr>
        <p:sp>
          <p:nvSpPr>
            <p:cNvPr id="55" name="TextBox 5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1AA8FE"/>
                  </a:solidFill>
                </a:rPr>
                <a:t>Lorem Ipsum</a:t>
              </a:r>
              <a:endParaRPr lang="en-US" sz="2200" b="1" dirty="0">
                <a:solidFill>
                  <a:srgbClr val="1AA8FE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69" name="Teardrop 68"/>
          <p:cNvSpPr/>
          <p:nvPr/>
        </p:nvSpPr>
        <p:spPr bwMode="auto">
          <a:xfrm rot="8100000">
            <a:off x="157704" y="3699026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7" name="Teardrop 76"/>
          <p:cNvSpPr/>
          <p:nvPr/>
        </p:nvSpPr>
        <p:spPr bwMode="auto">
          <a:xfrm rot="8100000">
            <a:off x="6784998" y="1900381"/>
            <a:ext cx="258245" cy="258313"/>
          </a:xfrm>
          <a:prstGeom prst="teardrop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7182235" y="1814096"/>
            <a:ext cx="1613903" cy="1462107"/>
            <a:chOff x="554941" y="1476384"/>
            <a:chExt cx="1613903" cy="1462107"/>
          </a:xfrm>
        </p:grpSpPr>
        <p:sp>
          <p:nvSpPr>
            <p:cNvPr id="87" name="TextBox 8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CCCCCC"/>
                  </a:solidFill>
                </a:rPr>
                <a:t>Lorem Ipsum</a:t>
              </a:r>
              <a:endParaRPr lang="en-US" sz="2200" b="1" dirty="0">
                <a:solidFill>
                  <a:srgbClr val="CCCCCC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7166435" y="3613126"/>
            <a:ext cx="1613903" cy="1462107"/>
            <a:chOff x="554941" y="1476384"/>
            <a:chExt cx="1613903" cy="1462107"/>
          </a:xfrm>
        </p:grpSpPr>
        <p:sp>
          <p:nvSpPr>
            <p:cNvPr id="85" name="TextBox 8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A9C500"/>
                  </a:solidFill>
                </a:rPr>
                <a:t>Lorem Ipsum</a:t>
              </a:r>
              <a:endParaRPr lang="en-US" sz="2200" b="1" dirty="0">
                <a:solidFill>
                  <a:srgbClr val="A9C500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1" name="Teardrop 80"/>
          <p:cNvSpPr/>
          <p:nvPr/>
        </p:nvSpPr>
        <p:spPr bwMode="auto">
          <a:xfrm rot="8100000">
            <a:off x="6784998" y="3699026"/>
            <a:ext cx="258245" cy="258313"/>
          </a:xfrm>
          <a:prstGeom prst="teardrop">
            <a:avLst/>
          </a:pr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101" name="Group 100"/>
          <p:cNvGrpSpPr>
            <a:grpSpLocks noChangeAspect="1"/>
          </p:cNvGrpSpPr>
          <p:nvPr/>
        </p:nvGrpSpPr>
        <p:grpSpPr>
          <a:xfrm>
            <a:off x="2788920" y="1645920"/>
            <a:ext cx="3566160" cy="3566160"/>
            <a:chOff x="6469063" y="531813"/>
            <a:chExt cx="2438400" cy="2439988"/>
          </a:xfrm>
        </p:grpSpPr>
        <p:sp>
          <p:nvSpPr>
            <p:cNvPr id="102" name="Freeform 10"/>
            <p:cNvSpPr>
              <a:spLocks/>
            </p:cNvSpPr>
            <p:nvPr/>
          </p:nvSpPr>
          <p:spPr bwMode="auto">
            <a:xfrm>
              <a:off x="7753350" y="534988"/>
              <a:ext cx="1154113" cy="1395413"/>
            </a:xfrm>
            <a:custGeom>
              <a:avLst/>
              <a:gdLst>
                <a:gd name="T0" fmla="*/ 0 w 2909"/>
                <a:gd name="T1" fmla="*/ 1735 h 3516"/>
                <a:gd name="T2" fmla="*/ 62 w 2909"/>
                <a:gd name="T3" fmla="*/ 1743 h 3516"/>
                <a:gd name="T4" fmla="*/ 182 w 2909"/>
                <a:gd name="T5" fmla="*/ 1769 h 3516"/>
                <a:gd name="T6" fmla="*/ 297 w 2909"/>
                <a:gd name="T7" fmla="*/ 1805 h 3516"/>
                <a:gd name="T8" fmla="*/ 407 w 2909"/>
                <a:gd name="T9" fmla="*/ 1852 h 3516"/>
                <a:gd name="T10" fmla="*/ 512 w 2909"/>
                <a:gd name="T11" fmla="*/ 1908 h 3516"/>
                <a:gd name="T12" fmla="*/ 612 w 2909"/>
                <a:gd name="T13" fmla="*/ 1971 h 3516"/>
                <a:gd name="T14" fmla="*/ 704 w 2909"/>
                <a:gd name="T15" fmla="*/ 2044 h 3516"/>
                <a:gd name="T16" fmla="*/ 791 w 2909"/>
                <a:gd name="T17" fmla="*/ 2124 h 3516"/>
                <a:gd name="T18" fmla="*/ 870 w 2909"/>
                <a:gd name="T19" fmla="*/ 2211 h 3516"/>
                <a:gd name="T20" fmla="*/ 941 w 2909"/>
                <a:gd name="T21" fmla="*/ 2305 h 3516"/>
                <a:gd name="T22" fmla="*/ 1003 w 2909"/>
                <a:gd name="T23" fmla="*/ 2405 h 3516"/>
                <a:gd name="T24" fmla="*/ 1058 w 2909"/>
                <a:gd name="T25" fmla="*/ 2512 h 3516"/>
                <a:gd name="T26" fmla="*/ 1103 w 2909"/>
                <a:gd name="T27" fmla="*/ 2622 h 3516"/>
                <a:gd name="T28" fmla="*/ 1138 w 2909"/>
                <a:gd name="T29" fmla="*/ 2738 h 3516"/>
                <a:gd name="T30" fmla="*/ 1161 w 2909"/>
                <a:gd name="T31" fmla="*/ 2858 h 3516"/>
                <a:gd name="T32" fmla="*/ 1176 w 2909"/>
                <a:gd name="T33" fmla="*/ 2981 h 3516"/>
                <a:gd name="T34" fmla="*/ 1178 w 2909"/>
                <a:gd name="T35" fmla="*/ 3044 h 3516"/>
                <a:gd name="T36" fmla="*/ 2049 w 2909"/>
                <a:gd name="T37" fmla="*/ 3516 h 3516"/>
                <a:gd name="T38" fmla="*/ 2909 w 2909"/>
                <a:gd name="T39" fmla="*/ 3046 h 3516"/>
                <a:gd name="T40" fmla="*/ 2907 w 2909"/>
                <a:gd name="T41" fmla="*/ 2969 h 3516"/>
                <a:gd name="T42" fmla="*/ 2898 w 2909"/>
                <a:gd name="T43" fmla="*/ 2819 h 3516"/>
                <a:gd name="T44" fmla="*/ 2883 w 2909"/>
                <a:gd name="T45" fmla="*/ 2670 h 3516"/>
                <a:gd name="T46" fmla="*/ 2861 w 2909"/>
                <a:gd name="T47" fmla="*/ 2523 h 3516"/>
                <a:gd name="T48" fmla="*/ 2831 w 2909"/>
                <a:gd name="T49" fmla="*/ 2378 h 3516"/>
                <a:gd name="T50" fmla="*/ 2795 w 2909"/>
                <a:gd name="T51" fmla="*/ 2237 h 3516"/>
                <a:gd name="T52" fmla="*/ 2752 w 2909"/>
                <a:gd name="T53" fmla="*/ 2098 h 3516"/>
                <a:gd name="T54" fmla="*/ 2704 w 2909"/>
                <a:gd name="T55" fmla="*/ 1962 h 3516"/>
                <a:gd name="T56" fmla="*/ 2648 w 2909"/>
                <a:gd name="T57" fmla="*/ 1829 h 3516"/>
                <a:gd name="T58" fmla="*/ 2587 w 2909"/>
                <a:gd name="T59" fmla="*/ 1699 h 3516"/>
                <a:gd name="T60" fmla="*/ 2521 w 2909"/>
                <a:gd name="T61" fmla="*/ 1573 h 3516"/>
                <a:gd name="T62" fmla="*/ 2449 w 2909"/>
                <a:gd name="T63" fmla="*/ 1450 h 3516"/>
                <a:gd name="T64" fmla="*/ 2371 w 2909"/>
                <a:gd name="T65" fmla="*/ 1331 h 3516"/>
                <a:gd name="T66" fmla="*/ 2288 w 2909"/>
                <a:gd name="T67" fmla="*/ 1215 h 3516"/>
                <a:gd name="T68" fmla="*/ 2200 w 2909"/>
                <a:gd name="T69" fmla="*/ 1104 h 3516"/>
                <a:gd name="T70" fmla="*/ 2106 w 2909"/>
                <a:gd name="T71" fmla="*/ 998 h 3516"/>
                <a:gd name="T72" fmla="*/ 2009 w 2909"/>
                <a:gd name="T73" fmla="*/ 895 h 3516"/>
                <a:gd name="T74" fmla="*/ 1907 w 2909"/>
                <a:gd name="T75" fmla="*/ 797 h 3516"/>
                <a:gd name="T76" fmla="*/ 1799 w 2909"/>
                <a:gd name="T77" fmla="*/ 703 h 3516"/>
                <a:gd name="T78" fmla="*/ 1688 w 2909"/>
                <a:gd name="T79" fmla="*/ 615 h 3516"/>
                <a:gd name="T80" fmla="*/ 1574 w 2909"/>
                <a:gd name="T81" fmla="*/ 532 h 3516"/>
                <a:gd name="T82" fmla="*/ 1454 w 2909"/>
                <a:gd name="T83" fmla="*/ 455 h 3516"/>
                <a:gd name="T84" fmla="*/ 1331 w 2909"/>
                <a:gd name="T85" fmla="*/ 382 h 3516"/>
                <a:gd name="T86" fmla="*/ 1204 w 2909"/>
                <a:gd name="T87" fmla="*/ 316 h 3516"/>
                <a:gd name="T88" fmla="*/ 1075 w 2909"/>
                <a:gd name="T89" fmla="*/ 255 h 3516"/>
                <a:gd name="T90" fmla="*/ 942 w 2909"/>
                <a:gd name="T91" fmla="*/ 199 h 3516"/>
                <a:gd name="T92" fmla="*/ 806 w 2909"/>
                <a:gd name="T93" fmla="*/ 150 h 3516"/>
                <a:gd name="T94" fmla="*/ 666 w 2909"/>
                <a:gd name="T95" fmla="*/ 109 h 3516"/>
                <a:gd name="T96" fmla="*/ 525 w 2909"/>
                <a:gd name="T97" fmla="*/ 72 h 3516"/>
                <a:gd name="T98" fmla="*/ 381 w 2909"/>
                <a:gd name="T99" fmla="*/ 42 h 3516"/>
                <a:gd name="T100" fmla="*/ 235 w 2909"/>
                <a:gd name="T101" fmla="*/ 20 h 3516"/>
                <a:gd name="T102" fmla="*/ 86 w 2909"/>
                <a:gd name="T103" fmla="*/ 5 h 3516"/>
                <a:gd name="T104" fmla="*/ 10 w 2909"/>
                <a:gd name="T105" fmla="*/ 0 h 3516"/>
                <a:gd name="T106" fmla="*/ 478 w 2909"/>
                <a:gd name="T107" fmla="*/ 854 h 3516"/>
                <a:gd name="T108" fmla="*/ 0 w 2909"/>
                <a:gd name="T109" fmla="*/ 1735 h 3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09" h="3516">
                  <a:moveTo>
                    <a:pt x="0" y="1735"/>
                  </a:moveTo>
                  <a:lnTo>
                    <a:pt x="62" y="1743"/>
                  </a:lnTo>
                  <a:lnTo>
                    <a:pt x="182" y="1769"/>
                  </a:lnTo>
                  <a:lnTo>
                    <a:pt x="297" y="1805"/>
                  </a:lnTo>
                  <a:lnTo>
                    <a:pt x="407" y="1852"/>
                  </a:lnTo>
                  <a:lnTo>
                    <a:pt x="512" y="1908"/>
                  </a:lnTo>
                  <a:lnTo>
                    <a:pt x="612" y="1971"/>
                  </a:lnTo>
                  <a:lnTo>
                    <a:pt x="704" y="2044"/>
                  </a:lnTo>
                  <a:lnTo>
                    <a:pt x="791" y="2124"/>
                  </a:lnTo>
                  <a:lnTo>
                    <a:pt x="870" y="2211"/>
                  </a:lnTo>
                  <a:lnTo>
                    <a:pt x="941" y="2305"/>
                  </a:lnTo>
                  <a:lnTo>
                    <a:pt x="1003" y="2405"/>
                  </a:lnTo>
                  <a:lnTo>
                    <a:pt x="1058" y="2512"/>
                  </a:lnTo>
                  <a:lnTo>
                    <a:pt x="1103" y="2622"/>
                  </a:lnTo>
                  <a:lnTo>
                    <a:pt x="1138" y="2738"/>
                  </a:lnTo>
                  <a:lnTo>
                    <a:pt x="1161" y="2858"/>
                  </a:lnTo>
                  <a:lnTo>
                    <a:pt x="1176" y="2981"/>
                  </a:lnTo>
                  <a:lnTo>
                    <a:pt x="1178" y="3044"/>
                  </a:lnTo>
                  <a:lnTo>
                    <a:pt x="2049" y="3516"/>
                  </a:lnTo>
                  <a:lnTo>
                    <a:pt x="2909" y="3046"/>
                  </a:lnTo>
                  <a:lnTo>
                    <a:pt x="2907" y="2969"/>
                  </a:lnTo>
                  <a:lnTo>
                    <a:pt x="2898" y="2819"/>
                  </a:lnTo>
                  <a:lnTo>
                    <a:pt x="2883" y="2670"/>
                  </a:lnTo>
                  <a:lnTo>
                    <a:pt x="2861" y="2523"/>
                  </a:lnTo>
                  <a:lnTo>
                    <a:pt x="2831" y="2378"/>
                  </a:lnTo>
                  <a:lnTo>
                    <a:pt x="2795" y="2237"/>
                  </a:lnTo>
                  <a:lnTo>
                    <a:pt x="2752" y="2098"/>
                  </a:lnTo>
                  <a:lnTo>
                    <a:pt x="2704" y="1962"/>
                  </a:lnTo>
                  <a:lnTo>
                    <a:pt x="2648" y="1829"/>
                  </a:lnTo>
                  <a:lnTo>
                    <a:pt x="2587" y="1699"/>
                  </a:lnTo>
                  <a:lnTo>
                    <a:pt x="2521" y="1573"/>
                  </a:lnTo>
                  <a:lnTo>
                    <a:pt x="2449" y="1450"/>
                  </a:lnTo>
                  <a:lnTo>
                    <a:pt x="2371" y="1331"/>
                  </a:lnTo>
                  <a:lnTo>
                    <a:pt x="2288" y="1215"/>
                  </a:lnTo>
                  <a:lnTo>
                    <a:pt x="2200" y="1104"/>
                  </a:lnTo>
                  <a:lnTo>
                    <a:pt x="2106" y="998"/>
                  </a:lnTo>
                  <a:lnTo>
                    <a:pt x="2009" y="895"/>
                  </a:lnTo>
                  <a:lnTo>
                    <a:pt x="1907" y="797"/>
                  </a:lnTo>
                  <a:lnTo>
                    <a:pt x="1799" y="703"/>
                  </a:lnTo>
                  <a:lnTo>
                    <a:pt x="1688" y="615"/>
                  </a:lnTo>
                  <a:lnTo>
                    <a:pt x="1574" y="532"/>
                  </a:lnTo>
                  <a:lnTo>
                    <a:pt x="1454" y="455"/>
                  </a:lnTo>
                  <a:lnTo>
                    <a:pt x="1331" y="382"/>
                  </a:lnTo>
                  <a:lnTo>
                    <a:pt x="1204" y="316"/>
                  </a:lnTo>
                  <a:lnTo>
                    <a:pt x="1075" y="255"/>
                  </a:lnTo>
                  <a:lnTo>
                    <a:pt x="942" y="199"/>
                  </a:lnTo>
                  <a:lnTo>
                    <a:pt x="806" y="150"/>
                  </a:lnTo>
                  <a:lnTo>
                    <a:pt x="666" y="109"/>
                  </a:lnTo>
                  <a:lnTo>
                    <a:pt x="525" y="72"/>
                  </a:lnTo>
                  <a:lnTo>
                    <a:pt x="381" y="42"/>
                  </a:lnTo>
                  <a:lnTo>
                    <a:pt x="235" y="20"/>
                  </a:lnTo>
                  <a:lnTo>
                    <a:pt x="86" y="5"/>
                  </a:lnTo>
                  <a:lnTo>
                    <a:pt x="10" y="0"/>
                  </a:lnTo>
                  <a:lnTo>
                    <a:pt x="478" y="854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200" b="1" dirty="0" smtClean="0"/>
                <a:t>01</a:t>
              </a:r>
              <a:endParaRPr lang="en-US" sz="3200" b="1" dirty="0"/>
            </a:p>
          </p:txBody>
        </p:sp>
        <p:sp>
          <p:nvSpPr>
            <p:cNvPr id="103" name="Freeform 11"/>
            <p:cNvSpPr>
              <a:spLocks/>
            </p:cNvSpPr>
            <p:nvPr/>
          </p:nvSpPr>
          <p:spPr bwMode="auto">
            <a:xfrm>
              <a:off x="6470650" y="531813"/>
              <a:ext cx="1395413" cy="1154113"/>
            </a:xfrm>
            <a:custGeom>
              <a:avLst/>
              <a:gdLst>
                <a:gd name="T0" fmla="*/ 1735 w 3516"/>
                <a:gd name="T1" fmla="*/ 2908 h 2908"/>
                <a:gd name="T2" fmla="*/ 1743 w 3516"/>
                <a:gd name="T3" fmla="*/ 2847 h 2908"/>
                <a:gd name="T4" fmla="*/ 1769 w 3516"/>
                <a:gd name="T5" fmla="*/ 2728 h 2908"/>
                <a:gd name="T6" fmla="*/ 1805 w 3516"/>
                <a:gd name="T7" fmla="*/ 2612 h 2908"/>
                <a:gd name="T8" fmla="*/ 1852 w 3516"/>
                <a:gd name="T9" fmla="*/ 2502 h 2908"/>
                <a:gd name="T10" fmla="*/ 1906 w 3516"/>
                <a:gd name="T11" fmla="*/ 2397 h 2908"/>
                <a:gd name="T12" fmla="*/ 1971 w 3516"/>
                <a:gd name="T13" fmla="*/ 2297 h 2908"/>
                <a:gd name="T14" fmla="*/ 2044 w 3516"/>
                <a:gd name="T15" fmla="*/ 2204 h 2908"/>
                <a:gd name="T16" fmla="*/ 2123 w 3516"/>
                <a:gd name="T17" fmla="*/ 2118 h 2908"/>
                <a:gd name="T18" fmla="*/ 2211 w 3516"/>
                <a:gd name="T19" fmla="*/ 2039 h 2908"/>
                <a:gd name="T20" fmla="*/ 2304 w 3516"/>
                <a:gd name="T21" fmla="*/ 1968 h 2908"/>
                <a:gd name="T22" fmla="*/ 2405 w 3516"/>
                <a:gd name="T23" fmla="*/ 1905 h 2908"/>
                <a:gd name="T24" fmla="*/ 2510 w 3516"/>
                <a:gd name="T25" fmla="*/ 1850 h 2908"/>
                <a:gd name="T26" fmla="*/ 2622 w 3516"/>
                <a:gd name="T27" fmla="*/ 1806 h 2908"/>
                <a:gd name="T28" fmla="*/ 2737 w 3516"/>
                <a:gd name="T29" fmla="*/ 1771 h 2908"/>
                <a:gd name="T30" fmla="*/ 2858 w 3516"/>
                <a:gd name="T31" fmla="*/ 1746 h 2908"/>
                <a:gd name="T32" fmla="*/ 2981 w 3516"/>
                <a:gd name="T33" fmla="*/ 1733 h 2908"/>
                <a:gd name="T34" fmla="*/ 3044 w 3516"/>
                <a:gd name="T35" fmla="*/ 1731 h 2908"/>
                <a:gd name="T36" fmla="*/ 3516 w 3516"/>
                <a:gd name="T37" fmla="*/ 860 h 2908"/>
                <a:gd name="T38" fmla="*/ 3045 w 3516"/>
                <a:gd name="T39" fmla="*/ 0 h 2908"/>
                <a:gd name="T40" fmla="*/ 2969 w 3516"/>
                <a:gd name="T41" fmla="*/ 2 h 2908"/>
                <a:gd name="T42" fmla="*/ 2817 w 3516"/>
                <a:gd name="T43" fmla="*/ 10 h 2908"/>
                <a:gd name="T44" fmla="*/ 2670 w 3516"/>
                <a:gd name="T45" fmla="*/ 26 h 2908"/>
                <a:gd name="T46" fmla="*/ 2523 w 3516"/>
                <a:gd name="T47" fmla="*/ 48 h 2908"/>
                <a:gd name="T48" fmla="*/ 2378 w 3516"/>
                <a:gd name="T49" fmla="*/ 78 h 2908"/>
                <a:gd name="T50" fmla="*/ 2237 w 3516"/>
                <a:gd name="T51" fmla="*/ 113 h 2908"/>
                <a:gd name="T52" fmla="*/ 2098 w 3516"/>
                <a:gd name="T53" fmla="*/ 156 h 2908"/>
                <a:gd name="T54" fmla="*/ 1962 w 3516"/>
                <a:gd name="T55" fmla="*/ 205 h 2908"/>
                <a:gd name="T56" fmla="*/ 1828 w 3516"/>
                <a:gd name="T57" fmla="*/ 260 h 2908"/>
                <a:gd name="T58" fmla="*/ 1699 w 3516"/>
                <a:gd name="T59" fmla="*/ 321 h 2908"/>
                <a:gd name="T60" fmla="*/ 1572 w 3516"/>
                <a:gd name="T61" fmla="*/ 388 h 2908"/>
                <a:gd name="T62" fmla="*/ 1450 w 3516"/>
                <a:gd name="T63" fmla="*/ 461 h 2908"/>
                <a:gd name="T64" fmla="*/ 1331 w 3516"/>
                <a:gd name="T65" fmla="*/ 538 h 2908"/>
                <a:gd name="T66" fmla="*/ 1215 w 3516"/>
                <a:gd name="T67" fmla="*/ 621 h 2908"/>
                <a:gd name="T68" fmla="*/ 1104 w 3516"/>
                <a:gd name="T69" fmla="*/ 709 h 2908"/>
                <a:gd name="T70" fmla="*/ 996 w 3516"/>
                <a:gd name="T71" fmla="*/ 803 h 2908"/>
                <a:gd name="T72" fmla="*/ 894 w 3516"/>
                <a:gd name="T73" fmla="*/ 900 h 2908"/>
                <a:gd name="T74" fmla="*/ 797 w 3516"/>
                <a:gd name="T75" fmla="*/ 1002 h 2908"/>
                <a:gd name="T76" fmla="*/ 703 w 3516"/>
                <a:gd name="T77" fmla="*/ 1110 h 2908"/>
                <a:gd name="T78" fmla="*/ 615 w 3516"/>
                <a:gd name="T79" fmla="*/ 1220 h 2908"/>
                <a:gd name="T80" fmla="*/ 532 w 3516"/>
                <a:gd name="T81" fmla="*/ 1336 h 2908"/>
                <a:gd name="T82" fmla="*/ 455 w 3516"/>
                <a:gd name="T83" fmla="*/ 1455 h 2908"/>
                <a:gd name="T84" fmla="*/ 382 w 3516"/>
                <a:gd name="T85" fmla="*/ 1578 h 2908"/>
                <a:gd name="T86" fmla="*/ 315 w 3516"/>
                <a:gd name="T87" fmla="*/ 1704 h 2908"/>
                <a:gd name="T88" fmla="*/ 254 w 3516"/>
                <a:gd name="T89" fmla="*/ 1835 h 2908"/>
                <a:gd name="T90" fmla="*/ 199 w 3516"/>
                <a:gd name="T91" fmla="*/ 1967 h 2908"/>
                <a:gd name="T92" fmla="*/ 150 w 3516"/>
                <a:gd name="T93" fmla="*/ 2103 h 2908"/>
                <a:gd name="T94" fmla="*/ 107 w 3516"/>
                <a:gd name="T95" fmla="*/ 2242 h 2908"/>
                <a:gd name="T96" fmla="*/ 72 w 3516"/>
                <a:gd name="T97" fmla="*/ 2384 h 2908"/>
                <a:gd name="T98" fmla="*/ 42 w 3516"/>
                <a:gd name="T99" fmla="*/ 2528 h 2908"/>
                <a:gd name="T100" fmla="*/ 19 w 3516"/>
                <a:gd name="T101" fmla="*/ 2674 h 2908"/>
                <a:gd name="T102" fmla="*/ 3 w 3516"/>
                <a:gd name="T103" fmla="*/ 2823 h 2908"/>
                <a:gd name="T104" fmla="*/ 0 w 3516"/>
                <a:gd name="T105" fmla="*/ 2899 h 2908"/>
                <a:gd name="T106" fmla="*/ 854 w 3516"/>
                <a:gd name="T107" fmla="*/ 2429 h 2908"/>
                <a:gd name="T108" fmla="*/ 1735 w 3516"/>
                <a:gd name="T109" fmla="*/ 2908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516" h="2908">
                  <a:moveTo>
                    <a:pt x="1735" y="2908"/>
                  </a:moveTo>
                  <a:lnTo>
                    <a:pt x="1743" y="2847"/>
                  </a:lnTo>
                  <a:lnTo>
                    <a:pt x="1769" y="2728"/>
                  </a:lnTo>
                  <a:lnTo>
                    <a:pt x="1805" y="2612"/>
                  </a:lnTo>
                  <a:lnTo>
                    <a:pt x="1852" y="2502"/>
                  </a:lnTo>
                  <a:lnTo>
                    <a:pt x="1906" y="2397"/>
                  </a:lnTo>
                  <a:lnTo>
                    <a:pt x="1971" y="2297"/>
                  </a:lnTo>
                  <a:lnTo>
                    <a:pt x="2044" y="2204"/>
                  </a:lnTo>
                  <a:lnTo>
                    <a:pt x="2123" y="2118"/>
                  </a:lnTo>
                  <a:lnTo>
                    <a:pt x="2211" y="2039"/>
                  </a:lnTo>
                  <a:lnTo>
                    <a:pt x="2304" y="1968"/>
                  </a:lnTo>
                  <a:lnTo>
                    <a:pt x="2405" y="1905"/>
                  </a:lnTo>
                  <a:lnTo>
                    <a:pt x="2510" y="1850"/>
                  </a:lnTo>
                  <a:lnTo>
                    <a:pt x="2622" y="1806"/>
                  </a:lnTo>
                  <a:lnTo>
                    <a:pt x="2737" y="1771"/>
                  </a:lnTo>
                  <a:lnTo>
                    <a:pt x="2858" y="1746"/>
                  </a:lnTo>
                  <a:lnTo>
                    <a:pt x="2981" y="1733"/>
                  </a:lnTo>
                  <a:lnTo>
                    <a:pt x="3044" y="1731"/>
                  </a:lnTo>
                  <a:lnTo>
                    <a:pt x="3516" y="860"/>
                  </a:lnTo>
                  <a:lnTo>
                    <a:pt x="3045" y="0"/>
                  </a:lnTo>
                  <a:lnTo>
                    <a:pt x="2969" y="2"/>
                  </a:lnTo>
                  <a:lnTo>
                    <a:pt x="2817" y="10"/>
                  </a:lnTo>
                  <a:lnTo>
                    <a:pt x="2670" y="26"/>
                  </a:lnTo>
                  <a:lnTo>
                    <a:pt x="2523" y="48"/>
                  </a:lnTo>
                  <a:lnTo>
                    <a:pt x="2378" y="78"/>
                  </a:lnTo>
                  <a:lnTo>
                    <a:pt x="2237" y="113"/>
                  </a:lnTo>
                  <a:lnTo>
                    <a:pt x="2098" y="156"/>
                  </a:lnTo>
                  <a:lnTo>
                    <a:pt x="1962" y="205"/>
                  </a:lnTo>
                  <a:lnTo>
                    <a:pt x="1828" y="260"/>
                  </a:lnTo>
                  <a:lnTo>
                    <a:pt x="1699" y="321"/>
                  </a:lnTo>
                  <a:lnTo>
                    <a:pt x="1572" y="388"/>
                  </a:lnTo>
                  <a:lnTo>
                    <a:pt x="1450" y="461"/>
                  </a:lnTo>
                  <a:lnTo>
                    <a:pt x="1331" y="538"/>
                  </a:lnTo>
                  <a:lnTo>
                    <a:pt x="1215" y="621"/>
                  </a:lnTo>
                  <a:lnTo>
                    <a:pt x="1104" y="709"/>
                  </a:lnTo>
                  <a:lnTo>
                    <a:pt x="996" y="803"/>
                  </a:lnTo>
                  <a:lnTo>
                    <a:pt x="894" y="900"/>
                  </a:lnTo>
                  <a:lnTo>
                    <a:pt x="797" y="1002"/>
                  </a:lnTo>
                  <a:lnTo>
                    <a:pt x="703" y="1110"/>
                  </a:lnTo>
                  <a:lnTo>
                    <a:pt x="615" y="1220"/>
                  </a:lnTo>
                  <a:lnTo>
                    <a:pt x="532" y="1336"/>
                  </a:lnTo>
                  <a:lnTo>
                    <a:pt x="455" y="1455"/>
                  </a:lnTo>
                  <a:lnTo>
                    <a:pt x="382" y="1578"/>
                  </a:lnTo>
                  <a:lnTo>
                    <a:pt x="315" y="1704"/>
                  </a:lnTo>
                  <a:lnTo>
                    <a:pt x="254" y="1835"/>
                  </a:lnTo>
                  <a:lnTo>
                    <a:pt x="199" y="1967"/>
                  </a:lnTo>
                  <a:lnTo>
                    <a:pt x="150" y="2103"/>
                  </a:lnTo>
                  <a:lnTo>
                    <a:pt x="107" y="2242"/>
                  </a:lnTo>
                  <a:lnTo>
                    <a:pt x="72" y="2384"/>
                  </a:lnTo>
                  <a:lnTo>
                    <a:pt x="42" y="2528"/>
                  </a:lnTo>
                  <a:lnTo>
                    <a:pt x="19" y="2674"/>
                  </a:lnTo>
                  <a:lnTo>
                    <a:pt x="3" y="2823"/>
                  </a:lnTo>
                  <a:lnTo>
                    <a:pt x="0" y="2899"/>
                  </a:lnTo>
                  <a:lnTo>
                    <a:pt x="854" y="2429"/>
                  </a:lnTo>
                  <a:lnTo>
                    <a:pt x="1735" y="2908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</a:rPr>
                <a:t>04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04" name="Freeform 12"/>
            <p:cNvSpPr>
              <a:spLocks/>
            </p:cNvSpPr>
            <p:nvPr/>
          </p:nvSpPr>
          <p:spPr bwMode="auto">
            <a:xfrm>
              <a:off x="7508875" y="1817688"/>
              <a:ext cx="1397000" cy="1154113"/>
            </a:xfrm>
            <a:custGeom>
              <a:avLst/>
              <a:gdLst>
                <a:gd name="T0" fmla="*/ 3517 w 3517"/>
                <a:gd name="T1" fmla="*/ 9 h 2907"/>
                <a:gd name="T2" fmla="*/ 2663 w 3517"/>
                <a:gd name="T3" fmla="*/ 476 h 2907"/>
                <a:gd name="T4" fmla="*/ 1782 w 3517"/>
                <a:gd name="T5" fmla="*/ 0 h 2907"/>
                <a:gd name="T6" fmla="*/ 1773 w 3517"/>
                <a:gd name="T7" fmla="*/ 60 h 2907"/>
                <a:gd name="T8" fmla="*/ 1747 w 3517"/>
                <a:gd name="T9" fmla="*/ 180 h 2907"/>
                <a:gd name="T10" fmla="*/ 1711 w 3517"/>
                <a:gd name="T11" fmla="*/ 295 h 2907"/>
                <a:gd name="T12" fmla="*/ 1665 w 3517"/>
                <a:gd name="T13" fmla="*/ 405 h 2907"/>
                <a:gd name="T14" fmla="*/ 1610 w 3517"/>
                <a:gd name="T15" fmla="*/ 510 h 2907"/>
                <a:gd name="T16" fmla="*/ 1546 w 3517"/>
                <a:gd name="T17" fmla="*/ 610 h 2907"/>
                <a:gd name="T18" fmla="*/ 1473 w 3517"/>
                <a:gd name="T19" fmla="*/ 703 h 2907"/>
                <a:gd name="T20" fmla="*/ 1393 w 3517"/>
                <a:gd name="T21" fmla="*/ 789 h 2907"/>
                <a:gd name="T22" fmla="*/ 1306 w 3517"/>
                <a:gd name="T23" fmla="*/ 868 h 2907"/>
                <a:gd name="T24" fmla="*/ 1212 w 3517"/>
                <a:gd name="T25" fmla="*/ 939 h 2907"/>
                <a:gd name="T26" fmla="*/ 1112 w 3517"/>
                <a:gd name="T27" fmla="*/ 1003 h 2907"/>
                <a:gd name="T28" fmla="*/ 1006 w 3517"/>
                <a:gd name="T29" fmla="*/ 1056 h 2907"/>
                <a:gd name="T30" fmla="*/ 894 w 3517"/>
                <a:gd name="T31" fmla="*/ 1101 h 2907"/>
                <a:gd name="T32" fmla="*/ 779 w 3517"/>
                <a:gd name="T33" fmla="*/ 1136 h 2907"/>
                <a:gd name="T34" fmla="*/ 659 w 3517"/>
                <a:gd name="T35" fmla="*/ 1161 h 2907"/>
                <a:gd name="T36" fmla="*/ 535 w 3517"/>
                <a:gd name="T37" fmla="*/ 1174 h 2907"/>
                <a:gd name="T38" fmla="*/ 473 w 3517"/>
                <a:gd name="T39" fmla="*/ 1176 h 2907"/>
                <a:gd name="T40" fmla="*/ 0 w 3517"/>
                <a:gd name="T41" fmla="*/ 2047 h 2907"/>
                <a:gd name="T42" fmla="*/ 472 w 3517"/>
                <a:gd name="T43" fmla="*/ 2907 h 2907"/>
                <a:gd name="T44" fmla="*/ 548 w 3517"/>
                <a:gd name="T45" fmla="*/ 2905 h 2907"/>
                <a:gd name="T46" fmla="*/ 698 w 3517"/>
                <a:gd name="T47" fmla="*/ 2896 h 2907"/>
                <a:gd name="T48" fmla="*/ 847 w 3517"/>
                <a:gd name="T49" fmla="*/ 2881 h 2907"/>
                <a:gd name="T50" fmla="*/ 994 w 3517"/>
                <a:gd name="T51" fmla="*/ 2859 h 2907"/>
                <a:gd name="T52" fmla="*/ 1138 w 3517"/>
                <a:gd name="T53" fmla="*/ 2829 h 2907"/>
                <a:gd name="T54" fmla="*/ 1280 w 3517"/>
                <a:gd name="T55" fmla="*/ 2793 h 2907"/>
                <a:gd name="T56" fmla="*/ 1419 w 3517"/>
                <a:gd name="T57" fmla="*/ 2751 h 2907"/>
                <a:gd name="T58" fmla="*/ 1555 w 3517"/>
                <a:gd name="T59" fmla="*/ 2702 h 2907"/>
                <a:gd name="T60" fmla="*/ 1687 w 3517"/>
                <a:gd name="T61" fmla="*/ 2648 h 2907"/>
                <a:gd name="T62" fmla="*/ 1818 w 3517"/>
                <a:gd name="T63" fmla="*/ 2587 h 2907"/>
                <a:gd name="T64" fmla="*/ 1944 w 3517"/>
                <a:gd name="T65" fmla="*/ 2519 h 2907"/>
                <a:gd name="T66" fmla="*/ 2067 w 3517"/>
                <a:gd name="T67" fmla="*/ 2447 h 2907"/>
                <a:gd name="T68" fmla="*/ 2186 w 3517"/>
                <a:gd name="T69" fmla="*/ 2369 h 2907"/>
                <a:gd name="T70" fmla="*/ 2302 w 3517"/>
                <a:gd name="T71" fmla="*/ 2286 h 2907"/>
                <a:gd name="T72" fmla="*/ 2413 w 3517"/>
                <a:gd name="T73" fmla="*/ 2198 h 2907"/>
                <a:gd name="T74" fmla="*/ 2519 w 3517"/>
                <a:gd name="T75" fmla="*/ 2104 h 2907"/>
                <a:gd name="T76" fmla="*/ 2622 w 3517"/>
                <a:gd name="T77" fmla="*/ 2007 h 2907"/>
                <a:gd name="T78" fmla="*/ 2720 w 3517"/>
                <a:gd name="T79" fmla="*/ 1905 h 2907"/>
                <a:gd name="T80" fmla="*/ 2814 w 3517"/>
                <a:gd name="T81" fmla="*/ 1797 h 2907"/>
                <a:gd name="T82" fmla="*/ 2902 w 3517"/>
                <a:gd name="T83" fmla="*/ 1687 h 2907"/>
                <a:gd name="T84" fmla="*/ 2985 w 3517"/>
                <a:gd name="T85" fmla="*/ 1572 h 2907"/>
                <a:gd name="T86" fmla="*/ 3063 w 3517"/>
                <a:gd name="T87" fmla="*/ 1452 h 2907"/>
                <a:gd name="T88" fmla="*/ 3135 w 3517"/>
                <a:gd name="T89" fmla="*/ 1329 h 2907"/>
                <a:gd name="T90" fmla="*/ 3201 w 3517"/>
                <a:gd name="T91" fmla="*/ 1202 h 2907"/>
                <a:gd name="T92" fmla="*/ 3262 w 3517"/>
                <a:gd name="T93" fmla="*/ 1073 h 2907"/>
                <a:gd name="T94" fmla="*/ 3318 w 3517"/>
                <a:gd name="T95" fmla="*/ 941 h 2907"/>
                <a:gd name="T96" fmla="*/ 3366 w 3517"/>
                <a:gd name="T97" fmla="*/ 804 h 2907"/>
                <a:gd name="T98" fmla="*/ 3409 w 3517"/>
                <a:gd name="T99" fmla="*/ 664 h 2907"/>
                <a:gd name="T100" fmla="*/ 3445 w 3517"/>
                <a:gd name="T101" fmla="*/ 523 h 2907"/>
                <a:gd name="T102" fmla="*/ 3475 w 3517"/>
                <a:gd name="T103" fmla="*/ 379 h 2907"/>
                <a:gd name="T104" fmla="*/ 3497 w 3517"/>
                <a:gd name="T105" fmla="*/ 233 h 2907"/>
                <a:gd name="T106" fmla="*/ 3512 w 3517"/>
                <a:gd name="T107" fmla="*/ 84 h 2907"/>
                <a:gd name="T108" fmla="*/ 3517 w 3517"/>
                <a:gd name="T109" fmla="*/ 9 h 2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517" h="2907">
                  <a:moveTo>
                    <a:pt x="3517" y="9"/>
                  </a:moveTo>
                  <a:lnTo>
                    <a:pt x="2663" y="476"/>
                  </a:lnTo>
                  <a:lnTo>
                    <a:pt x="1782" y="0"/>
                  </a:lnTo>
                  <a:lnTo>
                    <a:pt x="1773" y="60"/>
                  </a:lnTo>
                  <a:lnTo>
                    <a:pt x="1747" y="180"/>
                  </a:lnTo>
                  <a:lnTo>
                    <a:pt x="1711" y="295"/>
                  </a:lnTo>
                  <a:lnTo>
                    <a:pt x="1665" y="405"/>
                  </a:lnTo>
                  <a:lnTo>
                    <a:pt x="1610" y="510"/>
                  </a:lnTo>
                  <a:lnTo>
                    <a:pt x="1546" y="610"/>
                  </a:lnTo>
                  <a:lnTo>
                    <a:pt x="1473" y="703"/>
                  </a:lnTo>
                  <a:lnTo>
                    <a:pt x="1393" y="789"/>
                  </a:lnTo>
                  <a:lnTo>
                    <a:pt x="1306" y="868"/>
                  </a:lnTo>
                  <a:lnTo>
                    <a:pt x="1212" y="939"/>
                  </a:lnTo>
                  <a:lnTo>
                    <a:pt x="1112" y="1003"/>
                  </a:lnTo>
                  <a:lnTo>
                    <a:pt x="1006" y="1056"/>
                  </a:lnTo>
                  <a:lnTo>
                    <a:pt x="894" y="1101"/>
                  </a:lnTo>
                  <a:lnTo>
                    <a:pt x="779" y="1136"/>
                  </a:lnTo>
                  <a:lnTo>
                    <a:pt x="659" y="1161"/>
                  </a:lnTo>
                  <a:lnTo>
                    <a:pt x="535" y="1174"/>
                  </a:lnTo>
                  <a:lnTo>
                    <a:pt x="473" y="1176"/>
                  </a:lnTo>
                  <a:lnTo>
                    <a:pt x="0" y="2047"/>
                  </a:lnTo>
                  <a:lnTo>
                    <a:pt x="472" y="2907"/>
                  </a:lnTo>
                  <a:lnTo>
                    <a:pt x="548" y="2905"/>
                  </a:lnTo>
                  <a:lnTo>
                    <a:pt x="698" y="2896"/>
                  </a:lnTo>
                  <a:lnTo>
                    <a:pt x="847" y="2881"/>
                  </a:lnTo>
                  <a:lnTo>
                    <a:pt x="994" y="2859"/>
                  </a:lnTo>
                  <a:lnTo>
                    <a:pt x="1138" y="2829"/>
                  </a:lnTo>
                  <a:lnTo>
                    <a:pt x="1280" y="2793"/>
                  </a:lnTo>
                  <a:lnTo>
                    <a:pt x="1419" y="2751"/>
                  </a:lnTo>
                  <a:lnTo>
                    <a:pt x="1555" y="2702"/>
                  </a:lnTo>
                  <a:lnTo>
                    <a:pt x="1687" y="2648"/>
                  </a:lnTo>
                  <a:lnTo>
                    <a:pt x="1818" y="2587"/>
                  </a:lnTo>
                  <a:lnTo>
                    <a:pt x="1944" y="2519"/>
                  </a:lnTo>
                  <a:lnTo>
                    <a:pt x="2067" y="2447"/>
                  </a:lnTo>
                  <a:lnTo>
                    <a:pt x="2186" y="2369"/>
                  </a:lnTo>
                  <a:lnTo>
                    <a:pt x="2302" y="2286"/>
                  </a:lnTo>
                  <a:lnTo>
                    <a:pt x="2413" y="2198"/>
                  </a:lnTo>
                  <a:lnTo>
                    <a:pt x="2519" y="2104"/>
                  </a:lnTo>
                  <a:lnTo>
                    <a:pt x="2622" y="2007"/>
                  </a:lnTo>
                  <a:lnTo>
                    <a:pt x="2720" y="1905"/>
                  </a:lnTo>
                  <a:lnTo>
                    <a:pt x="2814" y="1797"/>
                  </a:lnTo>
                  <a:lnTo>
                    <a:pt x="2902" y="1687"/>
                  </a:lnTo>
                  <a:lnTo>
                    <a:pt x="2985" y="1572"/>
                  </a:lnTo>
                  <a:lnTo>
                    <a:pt x="3063" y="1452"/>
                  </a:lnTo>
                  <a:lnTo>
                    <a:pt x="3135" y="1329"/>
                  </a:lnTo>
                  <a:lnTo>
                    <a:pt x="3201" y="1202"/>
                  </a:lnTo>
                  <a:lnTo>
                    <a:pt x="3262" y="1073"/>
                  </a:lnTo>
                  <a:lnTo>
                    <a:pt x="3318" y="941"/>
                  </a:lnTo>
                  <a:lnTo>
                    <a:pt x="3366" y="804"/>
                  </a:lnTo>
                  <a:lnTo>
                    <a:pt x="3409" y="664"/>
                  </a:lnTo>
                  <a:lnTo>
                    <a:pt x="3445" y="523"/>
                  </a:lnTo>
                  <a:lnTo>
                    <a:pt x="3475" y="379"/>
                  </a:lnTo>
                  <a:lnTo>
                    <a:pt x="3497" y="233"/>
                  </a:lnTo>
                  <a:lnTo>
                    <a:pt x="3512" y="84"/>
                  </a:lnTo>
                  <a:lnTo>
                    <a:pt x="3517" y="9"/>
                  </a:lnTo>
                  <a:close/>
                </a:path>
              </a:pathLst>
            </a:custGeom>
            <a:solidFill>
              <a:srgbClr val="A9C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</a:rPr>
                <a:t>02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05" name="Freeform 13"/>
            <p:cNvSpPr>
              <a:spLocks/>
            </p:cNvSpPr>
            <p:nvPr/>
          </p:nvSpPr>
          <p:spPr bwMode="auto">
            <a:xfrm>
              <a:off x="6469063" y="1573213"/>
              <a:ext cx="1152525" cy="1397000"/>
            </a:xfrm>
            <a:custGeom>
              <a:avLst/>
              <a:gdLst>
                <a:gd name="T0" fmla="*/ 2908 w 2908"/>
                <a:gd name="T1" fmla="*/ 1782 h 3518"/>
                <a:gd name="T2" fmla="*/ 2847 w 2908"/>
                <a:gd name="T3" fmla="*/ 1773 h 3518"/>
                <a:gd name="T4" fmla="*/ 2727 w 2908"/>
                <a:gd name="T5" fmla="*/ 1747 h 3518"/>
                <a:gd name="T6" fmla="*/ 2612 w 2908"/>
                <a:gd name="T7" fmla="*/ 1711 h 3518"/>
                <a:gd name="T8" fmla="*/ 2502 w 2908"/>
                <a:gd name="T9" fmla="*/ 1665 h 3518"/>
                <a:gd name="T10" fmla="*/ 2397 w 2908"/>
                <a:gd name="T11" fmla="*/ 1610 h 3518"/>
                <a:gd name="T12" fmla="*/ 2297 w 2908"/>
                <a:gd name="T13" fmla="*/ 1546 h 3518"/>
                <a:gd name="T14" fmla="*/ 2204 w 2908"/>
                <a:gd name="T15" fmla="*/ 1474 h 3518"/>
                <a:gd name="T16" fmla="*/ 2118 w 2908"/>
                <a:gd name="T17" fmla="*/ 1393 h 3518"/>
                <a:gd name="T18" fmla="*/ 2039 w 2908"/>
                <a:gd name="T19" fmla="*/ 1306 h 3518"/>
                <a:gd name="T20" fmla="*/ 1968 w 2908"/>
                <a:gd name="T21" fmla="*/ 1212 h 3518"/>
                <a:gd name="T22" fmla="*/ 1904 w 2908"/>
                <a:gd name="T23" fmla="*/ 1112 h 3518"/>
                <a:gd name="T24" fmla="*/ 1850 w 2908"/>
                <a:gd name="T25" fmla="*/ 1006 h 3518"/>
                <a:gd name="T26" fmla="*/ 1806 w 2908"/>
                <a:gd name="T27" fmla="*/ 895 h 3518"/>
                <a:gd name="T28" fmla="*/ 1771 w 2908"/>
                <a:gd name="T29" fmla="*/ 779 h 3518"/>
                <a:gd name="T30" fmla="*/ 1746 w 2908"/>
                <a:gd name="T31" fmla="*/ 660 h 3518"/>
                <a:gd name="T32" fmla="*/ 1733 w 2908"/>
                <a:gd name="T33" fmla="*/ 536 h 3518"/>
                <a:gd name="T34" fmla="*/ 1731 w 2908"/>
                <a:gd name="T35" fmla="*/ 473 h 3518"/>
                <a:gd name="T36" fmla="*/ 860 w 2908"/>
                <a:gd name="T37" fmla="*/ 0 h 3518"/>
                <a:gd name="T38" fmla="*/ 0 w 2908"/>
                <a:gd name="T39" fmla="*/ 472 h 3518"/>
                <a:gd name="T40" fmla="*/ 2 w 2908"/>
                <a:gd name="T41" fmla="*/ 548 h 3518"/>
                <a:gd name="T42" fmla="*/ 9 w 2908"/>
                <a:gd name="T43" fmla="*/ 698 h 3518"/>
                <a:gd name="T44" fmla="*/ 25 w 2908"/>
                <a:gd name="T45" fmla="*/ 848 h 3518"/>
                <a:gd name="T46" fmla="*/ 48 w 2908"/>
                <a:gd name="T47" fmla="*/ 994 h 3518"/>
                <a:gd name="T48" fmla="*/ 77 w 2908"/>
                <a:gd name="T49" fmla="*/ 1138 h 3518"/>
                <a:gd name="T50" fmla="*/ 113 w 2908"/>
                <a:gd name="T51" fmla="*/ 1280 h 3518"/>
                <a:gd name="T52" fmla="*/ 156 w 2908"/>
                <a:gd name="T53" fmla="*/ 1419 h 3518"/>
                <a:gd name="T54" fmla="*/ 205 w 2908"/>
                <a:gd name="T55" fmla="*/ 1555 h 3518"/>
                <a:gd name="T56" fmla="*/ 260 w 2908"/>
                <a:gd name="T57" fmla="*/ 1689 h 3518"/>
                <a:gd name="T58" fmla="*/ 321 w 2908"/>
                <a:gd name="T59" fmla="*/ 1818 h 3518"/>
                <a:gd name="T60" fmla="*/ 388 w 2908"/>
                <a:gd name="T61" fmla="*/ 1944 h 3518"/>
                <a:gd name="T62" fmla="*/ 459 w 2908"/>
                <a:gd name="T63" fmla="*/ 2067 h 3518"/>
                <a:gd name="T64" fmla="*/ 537 w 2908"/>
                <a:gd name="T65" fmla="*/ 2186 h 3518"/>
                <a:gd name="T66" fmla="*/ 621 w 2908"/>
                <a:gd name="T67" fmla="*/ 2302 h 3518"/>
                <a:gd name="T68" fmla="*/ 709 w 2908"/>
                <a:gd name="T69" fmla="*/ 2413 h 3518"/>
                <a:gd name="T70" fmla="*/ 801 w 2908"/>
                <a:gd name="T71" fmla="*/ 2520 h 3518"/>
                <a:gd name="T72" fmla="*/ 900 w 2908"/>
                <a:gd name="T73" fmla="*/ 2622 h 3518"/>
                <a:gd name="T74" fmla="*/ 1002 w 2908"/>
                <a:gd name="T75" fmla="*/ 2720 h 3518"/>
                <a:gd name="T76" fmla="*/ 1109 w 2908"/>
                <a:gd name="T77" fmla="*/ 2814 h 3518"/>
                <a:gd name="T78" fmla="*/ 1220 w 2908"/>
                <a:gd name="T79" fmla="*/ 2902 h 3518"/>
                <a:gd name="T80" fmla="*/ 1335 w 2908"/>
                <a:gd name="T81" fmla="*/ 2985 h 3518"/>
                <a:gd name="T82" fmla="*/ 1455 w 2908"/>
                <a:gd name="T83" fmla="*/ 3063 h 3518"/>
                <a:gd name="T84" fmla="*/ 1578 w 2908"/>
                <a:gd name="T85" fmla="*/ 3135 h 3518"/>
                <a:gd name="T86" fmla="*/ 1704 w 2908"/>
                <a:gd name="T87" fmla="*/ 3201 h 3518"/>
                <a:gd name="T88" fmla="*/ 1833 w 2908"/>
                <a:gd name="T89" fmla="*/ 3262 h 3518"/>
                <a:gd name="T90" fmla="*/ 1967 w 2908"/>
                <a:gd name="T91" fmla="*/ 3318 h 3518"/>
                <a:gd name="T92" fmla="*/ 2103 w 2908"/>
                <a:gd name="T93" fmla="*/ 3366 h 3518"/>
                <a:gd name="T94" fmla="*/ 2241 w 2908"/>
                <a:gd name="T95" fmla="*/ 3409 h 3518"/>
                <a:gd name="T96" fmla="*/ 2384 w 2908"/>
                <a:gd name="T97" fmla="*/ 3445 h 3518"/>
                <a:gd name="T98" fmla="*/ 2528 w 2908"/>
                <a:gd name="T99" fmla="*/ 3475 h 3518"/>
                <a:gd name="T100" fmla="*/ 2674 w 2908"/>
                <a:gd name="T101" fmla="*/ 3497 h 3518"/>
                <a:gd name="T102" fmla="*/ 2823 w 2908"/>
                <a:gd name="T103" fmla="*/ 3512 h 3518"/>
                <a:gd name="T104" fmla="*/ 2899 w 2908"/>
                <a:gd name="T105" fmla="*/ 3518 h 3518"/>
                <a:gd name="T106" fmla="*/ 2429 w 2908"/>
                <a:gd name="T107" fmla="*/ 2663 h 3518"/>
                <a:gd name="T108" fmla="*/ 2908 w 2908"/>
                <a:gd name="T109" fmla="*/ 1782 h 3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08" h="3518">
                  <a:moveTo>
                    <a:pt x="2908" y="1782"/>
                  </a:moveTo>
                  <a:lnTo>
                    <a:pt x="2847" y="1773"/>
                  </a:lnTo>
                  <a:lnTo>
                    <a:pt x="2727" y="1747"/>
                  </a:lnTo>
                  <a:lnTo>
                    <a:pt x="2612" y="1711"/>
                  </a:lnTo>
                  <a:lnTo>
                    <a:pt x="2502" y="1665"/>
                  </a:lnTo>
                  <a:lnTo>
                    <a:pt x="2397" y="1610"/>
                  </a:lnTo>
                  <a:lnTo>
                    <a:pt x="2297" y="1546"/>
                  </a:lnTo>
                  <a:lnTo>
                    <a:pt x="2204" y="1474"/>
                  </a:lnTo>
                  <a:lnTo>
                    <a:pt x="2118" y="1393"/>
                  </a:lnTo>
                  <a:lnTo>
                    <a:pt x="2039" y="1306"/>
                  </a:lnTo>
                  <a:lnTo>
                    <a:pt x="1968" y="1212"/>
                  </a:lnTo>
                  <a:lnTo>
                    <a:pt x="1904" y="1112"/>
                  </a:lnTo>
                  <a:lnTo>
                    <a:pt x="1850" y="1006"/>
                  </a:lnTo>
                  <a:lnTo>
                    <a:pt x="1806" y="895"/>
                  </a:lnTo>
                  <a:lnTo>
                    <a:pt x="1771" y="779"/>
                  </a:lnTo>
                  <a:lnTo>
                    <a:pt x="1746" y="660"/>
                  </a:lnTo>
                  <a:lnTo>
                    <a:pt x="1733" y="536"/>
                  </a:lnTo>
                  <a:lnTo>
                    <a:pt x="1731" y="473"/>
                  </a:lnTo>
                  <a:lnTo>
                    <a:pt x="860" y="0"/>
                  </a:lnTo>
                  <a:lnTo>
                    <a:pt x="0" y="472"/>
                  </a:lnTo>
                  <a:lnTo>
                    <a:pt x="2" y="548"/>
                  </a:lnTo>
                  <a:lnTo>
                    <a:pt x="9" y="698"/>
                  </a:lnTo>
                  <a:lnTo>
                    <a:pt x="25" y="848"/>
                  </a:lnTo>
                  <a:lnTo>
                    <a:pt x="48" y="994"/>
                  </a:lnTo>
                  <a:lnTo>
                    <a:pt x="77" y="1138"/>
                  </a:lnTo>
                  <a:lnTo>
                    <a:pt x="113" y="1280"/>
                  </a:lnTo>
                  <a:lnTo>
                    <a:pt x="156" y="1419"/>
                  </a:lnTo>
                  <a:lnTo>
                    <a:pt x="205" y="1555"/>
                  </a:lnTo>
                  <a:lnTo>
                    <a:pt x="260" y="1689"/>
                  </a:lnTo>
                  <a:lnTo>
                    <a:pt x="321" y="1818"/>
                  </a:lnTo>
                  <a:lnTo>
                    <a:pt x="388" y="1944"/>
                  </a:lnTo>
                  <a:lnTo>
                    <a:pt x="459" y="2067"/>
                  </a:lnTo>
                  <a:lnTo>
                    <a:pt x="537" y="2186"/>
                  </a:lnTo>
                  <a:lnTo>
                    <a:pt x="621" y="2302"/>
                  </a:lnTo>
                  <a:lnTo>
                    <a:pt x="709" y="2413"/>
                  </a:lnTo>
                  <a:lnTo>
                    <a:pt x="801" y="2520"/>
                  </a:lnTo>
                  <a:lnTo>
                    <a:pt x="900" y="2622"/>
                  </a:lnTo>
                  <a:lnTo>
                    <a:pt x="1002" y="2720"/>
                  </a:lnTo>
                  <a:lnTo>
                    <a:pt x="1109" y="2814"/>
                  </a:lnTo>
                  <a:lnTo>
                    <a:pt x="1220" y="2902"/>
                  </a:lnTo>
                  <a:lnTo>
                    <a:pt x="1335" y="2985"/>
                  </a:lnTo>
                  <a:lnTo>
                    <a:pt x="1455" y="3063"/>
                  </a:lnTo>
                  <a:lnTo>
                    <a:pt x="1578" y="3135"/>
                  </a:lnTo>
                  <a:lnTo>
                    <a:pt x="1704" y="3201"/>
                  </a:lnTo>
                  <a:lnTo>
                    <a:pt x="1833" y="3262"/>
                  </a:lnTo>
                  <a:lnTo>
                    <a:pt x="1967" y="3318"/>
                  </a:lnTo>
                  <a:lnTo>
                    <a:pt x="2103" y="3366"/>
                  </a:lnTo>
                  <a:lnTo>
                    <a:pt x="2241" y="3409"/>
                  </a:lnTo>
                  <a:lnTo>
                    <a:pt x="2384" y="3445"/>
                  </a:lnTo>
                  <a:lnTo>
                    <a:pt x="2528" y="3475"/>
                  </a:lnTo>
                  <a:lnTo>
                    <a:pt x="2674" y="3497"/>
                  </a:lnTo>
                  <a:lnTo>
                    <a:pt x="2823" y="3512"/>
                  </a:lnTo>
                  <a:lnTo>
                    <a:pt x="2899" y="3518"/>
                  </a:lnTo>
                  <a:lnTo>
                    <a:pt x="2429" y="2663"/>
                  </a:lnTo>
                  <a:lnTo>
                    <a:pt x="2908" y="1782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</a:rPr>
                <a:t>03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7663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6960</TotalTime>
  <Words>319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Lato Light</vt:lpstr>
      <vt:lpstr>Open Sans</vt:lpstr>
      <vt:lpstr>Template PresentationGo</vt:lpstr>
      <vt:lpstr>Template PresentationGo Dark</vt:lpstr>
      <vt:lpstr>Custom Design</vt:lpstr>
      <vt:lpstr>Arrow Ring Chart – 4 Parts</vt:lpstr>
      <vt:lpstr>Arrow Ring Chart – 4 Parts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 Ring Chart for PowerPoint</dc:title>
  <dc:creator>PresentationGo.com</dc:creator>
  <dc:description>© Copyright PresentationGo.com</dc:description>
  <dcterms:created xsi:type="dcterms:W3CDTF">2014-11-26T05:14:11Z</dcterms:created>
  <dcterms:modified xsi:type="dcterms:W3CDTF">2016-02-17T01:37:35Z</dcterms:modified>
</cp:coreProperties>
</file>