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727F"/>
    <a:srgbClr val="002033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1109" y="10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91345-133A-7B3D-00B7-9540E32AE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DFAE3E-C6C4-611A-0BEF-5012BA912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F30764-F3DD-46C1-89C6-5AB91F48F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B9A93E-8E25-D27A-E9A9-17084D5D1D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66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AIDA Model Diagram – Slide Template</a:t>
            </a:r>
          </a:p>
        </p:txBody>
      </p:sp>
      <p:sp>
        <p:nvSpPr>
          <p:cNvPr id="5" name="Freeform 242">
            <a:extLst>
              <a:ext uri="{FF2B5EF4-FFF2-40B4-BE49-F238E27FC236}">
                <a16:creationId xmlns:a16="http://schemas.microsoft.com/office/drawing/2014/main" id="{654A7FB9-BB07-9868-1069-A396ABF8EA7C}"/>
              </a:ext>
            </a:extLst>
          </p:cNvPr>
          <p:cNvSpPr>
            <a:spLocks/>
          </p:cNvSpPr>
          <p:nvPr/>
        </p:nvSpPr>
        <p:spPr bwMode="auto">
          <a:xfrm>
            <a:off x="3703535" y="3311775"/>
            <a:ext cx="2014397" cy="1325929"/>
          </a:xfrm>
          <a:custGeom>
            <a:avLst/>
            <a:gdLst>
              <a:gd name="T0" fmla="*/ 0 w 3074"/>
              <a:gd name="T1" fmla="*/ 0 h 1214"/>
              <a:gd name="T2" fmla="*/ 0 w 3074"/>
              <a:gd name="T3" fmla="*/ 0 h 1214"/>
              <a:gd name="T4" fmla="*/ 14 w 3074"/>
              <a:gd name="T5" fmla="*/ 32 h 1214"/>
              <a:gd name="T6" fmla="*/ 30 w 3074"/>
              <a:gd name="T7" fmla="*/ 70 h 1214"/>
              <a:gd name="T8" fmla="*/ 56 w 3074"/>
              <a:gd name="T9" fmla="*/ 118 h 1214"/>
              <a:gd name="T10" fmla="*/ 88 w 3074"/>
              <a:gd name="T11" fmla="*/ 178 h 1214"/>
              <a:gd name="T12" fmla="*/ 126 w 3074"/>
              <a:gd name="T13" fmla="*/ 246 h 1214"/>
              <a:gd name="T14" fmla="*/ 172 w 3074"/>
              <a:gd name="T15" fmla="*/ 318 h 1214"/>
              <a:gd name="T16" fmla="*/ 226 w 3074"/>
              <a:gd name="T17" fmla="*/ 396 h 1214"/>
              <a:gd name="T18" fmla="*/ 254 w 3074"/>
              <a:gd name="T19" fmla="*/ 436 h 1214"/>
              <a:gd name="T20" fmla="*/ 286 w 3074"/>
              <a:gd name="T21" fmla="*/ 478 h 1214"/>
              <a:gd name="T22" fmla="*/ 318 w 3074"/>
              <a:gd name="T23" fmla="*/ 518 h 1214"/>
              <a:gd name="T24" fmla="*/ 354 w 3074"/>
              <a:gd name="T25" fmla="*/ 560 h 1214"/>
              <a:gd name="T26" fmla="*/ 390 w 3074"/>
              <a:gd name="T27" fmla="*/ 600 h 1214"/>
              <a:gd name="T28" fmla="*/ 428 w 3074"/>
              <a:gd name="T29" fmla="*/ 640 h 1214"/>
              <a:gd name="T30" fmla="*/ 468 w 3074"/>
              <a:gd name="T31" fmla="*/ 680 h 1214"/>
              <a:gd name="T32" fmla="*/ 510 w 3074"/>
              <a:gd name="T33" fmla="*/ 718 h 1214"/>
              <a:gd name="T34" fmla="*/ 554 w 3074"/>
              <a:gd name="T35" fmla="*/ 756 h 1214"/>
              <a:gd name="T36" fmla="*/ 600 w 3074"/>
              <a:gd name="T37" fmla="*/ 792 h 1214"/>
              <a:gd name="T38" fmla="*/ 646 w 3074"/>
              <a:gd name="T39" fmla="*/ 828 h 1214"/>
              <a:gd name="T40" fmla="*/ 696 w 3074"/>
              <a:gd name="T41" fmla="*/ 860 h 1214"/>
              <a:gd name="T42" fmla="*/ 748 w 3074"/>
              <a:gd name="T43" fmla="*/ 890 h 1214"/>
              <a:gd name="T44" fmla="*/ 800 w 3074"/>
              <a:gd name="T45" fmla="*/ 920 h 1214"/>
              <a:gd name="T46" fmla="*/ 854 w 3074"/>
              <a:gd name="T47" fmla="*/ 946 h 1214"/>
              <a:gd name="T48" fmla="*/ 912 w 3074"/>
              <a:gd name="T49" fmla="*/ 968 h 1214"/>
              <a:gd name="T50" fmla="*/ 912 w 3074"/>
              <a:gd name="T51" fmla="*/ 968 h 1214"/>
              <a:gd name="T52" fmla="*/ 972 w 3074"/>
              <a:gd name="T53" fmla="*/ 990 h 1214"/>
              <a:gd name="T54" fmla="*/ 1036 w 3074"/>
              <a:gd name="T55" fmla="*/ 1010 h 1214"/>
              <a:gd name="T56" fmla="*/ 1106 w 3074"/>
              <a:gd name="T57" fmla="*/ 1030 h 1214"/>
              <a:gd name="T58" fmla="*/ 1180 w 3074"/>
              <a:gd name="T59" fmla="*/ 1046 h 1214"/>
              <a:gd name="T60" fmla="*/ 1258 w 3074"/>
              <a:gd name="T61" fmla="*/ 1064 h 1214"/>
              <a:gd name="T62" fmla="*/ 1338 w 3074"/>
              <a:gd name="T63" fmla="*/ 1078 h 1214"/>
              <a:gd name="T64" fmla="*/ 1422 w 3074"/>
              <a:gd name="T65" fmla="*/ 1094 h 1214"/>
              <a:gd name="T66" fmla="*/ 1508 w 3074"/>
              <a:gd name="T67" fmla="*/ 1106 h 1214"/>
              <a:gd name="T68" fmla="*/ 1684 w 3074"/>
              <a:gd name="T69" fmla="*/ 1130 h 1214"/>
              <a:gd name="T70" fmla="*/ 1866 w 3074"/>
              <a:gd name="T71" fmla="*/ 1150 h 1214"/>
              <a:gd name="T72" fmla="*/ 2046 w 3074"/>
              <a:gd name="T73" fmla="*/ 1166 h 1214"/>
              <a:gd name="T74" fmla="*/ 2222 w 3074"/>
              <a:gd name="T75" fmla="*/ 1180 h 1214"/>
              <a:gd name="T76" fmla="*/ 2392 w 3074"/>
              <a:gd name="T77" fmla="*/ 1190 h 1214"/>
              <a:gd name="T78" fmla="*/ 2552 w 3074"/>
              <a:gd name="T79" fmla="*/ 1198 h 1214"/>
              <a:gd name="T80" fmla="*/ 2696 w 3074"/>
              <a:gd name="T81" fmla="*/ 1204 h 1214"/>
              <a:gd name="T82" fmla="*/ 2822 w 3074"/>
              <a:gd name="T83" fmla="*/ 1210 h 1214"/>
              <a:gd name="T84" fmla="*/ 3006 w 3074"/>
              <a:gd name="T85" fmla="*/ 1214 h 1214"/>
              <a:gd name="T86" fmla="*/ 3074 w 3074"/>
              <a:gd name="T87" fmla="*/ 1214 h 1214"/>
              <a:gd name="T88" fmla="*/ 3074 w 3074"/>
              <a:gd name="T89" fmla="*/ 0 h 1214"/>
              <a:gd name="T90" fmla="*/ 0 w 3074"/>
              <a:gd name="T91" fmla="*/ 0 h 1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74" h="1214">
                <a:moveTo>
                  <a:pt x="0" y="0"/>
                </a:moveTo>
                <a:lnTo>
                  <a:pt x="0" y="0"/>
                </a:lnTo>
                <a:lnTo>
                  <a:pt x="14" y="32"/>
                </a:lnTo>
                <a:lnTo>
                  <a:pt x="30" y="70"/>
                </a:lnTo>
                <a:lnTo>
                  <a:pt x="56" y="118"/>
                </a:lnTo>
                <a:lnTo>
                  <a:pt x="88" y="178"/>
                </a:lnTo>
                <a:lnTo>
                  <a:pt x="126" y="246"/>
                </a:lnTo>
                <a:lnTo>
                  <a:pt x="172" y="318"/>
                </a:lnTo>
                <a:lnTo>
                  <a:pt x="226" y="396"/>
                </a:lnTo>
                <a:lnTo>
                  <a:pt x="254" y="436"/>
                </a:lnTo>
                <a:lnTo>
                  <a:pt x="286" y="478"/>
                </a:lnTo>
                <a:lnTo>
                  <a:pt x="318" y="518"/>
                </a:lnTo>
                <a:lnTo>
                  <a:pt x="354" y="560"/>
                </a:lnTo>
                <a:lnTo>
                  <a:pt x="390" y="600"/>
                </a:lnTo>
                <a:lnTo>
                  <a:pt x="428" y="640"/>
                </a:lnTo>
                <a:lnTo>
                  <a:pt x="468" y="680"/>
                </a:lnTo>
                <a:lnTo>
                  <a:pt x="510" y="718"/>
                </a:lnTo>
                <a:lnTo>
                  <a:pt x="554" y="756"/>
                </a:lnTo>
                <a:lnTo>
                  <a:pt x="600" y="792"/>
                </a:lnTo>
                <a:lnTo>
                  <a:pt x="646" y="828"/>
                </a:lnTo>
                <a:lnTo>
                  <a:pt x="696" y="860"/>
                </a:lnTo>
                <a:lnTo>
                  <a:pt x="748" y="890"/>
                </a:lnTo>
                <a:lnTo>
                  <a:pt x="800" y="920"/>
                </a:lnTo>
                <a:lnTo>
                  <a:pt x="854" y="946"/>
                </a:lnTo>
                <a:lnTo>
                  <a:pt x="912" y="968"/>
                </a:lnTo>
                <a:lnTo>
                  <a:pt x="912" y="968"/>
                </a:lnTo>
                <a:lnTo>
                  <a:pt x="972" y="990"/>
                </a:lnTo>
                <a:lnTo>
                  <a:pt x="1036" y="1010"/>
                </a:lnTo>
                <a:lnTo>
                  <a:pt x="1106" y="1030"/>
                </a:lnTo>
                <a:lnTo>
                  <a:pt x="1180" y="1046"/>
                </a:lnTo>
                <a:lnTo>
                  <a:pt x="1258" y="1064"/>
                </a:lnTo>
                <a:lnTo>
                  <a:pt x="1338" y="1078"/>
                </a:lnTo>
                <a:lnTo>
                  <a:pt x="1422" y="1094"/>
                </a:lnTo>
                <a:lnTo>
                  <a:pt x="1508" y="1106"/>
                </a:lnTo>
                <a:lnTo>
                  <a:pt x="1684" y="1130"/>
                </a:lnTo>
                <a:lnTo>
                  <a:pt x="1866" y="1150"/>
                </a:lnTo>
                <a:lnTo>
                  <a:pt x="2046" y="1166"/>
                </a:lnTo>
                <a:lnTo>
                  <a:pt x="2222" y="1180"/>
                </a:lnTo>
                <a:lnTo>
                  <a:pt x="2392" y="1190"/>
                </a:lnTo>
                <a:lnTo>
                  <a:pt x="2552" y="1198"/>
                </a:lnTo>
                <a:lnTo>
                  <a:pt x="2696" y="1204"/>
                </a:lnTo>
                <a:lnTo>
                  <a:pt x="2822" y="1210"/>
                </a:lnTo>
                <a:lnTo>
                  <a:pt x="3006" y="1214"/>
                </a:lnTo>
                <a:lnTo>
                  <a:pt x="3074" y="1214"/>
                </a:lnTo>
                <a:lnTo>
                  <a:pt x="3074" y="0"/>
                </a:lnTo>
                <a:lnTo>
                  <a:pt x="0" y="0"/>
                </a:lnTo>
                <a:close/>
              </a:path>
            </a:pathLst>
          </a:custGeom>
          <a:solidFill>
            <a:srgbClr val="F9AB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reeform 248">
            <a:extLst>
              <a:ext uri="{FF2B5EF4-FFF2-40B4-BE49-F238E27FC236}">
                <a16:creationId xmlns:a16="http://schemas.microsoft.com/office/drawing/2014/main" id="{39A67B6F-D575-2088-AB96-2E14DCE3CC54}"/>
              </a:ext>
            </a:extLst>
          </p:cNvPr>
          <p:cNvSpPr>
            <a:spLocks/>
          </p:cNvSpPr>
          <p:nvPr/>
        </p:nvSpPr>
        <p:spPr bwMode="auto">
          <a:xfrm>
            <a:off x="3665643" y="3256430"/>
            <a:ext cx="2052289" cy="2454846"/>
          </a:xfrm>
          <a:custGeom>
            <a:avLst/>
            <a:gdLst>
              <a:gd name="T0" fmla="*/ 3188 w 3188"/>
              <a:gd name="T1" fmla="*/ 1300 h 2414"/>
              <a:gd name="T2" fmla="*/ 2764 w 3188"/>
              <a:gd name="T3" fmla="*/ 1290 h 2414"/>
              <a:gd name="T4" fmla="*/ 2480 w 3188"/>
              <a:gd name="T5" fmla="*/ 1274 h 2414"/>
              <a:gd name="T6" fmla="*/ 2174 w 3188"/>
              <a:gd name="T7" fmla="*/ 1252 h 2414"/>
              <a:gd name="T8" fmla="*/ 1862 w 3188"/>
              <a:gd name="T9" fmla="*/ 1216 h 2414"/>
              <a:gd name="T10" fmla="*/ 1636 w 3188"/>
              <a:gd name="T11" fmla="*/ 1180 h 2414"/>
              <a:gd name="T12" fmla="*/ 1494 w 3188"/>
              <a:gd name="T13" fmla="*/ 1152 h 2414"/>
              <a:gd name="T14" fmla="*/ 1362 w 3188"/>
              <a:gd name="T15" fmla="*/ 1120 h 2414"/>
              <a:gd name="T16" fmla="*/ 1242 w 3188"/>
              <a:gd name="T17" fmla="*/ 1084 h 2414"/>
              <a:gd name="T18" fmla="*/ 1136 w 3188"/>
              <a:gd name="T19" fmla="*/ 1042 h 2414"/>
              <a:gd name="T20" fmla="*/ 1088 w 3188"/>
              <a:gd name="T21" fmla="*/ 1020 h 2414"/>
              <a:gd name="T22" fmla="*/ 978 w 3188"/>
              <a:gd name="T23" fmla="*/ 960 h 2414"/>
              <a:gd name="T24" fmla="*/ 876 w 3188"/>
              <a:gd name="T25" fmla="*/ 898 h 2414"/>
              <a:gd name="T26" fmla="*/ 782 w 3188"/>
              <a:gd name="T27" fmla="*/ 836 h 2414"/>
              <a:gd name="T28" fmla="*/ 694 w 3188"/>
              <a:gd name="T29" fmla="*/ 770 h 2414"/>
              <a:gd name="T30" fmla="*/ 536 w 3188"/>
              <a:gd name="T31" fmla="*/ 638 h 2414"/>
              <a:gd name="T32" fmla="*/ 400 w 3188"/>
              <a:gd name="T33" fmla="*/ 502 h 2414"/>
              <a:gd name="T34" fmla="*/ 284 w 3188"/>
              <a:gd name="T35" fmla="*/ 368 h 2414"/>
              <a:gd name="T36" fmla="*/ 180 w 3188"/>
              <a:gd name="T37" fmla="*/ 238 h 2414"/>
              <a:gd name="T38" fmla="*/ 0 w 3188"/>
              <a:gd name="T39" fmla="*/ 0 h 2414"/>
              <a:gd name="T40" fmla="*/ 28 w 3188"/>
              <a:gd name="T41" fmla="*/ 72 h 2414"/>
              <a:gd name="T42" fmla="*/ 94 w 3188"/>
              <a:gd name="T43" fmla="*/ 242 h 2414"/>
              <a:gd name="T44" fmla="*/ 198 w 3188"/>
              <a:gd name="T45" fmla="*/ 484 h 2414"/>
              <a:gd name="T46" fmla="*/ 334 w 3188"/>
              <a:gd name="T47" fmla="*/ 774 h 2414"/>
              <a:gd name="T48" fmla="*/ 414 w 3188"/>
              <a:gd name="T49" fmla="*/ 930 h 2414"/>
              <a:gd name="T50" fmla="*/ 500 w 3188"/>
              <a:gd name="T51" fmla="*/ 1086 h 2414"/>
              <a:gd name="T52" fmla="*/ 594 w 3188"/>
              <a:gd name="T53" fmla="*/ 1242 h 2414"/>
              <a:gd name="T54" fmla="*/ 694 w 3188"/>
              <a:gd name="T55" fmla="*/ 1394 h 2414"/>
              <a:gd name="T56" fmla="*/ 800 w 3188"/>
              <a:gd name="T57" fmla="*/ 1538 h 2414"/>
              <a:gd name="T58" fmla="*/ 912 w 3188"/>
              <a:gd name="T59" fmla="*/ 1672 h 2414"/>
              <a:gd name="T60" fmla="*/ 1030 w 3188"/>
              <a:gd name="T61" fmla="*/ 1792 h 2414"/>
              <a:gd name="T62" fmla="*/ 1152 w 3188"/>
              <a:gd name="T63" fmla="*/ 1894 h 2414"/>
              <a:gd name="T64" fmla="*/ 1216 w 3188"/>
              <a:gd name="T65" fmla="*/ 1940 h 2414"/>
              <a:gd name="T66" fmla="*/ 1356 w 3188"/>
              <a:gd name="T67" fmla="*/ 2022 h 2414"/>
              <a:gd name="T68" fmla="*/ 1506 w 3188"/>
              <a:gd name="T69" fmla="*/ 2094 h 2414"/>
              <a:gd name="T70" fmla="*/ 1668 w 3188"/>
              <a:gd name="T71" fmla="*/ 2156 h 2414"/>
              <a:gd name="T72" fmla="*/ 1834 w 3188"/>
              <a:gd name="T73" fmla="*/ 2210 h 2414"/>
              <a:gd name="T74" fmla="*/ 2002 w 3188"/>
              <a:gd name="T75" fmla="*/ 2256 h 2414"/>
              <a:gd name="T76" fmla="*/ 2172 w 3188"/>
              <a:gd name="T77" fmla="*/ 2294 h 2414"/>
              <a:gd name="T78" fmla="*/ 2338 w 3188"/>
              <a:gd name="T79" fmla="*/ 2326 h 2414"/>
              <a:gd name="T80" fmla="*/ 2574 w 3188"/>
              <a:gd name="T81" fmla="*/ 2362 h 2414"/>
              <a:gd name="T82" fmla="*/ 2848 w 3188"/>
              <a:gd name="T83" fmla="*/ 2394 h 2414"/>
              <a:gd name="T84" fmla="*/ 3056 w 3188"/>
              <a:gd name="T85" fmla="*/ 2410 h 2414"/>
              <a:gd name="T86" fmla="*/ 3188 w 3188"/>
              <a:gd name="T87" fmla="*/ 2414 h 2414"/>
              <a:gd name="connsiteX0" fmla="*/ 10000 w 10000"/>
              <a:gd name="connsiteY0" fmla="*/ 5385 h 10000"/>
              <a:gd name="connsiteX1" fmla="*/ 10000 w 10000"/>
              <a:gd name="connsiteY1" fmla="*/ 5385 h 10000"/>
              <a:gd name="connsiteX2" fmla="*/ 9429 w 10000"/>
              <a:gd name="connsiteY2" fmla="*/ 5377 h 10000"/>
              <a:gd name="connsiteX3" fmla="*/ 8670 w 10000"/>
              <a:gd name="connsiteY3" fmla="*/ 5344 h 10000"/>
              <a:gd name="connsiteX4" fmla="*/ 8237 w 10000"/>
              <a:gd name="connsiteY4" fmla="*/ 5319 h 10000"/>
              <a:gd name="connsiteX5" fmla="*/ 7779 w 10000"/>
              <a:gd name="connsiteY5" fmla="*/ 5278 h 10000"/>
              <a:gd name="connsiteX6" fmla="*/ 7302 w 10000"/>
              <a:gd name="connsiteY6" fmla="*/ 5236 h 10000"/>
              <a:gd name="connsiteX7" fmla="*/ 6819 w 10000"/>
              <a:gd name="connsiteY7" fmla="*/ 5186 h 10000"/>
              <a:gd name="connsiteX8" fmla="*/ 6324 w 10000"/>
              <a:gd name="connsiteY8" fmla="*/ 5112 h 10000"/>
              <a:gd name="connsiteX9" fmla="*/ 5841 w 10000"/>
              <a:gd name="connsiteY9" fmla="*/ 5037 h 10000"/>
              <a:gd name="connsiteX10" fmla="*/ 5364 w 10000"/>
              <a:gd name="connsiteY10" fmla="*/ 4946 h 10000"/>
              <a:gd name="connsiteX11" fmla="*/ 5132 w 10000"/>
              <a:gd name="connsiteY11" fmla="*/ 4888 h 10000"/>
              <a:gd name="connsiteX12" fmla="*/ 4906 w 10000"/>
              <a:gd name="connsiteY12" fmla="*/ 4838 h 10000"/>
              <a:gd name="connsiteX13" fmla="*/ 4686 w 10000"/>
              <a:gd name="connsiteY13" fmla="*/ 4772 h 10000"/>
              <a:gd name="connsiteX14" fmla="*/ 4479 w 10000"/>
              <a:gd name="connsiteY14" fmla="*/ 4706 h 10000"/>
              <a:gd name="connsiteX15" fmla="*/ 4272 w 10000"/>
              <a:gd name="connsiteY15" fmla="*/ 4640 h 10000"/>
              <a:gd name="connsiteX16" fmla="*/ 4078 w 10000"/>
              <a:gd name="connsiteY16" fmla="*/ 4565 h 10000"/>
              <a:gd name="connsiteX17" fmla="*/ 3896 w 10000"/>
              <a:gd name="connsiteY17" fmla="*/ 4490 h 10000"/>
              <a:gd name="connsiteX18" fmla="*/ 3720 w 10000"/>
              <a:gd name="connsiteY18" fmla="*/ 4408 h 10000"/>
              <a:gd name="connsiteX19" fmla="*/ 3563 w 10000"/>
              <a:gd name="connsiteY19" fmla="*/ 4316 h 10000"/>
              <a:gd name="connsiteX20" fmla="*/ 3413 w 10000"/>
              <a:gd name="connsiteY20" fmla="*/ 4225 h 10000"/>
              <a:gd name="connsiteX21" fmla="*/ 3413 w 10000"/>
              <a:gd name="connsiteY21" fmla="*/ 4225 h 10000"/>
              <a:gd name="connsiteX22" fmla="*/ 3237 w 10000"/>
              <a:gd name="connsiteY22" fmla="*/ 4101 h 10000"/>
              <a:gd name="connsiteX23" fmla="*/ 3068 w 10000"/>
              <a:gd name="connsiteY23" fmla="*/ 3977 h 10000"/>
              <a:gd name="connsiteX24" fmla="*/ 2905 w 10000"/>
              <a:gd name="connsiteY24" fmla="*/ 3853 h 10000"/>
              <a:gd name="connsiteX25" fmla="*/ 2748 w 10000"/>
              <a:gd name="connsiteY25" fmla="*/ 3720 h 10000"/>
              <a:gd name="connsiteX26" fmla="*/ 2597 w 10000"/>
              <a:gd name="connsiteY26" fmla="*/ 3596 h 10000"/>
              <a:gd name="connsiteX27" fmla="*/ 2453 w 10000"/>
              <a:gd name="connsiteY27" fmla="*/ 3463 h 10000"/>
              <a:gd name="connsiteX28" fmla="*/ 2315 w 10000"/>
              <a:gd name="connsiteY28" fmla="*/ 3331 h 10000"/>
              <a:gd name="connsiteX29" fmla="*/ 2177 w 10000"/>
              <a:gd name="connsiteY29" fmla="*/ 3190 h 10000"/>
              <a:gd name="connsiteX30" fmla="*/ 1920 w 10000"/>
              <a:gd name="connsiteY30" fmla="*/ 2916 h 10000"/>
              <a:gd name="connsiteX31" fmla="*/ 1681 w 10000"/>
              <a:gd name="connsiteY31" fmla="*/ 2643 h 10000"/>
              <a:gd name="connsiteX32" fmla="*/ 1462 w 10000"/>
              <a:gd name="connsiteY32" fmla="*/ 2361 h 10000"/>
              <a:gd name="connsiteX33" fmla="*/ 1255 w 10000"/>
              <a:gd name="connsiteY33" fmla="*/ 2080 h 10000"/>
              <a:gd name="connsiteX34" fmla="*/ 1066 w 10000"/>
              <a:gd name="connsiteY34" fmla="*/ 1806 h 10000"/>
              <a:gd name="connsiteX35" fmla="*/ 891 w 10000"/>
              <a:gd name="connsiteY35" fmla="*/ 1524 h 10000"/>
              <a:gd name="connsiteX36" fmla="*/ 721 w 10000"/>
              <a:gd name="connsiteY36" fmla="*/ 1259 h 10000"/>
              <a:gd name="connsiteX37" fmla="*/ 565 w 10000"/>
              <a:gd name="connsiteY37" fmla="*/ 986 h 10000"/>
              <a:gd name="connsiteX38" fmla="*/ 270 w 10000"/>
              <a:gd name="connsiteY38" fmla="*/ 481 h 10000"/>
              <a:gd name="connsiteX39" fmla="*/ 0 w 10000"/>
              <a:gd name="connsiteY39" fmla="*/ 0 h 10000"/>
              <a:gd name="connsiteX40" fmla="*/ 88 w 10000"/>
              <a:gd name="connsiteY40" fmla="*/ 298 h 10000"/>
              <a:gd name="connsiteX41" fmla="*/ 176 w 10000"/>
              <a:gd name="connsiteY41" fmla="*/ 605 h 10000"/>
              <a:gd name="connsiteX42" fmla="*/ 295 w 10000"/>
              <a:gd name="connsiteY42" fmla="*/ 1002 h 10000"/>
              <a:gd name="connsiteX43" fmla="*/ 445 w 10000"/>
              <a:gd name="connsiteY43" fmla="*/ 1475 h 10000"/>
              <a:gd name="connsiteX44" fmla="*/ 621 w 10000"/>
              <a:gd name="connsiteY44" fmla="*/ 2005 h 10000"/>
              <a:gd name="connsiteX45" fmla="*/ 822 w 10000"/>
              <a:gd name="connsiteY45" fmla="*/ 2593 h 10000"/>
              <a:gd name="connsiteX46" fmla="*/ 1048 w 10000"/>
              <a:gd name="connsiteY46" fmla="*/ 3206 h 10000"/>
              <a:gd name="connsiteX47" fmla="*/ 1167 w 10000"/>
              <a:gd name="connsiteY47" fmla="*/ 3529 h 10000"/>
              <a:gd name="connsiteX48" fmla="*/ 1299 w 10000"/>
              <a:gd name="connsiteY48" fmla="*/ 3853 h 10000"/>
              <a:gd name="connsiteX49" fmla="*/ 1430 w 10000"/>
              <a:gd name="connsiteY49" fmla="*/ 4176 h 10000"/>
              <a:gd name="connsiteX50" fmla="*/ 1568 w 10000"/>
              <a:gd name="connsiteY50" fmla="*/ 4499 h 10000"/>
              <a:gd name="connsiteX51" fmla="*/ 1713 w 10000"/>
              <a:gd name="connsiteY51" fmla="*/ 4822 h 10000"/>
              <a:gd name="connsiteX52" fmla="*/ 1863 w 10000"/>
              <a:gd name="connsiteY52" fmla="*/ 5145 h 10000"/>
              <a:gd name="connsiteX53" fmla="*/ 2020 w 10000"/>
              <a:gd name="connsiteY53" fmla="*/ 5460 h 10000"/>
              <a:gd name="connsiteX54" fmla="*/ 2177 w 10000"/>
              <a:gd name="connsiteY54" fmla="*/ 5775 h 10000"/>
              <a:gd name="connsiteX55" fmla="*/ 2340 w 10000"/>
              <a:gd name="connsiteY55" fmla="*/ 6081 h 10000"/>
              <a:gd name="connsiteX56" fmla="*/ 2509 w 10000"/>
              <a:gd name="connsiteY56" fmla="*/ 6371 h 10000"/>
              <a:gd name="connsiteX57" fmla="*/ 2685 w 10000"/>
              <a:gd name="connsiteY57" fmla="*/ 6653 h 10000"/>
              <a:gd name="connsiteX58" fmla="*/ 2861 w 10000"/>
              <a:gd name="connsiteY58" fmla="*/ 6926 h 10000"/>
              <a:gd name="connsiteX59" fmla="*/ 3043 w 10000"/>
              <a:gd name="connsiteY59" fmla="*/ 7183 h 10000"/>
              <a:gd name="connsiteX60" fmla="*/ 3231 w 10000"/>
              <a:gd name="connsiteY60" fmla="*/ 7423 h 10000"/>
              <a:gd name="connsiteX61" fmla="*/ 3419 w 10000"/>
              <a:gd name="connsiteY61" fmla="*/ 7647 h 10000"/>
              <a:gd name="connsiteX62" fmla="*/ 3614 w 10000"/>
              <a:gd name="connsiteY62" fmla="*/ 7846 h 10000"/>
              <a:gd name="connsiteX63" fmla="*/ 3614 w 10000"/>
              <a:gd name="connsiteY63" fmla="*/ 7846 h 10000"/>
              <a:gd name="connsiteX64" fmla="*/ 3814 w 10000"/>
              <a:gd name="connsiteY64" fmla="*/ 8036 h 10000"/>
              <a:gd name="connsiteX65" fmla="*/ 4028 w 10000"/>
              <a:gd name="connsiteY65" fmla="*/ 8210 h 10000"/>
              <a:gd name="connsiteX66" fmla="*/ 4253 w 10000"/>
              <a:gd name="connsiteY66" fmla="*/ 8376 h 10000"/>
              <a:gd name="connsiteX67" fmla="*/ 4486 w 10000"/>
              <a:gd name="connsiteY67" fmla="*/ 8525 h 10000"/>
              <a:gd name="connsiteX68" fmla="*/ 4724 w 10000"/>
              <a:gd name="connsiteY68" fmla="*/ 8674 h 10000"/>
              <a:gd name="connsiteX69" fmla="*/ 4975 w 10000"/>
              <a:gd name="connsiteY69" fmla="*/ 8807 h 10000"/>
              <a:gd name="connsiteX70" fmla="*/ 5232 w 10000"/>
              <a:gd name="connsiteY70" fmla="*/ 8931 h 10000"/>
              <a:gd name="connsiteX71" fmla="*/ 5489 w 10000"/>
              <a:gd name="connsiteY71" fmla="*/ 9047 h 10000"/>
              <a:gd name="connsiteX72" fmla="*/ 5753 w 10000"/>
              <a:gd name="connsiteY72" fmla="*/ 9155 h 10000"/>
              <a:gd name="connsiteX73" fmla="*/ 6016 w 10000"/>
              <a:gd name="connsiteY73" fmla="*/ 9254 h 10000"/>
              <a:gd name="connsiteX74" fmla="*/ 6280 w 10000"/>
              <a:gd name="connsiteY74" fmla="*/ 9345 h 10000"/>
              <a:gd name="connsiteX75" fmla="*/ 6550 w 10000"/>
              <a:gd name="connsiteY75" fmla="*/ 9428 h 10000"/>
              <a:gd name="connsiteX76" fmla="*/ 6813 w 10000"/>
              <a:gd name="connsiteY76" fmla="*/ 9503 h 10000"/>
              <a:gd name="connsiteX77" fmla="*/ 7070 w 10000"/>
              <a:gd name="connsiteY77" fmla="*/ 9577 h 10000"/>
              <a:gd name="connsiteX78" fmla="*/ 7334 w 10000"/>
              <a:gd name="connsiteY78" fmla="*/ 9635 h 10000"/>
              <a:gd name="connsiteX79" fmla="*/ 7585 w 10000"/>
              <a:gd name="connsiteY79" fmla="*/ 9693 h 10000"/>
              <a:gd name="connsiteX80" fmla="*/ 8074 w 10000"/>
              <a:gd name="connsiteY80" fmla="*/ 9785 h 10000"/>
              <a:gd name="connsiteX81" fmla="*/ 8526 w 10000"/>
              <a:gd name="connsiteY81" fmla="*/ 9859 h 10000"/>
              <a:gd name="connsiteX82" fmla="*/ 8934 w 10000"/>
              <a:gd name="connsiteY82" fmla="*/ 9917 h 10000"/>
              <a:gd name="connsiteX83" fmla="*/ 9291 w 10000"/>
              <a:gd name="connsiteY83" fmla="*/ 9950 h 10000"/>
              <a:gd name="connsiteX84" fmla="*/ 9586 w 10000"/>
              <a:gd name="connsiteY84" fmla="*/ 9983 h 10000"/>
              <a:gd name="connsiteX85" fmla="*/ 9806 w 10000"/>
              <a:gd name="connsiteY85" fmla="*/ 9992 h 10000"/>
              <a:gd name="connsiteX86" fmla="*/ 10000 w 10000"/>
              <a:gd name="connsiteY86" fmla="*/ 10000 h 10000"/>
              <a:gd name="connsiteX87" fmla="*/ 10000 w 10000"/>
              <a:gd name="connsiteY87" fmla="*/ 5385 h 10000"/>
              <a:gd name="connsiteX0" fmla="*/ 9912 w 9912"/>
              <a:gd name="connsiteY0" fmla="*/ 5087 h 9702"/>
              <a:gd name="connsiteX1" fmla="*/ 9912 w 9912"/>
              <a:gd name="connsiteY1" fmla="*/ 5087 h 9702"/>
              <a:gd name="connsiteX2" fmla="*/ 9341 w 9912"/>
              <a:gd name="connsiteY2" fmla="*/ 5079 h 9702"/>
              <a:gd name="connsiteX3" fmla="*/ 8582 w 9912"/>
              <a:gd name="connsiteY3" fmla="*/ 5046 h 9702"/>
              <a:gd name="connsiteX4" fmla="*/ 8149 w 9912"/>
              <a:gd name="connsiteY4" fmla="*/ 5021 h 9702"/>
              <a:gd name="connsiteX5" fmla="*/ 7691 w 9912"/>
              <a:gd name="connsiteY5" fmla="*/ 4980 h 9702"/>
              <a:gd name="connsiteX6" fmla="*/ 7214 w 9912"/>
              <a:gd name="connsiteY6" fmla="*/ 4938 h 9702"/>
              <a:gd name="connsiteX7" fmla="*/ 6731 w 9912"/>
              <a:gd name="connsiteY7" fmla="*/ 4888 h 9702"/>
              <a:gd name="connsiteX8" fmla="*/ 6236 w 9912"/>
              <a:gd name="connsiteY8" fmla="*/ 4814 h 9702"/>
              <a:gd name="connsiteX9" fmla="*/ 5753 w 9912"/>
              <a:gd name="connsiteY9" fmla="*/ 4739 h 9702"/>
              <a:gd name="connsiteX10" fmla="*/ 5276 w 9912"/>
              <a:gd name="connsiteY10" fmla="*/ 4648 h 9702"/>
              <a:gd name="connsiteX11" fmla="*/ 5044 w 9912"/>
              <a:gd name="connsiteY11" fmla="*/ 4590 h 9702"/>
              <a:gd name="connsiteX12" fmla="*/ 4818 w 9912"/>
              <a:gd name="connsiteY12" fmla="*/ 4540 h 9702"/>
              <a:gd name="connsiteX13" fmla="*/ 4598 w 9912"/>
              <a:gd name="connsiteY13" fmla="*/ 4474 h 9702"/>
              <a:gd name="connsiteX14" fmla="*/ 4391 w 9912"/>
              <a:gd name="connsiteY14" fmla="*/ 4408 h 9702"/>
              <a:gd name="connsiteX15" fmla="*/ 4184 w 9912"/>
              <a:gd name="connsiteY15" fmla="*/ 4342 h 9702"/>
              <a:gd name="connsiteX16" fmla="*/ 3990 w 9912"/>
              <a:gd name="connsiteY16" fmla="*/ 4267 h 9702"/>
              <a:gd name="connsiteX17" fmla="*/ 3808 w 9912"/>
              <a:gd name="connsiteY17" fmla="*/ 4192 h 9702"/>
              <a:gd name="connsiteX18" fmla="*/ 3632 w 9912"/>
              <a:gd name="connsiteY18" fmla="*/ 4110 h 9702"/>
              <a:gd name="connsiteX19" fmla="*/ 3475 w 9912"/>
              <a:gd name="connsiteY19" fmla="*/ 4018 h 9702"/>
              <a:gd name="connsiteX20" fmla="*/ 3325 w 9912"/>
              <a:gd name="connsiteY20" fmla="*/ 3927 h 9702"/>
              <a:gd name="connsiteX21" fmla="*/ 3325 w 9912"/>
              <a:gd name="connsiteY21" fmla="*/ 3927 h 9702"/>
              <a:gd name="connsiteX22" fmla="*/ 3149 w 9912"/>
              <a:gd name="connsiteY22" fmla="*/ 3803 h 9702"/>
              <a:gd name="connsiteX23" fmla="*/ 2980 w 9912"/>
              <a:gd name="connsiteY23" fmla="*/ 3679 h 9702"/>
              <a:gd name="connsiteX24" fmla="*/ 2817 w 9912"/>
              <a:gd name="connsiteY24" fmla="*/ 3555 h 9702"/>
              <a:gd name="connsiteX25" fmla="*/ 2660 w 9912"/>
              <a:gd name="connsiteY25" fmla="*/ 3422 h 9702"/>
              <a:gd name="connsiteX26" fmla="*/ 2509 w 9912"/>
              <a:gd name="connsiteY26" fmla="*/ 3298 h 9702"/>
              <a:gd name="connsiteX27" fmla="*/ 2365 w 9912"/>
              <a:gd name="connsiteY27" fmla="*/ 3165 h 9702"/>
              <a:gd name="connsiteX28" fmla="*/ 2227 w 9912"/>
              <a:gd name="connsiteY28" fmla="*/ 3033 h 9702"/>
              <a:gd name="connsiteX29" fmla="*/ 2089 w 9912"/>
              <a:gd name="connsiteY29" fmla="*/ 2892 h 9702"/>
              <a:gd name="connsiteX30" fmla="*/ 1832 w 9912"/>
              <a:gd name="connsiteY30" fmla="*/ 2618 h 9702"/>
              <a:gd name="connsiteX31" fmla="*/ 1593 w 9912"/>
              <a:gd name="connsiteY31" fmla="*/ 2345 h 9702"/>
              <a:gd name="connsiteX32" fmla="*/ 1374 w 9912"/>
              <a:gd name="connsiteY32" fmla="*/ 2063 h 9702"/>
              <a:gd name="connsiteX33" fmla="*/ 1167 w 9912"/>
              <a:gd name="connsiteY33" fmla="*/ 1782 h 9702"/>
              <a:gd name="connsiteX34" fmla="*/ 978 w 9912"/>
              <a:gd name="connsiteY34" fmla="*/ 1508 h 9702"/>
              <a:gd name="connsiteX35" fmla="*/ 803 w 9912"/>
              <a:gd name="connsiteY35" fmla="*/ 1226 h 9702"/>
              <a:gd name="connsiteX36" fmla="*/ 633 w 9912"/>
              <a:gd name="connsiteY36" fmla="*/ 961 h 9702"/>
              <a:gd name="connsiteX37" fmla="*/ 477 w 9912"/>
              <a:gd name="connsiteY37" fmla="*/ 688 h 9702"/>
              <a:gd name="connsiteX38" fmla="*/ 182 w 9912"/>
              <a:gd name="connsiteY38" fmla="*/ 183 h 9702"/>
              <a:gd name="connsiteX39" fmla="*/ 0 w 9912"/>
              <a:gd name="connsiteY39" fmla="*/ 0 h 9702"/>
              <a:gd name="connsiteX40" fmla="*/ 88 w 9912"/>
              <a:gd name="connsiteY40" fmla="*/ 307 h 9702"/>
              <a:gd name="connsiteX41" fmla="*/ 207 w 9912"/>
              <a:gd name="connsiteY41" fmla="*/ 704 h 9702"/>
              <a:gd name="connsiteX42" fmla="*/ 357 w 9912"/>
              <a:gd name="connsiteY42" fmla="*/ 1177 h 9702"/>
              <a:gd name="connsiteX43" fmla="*/ 533 w 9912"/>
              <a:gd name="connsiteY43" fmla="*/ 1707 h 9702"/>
              <a:gd name="connsiteX44" fmla="*/ 734 w 9912"/>
              <a:gd name="connsiteY44" fmla="*/ 2295 h 9702"/>
              <a:gd name="connsiteX45" fmla="*/ 960 w 9912"/>
              <a:gd name="connsiteY45" fmla="*/ 2908 h 9702"/>
              <a:gd name="connsiteX46" fmla="*/ 1079 w 9912"/>
              <a:gd name="connsiteY46" fmla="*/ 3231 h 9702"/>
              <a:gd name="connsiteX47" fmla="*/ 1211 w 9912"/>
              <a:gd name="connsiteY47" fmla="*/ 3555 h 9702"/>
              <a:gd name="connsiteX48" fmla="*/ 1342 w 9912"/>
              <a:gd name="connsiteY48" fmla="*/ 3878 h 9702"/>
              <a:gd name="connsiteX49" fmla="*/ 1480 w 9912"/>
              <a:gd name="connsiteY49" fmla="*/ 4201 h 9702"/>
              <a:gd name="connsiteX50" fmla="*/ 1625 w 9912"/>
              <a:gd name="connsiteY50" fmla="*/ 4524 h 9702"/>
              <a:gd name="connsiteX51" fmla="*/ 1775 w 9912"/>
              <a:gd name="connsiteY51" fmla="*/ 4847 h 9702"/>
              <a:gd name="connsiteX52" fmla="*/ 1932 w 9912"/>
              <a:gd name="connsiteY52" fmla="*/ 5162 h 9702"/>
              <a:gd name="connsiteX53" fmla="*/ 2089 w 9912"/>
              <a:gd name="connsiteY53" fmla="*/ 5477 h 9702"/>
              <a:gd name="connsiteX54" fmla="*/ 2252 w 9912"/>
              <a:gd name="connsiteY54" fmla="*/ 5783 h 9702"/>
              <a:gd name="connsiteX55" fmla="*/ 2421 w 9912"/>
              <a:gd name="connsiteY55" fmla="*/ 6073 h 9702"/>
              <a:gd name="connsiteX56" fmla="*/ 2597 w 9912"/>
              <a:gd name="connsiteY56" fmla="*/ 6355 h 9702"/>
              <a:gd name="connsiteX57" fmla="*/ 2773 w 9912"/>
              <a:gd name="connsiteY57" fmla="*/ 6628 h 9702"/>
              <a:gd name="connsiteX58" fmla="*/ 2955 w 9912"/>
              <a:gd name="connsiteY58" fmla="*/ 6885 h 9702"/>
              <a:gd name="connsiteX59" fmla="*/ 3143 w 9912"/>
              <a:gd name="connsiteY59" fmla="*/ 7125 h 9702"/>
              <a:gd name="connsiteX60" fmla="*/ 3331 w 9912"/>
              <a:gd name="connsiteY60" fmla="*/ 7349 h 9702"/>
              <a:gd name="connsiteX61" fmla="*/ 3526 w 9912"/>
              <a:gd name="connsiteY61" fmla="*/ 7548 h 9702"/>
              <a:gd name="connsiteX62" fmla="*/ 3526 w 9912"/>
              <a:gd name="connsiteY62" fmla="*/ 7548 h 9702"/>
              <a:gd name="connsiteX63" fmla="*/ 3726 w 9912"/>
              <a:gd name="connsiteY63" fmla="*/ 7738 h 9702"/>
              <a:gd name="connsiteX64" fmla="*/ 3940 w 9912"/>
              <a:gd name="connsiteY64" fmla="*/ 7912 h 9702"/>
              <a:gd name="connsiteX65" fmla="*/ 4165 w 9912"/>
              <a:gd name="connsiteY65" fmla="*/ 8078 h 9702"/>
              <a:gd name="connsiteX66" fmla="*/ 4398 w 9912"/>
              <a:gd name="connsiteY66" fmla="*/ 8227 h 9702"/>
              <a:gd name="connsiteX67" fmla="*/ 4636 w 9912"/>
              <a:gd name="connsiteY67" fmla="*/ 8376 h 9702"/>
              <a:gd name="connsiteX68" fmla="*/ 4887 w 9912"/>
              <a:gd name="connsiteY68" fmla="*/ 8509 h 9702"/>
              <a:gd name="connsiteX69" fmla="*/ 5144 w 9912"/>
              <a:gd name="connsiteY69" fmla="*/ 8633 h 9702"/>
              <a:gd name="connsiteX70" fmla="*/ 5401 w 9912"/>
              <a:gd name="connsiteY70" fmla="*/ 8749 h 9702"/>
              <a:gd name="connsiteX71" fmla="*/ 5665 w 9912"/>
              <a:gd name="connsiteY71" fmla="*/ 8857 h 9702"/>
              <a:gd name="connsiteX72" fmla="*/ 5928 w 9912"/>
              <a:gd name="connsiteY72" fmla="*/ 8956 h 9702"/>
              <a:gd name="connsiteX73" fmla="*/ 6192 w 9912"/>
              <a:gd name="connsiteY73" fmla="*/ 9047 h 9702"/>
              <a:gd name="connsiteX74" fmla="*/ 6462 w 9912"/>
              <a:gd name="connsiteY74" fmla="*/ 9130 h 9702"/>
              <a:gd name="connsiteX75" fmla="*/ 6725 w 9912"/>
              <a:gd name="connsiteY75" fmla="*/ 9205 h 9702"/>
              <a:gd name="connsiteX76" fmla="*/ 6982 w 9912"/>
              <a:gd name="connsiteY76" fmla="*/ 9279 h 9702"/>
              <a:gd name="connsiteX77" fmla="*/ 7246 w 9912"/>
              <a:gd name="connsiteY77" fmla="*/ 9337 h 9702"/>
              <a:gd name="connsiteX78" fmla="*/ 7497 w 9912"/>
              <a:gd name="connsiteY78" fmla="*/ 9395 h 9702"/>
              <a:gd name="connsiteX79" fmla="*/ 7986 w 9912"/>
              <a:gd name="connsiteY79" fmla="*/ 9487 h 9702"/>
              <a:gd name="connsiteX80" fmla="*/ 8438 w 9912"/>
              <a:gd name="connsiteY80" fmla="*/ 9561 h 9702"/>
              <a:gd name="connsiteX81" fmla="*/ 8846 w 9912"/>
              <a:gd name="connsiteY81" fmla="*/ 9619 h 9702"/>
              <a:gd name="connsiteX82" fmla="*/ 9203 w 9912"/>
              <a:gd name="connsiteY82" fmla="*/ 9652 h 9702"/>
              <a:gd name="connsiteX83" fmla="*/ 9498 w 9912"/>
              <a:gd name="connsiteY83" fmla="*/ 9685 h 9702"/>
              <a:gd name="connsiteX84" fmla="*/ 9718 w 9912"/>
              <a:gd name="connsiteY84" fmla="*/ 9694 h 9702"/>
              <a:gd name="connsiteX85" fmla="*/ 9912 w 9912"/>
              <a:gd name="connsiteY85" fmla="*/ 9702 h 9702"/>
              <a:gd name="connsiteX86" fmla="*/ 9912 w 9912"/>
              <a:gd name="connsiteY86" fmla="*/ 5087 h 9702"/>
              <a:gd name="connsiteX0" fmla="*/ 9911 w 9911"/>
              <a:gd name="connsiteY0" fmla="*/ 5054 h 9811"/>
              <a:gd name="connsiteX1" fmla="*/ 9911 w 9911"/>
              <a:gd name="connsiteY1" fmla="*/ 5054 h 9811"/>
              <a:gd name="connsiteX2" fmla="*/ 9335 w 9911"/>
              <a:gd name="connsiteY2" fmla="*/ 5046 h 9811"/>
              <a:gd name="connsiteX3" fmla="*/ 8569 w 9911"/>
              <a:gd name="connsiteY3" fmla="*/ 5012 h 9811"/>
              <a:gd name="connsiteX4" fmla="*/ 8132 w 9911"/>
              <a:gd name="connsiteY4" fmla="*/ 4986 h 9811"/>
              <a:gd name="connsiteX5" fmla="*/ 7670 w 9911"/>
              <a:gd name="connsiteY5" fmla="*/ 4944 h 9811"/>
              <a:gd name="connsiteX6" fmla="*/ 7189 w 9911"/>
              <a:gd name="connsiteY6" fmla="*/ 4901 h 9811"/>
              <a:gd name="connsiteX7" fmla="*/ 6702 w 9911"/>
              <a:gd name="connsiteY7" fmla="*/ 4849 h 9811"/>
              <a:gd name="connsiteX8" fmla="*/ 6202 w 9911"/>
              <a:gd name="connsiteY8" fmla="*/ 4773 h 9811"/>
              <a:gd name="connsiteX9" fmla="*/ 5715 w 9911"/>
              <a:gd name="connsiteY9" fmla="*/ 4696 h 9811"/>
              <a:gd name="connsiteX10" fmla="*/ 5234 w 9911"/>
              <a:gd name="connsiteY10" fmla="*/ 4602 h 9811"/>
              <a:gd name="connsiteX11" fmla="*/ 5000 w 9911"/>
              <a:gd name="connsiteY11" fmla="*/ 4542 h 9811"/>
              <a:gd name="connsiteX12" fmla="*/ 4772 w 9911"/>
              <a:gd name="connsiteY12" fmla="*/ 4490 h 9811"/>
              <a:gd name="connsiteX13" fmla="*/ 4550 w 9911"/>
              <a:gd name="connsiteY13" fmla="*/ 4422 h 9811"/>
              <a:gd name="connsiteX14" fmla="*/ 4341 w 9911"/>
              <a:gd name="connsiteY14" fmla="*/ 4354 h 9811"/>
              <a:gd name="connsiteX15" fmla="*/ 4132 w 9911"/>
              <a:gd name="connsiteY15" fmla="*/ 4286 h 9811"/>
              <a:gd name="connsiteX16" fmla="*/ 3936 w 9911"/>
              <a:gd name="connsiteY16" fmla="*/ 4209 h 9811"/>
              <a:gd name="connsiteX17" fmla="*/ 3753 w 9911"/>
              <a:gd name="connsiteY17" fmla="*/ 4132 h 9811"/>
              <a:gd name="connsiteX18" fmla="*/ 3575 w 9911"/>
              <a:gd name="connsiteY18" fmla="*/ 4047 h 9811"/>
              <a:gd name="connsiteX19" fmla="*/ 3417 w 9911"/>
              <a:gd name="connsiteY19" fmla="*/ 3952 h 9811"/>
              <a:gd name="connsiteX20" fmla="*/ 3266 w 9911"/>
              <a:gd name="connsiteY20" fmla="*/ 3859 h 9811"/>
              <a:gd name="connsiteX21" fmla="*/ 3266 w 9911"/>
              <a:gd name="connsiteY21" fmla="*/ 3859 h 9811"/>
              <a:gd name="connsiteX22" fmla="*/ 3088 w 9911"/>
              <a:gd name="connsiteY22" fmla="*/ 3731 h 9811"/>
              <a:gd name="connsiteX23" fmla="*/ 2917 w 9911"/>
              <a:gd name="connsiteY23" fmla="*/ 3603 h 9811"/>
              <a:gd name="connsiteX24" fmla="*/ 2753 w 9911"/>
              <a:gd name="connsiteY24" fmla="*/ 3475 h 9811"/>
              <a:gd name="connsiteX25" fmla="*/ 2595 w 9911"/>
              <a:gd name="connsiteY25" fmla="*/ 3338 h 9811"/>
              <a:gd name="connsiteX26" fmla="*/ 2442 w 9911"/>
              <a:gd name="connsiteY26" fmla="*/ 3210 h 9811"/>
              <a:gd name="connsiteX27" fmla="*/ 2297 w 9911"/>
              <a:gd name="connsiteY27" fmla="*/ 3073 h 9811"/>
              <a:gd name="connsiteX28" fmla="*/ 2158 w 9911"/>
              <a:gd name="connsiteY28" fmla="*/ 2937 h 9811"/>
              <a:gd name="connsiteX29" fmla="*/ 2019 w 9911"/>
              <a:gd name="connsiteY29" fmla="*/ 2792 h 9811"/>
              <a:gd name="connsiteX30" fmla="*/ 1759 w 9911"/>
              <a:gd name="connsiteY30" fmla="*/ 2509 h 9811"/>
              <a:gd name="connsiteX31" fmla="*/ 1518 w 9911"/>
              <a:gd name="connsiteY31" fmla="*/ 2228 h 9811"/>
              <a:gd name="connsiteX32" fmla="*/ 1297 w 9911"/>
              <a:gd name="connsiteY32" fmla="*/ 1937 h 9811"/>
              <a:gd name="connsiteX33" fmla="*/ 1088 w 9911"/>
              <a:gd name="connsiteY33" fmla="*/ 1648 h 9811"/>
              <a:gd name="connsiteX34" fmla="*/ 898 w 9911"/>
              <a:gd name="connsiteY34" fmla="*/ 1365 h 9811"/>
              <a:gd name="connsiteX35" fmla="*/ 721 w 9911"/>
              <a:gd name="connsiteY35" fmla="*/ 1075 h 9811"/>
              <a:gd name="connsiteX36" fmla="*/ 550 w 9911"/>
              <a:gd name="connsiteY36" fmla="*/ 802 h 9811"/>
              <a:gd name="connsiteX37" fmla="*/ 392 w 9911"/>
              <a:gd name="connsiteY37" fmla="*/ 520 h 9811"/>
              <a:gd name="connsiteX38" fmla="*/ 95 w 9911"/>
              <a:gd name="connsiteY38" fmla="*/ 0 h 9811"/>
              <a:gd name="connsiteX39" fmla="*/ 0 w 9911"/>
              <a:gd name="connsiteY39" fmla="*/ 127 h 9811"/>
              <a:gd name="connsiteX40" fmla="*/ 120 w 9911"/>
              <a:gd name="connsiteY40" fmla="*/ 537 h 9811"/>
              <a:gd name="connsiteX41" fmla="*/ 271 w 9911"/>
              <a:gd name="connsiteY41" fmla="*/ 1024 h 9811"/>
              <a:gd name="connsiteX42" fmla="*/ 449 w 9911"/>
              <a:gd name="connsiteY42" fmla="*/ 1570 h 9811"/>
              <a:gd name="connsiteX43" fmla="*/ 652 w 9911"/>
              <a:gd name="connsiteY43" fmla="*/ 2176 h 9811"/>
              <a:gd name="connsiteX44" fmla="*/ 880 w 9911"/>
              <a:gd name="connsiteY44" fmla="*/ 2808 h 9811"/>
              <a:gd name="connsiteX45" fmla="*/ 1000 w 9911"/>
              <a:gd name="connsiteY45" fmla="*/ 3141 h 9811"/>
              <a:gd name="connsiteX46" fmla="*/ 1133 w 9911"/>
              <a:gd name="connsiteY46" fmla="*/ 3475 h 9811"/>
              <a:gd name="connsiteX47" fmla="*/ 1265 w 9911"/>
              <a:gd name="connsiteY47" fmla="*/ 3808 h 9811"/>
              <a:gd name="connsiteX48" fmla="*/ 1404 w 9911"/>
              <a:gd name="connsiteY48" fmla="*/ 4141 h 9811"/>
              <a:gd name="connsiteX49" fmla="*/ 1550 w 9911"/>
              <a:gd name="connsiteY49" fmla="*/ 4474 h 9811"/>
              <a:gd name="connsiteX50" fmla="*/ 1702 w 9911"/>
              <a:gd name="connsiteY50" fmla="*/ 4807 h 9811"/>
              <a:gd name="connsiteX51" fmla="*/ 1860 w 9911"/>
              <a:gd name="connsiteY51" fmla="*/ 5132 h 9811"/>
              <a:gd name="connsiteX52" fmla="*/ 2019 w 9911"/>
              <a:gd name="connsiteY52" fmla="*/ 5456 h 9811"/>
              <a:gd name="connsiteX53" fmla="*/ 2183 w 9911"/>
              <a:gd name="connsiteY53" fmla="*/ 5772 h 9811"/>
              <a:gd name="connsiteX54" fmla="*/ 2353 w 9911"/>
              <a:gd name="connsiteY54" fmla="*/ 6071 h 9811"/>
              <a:gd name="connsiteX55" fmla="*/ 2531 w 9911"/>
              <a:gd name="connsiteY55" fmla="*/ 6361 h 9811"/>
              <a:gd name="connsiteX56" fmla="*/ 2709 w 9911"/>
              <a:gd name="connsiteY56" fmla="*/ 6643 h 9811"/>
              <a:gd name="connsiteX57" fmla="*/ 2892 w 9911"/>
              <a:gd name="connsiteY57" fmla="*/ 6907 h 9811"/>
              <a:gd name="connsiteX58" fmla="*/ 3082 w 9911"/>
              <a:gd name="connsiteY58" fmla="*/ 7155 h 9811"/>
              <a:gd name="connsiteX59" fmla="*/ 3272 w 9911"/>
              <a:gd name="connsiteY59" fmla="*/ 7386 h 9811"/>
              <a:gd name="connsiteX60" fmla="*/ 3468 w 9911"/>
              <a:gd name="connsiteY60" fmla="*/ 7591 h 9811"/>
              <a:gd name="connsiteX61" fmla="*/ 3468 w 9911"/>
              <a:gd name="connsiteY61" fmla="*/ 7591 h 9811"/>
              <a:gd name="connsiteX62" fmla="*/ 3670 w 9911"/>
              <a:gd name="connsiteY62" fmla="*/ 7787 h 9811"/>
              <a:gd name="connsiteX63" fmla="*/ 3886 w 9911"/>
              <a:gd name="connsiteY63" fmla="*/ 7966 h 9811"/>
              <a:gd name="connsiteX64" fmla="*/ 4113 w 9911"/>
              <a:gd name="connsiteY64" fmla="*/ 8137 h 9811"/>
              <a:gd name="connsiteX65" fmla="*/ 4348 w 9911"/>
              <a:gd name="connsiteY65" fmla="*/ 8291 h 9811"/>
              <a:gd name="connsiteX66" fmla="*/ 4588 w 9911"/>
              <a:gd name="connsiteY66" fmla="*/ 8444 h 9811"/>
              <a:gd name="connsiteX67" fmla="*/ 4841 w 9911"/>
              <a:gd name="connsiteY67" fmla="*/ 8581 h 9811"/>
              <a:gd name="connsiteX68" fmla="*/ 5101 w 9911"/>
              <a:gd name="connsiteY68" fmla="*/ 8709 h 9811"/>
              <a:gd name="connsiteX69" fmla="*/ 5360 w 9911"/>
              <a:gd name="connsiteY69" fmla="*/ 8829 h 9811"/>
              <a:gd name="connsiteX70" fmla="*/ 5626 w 9911"/>
              <a:gd name="connsiteY70" fmla="*/ 8940 h 9811"/>
              <a:gd name="connsiteX71" fmla="*/ 5892 w 9911"/>
              <a:gd name="connsiteY71" fmla="*/ 9042 h 9811"/>
              <a:gd name="connsiteX72" fmla="*/ 6158 w 9911"/>
              <a:gd name="connsiteY72" fmla="*/ 9136 h 9811"/>
              <a:gd name="connsiteX73" fmla="*/ 6430 w 9911"/>
              <a:gd name="connsiteY73" fmla="*/ 9221 h 9811"/>
              <a:gd name="connsiteX74" fmla="*/ 6696 w 9911"/>
              <a:gd name="connsiteY74" fmla="*/ 9299 h 9811"/>
              <a:gd name="connsiteX75" fmla="*/ 6955 w 9911"/>
              <a:gd name="connsiteY75" fmla="*/ 9375 h 9811"/>
              <a:gd name="connsiteX76" fmla="*/ 7221 w 9911"/>
              <a:gd name="connsiteY76" fmla="*/ 9435 h 9811"/>
              <a:gd name="connsiteX77" fmla="*/ 7475 w 9911"/>
              <a:gd name="connsiteY77" fmla="*/ 9495 h 9811"/>
              <a:gd name="connsiteX78" fmla="*/ 7968 w 9911"/>
              <a:gd name="connsiteY78" fmla="*/ 9589 h 9811"/>
              <a:gd name="connsiteX79" fmla="*/ 8424 w 9911"/>
              <a:gd name="connsiteY79" fmla="*/ 9666 h 9811"/>
              <a:gd name="connsiteX80" fmla="*/ 8836 w 9911"/>
              <a:gd name="connsiteY80" fmla="*/ 9725 h 9811"/>
              <a:gd name="connsiteX81" fmla="*/ 9196 w 9911"/>
              <a:gd name="connsiteY81" fmla="*/ 9759 h 9811"/>
              <a:gd name="connsiteX82" fmla="*/ 9493 w 9911"/>
              <a:gd name="connsiteY82" fmla="*/ 9793 h 9811"/>
              <a:gd name="connsiteX83" fmla="*/ 9715 w 9911"/>
              <a:gd name="connsiteY83" fmla="*/ 9803 h 9811"/>
              <a:gd name="connsiteX84" fmla="*/ 9911 w 9911"/>
              <a:gd name="connsiteY84" fmla="*/ 9811 h 9811"/>
              <a:gd name="connsiteX85" fmla="*/ 9911 w 9911"/>
              <a:gd name="connsiteY85" fmla="*/ 5054 h 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911" h="9811">
                <a:moveTo>
                  <a:pt x="9911" y="5054"/>
                </a:moveTo>
                <a:lnTo>
                  <a:pt x="9911" y="5054"/>
                </a:lnTo>
                <a:lnTo>
                  <a:pt x="9335" y="5046"/>
                </a:lnTo>
                <a:lnTo>
                  <a:pt x="8569" y="5012"/>
                </a:lnTo>
                <a:lnTo>
                  <a:pt x="8132" y="4986"/>
                </a:lnTo>
                <a:lnTo>
                  <a:pt x="7670" y="4944"/>
                </a:lnTo>
                <a:lnTo>
                  <a:pt x="7189" y="4901"/>
                </a:lnTo>
                <a:lnTo>
                  <a:pt x="6702" y="4849"/>
                </a:lnTo>
                <a:lnTo>
                  <a:pt x="6202" y="4773"/>
                </a:lnTo>
                <a:lnTo>
                  <a:pt x="5715" y="4696"/>
                </a:lnTo>
                <a:lnTo>
                  <a:pt x="5234" y="4602"/>
                </a:lnTo>
                <a:lnTo>
                  <a:pt x="5000" y="4542"/>
                </a:lnTo>
                <a:lnTo>
                  <a:pt x="4772" y="4490"/>
                </a:lnTo>
                <a:lnTo>
                  <a:pt x="4550" y="4422"/>
                </a:lnTo>
                <a:lnTo>
                  <a:pt x="4341" y="4354"/>
                </a:lnTo>
                <a:lnTo>
                  <a:pt x="4132" y="4286"/>
                </a:lnTo>
                <a:lnTo>
                  <a:pt x="3936" y="4209"/>
                </a:lnTo>
                <a:lnTo>
                  <a:pt x="3753" y="4132"/>
                </a:lnTo>
                <a:lnTo>
                  <a:pt x="3575" y="4047"/>
                </a:lnTo>
                <a:cubicBezTo>
                  <a:pt x="3523" y="4015"/>
                  <a:pt x="3469" y="3984"/>
                  <a:pt x="3417" y="3952"/>
                </a:cubicBezTo>
                <a:lnTo>
                  <a:pt x="3266" y="3859"/>
                </a:lnTo>
                <a:lnTo>
                  <a:pt x="3266" y="3859"/>
                </a:lnTo>
                <a:lnTo>
                  <a:pt x="3088" y="3731"/>
                </a:lnTo>
                <a:lnTo>
                  <a:pt x="2917" y="3603"/>
                </a:lnTo>
                <a:lnTo>
                  <a:pt x="2753" y="3475"/>
                </a:lnTo>
                <a:lnTo>
                  <a:pt x="2595" y="3338"/>
                </a:lnTo>
                <a:lnTo>
                  <a:pt x="2442" y="3210"/>
                </a:lnTo>
                <a:cubicBezTo>
                  <a:pt x="2394" y="3164"/>
                  <a:pt x="2345" y="3119"/>
                  <a:pt x="2297" y="3073"/>
                </a:cubicBezTo>
                <a:lnTo>
                  <a:pt x="2158" y="2937"/>
                </a:lnTo>
                <a:lnTo>
                  <a:pt x="2019" y="2792"/>
                </a:lnTo>
                <a:lnTo>
                  <a:pt x="1759" y="2509"/>
                </a:lnTo>
                <a:lnTo>
                  <a:pt x="1518" y="2228"/>
                </a:lnTo>
                <a:lnTo>
                  <a:pt x="1297" y="1937"/>
                </a:lnTo>
                <a:cubicBezTo>
                  <a:pt x="1227" y="1841"/>
                  <a:pt x="1158" y="1744"/>
                  <a:pt x="1088" y="1648"/>
                </a:cubicBezTo>
                <a:lnTo>
                  <a:pt x="898" y="1365"/>
                </a:lnTo>
                <a:lnTo>
                  <a:pt x="721" y="1075"/>
                </a:lnTo>
                <a:lnTo>
                  <a:pt x="550" y="802"/>
                </a:lnTo>
                <a:cubicBezTo>
                  <a:pt x="497" y="708"/>
                  <a:pt x="445" y="614"/>
                  <a:pt x="392" y="520"/>
                </a:cubicBezTo>
                <a:lnTo>
                  <a:pt x="95" y="0"/>
                </a:lnTo>
                <a:cubicBezTo>
                  <a:pt x="63" y="42"/>
                  <a:pt x="32" y="85"/>
                  <a:pt x="0" y="127"/>
                </a:cubicBezTo>
                <a:cubicBezTo>
                  <a:pt x="40" y="263"/>
                  <a:pt x="79" y="401"/>
                  <a:pt x="120" y="537"/>
                </a:cubicBezTo>
                <a:cubicBezTo>
                  <a:pt x="170" y="699"/>
                  <a:pt x="221" y="862"/>
                  <a:pt x="271" y="1024"/>
                </a:cubicBezTo>
                <a:cubicBezTo>
                  <a:pt x="331" y="1207"/>
                  <a:pt x="389" y="1388"/>
                  <a:pt x="449" y="1570"/>
                </a:cubicBezTo>
                <a:cubicBezTo>
                  <a:pt x="517" y="1772"/>
                  <a:pt x="584" y="1974"/>
                  <a:pt x="652" y="2176"/>
                </a:cubicBezTo>
                <a:lnTo>
                  <a:pt x="880" y="2808"/>
                </a:lnTo>
                <a:cubicBezTo>
                  <a:pt x="920" y="2920"/>
                  <a:pt x="959" y="3030"/>
                  <a:pt x="1000" y="3141"/>
                </a:cubicBezTo>
                <a:cubicBezTo>
                  <a:pt x="1044" y="3252"/>
                  <a:pt x="1089" y="3364"/>
                  <a:pt x="1133" y="3475"/>
                </a:cubicBezTo>
                <a:cubicBezTo>
                  <a:pt x="1177" y="3587"/>
                  <a:pt x="1221" y="3697"/>
                  <a:pt x="1265" y="3808"/>
                </a:cubicBezTo>
                <a:cubicBezTo>
                  <a:pt x="1311" y="3919"/>
                  <a:pt x="1358" y="4030"/>
                  <a:pt x="1404" y="4141"/>
                </a:cubicBezTo>
                <a:cubicBezTo>
                  <a:pt x="1453" y="4252"/>
                  <a:pt x="1502" y="4363"/>
                  <a:pt x="1550" y="4474"/>
                </a:cubicBezTo>
                <a:cubicBezTo>
                  <a:pt x="1601" y="4585"/>
                  <a:pt x="1651" y="4696"/>
                  <a:pt x="1702" y="4807"/>
                </a:cubicBezTo>
                <a:cubicBezTo>
                  <a:pt x="1754" y="4915"/>
                  <a:pt x="1808" y="5023"/>
                  <a:pt x="1860" y="5132"/>
                </a:cubicBezTo>
                <a:lnTo>
                  <a:pt x="2019" y="5456"/>
                </a:lnTo>
                <a:cubicBezTo>
                  <a:pt x="2073" y="5561"/>
                  <a:pt x="2129" y="5666"/>
                  <a:pt x="2183" y="5772"/>
                </a:cubicBezTo>
                <a:cubicBezTo>
                  <a:pt x="2239" y="5872"/>
                  <a:pt x="2297" y="5971"/>
                  <a:pt x="2353" y="6071"/>
                </a:cubicBezTo>
                <a:cubicBezTo>
                  <a:pt x="2412" y="6168"/>
                  <a:pt x="2472" y="6264"/>
                  <a:pt x="2531" y="6361"/>
                </a:cubicBezTo>
                <a:lnTo>
                  <a:pt x="2709" y="6643"/>
                </a:lnTo>
                <a:lnTo>
                  <a:pt x="2892" y="6907"/>
                </a:lnTo>
                <a:cubicBezTo>
                  <a:pt x="2955" y="6990"/>
                  <a:pt x="3019" y="7072"/>
                  <a:pt x="3082" y="7155"/>
                </a:cubicBezTo>
                <a:lnTo>
                  <a:pt x="3272" y="7386"/>
                </a:lnTo>
                <a:lnTo>
                  <a:pt x="3468" y="7591"/>
                </a:lnTo>
                <a:lnTo>
                  <a:pt x="3468" y="7591"/>
                </a:lnTo>
                <a:lnTo>
                  <a:pt x="3670" y="7787"/>
                </a:lnTo>
                <a:lnTo>
                  <a:pt x="3886" y="7966"/>
                </a:lnTo>
                <a:lnTo>
                  <a:pt x="4113" y="8137"/>
                </a:lnTo>
                <a:lnTo>
                  <a:pt x="4348" y="8291"/>
                </a:lnTo>
                <a:lnTo>
                  <a:pt x="4588" y="8444"/>
                </a:lnTo>
                <a:lnTo>
                  <a:pt x="4841" y="8581"/>
                </a:lnTo>
                <a:lnTo>
                  <a:pt x="5101" y="8709"/>
                </a:lnTo>
                <a:lnTo>
                  <a:pt x="5360" y="8829"/>
                </a:lnTo>
                <a:lnTo>
                  <a:pt x="5626" y="8940"/>
                </a:lnTo>
                <a:lnTo>
                  <a:pt x="5892" y="9042"/>
                </a:lnTo>
                <a:lnTo>
                  <a:pt x="6158" y="9136"/>
                </a:lnTo>
                <a:lnTo>
                  <a:pt x="6430" y="9221"/>
                </a:lnTo>
                <a:lnTo>
                  <a:pt x="6696" y="9299"/>
                </a:lnTo>
                <a:lnTo>
                  <a:pt x="6955" y="9375"/>
                </a:lnTo>
                <a:lnTo>
                  <a:pt x="7221" y="9435"/>
                </a:lnTo>
                <a:lnTo>
                  <a:pt x="7475" y="9495"/>
                </a:lnTo>
                <a:lnTo>
                  <a:pt x="7968" y="9589"/>
                </a:lnTo>
                <a:lnTo>
                  <a:pt x="8424" y="9666"/>
                </a:lnTo>
                <a:lnTo>
                  <a:pt x="8836" y="9725"/>
                </a:lnTo>
                <a:lnTo>
                  <a:pt x="9196" y="9759"/>
                </a:lnTo>
                <a:lnTo>
                  <a:pt x="9493" y="9793"/>
                </a:lnTo>
                <a:lnTo>
                  <a:pt x="9715" y="9803"/>
                </a:lnTo>
                <a:lnTo>
                  <a:pt x="9911" y="9811"/>
                </a:lnTo>
                <a:lnTo>
                  <a:pt x="9911" y="5054"/>
                </a:lnTo>
                <a:close/>
              </a:path>
            </a:pathLst>
          </a:custGeom>
          <a:solidFill>
            <a:srgbClr val="6EB8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Freeform 245">
            <a:extLst>
              <a:ext uri="{FF2B5EF4-FFF2-40B4-BE49-F238E27FC236}">
                <a16:creationId xmlns:a16="http://schemas.microsoft.com/office/drawing/2014/main" id="{41FB9B4D-D30D-8C9A-6ACF-C0F2759231A1}"/>
              </a:ext>
            </a:extLst>
          </p:cNvPr>
          <p:cNvSpPr>
            <a:spLocks/>
          </p:cNvSpPr>
          <p:nvPr/>
        </p:nvSpPr>
        <p:spPr bwMode="auto">
          <a:xfrm>
            <a:off x="3716641" y="2209249"/>
            <a:ext cx="2001291" cy="1220434"/>
          </a:xfrm>
          <a:custGeom>
            <a:avLst/>
            <a:gdLst>
              <a:gd name="T0" fmla="*/ 3054 w 3054"/>
              <a:gd name="T1" fmla="*/ 0 h 1044"/>
              <a:gd name="T2" fmla="*/ 3054 w 3054"/>
              <a:gd name="T3" fmla="*/ 0 h 1044"/>
              <a:gd name="T4" fmla="*/ 2872 w 3054"/>
              <a:gd name="T5" fmla="*/ 2 h 1044"/>
              <a:gd name="T6" fmla="*/ 2630 w 3054"/>
              <a:gd name="T7" fmla="*/ 10 h 1044"/>
              <a:gd name="T8" fmla="*/ 2492 w 3054"/>
              <a:gd name="T9" fmla="*/ 16 h 1044"/>
              <a:gd name="T10" fmla="*/ 2346 w 3054"/>
              <a:gd name="T11" fmla="*/ 26 h 1044"/>
              <a:gd name="T12" fmla="*/ 2194 w 3054"/>
              <a:gd name="T13" fmla="*/ 36 h 1044"/>
              <a:gd name="T14" fmla="*/ 2038 w 3054"/>
              <a:gd name="T15" fmla="*/ 50 h 1044"/>
              <a:gd name="T16" fmla="*/ 1880 w 3054"/>
              <a:gd name="T17" fmla="*/ 66 h 1044"/>
              <a:gd name="T18" fmla="*/ 1726 w 3054"/>
              <a:gd name="T19" fmla="*/ 86 h 1044"/>
              <a:gd name="T20" fmla="*/ 1574 w 3054"/>
              <a:gd name="T21" fmla="*/ 108 h 1044"/>
              <a:gd name="T22" fmla="*/ 1500 w 3054"/>
              <a:gd name="T23" fmla="*/ 120 h 1044"/>
              <a:gd name="T24" fmla="*/ 1428 w 3054"/>
              <a:gd name="T25" fmla="*/ 134 h 1044"/>
              <a:gd name="T26" fmla="*/ 1358 w 3054"/>
              <a:gd name="T27" fmla="*/ 150 h 1044"/>
              <a:gd name="T28" fmla="*/ 1290 w 3054"/>
              <a:gd name="T29" fmla="*/ 164 h 1044"/>
              <a:gd name="T30" fmla="*/ 1224 w 3054"/>
              <a:gd name="T31" fmla="*/ 182 h 1044"/>
              <a:gd name="T32" fmla="*/ 1162 w 3054"/>
              <a:gd name="T33" fmla="*/ 200 h 1044"/>
              <a:gd name="T34" fmla="*/ 1104 w 3054"/>
              <a:gd name="T35" fmla="*/ 218 h 1044"/>
              <a:gd name="T36" fmla="*/ 1048 w 3054"/>
              <a:gd name="T37" fmla="*/ 238 h 1044"/>
              <a:gd name="T38" fmla="*/ 998 w 3054"/>
              <a:gd name="T39" fmla="*/ 260 h 1044"/>
              <a:gd name="T40" fmla="*/ 950 w 3054"/>
              <a:gd name="T41" fmla="*/ 282 h 1044"/>
              <a:gd name="T42" fmla="*/ 950 w 3054"/>
              <a:gd name="T43" fmla="*/ 282 h 1044"/>
              <a:gd name="T44" fmla="*/ 860 w 3054"/>
              <a:gd name="T45" fmla="*/ 330 h 1044"/>
              <a:gd name="T46" fmla="*/ 778 w 3054"/>
              <a:gd name="T47" fmla="*/ 378 h 1044"/>
              <a:gd name="T48" fmla="*/ 702 w 3054"/>
              <a:gd name="T49" fmla="*/ 428 h 1044"/>
              <a:gd name="T50" fmla="*/ 632 w 3054"/>
              <a:gd name="T51" fmla="*/ 474 h 1044"/>
              <a:gd name="T52" fmla="*/ 568 w 3054"/>
              <a:gd name="T53" fmla="*/ 522 h 1044"/>
              <a:gd name="T54" fmla="*/ 508 w 3054"/>
              <a:gd name="T55" fmla="*/ 568 h 1044"/>
              <a:gd name="T56" fmla="*/ 452 w 3054"/>
              <a:gd name="T57" fmla="*/ 612 h 1044"/>
              <a:gd name="T58" fmla="*/ 402 w 3054"/>
              <a:gd name="T59" fmla="*/ 656 h 1044"/>
              <a:gd name="T60" fmla="*/ 402 w 3054"/>
              <a:gd name="T61" fmla="*/ 656 h 1044"/>
              <a:gd name="T62" fmla="*/ 284 w 3054"/>
              <a:gd name="T63" fmla="*/ 758 h 1044"/>
              <a:gd name="T64" fmla="*/ 284 w 3054"/>
              <a:gd name="T65" fmla="*/ 758 h 1044"/>
              <a:gd name="T66" fmla="*/ 220 w 3054"/>
              <a:gd name="T67" fmla="*/ 812 h 1044"/>
              <a:gd name="T68" fmla="*/ 190 w 3054"/>
              <a:gd name="T69" fmla="*/ 836 h 1044"/>
              <a:gd name="T70" fmla="*/ 160 w 3054"/>
              <a:gd name="T71" fmla="*/ 858 h 1044"/>
              <a:gd name="T72" fmla="*/ 128 w 3054"/>
              <a:gd name="T73" fmla="*/ 880 h 1044"/>
              <a:gd name="T74" fmla="*/ 98 w 3054"/>
              <a:gd name="T75" fmla="*/ 898 h 1044"/>
              <a:gd name="T76" fmla="*/ 66 w 3054"/>
              <a:gd name="T77" fmla="*/ 916 h 1044"/>
              <a:gd name="T78" fmla="*/ 32 w 3054"/>
              <a:gd name="T79" fmla="*/ 932 h 1044"/>
              <a:gd name="T80" fmla="*/ 32 w 3054"/>
              <a:gd name="T81" fmla="*/ 932 h 1044"/>
              <a:gd name="T82" fmla="*/ 0 w 3054"/>
              <a:gd name="T83" fmla="*/ 998 h 1044"/>
              <a:gd name="T84" fmla="*/ 3054 w 3054"/>
              <a:gd name="T85" fmla="*/ 998 h 1044"/>
              <a:gd name="T86" fmla="*/ 3054 w 3054"/>
              <a:gd name="T87" fmla="*/ 1044 h 1044"/>
              <a:gd name="T88" fmla="*/ 3054 w 3054"/>
              <a:gd name="T89" fmla="*/ 1044 h 1044"/>
              <a:gd name="T90" fmla="*/ 3054 w 3054"/>
              <a:gd name="T91" fmla="*/ 6 h 1044"/>
              <a:gd name="T92" fmla="*/ 3054 w 3054"/>
              <a:gd name="T93" fmla="*/ 0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54" h="1044">
                <a:moveTo>
                  <a:pt x="3054" y="0"/>
                </a:moveTo>
                <a:lnTo>
                  <a:pt x="3054" y="0"/>
                </a:lnTo>
                <a:lnTo>
                  <a:pt x="2872" y="2"/>
                </a:lnTo>
                <a:lnTo>
                  <a:pt x="2630" y="10"/>
                </a:lnTo>
                <a:lnTo>
                  <a:pt x="2492" y="16"/>
                </a:lnTo>
                <a:lnTo>
                  <a:pt x="2346" y="26"/>
                </a:lnTo>
                <a:lnTo>
                  <a:pt x="2194" y="36"/>
                </a:lnTo>
                <a:lnTo>
                  <a:pt x="2038" y="50"/>
                </a:lnTo>
                <a:lnTo>
                  <a:pt x="1880" y="66"/>
                </a:lnTo>
                <a:lnTo>
                  <a:pt x="1726" y="86"/>
                </a:lnTo>
                <a:lnTo>
                  <a:pt x="1574" y="108"/>
                </a:lnTo>
                <a:lnTo>
                  <a:pt x="1500" y="120"/>
                </a:lnTo>
                <a:lnTo>
                  <a:pt x="1428" y="134"/>
                </a:lnTo>
                <a:lnTo>
                  <a:pt x="1358" y="150"/>
                </a:lnTo>
                <a:lnTo>
                  <a:pt x="1290" y="164"/>
                </a:lnTo>
                <a:lnTo>
                  <a:pt x="1224" y="182"/>
                </a:lnTo>
                <a:lnTo>
                  <a:pt x="1162" y="200"/>
                </a:lnTo>
                <a:lnTo>
                  <a:pt x="1104" y="218"/>
                </a:lnTo>
                <a:lnTo>
                  <a:pt x="1048" y="238"/>
                </a:lnTo>
                <a:lnTo>
                  <a:pt x="998" y="260"/>
                </a:lnTo>
                <a:lnTo>
                  <a:pt x="950" y="282"/>
                </a:lnTo>
                <a:lnTo>
                  <a:pt x="950" y="282"/>
                </a:lnTo>
                <a:lnTo>
                  <a:pt x="860" y="330"/>
                </a:lnTo>
                <a:lnTo>
                  <a:pt x="778" y="378"/>
                </a:lnTo>
                <a:lnTo>
                  <a:pt x="702" y="428"/>
                </a:lnTo>
                <a:lnTo>
                  <a:pt x="632" y="474"/>
                </a:lnTo>
                <a:lnTo>
                  <a:pt x="568" y="522"/>
                </a:lnTo>
                <a:lnTo>
                  <a:pt x="508" y="568"/>
                </a:lnTo>
                <a:lnTo>
                  <a:pt x="452" y="612"/>
                </a:lnTo>
                <a:lnTo>
                  <a:pt x="402" y="656"/>
                </a:lnTo>
                <a:lnTo>
                  <a:pt x="402" y="656"/>
                </a:lnTo>
                <a:lnTo>
                  <a:pt x="284" y="758"/>
                </a:lnTo>
                <a:lnTo>
                  <a:pt x="284" y="758"/>
                </a:lnTo>
                <a:lnTo>
                  <a:pt x="220" y="812"/>
                </a:lnTo>
                <a:lnTo>
                  <a:pt x="190" y="836"/>
                </a:lnTo>
                <a:lnTo>
                  <a:pt x="160" y="858"/>
                </a:lnTo>
                <a:lnTo>
                  <a:pt x="128" y="880"/>
                </a:lnTo>
                <a:lnTo>
                  <a:pt x="98" y="898"/>
                </a:lnTo>
                <a:lnTo>
                  <a:pt x="66" y="916"/>
                </a:lnTo>
                <a:lnTo>
                  <a:pt x="32" y="932"/>
                </a:lnTo>
                <a:lnTo>
                  <a:pt x="32" y="932"/>
                </a:lnTo>
                <a:lnTo>
                  <a:pt x="0" y="998"/>
                </a:lnTo>
                <a:lnTo>
                  <a:pt x="3054" y="998"/>
                </a:lnTo>
                <a:lnTo>
                  <a:pt x="3054" y="1044"/>
                </a:lnTo>
                <a:lnTo>
                  <a:pt x="3054" y="1044"/>
                </a:lnTo>
                <a:lnTo>
                  <a:pt x="3054" y="6"/>
                </a:lnTo>
                <a:lnTo>
                  <a:pt x="3054" y="0"/>
                </a:lnTo>
                <a:close/>
              </a:path>
            </a:pathLst>
          </a:custGeom>
          <a:solidFill>
            <a:srgbClr val="F25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Freeform 250">
            <a:extLst>
              <a:ext uri="{FF2B5EF4-FFF2-40B4-BE49-F238E27FC236}">
                <a16:creationId xmlns:a16="http://schemas.microsoft.com/office/drawing/2014/main" id="{A4305324-EF43-B25B-2852-193B910B90AE}"/>
              </a:ext>
            </a:extLst>
          </p:cNvPr>
          <p:cNvSpPr>
            <a:spLocks/>
          </p:cNvSpPr>
          <p:nvPr/>
        </p:nvSpPr>
        <p:spPr bwMode="auto">
          <a:xfrm>
            <a:off x="3738921" y="1323915"/>
            <a:ext cx="1979011" cy="1987860"/>
          </a:xfrm>
          <a:custGeom>
            <a:avLst/>
            <a:gdLst>
              <a:gd name="T0" fmla="*/ 3020 w 3020"/>
              <a:gd name="T1" fmla="*/ 0 h 1922"/>
              <a:gd name="T2" fmla="*/ 2852 w 3020"/>
              <a:gd name="T3" fmla="*/ 8 h 1922"/>
              <a:gd name="T4" fmla="*/ 2590 w 3020"/>
              <a:gd name="T5" fmla="*/ 26 h 1922"/>
              <a:gd name="T6" fmla="*/ 2250 w 3020"/>
              <a:gd name="T7" fmla="*/ 62 h 1922"/>
              <a:gd name="T8" fmla="*/ 2064 w 3020"/>
              <a:gd name="T9" fmla="*/ 88 h 1922"/>
              <a:gd name="T10" fmla="*/ 1870 w 3020"/>
              <a:gd name="T11" fmla="*/ 120 h 1922"/>
              <a:gd name="T12" fmla="*/ 1676 w 3020"/>
              <a:gd name="T13" fmla="*/ 160 h 1922"/>
              <a:gd name="T14" fmla="*/ 1486 w 3020"/>
              <a:gd name="T15" fmla="*/ 206 h 1922"/>
              <a:gd name="T16" fmla="*/ 1302 w 3020"/>
              <a:gd name="T17" fmla="*/ 262 h 1922"/>
              <a:gd name="T18" fmla="*/ 1132 w 3020"/>
              <a:gd name="T19" fmla="*/ 326 h 1922"/>
              <a:gd name="T20" fmla="*/ 978 w 3020"/>
              <a:gd name="T21" fmla="*/ 400 h 1922"/>
              <a:gd name="T22" fmla="*/ 910 w 3020"/>
              <a:gd name="T23" fmla="*/ 440 h 1922"/>
              <a:gd name="T24" fmla="*/ 846 w 3020"/>
              <a:gd name="T25" fmla="*/ 484 h 1922"/>
              <a:gd name="T26" fmla="*/ 790 w 3020"/>
              <a:gd name="T27" fmla="*/ 530 h 1922"/>
              <a:gd name="T28" fmla="*/ 740 w 3020"/>
              <a:gd name="T29" fmla="*/ 578 h 1922"/>
              <a:gd name="T30" fmla="*/ 698 w 3020"/>
              <a:gd name="T31" fmla="*/ 626 h 1922"/>
              <a:gd name="T32" fmla="*/ 622 w 3020"/>
              <a:gd name="T33" fmla="*/ 722 h 1922"/>
              <a:gd name="T34" fmla="*/ 556 w 3020"/>
              <a:gd name="T35" fmla="*/ 816 h 1922"/>
              <a:gd name="T36" fmla="*/ 498 w 3020"/>
              <a:gd name="T37" fmla="*/ 918 h 1922"/>
              <a:gd name="T38" fmla="*/ 468 w 3020"/>
              <a:gd name="T39" fmla="*/ 970 h 1922"/>
              <a:gd name="T40" fmla="*/ 468 w 3020"/>
              <a:gd name="T41" fmla="*/ 972 h 1922"/>
              <a:gd name="T42" fmla="*/ 488 w 3020"/>
              <a:gd name="T43" fmla="*/ 938 h 1922"/>
              <a:gd name="T44" fmla="*/ 488 w 3020"/>
              <a:gd name="T45" fmla="*/ 938 h 1922"/>
              <a:gd name="T46" fmla="*/ 442 w 3020"/>
              <a:gd name="T47" fmla="*/ 1022 h 1922"/>
              <a:gd name="T48" fmla="*/ 0 w 3020"/>
              <a:gd name="T49" fmla="*/ 1922 h 1922"/>
              <a:gd name="T50" fmla="*/ 32 w 3020"/>
              <a:gd name="T51" fmla="*/ 1906 h 1922"/>
              <a:gd name="T52" fmla="*/ 96 w 3020"/>
              <a:gd name="T53" fmla="*/ 1870 h 1922"/>
              <a:gd name="T54" fmla="*/ 156 w 3020"/>
              <a:gd name="T55" fmla="*/ 1826 h 1922"/>
              <a:gd name="T56" fmla="*/ 250 w 3020"/>
              <a:gd name="T57" fmla="*/ 1750 h 1922"/>
              <a:gd name="T58" fmla="*/ 368 w 3020"/>
              <a:gd name="T59" fmla="*/ 1648 h 1922"/>
              <a:gd name="T60" fmla="*/ 418 w 3020"/>
              <a:gd name="T61" fmla="*/ 1604 h 1922"/>
              <a:gd name="T62" fmla="*/ 534 w 3020"/>
              <a:gd name="T63" fmla="*/ 1512 h 1922"/>
              <a:gd name="T64" fmla="*/ 670 w 3020"/>
              <a:gd name="T65" fmla="*/ 1416 h 1922"/>
              <a:gd name="T66" fmla="*/ 830 w 3020"/>
              <a:gd name="T67" fmla="*/ 1318 h 1922"/>
              <a:gd name="T68" fmla="*/ 922 w 3020"/>
              <a:gd name="T69" fmla="*/ 1270 h 1922"/>
              <a:gd name="T70" fmla="*/ 1020 w 3020"/>
              <a:gd name="T71" fmla="*/ 1226 h 1922"/>
              <a:gd name="T72" fmla="*/ 1134 w 3020"/>
              <a:gd name="T73" fmla="*/ 1188 h 1922"/>
              <a:gd name="T74" fmla="*/ 1260 w 3020"/>
              <a:gd name="T75" fmla="*/ 1152 h 1922"/>
              <a:gd name="T76" fmla="*/ 1398 w 3020"/>
              <a:gd name="T77" fmla="*/ 1122 h 1922"/>
              <a:gd name="T78" fmla="*/ 1544 w 3020"/>
              <a:gd name="T79" fmla="*/ 1096 h 1922"/>
              <a:gd name="T80" fmla="*/ 1850 w 3020"/>
              <a:gd name="T81" fmla="*/ 1054 h 1922"/>
              <a:gd name="T82" fmla="*/ 2162 w 3020"/>
              <a:gd name="T83" fmla="*/ 1026 h 1922"/>
              <a:gd name="T84" fmla="*/ 2460 w 3020"/>
              <a:gd name="T85" fmla="*/ 1006 h 1922"/>
              <a:gd name="T86" fmla="*/ 2840 w 3020"/>
              <a:gd name="T87" fmla="*/ 992 h 1922"/>
              <a:gd name="T88" fmla="*/ 3020 w 3020"/>
              <a:gd name="T89" fmla="*/ 992 h 1922"/>
              <a:gd name="T90" fmla="*/ 3020 w 3020"/>
              <a:gd name="T91" fmla="*/ 0 h 1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20" h="1922">
                <a:moveTo>
                  <a:pt x="3020" y="0"/>
                </a:moveTo>
                <a:lnTo>
                  <a:pt x="3020" y="0"/>
                </a:lnTo>
                <a:lnTo>
                  <a:pt x="2942" y="2"/>
                </a:lnTo>
                <a:lnTo>
                  <a:pt x="2852" y="8"/>
                </a:lnTo>
                <a:lnTo>
                  <a:pt x="2732" y="14"/>
                </a:lnTo>
                <a:lnTo>
                  <a:pt x="2590" y="26"/>
                </a:lnTo>
                <a:lnTo>
                  <a:pt x="2428" y="42"/>
                </a:lnTo>
                <a:lnTo>
                  <a:pt x="2250" y="62"/>
                </a:lnTo>
                <a:lnTo>
                  <a:pt x="2158" y="74"/>
                </a:lnTo>
                <a:lnTo>
                  <a:pt x="2064" y="88"/>
                </a:lnTo>
                <a:lnTo>
                  <a:pt x="1966" y="104"/>
                </a:lnTo>
                <a:lnTo>
                  <a:pt x="1870" y="120"/>
                </a:lnTo>
                <a:lnTo>
                  <a:pt x="1772" y="140"/>
                </a:lnTo>
                <a:lnTo>
                  <a:pt x="1676" y="160"/>
                </a:lnTo>
                <a:lnTo>
                  <a:pt x="1580" y="182"/>
                </a:lnTo>
                <a:lnTo>
                  <a:pt x="1486" y="206"/>
                </a:lnTo>
                <a:lnTo>
                  <a:pt x="1392" y="232"/>
                </a:lnTo>
                <a:lnTo>
                  <a:pt x="1302" y="262"/>
                </a:lnTo>
                <a:lnTo>
                  <a:pt x="1216" y="292"/>
                </a:lnTo>
                <a:lnTo>
                  <a:pt x="1132" y="326"/>
                </a:lnTo>
                <a:lnTo>
                  <a:pt x="1052" y="362"/>
                </a:lnTo>
                <a:lnTo>
                  <a:pt x="978" y="400"/>
                </a:lnTo>
                <a:lnTo>
                  <a:pt x="942" y="420"/>
                </a:lnTo>
                <a:lnTo>
                  <a:pt x="910" y="440"/>
                </a:lnTo>
                <a:lnTo>
                  <a:pt x="876" y="462"/>
                </a:lnTo>
                <a:lnTo>
                  <a:pt x="846" y="484"/>
                </a:lnTo>
                <a:lnTo>
                  <a:pt x="816" y="506"/>
                </a:lnTo>
                <a:lnTo>
                  <a:pt x="790" y="530"/>
                </a:lnTo>
                <a:lnTo>
                  <a:pt x="764" y="554"/>
                </a:lnTo>
                <a:lnTo>
                  <a:pt x="740" y="578"/>
                </a:lnTo>
                <a:lnTo>
                  <a:pt x="740" y="578"/>
                </a:lnTo>
                <a:lnTo>
                  <a:pt x="698" y="626"/>
                </a:lnTo>
                <a:lnTo>
                  <a:pt x="658" y="674"/>
                </a:lnTo>
                <a:lnTo>
                  <a:pt x="622" y="722"/>
                </a:lnTo>
                <a:lnTo>
                  <a:pt x="588" y="768"/>
                </a:lnTo>
                <a:lnTo>
                  <a:pt x="556" y="816"/>
                </a:lnTo>
                <a:lnTo>
                  <a:pt x="526" y="866"/>
                </a:lnTo>
                <a:lnTo>
                  <a:pt x="498" y="918"/>
                </a:lnTo>
                <a:lnTo>
                  <a:pt x="468" y="970"/>
                </a:lnTo>
                <a:lnTo>
                  <a:pt x="468" y="970"/>
                </a:lnTo>
                <a:lnTo>
                  <a:pt x="468" y="972"/>
                </a:lnTo>
                <a:lnTo>
                  <a:pt x="468" y="972"/>
                </a:lnTo>
                <a:lnTo>
                  <a:pt x="488" y="938"/>
                </a:lnTo>
                <a:lnTo>
                  <a:pt x="488" y="938"/>
                </a:lnTo>
                <a:lnTo>
                  <a:pt x="488" y="938"/>
                </a:lnTo>
                <a:lnTo>
                  <a:pt x="488" y="938"/>
                </a:lnTo>
                <a:lnTo>
                  <a:pt x="442" y="1022"/>
                </a:lnTo>
                <a:lnTo>
                  <a:pt x="442" y="1022"/>
                </a:lnTo>
                <a:lnTo>
                  <a:pt x="248" y="1418"/>
                </a:lnTo>
                <a:lnTo>
                  <a:pt x="0" y="1922"/>
                </a:lnTo>
                <a:lnTo>
                  <a:pt x="0" y="1922"/>
                </a:lnTo>
                <a:lnTo>
                  <a:pt x="32" y="1906"/>
                </a:lnTo>
                <a:lnTo>
                  <a:pt x="64" y="1888"/>
                </a:lnTo>
                <a:lnTo>
                  <a:pt x="96" y="1870"/>
                </a:lnTo>
                <a:lnTo>
                  <a:pt x="126" y="1848"/>
                </a:lnTo>
                <a:lnTo>
                  <a:pt x="156" y="1826"/>
                </a:lnTo>
                <a:lnTo>
                  <a:pt x="188" y="1802"/>
                </a:lnTo>
                <a:lnTo>
                  <a:pt x="250" y="1750"/>
                </a:lnTo>
                <a:lnTo>
                  <a:pt x="250" y="1750"/>
                </a:lnTo>
                <a:lnTo>
                  <a:pt x="368" y="1648"/>
                </a:lnTo>
                <a:lnTo>
                  <a:pt x="368" y="1648"/>
                </a:lnTo>
                <a:lnTo>
                  <a:pt x="418" y="1604"/>
                </a:lnTo>
                <a:lnTo>
                  <a:pt x="474" y="1560"/>
                </a:lnTo>
                <a:lnTo>
                  <a:pt x="534" y="1512"/>
                </a:lnTo>
                <a:lnTo>
                  <a:pt x="600" y="1464"/>
                </a:lnTo>
                <a:lnTo>
                  <a:pt x="670" y="1416"/>
                </a:lnTo>
                <a:lnTo>
                  <a:pt x="746" y="1368"/>
                </a:lnTo>
                <a:lnTo>
                  <a:pt x="830" y="1318"/>
                </a:lnTo>
                <a:lnTo>
                  <a:pt x="922" y="1270"/>
                </a:lnTo>
                <a:lnTo>
                  <a:pt x="922" y="1270"/>
                </a:lnTo>
                <a:lnTo>
                  <a:pt x="968" y="1248"/>
                </a:lnTo>
                <a:lnTo>
                  <a:pt x="1020" y="1226"/>
                </a:lnTo>
                <a:lnTo>
                  <a:pt x="1074" y="1206"/>
                </a:lnTo>
                <a:lnTo>
                  <a:pt x="1134" y="1188"/>
                </a:lnTo>
                <a:lnTo>
                  <a:pt x="1196" y="1170"/>
                </a:lnTo>
                <a:lnTo>
                  <a:pt x="1260" y="1152"/>
                </a:lnTo>
                <a:lnTo>
                  <a:pt x="1328" y="1138"/>
                </a:lnTo>
                <a:lnTo>
                  <a:pt x="1398" y="1122"/>
                </a:lnTo>
                <a:lnTo>
                  <a:pt x="1470" y="1110"/>
                </a:lnTo>
                <a:lnTo>
                  <a:pt x="1544" y="1096"/>
                </a:lnTo>
                <a:lnTo>
                  <a:pt x="1694" y="1074"/>
                </a:lnTo>
                <a:lnTo>
                  <a:pt x="1850" y="1054"/>
                </a:lnTo>
                <a:lnTo>
                  <a:pt x="2006" y="1038"/>
                </a:lnTo>
                <a:lnTo>
                  <a:pt x="2162" y="1026"/>
                </a:lnTo>
                <a:lnTo>
                  <a:pt x="2314" y="1014"/>
                </a:lnTo>
                <a:lnTo>
                  <a:pt x="2460" y="1006"/>
                </a:lnTo>
                <a:lnTo>
                  <a:pt x="2598" y="1000"/>
                </a:lnTo>
                <a:lnTo>
                  <a:pt x="2840" y="992"/>
                </a:lnTo>
                <a:lnTo>
                  <a:pt x="3020" y="990"/>
                </a:lnTo>
                <a:lnTo>
                  <a:pt x="3020" y="992"/>
                </a:lnTo>
                <a:lnTo>
                  <a:pt x="3020" y="992"/>
                </a:lnTo>
                <a:lnTo>
                  <a:pt x="3020" y="0"/>
                </a:lnTo>
                <a:close/>
              </a:path>
            </a:pathLst>
          </a:custGeom>
          <a:solidFill>
            <a:srgbClr val="4F6A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Freeform 299">
            <a:extLst>
              <a:ext uri="{FF2B5EF4-FFF2-40B4-BE49-F238E27FC236}">
                <a16:creationId xmlns:a16="http://schemas.microsoft.com/office/drawing/2014/main" id="{909A615C-8345-CC65-BC6B-81C40E129664}"/>
              </a:ext>
            </a:extLst>
          </p:cNvPr>
          <p:cNvSpPr>
            <a:spLocks/>
          </p:cNvSpPr>
          <p:nvPr/>
        </p:nvSpPr>
        <p:spPr bwMode="auto">
          <a:xfrm>
            <a:off x="3332634" y="1323915"/>
            <a:ext cx="2385298" cy="2866988"/>
          </a:xfrm>
          <a:custGeom>
            <a:avLst/>
            <a:gdLst>
              <a:gd name="T0" fmla="*/ 3484 w 3640"/>
              <a:gd name="T1" fmla="*/ 8 h 2772"/>
              <a:gd name="T2" fmla="*/ 3018 w 3640"/>
              <a:gd name="T3" fmla="*/ 50 h 2772"/>
              <a:gd name="T4" fmla="*/ 2708 w 3640"/>
              <a:gd name="T5" fmla="*/ 90 h 2772"/>
              <a:gd name="T6" fmla="*/ 2402 w 3640"/>
              <a:gd name="T7" fmla="*/ 146 h 2772"/>
              <a:gd name="T8" fmla="*/ 2098 w 3640"/>
              <a:gd name="T9" fmla="*/ 220 h 2772"/>
              <a:gd name="T10" fmla="*/ 1876 w 3640"/>
              <a:gd name="T11" fmla="*/ 290 h 2772"/>
              <a:gd name="T12" fmla="*/ 1730 w 3640"/>
              <a:gd name="T13" fmla="*/ 346 h 2772"/>
              <a:gd name="T14" fmla="*/ 1592 w 3640"/>
              <a:gd name="T15" fmla="*/ 414 h 2772"/>
              <a:gd name="T16" fmla="*/ 1524 w 3640"/>
              <a:gd name="T17" fmla="*/ 454 h 2772"/>
              <a:gd name="T18" fmla="*/ 1432 w 3640"/>
              <a:gd name="T19" fmla="*/ 524 h 2772"/>
              <a:gd name="T20" fmla="*/ 1348 w 3640"/>
              <a:gd name="T21" fmla="*/ 604 h 2772"/>
              <a:gd name="T22" fmla="*/ 1298 w 3640"/>
              <a:gd name="T23" fmla="*/ 662 h 2772"/>
              <a:gd name="T24" fmla="*/ 1162 w 3640"/>
              <a:gd name="T25" fmla="*/ 850 h 2772"/>
              <a:gd name="T26" fmla="*/ 1084 w 3640"/>
              <a:gd name="T27" fmla="*/ 986 h 2772"/>
              <a:gd name="T28" fmla="*/ 980 w 3640"/>
              <a:gd name="T29" fmla="*/ 1194 h 2772"/>
              <a:gd name="T30" fmla="*/ 850 w 3640"/>
              <a:gd name="T31" fmla="*/ 1478 h 2772"/>
              <a:gd name="T32" fmla="*/ 720 w 3640"/>
              <a:gd name="T33" fmla="*/ 1762 h 2772"/>
              <a:gd name="T34" fmla="*/ 578 w 3640"/>
              <a:gd name="T35" fmla="*/ 2042 h 2772"/>
              <a:gd name="T36" fmla="*/ 460 w 3640"/>
              <a:gd name="T37" fmla="*/ 2244 h 2772"/>
              <a:gd name="T38" fmla="*/ 372 w 3640"/>
              <a:gd name="T39" fmla="*/ 2374 h 2772"/>
              <a:gd name="T40" fmla="*/ 226 w 3640"/>
              <a:gd name="T41" fmla="*/ 2556 h 2772"/>
              <a:gd name="T42" fmla="*/ 60 w 3640"/>
              <a:gd name="T43" fmla="*/ 2722 h 2772"/>
              <a:gd name="T44" fmla="*/ 58 w 3640"/>
              <a:gd name="T45" fmla="*/ 2720 h 2772"/>
              <a:gd name="T46" fmla="*/ 220 w 3640"/>
              <a:gd name="T47" fmla="*/ 2552 h 2772"/>
              <a:gd name="T48" fmla="*/ 318 w 3640"/>
              <a:gd name="T49" fmla="*/ 2430 h 2772"/>
              <a:gd name="T50" fmla="*/ 408 w 3640"/>
              <a:gd name="T51" fmla="*/ 2302 h 2772"/>
              <a:gd name="T52" fmla="*/ 528 w 3640"/>
              <a:gd name="T53" fmla="*/ 2102 h 2772"/>
              <a:gd name="T54" fmla="*/ 636 w 3640"/>
              <a:gd name="T55" fmla="*/ 1896 h 2772"/>
              <a:gd name="T56" fmla="*/ 768 w 3640"/>
              <a:gd name="T57" fmla="*/ 1612 h 2772"/>
              <a:gd name="T58" fmla="*/ 894 w 3640"/>
              <a:gd name="T59" fmla="*/ 1326 h 2772"/>
              <a:gd name="T60" fmla="*/ 994 w 3640"/>
              <a:gd name="T61" fmla="*/ 1114 h 2772"/>
              <a:gd name="T62" fmla="*/ 1102 w 3640"/>
              <a:gd name="T63" fmla="*/ 906 h 2772"/>
              <a:gd name="T64" fmla="*/ 1186 w 3640"/>
              <a:gd name="T65" fmla="*/ 772 h 2772"/>
              <a:gd name="T66" fmla="*/ 1278 w 3640"/>
              <a:gd name="T67" fmla="*/ 646 h 2772"/>
              <a:gd name="T68" fmla="*/ 1358 w 3640"/>
              <a:gd name="T69" fmla="*/ 558 h 2772"/>
              <a:gd name="T70" fmla="*/ 1448 w 3640"/>
              <a:gd name="T71" fmla="*/ 480 h 2772"/>
              <a:gd name="T72" fmla="*/ 1512 w 3640"/>
              <a:gd name="T73" fmla="*/ 434 h 2772"/>
              <a:gd name="T74" fmla="*/ 1650 w 3640"/>
              <a:gd name="T75" fmla="*/ 360 h 2772"/>
              <a:gd name="T76" fmla="*/ 1794 w 3640"/>
              <a:gd name="T77" fmla="*/ 296 h 2772"/>
              <a:gd name="T78" fmla="*/ 1942 w 3640"/>
              <a:gd name="T79" fmla="*/ 244 h 2772"/>
              <a:gd name="T80" fmla="*/ 2092 w 3640"/>
              <a:gd name="T81" fmla="*/ 200 h 2772"/>
              <a:gd name="T82" fmla="*/ 2320 w 3640"/>
              <a:gd name="T83" fmla="*/ 144 h 2772"/>
              <a:gd name="T84" fmla="*/ 2552 w 3640"/>
              <a:gd name="T85" fmla="*/ 100 h 2772"/>
              <a:gd name="T86" fmla="*/ 3016 w 3640"/>
              <a:gd name="T87" fmla="*/ 38 h 2772"/>
              <a:gd name="T88" fmla="*/ 3328 w 3640"/>
              <a:gd name="T89" fmla="*/ 12 h 2772"/>
              <a:gd name="T90" fmla="*/ 3640 w 3640"/>
              <a:gd name="T91" fmla="*/ 0 h 2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640" h="2772">
                <a:moveTo>
                  <a:pt x="3640" y="0"/>
                </a:moveTo>
                <a:lnTo>
                  <a:pt x="3640" y="0"/>
                </a:lnTo>
                <a:lnTo>
                  <a:pt x="3484" y="8"/>
                </a:lnTo>
                <a:lnTo>
                  <a:pt x="3328" y="18"/>
                </a:lnTo>
                <a:lnTo>
                  <a:pt x="3172" y="32"/>
                </a:lnTo>
                <a:lnTo>
                  <a:pt x="3018" y="50"/>
                </a:lnTo>
                <a:lnTo>
                  <a:pt x="3018" y="50"/>
                </a:lnTo>
                <a:lnTo>
                  <a:pt x="2862" y="68"/>
                </a:lnTo>
                <a:lnTo>
                  <a:pt x="2708" y="90"/>
                </a:lnTo>
                <a:lnTo>
                  <a:pt x="2554" y="116"/>
                </a:lnTo>
                <a:lnTo>
                  <a:pt x="2402" y="146"/>
                </a:lnTo>
                <a:lnTo>
                  <a:pt x="2402" y="146"/>
                </a:lnTo>
                <a:lnTo>
                  <a:pt x="2248" y="180"/>
                </a:lnTo>
                <a:lnTo>
                  <a:pt x="2174" y="198"/>
                </a:lnTo>
                <a:lnTo>
                  <a:pt x="2098" y="220"/>
                </a:lnTo>
                <a:lnTo>
                  <a:pt x="2024" y="240"/>
                </a:lnTo>
                <a:lnTo>
                  <a:pt x="1950" y="264"/>
                </a:lnTo>
                <a:lnTo>
                  <a:pt x="1876" y="290"/>
                </a:lnTo>
                <a:lnTo>
                  <a:pt x="1802" y="318"/>
                </a:lnTo>
                <a:lnTo>
                  <a:pt x="1802" y="318"/>
                </a:lnTo>
                <a:lnTo>
                  <a:pt x="1730" y="346"/>
                </a:lnTo>
                <a:lnTo>
                  <a:pt x="1660" y="380"/>
                </a:lnTo>
                <a:lnTo>
                  <a:pt x="1660" y="380"/>
                </a:lnTo>
                <a:lnTo>
                  <a:pt x="1592" y="414"/>
                </a:lnTo>
                <a:lnTo>
                  <a:pt x="1558" y="434"/>
                </a:lnTo>
                <a:lnTo>
                  <a:pt x="1524" y="454"/>
                </a:lnTo>
                <a:lnTo>
                  <a:pt x="1524" y="454"/>
                </a:lnTo>
                <a:lnTo>
                  <a:pt x="1492" y="476"/>
                </a:lnTo>
                <a:lnTo>
                  <a:pt x="1462" y="498"/>
                </a:lnTo>
                <a:lnTo>
                  <a:pt x="1432" y="524"/>
                </a:lnTo>
                <a:lnTo>
                  <a:pt x="1404" y="548"/>
                </a:lnTo>
                <a:lnTo>
                  <a:pt x="1376" y="576"/>
                </a:lnTo>
                <a:lnTo>
                  <a:pt x="1348" y="604"/>
                </a:lnTo>
                <a:lnTo>
                  <a:pt x="1322" y="632"/>
                </a:lnTo>
                <a:lnTo>
                  <a:pt x="1298" y="662"/>
                </a:lnTo>
                <a:lnTo>
                  <a:pt x="1298" y="662"/>
                </a:lnTo>
                <a:lnTo>
                  <a:pt x="1250" y="722"/>
                </a:lnTo>
                <a:lnTo>
                  <a:pt x="1204" y="786"/>
                </a:lnTo>
                <a:lnTo>
                  <a:pt x="1162" y="850"/>
                </a:lnTo>
                <a:lnTo>
                  <a:pt x="1122" y="918"/>
                </a:lnTo>
                <a:lnTo>
                  <a:pt x="1122" y="918"/>
                </a:lnTo>
                <a:lnTo>
                  <a:pt x="1084" y="986"/>
                </a:lnTo>
                <a:lnTo>
                  <a:pt x="1048" y="1054"/>
                </a:lnTo>
                <a:lnTo>
                  <a:pt x="1014" y="1124"/>
                </a:lnTo>
                <a:lnTo>
                  <a:pt x="980" y="1194"/>
                </a:lnTo>
                <a:lnTo>
                  <a:pt x="980" y="1194"/>
                </a:lnTo>
                <a:lnTo>
                  <a:pt x="914" y="1336"/>
                </a:lnTo>
                <a:lnTo>
                  <a:pt x="850" y="1478"/>
                </a:lnTo>
                <a:lnTo>
                  <a:pt x="786" y="1620"/>
                </a:lnTo>
                <a:lnTo>
                  <a:pt x="720" y="1762"/>
                </a:lnTo>
                <a:lnTo>
                  <a:pt x="720" y="1762"/>
                </a:lnTo>
                <a:lnTo>
                  <a:pt x="652" y="1902"/>
                </a:lnTo>
                <a:lnTo>
                  <a:pt x="616" y="1972"/>
                </a:lnTo>
                <a:lnTo>
                  <a:pt x="578" y="2042"/>
                </a:lnTo>
                <a:lnTo>
                  <a:pt x="540" y="2110"/>
                </a:lnTo>
                <a:lnTo>
                  <a:pt x="500" y="2178"/>
                </a:lnTo>
                <a:lnTo>
                  <a:pt x="460" y="2244"/>
                </a:lnTo>
                <a:lnTo>
                  <a:pt x="416" y="2310"/>
                </a:lnTo>
                <a:lnTo>
                  <a:pt x="416" y="2310"/>
                </a:lnTo>
                <a:lnTo>
                  <a:pt x="372" y="2374"/>
                </a:lnTo>
                <a:lnTo>
                  <a:pt x="326" y="2436"/>
                </a:lnTo>
                <a:lnTo>
                  <a:pt x="276" y="2498"/>
                </a:lnTo>
                <a:lnTo>
                  <a:pt x="226" y="2556"/>
                </a:lnTo>
                <a:lnTo>
                  <a:pt x="172" y="2614"/>
                </a:lnTo>
                <a:lnTo>
                  <a:pt x="118" y="2670"/>
                </a:lnTo>
                <a:lnTo>
                  <a:pt x="60" y="2722"/>
                </a:lnTo>
                <a:lnTo>
                  <a:pt x="0" y="2772"/>
                </a:lnTo>
                <a:lnTo>
                  <a:pt x="0" y="2772"/>
                </a:lnTo>
                <a:lnTo>
                  <a:pt x="58" y="2720"/>
                </a:lnTo>
                <a:lnTo>
                  <a:pt x="114" y="2666"/>
                </a:lnTo>
                <a:lnTo>
                  <a:pt x="168" y="2610"/>
                </a:lnTo>
                <a:lnTo>
                  <a:pt x="220" y="2552"/>
                </a:lnTo>
                <a:lnTo>
                  <a:pt x="220" y="2552"/>
                </a:lnTo>
                <a:lnTo>
                  <a:pt x="270" y="2492"/>
                </a:lnTo>
                <a:lnTo>
                  <a:pt x="318" y="2430"/>
                </a:lnTo>
                <a:lnTo>
                  <a:pt x="364" y="2368"/>
                </a:lnTo>
                <a:lnTo>
                  <a:pt x="408" y="2302"/>
                </a:lnTo>
                <a:lnTo>
                  <a:pt x="408" y="2302"/>
                </a:lnTo>
                <a:lnTo>
                  <a:pt x="450" y="2236"/>
                </a:lnTo>
                <a:lnTo>
                  <a:pt x="490" y="2170"/>
                </a:lnTo>
                <a:lnTo>
                  <a:pt x="528" y="2102"/>
                </a:lnTo>
                <a:lnTo>
                  <a:pt x="566" y="2034"/>
                </a:lnTo>
                <a:lnTo>
                  <a:pt x="602" y="1964"/>
                </a:lnTo>
                <a:lnTo>
                  <a:pt x="636" y="1896"/>
                </a:lnTo>
                <a:lnTo>
                  <a:pt x="704" y="1754"/>
                </a:lnTo>
                <a:lnTo>
                  <a:pt x="704" y="1754"/>
                </a:lnTo>
                <a:lnTo>
                  <a:pt x="768" y="1612"/>
                </a:lnTo>
                <a:lnTo>
                  <a:pt x="832" y="1470"/>
                </a:lnTo>
                <a:lnTo>
                  <a:pt x="832" y="1470"/>
                </a:lnTo>
                <a:lnTo>
                  <a:pt x="894" y="1326"/>
                </a:lnTo>
                <a:lnTo>
                  <a:pt x="960" y="1184"/>
                </a:lnTo>
                <a:lnTo>
                  <a:pt x="960" y="1184"/>
                </a:lnTo>
                <a:lnTo>
                  <a:pt x="994" y="1114"/>
                </a:lnTo>
                <a:lnTo>
                  <a:pt x="1028" y="1044"/>
                </a:lnTo>
                <a:lnTo>
                  <a:pt x="1064" y="974"/>
                </a:lnTo>
                <a:lnTo>
                  <a:pt x="1102" y="906"/>
                </a:lnTo>
                <a:lnTo>
                  <a:pt x="1102" y="906"/>
                </a:lnTo>
                <a:lnTo>
                  <a:pt x="1142" y="838"/>
                </a:lnTo>
                <a:lnTo>
                  <a:pt x="1186" y="772"/>
                </a:lnTo>
                <a:lnTo>
                  <a:pt x="1230" y="708"/>
                </a:lnTo>
                <a:lnTo>
                  <a:pt x="1278" y="646"/>
                </a:lnTo>
                <a:lnTo>
                  <a:pt x="1278" y="646"/>
                </a:lnTo>
                <a:lnTo>
                  <a:pt x="1304" y="616"/>
                </a:lnTo>
                <a:lnTo>
                  <a:pt x="1332" y="586"/>
                </a:lnTo>
                <a:lnTo>
                  <a:pt x="1358" y="558"/>
                </a:lnTo>
                <a:lnTo>
                  <a:pt x="1388" y="532"/>
                </a:lnTo>
                <a:lnTo>
                  <a:pt x="1418" y="506"/>
                </a:lnTo>
                <a:lnTo>
                  <a:pt x="1448" y="480"/>
                </a:lnTo>
                <a:lnTo>
                  <a:pt x="1480" y="456"/>
                </a:lnTo>
                <a:lnTo>
                  <a:pt x="1512" y="434"/>
                </a:lnTo>
                <a:lnTo>
                  <a:pt x="1512" y="434"/>
                </a:lnTo>
                <a:lnTo>
                  <a:pt x="1546" y="414"/>
                </a:lnTo>
                <a:lnTo>
                  <a:pt x="1580" y="394"/>
                </a:lnTo>
                <a:lnTo>
                  <a:pt x="1650" y="360"/>
                </a:lnTo>
                <a:lnTo>
                  <a:pt x="1650" y="360"/>
                </a:lnTo>
                <a:lnTo>
                  <a:pt x="1722" y="326"/>
                </a:lnTo>
                <a:lnTo>
                  <a:pt x="1794" y="296"/>
                </a:lnTo>
                <a:lnTo>
                  <a:pt x="1794" y="296"/>
                </a:lnTo>
                <a:lnTo>
                  <a:pt x="1868" y="270"/>
                </a:lnTo>
                <a:lnTo>
                  <a:pt x="1942" y="244"/>
                </a:lnTo>
                <a:lnTo>
                  <a:pt x="2018" y="220"/>
                </a:lnTo>
                <a:lnTo>
                  <a:pt x="2092" y="200"/>
                </a:lnTo>
                <a:lnTo>
                  <a:pt x="2092" y="200"/>
                </a:lnTo>
                <a:lnTo>
                  <a:pt x="2168" y="180"/>
                </a:lnTo>
                <a:lnTo>
                  <a:pt x="2244" y="160"/>
                </a:lnTo>
                <a:lnTo>
                  <a:pt x="2320" y="144"/>
                </a:lnTo>
                <a:lnTo>
                  <a:pt x="2398" y="128"/>
                </a:lnTo>
                <a:lnTo>
                  <a:pt x="2398" y="128"/>
                </a:lnTo>
                <a:lnTo>
                  <a:pt x="2552" y="100"/>
                </a:lnTo>
                <a:lnTo>
                  <a:pt x="2706" y="76"/>
                </a:lnTo>
                <a:lnTo>
                  <a:pt x="2860" y="54"/>
                </a:lnTo>
                <a:lnTo>
                  <a:pt x="3016" y="38"/>
                </a:lnTo>
                <a:lnTo>
                  <a:pt x="3016" y="38"/>
                </a:lnTo>
                <a:lnTo>
                  <a:pt x="3172" y="24"/>
                </a:lnTo>
                <a:lnTo>
                  <a:pt x="3328" y="12"/>
                </a:lnTo>
                <a:lnTo>
                  <a:pt x="3328" y="12"/>
                </a:lnTo>
                <a:lnTo>
                  <a:pt x="3484" y="4"/>
                </a:lnTo>
                <a:lnTo>
                  <a:pt x="3640" y="0"/>
                </a:lnTo>
                <a:lnTo>
                  <a:pt x="3640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8E577F-F951-3F11-AB94-FDC7F38479CF}"/>
              </a:ext>
            </a:extLst>
          </p:cNvPr>
          <p:cNvSpPr txBox="1"/>
          <p:nvPr/>
        </p:nvSpPr>
        <p:spPr>
          <a:xfrm>
            <a:off x="6440405" y="1736009"/>
            <a:ext cx="3830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Creating brand awareness or affiliation with your product or service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863CA8-FB04-AE6D-0F2B-982F8A332FE7}"/>
              </a:ext>
            </a:extLst>
          </p:cNvPr>
          <p:cNvSpPr txBox="1"/>
          <p:nvPr/>
        </p:nvSpPr>
        <p:spPr>
          <a:xfrm>
            <a:off x="6440405" y="1428262"/>
            <a:ext cx="383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all" dirty="0"/>
              <a:t>attention (awareness)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492A3D-62E4-B8F5-DC0F-AAB17E1934A7}"/>
              </a:ext>
            </a:extLst>
          </p:cNvPr>
          <p:cNvSpPr txBox="1"/>
          <p:nvPr/>
        </p:nvSpPr>
        <p:spPr>
          <a:xfrm>
            <a:off x="6440405" y="2783190"/>
            <a:ext cx="38300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Generating interest in the benefits of your product or service, and sufficient interest to encourage the buyer to start to research further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4A8C2B-7636-77EA-691C-94755C311402}"/>
              </a:ext>
            </a:extLst>
          </p:cNvPr>
          <p:cNvSpPr txBox="1"/>
          <p:nvPr/>
        </p:nvSpPr>
        <p:spPr>
          <a:xfrm>
            <a:off x="6440405" y="2475443"/>
            <a:ext cx="383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all" dirty="0">
                <a:solidFill>
                  <a:prstClr val="black"/>
                </a:solidFill>
                <a:latin typeface="Calibri" panose="020F0502020204030204"/>
              </a:rPr>
              <a:t>interest of the customer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B4A9D5-1C08-D70C-AF60-35C4C8B2B7BA}"/>
              </a:ext>
            </a:extLst>
          </p:cNvPr>
          <p:cNvSpPr txBox="1"/>
          <p:nvPr/>
        </p:nvSpPr>
        <p:spPr>
          <a:xfrm>
            <a:off x="6440405" y="3897326"/>
            <a:ext cx="38300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For your product or service through an 'emotional connection', showing your brand personality. Move the consumer from 'liking' it to 'wanting it'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F67CFC-6C52-484E-1117-CCE1BF1378EC}"/>
              </a:ext>
            </a:extLst>
          </p:cNvPr>
          <p:cNvSpPr txBox="1"/>
          <p:nvPr/>
        </p:nvSpPr>
        <p:spPr>
          <a:xfrm>
            <a:off x="6440405" y="3589579"/>
            <a:ext cx="383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cap="all"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r>
              <a:rPr lang="en-US" dirty="0"/>
              <a:t>Desir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706500-A91A-4FC5-E847-A6DD834337C2}"/>
              </a:ext>
            </a:extLst>
          </p:cNvPr>
          <p:cNvSpPr txBox="1"/>
          <p:nvPr/>
        </p:nvSpPr>
        <p:spPr>
          <a:xfrm>
            <a:off x="6440404" y="5068901"/>
            <a:ext cx="3830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Move the buyer to interacting with your company and taking the next step </a:t>
            </a:r>
            <a:r>
              <a:rPr lang="en-US" sz="1400" dirty="0" err="1">
                <a:solidFill>
                  <a:prstClr val="black"/>
                </a:solidFill>
                <a:latin typeface="Calibri" panose="020F0502020204030204"/>
              </a:rPr>
              <a:t>ie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. downloading a brochure, making the phone call, joining your newsletter, or engaging in live chat etc.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F4790B-F526-F406-5DB2-E67FE85186BF}"/>
              </a:ext>
            </a:extLst>
          </p:cNvPr>
          <p:cNvSpPr txBox="1"/>
          <p:nvPr/>
        </p:nvSpPr>
        <p:spPr>
          <a:xfrm>
            <a:off x="6440405" y="4761154"/>
            <a:ext cx="383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cap="all"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r>
              <a:rPr lang="en-US" dirty="0"/>
              <a:t>Action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BA99169-F824-7962-5A26-3AFE3DD2B605}"/>
              </a:ext>
            </a:extLst>
          </p:cNvPr>
          <p:cNvSpPr txBox="1"/>
          <p:nvPr/>
        </p:nvSpPr>
        <p:spPr>
          <a:xfrm>
            <a:off x="453034" y="5789560"/>
            <a:ext cx="423385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Source: http://www.smartinsights.com/traffic-building-strategy/offer-and-message-development/aida-model/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D94D24D1-4836-F7FC-691C-A2ADF8BED541}"/>
              </a:ext>
            </a:extLst>
          </p:cNvPr>
          <p:cNvSpPr/>
          <p:nvPr/>
        </p:nvSpPr>
        <p:spPr>
          <a:xfrm rot="16200000">
            <a:off x="6079119" y="1503607"/>
            <a:ext cx="244777" cy="21101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19E4A16E-B2D6-DCC3-5772-64791330E452}"/>
              </a:ext>
            </a:extLst>
          </p:cNvPr>
          <p:cNvSpPr/>
          <p:nvPr/>
        </p:nvSpPr>
        <p:spPr>
          <a:xfrm rot="16200000">
            <a:off x="6079119" y="2550788"/>
            <a:ext cx="244777" cy="21101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BFDB0FB4-6501-1EF6-F79E-FBCE144C81E7}"/>
              </a:ext>
            </a:extLst>
          </p:cNvPr>
          <p:cNvSpPr/>
          <p:nvPr/>
        </p:nvSpPr>
        <p:spPr>
          <a:xfrm rot="16200000">
            <a:off x="6079119" y="3659643"/>
            <a:ext cx="244777" cy="21101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27C742AE-EC78-6032-919A-2ADCD4E0EACB}"/>
              </a:ext>
            </a:extLst>
          </p:cNvPr>
          <p:cNvSpPr/>
          <p:nvPr/>
        </p:nvSpPr>
        <p:spPr>
          <a:xfrm rot="16200000">
            <a:off x="6079119" y="4836499"/>
            <a:ext cx="244777" cy="21101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AC23EA2-75D7-7B4E-50B1-093026A4622C}"/>
              </a:ext>
            </a:extLst>
          </p:cNvPr>
          <p:cNvGrpSpPr/>
          <p:nvPr/>
        </p:nvGrpSpPr>
        <p:grpSpPr>
          <a:xfrm>
            <a:off x="-1" y="2294057"/>
            <a:ext cx="4058709" cy="2246427"/>
            <a:chOff x="-1" y="2294057"/>
            <a:chExt cx="4058709" cy="2246427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5C5278B-E12F-BE2D-BDA7-26FC82ED2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2" y="2368511"/>
              <a:ext cx="2508897" cy="2167839"/>
            </a:xfrm>
            <a:custGeom>
              <a:avLst/>
              <a:gdLst>
                <a:gd name="csX0" fmla="*/ 2504767 w 2508897"/>
                <a:gd name="csY0" fmla="*/ 0 h 2167839"/>
                <a:gd name="csX1" fmla="*/ 2508897 w 2508897"/>
                <a:gd name="csY1" fmla="*/ 1 h 2167839"/>
                <a:gd name="csX2" fmla="*/ 2369571 w 2508897"/>
                <a:gd name="csY2" fmla="*/ 448887 h 2167839"/>
                <a:gd name="csX3" fmla="*/ 2238511 w 2508897"/>
                <a:gd name="csY3" fmla="*/ 866731 h 2167839"/>
                <a:gd name="csX4" fmla="*/ 2180844 w 2508897"/>
                <a:gd name="csY4" fmla="*/ 1050831 h 2167839"/>
                <a:gd name="csX5" fmla="*/ 2133662 w 2508897"/>
                <a:gd name="csY5" fmla="*/ 1193560 h 2167839"/>
                <a:gd name="csX6" fmla="*/ 2125799 w 2508897"/>
                <a:gd name="csY6" fmla="*/ 1218382 h 2167839"/>
                <a:gd name="csX7" fmla="*/ 2115314 w 2508897"/>
                <a:gd name="csY7" fmla="*/ 1243204 h 2167839"/>
                <a:gd name="csX8" fmla="*/ 2102208 w 2508897"/>
                <a:gd name="csY8" fmla="*/ 1272164 h 2167839"/>
                <a:gd name="csX9" fmla="*/ 2086481 w 2508897"/>
                <a:gd name="csY9" fmla="*/ 1303192 h 2167839"/>
                <a:gd name="csX10" fmla="*/ 2051095 w 2508897"/>
                <a:gd name="csY10" fmla="*/ 1371453 h 2167839"/>
                <a:gd name="csX11" fmla="*/ 2007845 w 2508897"/>
                <a:gd name="csY11" fmla="*/ 1445921 h 2167839"/>
                <a:gd name="csX12" fmla="*/ 1959352 w 2508897"/>
                <a:gd name="csY12" fmla="*/ 1524525 h 2167839"/>
                <a:gd name="csX13" fmla="*/ 1905618 w 2508897"/>
                <a:gd name="csY13" fmla="*/ 1605198 h 2167839"/>
                <a:gd name="csX14" fmla="*/ 1847951 w 2508897"/>
                <a:gd name="csY14" fmla="*/ 1687939 h 2167839"/>
                <a:gd name="csX15" fmla="*/ 1787663 w 2508897"/>
                <a:gd name="csY15" fmla="*/ 1768612 h 2167839"/>
                <a:gd name="csX16" fmla="*/ 1724754 w 2508897"/>
                <a:gd name="csY16" fmla="*/ 1847216 h 2167839"/>
                <a:gd name="csX17" fmla="*/ 1693300 w 2508897"/>
                <a:gd name="csY17" fmla="*/ 1884450 h 2167839"/>
                <a:gd name="csX18" fmla="*/ 1661845 w 2508897"/>
                <a:gd name="csY18" fmla="*/ 1921684 h 2167839"/>
                <a:gd name="csX19" fmla="*/ 1629080 w 2508897"/>
                <a:gd name="csY19" fmla="*/ 1956849 h 2167839"/>
                <a:gd name="csX20" fmla="*/ 1597626 w 2508897"/>
                <a:gd name="csY20" fmla="*/ 1989945 h 2167839"/>
                <a:gd name="csX21" fmla="*/ 1566171 w 2508897"/>
                <a:gd name="csY21" fmla="*/ 2020973 h 2167839"/>
                <a:gd name="csX22" fmla="*/ 1534717 w 2508897"/>
                <a:gd name="csY22" fmla="*/ 2047864 h 2167839"/>
                <a:gd name="csX23" fmla="*/ 1503262 w 2508897"/>
                <a:gd name="csY23" fmla="*/ 2074755 h 2167839"/>
                <a:gd name="csX24" fmla="*/ 1473118 w 2508897"/>
                <a:gd name="csY24" fmla="*/ 2097509 h 2167839"/>
                <a:gd name="csX25" fmla="*/ 1444285 w 2508897"/>
                <a:gd name="csY25" fmla="*/ 2118194 h 2167839"/>
                <a:gd name="csX26" fmla="*/ 1415452 w 2508897"/>
                <a:gd name="csY26" fmla="*/ 2134743 h 2167839"/>
                <a:gd name="csX27" fmla="*/ 1386619 w 2508897"/>
                <a:gd name="csY27" fmla="*/ 2149222 h 2167839"/>
                <a:gd name="csX28" fmla="*/ 1360407 w 2508897"/>
                <a:gd name="csY28" fmla="*/ 2159565 h 2167839"/>
                <a:gd name="csX29" fmla="*/ 1335505 w 2508897"/>
                <a:gd name="csY29" fmla="*/ 2165771 h 2167839"/>
                <a:gd name="csX30" fmla="*/ 1310604 w 2508897"/>
                <a:gd name="csY30" fmla="*/ 2167839 h 2167839"/>
                <a:gd name="csX31" fmla="*/ 0 w 2508897"/>
                <a:gd name="csY31" fmla="*/ 2167839 h 2167839"/>
                <a:gd name="csX32" fmla="*/ 1311 w 2508897"/>
                <a:gd name="csY32" fmla="*/ 2083029 h 2167839"/>
                <a:gd name="csX33" fmla="*/ 0 w 2508897"/>
                <a:gd name="csY33" fmla="*/ 2084 h 2167839"/>
                <a:gd name="csX34" fmla="*/ 1370891 w 2508897"/>
                <a:gd name="csY34" fmla="*/ 15 h 2167839"/>
                <a:gd name="csX35" fmla="*/ 1408899 w 2508897"/>
                <a:gd name="csY35" fmla="*/ 2084 h 2167839"/>
                <a:gd name="csX36" fmla="*/ 1444285 w 2508897"/>
                <a:gd name="csY36" fmla="*/ 8289 h 2167839"/>
                <a:gd name="csX37" fmla="*/ 1479671 w 2508897"/>
                <a:gd name="csY37" fmla="*/ 14495 h 2167839"/>
                <a:gd name="csX38" fmla="*/ 1515058 w 2508897"/>
                <a:gd name="csY38" fmla="*/ 24838 h 2167839"/>
                <a:gd name="csX39" fmla="*/ 1547823 w 2508897"/>
                <a:gd name="csY39" fmla="*/ 39317 h 2167839"/>
                <a:gd name="csX40" fmla="*/ 1579277 w 2508897"/>
                <a:gd name="csY40" fmla="*/ 53797 h 2167839"/>
                <a:gd name="csX41" fmla="*/ 1610732 w 2508897"/>
                <a:gd name="csY41" fmla="*/ 72414 h 2167839"/>
                <a:gd name="csX42" fmla="*/ 1640876 w 2508897"/>
                <a:gd name="csY42" fmla="*/ 93099 h 2167839"/>
                <a:gd name="csX43" fmla="*/ 1671020 w 2508897"/>
                <a:gd name="csY43" fmla="*/ 115853 h 2167839"/>
                <a:gd name="csX44" fmla="*/ 1698542 w 2508897"/>
                <a:gd name="csY44" fmla="*/ 138607 h 2167839"/>
                <a:gd name="csX45" fmla="*/ 1726065 w 2508897"/>
                <a:gd name="csY45" fmla="*/ 165498 h 2167839"/>
                <a:gd name="csX46" fmla="*/ 1752277 w 2508897"/>
                <a:gd name="csY46" fmla="*/ 192389 h 2167839"/>
                <a:gd name="csX47" fmla="*/ 1777178 w 2508897"/>
                <a:gd name="csY47" fmla="*/ 221348 h 2167839"/>
                <a:gd name="csX48" fmla="*/ 1802080 w 2508897"/>
                <a:gd name="csY48" fmla="*/ 252376 h 2167839"/>
                <a:gd name="csX49" fmla="*/ 1825671 w 2508897"/>
                <a:gd name="csY49" fmla="*/ 283404 h 2167839"/>
                <a:gd name="csX50" fmla="*/ 1847951 w 2508897"/>
                <a:gd name="csY50" fmla="*/ 316501 h 2167839"/>
                <a:gd name="csX51" fmla="*/ 1870231 w 2508897"/>
                <a:gd name="csY51" fmla="*/ 349597 h 2167839"/>
                <a:gd name="csX52" fmla="*/ 1891201 w 2508897"/>
                <a:gd name="csY52" fmla="*/ 384763 h 2167839"/>
                <a:gd name="csX53" fmla="*/ 1910860 w 2508897"/>
                <a:gd name="csY53" fmla="*/ 417859 h 2167839"/>
                <a:gd name="csX54" fmla="*/ 1930519 w 2508897"/>
                <a:gd name="csY54" fmla="*/ 453024 h 2167839"/>
                <a:gd name="csX55" fmla="*/ 1967216 w 2508897"/>
                <a:gd name="csY55" fmla="*/ 523354 h 2167839"/>
                <a:gd name="csX56" fmla="*/ 1999981 w 2508897"/>
                <a:gd name="csY56" fmla="*/ 593685 h 2167839"/>
                <a:gd name="csX57" fmla="*/ 2031435 w 2508897"/>
                <a:gd name="csY57" fmla="*/ 661946 h 2167839"/>
                <a:gd name="csX58" fmla="*/ 2058958 w 2508897"/>
                <a:gd name="csY58" fmla="*/ 728139 h 2167839"/>
                <a:gd name="csX59" fmla="*/ 2104829 w 2508897"/>
                <a:gd name="csY59" fmla="*/ 848114 h 2167839"/>
                <a:gd name="csX60" fmla="*/ 2106140 w 2508897"/>
                <a:gd name="csY60" fmla="*/ 846046 h 2167839"/>
                <a:gd name="csX61" fmla="*/ 2110072 w 2508897"/>
                <a:gd name="csY61" fmla="*/ 848114 h 2167839"/>
                <a:gd name="csX62" fmla="*/ 2114003 w 2508897"/>
                <a:gd name="csY62" fmla="*/ 850183 h 2167839"/>
                <a:gd name="csX63" fmla="*/ 2117935 w 2508897"/>
                <a:gd name="csY63" fmla="*/ 850183 h 2167839"/>
                <a:gd name="csX64" fmla="*/ 2123178 w 2508897"/>
                <a:gd name="csY64" fmla="*/ 848114 h 2167839"/>
                <a:gd name="csX65" fmla="*/ 2133662 w 2508897"/>
                <a:gd name="csY65" fmla="*/ 839840 h 2167839"/>
                <a:gd name="csX66" fmla="*/ 2145458 w 2508897"/>
                <a:gd name="csY66" fmla="*/ 827429 h 2167839"/>
                <a:gd name="csX67" fmla="*/ 2158564 w 2508897"/>
                <a:gd name="csY67" fmla="*/ 808812 h 2167839"/>
                <a:gd name="csX68" fmla="*/ 2171670 w 2508897"/>
                <a:gd name="csY68" fmla="*/ 788127 h 2167839"/>
                <a:gd name="csX69" fmla="*/ 2187397 w 2508897"/>
                <a:gd name="csY69" fmla="*/ 761236 h 2167839"/>
                <a:gd name="csX70" fmla="*/ 2203124 w 2508897"/>
                <a:gd name="csY70" fmla="*/ 732276 h 2167839"/>
                <a:gd name="csX71" fmla="*/ 2235890 w 2508897"/>
                <a:gd name="csY71" fmla="*/ 666083 h 2167839"/>
                <a:gd name="csX72" fmla="*/ 2271276 w 2508897"/>
                <a:gd name="csY72" fmla="*/ 587479 h 2167839"/>
                <a:gd name="csX73" fmla="*/ 2307973 w 2508897"/>
                <a:gd name="csY73" fmla="*/ 504738 h 2167839"/>
                <a:gd name="csX74" fmla="*/ 2344670 w 2508897"/>
                <a:gd name="csY74" fmla="*/ 415791 h 2167839"/>
                <a:gd name="csX75" fmla="*/ 2380056 w 2508897"/>
                <a:gd name="csY75" fmla="*/ 328912 h 2167839"/>
                <a:gd name="csX76" fmla="*/ 2414132 w 2508897"/>
                <a:gd name="csY76" fmla="*/ 242034 h 2167839"/>
                <a:gd name="csX77" fmla="*/ 2471798 w 2508897"/>
                <a:gd name="csY77" fmla="*/ 88962 h 2167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</a:cxnLst>
              <a:rect l="l" t="t" r="r" b="b"/>
              <a:pathLst>
                <a:path w="2508897" h="2167839">
                  <a:moveTo>
                    <a:pt x="2504767" y="0"/>
                  </a:moveTo>
                  <a:lnTo>
                    <a:pt x="2508897" y="1"/>
                  </a:lnTo>
                  <a:lnTo>
                    <a:pt x="2369571" y="448887"/>
                  </a:lnTo>
                  <a:lnTo>
                    <a:pt x="2238511" y="866731"/>
                  </a:lnTo>
                  <a:lnTo>
                    <a:pt x="2180844" y="1050831"/>
                  </a:lnTo>
                  <a:lnTo>
                    <a:pt x="2133662" y="1193560"/>
                  </a:lnTo>
                  <a:lnTo>
                    <a:pt x="2125799" y="1218382"/>
                  </a:lnTo>
                  <a:lnTo>
                    <a:pt x="2115314" y="1243204"/>
                  </a:lnTo>
                  <a:lnTo>
                    <a:pt x="2102208" y="1272164"/>
                  </a:lnTo>
                  <a:lnTo>
                    <a:pt x="2086481" y="1303192"/>
                  </a:lnTo>
                  <a:lnTo>
                    <a:pt x="2051095" y="1371453"/>
                  </a:lnTo>
                  <a:lnTo>
                    <a:pt x="2007845" y="1445921"/>
                  </a:lnTo>
                  <a:lnTo>
                    <a:pt x="1959352" y="1524525"/>
                  </a:lnTo>
                  <a:lnTo>
                    <a:pt x="1905618" y="1605198"/>
                  </a:lnTo>
                  <a:lnTo>
                    <a:pt x="1847951" y="1687939"/>
                  </a:lnTo>
                  <a:lnTo>
                    <a:pt x="1787663" y="1768612"/>
                  </a:lnTo>
                  <a:lnTo>
                    <a:pt x="1724754" y="1847216"/>
                  </a:lnTo>
                  <a:lnTo>
                    <a:pt x="1693300" y="1884450"/>
                  </a:lnTo>
                  <a:lnTo>
                    <a:pt x="1661845" y="1921684"/>
                  </a:lnTo>
                  <a:lnTo>
                    <a:pt x="1629080" y="1956849"/>
                  </a:lnTo>
                  <a:lnTo>
                    <a:pt x="1597626" y="1989945"/>
                  </a:lnTo>
                  <a:lnTo>
                    <a:pt x="1566171" y="2020973"/>
                  </a:lnTo>
                  <a:lnTo>
                    <a:pt x="1534717" y="2047864"/>
                  </a:lnTo>
                  <a:lnTo>
                    <a:pt x="1503262" y="2074755"/>
                  </a:lnTo>
                  <a:lnTo>
                    <a:pt x="1473118" y="2097509"/>
                  </a:lnTo>
                  <a:lnTo>
                    <a:pt x="1444285" y="2118194"/>
                  </a:lnTo>
                  <a:lnTo>
                    <a:pt x="1415452" y="2134743"/>
                  </a:lnTo>
                  <a:lnTo>
                    <a:pt x="1386619" y="2149222"/>
                  </a:lnTo>
                  <a:lnTo>
                    <a:pt x="1360407" y="2159565"/>
                  </a:lnTo>
                  <a:lnTo>
                    <a:pt x="1335505" y="2165771"/>
                  </a:lnTo>
                  <a:lnTo>
                    <a:pt x="1310604" y="2167839"/>
                  </a:lnTo>
                  <a:lnTo>
                    <a:pt x="0" y="2167839"/>
                  </a:lnTo>
                  <a:lnTo>
                    <a:pt x="1311" y="2083029"/>
                  </a:lnTo>
                  <a:lnTo>
                    <a:pt x="0" y="2084"/>
                  </a:lnTo>
                  <a:lnTo>
                    <a:pt x="1370891" y="15"/>
                  </a:lnTo>
                  <a:lnTo>
                    <a:pt x="1408899" y="2084"/>
                  </a:lnTo>
                  <a:lnTo>
                    <a:pt x="1444285" y="8289"/>
                  </a:lnTo>
                  <a:lnTo>
                    <a:pt x="1479671" y="14495"/>
                  </a:lnTo>
                  <a:lnTo>
                    <a:pt x="1515058" y="24838"/>
                  </a:lnTo>
                  <a:lnTo>
                    <a:pt x="1547823" y="39317"/>
                  </a:lnTo>
                  <a:lnTo>
                    <a:pt x="1579277" y="53797"/>
                  </a:lnTo>
                  <a:lnTo>
                    <a:pt x="1610732" y="72414"/>
                  </a:lnTo>
                  <a:lnTo>
                    <a:pt x="1640876" y="93099"/>
                  </a:lnTo>
                  <a:lnTo>
                    <a:pt x="1671020" y="115853"/>
                  </a:lnTo>
                  <a:lnTo>
                    <a:pt x="1698542" y="138607"/>
                  </a:lnTo>
                  <a:lnTo>
                    <a:pt x="1726065" y="165498"/>
                  </a:lnTo>
                  <a:lnTo>
                    <a:pt x="1752277" y="192389"/>
                  </a:lnTo>
                  <a:lnTo>
                    <a:pt x="1777178" y="221348"/>
                  </a:lnTo>
                  <a:lnTo>
                    <a:pt x="1802080" y="252376"/>
                  </a:lnTo>
                  <a:lnTo>
                    <a:pt x="1825671" y="283404"/>
                  </a:lnTo>
                  <a:lnTo>
                    <a:pt x="1847951" y="316501"/>
                  </a:lnTo>
                  <a:lnTo>
                    <a:pt x="1870231" y="349597"/>
                  </a:lnTo>
                  <a:lnTo>
                    <a:pt x="1891201" y="384763"/>
                  </a:lnTo>
                  <a:lnTo>
                    <a:pt x="1910860" y="417859"/>
                  </a:lnTo>
                  <a:lnTo>
                    <a:pt x="1930519" y="453024"/>
                  </a:lnTo>
                  <a:lnTo>
                    <a:pt x="1967216" y="523354"/>
                  </a:lnTo>
                  <a:lnTo>
                    <a:pt x="1999981" y="593685"/>
                  </a:lnTo>
                  <a:lnTo>
                    <a:pt x="2031435" y="661946"/>
                  </a:lnTo>
                  <a:lnTo>
                    <a:pt x="2058958" y="728139"/>
                  </a:lnTo>
                  <a:lnTo>
                    <a:pt x="2104829" y="848114"/>
                  </a:lnTo>
                  <a:lnTo>
                    <a:pt x="2106140" y="846046"/>
                  </a:lnTo>
                  <a:lnTo>
                    <a:pt x="2110072" y="848114"/>
                  </a:lnTo>
                  <a:lnTo>
                    <a:pt x="2114003" y="850183"/>
                  </a:lnTo>
                  <a:lnTo>
                    <a:pt x="2117935" y="850183"/>
                  </a:lnTo>
                  <a:lnTo>
                    <a:pt x="2123178" y="848114"/>
                  </a:lnTo>
                  <a:lnTo>
                    <a:pt x="2133662" y="839840"/>
                  </a:lnTo>
                  <a:lnTo>
                    <a:pt x="2145458" y="827429"/>
                  </a:lnTo>
                  <a:lnTo>
                    <a:pt x="2158564" y="808812"/>
                  </a:lnTo>
                  <a:lnTo>
                    <a:pt x="2171670" y="788127"/>
                  </a:lnTo>
                  <a:lnTo>
                    <a:pt x="2187397" y="761236"/>
                  </a:lnTo>
                  <a:lnTo>
                    <a:pt x="2203124" y="732276"/>
                  </a:lnTo>
                  <a:lnTo>
                    <a:pt x="2235890" y="666083"/>
                  </a:lnTo>
                  <a:lnTo>
                    <a:pt x="2271276" y="587479"/>
                  </a:lnTo>
                  <a:lnTo>
                    <a:pt x="2307973" y="504738"/>
                  </a:lnTo>
                  <a:lnTo>
                    <a:pt x="2344670" y="415791"/>
                  </a:lnTo>
                  <a:lnTo>
                    <a:pt x="2380056" y="328912"/>
                  </a:lnTo>
                  <a:lnTo>
                    <a:pt x="2414132" y="242034"/>
                  </a:lnTo>
                  <a:lnTo>
                    <a:pt x="2471798" y="88962"/>
                  </a:lnTo>
                  <a:close/>
                </a:path>
              </a:pathLst>
            </a:custGeom>
            <a:solidFill>
              <a:srgbClr val="519B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260">
              <a:extLst>
                <a:ext uri="{FF2B5EF4-FFF2-40B4-BE49-F238E27FC236}">
                  <a16:creationId xmlns:a16="http://schemas.microsoft.com/office/drawing/2014/main" id="{8E4EC29F-9AEB-07CA-F4F0-36F3D1B01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1" y="2308537"/>
              <a:ext cx="2528154" cy="2231947"/>
            </a:xfrm>
            <a:custGeom>
              <a:avLst/>
              <a:gdLst>
                <a:gd name="T0" fmla="*/ 1968 w 3858"/>
                <a:gd name="T1" fmla="*/ 2158 h 2158"/>
                <a:gd name="T2" fmla="*/ 2090 w 3858"/>
                <a:gd name="T3" fmla="*/ 2150 h 2158"/>
                <a:gd name="T4" fmla="*/ 2206 w 3858"/>
                <a:gd name="T5" fmla="*/ 2126 h 2158"/>
                <a:gd name="T6" fmla="*/ 2320 w 3858"/>
                <a:gd name="T7" fmla="*/ 2090 h 2158"/>
                <a:gd name="T8" fmla="*/ 2430 w 3858"/>
                <a:gd name="T9" fmla="*/ 2042 h 2158"/>
                <a:gd name="T10" fmla="*/ 2534 w 3858"/>
                <a:gd name="T11" fmla="*/ 1984 h 2158"/>
                <a:gd name="T12" fmla="*/ 2632 w 3858"/>
                <a:gd name="T13" fmla="*/ 1918 h 2158"/>
                <a:gd name="T14" fmla="*/ 2726 w 3858"/>
                <a:gd name="T15" fmla="*/ 1846 h 2158"/>
                <a:gd name="T16" fmla="*/ 2814 w 3858"/>
                <a:gd name="T17" fmla="*/ 1770 h 2158"/>
                <a:gd name="T18" fmla="*/ 2896 w 3858"/>
                <a:gd name="T19" fmla="*/ 1692 h 2158"/>
                <a:gd name="T20" fmla="*/ 2970 w 3858"/>
                <a:gd name="T21" fmla="*/ 1612 h 2158"/>
                <a:gd name="T22" fmla="*/ 3098 w 3858"/>
                <a:gd name="T23" fmla="*/ 1456 h 2158"/>
                <a:gd name="T24" fmla="*/ 3194 w 3858"/>
                <a:gd name="T25" fmla="*/ 1318 h 2158"/>
                <a:gd name="T26" fmla="*/ 3256 w 3858"/>
                <a:gd name="T27" fmla="*/ 1212 h 2158"/>
                <a:gd name="T28" fmla="*/ 3328 w 3858"/>
                <a:gd name="T29" fmla="*/ 1074 h 2158"/>
                <a:gd name="T30" fmla="*/ 3616 w 3858"/>
                <a:gd name="T31" fmla="*/ 494 h 2158"/>
                <a:gd name="T32" fmla="*/ 3858 w 3858"/>
                <a:gd name="T33" fmla="*/ 0 h 2158"/>
                <a:gd name="T34" fmla="*/ 3758 w 3858"/>
                <a:gd name="T35" fmla="*/ 178 h 2158"/>
                <a:gd name="T36" fmla="*/ 3620 w 3858"/>
                <a:gd name="T37" fmla="*/ 414 h 2158"/>
                <a:gd name="T38" fmla="*/ 3502 w 3858"/>
                <a:gd name="T39" fmla="*/ 602 h 2158"/>
                <a:gd name="T40" fmla="*/ 3428 w 3858"/>
                <a:gd name="T41" fmla="*/ 712 h 2158"/>
                <a:gd name="T42" fmla="*/ 3392 w 3858"/>
                <a:gd name="T43" fmla="*/ 760 h 2158"/>
                <a:gd name="T44" fmla="*/ 3312 w 3858"/>
                <a:gd name="T45" fmla="*/ 860 h 2158"/>
                <a:gd name="T46" fmla="*/ 3232 w 3858"/>
                <a:gd name="T47" fmla="*/ 950 h 2158"/>
                <a:gd name="T48" fmla="*/ 3168 w 3858"/>
                <a:gd name="T49" fmla="*/ 1016 h 2158"/>
                <a:gd name="T50" fmla="*/ 3136 w 3858"/>
                <a:gd name="T51" fmla="*/ 1042 h 2158"/>
                <a:gd name="T52" fmla="*/ 3130 w 3858"/>
                <a:gd name="T53" fmla="*/ 1044 h 2158"/>
                <a:gd name="T54" fmla="*/ 2940 w 3858"/>
                <a:gd name="T55" fmla="*/ 1092 h 2158"/>
                <a:gd name="T56" fmla="*/ 2726 w 3858"/>
                <a:gd name="T57" fmla="*/ 1136 h 2158"/>
                <a:gd name="T58" fmla="*/ 2492 w 3858"/>
                <a:gd name="T59" fmla="*/ 1174 h 2158"/>
                <a:gd name="T60" fmla="*/ 2244 w 3858"/>
                <a:gd name="T61" fmla="*/ 1210 h 2158"/>
                <a:gd name="T62" fmla="*/ 1726 w 3858"/>
                <a:gd name="T63" fmla="*/ 1270 h 2158"/>
                <a:gd name="T64" fmla="*/ 1212 w 3858"/>
                <a:gd name="T65" fmla="*/ 1314 h 2158"/>
                <a:gd name="T66" fmla="*/ 742 w 3858"/>
                <a:gd name="T67" fmla="*/ 1348 h 2158"/>
                <a:gd name="T68" fmla="*/ 356 w 3858"/>
                <a:gd name="T69" fmla="*/ 1370 h 2158"/>
                <a:gd name="T70" fmla="*/ 0 w 3858"/>
                <a:gd name="T71" fmla="*/ 1386 h 2158"/>
                <a:gd name="T72" fmla="*/ 0 w 3858"/>
                <a:gd name="T73" fmla="*/ 2158 h 2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58" h="2158">
                  <a:moveTo>
                    <a:pt x="1968" y="2158"/>
                  </a:moveTo>
                  <a:lnTo>
                    <a:pt x="1968" y="2158"/>
                  </a:lnTo>
                  <a:lnTo>
                    <a:pt x="2030" y="2156"/>
                  </a:lnTo>
                  <a:lnTo>
                    <a:pt x="2090" y="2150"/>
                  </a:lnTo>
                  <a:lnTo>
                    <a:pt x="2148" y="2140"/>
                  </a:lnTo>
                  <a:lnTo>
                    <a:pt x="2206" y="2126"/>
                  </a:lnTo>
                  <a:lnTo>
                    <a:pt x="2264" y="2110"/>
                  </a:lnTo>
                  <a:lnTo>
                    <a:pt x="2320" y="2090"/>
                  </a:lnTo>
                  <a:lnTo>
                    <a:pt x="2376" y="2068"/>
                  </a:lnTo>
                  <a:lnTo>
                    <a:pt x="2430" y="2042"/>
                  </a:lnTo>
                  <a:lnTo>
                    <a:pt x="2482" y="2014"/>
                  </a:lnTo>
                  <a:lnTo>
                    <a:pt x="2534" y="1984"/>
                  </a:lnTo>
                  <a:lnTo>
                    <a:pt x="2584" y="1952"/>
                  </a:lnTo>
                  <a:lnTo>
                    <a:pt x="2632" y="1918"/>
                  </a:lnTo>
                  <a:lnTo>
                    <a:pt x="2680" y="1884"/>
                  </a:lnTo>
                  <a:lnTo>
                    <a:pt x="2726" y="1846"/>
                  </a:lnTo>
                  <a:lnTo>
                    <a:pt x="2772" y="1808"/>
                  </a:lnTo>
                  <a:lnTo>
                    <a:pt x="2814" y="1770"/>
                  </a:lnTo>
                  <a:lnTo>
                    <a:pt x="2856" y="1732"/>
                  </a:lnTo>
                  <a:lnTo>
                    <a:pt x="2896" y="1692"/>
                  </a:lnTo>
                  <a:lnTo>
                    <a:pt x="2934" y="1652"/>
                  </a:lnTo>
                  <a:lnTo>
                    <a:pt x="2970" y="1612"/>
                  </a:lnTo>
                  <a:lnTo>
                    <a:pt x="3038" y="1532"/>
                  </a:lnTo>
                  <a:lnTo>
                    <a:pt x="3098" y="1456"/>
                  </a:lnTo>
                  <a:lnTo>
                    <a:pt x="3150" y="1384"/>
                  </a:lnTo>
                  <a:lnTo>
                    <a:pt x="3194" y="1318"/>
                  </a:lnTo>
                  <a:lnTo>
                    <a:pt x="3230" y="1260"/>
                  </a:lnTo>
                  <a:lnTo>
                    <a:pt x="3256" y="1212"/>
                  </a:lnTo>
                  <a:lnTo>
                    <a:pt x="3256" y="1212"/>
                  </a:lnTo>
                  <a:lnTo>
                    <a:pt x="3328" y="1074"/>
                  </a:lnTo>
                  <a:lnTo>
                    <a:pt x="3416" y="896"/>
                  </a:lnTo>
                  <a:lnTo>
                    <a:pt x="3616" y="494"/>
                  </a:lnTo>
                  <a:lnTo>
                    <a:pt x="3858" y="0"/>
                  </a:lnTo>
                  <a:lnTo>
                    <a:pt x="3858" y="0"/>
                  </a:lnTo>
                  <a:lnTo>
                    <a:pt x="3810" y="86"/>
                  </a:lnTo>
                  <a:lnTo>
                    <a:pt x="3758" y="178"/>
                  </a:lnTo>
                  <a:lnTo>
                    <a:pt x="3694" y="290"/>
                  </a:lnTo>
                  <a:lnTo>
                    <a:pt x="3620" y="414"/>
                  </a:lnTo>
                  <a:lnTo>
                    <a:pt x="3542" y="540"/>
                  </a:lnTo>
                  <a:lnTo>
                    <a:pt x="3502" y="602"/>
                  </a:lnTo>
                  <a:lnTo>
                    <a:pt x="3464" y="660"/>
                  </a:lnTo>
                  <a:lnTo>
                    <a:pt x="3428" y="712"/>
                  </a:lnTo>
                  <a:lnTo>
                    <a:pt x="3392" y="760"/>
                  </a:lnTo>
                  <a:lnTo>
                    <a:pt x="3392" y="760"/>
                  </a:lnTo>
                  <a:lnTo>
                    <a:pt x="3352" y="810"/>
                  </a:lnTo>
                  <a:lnTo>
                    <a:pt x="3312" y="860"/>
                  </a:lnTo>
                  <a:lnTo>
                    <a:pt x="3270" y="906"/>
                  </a:lnTo>
                  <a:lnTo>
                    <a:pt x="3232" y="950"/>
                  </a:lnTo>
                  <a:lnTo>
                    <a:pt x="3196" y="986"/>
                  </a:lnTo>
                  <a:lnTo>
                    <a:pt x="3168" y="1016"/>
                  </a:lnTo>
                  <a:lnTo>
                    <a:pt x="3144" y="1036"/>
                  </a:lnTo>
                  <a:lnTo>
                    <a:pt x="3136" y="1042"/>
                  </a:lnTo>
                  <a:lnTo>
                    <a:pt x="3130" y="1044"/>
                  </a:lnTo>
                  <a:lnTo>
                    <a:pt x="3130" y="1044"/>
                  </a:lnTo>
                  <a:lnTo>
                    <a:pt x="3038" y="1068"/>
                  </a:lnTo>
                  <a:lnTo>
                    <a:pt x="2940" y="1092"/>
                  </a:lnTo>
                  <a:lnTo>
                    <a:pt x="2836" y="1114"/>
                  </a:lnTo>
                  <a:lnTo>
                    <a:pt x="2726" y="1136"/>
                  </a:lnTo>
                  <a:lnTo>
                    <a:pt x="2610" y="1156"/>
                  </a:lnTo>
                  <a:lnTo>
                    <a:pt x="2492" y="1174"/>
                  </a:lnTo>
                  <a:lnTo>
                    <a:pt x="2370" y="1192"/>
                  </a:lnTo>
                  <a:lnTo>
                    <a:pt x="2244" y="1210"/>
                  </a:lnTo>
                  <a:lnTo>
                    <a:pt x="1986" y="1242"/>
                  </a:lnTo>
                  <a:lnTo>
                    <a:pt x="1726" y="1270"/>
                  </a:lnTo>
                  <a:lnTo>
                    <a:pt x="1466" y="1294"/>
                  </a:lnTo>
                  <a:lnTo>
                    <a:pt x="1212" y="1314"/>
                  </a:lnTo>
                  <a:lnTo>
                    <a:pt x="968" y="1334"/>
                  </a:lnTo>
                  <a:lnTo>
                    <a:pt x="742" y="1348"/>
                  </a:lnTo>
                  <a:lnTo>
                    <a:pt x="536" y="1360"/>
                  </a:lnTo>
                  <a:lnTo>
                    <a:pt x="356" y="1370"/>
                  </a:lnTo>
                  <a:lnTo>
                    <a:pt x="96" y="1382"/>
                  </a:lnTo>
                  <a:lnTo>
                    <a:pt x="0" y="1386"/>
                  </a:lnTo>
                  <a:lnTo>
                    <a:pt x="0" y="2158"/>
                  </a:lnTo>
                  <a:lnTo>
                    <a:pt x="0" y="2158"/>
                  </a:lnTo>
                  <a:lnTo>
                    <a:pt x="1968" y="2158"/>
                  </a:lnTo>
                  <a:close/>
                </a:path>
              </a:pathLst>
            </a:custGeom>
            <a:solidFill>
              <a:srgbClr val="34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263">
              <a:extLst>
                <a:ext uri="{FF2B5EF4-FFF2-40B4-BE49-F238E27FC236}">
                  <a16:creationId xmlns:a16="http://schemas.microsoft.com/office/drawing/2014/main" id="{273B00D6-C04A-1FCB-38A2-1A367D446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1" y="2294057"/>
              <a:ext cx="2534707" cy="1148036"/>
            </a:xfrm>
            <a:custGeom>
              <a:avLst/>
              <a:gdLst>
                <a:gd name="T0" fmla="*/ 3868 w 3868"/>
                <a:gd name="T1" fmla="*/ 0 h 1110"/>
                <a:gd name="T2" fmla="*/ 3674 w 3868"/>
                <a:gd name="T3" fmla="*/ 326 h 1110"/>
                <a:gd name="T4" fmla="*/ 3500 w 3868"/>
                <a:gd name="T5" fmla="*/ 592 h 1110"/>
                <a:gd name="T6" fmla="*/ 3424 w 3868"/>
                <a:gd name="T7" fmla="*/ 698 h 1110"/>
                <a:gd name="T8" fmla="*/ 3354 w 3868"/>
                <a:gd name="T9" fmla="*/ 786 h 1110"/>
                <a:gd name="T10" fmla="*/ 3290 w 3868"/>
                <a:gd name="T11" fmla="*/ 852 h 1110"/>
                <a:gd name="T12" fmla="*/ 3234 w 3868"/>
                <a:gd name="T13" fmla="*/ 896 h 1110"/>
                <a:gd name="T14" fmla="*/ 3228 w 3868"/>
                <a:gd name="T15" fmla="*/ 898 h 1110"/>
                <a:gd name="T16" fmla="*/ 3204 w 3868"/>
                <a:gd name="T17" fmla="*/ 902 h 1110"/>
                <a:gd name="T18" fmla="*/ 3158 w 3868"/>
                <a:gd name="T19" fmla="*/ 898 h 1110"/>
                <a:gd name="T20" fmla="*/ 3100 w 3868"/>
                <a:gd name="T21" fmla="*/ 882 h 1110"/>
                <a:gd name="T22" fmla="*/ 2970 w 3868"/>
                <a:gd name="T23" fmla="*/ 836 h 1110"/>
                <a:gd name="T24" fmla="*/ 2854 w 3868"/>
                <a:gd name="T25" fmla="*/ 786 h 1110"/>
                <a:gd name="T26" fmla="*/ 2812 w 3868"/>
                <a:gd name="T27" fmla="*/ 766 h 1110"/>
                <a:gd name="T28" fmla="*/ 2694 w 3868"/>
                <a:gd name="T29" fmla="*/ 708 h 1110"/>
                <a:gd name="T30" fmla="*/ 2590 w 3868"/>
                <a:gd name="T31" fmla="*/ 664 h 1110"/>
                <a:gd name="T32" fmla="*/ 2500 w 3868"/>
                <a:gd name="T33" fmla="*/ 634 h 1110"/>
                <a:gd name="T34" fmla="*/ 2422 w 3868"/>
                <a:gd name="T35" fmla="*/ 612 h 1110"/>
                <a:gd name="T36" fmla="*/ 2356 w 3868"/>
                <a:gd name="T37" fmla="*/ 600 h 1110"/>
                <a:gd name="T38" fmla="*/ 2258 w 3868"/>
                <a:gd name="T39" fmla="*/ 590 h 1110"/>
                <a:gd name="T40" fmla="*/ 2224 w 3868"/>
                <a:gd name="T41" fmla="*/ 588 h 1110"/>
                <a:gd name="T42" fmla="*/ 0 w 3868"/>
                <a:gd name="T43" fmla="*/ 1110 h 1110"/>
                <a:gd name="T44" fmla="*/ 2564 w 3868"/>
                <a:gd name="T45" fmla="*/ 1108 h 1110"/>
                <a:gd name="T46" fmla="*/ 2644 w 3868"/>
                <a:gd name="T47" fmla="*/ 1106 h 1110"/>
                <a:gd name="T48" fmla="*/ 2782 w 3868"/>
                <a:gd name="T49" fmla="*/ 1096 h 1110"/>
                <a:gd name="T50" fmla="*/ 2892 w 3868"/>
                <a:gd name="T51" fmla="*/ 1080 h 1110"/>
                <a:gd name="T52" fmla="*/ 3008 w 3868"/>
                <a:gd name="T53" fmla="*/ 1056 h 1110"/>
                <a:gd name="T54" fmla="*/ 3120 w 3868"/>
                <a:gd name="T55" fmla="*/ 1020 h 1110"/>
                <a:gd name="T56" fmla="*/ 3172 w 3868"/>
                <a:gd name="T57" fmla="*/ 998 h 1110"/>
                <a:gd name="T58" fmla="*/ 3218 w 3868"/>
                <a:gd name="T59" fmla="*/ 972 h 1110"/>
                <a:gd name="T60" fmla="*/ 3260 w 3868"/>
                <a:gd name="T61" fmla="*/ 940 h 1110"/>
                <a:gd name="T62" fmla="*/ 3298 w 3868"/>
                <a:gd name="T63" fmla="*/ 904 h 1110"/>
                <a:gd name="T64" fmla="*/ 3380 w 3868"/>
                <a:gd name="T65" fmla="*/ 810 h 1110"/>
                <a:gd name="T66" fmla="*/ 3464 w 3868"/>
                <a:gd name="T67" fmla="*/ 694 h 1110"/>
                <a:gd name="T68" fmla="*/ 3550 w 3868"/>
                <a:gd name="T69" fmla="*/ 564 h 1110"/>
                <a:gd name="T70" fmla="*/ 3672 w 3868"/>
                <a:gd name="T71" fmla="*/ 358 h 1110"/>
                <a:gd name="T72" fmla="*/ 3812 w 3868"/>
                <a:gd name="T73" fmla="*/ 102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68" h="1110">
                  <a:moveTo>
                    <a:pt x="3868" y="0"/>
                  </a:moveTo>
                  <a:lnTo>
                    <a:pt x="3868" y="0"/>
                  </a:lnTo>
                  <a:lnTo>
                    <a:pt x="3768" y="170"/>
                  </a:lnTo>
                  <a:lnTo>
                    <a:pt x="3674" y="326"/>
                  </a:lnTo>
                  <a:lnTo>
                    <a:pt x="3584" y="466"/>
                  </a:lnTo>
                  <a:lnTo>
                    <a:pt x="3500" y="592"/>
                  </a:lnTo>
                  <a:lnTo>
                    <a:pt x="3462" y="648"/>
                  </a:lnTo>
                  <a:lnTo>
                    <a:pt x="3424" y="698"/>
                  </a:lnTo>
                  <a:lnTo>
                    <a:pt x="3388" y="746"/>
                  </a:lnTo>
                  <a:lnTo>
                    <a:pt x="3354" y="786"/>
                  </a:lnTo>
                  <a:lnTo>
                    <a:pt x="3320" y="822"/>
                  </a:lnTo>
                  <a:lnTo>
                    <a:pt x="3290" y="852"/>
                  </a:lnTo>
                  <a:lnTo>
                    <a:pt x="3260" y="878"/>
                  </a:lnTo>
                  <a:lnTo>
                    <a:pt x="3234" y="896"/>
                  </a:lnTo>
                  <a:lnTo>
                    <a:pt x="3234" y="896"/>
                  </a:lnTo>
                  <a:lnTo>
                    <a:pt x="3228" y="898"/>
                  </a:lnTo>
                  <a:lnTo>
                    <a:pt x="3222" y="900"/>
                  </a:lnTo>
                  <a:lnTo>
                    <a:pt x="3204" y="902"/>
                  </a:lnTo>
                  <a:lnTo>
                    <a:pt x="3182" y="902"/>
                  </a:lnTo>
                  <a:lnTo>
                    <a:pt x="3158" y="898"/>
                  </a:lnTo>
                  <a:lnTo>
                    <a:pt x="3130" y="890"/>
                  </a:lnTo>
                  <a:lnTo>
                    <a:pt x="3100" y="882"/>
                  </a:lnTo>
                  <a:lnTo>
                    <a:pt x="3034" y="862"/>
                  </a:lnTo>
                  <a:lnTo>
                    <a:pt x="2970" y="836"/>
                  </a:lnTo>
                  <a:lnTo>
                    <a:pt x="2906" y="810"/>
                  </a:lnTo>
                  <a:lnTo>
                    <a:pt x="2854" y="786"/>
                  </a:lnTo>
                  <a:lnTo>
                    <a:pt x="2812" y="766"/>
                  </a:lnTo>
                  <a:lnTo>
                    <a:pt x="2812" y="766"/>
                  </a:lnTo>
                  <a:lnTo>
                    <a:pt x="2752" y="736"/>
                  </a:lnTo>
                  <a:lnTo>
                    <a:pt x="2694" y="708"/>
                  </a:lnTo>
                  <a:lnTo>
                    <a:pt x="2640" y="684"/>
                  </a:lnTo>
                  <a:lnTo>
                    <a:pt x="2590" y="664"/>
                  </a:lnTo>
                  <a:lnTo>
                    <a:pt x="2544" y="648"/>
                  </a:lnTo>
                  <a:lnTo>
                    <a:pt x="2500" y="634"/>
                  </a:lnTo>
                  <a:lnTo>
                    <a:pt x="2460" y="622"/>
                  </a:lnTo>
                  <a:lnTo>
                    <a:pt x="2422" y="612"/>
                  </a:lnTo>
                  <a:lnTo>
                    <a:pt x="2388" y="604"/>
                  </a:lnTo>
                  <a:lnTo>
                    <a:pt x="2356" y="600"/>
                  </a:lnTo>
                  <a:lnTo>
                    <a:pt x="2302" y="592"/>
                  </a:lnTo>
                  <a:lnTo>
                    <a:pt x="2258" y="590"/>
                  </a:lnTo>
                  <a:lnTo>
                    <a:pt x="2224" y="588"/>
                  </a:lnTo>
                  <a:lnTo>
                    <a:pt x="2224" y="588"/>
                  </a:lnTo>
                  <a:lnTo>
                    <a:pt x="0" y="588"/>
                  </a:lnTo>
                  <a:lnTo>
                    <a:pt x="0" y="1110"/>
                  </a:lnTo>
                  <a:lnTo>
                    <a:pt x="2564" y="1108"/>
                  </a:lnTo>
                  <a:lnTo>
                    <a:pt x="2564" y="1108"/>
                  </a:lnTo>
                  <a:lnTo>
                    <a:pt x="2586" y="1108"/>
                  </a:lnTo>
                  <a:lnTo>
                    <a:pt x="2644" y="1106"/>
                  </a:lnTo>
                  <a:lnTo>
                    <a:pt x="2730" y="1100"/>
                  </a:lnTo>
                  <a:lnTo>
                    <a:pt x="2782" y="1096"/>
                  </a:lnTo>
                  <a:lnTo>
                    <a:pt x="2836" y="1090"/>
                  </a:lnTo>
                  <a:lnTo>
                    <a:pt x="2892" y="1080"/>
                  </a:lnTo>
                  <a:lnTo>
                    <a:pt x="2950" y="1070"/>
                  </a:lnTo>
                  <a:lnTo>
                    <a:pt x="3008" y="1056"/>
                  </a:lnTo>
                  <a:lnTo>
                    <a:pt x="3066" y="1040"/>
                  </a:lnTo>
                  <a:lnTo>
                    <a:pt x="3120" y="1020"/>
                  </a:lnTo>
                  <a:lnTo>
                    <a:pt x="3146" y="1010"/>
                  </a:lnTo>
                  <a:lnTo>
                    <a:pt x="3172" y="998"/>
                  </a:lnTo>
                  <a:lnTo>
                    <a:pt x="3196" y="984"/>
                  </a:lnTo>
                  <a:lnTo>
                    <a:pt x="3218" y="972"/>
                  </a:lnTo>
                  <a:lnTo>
                    <a:pt x="3240" y="956"/>
                  </a:lnTo>
                  <a:lnTo>
                    <a:pt x="3260" y="940"/>
                  </a:lnTo>
                  <a:lnTo>
                    <a:pt x="3260" y="940"/>
                  </a:lnTo>
                  <a:lnTo>
                    <a:pt x="3298" y="904"/>
                  </a:lnTo>
                  <a:lnTo>
                    <a:pt x="3338" y="860"/>
                  </a:lnTo>
                  <a:lnTo>
                    <a:pt x="3380" y="810"/>
                  </a:lnTo>
                  <a:lnTo>
                    <a:pt x="3422" y="754"/>
                  </a:lnTo>
                  <a:lnTo>
                    <a:pt x="3464" y="694"/>
                  </a:lnTo>
                  <a:lnTo>
                    <a:pt x="3508" y="630"/>
                  </a:lnTo>
                  <a:lnTo>
                    <a:pt x="3550" y="564"/>
                  </a:lnTo>
                  <a:lnTo>
                    <a:pt x="3592" y="496"/>
                  </a:lnTo>
                  <a:lnTo>
                    <a:pt x="3672" y="358"/>
                  </a:lnTo>
                  <a:lnTo>
                    <a:pt x="3748" y="224"/>
                  </a:lnTo>
                  <a:lnTo>
                    <a:pt x="3812" y="102"/>
                  </a:lnTo>
                  <a:lnTo>
                    <a:pt x="3868" y="0"/>
                  </a:lnTo>
                  <a:close/>
                </a:path>
              </a:pathLst>
            </a:custGeom>
            <a:solidFill>
              <a:srgbClr val="F68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266">
              <a:extLst>
                <a:ext uri="{FF2B5EF4-FFF2-40B4-BE49-F238E27FC236}">
                  <a16:creationId xmlns:a16="http://schemas.microsoft.com/office/drawing/2014/main" id="{F02C07AB-D6E4-AC05-D795-F1947F064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1" y="2389210"/>
              <a:ext cx="2500631" cy="1582429"/>
            </a:xfrm>
            <a:custGeom>
              <a:avLst/>
              <a:gdLst>
                <a:gd name="T0" fmla="*/ 3096 w 3816"/>
                <a:gd name="T1" fmla="*/ 1188 h 1530"/>
                <a:gd name="T2" fmla="*/ 3244 w 3816"/>
                <a:gd name="T3" fmla="*/ 1000 h 1530"/>
                <a:gd name="T4" fmla="*/ 3326 w 3816"/>
                <a:gd name="T5" fmla="*/ 886 h 1530"/>
                <a:gd name="T6" fmla="*/ 3402 w 3816"/>
                <a:gd name="T7" fmla="*/ 770 h 1530"/>
                <a:gd name="T8" fmla="*/ 3478 w 3816"/>
                <a:gd name="T9" fmla="*/ 644 h 1530"/>
                <a:gd name="T10" fmla="*/ 3600 w 3816"/>
                <a:gd name="T11" fmla="*/ 418 h 1530"/>
                <a:gd name="T12" fmla="*/ 3816 w 3816"/>
                <a:gd name="T13" fmla="*/ 0 h 1530"/>
                <a:gd name="T14" fmla="*/ 3784 w 3816"/>
                <a:gd name="T15" fmla="*/ 52 h 1530"/>
                <a:gd name="T16" fmla="*/ 3688 w 3816"/>
                <a:gd name="T17" fmla="*/ 230 h 1530"/>
                <a:gd name="T18" fmla="*/ 3552 w 3816"/>
                <a:gd name="T19" fmla="*/ 464 h 1530"/>
                <a:gd name="T20" fmla="*/ 3474 w 3816"/>
                <a:gd name="T21" fmla="*/ 586 h 1530"/>
                <a:gd name="T22" fmla="*/ 3390 w 3816"/>
                <a:gd name="T23" fmla="*/ 704 h 1530"/>
                <a:gd name="T24" fmla="*/ 3302 w 3816"/>
                <a:gd name="T25" fmla="*/ 808 h 1530"/>
                <a:gd name="T26" fmla="*/ 3284 w 3816"/>
                <a:gd name="T27" fmla="*/ 828 h 1530"/>
                <a:gd name="T28" fmla="*/ 3240 w 3816"/>
                <a:gd name="T29" fmla="*/ 862 h 1530"/>
                <a:gd name="T30" fmla="*/ 3190 w 3816"/>
                <a:gd name="T31" fmla="*/ 892 h 1530"/>
                <a:gd name="T32" fmla="*/ 3136 w 3816"/>
                <a:gd name="T33" fmla="*/ 916 h 1530"/>
                <a:gd name="T34" fmla="*/ 3048 w 3816"/>
                <a:gd name="T35" fmla="*/ 948 h 1530"/>
                <a:gd name="T36" fmla="*/ 2924 w 3816"/>
                <a:gd name="T37" fmla="*/ 978 h 1530"/>
                <a:gd name="T38" fmla="*/ 2806 w 3816"/>
                <a:gd name="T39" fmla="*/ 996 h 1530"/>
                <a:gd name="T40" fmla="*/ 2658 w 3816"/>
                <a:gd name="T41" fmla="*/ 1008 h 1530"/>
                <a:gd name="T42" fmla="*/ 2570 w 3816"/>
                <a:gd name="T43" fmla="*/ 1010 h 1530"/>
                <a:gd name="T44" fmla="*/ 0 w 3816"/>
                <a:gd name="T45" fmla="*/ 1530 h 1530"/>
                <a:gd name="T46" fmla="*/ 2398 w 3816"/>
                <a:gd name="T47" fmla="*/ 1530 h 1530"/>
                <a:gd name="T48" fmla="*/ 2468 w 3816"/>
                <a:gd name="T49" fmla="*/ 1524 h 1530"/>
                <a:gd name="T50" fmla="*/ 2546 w 3816"/>
                <a:gd name="T51" fmla="*/ 1512 h 1530"/>
                <a:gd name="T52" fmla="*/ 2642 w 3816"/>
                <a:gd name="T53" fmla="*/ 1488 h 1530"/>
                <a:gd name="T54" fmla="*/ 2754 w 3816"/>
                <a:gd name="T55" fmla="*/ 1448 h 1530"/>
                <a:gd name="T56" fmla="*/ 2840 w 3816"/>
                <a:gd name="T57" fmla="*/ 1404 h 1530"/>
                <a:gd name="T58" fmla="*/ 2900 w 3816"/>
                <a:gd name="T59" fmla="*/ 1368 h 1530"/>
                <a:gd name="T60" fmla="*/ 2958 w 3816"/>
                <a:gd name="T61" fmla="*/ 1326 h 1530"/>
                <a:gd name="T62" fmla="*/ 3016 w 3816"/>
                <a:gd name="T63" fmla="*/ 1276 h 1530"/>
                <a:gd name="T64" fmla="*/ 3070 w 3816"/>
                <a:gd name="T65" fmla="*/ 122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16" h="1530">
                  <a:moveTo>
                    <a:pt x="3096" y="1188"/>
                  </a:moveTo>
                  <a:lnTo>
                    <a:pt x="3096" y="1188"/>
                  </a:lnTo>
                  <a:lnTo>
                    <a:pt x="3198" y="1060"/>
                  </a:lnTo>
                  <a:lnTo>
                    <a:pt x="3244" y="1000"/>
                  </a:lnTo>
                  <a:lnTo>
                    <a:pt x="3286" y="942"/>
                  </a:lnTo>
                  <a:lnTo>
                    <a:pt x="3326" y="886"/>
                  </a:lnTo>
                  <a:lnTo>
                    <a:pt x="3364" y="828"/>
                  </a:lnTo>
                  <a:lnTo>
                    <a:pt x="3402" y="770"/>
                  </a:lnTo>
                  <a:lnTo>
                    <a:pt x="3440" y="708"/>
                  </a:lnTo>
                  <a:lnTo>
                    <a:pt x="3478" y="644"/>
                  </a:lnTo>
                  <a:lnTo>
                    <a:pt x="3516" y="574"/>
                  </a:lnTo>
                  <a:lnTo>
                    <a:pt x="3600" y="418"/>
                  </a:lnTo>
                  <a:lnTo>
                    <a:pt x="3698" y="228"/>
                  </a:lnTo>
                  <a:lnTo>
                    <a:pt x="3816" y="0"/>
                  </a:lnTo>
                  <a:lnTo>
                    <a:pt x="3816" y="0"/>
                  </a:lnTo>
                  <a:lnTo>
                    <a:pt x="3784" y="52"/>
                  </a:lnTo>
                  <a:lnTo>
                    <a:pt x="3742" y="130"/>
                  </a:lnTo>
                  <a:lnTo>
                    <a:pt x="3688" y="230"/>
                  </a:lnTo>
                  <a:lnTo>
                    <a:pt x="3624" y="344"/>
                  </a:lnTo>
                  <a:lnTo>
                    <a:pt x="3552" y="464"/>
                  </a:lnTo>
                  <a:lnTo>
                    <a:pt x="3514" y="526"/>
                  </a:lnTo>
                  <a:lnTo>
                    <a:pt x="3474" y="586"/>
                  </a:lnTo>
                  <a:lnTo>
                    <a:pt x="3432" y="646"/>
                  </a:lnTo>
                  <a:lnTo>
                    <a:pt x="3390" y="704"/>
                  </a:lnTo>
                  <a:lnTo>
                    <a:pt x="3346" y="758"/>
                  </a:lnTo>
                  <a:lnTo>
                    <a:pt x="3302" y="808"/>
                  </a:lnTo>
                  <a:lnTo>
                    <a:pt x="3302" y="808"/>
                  </a:lnTo>
                  <a:lnTo>
                    <a:pt x="3284" y="828"/>
                  </a:lnTo>
                  <a:lnTo>
                    <a:pt x="3262" y="846"/>
                  </a:lnTo>
                  <a:lnTo>
                    <a:pt x="3240" y="862"/>
                  </a:lnTo>
                  <a:lnTo>
                    <a:pt x="3216" y="878"/>
                  </a:lnTo>
                  <a:lnTo>
                    <a:pt x="3190" y="892"/>
                  </a:lnTo>
                  <a:lnTo>
                    <a:pt x="3164" y="904"/>
                  </a:lnTo>
                  <a:lnTo>
                    <a:pt x="3136" y="916"/>
                  </a:lnTo>
                  <a:lnTo>
                    <a:pt x="3108" y="928"/>
                  </a:lnTo>
                  <a:lnTo>
                    <a:pt x="3048" y="948"/>
                  </a:lnTo>
                  <a:lnTo>
                    <a:pt x="2986" y="964"/>
                  </a:lnTo>
                  <a:lnTo>
                    <a:pt x="2924" y="978"/>
                  </a:lnTo>
                  <a:lnTo>
                    <a:pt x="2864" y="988"/>
                  </a:lnTo>
                  <a:lnTo>
                    <a:pt x="2806" y="996"/>
                  </a:lnTo>
                  <a:lnTo>
                    <a:pt x="2752" y="1002"/>
                  </a:lnTo>
                  <a:lnTo>
                    <a:pt x="2658" y="1008"/>
                  </a:lnTo>
                  <a:lnTo>
                    <a:pt x="2594" y="1010"/>
                  </a:lnTo>
                  <a:lnTo>
                    <a:pt x="2570" y="1010"/>
                  </a:lnTo>
                  <a:lnTo>
                    <a:pt x="0" y="1014"/>
                  </a:lnTo>
                  <a:lnTo>
                    <a:pt x="0" y="1530"/>
                  </a:lnTo>
                  <a:lnTo>
                    <a:pt x="2398" y="1530"/>
                  </a:lnTo>
                  <a:lnTo>
                    <a:pt x="2398" y="1530"/>
                  </a:lnTo>
                  <a:lnTo>
                    <a:pt x="2416" y="1528"/>
                  </a:lnTo>
                  <a:lnTo>
                    <a:pt x="2468" y="1524"/>
                  </a:lnTo>
                  <a:lnTo>
                    <a:pt x="2504" y="1520"/>
                  </a:lnTo>
                  <a:lnTo>
                    <a:pt x="2546" y="1512"/>
                  </a:lnTo>
                  <a:lnTo>
                    <a:pt x="2592" y="1502"/>
                  </a:lnTo>
                  <a:lnTo>
                    <a:pt x="2642" y="1488"/>
                  </a:lnTo>
                  <a:lnTo>
                    <a:pt x="2696" y="1470"/>
                  </a:lnTo>
                  <a:lnTo>
                    <a:pt x="2754" y="1448"/>
                  </a:lnTo>
                  <a:lnTo>
                    <a:pt x="2812" y="1420"/>
                  </a:lnTo>
                  <a:lnTo>
                    <a:pt x="2840" y="1404"/>
                  </a:lnTo>
                  <a:lnTo>
                    <a:pt x="2870" y="1386"/>
                  </a:lnTo>
                  <a:lnTo>
                    <a:pt x="2900" y="1368"/>
                  </a:lnTo>
                  <a:lnTo>
                    <a:pt x="2928" y="1348"/>
                  </a:lnTo>
                  <a:lnTo>
                    <a:pt x="2958" y="1326"/>
                  </a:lnTo>
                  <a:lnTo>
                    <a:pt x="2986" y="1302"/>
                  </a:lnTo>
                  <a:lnTo>
                    <a:pt x="3016" y="1276"/>
                  </a:lnTo>
                  <a:lnTo>
                    <a:pt x="3042" y="1248"/>
                  </a:lnTo>
                  <a:lnTo>
                    <a:pt x="3070" y="1220"/>
                  </a:lnTo>
                  <a:lnTo>
                    <a:pt x="3096" y="1188"/>
                  </a:lnTo>
                  <a:close/>
                </a:path>
              </a:pathLst>
            </a:custGeom>
            <a:solidFill>
              <a:srgbClr val="F03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27CAAF3-D7F0-EC5F-92A0-B49F6F61F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369645"/>
              <a:ext cx="1782501" cy="532562"/>
            </a:xfrm>
            <a:custGeom>
              <a:avLst/>
              <a:gdLst>
                <a:gd name="csX0" fmla="*/ 628726 w 628726"/>
                <a:gd name="csY0" fmla="*/ 0 h 532562"/>
                <a:gd name="csX1" fmla="*/ 628726 w 628726"/>
                <a:gd name="csY1" fmla="*/ 532562 h 532562"/>
                <a:gd name="csX2" fmla="*/ 335 w 628726"/>
                <a:gd name="csY2" fmla="*/ 532562 h 532562"/>
                <a:gd name="csX3" fmla="*/ 0 w 628726"/>
                <a:gd name="csY3" fmla="*/ 949 h 532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8726" h="532562">
                  <a:moveTo>
                    <a:pt x="628726" y="0"/>
                  </a:moveTo>
                  <a:lnTo>
                    <a:pt x="628726" y="532562"/>
                  </a:lnTo>
                  <a:lnTo>
                    <a:pt x="335" y="532562"/>
                  </a:lnTo>
                  <a:lnTo>
                    <a:pt x="0" y="949"/>
                  </a:lnTo>
                  <a:close/>
                </a:path>
              </a:pathLst>
            </a:custGeom>
            <a:solidFill>
              <a:srgbClr val="519B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338A5FC-0FBF-FA44-A0AF-183401F6C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3688797"/>
              <a:ext cx="1782501" cy="851687"/>
            </a:xfrm>
            <a:custGeom>
              <a:avLst/>
              <a:gdLst>
                <a:gd name="csX0" fmla="*/ 628726 w 628726"/>
                <a:gd name="csY0" fmla="*/ 0 h 851687"/>
                <a:gd name="csX1" fmla="*/ 628726 w 628726"/>
                <a:gd name="csY1" fmla="*/ 851687 h 851687"/>
                <a:gd name="csX2" fmla="*/ 0 w 628726"/>
                <a:gd name="csY2" fmla="*/ 851687 h 851687"/>
                <a:gd name="csX3" fmla="*/ 0 w 628726"/>
                <a:gd name="csY3" fmla="*/ 53233 h 851687"/>
                <a:gd name="csX4" fmla="*/ 62909 w 628726"/>
                <a:gd name="csY4" fmla="*/ 49096 h 851687"/>
                <a:gd name="csX5" fmla="*/ 233287 w 628726"/>
                <a:gd name="csY5" fmla="*/ 36685 h 851687"/>
                <a:gd name="csX6" fmla="*/ 351242 w 628726"/>
                <a:gd name="csY6" fmla="*/ 26343 h 851687"/>
                <a:gd name="csX7" fmla="*/ 486234 w 628726"/>
                <a:gd name="csY7" fmla="*/ 13931 h 851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28726" h="851687">
                  <a:moveTo>
                    <a:pt x="628726" y="0"/>
                  </a:moveTo>
                  <a:lnTo>
                    <a:pt x="628726" y="851687"/>
                  </a:lnTo>
                  <a:lnTo>
                    <a:pt x="0" y="851687"/>
                  </a:lnTo>
                  <a:lnTo>
                    <a:pt x="0" y="53233"/>
                  </a:lnTo>
                  <a:lnTo>
                    <a:pt x="62909" y="49096"/>
                  </a:lnTo>
                  <a:lnTo>
                    <a:pt x="233287" y="36685"/>
                  </a:lnTo>
                  <a:lnTo>
                    <a:pt x="351242" y="26343"/>
                  </a:lnTo>
                  <a:lnTo>
                    <a:pt x="486234" y="13931"/>
                  </a:lnTo>
                  <a:close/>
                </a:path>
              </a:pathLst>
            </a:custGeom>
            <a:solidFill>
              <a:srgbClr val="34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43C2D29-3485-3C88-BDD6-86E27E526B4E}"/>
                </a:ext>
              </a:extLst>
            </p:cNvPr>
            <p:cNvSpPr/>
            <p:nvPr/>
          </p:nvSpPr>
          <p:spPr>
            <a:xfrm>
              <a:off x="-1" y="2902207"/>
              <a:ext cx="1782501" cy="539887"/>
            </a:xfrm>
            <a:custGeom>
              <a:avLst/>
              <a:gdLst>
                <a:gd name="csX0" fmla="*/ 0 w 628726"/>
                <a:gd name="csY0" fmla="*/ 0 h 539887"/>
                <a:gd name="csX1" fmla="*/ 628726 w 628726"/>
                <a:gd name="csY1" fmla="*/ 0 h 539887"/>
                <a:gd name="csX2" fmla="*/ 628726 w 628726"/>
                <a:gd name="csY2" fmla="*/ 539113 h 539887"/>
                <a:gd name="csX3" fmla="*/ 0 w 628726"/>
                <a:gd name="csY3" fmla="*/ 539887 h 5398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8726" h="539887">
                  <a:moveTo>
                    <a:pt x="0" y="0"/>
                  </a:moveTo>
                  <a:lnTo>
                    <a:pt x="628726" y="0"/>
                  </a:lnTo>
                  <a:lnTo>
                    <a:pt x="628726" y="539113"/>
                  </a:lnTo>
                  <a:lnTo>
                    <a:pt x="0" y="539887"/>
                  </a:lnTo>
                  <a:close/>
                </a:path>
              </a:pathLst>
            </a:custGeom>
            <a:solidFill>
              <a:srgbClr val="F68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F7F959D-CD8D-A584-758C-BF8719689428}"/>
                </a:ext>
              </a:extLst>
            </p:cNvPr>
            <p:cNvSpPr/>
            <p:nvPr/>
          </p:nvSpPr>
          <p:spPr>
            <a:xfrm>
              <a:off x="-1" y="3436413"/>
              <a:ext cx="1782501" cy="535226"/>
            </a:xfrm>
            <a:custGeom>
              <a:avLst/>
              <a:gdLst>
                <a:gd name="csX0" fmla="*/ 628726 w 628726"/>
                <a:gd name="csY0" fmla="*/ 0 h 535226"/>
                <a:gd name="csX1" fmla="*/ 628726 w 628726"/>
                <a:gd name="csY1" fmla="*/ 535226 h 535226"/>
                <a:gd name="csX2" fmla="*/ 0 w 628726"/>
                <a:gd name="csY2" fmla="*/ 535226 h 535226"/>
                <a:gd name="csX3" fmla="*/ 0 w 628726"/>
                <a:gd name="csY3" fmla="*/ 1544 h 535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8726" h="535226">
                  <a:moveTo>
                    <a:pt x="628726" y="0"/>
                  </a:moveTo>
                  <a:lnTo>
                    <a:pt x="628726" y="535226"/>
                  </a:lnTo>
                  <a:lnTo>
                    <a:pt x="0" y="535226"/>
                  </a:lnTo>
                  <a:lnTo>
                    <a:pt x="0" y="1544"/>
                  </a:lnTo>
                  <a:close/>
                </a:path>
              </a:pathLst>
            </a:custGeom>
            <a:solidFill>
              <a:srgbClr val="F03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551BFA1-FD1E-7F90-69F8-D93C81C40563}"/>
              </a:ext>
            </a:extLst>
          </p:cNvPr>
          <p:cNvSpPr txBox="1"/>
          <p:nvPr/>
        </p:nvSpPr>
        <p:spPr>
          <a:xfrm>
            <a:off x="4838946" y="1311504"/>
            <a:ext cx="69762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5D5808-7696-E7E2-B61C-2598038ECD75}"/>
              </a:ext>
            </a:extLst>
          </p:cNvPr>
          <p:cNvSpPr txBox="1"/>
          <p:nvPr/>
        </p:nvSpPr>
        <p:spPr>
          <a:xfrm>
            <a:off x="4982416" y="2395932"/>
            <a:ext cx="410689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1D448FE-1FDC-E283-53CA-F58D98ECFE88}"/>
              </a:ext>
            </a:extLst>
          </p:cNvPr>
          <p:cNvSpPr txBox="1"/>
          <p:nvPr/>
        </p:nvSpPr>
        <p:spPr>
          <a:xfrm>
            <a:off x="4828527" y="3480360"/>
            <a:ext cx="718466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D98B92-B093-E40E-20FE-93BE6704B930}"/>
              </a:ext>
            </a:extLst>
          </p:cNvPr>
          <p:cNvSpPr txBox="1"/>
          <p:nvPr/>
        </p:nvSpPr>
        <p:spPr>
          <a:xfrm>
            <a:off x="4838948" y="4564789"/>
            <a:ext cx="69762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D2044-E44B-FB83-BD60-7530577F4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3BA80-EE6C-B4E2-1713-DE8E675B8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AIDA Model Diagram – Slide Template</a:t>
            </a:r>
          </a:p>
        </p:txBody>
      </p:sp>
      <p:sp>
        <p:nvSpPr>
          <p:cNvPr id="5" name="Freeform 242">
            <a:extLst>
              <a:ext uri="{FF2B5EF4-FFF2-40B4-BE49-F238E27FC236}">
                <a16:creationId xmlns:a16="http://schemas.microsoft.com/office/drawing/2014/main" id="{23DE59C8-7277-F3B9-30DC-CA960A5D4A9C}"/>
              </a:ext>
            </a:extLst>
          </p:cNvPr>
          <p:cNvSpPr>
            <a:spLocks/>
          </p:cNvSpPr>
          <p:nvPr/>
        </p:nvSpPr>
        <p:spPr bwMode="auto">
          <a:xfrm>
            <a:off x="3703535" y="3311775"/>
            <a:ext cx="2014397" cy="1325929"/>
          </a:xfrm>
          <a:custGeom>
            <a:avLst/>
            <a:gdLst>
              <a:gd name="T0" fmla="*/ 0 w 3074"/>
              <a:gd name="T1" fmla="*/ 0 h 1214"/>
              <a:gd name="T2" fmla="*/ 0 w 3074"/>
              <a:gd name="T3" fmla="*/ 0 h 1214"/>
              <a:gd name="T4" fmla="*/ 14 w 3074"/>
              <a:gd name="T5" fmla="*/ 32 h 1214"/>
              <a:gd name="T6" fmla="*/ 30 w 3074"/>
              <a:gd name="T7" fmla="*/ 70 h 1214"/>
              <a:gd name="T8" fmla="*/ 56 w 3074"/>
              <a:gd name="T9" fmla="*/ 118 h 1214"/>
              <a:gd name="T10" fmla="*/ 88 w 3074"/>
              <a:gd name="T11" fmla="*/ 178 h 1214"/>
              <a:gd name="T12" fmla="*/ 126 w 3074"/>
              <a:gd name="T13" fmla="*/ 246 h 1214"/>
              <a:gd name="T14" fmla="*/ 172 w 3074"/>
              <a:gd name="T15" fmla="*/ 318 h 1214"/>
              <a:gd name="T16" fmla="*/ 226 w 3074"/>
              <a:gd name="T17" fmla="*/ 396 h 1214"/>
              <a:gd name="T18" fmla="*/ 254 w 3074"/>
              <a:gd name="T19" fmla="*/ 436 h 1214"/>
              <a:gd name="T20" fmla="*/ 286 w 3074"/>
              <a:gd name="T21" fmla="*/ 478 h 1214"/>
              <a:gd name="T22" fmla="*/ 318 w 3074"/>
              <a:gd name="T23" fmla="*/ 518 h 1214"/>
              <a:gd name="T24" fmla="*/ 354 w 3074"/>
              <a:gd name="T25" fmla="*/ 560 h 1214"/>
              <a:gd name="T26" fmla="*/ 390 w 3074"/>
              <a:gd name="T27" fmla="*/ 600 h 1214"/>
              <a:gd name="T28" fmla="*/ 428 w 3074"/>
              <a:gd name="T29" fmla="*/ 640 h 1214"/>
              <a:gd name="T30" fmla="*/ 468 w 3074"/>
              <a:gd name="T31" fmla="*/ 680 h 1214"/>
              <a:gd name="T32" fmla="*/ 510 w 3074"/>
              <a:gd name="T33" fmla="*/ 718 h 1214"/>
              <a:gd name="T34" fmla="*/ 554 w 3074"/>
              <a:gd name="T35" fmla="*/ 756 h 1214"/>
              <a:gd name="T36" fmla="*/ 600 w 3074"/>
              <a:gd name="T37" fmla="*/ 792 h 1214"/>
              <a:gd name="T38" fmla="*/ 646 w 3074"/>
              <a:gd name="T39" fmla="*/ 828 h 1214"/>
              <a:gd name="T40" fmla="*/ 696 w 3074"/>
              <a:gd name="T41" fmla="*/ 860 h 1214"/>
              <a:gd name="T42" fmla="*/ 748 w 3074"/>
              <a:gd name="T43" fmla="*/ 890 h 1214"/>
              <a:gd name="T44" fmla="*/ 800 w 3074"/>
              <a:gd name="T45" fmla="*/ 920 h 1214"/>
              <a:gd name="T46" fmla="*/ 854 w 3074"/>
              <a:gd name="T47" fmla="*/ 946 h 1214"/>
              <a:gd name="T48" fmla="*/ 912 w 3074"/>
              <a:gd name="T49" fmla="*/ 968 h 1214"/>
              <a:gd name="T50" fmla="*/ 912 w 3074"/>
              <a:gd name="T51" fmla="*/ 968 h 1214"/>
              <a:gd name="T52" fmla="*/ 972 w 3074"/>
              <a:gd name="T53" fmla="*/ 990 h 1214"/>
              <a:gd name="T54" fmla="*/ 1036 w 3074"/>
              <a:gd name="T55" fmla="*/ 1010 h 1214"/>
              <a:gd name="T56" fmla="*/ 1106 w 3074"/>
              <a:gd name="T57" fmla="*/ 1030 h 1214"/>
              <a:gd name="T58" fmla="*/ 1180 w 3074"/>
              <a:gd name="T59" fmla="*/ 1046 h 1214"/>
              <a:gd name="T60" fmla="*/ 1258 w 3074"/>
              <a:gd name="T61" fmla="*/ 1064 h 1214"/>
              <a:gd name="T62" fmla="*/ 1338 w 3074"/>
              <a:gd name="T63" fmla="*/ 1078 h 1214"/>
              <a:gd name="T64" fmla="*/ 1422 w 3074"/>
              <a:gd name="T65" fmla="*/ 1094 h 1214"/>
              <a:gd name="T66" fmla="*/ 1508 w 3074"/>
              <a:gd name="T67" fmla="*/ 1106 h 1214"/>
              <a:gd name="T68" fmla="*/ 1684 w 3074"/>
              <a:gd name="T69" fmla="*/ 1130 h 1214"/>
              <a:gd name="T70" fmla="*/ 1866 w 3074"/>
              <a:gd name="T71" fmla="*/ 1150 h 1214"/>
              <a:gd name="T72" fmla="*/ 2046 w 3074"/>
              <a:gd name="T73" fmla="*/ 1166 h 1214"/>
              <a:gd name="T74" fmla="*/ 2222 w 3074"/>
              <a:gd name="T75" fmla="*/ 1180 h 1214"/>
              <a:gd name="T76" fmla="*/ 2392 w 3074"/>
              <a:gd name="T77" fmla="*/ 1190 h 1214"/>
              <a:gd name="T78" fmla="*/ 2552 w 3074"/>
              <a:gd name="T79" fmla="*/ 1198 h 1214"/>
              <a:gd name="T80" fmla="*/ 2696 w 3074"/>
              <a:gd name="T81" fmla="*/ 1204 h 1214"/>
              <a:gd name="T82" fmla="*/ 2822 w 3074"/>
              <a:gd name="T83" fmla="*/ 1210 h 1214"/>
              <a:gd name="T84" fmla="*/ 3006 w 3074"/>
              <a:gd name="T85" fmla="*/ 1214 h 1214"/>
              <a:gd name="T86" fmla="*/ 3074 w 3074"/>
              <a:gd name="T87" fmla="*/ 1214 h 1214"/>
              <a:gd name="T88" fmla="*/ 3074 w 3074"/>
              <a:gd name="T89" fmla="*/ 0 h 1214"/>
              <a:gd name="T90" fmla="*/ 0 w 3074"/>
              <a:gd name="T91" fmla="*/ 0 h 1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74" h="1214">
                <a:moveTo>
                  <a:pt x="0" y="0"/>
                </a:moveTo>
                <a:lnTo>
                  <a:pt x="0" y="0"/>
                </a:lnTo>
                <a:lnTo>
                  <a:pt x="14" y="32"/>
                </a:lnTo>
                <a:lnTo>
                  <a:pt x="30" y="70"/>
                </a:lnTo>
                <a:lnTo>
                  <a:pt x="56" y="118"/>
                </a:lnTo>
                <a:lnTo>
                  <a:pt x="88" y="178"/>
                </a:lnTo>
                <a:lnTo>
                  <a:pt x="126" y="246"/>
                </a:lnTo>
                <a:lnTo>
                  <a:pt x="172" y="318"/>
                </a:lnTo>
                <a:lnTo>
                  <a:pt x="226" y="396"/>
                </a:lnTo>
                <a:lnTo>
                  <a:pt x="254" y="436"/>
                </a:lnTo>
                <a:lnTo>
                  <a:pt x="286" y="478"/>
                </a:lnTo>
                <a:lnTo>
                  <a:pt x="318" y="518"/>
                </a:lnTo>
                <a:lnTo>
                  <a:pt x="354" y="560"/>
                </a:lnTo>
                <a:lnTo>
                  <a:pt x="390" y="600"/>
                </a:lnTo>
                <a:lnTo>
                  <a:pt x="428" y="640"/>
                </a:lnTo>
                <a:lnTo>
                  <a:pt x="468" y="680"/>
                </a:lnTo>
                <a:lnTo>
                  <a:pt x="510" y="718"/>
                </a:lnTo>
                <a:lnTo>
                  <a:pt x="554" y="756"/>
                </a:lnTo>
                <a:lnTo>
                  <a:pt x="600" y="792"/>
                </a:lnTo>
                <a:lnTo>
                  <a:pt x="646" y="828"/>
                </a:lnTo>
                <a:lnTo>
                  <a:pt x="696" y="860"/>
                </a:lnTo>
                <a:lnTo>
                  <a:pt x="748" y="890"/>
                </a:lnTo>
                <a:lnTo>
                  <a:pt x="800" y="920"/>
                </a:lnTo>
                <a:lnTo>
                  <a:pt x="854" y="946"/>
                </a:lnTo>
                <a:lnTo>
                  <a:pt x="912" y="968"/>
                </a:lnTo>
                <a:lnTo>
                  <a:pt x="912" y="968"/>
                </a:lnTo>
                <a:lnTo>
                  <a:pt x="972" y="990"/>
                </a:lnTo>
                <a:lnTo>
                  <a:pt x="1036" y="1010"/>
                </a:lnTo>
                <a:lnTo>
                  <a:pt x="1106" y="1030"/>
                </a:lnTo>
                <a:lnTo>
                  <a:pt x="1180" y="1046"/>
                </a:lnTo>
                <a:lnTo>
                  <a:pt x="1258" y="1064"/>
                </a:lnTo>
                <a:lnTo>
                  <a:pt x="1338" y="1078"/>
                </a:lnTo>
                <a:lnTo>
                  <a:pt x="1422" y="1094"/>
                </a:lnTo>
                <a:lnTo>
                  <a:pt x="1508" y="1106"/>
                </a:lnTo>
                <a:lnTo>
                  <a:pt x="1684" y="1130"/>
                </a:lnTo>
                <a:lnTo>
                  <a:pt x="1866" y="1150"/>
                </a:lnTo>
                <a:lnTo>
                  <a:pt x="2046" y="1166"/>
                </a:lnTo>
                <a:lnTo>
                  <a:pt x="2222" y="1180"/>
                </a:lnTo>
                <a:lnTo>
                  <a:pt x="2392" y="1190"/>
                </a:lnTo>
                <a:lnTo>
                  <a:pt x="2552" y="1198"/>
                </a:lnTo>
                <a:lnTo>
                  <a:pt x="2696" y="1204"/>
                </a:lnTo>
                <a:lnTo>
                  <a:pt x="2822" y="1210"/>
                </a:lnTo>
                <a:lnTo>
                  <a:pt x="3006" y="1214"/>
                </a:lnTo>
                <a:lnTo>
                  <a:pt x="3074" y="1214"/>
                </a:lnTo>
                <a:lnTo>
                  <a:pt x="3074" y="0"/>
                </a:lnTo>
                <a:lnTo>
                  <a:pt x="0" y="0"/>
                </a:lnTo>
                <a:close/>
              </a:path>
            </a:pathLst>
          </a:custGeom>
          <a:solidFill>
            <a:srgbClr val="F9AB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reeform 248">
            <a:extLst>
              <a:ext uri="{FF2B5EF4-FFF2-40B4-BE49-F238E27FC236}">
                <a16:creationId xmlns:a16="http://schemas.microsoft.com/office/drawing/2014/main" id="{AAEE9F8B-4F5A-9E38-B9A4-5A65FBC2D47B}"/>
              </a:ext>
            </a:extLst>
          </p:cNvPr>
          <p:cNvSpPr>
            <a:spLocks/>
          </p:cNvSpPr>
          <p:nvPr/>
        </p:nvSpPr>
        <p:spPr bwMode="auto">
          <a:xfrm>
            <a:off x="3665643" y="3256430"/>
            <a:ext cx="2052289" cy="2454846"/>
          </a:xfrm>
          <a:custGeom>
            <a:avLst/>
            <a:gdLst>
              <a:gd name="T0" fmla="*/ 3188 w 3188"/>
              <a:gd name="T1" fmla="*/ 1300 h 2414"/>
              <a:gd name="T2" fmla="*/ 2764 w 3188"/>
              <a:gd name="T3" fmla="*/ 1290 h 2414"/>
              <a:gd name="T4" fmla="*/ 2480 w 3188"/>
              <a:gd name="T5" fmla="*/ 1274 h 2414"/>
              <a:gd name="T6" fmla="*/ 2174 w 3188"/>
              <a:gd name="T7" fmla="*/ 1252 h 2414"/>
              <a:gd name="T8" fmla="*/ 1862 w 3188"/>
              <a:gd name="T9" fmla="*/ 1216 h 2414"/>
              <a:gd name="T10" fmla="*/ 1636 w 3188"/>
              <a:gd name="T11" fmla="*/ 1180 h 2414"/>
              <a:gd name="T12" fmla="*/ 1494 w 3188"/>
              <a:gd name="T13" fmla="*/ 1152 h 2414"/>
              <a:gd name="T14" fmla="*/ 1362 w 3188"/>
              <a:gd name="T15" fmla="*/ 1120 h 2414"/>
              <a:gd name="T16" fmla="*/ 1242 w 3188"/>
              <a:gd name="T17" fmla="*/ 1084 h 2414"/>
              <a:gd name="T18" fmla="*/ 1136 w 3188"/>
              <a:gd name="T19" fmla="*/ 1042 h 2414"/>
              <a:gd name="T20" fmla="*/ 1088 w 3188"/>
              <a:gd name="T21" fmla="*/ 1020 h 2414"/>
              <a:gd name="T22" fmla="*/ 978 w 3188"/>
              <a:gd name="T23" fmla="*/ 960 h 2414"/>
              <a:gd name="T24" fmla="*/ 876 w 3188"/>
              <a:gd name="T25" fmla="*/ 898 h 2414"/>
              <a:gd name="T26" fmla="*/ 782 w 3188"/>
              <a:gd name="T27" fmla="*/ 836 h 2414"/>
              <a:gd name="T28" fmla="*/ 694 w 3188"/>
              <a:gd name="T29" fmla="*/ 770 h 2414"/>
              <a:gd name="T30" fmla="*/ 536 w 3188"/>
              <a:gd name="T31" fmla="*/ 638 h 2414"/>
              <a:gd name="T32" fmla="*/ 400 w 3188"/>
              <a:gd name="T33" fmla="*/ 502 h 2414"/>
              <a:gd name="T34" fmla="*/ 284 w 3188"/>
              <a:gd name="T35" fmla="*/ 368 h 2414"/>
              <a:gd name="T36" fmla="*/ 180 w 3188"/>
              <a:gd name="T37" fmla="*/ 238 h 2414"/>
              <a:gd name="T38" fmla="*/ 0 w 3188"/>
              <a:gd name="T39" fmla="*/ 0 h 2414"/>
              <a:gd name="T40" fmla="*/ 28 w 3188"/>
              <a:gd name="T41" fmla="*/ 72 h 2414"/>
              <a:gd name="T42" fmla="*/ 94 w 3188"/>
              <a:gd name="T43" fmla="*/ 242 h 2414"/>
              <a:gd name="T44" fmla="*/ 198 w 3188"/>
              <a:gd name="T45" fmla="*/ 484 h 2414"/>
              <a:gd name="T46" fmla="*/ 334 w 3188"/>
              <a:gd name="T47" fmla="*/ 774 h 2414"/>
              <a:gd name="T48" fmla="*/ 414 w 3188"/>
              <a:gd name="T49" fmla="*/ 930 h 2414"/>
              <a:gd name="T50" fmla="*/ 500 w 3188"/>
              <a:gd name="T51" fmla="*/ 1086 h 2414"/>
              <a:gd name="T52" fmla="*/ 594 w 3188"/>
              <a:gd name="T53" fmla="*/ 1242 h 2414"/>
              <a:gd name="T54" fmla="*/ 694 w 3188"/>
              <a:gd name="T55" fmla="*/ 1394 h 2414"/>
              <a:gd name="T56" fmla="*/ 800 w 3188"/>
              <a:gd name="T57" fmla="*/ 1538 h 2414"/>
              <a:gd name="T58" fmla="*/ 912 w 3188"/>
              <a:gd name="T59" fmla="*/ 1672 h 2414"/>
              <a:gd name="T60" fmla="*/ 1030 w 3188"/>
              <a:gd name="T61" fmla="*/ 1792 h 2414"/>
              <a:gd name="T62" fmla="*/ 1152 w 3188"/>
              <a:gd name="T63" fmla="*/ 1894 h 2414"/>
              <a:gd name="T64" fmla="*/ 1216 w 3188"/>
              <a:gd name="T65" fmla="*/ 1940 h 2414"/>
              <a:gd name="T66" fmla="*/ 1356 w 3188"/>
              <a:gd name="T67" fmla="*/ 2022 h 2414"/>
              <a:gd name="T68" fmla="*/ 1506 w 3188"/>
              <a:gd name="T69" fmla="*/ 2094 h 2414"/>
              <a:gd name="T70" fmla="*/ 1668 w 3188"/>
              <a:gd name="T71" fmla="*/ 2156 h 2414"/>
              <a:gd name="T72" fmla="*/ 1834 w 3188"/>
              <a:gd name="T73" fmla="*/ 2210 h 2414"/>
              <a:gd name="T74" fmla="*/ 2002 w 3188"/>
              <a:gd name="T75" fmla="*/ 2256 h 2414"/>
              <a:gd name="T76" fmla="*/ 2172 w 3188"/>
              <a:gd name="T77" fmla="*/ 2294 h 2414"/>
              <a:gd name="T78" fmla="*/ 2338 w 3188"/>
              <a:gd name="T79" fmla="*/ 2326 h 2414"/>
              <a:gd name="T80" fmla="*/ 2574 w 3188"/>
              <a:gd name="T81" fmla="*/ 2362 h 2414"/>
              <a:gd name="T82" fmla="*/ 2848 w 3188"/>
              <a:gd name="T83" fmla="*/ 2394 h 2414"/>
              <a:gd name="T84" fmla="*/ 3056 w 3188"/>
              <a:gd name="T85" fmla="*/ 2410 h 2414"/>
              <a:gd name="T86" fmla="*/ 3188 w 3188"/>
              <a:gd name="T87" fmla="*/ 2414 h 2414"/>
              <a:gd name="connsiteX0" fmla="*/ 10000 w 10000"/>
              <a:gd name="connsiteY0" fmla="*/ 5385 h 10000"/>
              <a:gd name="connsiteX1" fmla="*/ 10000 w 10000"/>
              <a:gd name="connsiteY1" fmla="*/ 5385 h 10000"/>
              <a:gd name="connsiteX2" fmla="*/ 9429 w 10000"/>
              <a:gd name="connsiteY2" fmla="*/ 5377 h 10000"/>
              <a:gd name="connsiteX3" fmla="*/ 8670 w 10000"/>
              <a:gd name="connsiteY3" fmla="*/ 5344 h 10000"/>
              <a:gd name="connsiteX4" fmla="*/ 8237 w 10000"/>
              <a:gd name="connsiteY4" fmla="*/ 5319 h 10000"/>
              <a:gd name="connsiteX5" fmla="*/ 7779 w 10000"/>
              <a:gd name="connsiteY5" fmla="*/ 5278 h 10000"/>
              <a:gd name="connsiteX6" fmla="*/ 7302 w 10000"/>
              <a:gd name="connsiteY6" fmla="*/ 5236 h 10000"/>
              <a:gd name="connsiteX7" fmla="*/ 6819 w 10000"/>
              <a:gd name="connsiteY7" fmla="*/ 5186 h 10000"/>
              <a:gd name="connsiteX8" fmla="*/ 6324 w 10000"/>
              <a:gd name="connsiteY8" fmla="*/ 5112 h 10000"/>
              <a:gd name="connsiteX9" fmla="*/ 5841 w 10000"/>
              <a:gd name="connsiteY9" fmla="*/ 5037 h 10000"/>
              <a:gd name="connsiteX10" fmla="*/ 5364 w 10000"/>
              <a:gd name="connsiteY10" fmla="*/ 4946 h 10000"/>
              <a:gd name="connsiteX11" fmla="*/ 5132 w 10000"/>
              <a:gd name="connsiteY11" fmla="*/ 4888 h 10000"/>
              <a:gd name="connsiteX12" fmla="*/ 4906 w 10000"/>
              <a:gd name="connsiteY12" fmla="*/ 4838 h 10000"/>
              <a:gd name="connsiteX13" fmla="*/ 4686 w 10000"/>
              <a:gd name="connsiteY13" fmla="*/ 4772 h 10000"/>
              <a:gd name="connsiteX14" fmla="*/ 4479 w 10000"/>
              <a:gd name="connsiteY14" fmla="*/ 4706 h 10000"/>
              <a:gd name="connsiteX15" fmla="*/ 4272 w 10000"/>
              <a:gd name="connsiteY15" fmla="*/ 4640 h 10000"/>
              <a:gd name="connsiteX16" fmla="*/ 4078 w 10000"/>
              <a:gd name="connsiteY16" fmla="*/ 4565 h 10000"/>
              <a:gd name="connsiteX17" fmla="*/ 3896 w 10000"/>
              <a:gd name="connsiteY17" fmla="*/ 4490 h 10000"/>
              <a:gd name="connsiteX18" fmla="*/ 3720 w 10000"/>
              <a:gd name="connsiteY18" fmla="*/ 4408 h 10000"/>
              <a:gd name="connsiteX19" fmla="*/ 3563 w 10000"/>
              <a:gd name="connsiteY19" fmla="*/ 4316 h 10000"/>
              <a:gd name="connsiteX20" fmla="*/ 3413 w 10000"/>
              <a:gd name="connsiteY20" fmla="*/ 4225 h 10000"/>
              <a:gd name="connsiteX21" fmla="*/ 3413 w 10000"/>
              <a:gd name="connsiteY21" fmla="*/ 4225 h 10000"/>
              <a:gd name="connsiteX22" fmla="*/ 3237 w 10000"/>
              <a:gd name="connsiteY22" fmla="*/ 4101 h 10000"/>
              <a:gd name="connsiteX23" fmla="*/ 3068 w 10000"/>
              <a:gd name="connsiteY23" fmla="*/ 3977 h 10000"/>
              <a:gd name="connsiteX24" fmla="*/ 2905 w 10000"/>
              <a:gd name="connsiteY24" fmla="*/ 3853 h 10000"/>
              <a:gd name="connsiteX25" fmla="*/ 2748 w 10000"/>
              <a:gd name="connsiteY25" fmla="*/ 3720 h 10000"/>
              <a:gd name="connsiteX26" fmla="*/ 2597 w 10000"/>
              <a:gd name="connsiteY26" fmla="*/ 3596 h 10000"/>
              <a:gd name="connsiteX27" fmla="*/ 2453 w 10000"/>
              <a:gd name="connsiteY27" fmla="*/ 3463 h 10000"/>
              <a:gd name="connsiteX28" fmla="*/ 2315 w 10000"/>
              <a:gd name="connsiteY28" fmla="*/ 3331 h 10000"/>
              <a:gd name="connsiteX29" fmla="*/ 2177 w 10000"/>
              <a:gd name="connsiteY29" fmla="*/ 3190 h 10000"/>
              <a:gd name="connsiteX30" fmla="*/ 1920 w 10000"/>
              <a:gd name="connsiteY30" fmla="*/ 2916 h 10000"/>
              <a:gd name="connsiteX31" fmla="*/ 1681 w 10000"/>
              <a:gd name="connsiteY31" fmla="*/ 2643 h 10000"/>
              <a:gd name="connsiteX32" fmla="*/ 1462 w 10000"/>
              <a:gd name="connsiteY32" fmla="*/ 2361 h 10000"/>
              <a:gd name="connsiteX33" fmla="*/ 1255 w 10000"/>
              <a:gd name="connsiteY33" fmla="*/ 2080 h 10000"/>
              <a:gd name="connsiteX34" fmla="*/ 1066 w 10000"/>
              <a:gd name="connsiteY34" fmla="*/ 1806 h 10000"/>
              <a:gd name="connsiteX35" fmla="*/ 891 w 10000"/>
              <a:gd name="connsiteY35" fmla="*/ 1524 h 10000"/>
              <a:gd name="connsiteX36" fmla="*/ 721 w 10000"/>
              <a:gd name="connsiteY36" fmla="*/ 1259 h 10000"/>
              <a:gd name="connsiteX37" fmla="*/ 565 w 10000"/>
              <a:gd name="connsiteY37" fmla="*/ 986 h 10000"/>
              <a:gd name="connsiteX38" fmla="*/ 270 w 10000"/>
              <a:gd name="connsiteY38" fmla="*/ 481 h 10000"/>
              <a:gd name="connsiteX39" fmla="*/ 0 w 10000"/>
              <a:gd name="connsiteY39" fmla="*/ 0 h 10000"/>
              <a:gd name="connsiteX40" fmla="*/ 88 w 10000"/>
              <a:gd name="connsiteY40" fmla="*/ 298 h 10000"/>
              <a:gd name="connsiteX41" fmla="*/ 176 w 10000"/>
              <a:gd name="connsiteY41" fmla="*/ 605 h 10000"/>
              <a:gd name="connsiteX42" fmla="*/ 295 w 10000"/>
              <a:gd name="connsiteY42" fmla="*/ 1002 h 10000"/>
              <a:gd name="connsiteX43" fmla="*/ 445 w 10000"/>
              <a:gd name="connsiteY43" fmla="*/ 1475 h 10000"/>
              <a:gd name="connsiteX44" fmla="*/ 621 w 10000"/>
              <a:gd name="connsiteY44" fmla="*/ 2005 h 10000"/>
              <a:gd name="connsiteX45" fmla="*/ 822 w 10000"/>
              <a:gd name="connsiteY45" fmla="*/ 2593 h 10000"/>
              <a:gd name="connsiteX46" fmla="*/ 1048 w 10000"/>
              <a:gd name="connsiteY46" fmla="*/ 3206 h 10000"/>
              <a:gd name="connsiteX47" fmla="*/ 1167 w 10000"/>
              <a:gd name="connsiteY47" fmla="*/ 3529 h 10000"/>
              <a:gd name="connsiteX48" fmla="*/ 1299 w 10000"/>
              <a:gd name="connsiteY48" fmla="*/ 3853 h 10000"/>
              <a:gd name="connsiteX49" fmla="*/ 1430 w 10000"/>
              <a:gd name="connsiteY49" fmla="*/ 4176 h 10000"/>
              <a:gd name="connsiteX50" fmla="*/ 1568 w 10000"/>
              <a:gd name="connsiteY50" fmla="*/ 4499 h 10000"/>
              <a:gd name="connsiteX51" fmla="*/ 1713 w 10000"/>
              <a:gd name="connsiteY51" fmla="*/ 4822 h 10000"/>
              <a:gd name="connsiteX52" fmla="*/ 1863 w 10000"/>
              <a:gd name="connsiteY52" fmla="*/ 5145 h 10000"/>
              <a:gd name="connsiteX53" fmla="*/ 2020 w 10000"/>
              <a:gd name="connsiteY53" fmla="*/ 5460 h 10000"/>
              <a:gd name="connsiteX54" fmla="*/ 2177 w 10000"/>
              <a:gd name="connsiteY54" fmla="*/ 5775 h 10000"/>
              <a:gd name="connsiteX55" fmla="*/ 2340 w 10000"/>
              <a:gd name="connsiteY55" fmla="*/ 6081 h 10000"/>
              <a:gd name="connsiteX56" fmla="*/ 2509 w 10000"/>
              <a:gd name="connsiteY56" fmla="*/ 6371 h 10000"/>
              <a:gd name="connsiteX57" fmla="*/ 2685 w 10000"/>
              <a:gd name="connsiteY57" fmla="*/ 6653 h 10000"/>
              <a:gd name="connsiteX58" fmla="*/ 2861 w 10000"/>
              <a:gd name="connsiteY58" fmla="*/ 6926 h 10000"/>
              <a:gd name="connsiteX59" fmla="*/ 3043 w 10000"/>
              <a:gd name="connsiteY59" fmla="*/ 7183 h 10000"/>
              <a:gd name="connsiteX60" fmla="*/ 3231 w 10000"/>
              <a:gd name="connsiteY60" fmla="*/ 7423 h 10000"/>
              <a:gd name="connsiteX61" fmla="*/ 3419 w 10000"/>
              <a:gd name="connsiteY61" fmla="*/ 7647 h 10000"/>
              <a:gd name="connsiteX62" fmla="*/ 3614 w 10000"/>
              <a:gd name="connsiteY62" fmla="*/ 7846 h 10000"/>
              <a:gd name="connsiteX63" fmla="*/ 3614 w 10000"/>
              <a:gd name="connsiteY63" fmla="*/ 7846 h 10000"/>
              <a:gd name="connsiteX64" fmla="*/ 3814 w 10000"/>
              <a:gd name="connsiteY64" fmla="*/ 8036 h 10000"/>
              <a:gd name="connsiteX65" fmla="*/ 4028 w 10000"/>
              <a:gd name="connsiteY65" fmla="*/ 8210 h 10000"/>
              <a:gd name="connsiteX66" fmla="*/ 4253 w 10000"/>
              <a:gd name="connsiteY66" fmla="*/ 8376 h 10000"/>
              <a:gd name="connsiteX67" fmla="*/ 4486 w 10000"/>
              <a:gd name="connsiteY67" fmla="*/ 8525 h 10000"/>
              <a:gd name="connsiteX68" fmla="*/ 4724 w 10000"/>
              <a:gd name="connsiteY68" fmla="*/ 8674 h 10000"/>
              <a:gd name="connsiteX69" fmla="*/ 4975 w 10000"/>
              <a:gd name="connsiteY69" fmla="*/ 8807 h 10000"/>
              <a:gd name="connsiteX70" fmla="*/ 5232 w 10000"/>
              <a:gd name="connsiteY70" fmla="*/ 8931 h 10000"/>
              <a:gd name="connsiteX71" fmla="*/ 5489 w 10000"/>
              <a:gd name="connsiteY71" fmla="*/ 9047 h 10000"/>
              <a:gd name="connsiteX72" fmla="*/ 5753 w 10000"/>
              <a:gd name="connsiteY72" fmla="*/ 9155 h 10000"/>
              <a:gd name="connsiteX73" fmla="*/ 6016 w 10000"/>
              <a:gd name="connsiteY73" fmla="*/ 9254 h 10000"/>
              <a:gd name="connsiteX74" fmla="*/ 6280 w 10000"/>
              <a:gd name="connsiteY74" fmla="*/ 9345 h 10000"/>
              <a:gd name="connsiteX75" fmla="*/ 6550 w 10000"/>
              <a:gd name="connsiteY75" fmla="*/ 9428 h 10000"/>
              <a:gd name="connsiteX76" fmla="*/ 6813 w 10000"/>
              <a:gd name="connsiteY76" fmla="*/ 9503 h 10000"/>
              <a:gd name="connsiteX77" fmla="*/ 7070 w 10000"/>
              <a:gd name="connsiteY77" fmla="*/ 9577 h 10000"/>
              <a:gd name="connsiteX78" fmla="*/ 7334 w 10000"/>
              <a:gd name="connsiteY78" fmla="*/ 9635 h 10000"/>
              <a:gd name="connsiteX79" fmla="*/ 7585 w 10000"/>
              <a:gd name="connsiteY79" fmla="*/ 9693 h 10000"/>
              <a:gd name="connsiteX80" fmla="*/ 8074 w 10000"/>
              <a:gd name="connsiteY80" fmla="*/ 9785 h 10000"/>
              <a:gd name="connsiteX81" fmla="*/ 8526 w 10000"/>
              <a:gd name="connsiteY81" fmla="*/ 9859 h 10000"/>
              <a:gd name="connsiteX82" fmla="*/ 8934 w 10000"/>
              <a:gd name="connsiteY82" fmla="*/ 9917 h 10000"/>
              <a:gd name="connsiteX83" fmla="*/ 9291 w 10000"/>
              <a:gd name="connsiteY83" fmla="*/ 9950 h 10000"/>
              <a:gd name="connsiteX84" fmla="*/ 9586 w 10000"/>
              <a:gd name="connsiteY84" fmla="*/ 9983 h 10000"/>
              <a:gd name="connsiteX85" fmla="*/ 9806 w 10000"/>
              <a:gd name="connsiteY85" fmla="*/ 9992 h 10000"/>
              <a:gd name="connsiteX86" fmla="*/ 10000 w 10000"/>
              <a:gd name="connsiteY86" fmla="*/ 10000 h 10000"/>
              <a:gd name="connsiteX87" fmla="*/ 10000 w 10000"/>
              <a:gd name="connsiteY87" fmla="*/ 5385 h 10000"/>
              <a:gd name="connsiteX0" fmla="*/ 9912 w 9912"/>
              <a:gd name="connsiteY0" fmla="*/ 5087 h 9702"/>
              <a:gd name="connsiteX1" fmla="*/ 9912 w 9912"/>
              <a:gd name="connsiteY1" fmla="*/ 5087 h 9702"/>
              <a:gd name="connsiteX2" fmla="*/ 9341 w 9912"/>
              <a:gd name="connsiteY2" fmla="*/ 5079 h 9702"/>
              <a:gd name="connsiteX3" fmla="*/ 8582 w 9912"/>
              <a:gd name="connsiteY3" fmla="*/ 5046 h 9702"/>
              <a:gd name="connsiteX4" fmla="*/ 8149 w 9912"/>
              <a:gd name="connsiteY4" fmla="*/ 5021 h 9702"/>
              <a:gd name="connsiteX5" fmla="*/ 7691 w 9912"/>
              <a:gd name="connsiteY5" fmla="*/ 4980 h 9702"/>
              <a:gd name="connsiteX6" fmla="*/ 7214 w 9912"/>
              <a:gd name="connsiteY6" fmla="*/ 4938 h 9702"/>
              <a:gd name="connsiteX7" fmla="*/ 6731 w 9912"/>
              <a:gd name="connsiteY7" fmla="*/ 4888 h 9702"/>
              <a:gd name="connsiteX8" fmla="*/ 6236 w 9912"/>
              <a:gd name="connsiteY8" fmla="*/ 4814 h 9702"/>
              <a:gd name="connsiteX9" fmla="*/ 5753 w 9912"/>
              <a:gd name="connsiteY9" fmla="*/ 4739 h 9702"/>
              <a:gd name="connsiteX10" fmla="*/ 5276 w 9912"/>
              <a:gd name="connsiteY10" fmla="*/ 4648 h 9702"/>
              <a:gd name="connsiteX11" fmla="*/ 5044 w 9912"/>
              <a:gd name="connsiteY11" fmla="*/ 4590 h 9702"/>
              <a:gd name="connsiteX12" fmla="*/ 4818 w 9912"/>
              <a:gd name="connsiteY12" fmla="*/ 4540 h 9702"/>
              <a:gd name="connsiteX13" fmla="*/ 4598 w 9912"/>
              <a:gd name="connsiteY13" fmla="*/ 4474 h 9702"/>
              <a:gd name="connsiteX14" fmla="*/ 4391 w 9912"/>
              <a:gd name="connsiteY14" fmla="*/ 4408 h 9702"/>
              <a:gd name="connsiteX15" fmla="*/ 4184 w 9912"/>
              <a:gd name="connsiteY15" fmla="*/ 4342 h 9702"/>
              <a:gd name="connsiteX16" fmla="*/ 3990 w 9912"/>
              <a:gd name="connsiteY16" fmla="*/ 4267 h 9702"/>
              <a:gd name="connsiteX17" fmla="*/ 3808 w 9912"/>
              <a:gd name="connsiteY17" fmla="*/ 4192 h 9702"/>
              <a:gd name="connsiteX18" fmla="*/ 3632 w 9912"/>
              <a:gd name="connsiteY18" fmla="*/ 4110 h 9702"/>
              <a:gd name="connsiteX19" fmla="*/ 3475 w 9912"/>
              <a:gd name="connsiteY19" fmla="*/ 4018 h 9702"/>
              <a:gd name="connsiteX20" fmla="*/ 3325 w 9912"/>
              <a:gd name="connsiteY20" fmla="*/ 3927 h 9702"/>
              <a:gd name="connsiteX21" fmla="*/ 3325 w 9912"/>
              <a:gd name="connsiteY21" fmla="*/ 3927 h 9702"/>
              <a:gd name="connsiteX22" fmla="*/ 3149 w 9912"/>
              <a:gd name="connsiteY22" fmla="*/ 3803 h 9702"/>
              <a:gd name="connsiteX23" fmla="*/ 2980 w 9912"/>
              <a:gd name="connsiteY23" fmla="*/ 3679 h 9702"/>
              <a:gd name="connsiteX24" fmla="*/ 2817 w 9912"/>
              <a:gd name="connsiteY24" fmla="*/ 3555 h 9702"/>
              <a:gd name="connsiteX25" fmla="*/ 2660 w 9912"/>
              <a:gd name="connsiteY25" fmla="*/ 3422 h 9702"/>
              <a:gd name="connsiteX26" fmla="*/ 2509 w 9912"/>
              <a:gd name="connsiteY26" fmla="*/ 3298 h 9702"/>
              <a:gd name="connsiteX27" fmla="*/ 2365 w 9912"/>
              <a:gd name="connsiteY27" fmla="*/ 3165 h 9702"/>
              <a:gd name="connsiteX28" fmla="*/ 2227 w 9912"/>
              <a:gd name="connsiteY28" fmla="*/ 3033 h 9702"/>
              <a:gd name="connsiteX29" fmla="*/ 2089 w 9912"/>
              <a:gd name="connsiteY29" fmla="*/ 2892 h 9702"/>
              <a:gd name="connsiteX30" fmla="*/ 1832 w 9912"/>
              <a:gd name="connsiteY30" fmla="*/ 2618 h 9702"/>
              <a:gd name="connsiteX31" fmla="*/ 1593 w 9912"/>
              <a:gd name="connsiteY31" fmla="*/ 2345 h 9702"/>
              <a:gd name="connsiteX32" fmla="*/ 1374 w 9912"/>
              <a:gd name="connsiteY32" fmla="*/ 2063 h 9702"/>
              <a:gd name="connsiteX33" fmla="*/ 1167 w 9912"/>
              <a:gd name="connsiteY33" fmla="*/ 1782 h 9702"/>
              <a:gd name="connsiteX34" fmla="*/ 978 w 9912"/>
              <a:gd name="connsiteY34" fmla="*/ 1508 h 9702"/>
              <a:gd name="connsiteX35" fmla="*/ 803 w 9912"/>
              <a:gd name="connsiteY35" fmla="*/ 1226 h 9702"/>
              <a:gd name="connsiteX36" fmla="*/ 633 w 9912"/>
              <a:gd name="connsiteY36" fmla="*/ 961 h 9702"/>
              <a:gd name="connsiteX37" fmla="*/ 477 w 9912"/>
              <a:gd name="connsiteY37" fmla="*/ 688 h 9702"/>
              <a:gd name="connsiteX38" fmla="*/ 182 w 9912"/>
              <a:gd name="connsiteY38" fmla="*/ 183 h 9702"/>
              <a:gd name="connsiteX39" fmla="*/ 0 w 9912"/>
              <a:gd name="connsiteY39" fmla="*/ 0 h 9702"/>
              <a:gd name="connsiteX40" fmla="*/ 88 w 9912"/>
              <a:gd name="connsiteY40" fmla="*/ 307 h 9702"/>
              <a:gd name="connsiteX41" fmla="*/ 207 w 9912"/>
              <a:gd name="connsiteY41" fmla="*/ 704 h 9702"/>
              <a:gd name="connsiteX42" fmla="*/ 357 w 9912"/>
              <a:gd name="connsiteY42" fmla="*/ 1177 h 9702"/>
              <a:gd name="connsiteX43" fmla="*/ 533 w 9912"/>
              <a:gd name="connsiteY43" fmla="*/ 1707 h 9702"/>
              <a:gd name="connsiteX44" fmla="*/ 734 w 9912"/>
              <a:gd name="connsiteY44" fmla="*/ 2295 h 9702"/>
              <a:gd name="connsiteX45" fmla="*/ 960 w 9912"/>
              <a:gd name="connsiteY45" fmla="*/ 2908 h 9702"/>
              <a:gd name="connsiteX46" fmla="*/ 1079 w 9912"/>
              <a:gd name="connsiteY46" fmla="*/ 3231 h 9702"/>
              <a:gd name="connsiteX47" fmla="*/ 1211 w 9912"/>
              <a:gd name="connsiteY47" fmla="*/ 3555 h 9702"/>
              <a:gd name="connsiteX48" fmla="*/ 1342 w 9912"/>
              <a:gd name="connsiteY48" fmla="*/ 3878 h 9702"/>
              <a:gd name="connsiteX49" fmla="*/ 1480 w 9912"/>
              <a:gd name="connsiteY49" fmla="*/ 4201 h 9702"/>
              <a:gd name="connsiteX50" fmla="*/ 1625 w 9912"/>
              <a:gd name="connsiteY50" fmla="*/ 4524 h 9702"/>
              <a:gd name="connsiteX51" fmla="*/ 1775 w 9912"/>
              <a:gd name="connsiteY51" fmla="*/ 4847 h 9702"/>
              <a:gd name="connsiteX52" fmla="*/ 1932 w 9912"/>
              <a:gd name="connsiteY52" fmla="*/ 5162 h 9702"/>
              <a:gd name="connsiteX53" fmla="*/ 2089 w 9912"/>
              <a:gd name="connsiteY53" fmla="*/ 5477 h 9702"/>
              <a:gd name="connsiteX54" fmla="*/ 2252 w 9912"/>
              <a:gd name="connsiteY54" fmla="*/ 5783 h 9702"/>
              <a:gd name="connsiteX55" fmla="*/ 2421 w 9912"/>
              <a:gd name="connsiteY55" fmla="*/ 6073 h 9702"/>
              <a:gd name="connsiteX56" fmla="*/ 2597 w 9912"/>
              <a:gd name="connsiteY56" fmla="*/ 6355 h 9702"/>
              <a:gd name="connsiteX57" fmla="*/ 2773 w 9912"/>
              <a:gd name="connsiteY57" fmla="*/ 6628 h 9702"/>
              <a:gd name="connsiteX58" fmla="*/ 2955 w 9912"/>
              <a:gd name="connsiteY58" fmla="*/ 6885 h 9702"/>
              <a:gd name="connsiteX59" fmla="*/ 3143 w 9912"/>
              <a:gd name="connsiteY59" fmla="*/ 7125 h 9702"/>
              <a:gd name="connsiteX60" fmla="*/ 3331 w 9912"/>
              <a:gd name="connsiteY60" fmla="*/ 7349 h 9702"/>
              <a:gd name="connsiteX61" fmla="*/ 3526 w 9912"/>
              <a:gd name="connsiteY61" fmla="*/ 7548 h 9702"/>
              <a:gd name="connsiteX62" fmla="*/ 3526 w 9912"/>
              <a:gd name="connsiteY62" fmla="*/ 7548 h 9702"/>
              <a:gd name="connsiteX63" fmla="*/ 3726 w 9912"/>
              <a:gd name="connsiteY63" fmla="*/ 7738 h 9702"/>
              <a:gd name="connsiteX64" fmla="*/ 3940 w 9912"/>
              <a:gd name="connsiteY64" fmla="*/ 7912 h 9702"/>
              <a:gd name="connsiteX65" fmla="*/ 4165 w 9912"/>
              <a:gd name="connsiteY65" fmla="*/ 8078 h 9702"/>
              <a:gd name="connsiteX66" fmla="*/ 4398 w 9912"/>
              <a:gd name="connsiteY66" fmla="*/ 8227 h 9702"/>
              <a:gd name="connsiteX67" fmla="*/ 4636 w 9912"/>
              <a:gd name="connsiteY67" fmla="*/ 8376 h 9702"/>
              <a:gd name="connsiteX68" fmla="*/ 4887 w 9912"/>
              <a:gd name="connsiteY68" fmla="*/ 8509 h 9702"/>
              <a:gd name="connsiteX69" fmla="*/ 5144 w 9912"/>
              <a:gd name="connsiteY69" fmla="*/ 8633 h 9702"/>
              <a:gd name="connsiteX70" fmla="*/ 5401 w 9912"/>
              <a:gd name="connsiteY70" fmla="*/ 8749 h 9702"/>
              <a:gd name="connsiteX71" fmla="*/ 5665 w 9912"/>
              <a:gd name="connsiteY71" fmla="*/ 8857 h 9702"/>
              <a:gd name="connsiteX72" fmla="*/ 5928 w 9912"/>
              <a:gd name="connsiteY72" fmla="*/ 8956 h 9702"/>
              <a:gd name="connsiteX73" fmla="*/ 6192 w 9912"/>
              <a:gd name="connsiteY73" fmla="*/ 9047 h 9702"/>
              <a:gd name="connsiteX74" fmla="*/ 6462 w 9912"/>
              <a:gd name="connsiteY74" fmla="*/ 9130 h 9702"/>
              <a:gd name="connsiteX75" fmla="*/ 6725 w 9912"/>
              <a:gd name="connsiteY75" fmla="*/ 9205 h 9702"/>
              <a:gd name="connsiteX76" fmla="*/ 6982 w 9912"/>
              <a:gd name="connsiteY76" fmla="*/ 9279 h 9702"/>
              <a:gd name="connsiteX77" fmla="*/ 7246 w 9912"/>
              <a:gd name="connsiteY77" fmla="*/ 9337 h 9702"/>
              <a:gd name="connsiteX78" fmla="*/ 7497 w 9912"/>
              <a:gd name="connsiteY78" fmla="*/ 9395 h 9702"/>
              <a:gd name="connsiteX79" fmla="*/ 7986 w 9912"/>
              <a:gd name="connsiteY79" fmla="*/ 9487 h 9702"/>
              <a:gd name="connsiteX80" fmla="*/ 8438 w 9912"/>
              <a:gd name="connsiteY80" fmla="*/ 9561 h 9702"/>
              <a:gd name="connsiteX81" fmla="*/ 8846 w 9912"/>
              <a:gd name="connsiteY81" fmla="*/ 9619 h 9702"/>
              <a:gd name="connsiteX82" fmla="*/ 9203 w 9912"/>
              <a:gd name="connsiteY82" fmla="*/ 9652 h 9702"/>
              <a:gd name="connsiteX83" fmla="*/ 9498 w 9912"/>
              <a:gd name="connsiteY83" fmla="*/ 9685 h 9702"/>
              <a:gd name="connsiteX84" fmla="*/ 9718 w 9912"/>
              <a:gd name="connsiteY84" fmla="*/ 9694 h 9702"/>
              <a:gd name="connsiteX85" fmla="*/ 9912 w 9912"/>
              <a:gd name="connsiteY85" fmla="*/ 9702 h 9702"/>
              <a:gd name="connsiteX86" fmla="*/ 9912 w 9912"/>
              <a:gd name="connsiteY86" fmla="*/ 5087 h 9702"/>
              <a:gd name="connsiteX0" fmla="*/ 9911 w 9911"/>
              <a:gd name="connsiteY0" fmla="*/ 5054 h 9811"/>
              <a:gd name="connsiteX1" fmla="*/ 9911 w 9911"/>
              <a:gd name="connsiteY1" fmla="*/ 5054 h 9811"/>
              <a:gd name="connsiteX2" fmla="*/ 9335 w 9911"/>
              <a:gd name="connsiteY2" fmla="*/ 5046 h 9811"/>
              <a:gd name="connsiteX3" fmla="*/ 8569 w 9911"/>
              <a:gd name="connsiteY3" fmla="*/ 5012 h 9811"/>
              <a:gd name="connsiteX4" fmla="*/ 8132 w 9911"/>
              <a:gd name="connsiteY4" fmla="*/ 4986 h 9811"/>
              <a:gd name="connsiteX5" fmla="*/ 7670 w 9911"/>
              <a:gd name="connsiteY5" fmla="*/ 4944 h 9811"/>
              <a:gd name="connsiteX6" fmla="*/ 7189 w 9911"/>
              <a:gd name="connsiteY6" fmla="*/ 4901 h 9811"/>
              <a:gd name="connsiteX7" fmla="*/ 6702 w 9911"/>
              <a:gd name="connsiteY7" fmla="*/ 4849 h 9811"/>
              <a:gd name="connsiteX8" fmla="*/ 6202 w 9911"/>
              <a:gd name="connsiteY8" fmla="*/ 4773 h 9811"/>
              <a:gd name="connsiteX9" fmla="*/ 5715 w 9911"/>
              <a:gd name="connsiteY9" fmla="*/ 4696 h 9811"/>
              <a:gd name="connsiteX10" fmla="*/ 5234 w 9911"/>
              <a:gd name="connsiteY10" fmla="*/ 4602 h 9811"/>
              <a:gd name="connsiteX11" fmla="*/ 5000 w 9911"/>
              <a:gd name="connsiteY11" fmla="*/ 4542 h 9811"/>
              <a:gd name="connsiteX12" fmla="*/ 4772 w 9911"/>
              <a:gd name="connsiteY12" fmla="*/ 4490 h 9811"/>
              <a:gd name="connsiteX13" fmla="*/ 4550 w 9911"/>
              <a:gd name="connsiteY13" fmla="*/ 4422 h 9811"/>
              <a:gd name="connsiteX14" fmla="*/ 4341 w 9911"/>
              <a:gd name="connsiteY14" fmla="*/ 4354 h 9811"/>
              <a:gd name="connsiteX15" fmla="*/ 4132 w 9911"/>
              <a:gd name="connsiteY15" fmla="*/ 4286 h 9811"/>
              <a:gd name="connsiteX16" fmla="*/ 3936 w 9911"/>
              <a:gd name="connsiteY16" fmla="*/ 4209 h 9811"/>
              <a:gd name="connsiteX17" fmla="*/ 3753 w 9911"/>
              <a:gd name="connsiteY17" fmla="*/ 4132 h 9811"/>
              <a:gd name="connsiteX18" fmla="*/ 3575 w 9911"/>
              <a:gd name="connsiteY18" fmla="*/ 4047 h 9811"/>
              <a:gd name="connsiteX19" fmla="*/ 3417 w 9911"/>
              <a:gd name="connsiteY19" fmla="*/ 3952 h 9811"/>
              <a:gd name="connsiteX20" fmla="*/ 3266 w 9911"/>
              <a:gd name="connsiteY20" fmla="*/ 3859 h 9811"/>
              <a:gd name="connsiteX21" fmla="*/ 3266 w 9911"/>
              <a:gd name="connsiteY21" fmla="*/ 3859 h 9811"/>
              <a:gd name="connsiteX22" fmla="*/ 3088 w 9911"/>
              <a:gd name="connsiteY22" fmla="*/ 3731 h 9811"/>
              <a:gd name="connsiteX23" fmla="*/ 2917 w 9911"/>
              <a:gd name="connsiteY23" fmla="*/ 3603 h 9811"/>
              <a:gd name="connsiteX24" fmla="*/ 2753 w 9911"/>
              <a:gd name="connsiteY24" fmla="*/ 3475 h 9811"/>
              <a:gd name="connsiteX25" fmla="*/ 2595 w 9911"/>
              <a:gd name="connsiteY25" fmla="*/ 3338 h 9811"/>
              <a:gd name="connsiteX26" fmla="*/ 2442 w 9911"/>
              <a:gd name="connsiteY26" fmla="*/ 3210 h 9811"/>
              <a:gd name="connsiteX27" fmla="*/ 2297 w 9911"/>
              <a:gd name="connsiteY27" fmla="*/ 3073 h 9811"/>
              <a:gd name="connsiteX28" fmla="*/ 2158 w 9911"/>
              <a:gd name="connsiteY28" fmla="*/ 2937 h 9811"/>
              <a:gd name="connsiteX29" fmla="*/ 2019 w 9911"/>
              <a:gd name="connsiteY29" fmla="*/ 2792 h 9811"/>
              <a:gd name="connsiteX30" fmla="*/ 1759 w 9911"/>
              <a:gd name="connsiteY30" fmla="*/ 2509 h 9811"/>
              <a:gd name="connsiteX31" fmla="*/ 1518 w 9911"/>
              <a:gd name="connsiteY31" fmla="*/ 2228 h 9811"/>
              <a:gd name="connsiteX32" fmla="*/ 1297 w 9911"/>
              <a:gd name="connsiteY32" fmla="*/ 1937 h 9811"/>
              <a:gd name="connsiteX33" fmla="*/ 1088 w 9911"/>
              <a:gd name="connsiteY33" fmla="*/ 1648 h 9811"/>
              <a:gd name="connsiteX34" fmla="*/ 898 w 9911"/>
              <a:gd name="connsiteY34" fmla="*/ 1365 h 9811"/>
              <a:gd name="connsiteX35" fmla="*/ 721 w 9911"/>
              <a:gd name="connsiteY35" fmla="*/ 1075 h 9811"/>
              <a:gd name="connsiteX36" fmla="*/ 550 w 9911"/>
              <a:gd name="connsiteY36" fmla="*/ 802 h 9811"/>
              <a:gd name="connsiteX37" fmla="*/ 392 w 9911"/>
              <a:gd name="connsiteY37" fmla="*/ 520 h 9811"/>
              <a:gd name="connsiteX38" fmla="*/ 95 w 9911"/>
              <a:gd name="connsiteY38" fmla="*/ 0 h 9811"/>
              <a:gd name="connsiteX39" fmla="*/ 0 w 9911"/>
              <a:gd name="connsiteY39" fmla="*/ 127 h 9811"/>
              <a:gd name="connsiteX40" fmla="*/ 120 w 9911"/>
              <a:gd name="connsiteY40" fmla="*/ 537 h 9811"/>
              <a:gd name="connsiteX41" fmla="*/ 271 w 9911"/>
              <a:gd name="connsiteY41" fmla="*/ 1024 h 9811"/>
              <a:gd name="connsiteX42" fmla="*/ 449 w 9911"/>
              <a:gd name="connsiteY42" fmla="*/ 1570 h 9811"/>
              <a:gd name="connsiteX43" fmla="*/ 652 w 9911"/>
              <a:gd name="connsiteY43" fmla="*/ 2176 h 9811"/>
              <a:gd name="connsiteX44" fmla="*/ 880 w 9911"/>
              <a:gd name="connsiteY44" fmla="*/ 2808 h 9811"/>
              <a:gd name="connsiteX45" fmla="*/ 1000 w 9911"/>
              <a:gd name="connsiteY45" fmla="*/ 3141 h 9811"/>
              <a:gd name="connsiteX46" fmla="*/ 1133 w 9911"/>
              <a:gd name="connsiteY46" fmla="*/ 3475 h 9811"/>
              <a:gd name="connsiteX47" fmla="*/ 1265 w 9911"/>
              <a:gd name="connsiteY47" fmla="*/ 3808 h 9811"/>
              <a:gd name="connsiteX48" fmla="*/ 1404 w 9911"/>
              <a:gd name="connsiteY48" fmla="*/ 4141 h 9811"/>
              <a:gd name="connsiteX49" fmla="*/ 1550 w 9911"/>
              <a:gd name="connsiteY49" fmla="*/ 4474 h 9811"/>
              <a:gd name="connsiteX50" fmla="*/ 1702 w 9911"/>
              <a:gd name="connsiteY50" fmla="*/ 4807 h 9811"/>
              <a:gd name="connsiteX51" fmla="*/ 1860 w 9911"/>
              <a:gd name="connsiteY51" fmla="*/ 5132 h 9811"/>
              <a:gd name="connsiteX52" fmla="*/ 2019 w 9911"/>
              <a:gd name="connsiteY52" fmla="*/ 5456 h 9811"/>
              <a:gd name="connsiteX53" fmla="*/ 2183 w 9911"/>
              <a:gd name="connsiteY53" fmla="*/ 5772 h 9811"/>
              <a:gd name="connsiteX54" fmla="*/ 2353 w 9911"/>
              <a:gd name="connsiteY54" fmla="*/ 6071 h 9811"/>
              <a:gd name="connsiteX55" fmla="*/ 2531 w 9911"/>
              <a:gd name="connsiteY55" fmla="*/ 6361 h 9811"/>
              <a:gd name="connsiteX56" fmla="*/ 2709 w 9911"/>
              <a:gd name="connsiteY56" fmla="*/ 6643 h 9811"/>
              <a:gd name="connsiteX57" fmla="*/ 2892 w 9911"/>
              <a:gd name="connsiteY57" fmla="*/ 6907 h 9811"/>
              <a:gd name="connsiteX58" fmla="*/ 3082 w 9911"/>
              <a:gd name="connsiteY58" fmla="*/ 7155 h 9811"/>
              <a:gd name="connsiteX59" fmla="*/ 3272 w 9911"/>
              <a:gd name="connsiteY59" fmla="*/ 7386 h 9811"/>
              <a:gd name="connsiteX60" fmla="*/ 3468 w 9911"/>
              <a:gd name="connsiteY60" fmla="*/ 7591 h 9811"/>
              <a:gd name="connsiteX61" fmla="*/ 3468 w 9911"/>
              <a:gd name="connsiteY61" fmla="*/ 7591 h 9811"/>
              <a:gd name="connsiteX62" fmla="*/ 3670 w 9911"/>
              <a:gd name="connsiteY62" fmla="*/ 7787 h 9811"/>
              <a:gd name="connsiteX63" fmla="*/ 3886 w 9911"/>
              <a:gd name="connsiteY63" fmla="*/ 7966 h 9811"/>
              <a:gd name="connsiteX64" fmla="*/ 4113 w 9911"/>
              <a:gd name="connsiteY64" fmla="*/ 8137 h 9811"/>
              <a:gd name="connsiteX65" fmla="*/ 4348 w 9911"/>
              <a:gd name="connsiteY65" fmla="*/ 8291 h 9811"/>
              <a:gd name="connsiteX66" fmla="*/ 4588 w 9911"/>
              <a:gd name="connsiteY66" fmla="*/ 8444 h 9811"/>
              <a:gd name="connsiteX67" fmla="*/ 4841 w 9911"/>
              <a:gd name="connsiteY67" fmla="*/ 8581 h 9811"/>
              <a:gd name="connsiteX68" fmla="*/ 5101 w 9911"/>
              <a:gd name="connsiteY68" fmla="*/ 8709 h 9811"/>
              <a:gd name="connsiteX69" fmla="*/ 5360 w 9911"/>
              <a:gd name="connsiteY69" fmla="*/ 8829 h 9811"/>
              <a:gd name="connsiteX70" fmla="*/ 5626 w 9911"/>
              <a:gd name="connsiteY70" fmla="*/ 8940 h 9811"/>
              <a:gd name="connsiteX71" fmla="*/ 5892 w 9911"/>
              <a:gd name="connsiteY71" fmla="*/ 9042 h 9811"/>
              <a:gd name="connsiteX72" fmla="*/ 6158 w 9911"/>
              <a:gd name="connsiteY72" fmla="*/ 9136 h 9811"/>
              <a:gd name="connsiteX73" fmla="*/ 6430 w 9911"/>
              <a:gd name="connsiteY73" fmla="*/ 9221 h 9811"/>
              <a:gd name="connsiteX74" fmla="*/ 6696 w 9911"/>
              <a:gd name="connsiteY74" fmla="*/ 9299 h 9811"/>
              <a:gd name="connsiteX75" fmla="*/ 6955 w 9911"/>
              <a:gd name="connsiteY75" fmla="*/ 9375 h 9811"/>
              <a:gd name="connsiteX76" fmla="*/ 7221 w 9911"/>
              <a:gd name="connsiteY76" fmla="*/ 9435 h 9811"/>
              <a:gd name="connsiteX77" fmla="*/ 7475 w 9911"/>
              <a:gd name="connsiteY77" fmla="*/ 9495 h 9811"/>
              <a:gd name="connsiteX78" fmla="*/ 7968 w 9911"/>
              <a:gd name="connsiteY78" fmla="*/ 9589 h 9811"/>
              <a:gd name="connsiteX79" fmla="*/ 8424 w 9911"/>
              <a:gd name="connsiteY79" fmla="*/ 9666 h 9811"/>
              <a:gd name="connsiteX80" fmla="*/ 8836 w 9911"/>
              <a:gd name="connsiteY80" fmla="*/ 9725 h 9811"/>
              <a:gd name="connsiteX81" fmla="*/ 9196 w 9911"/>
              <a:gd name="connsiteY81" fmla="*/ 9759 h 9811"/>
              <a:gd name="connsiteX82" fmla="*/ 9493 w 9911"/>
              <a:gd name="connsiteY82" fmla="*/ 9793 h 9811"/>
              <a:gd name="connsiteX83" fmla="*/ 9715 w 9911"/>
              <a:gd name="connsiteY83" fmla="*/ 9803 h 9811"/>
              <a:gd name="connsiteX84" fmla="*/ 9911 w 9911"/>
              <a:gd name="connsiteY84" fmla="*/ 9811 h 9811"/>
              <a:gd name="connsiteX85" fmla="*/ 9911 w 9911"/>
              <a:gd name="connsiteY85" fmla="*/ 5054 h 9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9911" h="9811">
                <a:moveTo>
                  <a:pt x="9911" y="5054"/>
                </a:moveTo>
                <a:lnTo>
                  <a:pt x="9911" y="5054"/>
                </a:lnTo>
                <a:lnTo>
                  <a:pt x="9335" y="5046"/>
                </a:lnTo>
                <a:lnTo>
                  <a:pt x="8569" y="5012"/>
                </a:lnTo>
                <a:lnTo>
                  <a:pt x="8132" y="4986"/>
                </a:lnTo>
                <a:lnTo>
                  <a:pt x="7670" y="4944"/>
                </a:lnTo>
                <a:lnTo>
                  <a:pt x="7189" y="4901"/>
                </a:lnTo>
                <a:lnTo>
                  <a:pt x="6702" y="4849"/>
                </a:lnTo>
                <a:lnTo>
                  <a:pt x="6202" y="4773"/>
                </a:lnTo>
                <a:lnTo>
                  <a:pt x="5715" y="4696"/>
                </a:lnTo>
                <a:lnTo>
                  <a:pt x="5234" y="4602"/>
                </a:lnTo>
                <a:lnTo>
                  <a:pt x="5000" y="4542"/>
                </a:lnTo>
                <a:lnTo>
                  <a:pt x="4772" y="4490"/>
                </a:lnTo>
                <a:lnTo>
                  <a:pt x="4550" y="4422"/>
                </a:lnTo>
                <a:lnTo>
                  <a:pt x="4341" y="4354"/>
                </a:lnTo>
                <a:lnTo>
                  <a:pt x="4132" y="4286"/>
                </a:lnTo>
                <a:lnTo>
                  <a:pt x="3936" y="4209"/>
                </a:lnTo>
                <a:lnTo>
                  <a:pt x="3753" y="4132"/>
                </a:lnTo>
                <a:lnTo>
                  <a:pt x="3575" y="4047"/>
                </a:lnTo>
                <a:cubicBezTo>
                  <a:pt x="3523" y="4015"/>
                  <a:pt x="3469" y="3984"/>
                  <a:pt x="3417" y="3952"/>
                </a:cubicBezTo>
                <a:lnTo>
                  <a:pt x="3266" y="3859"/>
                </a:lnTo>
                <a:lnTo>
                  <a:pt x="3266" y="3859"/>
                </a:lnTo>
                <a:lnTo>
                  <a:pt x="3088" y="3731"/>
                </a:lnTo>
                <a:lnTo>
                  <a:pt x="2917" y="3603"/>
                </a:lnTo>
                <a:lnTo>
                  <a:pt x="2753" y="3475"/>
                </a:lnTo>
                <a:lnTo>
                  <a:pt x="2595" y="3338"/>
                </a:lnTo>
                <a:lnTo>
                  <a:pt x="2442" y="3210"/>
                </a:lnTo>
                <a:cubicBezTo>
                  <a:pt x="2394" y="3164"/>
                  <a:pt x="2345" y="3119"/>
                  <a:pt x="2297" y="3073"/>
                </a:cubicBezTo>
                <a:lnTo>
                  <a:pt x="2158" y="2937"/>
                </a:lnTo>
                <a:lnTo>
                  <a:pt x="2019" y="2792"/>
                </a:lnTo>
                <a:lnTo>
                  <a:pt x="1759" y="2509"/>
                </a:lnTo>
                <a:lnTo>
                  <a:pt x="1518" y="2228"/>
                </a:lnTo>
                <a:lnTo>
                  <a:pt x="1297" y="1937"/>
                </a:lnTo>
                <a:cubicBezTo>
                  <a:pt x="1227" y="1841"/>
                  <a:pt x="1158" y="1744"/>
                  <a:pt x="1088" y="1648"/>
                </a:cubicBezTo>
                <a:lnTo>
                  <a:pt x="898" y="1365"/>
                </a:lnTo>
                <a:lnTo>
                  <a:pt x="721" y="1075"/>
                </a:lnTo>
                <a:lnTo>
                  <a:pt x="550" y="802"/>
                </a:lnTo>
                <a:cubicBezTo>
                  <a:pt x="497" y="708"/>
                  <a:pt x="445" y="614"/>
                  <a:pt x="392" y="520"/>
                </a:cubicBezTo>
                <a:lnTo>
                  <a:pt x="95" y="0"/>
                </a:lnTo>
                <a:cubicBezTo>
                  <a:pt x="63" y="42"/>
                  <a:pt x="32" y="85"/>
                  <a:pt x="0" y="127"/>
                </a:cubicBezTo>
                <a:cubicBezTo>
                  <a:pt x="40" y="263"/>
                  <a:pt x="79" y="401"/>
                  <a:pt x="120" y="537"/>
                </a:cubicBezTo>
                <a:cubicBezTo>
                  <a:pt x="170" y="699"/>
                  <a:pt x="221" y="862"/>
                  <a:pt x="271" y="1024"/>
                </a:cubicBezTo>
                <a:cubicBezTo>
                  <a:pt x="331" y="1207"/>
                  <a:pt x="389" y="1388"/>
                  <a:pt x="449" y="1570"/>
                </a:cubicBezTo>
                <a:cubicBezTo>
                  <a:pt x="517" y="1772"/>
                  <a:pt x="584" y="1974"/>
                  <a:pt x="652" y="2176"/>
                </a:cubicBezTo>
                <a:lnTo>
                  <a:pt x="880" y="2808"/>
                </a:lnTo>
                <a:cubicBezTo>
                  <a:pt x="920" y="2920"/>
                  <a:pt x="959" y="3030"/>
                  <a:pt x="1000" y="3141"/>
                </a:cubicBezTo>
                <a:cubicBezTo>
                  <a:pt x="1044" y="3252"/>
                  <a:pt x="1089" y="3364"/>
                  <a:pt x="1133" y="3475"/>
                </a:cubicBezTo>
                <a:cubicBezTo>
                  <a:pt x="1177" y="3587"/>
                  <a:pt x="1221" y="3697"/>
                  <a:pt x="1265" y="3808"/>
                </a:cubicBezTo>
                <a:cubicBezTo>
                  <a:pt x="1311" y="3919"/>
                  <a:pt x="1358" y="4030"/>
                  <a:pt x="1404" y="4141"/>
                </a:cubicBezTo>
                <a:cubicBezTo>
                  <a:pt x="1453" y="4252"/>
                  <a:pt x="1502" y="4363"/>
                  <a:pt x="1550" y="4474"/>
                </a:cubicBezTo>
                <a:cubicBezTo>
                  <a:pt x="1601" y="4585"/>
                  <a:pt x="1651" y="4696"/>
                  <a:pt x="1702" y="4807"/>
                </a:cubicBezTo>
                <a:cubicBezTo>
                  <a:pt x="1754" y="4915"/>
                  <a:pt x="1808" y="5023"/>
                  <a:pt x="1860" y="5132"/>
                </a:cubicBezTo>
                <a:lnTo>
                  <a:pt x="2019" y="5456"/>
                </a:lnTo>
                <a:cubicBezTo>
                  <a:pt x="2073" y="5561"/>
                  <a:pt x="2129" y="5666"/>
                  <a:pt x="2183" y="5772"/>
                </a:cubicBezTo>
                <a:cubicBezTo>
                  <a:pt x="2239" y="5872"/>
                  <a:pt x="2297" y="5971"/>
                  <a:pt x="2353" y="6071"/>
                </a:cubicBezTo>
                <a:cubicBezTo>
                  <a:pt x="2412" y="6168"/>
                  <a:pt x="2472" y="6264"/>
                  <a:pt x="2531" y="6361"/>
                </a:cubicBezTo>
                <a:lnTo>
                  <a:pt x="2709" y="6643"/>
                </a:lnTo>
                <a:lnTo>
                  <a:pt x="2892" y="6907"/>
                </a:lnTo>
                <a:cubicBezTo>
                  <a:pt x="2955" y="6990"/>
                  <a:pt x="3019" y="7072"/>
                  <a:pt x="3082" y="7155"/>
                </a:cubicBezTo>
                <a:lnTo>
                  <a:pt x="3272" y="7386"/>
                </a:lnTo>
                <a:lnTo>
                  <a:pt x="3468" y="7591"/>
                </a:lnTo>
                <a:lnTo>
                  <a:pt x="3468" y="7591"/>
                </a:lnTo>
                <a:lnTo>
                  <a:pt x="3670" y="7787"/>
                </a:lnTo>
                <a:lnTo>
                  <a:pt x="3886" y="7966"/>
                </a:lnTo>
                <a:lnTo>
                  <a:pt x="4113" y="8137"/>
                </a:lnTo>
                <a:lnTo>
                  <a:pt x="4348" y="8291"/>
                </a:lnTo>
                <a:lnTo>
                  <a:pt x="4588" y="8444"/>
                </a:lnTo>
                <a:lnTo>
                  <a:pt x="4841" y="8581"/>
                </a:lnTo>
                <a:lnTo>
                  <a:pt x="5101" y="8709"/>
                </a:lnTo>
                <a:lnTo>
                  <a:pt x="5360" y="8829"/>
                </a:lnTo>
                <a:lnTo>
                  <a:pt x="5626" y="8940"/>
                </a:lnTo>
                <a:lnTo>
                  <a:pt x="5892" y="9042"/>
                </a:lnTo>
                <a:lnTo>
                  <a:pt x="6158" y="9136"/>
                </a:lnTo>
                <a:lnTo>
                  <a:pt x="6430" y="9221"/>
                </a:lnTo>
                <a:lnTo>
                  <a:pt x="6696" y="9299"/>
                </a:lnTo>
                <a:lnTo>
                  <a:pt x="6955" y="9375"/>
                </a:lnTo>
                <a:lnTo>
                  <a:pt x="7221" y="9435"/>
                </a:lnTo>
                <a:lnTo>
                  <a:pt x="7475" y="9495"/>
                </a:lnTo>
                <a:lnTo>
                  <a:pt x="7968" y="9589"/>
                </a:lnTo>
                <a:lnTo>
                  <a:pt x="8424" y="9666"/>
                </a:lnTo>
                <a:lnTo>
                  <a:pt x="8836" y="9725"/>
                </a:lnTo>
                <a:lnTo>
                  <a:pt x="9196" y="9759"/>
                </a:lnTo>
                <a:lnTo>
                  <a:pt x="9493" y="9793"/>
                </a:lnTo>
                <a:lnTo>
                  <a:pt x="9715" y="9803"/>
                </a:lnTo>
                <a:lnTo>
                  <a:pt x="9911" y="9811"/>
                </a:lnTo>
                <a:lnTo>
                  <a:pt x="9911" y="5054"/>
                </a:lnTo>
                <a:close/>
              </a:path>
            </a:pathLst>
          </a:custGeom>
          <a:solidFill>
            <a:srgbClr val="6EB8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Freeform 245">
            <a:extLst>
              <a:ext uri="{FF2B5EF4-FFF2-40B4-BE49-F238E27FC236}">
                <a16:creationId xmlns:a16="http://schemas.microsoft.com/office/drawing/2014/main" id="{578857DC-20EB-A901-6C39-2D6267347219}"/>
              </a:ext>
            </a:extLst>
          </p:cNvPr>
          <p:cNvSpPr>
            <a:spLocks/>
          </p:cNvSpPr>
          <p:nvPr/>
        </p:nvSpPr>
        <p:spPr bwMode="auto">
          <a:xfrm>
            <a:off x="3716641" y="2209249"/>
            <a:ext cx="2001291" cy="1220434"/>
          </a:xfrm>
          <a:custGeom>
            <a:avLst/>
            <a:gdLst>
              <a:gd name="T0" fmla="*/ 3054 w 3054"/>
              <a:gd name="T1" fmla="*/ 0 h 1044"/>
              <a:gd name="T2" fmla="*/ 3054 w 3054"/>
              <a:gd name="T3" fmla="*/ 0 h 1044"/>
              <a:gd name="T4" fmla="*/ 2872 w 3054"/>
              <a:gd name="T5" fmla="*/ 2 h 1044"/>
              <a:gd name="T6" fmla="*/ 2630 w 3054"/>
              <a:gd name="T7" fmla="*/ 10 h 1044"/>
              <a:gd name="T8" fmla="*/ 2492 w 3054"/>
              <a:gd name="T9" fmla="*/ 16 h 1044"/>
              <a:gd name="T10" fmla="*/ 2346 w 3054"/>
              <a:gd name="T11" fmla="*/ 26 h 1044"/>
              <a:gd name="T12" fmla="*/ 2194 w 3054"/>
              <a:gd name="T13" fmla="*/ 36 h 1044"/>
              <a:gd name="T14" fmla="*/ 2038 w 3054"/>
              <a:gd name="T15" fmla="*/ 50 h 1044"/>
              <a:gd name="T16" fmla="*/ 1880 w 3054"/>
              <a:gd name="T17" fmla="*/ 66 h 1044"/>
              <a:gd name="T18" fmla="*/ 1726 w 3054"/>
              <a:gd name="T19" fmla="*/ 86 h 1044"/>
              <a:gd name="T20" fmla="*/ 1574 w 3054"/>
              <a:gd name="T21" fmla="*/ 108 h 1044"/>
              <a:gd name="T22" fmla="*/ 1500 w 3054"/>
              <a:gd name="T23" fmla="*/ 120 h 1044"/>
              <a:gd name="T24" fmla="*/ 1428 w 3054"/>
              <a:gd name="T25" fmla="*/ 134 h 1044"/>
              <a:gd name="T26" fmla="*/ 1358 w 3054"/>
              <a:gd name="T27" fmla="*/ 150 h 1044"/>
              <a:gd name="T28" fmla="*/ 1290 w 3054"/>
              <a:gd name="T29" fmla="*/ 164 h 1044"/>
              <a:gd name="T30" fmla="*/ 1224 w 3054"/>
              <a:gd name="T31" fmla="*/ 182 h 1044"/>
              <a:gd name="T32" fmla="*/ 1162 w 3054"/>
              <a:gd name="T33" fmla="*/ 200 h 1044"/>
              <a:gd name="T34" fmla="*/ 1104 w 3054"/>
              <a:gd name="T35" fmla="*/ 218 h 1044"/>
              <a:gd name="T36" fmla="*/ 1048 w 3054"/>
              <a:gd name="T37" fmla="*/ 238 h 1044"/>
              <a:gd name="T38" fmla="*/ 998 w 3054"/>
              <a:gd name="T39" fmla="*/ 260 h 1044"/>
              <a:gd name="T40" fmla="*/ 950 w 3054"/>
              <a:gd name="T41" fmla="*/ 282 h 1044"/>
              <a:gd name="T42" fmla="*/ 950 w 3054"/>
              <a:gd name="T43" fmla="*/ 282 h 1044"/>
              <a:gd name="T44" fmla="*/ 860 w 3054"/>
              <a:gd name="T45" fmla="*/ 330 h 1044"/>
              <a:gd name="T46" fmla="*/ 778 w 3054"/>
              <a:gd name="T47" fmla="*/ 378 h 1044"/>
              <a:gd name="T48" fmla="*/ 702 w 3054"/>
              <a:gd name="T49" fmla="*/ 428 h 1044"/>
              <a:gd name="T50" fmla="*/ 632 w 3054"/>
              <a:gd name="T51" fmla="*/ 474 h 1044"/>
              <a:gd name="T52" fmla="*/ 568 w 3054"/>
              <a:gd name="T53" fmla="*/ 522 h 1044"/>
              <a:gd name="T54" fmla="*/ 508 w 3054"/>
              <a:gd name="T55" fmla="*/ 568 h 1044"/>
              <a:gd name="T56" fmla="*/ 452 w 3054"/>
              <a:gd name="T57" fmla="*/ 612 h 1044"/>
              <a:gd name="T58" fmla="*/ 402 w 3054"/>
              <a:gd name="T59" fmla="*/ 656 h 1044"/>
              <a:gd name="T60" fmla="*/ 402 w 3054"/>
              <a:gd name="T61" fmla="*/ 656 h 1044"/>
              <a:gd name="T62" fmla="*/ 284 w 3054"/>
              <a:gd name="T63" fmla="*/ 758 h 1044"/>
              <a:gd name="T64" fmla="*/ 284 w 3054"/>
              <a:gd name="T65" fmla="*/ 758 h 1044"/>
              <a:gd name="T66" fmla="*/ 220 w 3054"/>
              <a:gd name="T67" fmla="*/ 812 h 1044"/>
              <a:gd name="T68" fmla="*/ 190 w 3054"/>
              <a:gd name="T69" fmla="*/ 836 h 1044"/>
              <a:gd name="T70" fmla="*/ 160 w 3054"/>
              <a:gd name="T71" fmla="*/ 858 h 1044"/>
              <a:gd name="T72" fmla="*/ 128 w 3054"/>
              <a:gd name="T73" fmla="*/ 880 h 1044"/>
              <a:gd name="T74" fmla="*/ 98 w 3054"/>
              <a:gd name="T75" fmla="*/ 898 h 1044"/>
              <a:gd name="T76" fmla="*/ 66 w 3054"/>
              <a:gd name="T77" fmla="*/ 916 h 1044"/>
              <a:gd name="T78" fmla="*/ 32 w 3054"/>
              <a:gd name="T79" fmla="*/ 932 h 1044"/>
              <a:gd name="T80" fmla="*/ 32 w 3054"/>
              <a:gd name="T81" fmla="*/ 932 h 1044"/>
              <a:gd name="T82" fmla="*/ 0 w 3054"/>
              <a:gd name="T83" fmla="*/ 998 h 1044"/>
              <a:gd name="T84" fmla="*/ 3054 w 3054"/>
              <a:gd name="T85" fmla="*/ 998 h 1044"/>
              <a:gd name="T86" fmla="*/ 3054 w 3054"/>
              <a:gd name="T87" fmla="*/ 1044 h 1044"/>
              <a:gd name="T88" fmla="*/ 3054 w 3054"/>
              <a:gd name="T89" fmla="*/ 1044 h 1044"/>
              <a:gd name="T90" fmla="*/ 3054 w 3054"/>
              <a:gd name="T91" fmla="*/ 6 h 1044"/>
              <a:gd name="T92" fmla="*/ 3054 w 3054"/>
              <a:gd name="T93" fmla="*/ 0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54" h="1044">
                <a:moveTo>
                  <a:pt x="3054" y="0"/>
                </a:moveTo>
                <a:lnTo>
                  <a:pt x="3054" y="0"/>
                </a:lnTo>
                <a:lnTo>
                  <a:pt x="2872" y="2"/>
                </a:lnTo>
                <a:lnTo>
                  <a:pt x="2630" y="10"/>
                </a:lnTo>
                <a:lnTo>
                  <a:pt x="2492" y="16"/>
                </a:lnTo>
                <a:lnTo>
                  <a:pt x="2346" y="26"/>
                </a:lnTo>
                <a:lnTo>
                  <a:pt x="2194" y="36"/>
                </a:lnTo>
                <a:lnTo>
                  <a:pt x="2038" y="50"/>
                </a:lnTo>
                <a:lnTo>
                  <a:pt x="1880" y="66"/>
                </a:lnTo>
                <a:lnTo>
                  <a:pt x="1726" y="86"/>
                </a:lnTo>
                <a:lnTo>
                  <a:pt x="1574" y="108"/>
                </a:lnTo>
                <a:lnTo>
                  <a:pt x="1500" y="120"/>
                </a:lnTo>
                <a:lnTo>
                  <a:pt x="1428" y="134"/>
                </a:lnTo>
                <a:lnTo>
                  <a:pt x="1358" y="150"/>
                </a:lnTo>
                <a:lnTo>
                  <a:pt x="1290" y="164"/>
                </a:lnTo>
                <a:lnTo>
                  <a:pt x="1224" y="182"/>
                </a:lnTo>
                <a:lnTo>
                  <a:pt x="1162" y="200"/>
                </a:lnTo>
                <a:lnTo>
                  <a:pt x="1104" y="218"/>
                </a:lnTo>
                <a:lnTo>
                  <a:pt x="1048" y="238"/>
                </a:lnTo>
                <a:lnTo>
                  <a:pt x="998" y="260"/>
                </a:lnTo>
                <a:lnTo>
                  <a:pt x="950" y="282"/>
                </a:lnTo>
                <a:lnTo>
                  <a:pt x="950" y="282"/>
                </a:lnTo>
                <a:lnTo>
                  <a:pt x="860" y="330"/>
                </a:lnTo>
                <a:lnTo>
                  <a:pt x="778" y="378"/>
                </a:lnTo>
                <a:lnTo>
                  <a:pt x="702" y="428"/>
                </a:lnTo>
                <a:lnTo>
                  <a:pt x="632" y="474"/>
                </a:lnTo>
                <a:lnTo>
                  <a:pt x="568" y="522"/>
                </a:lnTo>
                <a:lnTo>
                  <a:pt x="508" y="568"/>
                </a:lnTo>
                <a:lnTo>
                  <a:pt x="452" y="612"/>
                </a:lnTo>
                <a:lnTo>
                  <a:pt x="402" y="656"/>
                </a:lnTo>
                <a:lnTo>
                  <a:pt x="402" y="656"/>
                </a:lnTo>
                <a:lnTo>
                  <a:pt x="284" y="758"/>
                </a:lnTo>
                <a:lnTo>
                  <a:pt x="284" y="758"/>
                </a:lnTo>
                <a:lnTo>
                  <a:pt x="220" y="812"/>
                </a:lnTo>
                <a:lnTo>
                  <a:pt x="190" y="836"/>
                </a:lnTo>
                <a:lnTo>
                  <a:pt x="160" y="858"/>
                </a:lnTo>
                <a:lnTo>
                  <a:pt x="128" y="880"/>
                </a:lnTo>
                <a:lnTo>
                  <a:pt x="98" y="898"/>
                </a:lnTo>
                <a:lnTo>
                  <a:pt x="66" y="916"/>
                </a:lnTo>
                <a:lnTo>
                  <a:pt x="32" y="932"/>
                </a:lnTo>
                <a:lnTo>
                  <a:pt x="32" y="932"/>
                </a:lnTo>
                <a:lnTo>
                  <a:pt x="0" y="998"/>
                </a:lnTo>
                <a:lnTo>
                  <a:pt x="3054" y="998"/>
                </a:lnTo>
                <a:lnTo>
                  <a:pt x="3054" y="1044"/>
                </a:lnTo>
                <a:lnTo>
                  <a:pt x="3054" y="1044"/>
                </a:lnTo>
                <a:lnTo>
                  <a:pt x="3054" y="6"/>
                </a:lnTo>
                <a:lnTo>
                  <a:pt x="3054" y="0"/>
                </a:lnTo>
                <a:close/>
              </a:path>
            </a:pathLst>
          </a:custGeom>
          <a:solidFill>
            <a:srgbClr val="F258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Freeform 250">
            <a:extLst>
              <a:ext uri="{FF2B5EF4-FFF2-40B4-BE49-F238E27FC236}">
                <a16:creationId xmlns:a16="http://schemas.microsoft.com/office/drawing/2014/main" id="{BD5D1BAE-9CE1-9399-A2B1-39A0E5F241C6}"/>
              </a:ext>
            </a:extLst>
          </p:cNvPr>
          <p:cNvSpPr>
            <a:spLocks/>
          </p:cNvSpPr>
          <p:nvPr/>
        </p:nvSpPr>
        <p:spPr bwMode="auto">
          <a:xfrm>
            <a:off x="3738921" y="1323915"/>
            <a:ext cx="1979011" cy="1987860"/>
          </a:xfrm>
          <a:custGeom>
            <a:avLst/>
            <a:gdLst>
              <a:gd name="T0" fmla="*/ 3020 w 3020"/>
              <a:gd name="T1" fmla="*/ 0 h 1922"/>
              <a:gd name="T2" fmla="*/ 2852 w 3020"/>
              <a:gd name="T3" fmla="*/ 8 h 1922"/>
              <a:gd name="T4" fmla="*/ 2590 w 3020"/>
              <a:gd name="T5" fmla="*/ 26 h 1922"/>
              <a:gd name="T6" fmla="*/ 2250 w 3020"/>
              <a:gd name="T7" fmla="*/ 62 h 1922"/>
              <a:gd name="T8" fmla="*/ 2064 w 3020"/>
              <a:gd name="T9" fmla="*/ 88 h 1922"/>
              <a:gd name="T10" fmla="*/ 1870 w 3020"/>
              <a:gd name="T11" fmla="*/ 120 h 1922"/>
              <a:gd name="T12" fmla="*/ 1676 w 3020"/>
              <a:gd name="T13" fmla="*/ 160 h 1922"/>
              <a:gd name="T14" fmla="*/ 1486 w 3020"/>
              <a:gd name="T15" fmla="*/ 206 h 1922"/>
              <a:gd name="T16" fmla="*/ 1302 w 3020"/>
              <a:gd name="T17" fmla="*/ 262 h 1922"/>
              <a:gd name="T18" fmla="*/ 1132 w 3020"/>
              <a:gd name="T19" fmla="*/ 326 h 1922"/>
              <a:gd name="T20" fmla="*/ 978 w 3020"/>
              <a:gd name="T21" fmla="*/ 400 h 1922"/>
              <a:gd name="T22" fmla="*/ 910 w 3020"/>
              <a:gd name="T23" fmla="*/ 440 h 1922"/>
              <a:gd name="T24" fmla="*/ 846 w 3020"/>
              <a:gd name="T25" fmla="*/ 484 h 1922"/>
              <a:gd name="T26" fmla="*/ 790 w 3020"/>
              <a:gd name="T27" fmla="*/ 530 h 1922"/>
              <a:gd name="T28" fmla="*/ 740 w 3020"/>
              <a:gd name="T29" fmla="*/ 578 h 1922"/>
              <a:gd name="T30" fmla="*/ 698 w 3020"/>
              <a:gd name="T31" fmla="*/ 626 h 1922"/>
              <a:gd name="T32" fmla="*/ 622 w 3020"/>
              <a:gd name="T33" fmla="*/ 722 h 1922"/>
              <a:gd name="T34" fmla="*/ 556 w 3020"/>
              <a:gd name="T35" fmla="*/ 816 h 1922"/>
              <a:gd name="T36" fmla="*/ 498 w 3020"/>
              <a:gd name="T37" fmla="*/ 918 h 1922"/>
              <a:gd name="T38" fmla="*/ 468 w 3020"/>
              <a:gd name="T39" fmla="*/ 970 h 1922"/>
              <a:gd name="T40" fmla="*/ 468 w 3020"/>
              <a:gd name="T41" fmla="*/ 972 h 1922"/>
              <a:gd name="T42" fmla="*/ 488 w 3020"/>
              <a:gd name="T43" fmla="*/ 938 h 1922"/>
              <a:gd name="T44" fmla="*/ 488 w 3020"/>
              <a:gd name="T45" fmla="*/ 938 h 1922"/>
              <a:gd name="T46" fmla="*/ 442 w 3020"/>
              <a:gd name="T47" fmla="*/ 1022 h 1922"/>
              <a:gd name="T48" fmla="*/ 0 w 3020"/>
              <a:gd name="T49" fmla="*/ 1922 h 1922"/>
              <a:gd name="T50" fmla="*/ 32 w 3020"/>
              <a:gd name="T51" fmla="*/ 1906 h 1922"/>
              <a:gd name="T52" fmla="*/ 96 w 3020"/>
              <a:gd name="T53" fmla="*/ 1870 h 1922"/>
              <a:gd name="T54" fmla="*/ 156 w 3020"/>
              <a:gd name="T55" fmla="*/ 1826 h 1922"/>
              <a:gd name="T56" fmla="*/ 250 w 3020"/>
              <a:gd name="T57" fmla="*/ 1750 h 1922"/>
              <a:gd name="T58" fmla="*/ 368 w 3020"/>
              <a:gd name="T59" fmla="*/ 1648 h 1922"/>
              <a:gd name="T60" fmla="*/ 418 w 3020"/>
              <a:gd name="T61" fmla="*/ 1604 h 1922"/>
              <a:gd name="T62" fmla="*/ 534 w 3020"/>
              <a:gd name="T63" fmla="*/ 1512 h 1922"/>
              <a:gd name="T64" fmla="*/ 670 w 3020"/>
              <a:gd name="T65" fmla="*/ 1416 h 1922"/>
              <a:gd name="T66" fmla="*/ 830 w 3020"/>
              <a:gd name="T67" fmla="*/ 1318 h 1922"/>
              <a:gd name="T68" fmla="*/ 922 w 3020"/>
              <a:gd name="T69" fmla="*/ 1270 h 1922"/>
              <a:gd name="T70" fmla="*/ 1020 w 3020"/>
              <a:gd name="T71" fmla="*/ 1226 h 1922"/>
              <a:gd name="T72" fmla="*/ 1134 w 3020"/>
              <a:gd name="T73" fmla="*/ 1188 h 1922"/>
              <a:gd name="T74" fmla="*/ 1260 w 3020"/>
              <a:gd name="T75" fmla="*/ 1152 h 1922"/>
              <a:gd name="T76" fmla="*/ 1398 w 3020"/>
              <a:gd name="T77" fmla="*/ 1122 h 1922"/>
              <a:gd name="T78" fmla="*/ 1544 w 3020"/>
              <a:gd name="T79" fmla="*/ 1096 h 1922"/>
              <a:gd name="T80" fmla="*/ 1850 w 3020"/>
              <a:gd name="T81" fmla="*/ 1054 h 1922"/>
              <a:gd name="T82" fmla="*/ 2162 w 3020"/>
              <a:gd name="T83" fmla="*/ 1026 h 1922"/>
              <a:gd name="T84" fmla="*/ 2460 w 3020"/>
              <a:gd name="T85" fmla="*/ 1006 h 1922"/>
              <a:gd name="T86" fmla="*/ 2840 w 3020"/>
              <a:gd name="T87" fmla="*/ 992 h 1922"/>
              <a:gd name="T88" fmla="*/ 3020 w 3020"/>
              <a:gd name="T89" fmla="*/ 992 h 1922"/>
              <a:gd name="T90" fmla="*/ 3020 w 3020"/>
              <a:gd name="T91" fmla="*/ 0 h 1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20" h="1922">
                <a:moveTo>
                  <a:pt x="3020" y="0"/>
                </a:moveTo>
                <a:lnTo>
                  <a:pt x="3020" y="0"/>
                </a:lnTo>
                <a:lnTo>
                  <a:pt x="2942" y="2"/>
                </a:lnTo>
                <a:lnTo>
                  <a:pt x="2852" y="8"/>
                </a:lnTo>
                <a:lnTo>
                  <a:pt x="2732" y="14"/>
                </a:lnTo>
                <a:lnTo>
                  <a:pt x="2590" y="26"/>
                </a:lnTo>
                <a:lnTo>
                  <a:pt x="2428" y="42"/>
                </a:lnTo>
                <a:lnTo>
                  <a:pt x="2250" y="62"/>
                </a:lnTo>
                <a:lnTo>
                  <a:pt x="2158" y="74"/>
                </a:lnTo>
                <a:lnTo>
                  <a:pt x="2064" y="88"/>
                </a:lnTo>
                <a:lnTo>
                  <a:pt x="1966" y="104"/>
                </a:lnTo>
                <a:lnTo>
                  <a:pt x="1870" y="120"/>
                </a:lnTo>
                <a:lnTo>
                  <a:pt x="1772" y="140"/>
                </a:lnTo>
                <a:lnTo>
                  <a:pt x="1676" y="160"/>
                </a:lnTo>
                <a:lnTo>
                  <a:pt x="1580" y="182"/>
                </a:lnTo>
                <a:lnTo>
                  <a:pt x="1486" y="206"/>
                </a:lnTo>
                <a:lnTo>
                  <a:pt x="1392" y="232"/>
                </a:lnTo>
                <a:lnTo>
                  <a:pt x="1302" y="262"/>
                </a:lnTo>
                <a:lnTo>
                  <a:pt x="1216" y="292"/>
                </a:lnTo>
                <a:lnTo>
                  <a:pt x="1132" y="326"/>
                </a:lnTo>
                <a:lnTo>
                  <a:pt x="1052" y="362"/>
                </a:lnTo>
                <a:lnTo>
                  <a:pt x="978" y="400"/>
                </a:lnTo>
                <a:lnTo>
                  <a:pt x="942" y="420"/>
                </a:lnTo>
                <a:lnTo>
                  <a:pt x="910" y="440"/>
                </a:lnTo>
                <a:lnTo>
                  <a:pt x="876" y="462"/>
                </a:lnTo>
                <a:lnTo>
                  <a:pt x="846" y="484"/>
                </a:lnTo>
                <a:lnTo>
                  <a:pt x="816" y="506"/>
                </a:lnTo>
                <a:lnTo>
                  <a:pt x="790" y="530"/>
                </a:lnTo>
                <a:lnTo>
                  <a:pt x="764" y="554"/>
                </a:lnTo>
                <a:lnTo>
                  <a:pt x="740" y="578"/>
                </a:lnTo>
                <a:lnTo>
                  <a:pt x="740" y="578"/>
                </a:lnTo>
                <a:lnTo>
                  <a:pt x="698" y="626"/>
                </a:lnTo>
                <a:lnTo>
                  <a:pt x="658" y="674"/>
                </a:lnTo>
                <a:lnTo>
                  <a:pt x="622" y="722"/>
                </a:lnTo>
                <a:lnTo>
                  <a:pt x="588" y="768"/>
                </a:lnTo>
                <a:lnTo>
                  <a:pt x="556" y="816"/>
                </a:lnTo>
                <a:lnTo>
                  <a:pt x="526" y="866"/>
                </a:lnTo>
                <a:lnTo>
                  <a:pt x="498" y="918"/>
                </a:lnTo>
                <a:lnTo>
                  <a:pt x="468" y="970"/>
                </a:lnTo>
                <a:lnTo>
                  <a:pt x="468" y="970"/>
                </a:lnTo>
                <a:lnTo>
                  <a:pt x="468" y="972"/>
                </a:lnTo>
                <a:lnTo>
                  <a:pt x="468" y="972"/>
                </a:lnTo>
                <a:lnTo>
                  <a:pt x="488" y="938"/>
                </a:lnTo>
                <a:lnTo>
                  <a:pt x="488" y="938"/>
                </a:lnTo>
                <a:lnTo>
                  <a:pt x="488" y="938"/>
                </a:lnTo>
                <a:lnTo>
                  <a:pt x="488" y="938"/>
                </a:lnTo>
                <a:lnTo>
                  <a:pt x="442" y="1022"/>
                </a:lnTo>
                <a:lnTo>
                  <a:pt x="442" y="1022"/>
                </a:lnTo>
                <a:lnTo>
                  <a:pt x="248" y="1418"/>
                </a:lnTo>
                <a:lnTo>
                  <a:pt x="0" y="1922"/>
                </a:lnTo>
                <a:lnTo>
                  <a:pt x="0" y="1922"/>
                </a:lnTo>
                <a:lnTo>
                  <a:pt x="32" y="1906"/>
                </a:lnTo>
                <a:lnTo>
                  <a:pt x="64" y="1888"/>
                </a:lnTo>
                <a:lnTo>
                  <a:pt x="96" y="1870"/>
                </a:lnTo>
                <a:lnTo>
                  <a:pt x="126" y="1848"/>
                </a:lnTo>
                <a:lnTo>
                  <a:pt x="156" y="1826"/>
                </a:lnTo>
                <a:lnTo>
                  <a:pt x="188" y="1802"/>
                </a:lnTo>
                <a:lnTo>
                  <a:pt x="250" y="1750"/>
                </a:lnTo>
                <a:lnTo>
                  <a:pt x="250" y="1750"/>
                </a:lnTo>
                <a:lnTo>
                  <a:pt x="368" y="1648"/>
                </a:lnTo>
                <a:lnTo>
                  <a:pt x="368" y="1648"/>
                </a:lnTo>
                <a:lnTo>
                  <a:pt x="418" y="1604"/>
                </a:lnTo>
                <a:lnTo>
                  <a:pt x="474" y="1560"/>
                </a:lnTo>
                <a:lnTo>
                  <a:pt x="534" y="1512"/>
                </a:lnTo>
                <a:lnTo>
                  <a:pt x="600" y="1464"/>
                </a:lnTo>
                <a:lnTo>
                  <a:pt x="670" y="1416"/>
                </a:lnTo>
                <a:lnTo>
                  <a:pt x="746" y="1368"/>
                </a:lnTo>
                <a:lnTo>
                  <a:pt x="830" y="1318"/>
                </a:lnTo>
                <a:lnTo>
                  <a:pt x="922" y="1270"/>
                </a:lnTo>
                <a:lnTo>
                  <a:pt x="922" y="1270"/>
                </a:lnTo>
                <a:lnTo>
                  <a:pt x="968" y="1248"/>
                </a:lnTo>
                <a:lnTo>
                  <a:pt x="1020" y="1226"/>
                </a:lnTo>
                <a:lnTo>
                  <a:pt x="1074" y="1206"/>
                </a:lnTo>
                <a:lnTo>
                  <a:pt x="1134" y="1188"/>
                </a:lnTo>
                <a:lnTo>
                  <a:pt x="1196" y="1170"/>
                </a:lnTo>
                <a:lnTo>
                  <a:pt x="1260" y="1152"/>
                </a:lnTo>
                <a:lnTo>
                  <a:pt x="1328" y="1138"/>
                </a:lnTo>
                <a:lnTo>
                  <a:pt x="1398" y="1122"/>
                </a:lnTo>
                <a:lnTo>
                  <a:pt x="1470" y="1110"/>
                </a:lnTo>
                <a:lnTo>
                  <a:pt x="1544" y="1096"/>
                </a:lnTo>
                <a:lnTo>
                  <a:pt x="1694" y="1074"/>
                </a:lnTo>
                <a:lnTo>
                  <a:pt x="1850" y="1054"/>
                </a:lnTo>
                <a:lnTo>
                  <a:pt x="2006" y="1038"/>
                </a:lnTo>
                <a:lnTo>
                  <a:pt x="2162" y="1026"/>
                </a:lnTo>
                <a:lnTo>
                  <a:pt x="2314" y="1014"/>
                </a:lnTo>
                <a:lnTo>
                  <a:pt x="2460" y="1006"/>
                </a:lnTo>
                <a:lnTo>
                  <a:pt x="2598" y="1000"/>
                </a:lnTo>
                <a:lnTo>
                  <a:pt x="2840" y="992"/>
                </a:lnTo>
                <a:lnTo>
                  <a:pt x="3020" y="990"/>
                </a:lnTo>
                <a:lnTo>
                  <a:pt x="3020" y="992"/>
                </a:lnTo>
                <a:lnTo>
                  <a:pt x="3020" y="992"/>
                </a:lnTo>
                <a:lnTo>
                  <a:pt x="3020" y="0"/>
                </a:lnTo>
                <a:close/>
              </a:path>
            </a:pathLst>
          </a:custGeom>
          <a:solidFill>
            <a:srgbClr val="4F6A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Freeform 299">
            <a:extLst>
              <a:ext uri="{FF2B5EF4-FFF2-40B4-BE49-F238E27FC236}">
                <a16:creationId xmlns:a16="http://schemas.microsoft.com/office/drawing/2014/main" id="{A76426CE-4723-44EA-86D2-5DAC7EAF83DE}"/>
              </a:ext>
            </a:extLst>
          </p:cNvPr>
          <p:cNvSpPr>
            <a:spLocks/>
          </p:cNvSpPr>
          <p:nvPr/>
        </p:nvSpPr>
        <p:spPr bwMode="auto">
          <a:xfrm>
            <a:off x="3332634" y="1323915"/>
            <a:ext cx="2385298" cy="2866988"/>
          </a:xfrm>
          <a:custGeom>
            <a:avLst/>
            <a:gdLst>
              <a:gd name="T0" fmla="*/ 3484 w 3640"/>
              <a:gd name="T1" fmla="*/ 8 h 2772"/>
              <a:gd name="T2" fmla="*/ 3018 w 3640"/>
              <a:gd name="T3" fmla="*/ 50 h 2772"/>
              <a:gd name="T4" fmla="*/ 2708 w 3640"/>
              <a:gd name="T5" fmla="*/ 90 h 2772"/>
              <a:gd name="T6" fmla="*/ 2402 w 3640"/>
              <a:gd name="T7" fmla="*/ 146 h 2772"/>
              <a:gd name="T8" fmla="*/ 2098 w 3640"/>
              <a:gd name="T9" fmla="*/ 220 h 2772"/>
              <a:gd name="T10" fmla="*/ 1876 w 3640"/>
              <a:gd name="T11" fmla="*/ 290 h 2772"/>
              <a:gd name="T12" fmla="*/ 1730 w 3640"/>
              <a:gd name="T13" fmla="*/ 346 h 2772"/>
              <a:gd name="T14" fmla="*/ 1592 w 3640"/>
              <a:gd name="T15" fmla="*/ 414 h 2772"/>
              <a:gd name="T16" fmla="*/ 1524 w 3640"/>
              <a:gd name="T17" fmla="*/ 454 h 2772"/>
              <a:gd name="T18" fmla="*/ 1432 w 3640"/>
              <a:gd name="T19" fmla="*/ 524 h 2772"/>
              <a:gd name="T20" fmla="*/ 1348 w 3640"/>
              <a:gd name="T21" fmla="*/ 604 h 2772"/>
              <a:gd name="T22" fmla="*/ 1298 w 3640"/>
              <a:gd name="T23" fmla="*/ 662 h 2772"/>
              <a:gd name="T24" fmla="*/ 1162 w 3640"/>
              <a:gd name="T25" fmla="*/ 850 h 2772"/>
              <a:gd name="T26" fmla="*/ 1084 w 3640"/>
              <a:gd name="T27" fmla="*/ 986 h 2772"/>
              <a:gd name="T28" fmla="*/ 980 w 3640"/>
              <a:gd name="T29" fmla="*/ 1194 h 2772"/>
              <a:gd name="T30" fmla="*/ 850 w 3640"/>
              <a:gd name="T31" fmla="*/ 1478 h 2772"/>
              <a:gd name="T32" fmla="*/ 720 w 3640"/>
              <a:gd name="T33" fmla="*/ 1762 h 2772"/>
              <a:gd name="T34" fmla="*/ 578 w 3640"/>
              <a:gd name="T35" fmla="*/ 2042 h 2772"/>
              <a:gd name="T36" fmla="*/ 460 w 3640"/>
              <a:gd name="T37" fmla="*/ 2244 h 2772"/>
              <a:gd name="T38" fmla="*/ 372 w 3640"/>
              <a:gd name="T39" fmla="*/ 2374 h 2772"/>
              <a:gd name="T40" fmla="*/ 226 w 3640"/>
              <a:gd name="T41" fmla="*/ 2556 h 2772"/>
              <a:gd name="T42" fmla="*/ 60 w 3640"/>
              <a:gd name="T43" fmla="*/ 2722 h 2772"/>
              <a:gd name="T44" fmla="*/ 58 w 3640"/>
              <a:gd name="T45" fmla="*/ 2720 h 2772"/>
              <a:gd name="T46" fmla="*/ 220 w 3640"/>
              <a:gd name="T47" fmla="*/ 2552 h 2772"/>
              <a:gd name="T48" fmla="*/ 318 w 3640"/>
              <a:gd name="T49" fmla="*/ 2430 h 2772"/>
              <a:gd name="T50" fmla="*/ 408 w 3640"/>
              <a:gd name="T51" fmla="*/ 2302 h 2772"/>
              <a:gd name="T52" fmla="*/ 528 w 3640"/>
              <a:gd name="T53" fmla="*/ 2102 h 2772"/>
              <a:gd name="T54" fmla="*/ 636 w 3640"/>
              <a:gd name="T55" fmla="*/ 1896 h 2772"/>
              <a:gd name="T56" fmla="*/ 768 w 3640"/>
              <a:gd name="T57" fmla="*/ 1612 h 2772"/>
              <a:gd name="T58" fmla="*/ 894 w 3640"/>
              <a:gd name="T59" fmla="*/ 1326 h 2772"/>
              <a:gd name="T60" fmla="*/ 994 w 3640"/>
              <a:gd name="T61" fmla="*/ 1114 h 2772"/>
              <a:gd name="T62" fmla="*/ 1102 w 3640"/>
              <a:gd name="T63" fmla="*/ 906 h 2772"/>
              <a:gd name="T64" fmla="*/ 1186 w 3640"/>
              <a:gd name="T65" fmla="*/ 772 h 2772"/>
              <a:gd name="T66" fmla="*/ 1278 w 3640"/>
              <a:gd name="T67" fmla="*/ 646 h 2772"/>
              <a:gd name="T68" fmla="*/ 1358 w 3640"/>
              <a:gd name="T69" fmla="*/ 558 h 2772"/>
              <a:gd name="T70" fmla="*/ 1448 w 3640"/>
              <a:gd name="T71" fmla="*/ 480 h 2772"/>
              <a:gd name="T72" fmla="*/ 1512 w 3640"/>
              <a:gd name="T73" fmla="*/ 434 h 2772"/>
              <a:gd name="T74" fmla="*/ 1650 w 3640"/>
              <a:gd name="T75" fmla="*/ 360 h 2772"/>
              <a:gd name="T76" fmla="*/ 1794 w 3640"/>
              <a:gd name="T77" fmla="*/ 296 h 2772"/>
              <a:gd name="T78" fmla="*/ 1942 w 3640"/>
              <a:gd name="T79" fmla="*/ 244 h 2772"/>
              <a:gd name="T80" fmla="*/ 2092 w 3640"/>
              <a:gd name="T81" fmla="*/ 200 h 2772"/>
              <a:gd name="T82" fmla="*/ 2320 w 3640"/>
              <a:gd name="T83" fmla="*/ 144 h 2772"/>
              <a:gd name="T84" fmla="*/ 2552 w 3640"/>
              <a:gd name="T85" fmla="*/ 100 h 2772"/>
              <a:gd name="T86" fmla="*/ 3016 w 3640"/>
              <a:gd name="T87" fmla="*/ 38 h 2772"/>
              <a:gd name="T88" fmla="*/ 3328 w 3640"/>
              <a:gd name="T89" fmla="*/ 12 h 2772"/>
              <a:gd name="T90" fmla="*/ 3640 w 3640"/>
              <a:gd name="T91" fmla="*/ 0 h 2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640" h="2772">
                <a:moveTo>
                  <a:pt x="3640" y="0"/>
                </a:moveTo>
                <a:lnTo>
                  <a:pt x="3640" y="0"/>
                </a:lnTo>
                <a:lnTo>
                  <a:pt x="3484" y="8"/>
                </a:lnTo>
                <a:lnTo>
                  <a:pt x="3328" y="18"/>
                </a:lnTo>
                <a:lnTo>
                  <a:pt x="3172" y="32"/>
                </a:lnTo>
                <a:lnTo>
                  <a:pt x="3018" y="50"/>
                </a:lnTo>
                <a:lnTo>
                  <a:pt x="3018" y="50"/>
                </a:lnTo>
                <a:lnTo>
                  <a:pt x="2862" y="68"/>
                </a:lnTo>
                <a:lnTo>
                  <a:pt x="2708" y="90"/>
                </a:lnTo>
                <a:lnTo>
                  <a:pt x="2554" y="116"/>
                </a:lnTo>
                <a:lnTo>
                  <a:pt x="2402" y="146"/>
                </a:lnTo>
                <a:lnTo>
                  <a:pt x="2402" y="146"/>
                </a:lnTo>
                <a:lnTo>
                  <a:pt x="2248" y="180"/>
                </a:lnTo>
                <a:lnTo>
                  <a:pt x="2174" y="198"/>
                </a:lnTo>
                <a:lnTo>
                  <a:pt x="2098" y="220"/>
                </a:lnTo>
                <a:lnTo>
                  <a:pt x="2024" y="240"/>
                </a:lnTo>
                <a:lnTo>
                  <a:pt x="1950" y="264"/>
                </a:lnTo>
                <a:lnTo>
                  <a:pt x="1876" y="290"/>
                </a:lnTo>
                <a:lnTo>
                  <a:pt x="1802" y="318"/>
                </a:lnTo>
                <a:lnTo>
                  <a:pt x="1802" y="318"/>
                </a:lnTo>
                <a:lnTo>
                  <a:pt x="1730" y="346"/>
                </a:lnTo>
                <a:lnTo>
                  <a:pt x="1660" y="380"/>
                </a:lnTo>
                <a:lnTo>
                  <a:pt x="1660" y="380"/>
                </a:lnTo>
                <a:lnTo>
                  <a:pt x="1592" y="414"/>
                </a:lnTo>
                <a:lnTo>
                  <a:pt x="1558" y="434"/>
                </a:lnTo>
                <a:lnTo>
                  <a:pt x="1524" y="454"/>
                </a:lnTo>
                <a:lnTo>
                  <a:pt x="1524" y="454"/>
                </a:lnTo>
                <a:lnTo>
                  <a:pt x="1492" y="476"/>
                </a:lnTo>
                <a:lnTo>
                  <a:pt x="1462" y="498"/>
                </a:lnTo>
                <a:lnTo>
                  <a:pt x="1432" y="524"/>
                </a:lnTo>
                <a:lnTo>
                  <a:pt x="1404" y="548"/>
                </a:lnTo>
                <a:lnTo>
                  <a:pt x="1376" y="576"/>
                </a:lnTo>
                <a:lnTo>
                  <a:pt x="1348" y="604"/>
                </a:lnTo>
                <a:lnTo>
                  <a:pt x="1322" y="632"/>
                </a:lnTo>
                <a:lnTo>
                  <a:pt x="1298" y="662"/>
                </a:lnTo>
                <a:lnTo>
                  <a:pt x="1298" y="662"/>
                </a:lnTo>
                <a:lnTo>
                  <a:pt x="1250" y="722"/>
                </a:lnTo>
                <a:lnTo>
                  <a:pt x="1204" y="786"/>
                </a:lnTo>
                <a:lnTo>
                  <a:pt x="1162" y="850"/>
                </a:lnTo>
                <a:lnTo>
                  <a:pt x="1122" y="918"/>
                </a:lnTo>
                <a:lnTo>
                  <a:pt x="1122" y="918"/>
                </a:lnTo>
                <a:lnTo>
                  <a:pt x="1084" y="986"/>
                </a:lnTo>
                <a:lnTo>
                  <a:pt x="1048" y="1054"/>
                </a:lnTo>
                <a:lnTo>
                  <a:pt x="1014" y="1124"/>
                </a:lnTo>
                <a:lnTo>
                  <a:pt x="980" y="1194"/>
                </a:lnTo>
                <a:lnTo>
                  <a:pt x="980" y="1194"/>
                </a:lnTo>
                <a:lnTo>
                  <a:pt x="914" y="1336"/>
                </a:lnTo>
                <a:lnTo>
                  <a:pt x="850" y="1478"/>
                </a:lnTo>
                <a:lnTo>
                  <a:pt x="786" y="1620"/>
                </a:lnTo>
                <a:lnTo>
                  <a:pt x="720" y="1762"/>
                </a:lnTo>
                <a:lnTo>
                  <a:pt x="720" y="1762"/>
                </a:lnTo>
                <a:lnTo>
                  <a:pt x="652" y="1902"/>
                </a:lnTo>
                <a:lnTo>
                  <a:pt x="616" y="1972"/>
                </a:lnTo>
                <a:lnTo>
                  <a:pt x="578" y="2042"/>
                </a:lnTo>
                <a:lnTo>
                  <a:pt x="540" y="2110"/>
                </a:lnTo>
                <a:lnTo>
                  <a:pt x="500" y="2178"/>
                </a:lnTo>
                <a:lnTo>
                  <a:pt x="460" y="2244"/>
                </a:lnTo>
                <a:lnTo>
                  <a:pt x="416" y="2310"/>
                </a:lnTo>
                <a:lnTo>
                  <a:pt x="416" y="2310"/>
                </a:lnTo>
                <a:lnTo>
                  <a:pt x="372" y="2374"/>
                </a:lnTo>
                <a:lnTo>
                  <a:pt x="326" y="2436"/>
                </a:lnTo>
                <a:lnTo>
                  <a:pt x="276" y="2498"/>
                </a:lnTo>
                <a:lnTo>
                  <a:pt x="226" y="2556"/>
                </a:lnTo>
                <a:lnTo>
                  <a:pt x="172" y="2614"/>
                </a:lnTo>
                <a:lnTo>
                  <a:pt x="118" y="2670"/>
                </a:lnTo>
                <a:lnTo>
                  <a:pt x="60" y="2722"/>
                </a:lnTo>
                <a:lnTo>
                  <a:pt x="0" y="2772"/>
                </a:lnTo>
                <a:lnTo>
                  <a:pt x="0" y="2772"/>
                </a:lnTo>
                <a:lnTo>
                  <a:pt x="58" y="2720"/>
                </a:lnTo>
                <a:lnTo>
                  <a:pt x="114" y="2666"/>
                </a:lnTo>
                <a:lnTo>
                  <a:pt x="168" y="2610"/>
                </a:lnTo>
                <a:lnTo>
                  <a:pt x="220" y="2552"/>
                </a:lnTo>
                <a:lnTo>
                  <a:pt x="220" y="2552"/>
                </a:lnTo>
                <a:lnTo>
                  <a:pt x="270" y="2492"/>
                </a:lnTo>
                <a:lnTo>
                  <a:pt x="318" y="2430"/>
                </a:lnTo>
                <a:lnTo>
                  <a:pt x="364" y="2368"/>
                </a:lnTo>
                <a:lnTo>
                  <a:pt x="408" y="2302"/>
                </a:lnTo>
                <a:lnTo>
                  <a:pt x="408" y="2302"/>
                </a:lnTo>
                <a:lnTo>
                  <a:pt x="450" y="2236"/>
                </a:lnTo>
                <a:lnTo>
                  <a:pt x="490" y="2170"/>
                </a:lnTo>
                <a:lnTo>
                  <a:pt x="528" y="2102"/>
                </a:lnTo>
                <a:lnTo>
                  <a:pt x="566" y="2034"/>
                </a:lnTo>
                <a:lnTo>
                  <a:pt x="602" y="1964"/>
                </a:lnTo>
                <a:lnTo>
                  <a:pt x="636" y="1896"/>
                </a:lnTo>
                <a:lnTo>
                  <a:pt x="704" y="1754"/>
                </a:lnTo>
                <a:lnTo>
                  <a:pt x="704" y="1754"/>
                </a:lnTo>
                <a:lnTo>
                  <a:pt x="768" y="1612"/>
                </a:lnTo>
                <a:lnTo>
                  <a:pt x="832" y="1470"/>
                </a:lnTo>
                <a:lnTo>
                  <a:pt x="832" y="1470"/>
                </a:lnTo>
                <a:lnTo>
                  <a:pt x="894" y="1326"/>
                </a:lnTo>
                <a:lnTo>
                  <a:pt x="960" y="1184"/>
                </a:lnTo>
                <a:lnTo>
                  <a:pt x="960" y="1184"/>
                </a:lnTo>
                <a:lnTo>
                  <a:pt x="994" y="1114"/>
                </a:lnTo>
                <a:lnTo>
                  <a:pt x="1028" y="1044"/>
                </a:lnTo>
                <a:lnTo>
                  <a:pt x="1064" y="974"/>
                </a:lnTo>
                <a:lnTo>
                  <a:pt x="1102" y="906"/>
                </a:lnTo>
                <a:lnTo>
                  <a:pt x="1102" y="906"/>
                </a:lnTo>
                <a:lnTo>
                  <a:pt x="1142" y="838"/>
                </a:lnTo>
                <a:lnTo>
                  <a:pt x="1186" y="772"/>
                </a:lnTo>
                <a:lnTo>
                  <a:pt x="1230" y="708"/>
                </a:lnTo>
                <a:lnTo>
                  <a:pt x="1278" y="646"/>
                </a:lnTo>
                <a:lnTo>
                  <a:pt x="1278" y="646"/>
                </a:lnTo>
                <a:lnTo>
                  <a:pt x="1304" y="616"/>
                </a:lnTo>
                <a:lnTo>
                  <a:pt x="1332" y="586"/>
                </a:lnTo>
                <a:lnTo>
                  <a:pt x="1358" y="558"/>
                </a:lnTo>
                <a:lnTo>
                  <a:pt x="1388" y="532"/>
                </a:lnTo>
                <a:lnTo>
                  <a:pt x="1418" y="506"/>
                </a:lnTo>
                <a:lnTo>
                  <a:pt x="1448" y="480"/>
                </a:lnTo>
                <a:lnTo>
                  <a:pt x="1480" y="456"/>
                </a:lnTo>
                <a:lnTo>
                  <a:pt x="1512" y="434"/>
                </a:lnTo>
                <a:lnTo>
                  <a:pt x="1512" y="434"/>
                </a:lnTo>
                <a:lnTo>
                  <a:pt x="1546" y="414"/>
                </a:lnTo>
                <a:lnTo>
                  <a:pt x="1580" y="394"/>
                </a:lnTo>
                <a:lnTo>
                  <a:pt x="1650" y="360"/>
                </a:lnTo>
                <a:lnTo>
                  <a:pt x="1650" y="360"/>
                </a:lnTo>
                <a:lnTo>
                  <a:pt x="1722" y="326"/>
                </a:lnTo>
                <a:lnTo>
                  <a:pt x="1794" y="296"/>
                </a:lnTo>
                <a:lnTo>
                  <a:pt x="1794" y="296"/>
                </a:lnTo>
                <a:lnTo>
                  <a:pt x="1868" y="270"/>
                </a:lnTo>
                <a:lnTo>
                  <a:pt x="1942" y="244"/>
                </a:lnTo>
                <a:lnTo>
                  <a:pt x="2018" y="220"/>
                </a:lnTo>
                <a:lnTo>
                  <a:pt x="2092" y="200"/>
                </a:lnTo>
                <a:lnTo>
                  <a:pt x="2092" y="200"/>
                </a:lnTo>
                <a:lnTo>
                  <a:pt x="2168" y="180"/>
                </a:lnTo>
                <a:lnTo>
                  <a:pt x="2244" y="160"/>
                </a:lnTo>
                <a:lnTo>
                  <a:pt x="2320" y="144"/>
                </a:lnTo>
                <a:lnTo>
                  <a:pt x="2398" y="128"/>
                </a:lnTo>
                <a:lnTo>
                  <a:pt x="2398" y="128"/>
                </a:lnTo>
                <a:lnTo>
                  <a:pt x="2552" y="100"/>
                </a:lnTo>
                <a:lnTo>
                  <a:pt x="2706" y="76"/>
                </a:lnTo>
                <a:lnTo>
                  <a:pt x="2860" y="54"/>
                </a:lnTo>
                <a:lnTo>
                  <a:pt x="3016" y="38"/>
                </a:lnTo>
                <a:lnTo>
                  <a:pt x="3016" y="38"/>
                </a:lnTo>
                <a:lnTo>
                  <a:pt x="3172" y="24"/>
                </a:lnTo>
                <a:lnTo>
                  <a:pt x="3328" y="12"/>
                </a:lnTo>
                <a:lnTo>
                  <a:pt x="3328" y="12"/>
                </a:lnTo>
                <a:lnTo>
                  <a:pt x="3484" y="4"/>
                </a:lnTo>
                <a:lnTo>
                  <a:pt x="3640" y="0"/>
                </a:lnTo>
                <a:lnTo>
                  <a:pt x="3640" y="0"/>
                </a:lnTo>
                <a:close/>
              </a:path>
            </a:pathLst>
          </a:custGeom>
          <a:solidFill>
            <a:srgbClr val="00203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50454A43-88E8-E977-1B5E-F54FA1444194}"/>
              </a:ext>
            </a:extLst>
          </p:cNvPr>
          <p:cNvSpPr/>
          <p:nvPr/>
        </p:nvSpPr>
        <p:spPr>
          <a:xfrm rot="16200000">
            <a:off x="6079119" y="1503607"/>
            <a:ext cx="244777" cy="21101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FCDE211E-D7AB-40FA-37F8-0E029EF64619}"/>
              </a:ext>
            </a:extLst>
          </p:cNvPr>
          <p:cNvSpPr/>
          <p:nvPr/>
        </p:nvSpPr>
        <p:spPr>
          <a:xfrm rot="16200000">
            <a:off x="6079119" y="2550788"/>
            <a:ext cx="244777" cy="21101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F5ACDF65-A64A-0161-2700-7446417634A5}"/>
              </a:ext>
            </a:extLst>
          </p:cNvPr>
          <p:cNvSpPr/>
          <p:nvPr/>
        </p:nvSpPr>
        <p:spPr>
          <a:xfrm rot="16200000">
            <a:off x="6079119" y="3659643"/>
            <a:ext cx="244777" cy="21101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142850CF-6C3B-B911-0A5C-C4160AC299B6}"/>
              </a:ext>
            </a:extLst>
          </p:cNvPr>
          <p:cNvSpPr/>
          <p:nvPr/>
        </p:nvSpPr>
        <p:spPr>
          <a:xfrm rot="16200000">
            <a:off x="6079119" y="4836499"/>
            <a:ext cx="244777" cy="21101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B4D2C78-7980-80E9-9B62-DF6FC7DD1A76}"/>
              </a:ext>
            </a:extLst>
          </p:cNvPr>
          <p:cNvGrpSpPr/>
          <p:nvPr/>
        </p:nvGrpSpPr>
        <p:grpSpPr>
          <a:xfrm>
            <a:off x="-1" y="2294057"/>
            <a:ext cx="4058709" cy="2246427"/>
            <a:chOff x="-1" y="2294057"/>
            <a:chExt cx="4058709" cy="2246427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0AE05CD-1D34-A93A-AA4D-839E71556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2" y="2368511"/>
              <a:ext cx="2508897" cy="2167839"/>
            </a:xfrm>
            <a:custGeom>
              <a:avLst/>
              <a:gdLst>
                <a:gd name="csX0" fmla="*/ 2504767 w 2508897"/>
                <a:gd name="csY0" fmla="*/ 0 h 2167839"/>
                <a:gd name="csX1" fmla="*/ 2508897 w 2508897"/>
                <a:gd name="csY1" fmla="*/ 1 h 2167839"/>
                <a:gd name="csX2" fmla="*/ 2369571 w 2508897"/>
                <a:gd name="csY2" fmla="*/ 448887 h 2167839"/>
                <a:gd name="csX3" fmla="*/ 2238511 w 2508897"/>
                <a:gd name="csY3" fmla="*/ 866731 h 2167839"/>
                <a:gd name="csX4" fmla="*/ 2180844 w 2508897"/>
                <a:gd name="csY4" fmla="*/ 1050831 h 2167839"/>
                <a:gd name="csX5" fmla="*/ 2133662 w 2508897"/>
                <a:gd name="csY5" fmla="*/ 1193560 h 2167839"/>
                <a:gd name="csX6" fmla="*/ 2125799 w 2508897"/>
                <a:gd name="csY6" fmla="*/ 1218382 h 2167839"/>
                <a:gd name="csX7" fmla="*/ 2115314 w 2508897"/>
                <a:gd name="csY7" fmla="*/ 1243204 h 2167839"/>
                <a:gd name="csX8" fmla="*/ 2102208 w 2508897"/>
                <a:gd name="csY8" fmla="*/ 1272164 h 2167839"/>
                <a:gd name="csX9" fmla="*/ 2086481 w 2508897"/>
                <a:gd name="csY9" fmla="*/ 1303192 h 2167839"/>
                <a:gd name="csX10" fmla="*/ 2051095 w 2508897"/>
                <a:gd name="csY10" fmla="*/ 1371453 h 2167839"/>
                <a:gd name="csX11" fmla="*/ 2007845 w 2508897"/>
                <a:gd name="csY11" fmla="*/ 1445921 h 2167839"/>
                <a:gd name="csX12" fmla="*/ 1959352 w 2508897"/>
                <a:gd name="csY12" fmla="*/ 1524525 h 2167839"/>
                <a:gd name="csX13" fmla="*/ 1905618 w 2508897"/>
                <a:gd name="csY13" fmla="*/ 1605198 h 2167839"/>
                <a:gd name="csX14" fmla="*/ 1847951 w 2508897"/>
                <a:gd name="csY14" fmla="*/ 1687939 h 2167839"/>
                <a:gd name="csX15" fmla="*/ 1787663 w 2508897"/>
                <a:gd name="csY15" fmla="*/ 1768612 h 2167839"/>
                <a:gd name="csX16" fmla="*/ 1724754 w 2508897"/>
                <a:gd name="csY16" fmla="*/ 1847216 h 2167839"/>
                <a:gd name="csX17" fmla="*/ 1693300 w 2508897"/>
                <a:gd name="csY17" fmla="*/ 1884450 h 2167839"/>
                <a:gd name="csX18" fmla="*/ 1661845 w 2508897"/>
                <a:gd name="csY18" fmla="*/ 1921684 h 2167839"/>
                <a:gd name="csX19" fmla="*/ 1629080 w 2508897"/>
                <a:gd name="csY19" fmla="*/ 1956849 h 2167839"/>
                <a:gd name="csX20" fmla="*/ 1597626 w 2508897"/>
                <a:gd name="csY20" fmla="*/ 1989945 h 2167839"/>
                <a:gd name="csX21" fmla="*/ 1566171 w 2508897"/>
                <a:gd name="csY21" fmla="*/ 2020973 h 2167839"/>
                <a:gd name="csX22" fmla="*/ 1534717 w 2508897"/>
                <a:gd name="csY22" fmla="*/ 2047864 h 2167839"/>
                <a:gd name="csX23" fmla="*/ 1503262 w 2508897"/>
                <a:gd name="csY23" fmla="*/ 2074755 h 2167839"/>
                <a:gd name="csX24" fmla="*/ 1473118 w 2508897"/>
                <a:gd name="csY24" fmla="*/ 2097509 h 2167839"/>
                <a:gd name="csX25" fmla="*/ 1444285 w 2508897"/>
                <a:gd name="csY25" fmla="*/ 2118194 h 2167839"/>
                <a:gd name="csX26" fmla="*/ 1415452 w 2508897"/>
                <a:gd name="csY26" fmla="*/ 2134743 h 2167839"/>
                <a:gd name="csX27" fmla="*/ 1386619 w 2508897"/>
                <a:gd name="csY27" fmla="*/ 2149222 h 2167839"/>
                <a:gd name="csX28" fmla="*/ 1360407 w 2508897"/>
                <a:gd name="csY28" fmla="*/ 2159565 h 2167839"/>
                <a:gd name="csX29" fmla="*/ 1335505 w 2508897"/>
                <a:gd name="csY29" fmla="*/ 2165771 h 2167839"/>
                <a:gd name="csX30" fmla="*/ 1310604 w 2508897"/>
                <a:gd name="csY30" fmla="*/ 2167839 h 2167839"/>
                <a:gd name="csX31" fmla="*/ 0 w 2508897"/>
                <a:gd name="csY31" fmla="*/ 2167839 h 2167839"/>
                <a:gd name="csX32" fmla="*/ 1311 w 2508897"/>
                <a:gd name="csY32" fmla="*/ 2083029 h 2167839"/>
                <a:gd name="csX33" fmla="*/ 0 w 2508897"/>
                <a:gd name="csY33" fmla="*/ 2084 h 2167839"/>
                <a:gd name="csX34" fmla="*/ 1370891 w 2508897"/>
                <a:gd name="csY34" fmla="*/ 15 h 2167839"/>
                <a:gd name="csX35" fmla="*/ 1408899 w 2508897"/>
                <a:gd name="csY35" fmla="*/ 2084 h 2167839"/>
                <a:gd name="csX36" fmla="*/ 1444285 w 2508897"/>
                <a:gd name="csY36" fmla="*/ 8289 h 2167839"/>
                <a:gd name="csX37" fmla="*/ 1479671 w 2508897"/>
                <a:gd name="csY37" fmla="*/ 14495 h 2167839"/>
                <a:gd name="csX38" fmla="*/ 1515058 w 2508897"/>
                <a:gd name="csY38" fmla="*/ 24838 h 2167839"/>
                <a:gd name="csX39" fmla="*/ 1547823 w 2508897"/>
                <a:gd name="csY39" fmla="*/ 39317 h 2167839"/>
                <a:gd name="csX40" fmla="*/ 1579277 w 2508897"/>
                <a:gd name="csY40" fmla="*/ 53797 h 2167839"/>
                <a:gd name="csX41" fmla="*/ 1610732 w 2508897"/>
                <a:gd name="csY41" fmla="*/ 72414 h 2167839"/>
                <a:gd name="csX42" fmla="*/ 1640876 w 2508897"/>
                <a:gd name="csY42" fmla="*/ 93099 h 2167839"/>
                <a:gd name="csX43" fmla="*/ 1671020 w 2508897"/>
                <a:gd name="csY43" fmla="*/ 115853 h 2167839"/>
                <a:gd name="csX44" fmla="*/ 1698542 w 2508897"/>
                <a:gd name="csY44" fmla="*/ 138607 h 2167839"/>
                <a:gd name="csX45" fmla="*/ 1726065 w 2508897"/>
                <a:gd name="csY45" fmla="*/ 165498 h 2167839"/>
                <a:gd name="csX46" fmla="*/ 1752277 w 2508897"/>
                <a:gd name="csY46" fmla="*/ 192389 h 2167839"/>
                <a:gd name="csX47" fmla="*/ 1777178 w 2508897"/>
                <a:gd name="csY47" fmla="*/ 221348 h 2167839"/>
                <a:gd name="csX48" fmla="*/ 1802080 w 2508897"/>
                <a:gd name="csY48" fmla="*/ 252376 h 2167839"/>
                <a:gd name="csX49" fmla="*/ 1825671 w 2508897"/>
                <a:gd name="csY49" fmla="*/ 283404 h 2167839"/>
                <a:gd name="csX50" fmla="*/ 1847951 w 2508897"/>
                <a:gd name="csY50" fmla="*/ 316501 h 2167839"/>
                <a:gd name="csX51" fmla="*/ 1870231 w 2508897"/>
                <a:gd name="csY51" fmla="*/ 349597 h 2167839"/>
                <a:gd name="csX52" fmla="*/ 1891201 w 2508897"/>
                <a:gd name="csY52" fmla="*/ 384763 h 2167839"/>
                <a:gd name="csX53" fmla="*/ 1910860 w 2508897"/>
                <a:gd name="csY53" fmla="*/ 417859 h 2167839"/>
                <a:gd name="csX54" fmla="*/ 1930519 w 2508897"/>
                <a:gd name="csY54" fmla="*/ 453024 h 2167839"/>
                <a:gd name="csX55" fmla="*/ 1967216 w 2508897"/>
                <a:gd name="csY55" fmla="*/ 523354 h 2167839"/>
                <a:gd name="csX56" fmla="*/ 1999981 w 2508897"/>
                <a:gd name="csY56" fmla="*/ 593685 h 2167839"/>
                <a:gd name="csX57" fmla="*/ 2031435 w 2508897"/>
                <a:gd name="csY57" fmla="*/ 661946 h 2167839"/>
                <a:gd name="csX58" fmla="*/ 2058958 w 2508897"/>
                <a:gd name="csY58" fmla="*/ 728139 h 2167839"/>
                <a:gd name="csX59" fmla="*/ 2104829 w 2508897"/>
                <a:gd name="csY59" fmla="*/ 848114 h 2167839"/>
                <a:gd name="csX60" fmla="*/ 2106140 w 2508897"/>
                <a:gd name="csY60" fmla="*/ 846046 h 2167839"/>
                <a:gd name="csX61" fmla="*/ 2110072 w 2508897"/>
                <a:gd name="csY61" fmla="*/ 848114 h 2167839"/>
                <a:gd name="csX62" fmla="*/ 2114003 w 2508897"/>
                <a:gd name="csY62" fmla="*/ 850183 h 2167839"/>
                <a:gd name="csX63" fmla="*/ 2117935 w 2508897"/>
                <a:gd name="csY63" fmla="*/ 850183 h 2167839"/>
                <a:gd name="csX64" fmla="*/ 2123178 w 2508897"/>
                <a:gd name="csY64" fmla="*/ 848114 h 2167839"/>
                <a:gd name="csX65" fmla="*/ 2133662 w 2508897"/>
                <a:gd name="csY65" fmla="*/ 839840 h 2167839"/>
                <a:gd name="csX66" fmla="*/ 2145458 w 2508897"/>
                <a:gd name="csY66" fmla="*/ 827429 h 2167839"/>
                <a:gd name="csX67" fmla="*/ 2158564 w 2508897"/>
                <a:gd name="csY67" fmla="*/ 808812 h 2167839"/>
                <a:gd name="csX68" fmla="*/ 2171670 w 2508897"/>
                <a:gd name="csY68" fmla="*/ 788127 h 2167839"/>
                <a:gd name="csX69" fmla="*/ 2187397 w 2508897"/>
                <a:gd name="csY69" fmla="*/ 761236 h 2167839"/>
                <a:gd name="csX70" fmla="*/ 2203124 w 2508897"/>
                <a:gd name="csY70" fmla="*/ 732276 h 2167839"/>
                <a:gd name="csX71" fmla="*/ 2235890 w 2508897"/>
                <a:gd name="csY71" fmla="*/ 666083 h 2167839"/>
                <a:gd name="csX72" fmla="*/ 2271276 w 2508897"/>
                <a:gd name="csY72" fmla="*/ 587479 h 2167839"/>
                <a:gd name="csX73" fmla="*/ 2307973 w 2508897"/>
                <a:gd name="csY73" fmla="*/ 504738 h 2167839"/>
                <a:gd name="csX74" fmla="*/ 2344670 w 2508897"/>
                <a:gd name="csY74" fmla="*/ 415791 h 2167839"/>
                <a:gd name="csX75" fmla="*/ 2380056 w 2508897"/>
                <a:gd name="csY75" fmla="*/ 328912 h 2167839"/>
                <a:gd name="csX76" fmla="*/ 2414132 w 2508897"/>
                <a:gd name="csY76" fmla="*/ 242034 h 2167839"/>
                <a:gd name="csX77" fmla="*/ 2471798 w 2508897"/>
                <a:gd name="csY77" fmla="*/ 88962 h 2167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</a:cxnLst>
              <a:rect l="l" t="t" r="r" b="b"/>
              <a:pathLst>
                <a:path w="2508897" h="2167839">
                  <a:moveTo>
                    <a:pt x="2504767" y="0"/>
                  </a:moveTo>
                  <a:lnTo>
                    <a:pt x="2508897" y="1"/>
                  </a:lnTo>
                  <a:lnTo>
                    <a:pt x="2369571" y="448887"/>
                  </a:lnTo>
                  <a:lnTo>
                    <a:pt x="2238511" y="866731"/>
                  </a:lnTo>
                  <a:lnTo>
                    <a:pt x="2180844" y="1050831"/>
                  </a:lnTo>
                  <a:lnTo>
                    <a:pt x="2133662" y="1193560"/>
                  </a:lnTo>
                  <a:lnTo>
                    <a:pt x="2125799" y="1218382"/>
                  </a:lnTo>
                  <a:lnTo>
                    <a:pt x="2115314" y="1243204"/>
                  </a:lnTo>
                  <a:lnTo>
                    <a:pt x="2102208" y="1272164"/>
                  </a:lnTo>
                  <a:lnTo>
                    <a:pt x="2086481" y="1303192"/>
                  </a:lnTo>
                  <a:lnTo>
                    <a:pt x="2051095" y="1371453"/>
                  </a:lnTo>
                  <a:lnTo>
                    <a:pt x="2007845" y="1445921"/>
                  </a:lnTo>
                  <a:lnTo>
                    <a:pt x="1959352" y="1524525"/>
                  </a:lnTo>
                  <a:lnTo>
                    <a:pt x="1905618" y="1605198"/>
                  </a:lnTo>
                  <a:lnTo>
                    <a:pt x="1847951" y="1687939"/>
                  </a:lnTo>
                  <a:lnTo>
                    <a:pt x="1787663" y="1768612"/>
                  </a:lnTo>
                  <a:lnTo>
                    <a:pt x="1724754" y="1847216"/>
                  </a:lnTo>
                  <a:lnTo>
                    <a:pt x="1693300" y="1884450"/>
                  </a:lnTo>
                  <a:lnTo>
                    <a:pt x="1661845" y="1921684"/>
                  </a:lnTo>
                  <a:lnTo>
                    <a:pt x="1629080" y="1956849"/>
                  </a:lnTo>
                  <a:lnTo>
                    <a:pt x="1597626" y="1989945"/>
                  </a:lnTo>
                  <a:lnTo>
                    <a:pt x="1566171" y="2020973"/>
                  </a:lnTo>
                  <a:lnTo>
                    <a:pt x="1534717" y="2047864"/>
                  </a:lnTo>
                  <a:lnTo>
                    <a:pt x="1503262" y="2074755"/>
                  </a:lnTo>
                  <a:lnTo>
                    <a:pt x="1473118" y="2097509"/>
                  </a:lnTo>
                  <a:lnTo>
                    <a:pt x="1444285" y="2118194"/>
                  </a:lnTo>
                  <a:lnTo>
                    <a:pt x="1415452" y="2134743"/>
                  </a:lnTo>
                  <a:lnTo>
                    <a:pt x="1386619" y="2149222"/>
                  </a:lnTo>
                  <a:lnTo>
                    <a:pt x="1360407" y="2159565"/>
                  </a:lnTo>
                  <a:lnTo>
                    <a:pt x="1335505" y="2165771"/>
                  </a:lnTo>
                  <a:lnTo>
                    <a:pt x="1310604" y="2167839"/>
                  </a:lnTo>
                  <a:lnTo>
                    <a:pt x="0" y="2167839"/>
                  </a:lnTo>
                  <a:lnTo>
                    <a:pt x="1311" y="2083029"/>
                  </a:lnTo>
                  <a:lnTo>
                    <a:pt x="0" y="2084"/>
                  </a:lnTo>
                  <a:lnTo>
                    <a:pt x="1370891" y="15"/>
                  </a:lnTo>
                  <a:lnTo>
                    <a:pt x="1408899" y="2084"/>
                  </a:lnTo>
                  <a:lnTo>
                    <a:pt x="1444285" y="8289"/>
                  </a:lnTo>
                  <a:lnTo>
                    <a:pt x="1479671" y="14495"/>
                  </a:lnTo>
                  <a:lnTo>
                    <a:pt x="1515058" y="24838"/>
                  </a:lnTo>
                  <a:lnTo>
                    <a:pt x="1547823" y="39317"/>
                  </a:lnTo>
                  <a:lnTo>
                    <a:pt x="1579277" y="53797"/>
                  </a:lnTo>
                  <a:lnTo>
                    <a:pt x="1610732" y="72414"/>
                  </a:lnTo>
                  <a:lnTo>
                    <a:pt x="1640876" y="93099"/>
                  </a:lnTo>
                  <a:lnTo>
                    <a:pt x="1671020" y="115853"/>
                  </a:lnTo>
                  <a:lnTo>
                    <a:pt x="1698542" y="138607"/>
                  </a:lnTo>
                  <a:lnTo>
                    <a:pt x="1726065" y="165498"/>
                  </a:lnTo>
                  <a:lnTo>
                    <a:pt x="1752277" y="192389"/>
                  </a:lnTo>
                  <a:lnTo>
                    <a:pt x="1777178" y="221348"/>
                  </a:lnTo>
                  <a:lnTo>
                    <a:pt x="1802080" y="252376"/>
                  </a:lnTo>
                  <a:lnTo>
                    <a:pt x="1825671" y="283404"/>
                  </a:lnTo>
                  <a:lnTo>
                    <a:pt x="1847951" y="316501"/>
                  </a:lnTo>
                  <a:lnTo>
                    <a:pt x="1870231" y="349597"/>
                  </a:lnTo>
                  <a:lnTo>
                    <a:pt x="1891201" y="384763"/>
                  </a:lnTo>
                  <a:lnTo>
                    <a:pt x="1910860" y="417859"/>
                  </a:lnTo>
                  <a:lnTo>
                    <a:pt x="1930519" y="453024"/>
                  </a:lnTo>
                  <a:lnTo>
                    <a:pt x="1967216" y="523354"/>
                  </a:lnTo>
                  <a:lnTo>
                    <a:pt x="1999981" y="593685"/>
                  </a:lnTo>
                  <a:lnTo>
                    <a:pt x="2031435" y="661946"/>
                  </a:lnTo>
                  <a:lnTo>
                    <a:pt x="2058958" y="728139"/>
                  </a:lnTo>
                  <a:lnTo>
                    <a:pt x="2104829" y="848114"/>
                  </a:lnTo>
                  <a:lnTo>
                    <a:pt x="2106140" y="846046"/>
                  </a:lnTo>
                  <a:lnTo>
                    <a:pt x="2110072" y="848114"/>
                  </a:lnTo>
                  <a:lnTo>
                    <a:pt x="2114003" y="850183"/>
                  </a:lnTo>
                  <a:lnTo>
                    <a:pt x="2117935" y="850183"/>
                  </a:lnTo>
                  <a:lnTo>
                    <a:pt x="2123178" y="848114"/>
                  </a:lnTo>
                  <a:lnTo>
                    <a:pt x="2133662" y="839840"/>
                  </a:lnTo>
                  <a:lnTo>
                    <a:pt x="2145458" y="827429"/>
                  </a:lnTo>
                  <a:lnTo>
                    <a:pt x="2158564" y="808812"/>
                  </a:lnTo>
                  <a:lnTo>
                    <a:pt x="2171670" y="788127"/>
                  </a:lnTo>
                  <a:lnTo>
                    <a:pt x="2187397" y="761236"/>
                  </a:lnTo>
                  <a:lnTo>
                    <a:pt x="2203124" y="732276"/>
                  </a:lnTo>
                  <a:lnTo>
                    <a:pt x="2235890" y="666083"/>
                  </a:lnTo>
                  <a:lnTo>
                    <a:pt x="2271276" y="587479"/>
                  </a:lnTo>
                  <a:lnTo>
                    <a:pt x="2307973" y="504738"/>
                  </a:lnTo>
                  <a:lnTo>
                    <a:pt x="2344670" y="415791"/>
                  </a:lnTo>
                  <a:lnTo>
                    <a:pt x="2380056" y="328912"/>
                  </a:lnTo>
                  <a:lnTo>
                    <a:pt x="2414132" y="242034"/>
                  </a:lnTo>
                  <a:lnTo>
                    <a:pt x="2471798" y="88962"/>
                  </a:lnTo>
                  <a:close/>
                </a:path>
              </a:pathLst>
            </a:custGeom>
            <a:solidFill>
              <a:srgbClr val="519B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Freeform 260">
              <a:extLst>
                <a:ext uri="{FF2B5EF4-FFF2-40B4-BE49-F238E27FC236}">
                  <a16:creationId xmlns:a16="http://schemas.microsoft.com/office/drawing/2014/main" id="{37583CFA-E539-639D-686C-43A8419A2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1" y="2308537"/>
              <a:ext cx="2528154" cy="2231947"/>
            </a:xfrm>
            <a:custGeom>
              <a:avLst/>
              <a:gdLst>
                <a:gd name="T0" fmla="*/ 1968 w 3858"/>
                <a:gd name="T1" fmla="*/ 2158 h 2158"/>
                <a:gd name="T2" fmla="*/ 2090 w 3858"/>
                <a:gd name="T3" fmla="*/ 2150 h 2158"/>
                <a:gd name="T4" fmla="*/ 2206 w 3858"/>
                <a:gd name="T5" fmla="*/ 2126 h 2158"/>
                <a:gd name="T6" fmla="*/ 2320 w 3858"/>
                <a:gd name="T7" fmla="*/ 2090 h 2158"/>
                <a:gd name="T8" fmla="*/ 2430 w 3858"/>
                <a:gd name="T9" fmla="*/ 2042 h 2158"/>
                <a:gd name="T10" fmla="*/ 2534 w 3858"/>
                <a:gd name="T11" fmla="*/ 1984 h 2158"/>
                <a:gd name="T12" fmla="*/ 2632 w 3858"/>
                <a:gd name="T13" fmla="*/ 1918 h 2158"/>
                <a:gd name="T14" fmla="*/ 2726 w 3858"/>
                <a:gd name="T15" fmla="*/ 1846 h 2158"/>
                <a:gd name="T16" fmla="*/ 2814 w 3858"/>
                <a:gd name="T17" fmla="*/ 1770 h 2158"/>
                <a:gd name="T18" fmla="*/ 2896 w 3858"/>
                <a:gd name="T19" fmla="*/ 1692 h 2158"/>
                <a:gd name="T20" fmla="*/ 2970 w 3858"/>
                <a:gd name="T21" fmla="*/ 1612 h 2158"/>
                <a:gd name="T22" fmla="*/ 3098 w 3858"/>
                <a:gd name="T23" fmla="*/ 1456 h 2158"/>
                <a:gd name="T24" fmla="*/ 3194 w 3858"/>
                <a:gd name="T25" fmla="*/ 1318 h 2158"/>
                <a:gd name="T26" fmla="*/ 3256 w 3858"/>
                <a:gd name="T27" fmla="*/ 1212 h 2158"/>
                <a:gd name="T28" fmla="*/ 3328 w 3858"/>
                <a:gd name="T29" fmla="*/ 1074 h 2158"/>
                <a:gd name="T30" fmla="*/ 3616 w 3858"/>
                <a:gd name="T31" fmla="*/ 494 h 2158"/>
                <a:gd name="T32" fmla="*/ 3858 w 3858"/>
                <a:gd name="T33" fmla="*/ 0 h 2158"/>
                <a:gd name="T34" fmla="*/ 3758 w 3858"/>
                <a:gd name="T35" fmla="*/ 178 h 2158"/>
                <a:gd name="T36" fmla="*/ 3620 w 3858"/>
                <a:gd name="T37" fmla="*/ 414 h 2158"/>
                <a:gd name="T38" fmla="*/ 3502 w 3858"/>
                <a:gd name="T39" fmla="*/ 602 h 2158"/>
                <a:gd name="T40" fmla="*/ 3428 w 3858"/>
                <a:gd name="T41" fmla="*/ 712 h 2158"/>
                <a:gd name="T42" fmla="*/ 3392 w 3858"/>
                <a:gd name="T43" fmla="*/ 760 h 2158"/>
                <a:gd name="T44" fmla="*/ 3312 w 3858"/>
                <a:gd name="T45" fmla="*/ 860 h 2158"/>
                <a:gd name="T46" fmla="*/ 3232 w 3858"/>
                <a:gd name="T47" fmla="*/ 950 h 2158"/>
                <a:gd name="T48" fmla="*/ 3168 w 3858"/>
                <a:gd name="T49" fmla="*/ 1016 h 2158"/>
                <a:gd name="T50" fmla="*/ 3136 w 3858"/>
                <a:gd name="T51" fmla="*/ 1042 h 2158"/>
                <a:gd name="T52" fmla="*/ 3130 w 3858"/>
                <a:gd name="T53" fmla="*/ 1044 h 2158"/>
                <a:gd name="T54" fmla="*/ 2940 w 3858"/>
                <a:gd name="T55" fmla="*/ 1092 h 2158"/>
                <a:gd name="T56" fmla="*/ 2726 w 3858"/>
                <a:gd name="T57" fmla="*/ 1136 h 2158"/>
                <a:gd name="T58" fmla="*/ 2492 w 3858"/>
                <a:gd name="T59" fmla="*/ 1174 h 2158"/>
                <a:gd name="T60" fmla="*/ 2244 w 3858"/>
                <a:gd name="T61" fmla="*/ 1210 h 2158"/>
                <a:gd name="T62" fmla="*/ 1726 w 3858"/>
                <a:gd name="T63" fmla="*/ 1270 h 2158"/>
                <a:gd name="T64" fmla="*/ 1212 w 3858"/>
                <a:gd name="T65" fmla="*/ 1314 h 2158"/>
                <a:gd name="T66" fmla="*/ 742 w 3858"/>
                <a:gd name="T67" fmla="*/ 1348 h 2158"/>
                <a:gd name="T68" fmla="*/ 356 w 3858"/>
                <a:gd name="T69" fmla="*/ 1370 h 2158"/>
                <a:gd name="T70" fmla="*/ 0 w 3858"/>
                <a:gd name="T71" fmla="*/ 1386 h 2158"/>
                <a:gd name="T72" fmla="*/ 0 w 3858"/>
                <a:gd name="T73" fmla="*/ 2158 h 2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58" h="2158">
                  <a:moveTo>
                    <a:pt x="1968" y="2158"/>
                  </a:moveTo>
                  <a:lnTo>
                    <a:pt x="1968" y="2158"/>
                  </a:lnTo>
                  <a:lnTo>
                    <a:pt x="2030" y="2156"/>
                  </a:lnTo>
                  <a:lnTo>
                    <a:pt x="2090" y="2150"/>
                  </a:lnTo>
                  <a:lnTo>
                    <a:pt x="2148" y="2140"/>
                  </a:lnTo>
                  <a:lnTo>
                    <a:pt x="2206" y="2126"/>
                  </a:lnTo>
                  <a:lnTo>
                    <a:pt x="2264" y="2110"/>
                  </a:lnTo>
                  <a:lnTo>
                    <a:pt x="2320" y="2090"/>
                  </a:lnTo>
                  <a:lnTo>
                    <a:pt x="2376" y="2068"/>
                  </a:lnTo>
                  <a:lnTo>
                    <a:pt x="2430" y="2042"/>
                  </a:lnTo>
                  <a:lnTo>
                    <a:pt x="2482" y="2014"/>
                  </a:lnTo>
                  <a:lnTo>
                    <a:pt x="2534" y="1984"/>
                  </a:lnTo>
                  <a:lnTo>
                    <a:pt x="2584" y="1952"/>
                  </a:lnTo>
                  <a:lnTo>
                    <a:pt x="2632" y="1918"/>
                  </a:lnTo>
                  <a:lnTo>
                    <a:pt x="2680" y="1884"/>
                  </a:lnTo>
                  <a:lnTo>
                    <a:pt x="2726" y="1846"/>
                  </a:lnTo>
                  <a:lnTo>
                    <a:pt x="2772" y="1808"/>
                  </a:lnTo>
                  <a:lnTo>
                    <a:pt x="2814" y="1770"/>
                  </a:lnTo>
                  <a:lnTo>
                    <a:pt x="2856" y="1732"/>
                  </a:lnTo>
                  <a:lnTo>
                    <a:pt x="2896" y="1692"/>
                  </a:lnTo>
                  <a:lnTo>
                    <a:pt x="2934" y="1652"/>
                  </a:lnTo>
                  <a:lnTo>
                    <a:pt x="2970" y="1612"/>
                  </a:lnTo>
                  <a:lnTo>
                    <a:pt x="3038" y="1532"/>
                  </a:lnTo>
                  <a:lnTo>
                    <a:pt x="3098" y="1456"/>
                  </a:lnTo>
                  <a:lnTo>
                    <a:pt x="3150" y="1384"/>
                  </a:lnTo>
                  <a:lnTo>
                    <a:pt x="3194" y="1318"/>
                  </a:lnTo>
                  <a:lnTo>
                    <a:pt x="3230" y="1260"/>
                  </a:lnTo>
                  <a:lnTo>
                    <a:pt x="3256" y="1212"/>
                  </a:lnTo>
                  <a:lnTo>
                    <a:pt x="3256" y="1212"/>
                  </a:lnTo>
                  <a:lnTo>
                    <a:pt x="3328" y="1074"/>
                  </a:lnTo>
                  <a:lnTo>
                    <a:pt x="3416" y="896"/>
                  </a:lnTo>
                  <a:lnTo>
                    <a:pt x="3616" y="494"/>
                  </a:lnTo>
                  <a:lnTo>
                    <a:pt x="3858" y="0"/>
                  </a:lnTo>
                  <a:lnTo>
                    <a:pt x="3858" y="0"/>
                  </a:lnTo>
                  <a:lnTo>
                    <a:pt x="3810" y="86"/>
                  </a:lnTo>
                  <a:lnTo>
                    <a:pt x="3758" y="178"/>
                  </a:lnTo>
                  <a:lnTo>
                    <a:pt x="3694" y="290"/>
                  </a:lnTo>
                  <a:lnTo>
                    <a:pt x="3620" y="414"/>
                  </a:lnTo>
                  <a:lnTo>
                    <a:pt x="3542" y="540"/>
                  </a:lnTo>
                  <a:lnTo>
                    <a:pt x="3502" y="602"/>
                  </a:lnTo>
                  <a:lnTo>
                    <a:pt x="3464" y="660"/>
                  </a:lnTo>
                  <a:lnTo>
                    <a:pt x="3428" y="712"/>
                  </a:lnTo>
                  <a:lnTo>
                    <a:pt x="3392" y="760"/>
                  </a:lnTo>
                  <a:lnTo>
                    <a:pt x="3392" y="760"/>
                  </a:lnTo>
                  <a:lnTo>
                    <a:pt x="3352" y="810"/>
                  </a:lnTo>
                  <a:lnTo>
                    <a:pt x="3312" y="860"/>
                  </a:lnTo>
                  <a:lnTo>
                    <a:pt x="3270" y="906"/>
                  </a:lnTo>
                  <a:lnTo>
                    <a:pt x="3232" y="950"/>
                  </a:lnTo>
                  <a:lnTo>
                    <a:pt x="3196" y="986"/>
                  </a:lnTo>
                  <a:lnTo>
                    <a:pt x="3168" y="1016"/>
                  </a:lnTo>
                  <a:lnTo>
                    <a:pt x="3144" y="1036"/>
                  </a:lnTo>
                  <a:lnTo>
                    <a:pt x="3136" y="1042"/>
                  </a:lnTo>
                  <a:lnTo>
                    <a:pt x="3130" y="1044"/>
                  </a:lnTo>
                  <a:lnTo>
                    <a:pt x="3130" y="1044"/>
                  </a:lnTo>
                  <a:lnTo>
                    <a:pt x="3038" y="1068"/>
                  </a:lnTo>
                  <a:lnTo>
                    <a:pt x="2940" y="1092"/>
                  </a:lnTo>
                  <a:lnTo>
                    <a:pt x="2836" y="1114"/>
                  </a:lnTo>
                  <a:lnTo>
                    <a:pt x="2726" y="1136"/>
                  </a:lnTo>
                  <a:lnTo>
                    <a:pt x="2610" y="1156"/>
                  </a:lnTo>
                  <a:lnTo>
                    <a:pt x="2492" y="1174"/>
                  </a:lnTo>
                  <a:lnTo>
                    <a:pt x="2370" y="1192"/>
                  </a:lnTo>
                  <a:lnTo>
                    <a:pt x="2244" y="1210"/>
                  </a:lnTo>
                  <a:lnTo>
                    <a:pt x="1986" y="1242"/>
                  </a:lnTo>
                  <a:lnTo>
                    <a:pt x="1726" y="1270"/>
                  </a:lnTo>
                  <a:lnTo>
                    <a:pt x="1466" y="1294"/>
                  </a:lnTo>
                  <a:lnTo>
                    <a:pt x="1212" y="1314"/>
                  </a:lnTo>
                  <a:lnTo>
                    <a:pt x="968" y="1334"/>
                  </a:lnTo>
                  <a:lnTo>
                    <a:pt x="742" y="1348"/>
                  </a:lnTo>
                  <a:lnTo>
                    <a:pt x="536" y="1360"/>
                  </a:lnTo>
                  <a:lnTo>
                    <a:pt x="356" y="1370"/>
                  </a:lnTo>
                  <a:lnTo>
                    <a:pt x="96" y="1382"/>
                  </a:lnTo>
                  <a:lnTo>
                    <a:pt x="0" y="1386"/>
                  </a:lnTo>
                  <a:lnTo>
                    <a:pt x="0" y="2158"/>
                  </a:lnTo>
                  <a:lnTo>
                    <a:pt x="0" y="2158"/>
                  </a:lnTo>
                  <a:lnTo>
                    <a:pt x="1968" y="2158"/>
                  </a:lnTo>
                  <a:close/>
                </a:path>
              </a:pathLst>
            </a:custGeom>
            <a:solidFill>
              <a:srgbClr val="34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263">
              <a:extLst>
                <a:ext uri="{FF2B5EF4-FFF2-40B4-BE49-F238E27FC236}">
                  <a16:creationId xmlns:a16="http://schemas.microsoft.com/office/drawing/2014/main" id="{F8A8FBA8-EAC3-DF69-F7BC-08CB9E07E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1" y="2294057"/>
              <a:ext cx="2534707" cy="1148036"/>
            </a:xfrm>
            <a:custGeom>
              <a:avLst/>
              <a:gdLst>
                <a:gd name="T0" fmla="*/ 3868 w 3868"/>
                <a:gd name="T1" fmla="*/ 0 h 1110"/>
                <a:gd name="T2" fmla="*/ 3674 w 3868"/>
                <a:gd name="T3" fmla="*/ 326 h 1110"/>
                <a:gd name="T4" fmla="*/ 3500 w 3868"/>
                <a:gd name="T5" fmla="*/ 592 h 1110"/>
                <a:gd name="T6" fmla="*/ 3424 w 3868"/>
                <a:gd name="T7" fmla="*/ 698 h 1110"/>
                <a:gd name="T8" fmla="*/ 3354 w 3868"/>
                <a:gd name="T9" fmla="*/ 786 h 1110"/>
                <a:gd name="T10" fmla="*/ 3290 w 3868"/>
                <a:gd name="T11" fmla="*/ 852 h 1110"/>
                <a:gd name="T12" fmla="*/ 3234 w 3868"/>
                <a:gd name="T13" fmla="*/ 896 h 1110"/>
                <a:gd name="T14" fmla="*/ 3228 w 3868"/>
                <a:gd name="T15" fmla="*/ 898 h 1110"/>
                <a:gd name="T16" fmla="*/ 3204 w 3868"/>
                <a:gd name="T17" fmla="*/ 902 h 1110"/>
                <a:gd name="T18" fmla="*/ 3158 w 3868"/>
                <a:gd name="T19" fmla="*/ 898 h 1110"/>
                <a:gd name="T20" fmla="*/ 3100 w 3868"/>
                <a:gd name="T21" fmla="*/ 882 h 1110"/>
                <a:gd name="T22" fmla="*/ 2970 w 3868"/>
                <a:gd name="T23" fmla="*/ 836 h 1110"/>
                <a:gd name="T24" fmla="*/ 2854 w 3868"/>
                <a:gd name="T25" fmla="*/ 786 h 1110"/>
                <a:gd name="T26" fmla="*/ 2812 w 3868"/>
                <a:gd name="T27" fmla="*/ 766 h 1110"/>
                <a:gd name="T28" fmla="*/ 2694 w 3868"/>
                <a:gd name="T29" fmla="*/ 708 h 1110"/>
                <a:gd name="T30" fmla="*/ 2590 w 3868"/>
                <a:gd name="T31" fmla="*/ 664 h 1110"/>
                <a:gd name="T32" fmla="*/ 2500 w 3868"/>
                <a:gd name="T33" fmla="*/ 634 h 1110"/>
                <a:gd name="T34" fmla="*/ 2422 w 3868"/>
                <a:gd name="T35" fmla="*/ 612 h 1110"/>
                <a:gd name="T36" fmla="*/ 2356 w 3868"/>
                <a:gd name="T37" fmla="*/ 600 h 1110"/>
                <a:gd name="T38" fmla="*/ 2258 w 3868"/>
                <a:gd name="T39" fmla="*/ 590 h 1110"/>
                <a:gd name="T40" fmla="*/ 2224 w 3868"/>
                <a:gd name="T41" fmla="*/ 588 h 1110"/>
                <a:gd name="T42" fmla="*/ 0 w 3868"/>
                <a:gd name="T43" fmla="*/ 1110 h 1110"/>
                <a:gd name="T44" fmla="*/ 2564 w 3868"/>
                <a:gd name="T45" fmla="*/ 1108 h 1110"/>
                <a:gd name="T46" fmla="*/ 2644 w 3868"/>
                <a:gd name="T47" fmla="*/ 1106 h 1110"/>
                <a:gd name="T48" fmla="*/ 2782 w 3868"/>
                <a:gd name="T49" fmla="*/ 1096 h 1110"/>
                <a:gd name="T50" fmla="*/ 2892 w 3868"/>
                <a:gd name="T51" fmla="*/ 1080 h 1110"/>
                <a:gd name="T52" fmla="*/ 3008 w 3868"/>
                <a:gd name="T53" fmla="*/ 1056 h 1110"/>
                <a:gd name="T54" fmla="*/ 3120 w 3868"/>
                <a:gd name="T55" fmla="*/ 1020 h 1110"/>
                <a:gd name="T56" fmla="*/ 3172 w 3868"/>
                <a:gd name="T57" fmla="*/ 998 h 1110"/>
                <a:gd name="T58" fmla="*/ 3218 w 3868"/>
                <a:gd name="T59" fmla="*/ 972 h 1110"/>
                <a:gd name="T60" fmla="*/ 3260 w 3868"/>
                <a:gd name="T61" fmla="*/ 940 h 1110"/>
                <a:gd name="T62" fmla="*/ 3298 w 3868"/>
                <a:gd name="T63" fmla="*/ 904 h 1110"/>
                <a:gd name="T64" fmla="*/ 3380 w 3868"/>
                <a:gd name="T65" fmla="*/ 810 h 1110"/>
                <a:gd name="T66" fmla="*/ 3464 w 3868"/>
                <a:gd name="T67" fmla="*/ 694 h 1110"/>
                <a:gd name="T68" fmla="*/ 3550 w 3868"/>
                <a:gd name="T69" fmla="*/ 564 h 1110"/>
                <a:gd name="T70" fmla="*/ 3672 w 3868"/>
                <a:gd name="T71" fmla="*/ 358 h 1110"/>
                <a:gd name="T72" fmla="*/ 3812 w 3868"/>
                <a:gd name="T73" fmla="*/ 102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68" h="1110">
                  <a:moveTo>
                    <a:pt x="3868" y="0"/>
                  </a:moveTo>
                  <a:lnTo>
                    <a:pt x="3868" y="0"/>
                  </a:lnTo>
                  <a:lnTo>
                    <a:pt x="3768" y="170"/>
                  </a:lnTo>
                  <a:lnTo>
                    <a:pt x="3674" y="326"/>
                  </a:lnTo>
                  <a:lnTo>
                    <a:pt x="3584" y="466"/>
                  </a:lnTo>
                  <a:lnTo>
                    <a:pt x="3500" y="592"/>
                  </a:lnTo>
                  <a:lnTo>
                    <a:pt x="3462" y="648"/>
                  </a:lnTo>
                  <a:lnTo>
                    <a:pt x="3424" y="698"/>
                  </a:lnTo>
                  <a:lnTo>
                    <a:pt x="3388" y="746"/>
                  </a:lnTo>
                  <a:lnTo>
                    <a:pt x="3354" y="786"/>
                  </a:lnTo>
                  <a:lnTo>
                    <a:pt x="3320" y="822"/>
                  </a:lnTo>
                  <a:lnTo>
                    <a:pt x="3290" y="852"/>
                  </a:lnTo>
                  <a:lnTo>
                    <a:pt x="3260" y="878"/>
                  </a:lnTo>
                  <a:lnTo>
                    <a:pt x="3234" y="896"/>
                  </a:lnTo>
                  <a:lnTo>
                    <a:pt x="3234" y="896"/>
                  </a:lnTo>
                  <a:lnTo>
                    <a:pt x="3228" y="898"/>
                  </a:lnTo>
                  <a:lnTo>
                    <a:pt x="3222" y="900"/>
                  </a:lnTo>
                  <a:lnTo>
                    <a:pt x="3204" y="902"/>
                  </a:lnTo>
                  <a:lnTo>
                    <a:pt x="3182" y="902"/>
                  </a:lnTo>
                  <a:lnTo>
                    <a:pt x="3158" y="898"/>
                  </a:lnTo>
                  <a:lnTo>
                    <a:pt x="3130" y="890"/>
                  </a:lnTo>
                  <a:lnTo>
                    <a:pt x="3100" y="882"/>
                  </a:lnTo>
                  <a:lnTo>
                    <a:pt x="3034" y="862"/>
                  </a:lnTo>
                  <a:lnTo>
                    <a:pt x="2970" y="836"/>
                  </a:lnTo>
                  <a:lnTo>
                    <a:pt x="2906" y="810"/>
                  </a:lnTo>
                  <a:lnTo>
                    <a:pt x="2854" y="786"/>
                  </a:lnTo>
                  <a:lnTo>
                    <a:pt x="2812" y="766"/>
                  </a:lnTo>
                  <a:lnTo>
                    <a:pt x="2812" y="766"/>
                  </a:lnTo>
                  <a:lnTo>
                    <a:pt x="2752" y="736"/>
                  </a:lnTo>
                  <a:lnTo>
                    <a:pt x="2694" y="708"/>
                  </a:lnTo>
                  <a:lnTo>
                    <a:pt x="2640" y="684"/>
                  </a:lnTo>
                  <a:lnTo>
                    <a:pt x="2590" y="664"/>
                  </a:lnTo>
                  <a:lnTo>
                    <a:pt x="2544" y="648"/>
                  </a:lnTo>
                  <a:lnTo>
                    <a:pt x="2500" y="634"/>
                  </a:lnTo>
                  <a:lnTo>
                    <a:pt x="2460" y="622"/>
                  </a:lnTo>
                  <a:lnTo>
                    <a:pt x="2422" y="612"/>
                  </a:lnTo>
                  <a:lnTo>
                    <a:pt x="2388" y="604"/>
                  </a:lnTo>
                  <a:lnTo>
                    <a:pt x="2356" y="600"/>
                  </a:lnTo>
                  <a:lnTo>
                    <a:pt x="2302" y="592"/>
                  </a:lnTo>
                  <a:lnTo>
                    <a:pt x="2258" y="590"/>
                  </a:lnTo>
                  <a:lnTo>
                    <a:pt x="2224" y="588"/>
                  </a:lnTo>
                  <a:lnTo>
                    <a:pt x="2224" y="588"/>
                  </a:lnTo>
                  <a:lnTo>
                    <a:pt x="0" y="588"/>
                  </a:lnTo>
                  <a:lnTo>
                    <a:pt x="0" y="1110"/>
                  </a:lnTo>
                  <a:lnTo>
                    <a:pt x="2564" y="1108"/>
                  </a:lnTo>
                  <a:lnTo>
                    <a:pt x="2564" y="1108"/>
                  </a:lnTo>
                  <a:lnTo>
                    <a:pt x="2586" y="1108"/>
                  </a:lnTo>
                  <a:lnTo>
                    <a:pt x="2644" y="1106"/>
                  </a:lnTo>
                  <a:lnTo>
                    <a:pt x="2730" y="1100"/>
                  </a:lnTo>
                  <a:lnTo>
                    <a:pt x="2782" y="1096"/>
                  </a:lnTo>
                  <a:lnTo>
                    <a:pt x="2836" y="1090"/>
                  </a:lnTo>
                  <a:lnTo>
                    <a:pt x="2892" y="1080"/>
                  </a:lnTo>
                  <a:lnTo>
                    <a:pt x="2950" y="1070"/>
                  </a:lnTo>
                  <a:lnTo>
                    <a:pt x="3008" y="1056"/>
                  </a:lnTo>
                  <a:lnTo>
                    <a:pt x="3066" y="1040"/>
                  </a:lnTo>
                  <a:lnTo>
                    <a:pt x="3120" y="1020"/>
                  </a:lnTo>
                  <a:lnTo>
                    <a:pt x="3146" y="1010"/>
                  </a:lnTo>
                  <a:lnTo>
                    <a:pt x="3172" y="998"/>
                  </a:lnTo>
                  <a:lnTo>
                    <a:pt x="3196" y="984"/>
                  </a:lnTo>
                  <a:lnTo>
                    <a:pt x="3218" y="972"/>
                  </a:lnTo>
                  <a:lnTo>
                    <a:pt x="3240" y="956"/>
                  </a:lnTo>
                  <a:lnTo>
                    <a:pt x="3260" y="940"/>
                  </a:lnTo>
                  <a:lnTo>
                    <a:pt x="3260" y="940"/>
                  </a:lnTo>
                  <a:lnTo>
                    <a:pt x="3298" y="904"/>
                  </a:lnTo>
                  <a:lnTo>
                    <a:pt x="3338" y="860"/>
                  </a:lnTo>
                  <a:lnTo>
                    <a:pt x="3380" y="810"/>
                  </a:lnTo>
                  <a:lnTo>
                    <a:pt x="3422" y="754"/>
                  </a:lnTo>
                  <a:lnTo>
                    <a:pt x="3464" y="694"/>
                  </a:lnTo>
                  <a:lnTo>
                    <a:pt x="3508" y="630"/>
                  </a:lnTo>
                  <a:lnTo>
                    <a:pt x="3550" y="564"/>
                  </a:lnTo>
                  <a:lnTo>
                    <a:pt x="3592" y="496"/>
                  </a:lnTo>
                  <a:lnTo>
                    <a:pt x="3672" y="358"/>
                  </a:lnTo>
                  <a:lnTo>
                    <a:pt x="3748" y="224"/>
                  </a:lnTo>
                  <a:lnTo>
                    <a:pt x="3812" y="102"/>
                  </a:lnTo>
                  <a:lnTo>
                    <a:pt x="3868" y="0"/>
                  </a:lnTo>
                  <a:close/>
                </a:path>
              </a:pathLst>
            </a:custGeom>
            <a:solidFill>
              <a:srgbClr val="F68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266">
              <a:extLst>
                <a:ext uri="{FF2B5EF4-FFF2-40B4-BE49-F238E27FC236}">
                  <a16:creationId xmlns:a16="http://schemas.microsoft.com/office/drawing/2014/main" id="{8D319E38-9694-5A38-0679-01DDDC605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1" y="2389210"/>
              <a:ext cx="2500631" cy="1582429"/>
            </a:xfrm>
            <a:custGeom>
              <a:avLst/>
              <a:gdLst>
                <a:gd name="T0" fmla="*/ 3096 w 3816"/>
                <a:gd name="T1" fmla="*/ 1188 h 1530"/>
                <a:gd name="T2" fmla="*/ 3244 w 3816"/>
                <a:gd name="T3" fmla="*/ 1000 h 1530"/>
                <a:gd name="T4" fmla="*/ 3326 w 3816"/>
                <a:gd name="T5" fmla="*/ 886 h 1530"/>
                <a:gd name="T6" fmla="*/ 3402 w 3816"/>
                <a:gd name="T7" fmla="*/ 770 h 1530"/>
                <a:gd name="T8" fmla="*/ 3478 w 3816"/>
                <a:gd name="T9" fmla="*/ 644 h 1530"/>
                <a:gd name="T10" fmla="*/ 3600 w 3816"/>
                <a:gd name="T11" fmla="*/ 418 h 1530"/>
                <a:gd name="T12" fmla="*/ 3816 w 3816"/>
                <a:gd name="T13" fmla="*/ 0 h 1530"/>
                <a:gd name="T14" fmla="*/ 3784 w 3816"/>
                <a:gd name="T15" fmla="*/ 52 h 1530"/>
                <a:gd name="T16" fmla="*/ 3688 w 3816"/>
                <a:gd name="T17" fmla="*/ 230 h 1530"/>
                <a:gd name="T18" fmla="*/ 3552 w 3816"/>
                <a:gd name="T19" fmla="*/ 464 h 1530"/>
                <a:gd name="T20" fmla="*/ 3474 w 3816"/>
                <a:gd name="T21" fmla="*/ 586 h 1530"/>
                <a:gd name="T22" fmla="*/ 3390 w 3816"/>
                <a:gd name="T23" fmla="*/ 704 h 1530"/>
                <a:gd name="T24" fmla="*/ 3302 w 3816"/>
                <a:gd name="T25" fmla="*/ 808 h 1530"/>
                <a:gd name="T26" fmla="*/ 3284 w 3816"/>
                <a:gd name="T27" fmla="*/ 828 h 1530"/>
                <a:gd name="T28" fmla="*/ 3240 w 3816"/>
                <a:gd name="T29" fmla="*/ 862 h 1530"/>
                <a:gd name="T30" fmla="*/ 3190 w 3816"/>
                <a:gd name="T31" fmla="*/ 892 h 1530"/>
                <a:gd name="T32" fmla="*/ 3136 w 3816"/>
                <a:gd name="T33" fmla="*/ 916 h 1530"/>
                <a:gd name="T34" fmla="*/ 3048 w 3816"/>
                <a:gd name="T35" fmla="*/ 948 h 1530"/>
                <a:gd name="T36" fmla="*/ 2924 w 3816"/>
                <a:gd name="T37" fmla="*/ 978 h 1530"/>
                <a:gd name="T38" fmla="*/ 2806 w 3816"/>
                <a:gd name="T39" fmla="*/ 996 h 1530"/>
                <a:gd name="T40" fmla="*/ 2658 w 3816"/>
                <a:gd name="T41" fmla="*/ 1008 h 1530"/>
                <a:gd name="T42" fmla="*/ 2570 w 3816"/>
                <a:gd name="T43" fmla="*/ 1010 h 1530"/>
                <a:gd name="T44" fmla="*/ 0 w 3816"/>
                <a:gd name="T45" fmla="*/ 1530 h 1530"/>
                <a:gd name="T46" fmla="*/ 2398 w 3816"/>
                <a:gd name="T47" fmla="*/ 1530 h 1530"/>
                <a:gd name="T48" fmla="*/ 2468 w 3816"/>
                <a:gd name="T49" fmla="*/ 1524 h 1530"/>
                <a:gd name="T50" fmla="*/ 2546 w 3816"/>
                <a:gd name="T51" fmla="*/ 1512 h 1530"/>
                <a:gd name="T52" fmla="*/ 2642 w 3816"/>
                <a:gd name="T53" fmla="*/ 1488 h 1530"/>
                <a:gd name="T54" fmla="*/ 2754 w 3816"/>
                <a:gd name="T55" fmla="*/ 1448 h 1530"/>
                <a:gd name="T56" fmla="*/ 2840 w 3816"/>
                <a:gd name="T57" fmla="*/ 1404 h 1530"/>
                <a:gd name="T58" fmla="*/ 2900 w 3816"/>
                <a:gd name="T59" fmla="*/ 1368 h 1530"/>
                <a:gd name="T60" fmla="*/ 2958 w 3816"/>
                <a:gd name="T61" fmla="*/ 1326 h 1530"/>
                <a:gd name="T62" fmla="*/ 3016 w 3816"/>
                <a:gd name="T63" fmla="*/ 1276 h 1530"/>
                <a:gd name="T64" fmla="*/ 3070 w 3816"/>
                <a:gd name="T65" fmla="*/ 122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16" h="1530">
                  <a:moveTo>
                    <a:pt x="3096" y="1188"/>
                  </a:moveTo>
                  <a:lnTo>
                    <a:pt x="3096" y="1188"/>
                  </a:lnTo>
                  <a:lnTo>
                    <a:pt x="3198" y="1060"/>
                  </a:lnTo>
                  <a:lnTo>
                    <a:pt x="3244" y="1000"/>
                  </a:lnTo>
                  <a:lnTo>
                    <a:pt x="3286" y="942"/>
                  </a:lnTo>
                  <a:lnTo>
                    <a:pt x="3326" y="886"/>
                  </a:lnTo>
                  <a:lnTo>
                    <a:pt x="3364" y="828"/>
                  </a:lnTo>
                  <a:lnTo>
                    <a:pt x="3402" y="770"/>
                  </a:lnTo>
                  <a:lnTo>
                    <a:pt x="3440" y="708"/>
                  </a:lnTo>
                  <a:lnTo>
                    <a:pt x="3478" y="644"/>
                  </a:lnTo>
                  <a:lnTo>
                    <a:pt x="3516" y="574"/>
                  </a:lnTo>
                  <a:lnTo>
                    <a:pt x="3600" y="418"/>
                  </a:lnTo>
                  <a:lnTo>
                    <a:pt x="3698" y="228"/>
                  </a:lnTo>
                  <a:lnTo>
                    <a:pt x="3816" y="0"/>
                  </a:lnTo>
                  <a:lnTo>
                    <a:pt x="3816" y="0"/>
                  </a:lnTo>
                  <a:lnTo>
                    <a:pt x="3784" y="52"/>
                  </a:lnTo>
                  <a:lnTo>
                    <a:pt x="3742" y="130"/>
                  </a:lnTo>
                  <a:lnTo>
                    <a:pt x="3688" y="230"/>
                  </a:lnTo>
                  <a:lnTo>
                    <a:pt x="3624" y="344"/>
                  </a:lnTo>
                  <a:lnTo>
                    <a:pt x="3552" y="464"/>
                  </a:lnTo>
                  <a:lnTo>
                    <a:pt x="3514" y="526"/>
                  </a:lnTo>
                  <a:lnTo>
                    <a:pt x="3474" y="586"/>
                  </a:lnTo>
                  <a:lnTo>
                    <a:pt x="3432" y="646"/>
                  </a:lnTo>
                  <a:lnTo>
                    <a:pt x="3390" y="704"/>
                  </a:lnTo>
                  <a:lnTo>
                    <a:pt x="3346" y="758"/>
                  </a:lnTo>
                  <a:lnTo>
                    <a:pt x="3302" y="808"/>
                  </a:lnTo>
                  <a:lnTo>
                    <a:pt x="3302" y="808"/>
                  </a:lnTo>
                  <a:lnTo>
                    <a:pt x="3284" y="828"/>
                  </a:lnTo>
                  <a:lnTo>
                    <a:pt x="3262" y="846"/>
                  </a:lnTo>
                  <a:lnTo>
                    <a:pt x="3240" y="862"/>
                  </a:lnTo>
                  <a:lnTo>
                    <a:pt x="3216" y="878"/>
                  </a:lnTo>
                  <a:lnTo>
                    <a:pt x="3190" y="892"/>
                  </a:lnTo>
                  <a:lnTo>
                    <a:pt x="3164" y="904"/>
                  </a:lnTo>
                  <a:lnTo>
                    <a:pt x="3136" y="916"/>
                  </a:lnTo>
                  <a:lnTo>
                    <a:pt x="3108" y="928"/>
                  </a:lnTo>
                  <a:lnTo>
                    <a:pt x="3048" y="948"/>
                  </a:lnTo>
                  <a:lnTo>
                    <a:pt x="2986" y="964"/>
                  </a:lnTo>
                  <a:lnTo>
                    <a:pt x="2924" y="978"/>
                  </a:lnTo>
                  <a:lnTo>
                    <a:pt x="2864" y="988"/>
                  </a:lnTo>
                  <a:lnTo>
                    <a:pt x="2806" y="996"/>
                  </a:lnTo>
                  <a:lnTo>
                    <a:pt x="2752" y="1002"/>
                  </a:lnTo>
                  <a:lnTo>
                    <a:pt x="2658" y="1008"/>
                  </a:lnTo>
                  <a:lnTo>
                    <a:pt x="2594" y="1010"/>
                  </a:lnTo>
                  <a:lnTo>
                    <a:pt x="2570" y="1010"/>
                  </a:lnTo>
                  <a:lnTo>
                    <a:pt x="0" y="1014"/>
                  </a:lnTo>
                  <a:lnTo>
                    <a:pt x="0" y="1530"/>
                  </a:lnTo>
                  <a:lnTo>
                    <a:pt x="2398" y="1530"/>
                  </a:lnTo>
                  <a:lnTo>
                    <a:pt x="2398" y="1530"/>
                  </a:lnTo>
                  <a:lnTo>
                    <a:pt x="2416" y="1528"/>
                  </a:lnTo>
                  <a:lnTo>
                    <a:pt x="2468" y="1524"/>
                  </a:lnTo>
                  <a:lnTo>
                    <a:pt x="2504" y="1520"/>
                  </a:lnTo>
                  <a:lnTo>
                    <a:pt x="2546" y="1512"/>
                  </a:lnTo>
                  <a:lnTo>
                    <a:pt x="2592" y="1502"/>
                  </a:lnTo>
                  <a:lnTo>
                    <a:pt x="2642" y="1488"/>
                  </a:lnTo>
                  <a:lnTo>
                    <a:pt x="2696" y="1470"/>
                  </a:lnTo>
                  <a:lnTo>
                    <a:pt x="2754" y="1448"/>
                  </a:lnTo>
                  <a:lnTo>
                    <a:pt x="2812" y="1420"/>
                  </a:lnTo>
                  <a:lnTo>
                    <a:pt x="2840" y="1404"/>
                  </a:lnTo>
                  <a:lnTo>
                    <a:pt x="2870" y="1386"/>
                  </a:lnTo>
                  <a:lnTo>
                    <a:pt x="2900" y="1368"/>
                  </a:lnTo>
                  <a:lnTo>
                    <a:pt x="2928" y="1348"/>
                  </a:lnTo>
                  <a:lnTo>
                    <a:pt x="2958" y="1326"/>
                  </a:lnTo>
                  <a:lnTo>
                    <a:pt x="2986" y="1302"/>
                  </a:lnTo>
                  <a:lnTo>
                    <a:pt x="3016" y="1276"/>
                  </a:lnTo>
                  <a:lnTo>
                    <a:pt x="3042" y="1248"/>
                  </a:lnTo>
                  <a:lnTo>
                    <a:pt x="3070" y="1220"/>
                  </a:lnTo>
                  <a:lnTo>
                    <a:pt x="3096" y="1188"/>
                  </a:lnTo>
                  <a:close/>
                </a:path>
              </a:pathLst>
            </a:custGeom>
            <a:solidFill>
              <a:srgbClr val="F03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FC01F95-CED5-10D4-FFAB-DA626F62C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2369645"/>
              <a:ext cx="1782501" cy="532562"/>
            </a:xfrm>
            <a:custGeom>
              <a:avLst/>
              <a:gdLst>
                <a:gd name="csX0" fmla="*/ 628726 w 628726"/>
                <a:gd name="csY0" fmla="*/ 0 h 532562"/>
                <a:gd name="csX1" fmla="*/ 628726 w 628726"/>
                <a:gd name="csY1" fmla="*/ 532562 h 532562"/>
                <a:gd name="csX2" fmla="*/ 335 w 628726"/>
                <a:gd name="csY2" fmla="*/ 532562 h 532562"/>
                <a:gd name="csX3" fmla="*/ 0 w 628726"/>
                <a:gd name="csY3" fmla="*/ 949 h 532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8726" h="532562">
                  <a:moveTo>
                    <a:pt x="628726" y="0"/>
                  </a:moveTo>
                  <a:lnTo>
                    <a:pt x="628726" y="532562"/>
                  </a:lnTo>
                  <a:lnTo>
                    <a:pt x="335" y="532562"/>
                  </a:lnTo>
                  <a:lnTo>
                    <a:pt x="0" y="949"/>
                  </a:lnTo>
                  <a:close/>
                </a:path>
              </a:pathLst>
            </a:custGeom>
            <a:solidFill>
              <a:srgbClr val="519B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A0B24FD-4919-CFC7-604F-D7E6227CF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3688797"/>
              <a:ext cx="1782501" cy="851687"/>
            </a:xfrm>
            <a:custGeom>
              <a:avLst/>
              <a:gdLst>
                <a:gd name="csX0" fmla="*/ 628726 w 628726"/>
                <a:gd name="csY0" fmla="*/ 0 h 851687"/>
                <a:gd name="csX1" fmla="*/ 628726 w 628726"/>
                <a:gd name="csY1" fmla="*/ 851687 h 851687"/>
                <a:gd name="csX2" fmla="*/ 0 w 628726"/>
                <a:gd name="csY2" fmla="*/ 851687 h 851687"/>
                <a:gd name="csX3" fmla="*/ 0 w 628726"/>
                <a:gd name="csY3" fmla="*/ 53233 h 851687"/>
                <a:gd name="csX4" fmla="*/ 62909 w 628726"/>
                <a:gd name="csY4" fmla="*/ 49096 h 851687"/>
                <a:gd name="csX5" fmla="*/ 233287 w 628726"/>
                <a:gd name="csY5" fmla="*/ 36685 h 851687"/>
                <a:gd name="csX6" fmla="*/ 351242 w 628726"/>
                <a:gd name="csY6" fmla="*/ 26343 h 851687"/>
                <a:gd name="csX7" fmla="*/ 486234 w 628726"/>
                <a:gd name="csY7" fmla="*/ 13931 h 8516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28726" h="851687">
                  <a:moveTo>
                    <a:pt x="628726" y="0"/>
                  </a:moveTo>
                  <a:lnTo>
                    <a:pt x="628726" y="851687"/>
                  </a:lnTo>
                  <a:lnTo>
                    <a:pt x="0" y="851687"/>
                  </a:lnTo>
                  <a:lnTo>
                    <a:pt x="0" y="53233"/>
                  </a:lnTo>
                  <a:lnTo>
                    <a:pt x="62909" y="49096"/>
                  </a:lnTo>
                  <a:lnTo>
                    <a:pt x="233287" y="36685"/>
                  </a:lnTo>
                  <a:lnTo>
                    <a:pt x="351242" y="26343"/>
                  </a:lnTo>
                  <a:lnTo>
                    <a:pt x="486234" y="13931"/>
                  </a:lnTo>
                  <a:close/>
                </a:path>
              </a:pathLst>
            </a:custGeom>
            <a:solidFill>
              <a:srgbClr val="34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50E6F50-684D-D365-F7DF-F3E01E9564F4}"/>
                </a:ext>
              </a:extLst>
            </p:cNvPr>
            <p:cNvSpPr/>
            <p:nvPr/>
          </p:nvSpPr>
          <p:spPr>
            <a:xfrm>
              <a:off x="-1" y="2902207"/>
              <a:ext cx="1782501" cy="539887"/>
            </a:xfrm>
            <a:custGeom>
              <a:avLst/>
              <a:gdLst>
                <a:gd name="csX0" fmla="*/ 0 w 628726"/>
                <a:gd name="csY0" fmla="*/ 0 h 539887"/>
                <a:gd name="csX1" fmla="*/ 628726 w 628726"/>
                <a:gd name="csY1" fmla="*/ 0 h 539887"/>
                <a:gd name="csX2" fmla="*/ 628726 w 628726"/>
                <a:gd name="csY2" fmla="*/ 539113 h 539887"/>
                <a:gd name="csX3" fmla="*/ 0 w 628726"/>
                <a:gd name="csY3" fmla="*/ 539887 h 5398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8726" h="539887">
                  <a:moveTo>
                    <a:pt x="0" y="0"/>
                  </a:moveTo>
                  <a:lnTo>
                    <a:pt x="628726" y="0"/>
                  </a:lnTo>
                  <a:lnTo>
                    <a:pt x="628726" y="539113"/>
                  </a:lnTo>
                  <a:lnTo>
                    <a:pt x="0" y="539887"/>
                  </a:lnTo>
                  <a:close/>
                </a:path>
              </a:pathLst>
            </a:custGeom>
            <a:solidFill>
              <a:srgbClr val="F68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97C3B0A-D6E0-AA55-5695-BD95B0B1CD39}"/>
                </a:ext>
              </a:extLst>
            </p:cNvPr>
            <p:cNvSpPr/>
            <p:nvPr/>
          </p:nvSpPr>
          <p:spPr>
            <a:xfrm>
              <a:off x="-1" y="3436413"/>
              <a:ext cx="1782501" cy="535226"/>
            </a:xfrm>
            <a:custGeom>
              <a:avLst/>
              <a:gdLst>
                <a:gd name="csX0" fmla="*/ 628726 w 628726"/>
                <a:gd name="csY0" fmla="*/ 0 h 535226"/>
                <a:gd name="csX1" fmla="*/ 628726 w 628726"/>
                <a:gd name="csY1" fmla="*/ 535226 h 535226"/>
                <a:gd name="csX2" fmla="*/ 0 w 628726"/>
                <a:gd name="csY2" fmla="*/ 535226 h 535226"/>
                <a:gd name="csX3" fmla="*/ 0 w 628726"/>
                <a:gd name="csY3" fmla="*/ 1544 h 535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8726" h="535226">
                  <a:moveTo>
                    <a:pt x="628726" y="0"/>
                  </a:moveTo>
                  <a:lnTo>
                    <a:pt x="628726" y="535226"/>
                  </a:lnTo>
                  <a:lnTo>
                    <a:pt x="0" y="535226"/>
                  </a:lnTo>
                  <a:lnTo>
                    <a:pt x="0" y="1544"/>
                  </a:lnTo>
                  <a:close/>
                </a:path>
              </a:pathLst>
            </a:custGeom>
            <a:solidFill>
              <a:srgbClr val="F03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E4A06AE-F575-25C8-F629-F2CC150E6C95}"/>
              </a:ext>
            </a:extLst>
          </p:cNvPr>
          <p:cNvSpPr txBox="1"/>
          <p:nvPr/>
        </p:nvSpPr>
        <p:spPr>
          <a:xfrm>
            <a:off x="6440405" y="1747584"/>
            <a:ext cx="3830028" cy="523220"/>
          </a:xfrm>
          <a:prstGeom prst="rect">
            <a:avLst/>
          </a:prstGeom>
          <a:solidFill>
            <a:schemeClr val="bg1">
              <a:alpha val="1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prstClr val="white">
                    <a:lumMod val="95000"/>
                  </a:prstClr>
                </a:solidFill>
                <a:latin typeface="Calibri" panose="020F0502020204030204"/>
              </a:defRPr>
            </a:lvl1pPr>
          </a:lstStyle>
          <a:p>
            <a:r>
              <a:rPr lang="en-US" dirty="0"/>
              <a:t>Creating brand awareness or affiliation with your product or service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4C28CC-FC07-3DFC-E623-ECC2B1F65717}"/>
              </a:ext>
            </a:extLst>
          </p:cNvPr>
          <p:cNvSpPr txBox="1"/>
          <p:nvPr/>
        </p:nvSpPr>
        <p:spPr>
          <a:xfrm>
            <a:off x="6440405" y="1428262"/>
            <a:ext cx="3830028" cy="369332"/>
          </a:xfrm>
          <a:prstGeom prst="rect">
            <a:avLst/>
          </a:prstGeom>
          <a:solidFill>
            <a:srgbClr val="60727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292F38"/>
                </a:solidFill>
                <a:latin typeface="Calibri" panose="020F0502020204030204"/>
              </a:defRPr>
            </a:lvl1pPr>
          </a:lstStyle>
          <a:p>
            <a:r>
              <a:rPr lang="en-US" cap="all" dirty="0">
                <a:solidFill>
                  <a:schemeClr val="tx1"/>
                </a:solidFill>
              </a:rPr>
              <a:t>attention (awareness)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6E7445-21E3-9B53-560A-CAD89D48FC8F}"/>
              </a:ext>
            </a:extLst>
          </p:cNvPr>
          <p:cNvSpPr txBox="1"/>
          <p:nvPr/>
        </p:nvSpPr>
        <p:spPr>
          <a:xfrm>
            <a:off x="6440405" y="2794765"/>
            <a:ext cx="3830028" cy="738664"/>
          </a:xfrm>
          <a:prstGeom prst="rect">
            <a:avLst/>
          </a:prstGeom>
          <a:solidFill>
            <a:schemeClr val="bg1">
              <a:alpha val="1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prstClr val="white">
                    <a:lumMod val="95000"/>
                  </a:prstClr>
                </a:solidFill>
                <a:latin typeface="Calibri" panose="020F0502020204030204"/>
              </a:defRPr>
            </a:lvl1pPr>
          </a:lstStyle>
          <a:p>
            <a:r>
              <a:rPr lang="en-US" dirty="0"/>
              <a:t>Generating interest in the benefits of your product or service, and sufficient interest to encourage the buyer to start to research further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357767D-F7E2-9741-B090-B8F85C8706EA}"/>
              </a:ext>
            </a:extLst>
          </p:cNvPr>
          <p:cNvSpPr txBox="1"/>
          <p:nvPr/>
        </p:nvSpPr>
        <p:spPr>
          <a:xfrm>
            <a:off x="6440405" y="2475443"/>
            <a:ext cx="3830028" cy="369332"/>
          </a:xfrm>
          <a:prstGeom prst="rect">
            <a:avLst/>
          </a:prstGeom>
          <a:solidFill>
            <a:srgbClr val="60727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292F38"/>
                </a:solidFill>
                <a:latin typeface="Calibri" panose="020F0502020204030204"/>
              </a:defRPr>
            </a:lvl1pPr>
          </a:lstStyle>
          <a:p>
            <a:r>
              <a:rPr lang="en-US" cap="all" dirty="0">
                <a:solidFill>
                  <a:schemeClr val="tx1"/>
                </a:solidFill>
              </a:rPr>
              <a:t>interest of the customer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66DCAA8-FB2D-ED54-4417-4AC2AEBA9011}"/>
              </a:ext>
            </a:extLst>
          </p:cNvPr>
          <p:cNvSpPr txBox="1"/>
          <p:nvPr/>
        </p:nvSpPr>
        <p:spPr>
          <a:xfrm>
            <a:off x="6440405" y="3908901"/>
            <a:ext cx="3830028" cy="738664"/>
          </a:xfrm>
          <a:prstGeom prst="rect">
            <a:avLst/>
          </a:prstGeom>
          <a:solidFill>
            <a:schemeClr val="bg1">
              <a:alpha val="1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prstClr val="white">
                    <a:lumMod val="95000"/>
                  </a:prstClr>
                </a:solidFill>
                <a:latin typeface="Calibri" panose="020F0502020204030204"/>
              </a:defRPr>
            </a:lvl1pPr>
          </a:lstStyle>
          <a:p>
            <a:r>
              <a:rPr lang="en-US" dirty="0"/>
              <a:t>For your product or service through an 'emotional connection', showing your brand personality. Move the consumer from 'liking' it to 'wanting it'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9D5324-AEAA-FB02-EEDB-4780309F83D3}"/>
              </a:ext>
            </a:extLst>
          </p:cNvPr>
          <p:cNvSpPr txBox="1"/>
          <p:nvPr/>
        </p:nvSpPr>
        <p:spPr>
          <a:xfrm>
            <a:off x="6440405" y="3589579"/>
            <a:ext cx="3830028" cy="369332"/>
          </a:xfrm>
          <a:prstGeom prst="rect">
            <a:avLst/>
          </a:prstGeom>
          <a:solidFill>
            <a:srgbClr val="60727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292F38"/>
                </a:solidFill>
                <a:latin typeface="Calibri" panose="020F0502020204030204"/>
              </a:defRPr>
            </a:lvl1pPr>
          </a:lstStyle>
          <a:p>
            <a:r>
              <a:rPr lang="en-US" cap="all" dirty="0">
                <a:solidFill>
                  <a:schemeClr val="tx1"/>
                </a:solidFill>
              </a:rPr>
              <a:t>Desir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D605888-91D3-8784-42A3-24BC85617509}"/>
              </a:ext>
            </a:extLst>
          </p:cNvPr>
          <p:cNvSpPr txBox="1"/>
          <p:nvPr/>
        </p:nvSpPr>
        <p:spPr>
          <a:xfrm>
            <a:off x="6440404" y="5080476"/>
            <a:ext cx="3830029" cy="954107"/>
          </a:xfrm>
          <a:prstGeom prst="rect">
            <a:avLst/>
          </a:prstGeom>
          <a:solidFill>
            <a:schemeClr val="bg1">
              <a:alpha val="1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prstClr val="white">
                    <a:lumMod val="95000"/>
                  </a:prstClr>
                </a:solidFill>
                <a:latin typeface="Calibri" panose="020F0502020204030204"/>
              </a:defRPr>
            </a:lvl1pPr>
          </a:lstStyle>
          <a:p>
            <a:r>
              <a:rPr lang="en-US" dirty="0"/>
              <a:t>Move the buyer to interacting with your company and taking the next step </a:t>
            </a:r>
            <a:r>
              <a:rPr lang="en-US" dirty="0" err="1"/>
              <a:t>ie</a:t>
            </a:r>
            <a:r>
              <a:rPr lang="en-US" dirty="0"/>
              <a:t>. downloading a brochure, making the phone call, joining your newsletter, or engaging in live chat etc.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F5D4DB-EB45-71DD-AE69-B82B4D50E0A0}"/>
              </a:ext>
            </a:extLst>
          </p:cNvPr>
          <p:cNvSpPr txBox="1"/>
          <p:nvPr/>
        </p:nvSpPr>
        <p:spPr>
          <a:xfrm>
            <a:off x="6440405" y="4761154"/>
            <a:ext cx="3830028" cy="369332"/>
          </a:xfrm>
          <a:prstGeom prst="rect">
            <a:avLst/>
          </a:prstGeom>
          <a:solidFill>
            <a:srgbClr val="60727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292F38"/>
                </a:solidFill>
                <a:latin typeface="Calibri" panose="020F0502020204030204"/>
              </a:defRPr>
            </a:lvl1pPr>
          </a:lstStyle>
          <a:p>
            <a:r>
              <a:rPr lang="en-US" cap="all" dirty="0">
                <a:solidFill>
                  <a:schemeClr val="tx1"/>
                </a:solidFill>
              </a:rPr>
              <a:t>Action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6B16F88-E4FC-C36C-B055-69F573309595}"/>
              </a:ext>
            </a:extLst>
          </p:cNvPr>
          <p:cNvSpPr txBox="1"/>
          <p:nvPr/>
        </p:nvSpPr>
        <p:spPr>
          <a:xfrm>
            <a:off x="4838946" y="1311504"/>
            <a:ext cx="69762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C8530B0-1368-E509-31DB-5CB7ED9820D1}"/>
              </a:ext>
            </a:extLst>
          </p:cNvPr>
          <p:cNvSpPr txBox="1"/>
          <p:nvPr/>
        </p:nvSpPr>
        <p:spPr>
          <a:xfrm>
            <a:off x="4982416" y="2395932"/>
            <a:ext cx="410689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46F3512-A01A-2EF6-A4E3-93DE485BAABE}"/>
              </a:ext>
            </a:extLst>
          </p:cNvPr>
          <p:cNvSpPr txBox="1"/>
          <p:nvPr/>
        </p:nvSpPr>
        <p:spPr>
          <a:xfrm>
            <a:off x="4828527" y="3480360"/>
            <a:ext cx="718466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2BD608D-CFF7-D589-BDC1-5251B65CE71F}"/>
              </a:ext>
            </a:extLst>
          </p:cNvPr>
          <p:cNvSpPr txBox="1"/>
          <p:nvPr/>
        </p:nvSpPr>
        <p:spPr>
          <a:xfrm>
            <a:off x="4838948" y="4564789"/>
            <a:ext cx="69762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C48B10C-6602-2B03-D4CD-CB4A8E1D2E3D}"/>
              </a:ext>
            </a:extLst>
          </p:cNvPr>
          <p:cNvSpPr txBox="1"/>
          <p:nvPr/>
        </p:nvSpPr>
        <p:spPr>
          <a:xfrm>
            <a:off x="453034" y="5789560"/>
            <a:ext cx="423385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700">
                <a:solidFill>
                  <a:schemeClr val="bg1">
                    <a:lumMod val="75000"/>
                  </a:schemeClr>
                </a:solidFill>
                <a:latin typeface="Calibri" panose="020F0502020204030204"/>
              </a:defRPr>
            </a:lvl1pPr>
          </a:lstStyle>
          <a:p>
            <a:r>
              <a:rPr lang="en-US" dirty="0"/>
              <a:t>Source: http://www.smartinsights.com/traffic-building-strategy/offer-and-message-development/aida-model/</a:t>
            </a:r>
          </a:p>
        </p:txBody>
      </p:sp>
    </p:spTree>
    <p:extLst>
      <p:ext uri="{BB962C8B-B14F-4D97-AF65-F5344CB8AC3E}">
        <p14:creationId xmlns:p14="http://schemas.microsoft.com/office/powerpoint/2010/main" val="2217640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320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AIDA Model Diagram – Slide Template</vt:lpstr>
      <vt:lpstr>AIDA Model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Twisted Banners AIDA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2026-02-25T18:29:17Z</dcterms:modified>
  <cp:category>Charts &amp; Diagrams</cp:category>
</cp:coreProperties>
</file>