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50" d="100"/>
          <a:sy n="50" d="100"/>
        </p:scale>
        <p:origin x="141" y="13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6-Step Hexagons Diagram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F85F12E-FD19-A32F-C11D-D6387CAAC2E4}"/>
              </a:ext>
            </a:extLst>
          </p:cNvPr>
          <p:cNvSpPr/>
          <p:nvPr/>
        </p:nvSpPr>
        <p:spPr>
          <a:xfrm>
            <a:off x="3819144" y="5554640"/>
            <a:ext cx="4550127" cy="637718"/>
          </a:xfrm>
          <a:prstGeom prst="ellipse">
            <a:avLst/>
          </a:prstGeom>
          <a:gradFill flip="none" rotWithShape="1">
            <a:gsLst>
              <a:gs pos="100000">
                <a:srgbClr val="EAEDF2">
                  <a:alpha val="0"/>
                </a:srgbClr>
              </a:gs>
              <a:gs pos="65000">
                <a:srgbClr val="EAEDF2"/>
              </a:gs>
              <a:gs pos="0">
                <a:srgbClr val="C4CCDA"/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66">
            <a:extLst>
              <a:ext uri="{FF2B5EF4-FFF2-40B4-BE49-F238E27FC236}">
                <a16:creationId xmlns:a16="http://schemas.microsoft.com/office/drawing/2014/main" id="{A7D92883-D3E7-D1D5-6E95-A2FB1569540E}"/>
              </a:ext>
            </a:extLst>
          </p:cNvPr>
          <p:cNvSpPr/>
          <p:nvPr/>
        </p:nvSpPr>
        <p:spPr>
          <a:xfrm rot="10800000">
            <a:off x="4578099" y="1314790"/>
            <a:ext cx="1517903" cy="1694869"/>
          </a:xfrm>
          <a:custGeom>
            <a:avLst/>
            <a:gdLst>
              <a:gd name="connsiteX0" fmla="*/ 1016211 w 2032423"/>
              <a:gd name="connsiteY0" fmla="*/ 2269068 h 2269068"/>
              <a:gd name="connsiteX1" fmla="*/ 0 w 2032423"/>
              <a:gd name="connsiteY1" fmla="*/ 1701801 h 2269068"/>
              <a:gd name="connsiteX2" fmla="*/ 0 w 2032423"/>
              <a:gd name="connsiteY2" fmla="*/ 567267 h 2269068"/>
              <a:gd name="connsiteX3" fmla="*/ 1016212 w 2032423"/>
              <a:gd name="connsiteY3" fmla="*/ 0 h 2269068"/>
              <a:gd name="connsiteX4" fmla="*/ 2032423 w 2032423"/>
              <a:gd name="connsiteY4" fmla="*/ 567267 h 2269068"/>
              <a:gd name="connsiteX5" fmla="*/ 2032423 w 2032423"/>
              <a:gd name="connsiteY5" fmla="*/ 1701801 h 2269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423" h="2269068">
                <a:moveTo>
                  <a:pt x="1016211" y="2269068"/>
                </a:moveTo>
                <a:lnTo>
                  <a:pt x="0" y="1701801"/>
                </a:lnTo>
                <a:lnTo>
                  <a:pt x="0" y="567267"/>
                </a:lnTo>
                <a:lnTo>
                  <a:pt x="1016212" y="0"/>
                </a:lnTo>
                <a:lnTo>
                  <a:pt x="2032423" y="567267"/>
                </a:lnTo>
                <a:lnTo>
                  <a:pt x="2032423" y="1701801"/>
                </a:lnTo>
                <a:close/>
              </a:path>
            </a:pathLst>
          </a:custGeom>
          <a:solidFill>
            <a:srgbClr val="323A45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67">
            <a:extLst>
              <a:ext uri="{FF2B5EF4-FFF2-40B4-BE49-F238E27FC236}">
                <a16:creationId xmlns:a16="http://schemas.microsoft.com/office/drawing/2014/main" id="{84A0F7E5-B872-F368-7489-DF7A99133119}"/>
              </a:ext>
            </a:extLst>
          </p:cNvPr>
          <p:cNvSpPr/>
          <p:nvPr/>
        </p:nvSpPr>
        <p:spPr>
          <a:xfrm rot="10800000">
            <a:off x="6096001" y="1314790"/>
            <a:ext cx="1517903" cy="1694869"/>
          </a:xfrm>
          <a:custGeom>
            <a:avLst/>
            <a:gdLst>
              <a:gd name="connsiteX0" fmla="*/ 1016211 w 2032423"/>
              <a:gd name="connsiteY0" fmla="*/ 2269068 h 2269068"/>
              <a:gd name="connsiteX1" fmla="*/ 0 w 2032423"/>
              <a:gd name="connsiteY1" fmla="*/ 1701801 h 2269068"/>
              <a:gd name="connsiteX2" fmla="*/ 0 w 2032423"/>
              <a:gd name="connsiteY2" fmla="*/ 567267 h 2269068"/>
              <a:gd name="connsiteX3" fmla="*/ 1016212 w 2032423"/>
              <a:gd name="connsiteY3" fmla="*/ 0 h 2269068"/>
              <a:gd name="connsiteX4" fmla="*/ 2032423 w 2032423"/>
              <a:gd name="connsiteY4" fmla="*/ 567267 h 2269068"/>
              <a:gd name="connsiteX5" fmla="*/ 2032423 w 2032423"/>
              <a:gd name="connsiteY5" fmla="*/ 1701801 h 2269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423" h="2269068">
                <a:moveTo>
                  <a:pt x="1016211" y="2269068"/>
                </a:moveTo>
                <a:lnTo>
                  <a:pt x="0" y="1701801"/>
                </a:lnTo>
                <a:lnTo>
                  <a:pt x="0" y="567267"/>
                </a:lnTo>
                <a:lnTo>
                  <a:pt x="1016212" y="0"/>
                </a:lnTo>
                <a:lnTo>
                  <a:pt x="2032423" y="567267"/>
                </a:lnTo>
                <a:lnTo>
                  <a:pt x="2032423" y="1701801"/>
                </a:lnTo>
                <a:close/>
              </a:path>
            </a:pathLst>
          </a:custGeom>
          <a:solidFill>
            <a:srgbClr val="F37741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68">
            <a:extLst>
              <a:ext uri="{FF2B5EF4-FFF2-40B4-BE49-F238E27FC236}">
                <a16:creationId xmlns:a16="http://schemas.microsoft.com/office/drawing/2014/main" id="{BD0B444F-5977-A802-565A-E33E81579995}"/>
              </a:ext>
            </a:extLst>
          </p:cNvPr>
          <p:cNvSpPr/>
          <p:nvPr/>
        </p:nvSpPr>
        <p:spPr>
          <a:xfrm rot="10800000">
            <a:off x="3819147" y="2579620"/>
            <a:ext cx="1517903" cy="1694869"/>
          </a:xfrm>
          <a:custGeom>
            <a:avLst/>
            <a:gdLst>
              <a:gd name="connsiteX0" fmla="*/ 1016211 w 2032423"/>
              <a:gd name="connsiteY0" fmla="*/ 2269068 h 2269068"/>
              <a:gd name="connsiteX1" fmla="*/ 0 w 2032423"/>
              <a:gd name="connsiteY1" fmla="*/ 1701801 h 2269068"/>
              <a:gd name="connsiteX2" fmla="*/ 0 w 2032423"/>
              <a:gd name="connsiteY2" fmla="*/ 567267 h 2269068"/>
              <a:gd name="connsiteX3" fmla="*/ 1016212 w 2032423"/>
              <a:gd name="connsiteY3" fmla="*/ 0 h 2269068"/>
              <a:gd name="connsiteX4" fmla="*/ 2032423 w 2032423"/>
              <a:gd name="connsiteY4" fmla="*/ 567267 h 2269068"/>
              <a:gd name="connsiteX5" fmla="*/ 2032423 w 2032423"/>
              <a:gd name="connsiteY5" fmla="*/ 1701801 h 2269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423" h="2269068">
                <a:moveTo>
                  <a:pt x="1016211" y="2269068"/>
                </a:moveTo>
                <a:lnTo>
                  <a:pt x="0" y="1701801"/>
                </a:lnTo>
                <a:lnTo>
                  <a:pt x="0" y="567267"/>
                </a:lnTo>
                <a:lnTo>
                  <a:pt x="1016212" y="0"/>
                </a:lnTo>
                <a:lnTo>
                  <a:pt x="2032423" y="567267"/>
                </a:lnTo>
                <a:lnTo>
                  <a:pt x="2032423" y="1701801"/>
                </a:lnTo>
                <a:close/>
              </a:path>
            </a:pathLst>
          </a:custGeom>
          <a:solidFill>
            <a:srgbClr val="28B9D4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69">
            <a:extLst>
              <a:ext uri="{FF2B5EF4-FFF2-40B4-BE49-F238E27FC236}">
                <a16:creationId xmlns:a16="http://schemas.microsoft.com/office/drawing/2014/main" id="{0EF60849-DF62-4DF3-3C6B-1F4EF3042B89}"/>
              </a:ext>
            </a:extLst>
          </p:cNvPr>
          <p:cNvSpPr/>
          <p:nvPr/>
        </p:nvSpPr>
        <p:spPr>
          <a:xfrm rot="10800000">
            <a:off x="6854953" y="2579620"/>
            <a:ext cx="1517903" cy="1694869"/>
          </a:xfrm>
          <a:custGeom>
            <a:avLst/>
            <a:gdLst>
              <a:gd name="connsiteX0" fmla="*/ 1016211 w 2032423"/>
              <a:gd name="connsiteY0" fmla="*/ 2269068 h 2269068"/>
              <a:gd name="connsiteX1" fmla="*/ 0 w 2032423"/>
              <a:gd name="connsiteY1" fmla="*/ 1701801 h 2269068"/>
              <a:gd name="connsiteX2" fmla="*/ 0 w 2032423"/>
              <a:gd name="connsiteY2" fmla="*/ 567267 h 2269068"/>
              <a:gd name="connsiteX3" fmla="*/ 1016212 w 2032423"/>
              <a:gd name="connsiteY3" fmla="*/ 0 h 2269068"/>
              <a:gd name="connsiteX4" fmla="*/ 2032423 w 2032423"/>
              <a:gd name="connsiteY4" fmla="*/ 567267 h 2269068"/>
              <a:gd name="connsiteX5" fmla="*/ 2032423 w 2032423"/>
              <a:gd name="connsiteY5" fmla="*/ 1701801 h 2269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423" h="2269068">
                <a:moveTo>
                  <a:pt x="1016211" y="2269068"/>
                </a:moveTo>
                <a:lnTo>
                  <a:pt x="0" y="1701801"/>
                </a:lnTo>
                <a:lnTo>
                  <a:pt x="0" y="567267"/>
                </a:lnTo>
                <a:lnTo>
                  <a:pt x="1016212" y="0"/>
                </a:lnTo>
                <a:lnTo>
                  <a:pt x="2032423" y="567267"/>
                </a:lnTo>
                <a:lnTo>
                  <a:pt x="2032423" y="1701801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70">
            <a:extLst>
              <a:ext uri="{FF2B5EF4-FFF2-40B4-BE49-F238E27FC236}">
                <a16:creationId xmlns:a16="http://schemas.microsoft.com/office/drawing/2014/main" id="{3BF1619A-7739-35FD-990D-387A1D7B4106}"/>
              </a:ext>
            </a:extLst>
          </p:cNvPr>
          <p:cNvSpPr/>
          <p:nvPr/>
        </p:nvSpPr>
        <p:spPr>
          <a:xfrm rot="10800000">
            <a:off x="4578099" y="3844449"/>
            <a:ext cx="1517903" cy="1694869"/>
          </a:xfrm>
          <a:custGeom>
            <a:avLst/>
            <a:gdLst>
              <a:gd name="connsiteX0" fmla="*/ 1016211 w 2032423"/>
              <a:gd name="connsiteY0" fmla="*/ 2269068 h 2269068"/>
              <a:gd name="connsiteX1" fmla="*/ 0 w 2032423"/>
              <a:gd name="connsiteY1" fmla="*/ 1701801 h 2269068"/>
              <a:gd name="connsiteX2" fmla="*/ 0 w 2032423"/>
              <a:gd name="connsiteY2" fmla="*/ 567267 h 2269068"/>
              <a:gd name="connsiteX3" fmla="*/ 1016212 w 2032423"/>
              <a:gd name="connsiteY3" fmla="*/ 0 h 2269068"/>
              <a:gd name="connsiteX4" fmla="*/ 2032423 w 2032423"/>
              <a:gd name="connsiteY4" fmla="*/ 567267 h 2269068"/>
              <a:gd name="connsiteX5" fmla="*/ 2032423 w 2032423"/>
              <a:gd name="connsiteY5" fmla="*/ 1701801 h 2269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423" h="2269068">
                <a:moveTo>
                  <a:pt x="1016211" y="2269068"/>
                </a:moveTo>
                <a:lnTo>
                  <a:pt x="0" y="1701801"/>
                </a:lnTo>
                <a:lnTo>
                  <a:pt x="0" y="567267"/>
                </a:lnTo>
                <a:lnTo>
                  <a:pt x="1016212" y="0"/>
                </a:lnTo>
                <a:lnTo>
                  <a:pt x="2032423" y="567267"/>
                </a:lnTo>
                <a:lnTo>
                  <a:pt x="2032423" y="1701801"/>
                </a:lnTo>
                <a:close/>
              </a:path>
            </a:pathLst>
          </a:custGeom>
          <a:solidFill>
            <a:srgbClr val="F1C50E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71">
            <a:extLst>
              <a:ext uri="{FF2B5EF4-FFF2-40B4-BE49-F238E27FC236}">
                <a16:creationId xmlns:a16="http://schemas.microsoft.com/office/drawing/2014/main" id="{6105780A-24F7-2C13-D0C8-8D7A6FE6C7A9}"/>
              </a:ext>
            </a:extLst>
          </p:cNvPr>
          <p:cNvSpPr/>
          <p:nvPr/>
        </p:nvSpPr>
        <p:spPr>
          <a:xfrm rot="10800000">
            <a:off x="6096001" y="3844449"/>
            <a:ext cx="1517903" cy="1694869"/>
          </a:xfrm>
          <a:custGeom>
            <a:avLst/>
            <a:gdLst>
              <a:gd name="connsiteX0" fmla="*/ 1016211 w 2032423"/>
              <a:gd name="connsiteY0" fmla="*/ 2269068 h 2269068"/>
              <a:gd name="connsiteX1" fmla="*/ 0 w 2032423"/>
              <a:gd name="connsiteY1" fmla="*/ 1701801 h 2269068"/>
              <a:gd name="connsiteX2" fmla="*/ 0 w 2032423"/>
              <a:gd name="connsiteY2" fmla="*/ 567267 h 2269068"/>
              <a:gd name="connsiteX3" fmla="*/ 1016212 w 2032423"/>
              <a:gd name="connsiteY3" fmla="*/ 0 h 2269068"/>
              <a:gd name="connsiteX4" fmla="*/ 2032423 w 2032423"/>
              <a:gd name="connsiteY4" fmla="*/ 567267 h 2269068"/>
              <a:gd name="connsiteX5" fmla="*/ 2032423 w 2032423"/>
              <a:gd name="connsiteY5" fmla="*/ 1701801 h 2269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423" h="2269068">
                <a:moveTo>
                  <a:pt x="1016211" y="2269068"/>
                </a:moveTo>
                <a:lnTo>
                  <a:pt x="0" y="1701801"/>
                </a:lnTo>
                <a:lnTo>
                  <a:pt x="0" y="567267"/>
                </a:lnTo>
                <a:lnTo>
                  <a:pt x="1016212" y="0"/>
                </a:lnTo>
                <a:lnTo>
                  <a:pt x="2032423" y="567267"/>
                </a:lnTo>
                <a:lnTo>
                  <a:pt x="2032423" y="1701801"/>
                </a:lnTo>
                <a:close/>
              </a:path>
            </a:pathLst>
          </a:custGeom>
          <a:solidFill>
            <a:srgbClr val="2DBAA7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85">
            <a:extLst>
              <a:ext uri="{FF2B5EF4-FFF2-40B4-BE49-F238E27FC236}">
                <a16:creationId xmlns:a16="http://schemas.microsoft.com/office/drawing/2014/main" id="{0F220891-CEA0-E54E-67E6-AAD50816E0F3}"/>
              </a:ext>
            </a:extLst>
          </p:cNvPr>
          <p:cNvSpPr/>
          <p:nvPr/>
        </p:nvSpPr>
        <p:spPr>
          <a:xfrm rot="10800000">
            <a:off x="5337049" y="2579620"/>
            <a:ext cx="1517903" cy="1694869"/>
          </a:xfrm>
          <a:custGeom>
            <a:avLst/>
            <a:gdLst>
              <a:gd name="connsiteX0" fmla="*/ 758951 w 1517903"/>
              <a:gd name="connsiteY0" fmla="*/ 1694869 h 1694869"/>
              <a:gd name="connsiteX1" fmla="*/ 0 w 1517903"/>
              <a:gd name="connsiteY1" fmla="*/ 1271152 h 1694869"/>
              <a:gd name="connsiteX2" fmla="*/ 0 w 1517903"/>
              <a:gd name="connsiteY2" fmla="*/ 423717 h 1694869"/>
              <a:gd name="connsiteX3" fmla="*/ 758952 w 1517903"/>
              <a:gd name="connsiteY3" fmla="*/ 0 h 1694869"/>
              <a:gd name="connsiteX4" fmla="*/ 1517903 w 1517903"/>
              <a:gd name="connsiteY4" fmla="*/ 423717 h 1694869"/>
              <a:gd name="connsiteX5" fmla="*/ 1517903 w 1517903"/>
              <a:gd name="connsiteY5" fmla="*/ 1271152 h 1694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7903" h="1694869">
                <a:moveTo>
                  <a:pt x="758951" y="1694869"/>
                </a:moveTo>
                <a:lnTo>
                  <a:pt x="0" y="1271152"/>
                </a:lnTo>
                <a:lnTo>
                  <a:pt x="0" y="423717"/>
                </a:lnTo>
                <a:lnTo>
                  <a:pt x="758952" y="0"/>
                </a:lnTo>
                <a:lnTo>
                  <a:pt x="1517903" y="423717"/>
                </a:lnTo>
                <a:lnTo>
                  <a:pt x="1517903" y="1271152"/>
                </a:lnTo>
                <a:close/>
              </a:path>
            </a:pathLst>
          </a:custGeom>
          <a:solidFill>
            <a:sysClr val="window" lastClr="FFFFFF"/>
          </a:solidFill>
          <a:ln w="381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612FDD-8343-B0E3-9824-AB498179E6B1}"/>
              </a:ext>
            </a:extLst>
          </p:cNvPr>
          <p:cNvSpPr/>
          <p:nvPr/>
        </p:nvSpPr>
        <p:spPr>
          <a:xfrm>
            <a:off x="4577498" y="1765228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Step 1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Your text goes here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Your text goes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22BDDF-CA31-770F-87C9-1980CA6B1068}"/>
              </a:ext>
            </a:extLst>
          </p:cNvPr>
          <p:cNvSpPr/>
          <p:nvPr/>
        </p:nvSpPr>
        <p:spPr>
          <a:xfrm>
            <a:off x="6094205" y="1765228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Step 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Your text goes here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Your text goes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45CD77-0FE9-74F3-F664-18B24BD11962}"/>
              </a:ext>
            </a:extLst>
          </p:cNvPr>
          <p:cNvSpPr/>
          <p:nvPr/>
        </p:nvSpPr>
        <p:spPr>
          <a:xfrm>
            <a:off x="6852564" y="3042049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</a:rPr>
              <a:t>Step 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</a:rPr>
              <a:t>Your text goes here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</a:rPr>
              <a:t>Your text goes here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16062C-18E5-37D5-226F-DECE5E30410B}"/>
              </a:ext>
            </a:extLst>
          </p:cNvPr>
          <p:cNvSpPr/>
          <p:nvPr/>
        </p:nvSpPr>
        <p:spPr>
          <a:xfrm>
            <a:off x="6094205" y="4290975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Step 4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Your text goes here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Your text goes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963AA3-A9DB-0FE4-1ED2-6756AF0F6E65}"/>
              </a:ext>
            </a:extLst>
          </p:cNvPr>
          <p:cNvSpPr/>
          <p:nvPr/>
        </p:nvSpPr>
        <p:spPr>
          <a:xfrm>
            <a:off x="4577498" y="4290975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</a:rPr>
              <a:t>Step 5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</a:rPr>
              <a:t>Your text goes here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</a:rPr>
              <a:t>Your text goes here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A64E38-A443-49F9-7DFD-FCC45B3FD15A}"/>
              </a:ext>
            </a:extLst>
          </p:cNvPr>
          <p:cNvSpPr/>
          <p:nvPr/>
        </p:nvSpPr>
        <p:spPr>
          <a:xfrm>
            <a:off x="3819144" y="3028890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Step 6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Your text goes here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Your text goes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0A7584-3741-33DD-3596-C80368B899E0}"/>
              </a:ext>
            </a:extLst>
          </p:cNvPr>
          <p:cNvSpPr/>
          <p:nvPr/>
        </p:nvSpPr>
        <p:spPr>
          <a:xfrm>
            <a:off x="5668453" y="3198168"/>
            <a:ext cx="851515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23A45"/>
                </a:solidFill>
                <a:effectLst/>
                <a:uLnTx/>
                <a:uFillTx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111</Words>
  <Application>Microsoft Office PowerPoint</Application>
  <PresentationFormat>Widescreen</PresentationFormat>
  <Paragraphs>25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Hexagons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Hexagons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2026-02-20T19:04:48Z</dcterms:modified>
  <cp:category>Charts &amp; Diagrams</cp:category>
</cp:coreProperties>
</file>