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10"/>
  </p:notesMasterIdLst>
  <p:sldIdLst>
    <p:sldId id="308" r:id="rId3"/>
    <p:sldId id="309" r:id="rId4"/>
    <p:sldId id="310" r:id="rId5"/>
    <p:sldId id="311" r:id="rId6"/>
    <p:sldId id="312" r:id="rId7"/>
    <p:sldId id="313" r:id="rId8"/>
    <p:sldId id="30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CD00"/>
    <a:srgbClr val="EAEDF2"/>
    <a:srgbClr val="B32931"/>
    <a:srgbClr val="1C2026"/>
    <a:srgbClr val="323A45"/>
    <a:srgbClr val="FFFFFF"/>
    <a:srgbClr val="7F7F7F"/>
    <a:srgbClr val="0D1D2C"/>
    <a:srgbClr val="FBBF00"/>
    <a:srgbClr val="F28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370" autoAdjust="0"/>
  </p:normalViewPr>
  <p:slideViewPr>
    <p:cSldViewPr snapToGrid="0" showGuides="1">
      <p:cViewPr varScale="1">
        <p:scale>
          <a:sx n="108" d="100"/>
          <a:sy n="108" d="100"/>
        </p:scale>
        <p:origin x="15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91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3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43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4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7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0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5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4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3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2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1</a:t>
            </a:r>
            <a:endParaRPr lang="en-US" sz="2000" spc="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5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 – Stage 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5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4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3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2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b="1" spc="50" dirty="0" smtClean="0">
                <a:solidFill>
                  <a:schemeClr val="tx1"/>
                </a:solidFill>
              </a:rPr>
              <a:t>Stage 1</a:t>
            </a:r>
            <a:endParaRPr lang="en-US" sz="2000" b="1" spc="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4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 – Stage 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5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4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3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 smtClean="0">
                <a:solidFill>
                  <a:schemeClr val="tx1"/>
                </a:solidFill>
              </a:rPr>
              <a:t>Stage 2</a:t>
            </a:r>
            <a:endParaRPr lang="en-US" sz="2000" b="1" spc="50" dirty="0">
              <a:solidFill>
                <a:schemeClr val="tx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1</a:t>
            </a:r>
            <a:endParaRPr lang="en-US" sz="2000" spc="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5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 – Stage 3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5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4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 smtClean="0">
                <a:solidFill>
                  <a:schemeClr val="tx1"/>
                </a:solidFill>
              </a:rPr>
              <a:t>Stage 3</a:t>
            </a:r>
            <a:endParaRPr lang="en-US" sz="2000" b="1" spc="50" dirty="0">
              <a:solidFill>
                <a:schemeClr val="tx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2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1</a:t>
            </a:r>
            <a:endParaRPr lang="en-US" sz="2000" spc="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2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 – Stage 4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5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 smtClean="0">
                <a:solidFill>
                  <a:schemeClr val="tx1"/>
                </a:solidFill>
              </a:rPr>
              <a:t>Stage 4</a:t>
            </a:r>
            <a:endParaRPr lang="en-US" sz="2000" b="1" spc="50" dirty="0">
              <a:solidFill>
                <a:schemeClr val="tx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3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2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1</a:t>
            </a:r>
            <a:endParaRPr lang="en-US" sz="2000" spc="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8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Step Process – Stage 5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58240" y="1218392"/>
            <a:ext cx="1085761" cy="609908"/>
          </a:xfrm>
          <a:prstGeom prst="rect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777153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b="1" spc="50" dirty="0" smtClean="0">
                <a:solidFill>
                  <a:schemeClr val="tx1"/>
                </a:solidFill>
              </a:rPr>
              <a:t>Stage 5</a:t>
            </a:r>
            <a:endParaRPr lang="en-US" sz="2000" b="1" spc="50" dirty="0">
              <a:solidFill>
                <a:schemeClr val="tx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5119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4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3461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3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803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2</a:t>
            </a:r>
            <a:endParaRPr lang="en-US" sz="2000" spc="50" dirty="0">
              <a:solidFill>
                <a:schemeClr val="bg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45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 smtClean="0">
                <a:solidFill>
                  <a:schemeClr val="bg1"/>
                </a:solidFill>
              </a:rPr>
              <a:t>Stage 1</a:t>
            </a:r>
            <a:endParaRPr lang="en-US" sz="2000" spc="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6904</TotalTime>
  <Words>2556</Words>
  <PresentationFormat>On-screen Show (4:3)</PresentationFormat>
  <Paragraphs>170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FontAwesome</vt:lpstr>
      <vt:lpstr>Helvetica</vt:lpstr>
      <vt:lpstr>Open Sans</vt:lpstr>
      <vt:lpstr>Template PresentationGo</vt:lpstr>
      <vt:lpstr>Custom Design</vt:lpstr>
      <vt:lpstr>Five Step Process</vt:lpstr>
      <vt:lpstr>Five Step Process – Stage 1</vt:lpstr>
      <vt:lpstr>Five Step Process – Stage 2</vt:lpstr>
      <vt:lpstr>Five Step Process – Stage 3</vt:lpstr>
      <vt:lpstr>Five Step Process – Stage 4</vt:lpstr>
      <vt:lpstr>Five Step Process – Stage 5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Step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2016-02-17T17:01:36Z</dcterms:modified>
</cp:coreProperties>
</file>