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11"/>
  </p:notesMasterIdLst>
  <p:sldIdLst>
    <p:sldId id="362" r:id="rId4"/>
    <p:sldId id="363" r:id="rId5"/>
    <p:sldId id="364" r:id="rId6"/>
    <p:sldId id="365" r:id="rId7"/>
    <p:sldId id="366" r:id="rId8"/>
    <p:sldId id="313" r:id="rId9"/>
    <p:sldId id="309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02" d="100"/>
          <a:sy n="102" d="100"/>
        </p:scale>
        <p:origin x="397" y="1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4910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833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3432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</a:t>
            </a:r>
            <a:r>
              <a:rPr lang="en-US" dirty="0"/>
              <a:t>.com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2479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3275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9062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rgbClr val="323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CEAACB52-7C5F-784C-787A-320A0798E504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3763009" y="6404531"/>
            <a:chExt cx="4665981" cy="354850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4764599" y="6404531"/>
              <a:ext cx="2810177" cy="354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3763009" y="6490383"/>
              <a:ext cx="4665981" cy="1903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 Step Process – Slide Template</a:t>
            </a:r>
          </a:p>
        </p:txBody>
      </p:sp>
      <p:sp>
        <p:nvSpPr>
          <p:cNvPr id="8" name="Rectangle 7"/>
          <p:cNvSpPr/>
          <p:nvPr/>
        </p:nvSpPr>
        <p:spPr>
          <a:xfrm>
            <a:off x="9582241" y="1218392"/>
            <a:ext cx="1085761" cy="6099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tlCol="0" anchor="ctr"/>
          <a:lstStyle/>
          <a:p>
            <a:pPr algn="ctr"/>
            <a:endParaRPr lang="en-US" sz="2000" spc="50"/>
          </a:p>
        </p:txBody>
      </p:sp>
      <p:sp>
        <p:nvSpPr>
          <p:cNvPr id="7" name="Rectangle 6"/>
          <p:cNvSpPr/>
          <p:nvPr/>
        </p:nvSpPr>
        <p:spPr>
          <a:xfrm>
            <a:off x="1524002" y="1218392"/>
            <a:ext cx="808763" cy="6099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tlCol="0" anchor="ctr"/>
          <a:lstStyle/>
          <a:p>
            <a:pPr algn="ctr"/>
            <a:endParaRPr lang="en-US" sz="2000" spc="50">
              <a:solidFill>
                <a:schemeClr val="bg1"/>
              </a:solidFill>
            </a:endParaRPr>
          </a:p>
        </p:txBody>
      </p:sp>
      <p:sp>
        <p:nvSpPr>
          <p:cNvPr id="3" name="Pentagon 2"/>
          <p:cNvSpPr/>
          <p:nvPr/>
        </p:nvSpPr>
        <p:spPr>
          <a:xfrm>
            <a:off x="8301153" y="1218392"/>
            <a:ext cx="2221228" cy="609908"/>
          </a:xfrm>
          <a:prstGeom prst="homePlat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 algn="ctr"/>
            <a:r>
              <a:rPr lang="en-US" sz="2000" spc="50" dirty="0">
                <a:solidFill>
                  <a:schemeClr val="bg1"/>
                </a:solidFill>
              </a:rPr>
              <a:t>Stage 5</a:t>
            </a:r>
          </a:p>
        </p:txBody>
      </p:sp>
      <p:sp>
        <p:nvSpPr>
          <p:cNvPr id="4" name="Pentagon 3"/>
          <p:cNvSpPr/>
          <p:nvPr/>
        </p:nvSpPr>
        <p:spPr>
          <a:xfrm>
            <a:off x="6643269" y="1218392"/>
            <a:ext cx="2221228" cy="609908"/>
          </a:xfrm>
          <a:prstGeom prst="homePlat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Ins="0" rtlCol="0" anchor="ctr"/>
          <a:lstStyle/>
          <a:p>
            <a:pPr algn="ctr"/>
            <a:r>
              <a:rPr lang="en-US" sz="2000" spc="50" dirty="0">
                <a:solidFill>
                  <a:schemeClr val="bg1"/>
                </a:solidFill>
              </a:rPr>
              <a:t>Stage 4</a:t>
            </a:r>
          </a:p>
        </p:txBody>
      </p:sp>
      <p:sp>
        <p:nvSpPr>
          <p:cNvPr id="37" name="Pentagon 36"/>
          <p:cNvSpPr/>
          <p:nvPr/>
        </p:nvSpPr>
        <p:spPr>
          <a:xfrm>
            <a:off x="4985386" y="1218392"/>
            <a:ext cx="2221228" cy="609908"/>
          </a:xfrm>
          <a:prstGeom prst="homePlat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Ins="0" rtlCol="0" anchor="ctr"/>
          <a:lstStyle/>
          <a:p>
            <a:pPr algn="ctr"/>
            <a:r>
              <a:rPr lang="en-US" sz="2000" spc="50" dirty="0">
                <a:solidFill>
                  <a:schemeClr val="bg1"/>
                </a:solidFill>
              </a:rPr>
              <a:t>Stage 3</a:t>
            </a:r>
          </a:p>
        </p:txBody>
      </p:sp>
      <p:sp>
        <p:nvSpPr>
          <p:cNvPr id="5" name="Pentagon 4"/>
          <p:cNvSpPr/>
          <p:nvPr/>
        </p:nvSpPr>
        <p:spPr>
          <a:xfrm>
            <a:off x="3327503" y="1218392"/>
            <a:ext cx="2221228" cy="609908"/>
          </a:xfrm>
          <a:prstGeom prst="homePlat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Ins="0" rtlCol="0" anchor="ctr"/>
          <a:lstStyle/>
          <a:p>
            <a:pPr algn="ctr"/>
            <a:r>
              <a:rPr lang="en-US" sz="2000" spc="50" dirty="0">
                <a:solidFill>
                  <a:schemeClr val="bg1"/>
                </a:solidFill>
              </a:rPr>
              <a:t>Stage 2</a:t>
            </a:r>
          </a:p>
        </p:txBody>
      </p:sp>
      <p:sp>
        <p:nvSpPr>
          <p:cNvPr id="6" name="Pentagon 5"/>
          <p:cNvSpPr/>
          <p:nvPr/>
        </p:nvSpPr>
        <p:spPr>
          <a:xfrm>
            <a:off x="1669620" y="1218392"/>
            <a:ext cx="2221228" cy="609908"/>
          </a:xfrm>
          <a:prstGeom prst="homePlat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182880" rtlCol="0" anchor="ctr"/>
          <a:lstStyle/>
          <a:p>
            <a:pPr algn="ctr"/>
            <a:r>
              <a:rPr lang="en-US" sz="2000" spc="50" dirty="0">
                <a:solidFill>
                  <a:schemeClr val="bg1"/>
                </a:solidFill>
              </a:rPr>
              <a:t>Stage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A9B97C-9091-1BF5-CEA9-44125D564B4D}"/>
              </a:ext>
            </a:extLst>
          </p:cNvPr>
          <p:cNvSpPr/>
          <p:nvPr/>
        </p:nvSpPr>
        <p:spPr>
          <a:xfrm>
            <a:off x="2120465" y="222363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A9750B-5C28-F49C-89CE-B410EBA2E338}"/>
              </a:ext>
            </a:extLst>
          </p:cNvPr>
          <p:cNvSpPr/>
          <p:nvPr/>
        </p:nvSpPr>
        <p:spPr>
          <a:xfrm>
            <a:off x="2120465" y="2961793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191F268-5B80-543A-0FA2-D065C1BB78A8}"/>
              </a:ext>
            </a:extLst>
          </p:cNvPr>
          <p:cNvSpPr/>
          <p:nvPr/>
        </p:nvSpPr>
        <p:spPr>
          <a:xfrm>
            <a:off x="2120465" y="369994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999A40F-77BD-3CC7-FEC7-2CF456F80110}"/>
              </a:ext>
            </a:extLst>
          </p:cNvPr>
          <p:cNvSpPr/>
          <p:nvPr/>
        </p:nvSpPr>
        <p:spPr>
          <a:xfrm>
            <a:off x="2120465" y="4438103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FE018D8-B413-532D-580B-08EE3C91D9CC}"/>
              </a:ext>
            </a:extLst>
          </p:cNvPr>
          <p:cNvSpPr/>
          <p:nvPr/>
        </p:nvSpPr>
        <p:spPr>
          <a:xfrm>
            <a:off x="6716721" y="222363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C9A7044-F47F-9635-E33A-A7E9D25BE213}"/>
              </a:ext>
            </a:extLst>
          </p:cNvPr>
          <p:cNvSpPr/>
          <p:nvPr/>
        </p:nvSpPr>
        <p:spPr>
          <a:xfrm>
            <a:off x="6716721" y="2961793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1AE0834-26F4-CD64-4FA0-E8A476F268D8}"/>
              </a:ext>
            </a:extLst>
          </p:cNvPr>
          <p:cNvSpPr/>
          <p:nvPr/>
        </p:nvSpPr>
        <p:spPr>
          <a:xfrm>
            <a:off x="6716721" y="369994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4038BB0-9800-A15C-179A-F48442E1E2C9}"/>
              </a:ext>
            </a:extLst>
          </p:cNvPr>
          <p:cNvSpPr/>
          <p:nvPr/>
        </p:nvSpPr>
        <p:spPr>
          <a:xfrm>
            <a:off x="6716721" y="4438103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A742C08-40AE-AA16-E9DB-19D494DAF4E6}"/>
              </a:ext>
            </a:extLst>
          </p:cNvPr>
          <p:cNvSpPr/>
          <p:nvPr/>
        </p:nvSpPr>
        <p:spPr>
          <a:xfrm>
            <a:off x="2120465" y="517625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3CF46C9-0A78-5A27-655E-D6B132B1C5B1}"/>
              </a:ext>
            </a:extLst>
          </p:cNvPr>
          <p:cNvSpPr/>
          <p:nvPr/>
        </p:nvSpPr>
        <p:spPr>
          <a:xfrm>
            <a:off x="6716721" y="517625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D5498F8-A3BF-6194-CCCD-EB651358C1DA}"/>
              </a:ext>
            </a:extLst>
          </p:cNvPr>
          <p:cNvGrpSpPr/>
          <p:nvPr/>
        </p:nvGrpSpPr>
        <p:grpSpPr>
          <a:xfrm>
            <a:off x="1742060" y="2223638"/>
            <a:ext cx="292608" cy="292608"/>
            <a:chOff x="-2614488" y="2812804"/>
            <a:chExt cx="1619274" cy="1619274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01A0E6AE-9DDC-01F8-22D1-FB09E4280EEC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42" name="Graphic 41">
              <a:extLst>
                <a:ext uri="{FF2B5EF4-FFF2-40B4-BE49-F238E27FC236}">
                  <a16:creationId xmlns:a16="http://schemas.microsoft.com/office/drawing/2014/main" id="{67597A19-B2FD-BDE1-F529-03E46CF218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E1FAB8F-048E-532B-191C-282D29B4FB37}"/>
              </a:ext>
            </a:extLst>
          </p:cNvPr>
          <p:cNvGrpSpPr/>
          <p:nvPr/>
        </p:nvGrpSpPr>
        <p:grpSpPr>
          <a:xfrm>
            <a:off x="1742060" y="2961793"/>
            <a:ext cx="292608" cy="292608"/>
            <a:chOff x="-2614488" y="2812804"/>
            <a:chExt cx="1619274" cy="1619274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89F36AB-7291-0852-12F2-23AC5D2CC332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45" name="Graphic 44">
              <a:extLst>
                <a:ext uri="{FF2B5EF4-FFF2-40B4-BE49-F238E27FC236}">
                  <a16:creationId xmlns:a16="http://schemas.microsoft.com/office/drawing/2014/main" id="{B8FCF613-69A5-CCFC-ED1C-4EC57226D5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3C8EBAD8-A0DE-A02F-E08D-8CA16E20E272}"/>
              </a:ext>
            </a:extLst>
          </p:cNvPr>
          <p:cNvGrpSpPr/>
          <p:nvPr/>
        </p:nvGrpSpPr>
        <p:grpSpPr>
          <a:xfrm>
            <a:off x="1742060" y="3699948"/>
            <a:ext cx="292608" cy="292608"/>
            <a:chOff x="-2614488" y="2812804"/>
            <a:chExt cx="1619274" cy="1619274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968355D7-F428-A4D1-2205-82AD2661AC81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48" name="Graphic 47">
              <a:extLst>
                <a:ext uri="{FF2B5EF4-FFF2-40B4-BE49-F238E27FC236}">
                  <a16:creationId xmlns:a16="http://schemas.microsoft.com/office/drawing/2014/main" id="{B5CAB904-D8C7-9147-97A5-69B28B6E62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592BB7C-9B5E-A762-9DD7-67EA11B4BD9E}"/>
              </a:ext>
            </a:extLst>
          </p:cNvPr>
          <p:cNvGrpSpPr/>
          <p:nvPr/>
        </p:nvGrpSpPr>
        <p:grpSpPr>
          <a:xfrm>
            <a:off x="1742060" y="4438103"/>
            <a:ext cx="292608" cy="292608"/>
            <a:chOff x="-2614488" y="2812804"/>
            <a:chExt cx="1619274" cy="1619274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AF8D4D55-A5D5-6A0F-7662-E2CDF54A892D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51" name="Graphic 50">
              <a:extLst>
                <a:ext uri="{FF2B5EF4-FFF2-40B4-BE49-F238E27FC236}">
                  <a16:creationId xmlns:a16="http://schemas.microsoft.com/office/drawing/2014/main" id="{530AD92A-EBC8-BBE0-6624-AC878533B4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531D23C-7637-54D7-3DD6-C2EBEAE04E84}"/>
              </a:ext>
            </a:extLst>
          </p:cNvPr>
          <p:cNvGrpSpPr/>
          <p:nvPr/>
        </p:nvGrpSpPr>
        <p:grpSpPr>
          <a:xfrm>
            <a:off x="1742060" y="5176258"/>
            <a:ext cx="292608" cy="292608"/>
            <a:chOff x="-2614488" y="2812804"/>
            <a:chExt cx="1619274" cy="1619274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2F401184-97FF-7954-A1B8-7332BFA840FA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54" name="Graphic 53">
              <a:extLst>
                <a:ext uri="{FF2B5EF4-FFF2-40B4-BE49-F238E27FC236}">
                  <a16:creationId xmlns:a16="http://schemas.microsoft.com/office/drawing/2014/main" id="{67827DE9-116F-6280-2956-0C4C24E8DF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6BB12839-14AD-BBBB-F65D-CC4BEE05857A}"/>
              </a:ext>
            </a:extLst>
          </p:cNvPr>
          <p:cNvGrpSpPr/>
          <p:nvPr/>
        </p:nvGrpSpPr>
        <p:grpSpPr>
          <a:xfrm>
            <a:off x="6338316" y="2223638"/>
            <a:ext cx="292608" cy="292608"/>
            <a:chOff x="-2614488" y="2812804"/>
            <a:chExt cx="1619274" cy="1619274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DA854CF2-89B6-D3B7-C113-832BB696DCAC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57" name="Graphic 56">
              <a:extLst>
                <a:ext uri="{FF2B5EF4-FFF2-40B4-BE49-F238E27FC236}">
                  <a16:creationId xmlns:a16="http://schemas.microsoft.com/office/drawing/2014/main" id="{22107741-FF20-B645-A629-53A64D770A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EE0A06A-73D8-A7FB-BA7E-D2B57725F8BB}"/>
              </a:ext>
            </a:extLst>
          </p:cNvPr>
          <p:cNvGrpSpPr/>
          <p:nvPr/>
        </p:nvGrpSpPr>
        <p:grpSpPr>
          <a:xfrm>
            <a:off x="6338316" y="2961793"/>
            <a:ext cx="292608" cy="292608"/>
            <a:chOff x="-2614488" y="2812804"/>
            <a:chExt cx="1619274" cy="1619274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49DB64BF-47F2-62AD-77A5-F9BFA871005B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60" name="Graphic 59">
              <a:extLst>
                <a:ext uri="{FF2B5EF4-FFF2-40B4-BE49-F238E27FC236}">
                  <a16:creationId xmlns:a16="http://schemas.microsoft.com/office/drawing/2014/main" id="{AB52E787-1925-B8C9-F6CD-726C7ABEE7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CFE9E2AC-D9E1-C46A-988E-016F3350BCA1}"/>
              </a:ext>
            </a:extLst>
          </p:cNvPr>
          <p:cNvGrpSpPr/>
          <p:nvPr/>
        </p:nvGrpSpPr>
        <p:grpSpPr>
          <a:xfrm>
            <a:off x="6338316" y="3699948"/>
            <a:ext cx="292608" cy="292608"/>
            <a:chOff x="-2614488" y="2812804"/>
            <a:chExt cx="1619274" cy="1619274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99F1B7F0-7974-C3CD-72FF-683AAF6BBB98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63" name="Graphic 62">
              <a:extLst>
                <a:ext uri="{FF2B5EF4-FFF2-40B4-BE49-F238E27FC236}">
                  <a16:creationId xmlns:a16="http://schemas.microsoft.com/office/drawing/2014/main" id="{357922C7-34F6-4D28-68B7-EC62443413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E1BC4C0-DBFC-77E7-95ED-E31A1DF15623}"/>
              </a:ext>
            </a:extLst>
          </p:cNvPr>
          <p:cNvGrpSpPr/>
          <p:nvPr/>
        </p:nvGrpSpPr>
        <p:grpSpPr>
          <a:xfrm>
            <a:off x="6338316" y="4438103"/>
            <a:ext cx="292608" cy="292608"/>
            <a:chOff x="-2614488" y="2812804"/>
            <a:chExt cx="1619274" cy="1619274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51DF5C83-A416-C588-CE74-1B88B44E2203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66" name="Graphic 65">
              <a:extLst>
                <a:ext uri="{FF2B5EF4-FFF2-40B4-BE49-F238E27FC236}">
                  <a16:creationId xmlns:a16="http://schemas.microsoft.com/office/drawing/2014/main" id="{B048B3E4-8AD2-D9E2-05E3-A43BF4B4E2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6263965F-6180-4BBF-6C23-DEA4CF361263}"/>
              </a:ext>
            </a:extLst>
          </p:cNvPr>
          <p:cNvGrpSpPr/>
          <p:nvPr/>
        </p:nvGrpSpPr>
        <p:grpSpPr>
          <a:xfrm>
            <a:off x="6338316" y="5176258"/>
            <a:ext cx="292608" cy="292608"/>
            <a:chOff x="-2614488" y="2812804"/>
            <a:chExt cx="1619274" cy="1619274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B818FC65-B61A-3C19-6005-847E833ABE3A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69" name="Graphic 68">
              <a:extLst>
                <a:ext uri="{FF2B5EF4-FFF2-40B4-BE49-F238E27FC236}">
                  <a16:creationId xmlns:a16="http://schemas.microsoft.com/office/drawing/2014/main" id="{06D7E553-AE1D-150C-DB0C-59F6FE87D1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9813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 Step Process – Stage 1</a:t>
            </a:r>
          </a:p>
        </p:txBody>
      </p:sp>
      <p:sp>
        <p:nvSpPr>
          <p:cNvPr id="8" name="Rectangle 7"/>
          <p:cNvSpPr/>
          <p:nvPr/>
        </p:nvSpPr>
        <p:spPr>
          <a:xfrm>
            <a:off x="9582241" y="1218392"/>
            <a:ext cx="1085761" cy="6099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tlCol="0" anchor="ctr"/>
          <a:lstStyle/>
          <a:p>
            <a:pPr algn="ctr"/>
            <a:endParaRPr lang="en-US" sz="2000" spc="50"/>
          </a:p>
        </p:txBody>
      </p:sp>
      <p:sp>
        <p:nvSpPr>
          <p:cNvPr id="7" name="Rectangle 6"/>
          <p:cNvSpPr/>
          <p:nvPr/>
        </p:nvSpPr>
        <p:spPr>
          <a:xfrm>
            <a:off x="1524002" y="1218392"/>
            <a:ext cx="808763" cy="609908"/>
          </a:xfrm>
          <a:prstGeom prst="rect">
            <a:avLst/>
          </a:prstGeom>
          <a:solidFill>
            <a:srgbClr val="A5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tlCol="0" anchor="ctr"/>
          <a:lstStyle/>
          <a:p>
            <a:pPr algn="ctr"/>
            <a:endParaRPr lang="en-US" sz="2000" spc="50">
              <a:solidFill>
                <a:schemeClr val="bg1"/>
              </a:solidFill>
            </a:endParaRPr>
          </a:p>
        </p:txBody>
      </p:sp>
      <p:sp>
        <p:nvSpPr>
          <p:cNvPr id="3" name="Pentagon 2"/>
          <p:cNvSpPr/>
          <p:nvPr/>
        </p:nvSpPr>
        <p:spPr>
          <a:xfrm>
            <a:off x="8301153" y="1218392"/>
            <a:ext cx="2221228" cy="609908"/>
          </a:xfrm>
          <a:prstGeom prst="homePlat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 algn="ctr"/>
            <a:r>
              <a:rPr lang="en-US" sz="2000" spc="50" dirty="0">
                <a:solidFill>
                  <a:schemeClr val="bg1"/>
                </a:solidFill>
              </a:rPr>
              <a:t>Stage 5</a:t>
            </a:r>
          </a:p>
        </p:txBody>
      </p:sp>
      <p:sp>
        <p:nvSpPr>
          <p:cNvPr id="4" name="Pentagon 3"/>
          <p:cNvSpPr/>
          <p:nvPr/>
        </p:nvSpPr>
        <p:spPr>
          <a:xfrm>
            <a:off x="6643269" y="1218392"/>
            <a:ext cx="2221228" cy="609908"/>
          </a:xfrm>
          <a:prstGeom prst="homePlat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Ins="0" rtlCol="0" anchor="ctr"/>
          <a:lstStyle/>
          <a:p>
            <a:pPr algn="ctr"/>
            <a:r>
              <a:rPr lang="en-US" sz="2000" spc="50" dirty="0">
                <a:solidFill>
                  <a:schemeClr val="bg1"/>
                </a:solidFill>
              </a:rPr>
              <a:t>Stage 4</a:t>
            </a:r>
          </a:p>
        </p:txBody>
      </p:sp>
      <p:sp>
        <p:nvSpPr>
          <p:cNvPr id="37" name="Pentagon 36"/>
          <p:cNvSpPr/>
          <p:nvPr/>
        </p:nvSpPr>
        <p:spPr>
          <a:xfrm>
            <a:off x="4985386" y="1218392"/>
            <a:ext cx="2221228" cy="609908"/>
          </a:xfrm>
          <a:prstGeom prst="homePlat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Ins="0" rtlCol="0" anchor="ctr"/>
          <a:lstStyle/>
          <a:p>
            <a:pPr algn="ctr"/>
            <a:r>
              <a:rPr lang="en-US" sz="2000" spc="50" dirty="0">
                <a:solidFill>
                  <a:schemeClr val="bg1"/>
                </a:solidFill>
              </a:rPr>
              <a:t>Stage 3</a:t>
            </a:r>
          </a:p>
        </p:txBody>
      </p:sp>
      <p:sp>
        <p:nvSpPr>
          <p:cNvPr id="5" name="Pentagon 4"/>
          <p:cNvSpPr/>
          <p:nvPr/>
        </p:nvSpPr>
        <p:spPr>
          <a:xfrm>
            <a:off x="3327503" y="1218392"/>
            <a:ext cx="2221228" cy="609908"/>
          </a:xfrm>
          <a:prstGeom prst="homePlat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Ins="0" rtlCol="0" anchor="ctr"/>
          <a:lstStyle/>
          <a:p>
            <a:pPr algn="ctr"/>
            <a:r>
              <a:rPr lang="en-US" sz="2000" spc="50" dirty="0">
                <a:solidFill>
                  <a:schemeClr val="bg1"/>
                </a:solidFill>
              </a:rPr>
              <a:t>Stage 2</a:t>
            </a:r>
          </a:p>
        </p:txBody>
      </p:sp>
      <p:sp>
        <p:nvSpPr>
          <p:cNvPr id="6" name="Pentagon 5"/>
          <p:cNvSpPr/>
          <p:nvPr/>
        </p:nvSpPr>
        <p:spPr>
          <a:xfrm>
            <a:off x="1669620" y="1218392"/>
            <a:ext cx="2221228" cy="609908"/>
          </a:xfrm>
          <a:prstGeom prst="homePlate">
            <a:avLst/>
          </a:prstGeom>
          <a:solidFill>
            <a:srgbClr val="A5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182880" rtlCol="0" anchor="ctr"/>
          <a:lstStyle/>
          <a:p>
            <a:pPr algn="ctr"/>
            <a:r>
              <a:rPr lang="en-US" sz="2000" b="1" spc="50" dirty="0">
                <a:solidFill>
                  <a:schemeClr val="tx1"/>
                </a:solidFill>
              </a:rPr>
              <a:t>Stage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401E216-E702-8FFC-E8EC-2B759D4E4F1D}"/>
              </a:ext>
            </a:extLst>
          </p:cNvPr>
          <p:cNvSpPr/>
          <p:nvPr/>
        </p:nvSpPr>
        <p:spPr>
          <a:xfrm>
            <a:off x="2120465" y="222363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214BCAF-B52C-417F-198C-4660ED43033C}"/>
              </a:ext>
            </a:extLst>
          </p:cNvPr>
          <p:cNvSpPr/>
          <p:nvPr/>
        </p:nvSpPr>
        <p:spPr>
          <a:xfrm>
            <a:off x="2120465" y="2961793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B4EF4F2-9699-603B-B64D-E8670D1E9269}"/>
              </a:ext>
            </a:extLst>
          </p:cNvPr>
          <p:cNvSpPr/>
          <p:nvPr/>
        </p:nvSpPr>
        <p:spPr>
          <a:xfrm>
            <a:off x="2120465" y="369994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17600AA-DC53-DFF1-8C1B-5D764B09A60B}"/>
              </a:ext>
            </a:extLst>
          </p:cNvPr>
          <p:cNvSpPr/>
          <p:nvPr/>
        </p:nvSpPr>
        <p:spPr>
          <a:xfrm>
            <a:off x="2120465" y="4438103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28FEC99-959D-1D96-B580-D3894CA217D9}"/>
              </a:ext>
            </a:extLst>
          </p:cNvPr>
          <p:cNvSpPr/>
          <p:nvPr/>
        </p:nvSpPr>
        <p:spPr>
          <a:xfrm>
            <a:off x="6716721" y="222363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828AB16-8F25-156B-1222-3D6C3C7F2976}"/>
              </a:ext>
            </a:extLst>
          </p:cNvPr>
          <p:cNvSpPr/>
          <p:nvPr/>
        </p:nvSpPr>
        <p:spPr>
          <a:xfrm>
            <a:off x="6716721" y="2961793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94A5198-C9B9-4D0F-41E5-8D87648B05A6}"/>
              </a:ext>
            </a:extLst>
          </p:cNvPr>
          <p:cNvSpPr/>
          <p:nvPr/>
        </p:nvSpPr>
        <p:spPr>
          <a:xfrm>
            <a:off x="6716721" y="369994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D62C677-F1F9-3FFE-8BAB-6F26596542C7}"/>
              </a:ext>
            </a:extLst>
          </p:cNvPr>
          <p:cNvSpPr/>
          <p:nvPr/>
        </p:nvSpPr>
        <p:spPr>
          <a:xfrm>
            <a:off x="6716721" y="4438103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91CBDD6-CFBB-19CB-BC75-A3DE11915426}"/>
              </a:ext>
            </a:extLst>
          </p:cNvPr>
          <p:cNvSpPr/>
          <p:nvPr/>
        </p:nvSpPr>
        <p:spPr>
          <a:xfrm>
            <a:off x="2120465" y="517625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253E7C1-D26E-7890-0FE2-A62C4C93FF56}"/>
              </a:ext>
            </a:extLst>
          </p:cNvPr>
          <p:cNvSpPr/>
          <p:nvPr/>
        </p:nvSpPr>
        <p:spPr>
          <a:xfrm>
            <a:off x="6716721" y="517625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3AF471E-81CD-11D8-B266-4A78CAC0621F}"/>
              </a:ext>
            </a:extLst>
          </p:cNvPr>
          <p:cNvGrpSpPr/>
          <p:nvPr/>
        </p:nvGrpSpPr>
        <p:grpSpPr>
          <a:xfrm>
            <a:off x="1742060" y="2223638"/>
            <a:ext cx="292608" cy="292608"/>
            <a:chOff x="-2614488" y="2812804"/>
            <a:chExt cx="1619274" cy="1619274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8D30AD0F-3B27-110A-3D0F-0CF8729A03BA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42" name="Graphic 41">
              <a:extLst>
                <a:ext uri="{FF2B5EF4-FFF2-40B4-BE49-F238E27FC236}">
                  <a16:creationId xmlns:a16="http://schemas.microsoft.com/office/drawing/2014/main" id="{708653B5-0324-A38B-0CBD-B1C8E0BA60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155DCE4-A790-D84A-EE69-154327911C36}"/>
              </a:ext>
            </a:extLst>
          </p:cNvPr>
          <p:cNvGrpSpPr/>
          <p:nvPr/>
        </p:nvGrpSpPr>
        <p:grpSpPr>
          <a:xfrm>
            <a:off x="1742060" y="2961793"/>
            <a:ext cx="292608" cy="292608"/>
            <a:chOff x="-2614488" y="2812804"/>
            <a:chExt cx="1619274" cy="1619274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05AE13B-47E7-DF06-E999-6177B4F03B30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45" name="Graphic 44">
              <a:extLst>
                <a:ext uri="{FF2B5EF4-FFF2-40B4-BE49-F238E27FC236}">
                  <a16:creationId xmlns:a16="http://schemas.microsoft.com/office/drawing/2014/main" id="{22666A91-8387-4095-0939-EC1D8A9695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09C9A83F-76FD-F2C1-5EB7-FE9982A22CB3}"/>
              </a:ext>
            </a:extLst>
          </p:cNvPr>
          <p:cNvGrpSpPr/>
          <p:nvPr/>
        </p:nvGrpSpPr>
        <p:grpSpPr>
          <a:xfrm>
            <a:off x="1742060" y="3699948"/>
            <a:ext cx="292608" cy="292608"/>
            <a:chOff x="-2614488" y="2812804"/>
            <a:chExt cx="1619274" cy="1619274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BA5B8C01-D78E-84D8-C1C1-558F2FE648E9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48" name="Graphic 47">
              <a:extLst>
                <a:ext uri="{FF2B5EF4-FFF2-40B4-BE49-F238E27FC236}">
                  <a16:creationId xmlns:a16="http://schemas.microsoft.com/office/drawing/2014/main" id="{10DE25A9-4DBF-9490-7292-D314277211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C732252-5BDC-8A5C-176B-32FB2F8969F4}"/>
              </a:ext>
            </a:extLst>
          </p:cNvPr>
          <p:cNvGrpSpPr/>
          <p:nvPr/>
        </p:nvGrpSpPr>
        <p:grpSpPr>
          <a:xfrm>
            <a:off x="1742060" y="4438103"/>
            <a:ext cx="292608" cy="292608"/>
            <a:chOff x="-2614488" y="2812804"/>
            <a:chExt cx="1619274" cy="1619274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4A08634A-7BAA-6E12-0904-24F1EBCB2D82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51" name="Graphic 50">
              <a:extLst>
                <a:ext uri="{FF2B5EF4-FFF2-40B4-BE49-F238E27FC236}">
                  <a16:creationId xmlns:a16="http://schemas.microsoft.com/office/drawing/2014/main" id="{82D39030-15CB-8325-51C6-3350ED28C6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33AC228B-E203-BAEE-D80F-FFFDD49A7A0A}"/>
              </a:ext>
            </a:extLst>
          </p:cNvPr>
          <p:cNvGrpSpPr/>
          <p:nvPr/>
        </p:nvGrpSpPr>
        <p:grpSpPr>
          <a:xfrm>
            <a:off x="1742060" y="5176258"/>
            <a:ext cx="292608" cy="292608"/>
            <a:chOff x="-2614488" y="2812804"/>
            <a:chExt cx="1619274" cy="1619274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E343A942-DA61-8C3E-D8DB-F00AF98CF7D2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54" name="Graphic 53">
              <a:extLst>
                <a:ext uri="{FF2B5EF4-FFF2-40B4-BE49-F238E27FC236}">
                  <a16:creationId xmlns:a16="http://schemas.microsoft.com/office/drawing/2014/main" id="{BEA039B1-4237-EB70-0B65-E9E1F6143B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4CC81B3A-F909-4641-25E4-BADF5EF7E13A}"/>
              </a:ext>
            </a:extLst>
          </p:cNvPr>
          <p:cNvGrpSpPr/>
          <p:nvPr/>
        </p:nvGrpSpPr>
        <p:grpSpPr>
          <a:xfrm>
            <a:off x="6338316" y="2223638"/>
            <a:ext cx="292608" cy="292608"/>
            <a:chOff x="-2614488" y="2812804"/>
            <a:chExt cx="1619274" cy="1619274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801D0C27-FE83-D829-0207-E3AFC690603F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57" name="Graphic 56">
              <a:extLst>
                <a:ext uri="{FF2B5EF4-FFF2-40B4-BE49-F238E27FC236}">
                  <a16:creationId xmlns:a16="http://schemas.microsoft.com/office/drawing/2014/main" id="{2E34C992-116C-E251-7917-BA384AF28F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9C7D1B79-6F45-829A-EE5E-2FE53848D779}"/>
              </a:ext>
            </a:extLst>
          </p:cNvPr>
          <p:cNvGrpSpPr/>
          <p:nvPr/>
        </p:nvGrpSpPr>
        <p:grpSpPr>
          <a:xfrm>
            <a:off x="6338316" y="2961793"/>
            <a:ext cx="292608" cy="292608"/>
            <a:chOff x="-2614488" y="2812804"/>
            <a:chExt cx="1619274" cy="1619274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3E032787-111D-05FF-FF33-04226E51E63B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60" name="Graphic 59">
              <a:extLst>
                <a:ext uri="{FF2B5EF4-FFF2-40B4-BE49-F238E27FC236}">
                  <a16:creationId xmlns:a16="http://schemas.microsoft.com/office/drawing/2014/main" id="{5B9E226D-CAEB-E145-CEA7-B4C036733A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B6FA3EA7-23EB-0CAE-AA55-BEB94FDA72A5}"/>
              </a:ext>
            </a:extLst>
          </p:cNvPr>
          <p:cNvGrpSpPr/>
          <p:nvPr/>
        </p:nvGrpSpPr>
        <p:grpSpPr>
          <a:xfrm>
            <a:off x="6338316" y="3699948"/>
            <a:ext cx="292608" cy="292608"/>
            <a:chOff x="-2614488" y="2812804"/>
            <a:chExt cx="1619274" cy="1619274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576568D5-EC9C-F666-843D-394C36CEAE29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63" name="Graphic 62">
              <a:extLst>
                <a:ext uri="{FF2B5EF4-FFF2-40B4-BE49-F238E27FC236}">
                  <a16:creationId xmlns:a16="http://schemas.microsoft.com/office/drawing/2014/main" id="{6B3075EF-8937-247C-B8ED-A4D365559C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77FFB5F7-0A15-398E-3D52-5B26EDEDAE7F}"/>
              </a:ext>
            </a:extLst>
          </p:cNvPr>
          <p:cNvGrpSpPr/>
          <p:nvPr/>
        </p:nvGrpSpPr>
        <p:grpSpPr>
          <a:xfrm>
            <a:off x="6338316" y="4438103"/>
            <a:ext cx="292608" cy="292608"/>
            <a:chOff x="-2614488" y="2812804"/>
            <a:chExt cx="1619274" cy="1619274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F9EE22E0-C10D-0621-97A1-1916A0FD72B1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66" name="Graphic 65">
              <a:extLst>
                <a:ext uri="{FF2B5EF4-FFF2-40B4-BE49-F238E27FC236}">
                  <a16:creationId xmlns:a16="http://schemas.microsoft.com/office/drawing/2014/main" id="{3788710E-93A5-C7E2-B5D1-38171FB3CB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1CD77461-1BC2-FFBA-1ED7-39AF35A275F5}"/>
              </a:ext>
            </a:extLst>
          </p:cNvPr>
          <p:cNvGrpSpPr/>
          <p:nvPr/>
        </p:nvGrpSpPr>
        <p:grpSpPr>
          <a:xfrm>
            <a:off x="6338316" y="5176258"/>
            <a:ext cx="292608" cy="292608"/>
            <a:chOff x="-2614488" y="2812804"/>
            <a:chExt cx="1619274" cy="1619274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6BE7531F-BCCC-5284-E36F-9A5655C61E35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69" name="Graphic 68">
              <a:extLst>
                <a:ext uri="{FF2B5EF4-FFF2-40B4-BE49-F238E27FC236}">
                  <a16:creationId xmlns:a16="http://schemas.microsoft.com/office/drawing/2014/main" id="{E94FF421-03CC-4986-2422-450A05AA7B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92461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 Step Process – Stage 2</a:t>
            </a:r>
          </a:p>
        </p:txBody>
      </p:sp>
      <p:sp>
        <p:nvSpPr>
          <p:cNvPr id="8" name="Rectangle 7"/>
          <p:cNvSpPr/>
          <p:nvPr/>
        </p:nvSpPr>
        <p:spPr>
          <a:xfrm>
            <a:off x="9582241" y="1218392"/>
            <a:ext cx="1085761" cy="6099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tlCol="0" anchor="ctr"/>
          <a:lstStyle/>
          <a:p>
            <a:pPr algn="ctr"/>
            <a:endParaRPr lang="en-US" sz="2000" spc="50"/>
          </a:p>
        </p:txBody>
      </p:sp>
      <p:sp>
        <p:nvSpPr>
          <p:cNvPr id="7" name="Rectangle 6"/>
          <p:cNvSpPr/>
          <p:nvPr/>
        </p:nvSpPr>
        <p:spPr>
          <a:xfrm>
            <a:off x="1524002" y="1218392"/>
            <a:ext cx="808763" cy="6099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tlCol="0" anchor="ctr"/>
          <a:lstStyle/>
          <a:p>
            <a:pPr algn="ctr"/>
            <a:endParaRPr lang="en-US" sz="2000" spc="50">
              <a:solidFill>
                <a:schemeClr val="bg1"/>
              </a:solidFill>
            </a:endParaRPr>
          </a:p>
        </p:txBody>
      </p:sp>
      <p:sp>
        <p:nvSpPr>
          <p:cNvPr id="3" name="Pentagon 2"/>
          <p:cNvSpPr/>
          <p:nvPr/>
        </p:nvSpPr>
        <p:spPr>
          <a:xfrm>
            <a:off x="8301153" y="1218392"/>
            <a:ext cx="2221228" cy="609908"/>
          </a:xfrm>
          <a:prstGeom prst="homePlat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 algn="ctr"/>
            <a:r>
              <a:rPr lang="en-US" sz="2000" spc="50" dirty="0">
                <a:solidFill>
                  <a:schemeClr val="bg1"/>
                </a:solidFill>
              </a:rPr>
              <a:t>Stage 5</a:t>
            </a:r>
          </a:p>
        </p:txBody>
      </p:sp>
      <p:sp>
        <p:nvSpPr>
          <p:cNvPr id="4" name="Pentagon 3"/>
          <p:cNvSpPr/>
          <p:nvPr/>
        </p:nvSpPr>
        <p:spPr>
          <a:xfrm>
            <a:off x="6643269" y="1218392"/>
            <a:ext cx="2221228" cy="609908"/>
          </a:xfrm>
          <a:prstGeom prst="homePlat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Ins="0" rtlCol="0" anchor="ctr"/>
          <a:lstStyle/>
          <a:p>
            <a:pPr algn="ctr"/>
            <a:r>
              <a:rPr lang="en-US" sz="2000" spc="50" dirty="0">
                <a:solidFill>
                  <a:schemeClr val="bg1"/>
                </a:solidFill>
              </a:rPr>
              <a:t>Stage 4</a:t>
            </a:r>
          </a:p>
        </p:txBody>
      </p:sp>
      <p:sp>
        <p:nvSpPr>
          <p:cNvPr id="37" name="Pentagon 36"/>
          <p:cNvSpPr/>
          <p:nvPr/>
        </p:nvSpPr>
        <p:spPr>
          <a:xfrm>
            <a:off x="4985386" y="1218392"/>
            <a:ext cx="2221228" cy="609908"/>
          </a:xfrm>
          <a:prstGeom prst="homePlat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Ins="0" rtlCol="0" anchor="ctr"/>
          <a:lstStyle/>
          <a:p>
            <a:pPr algn="ctr"/>
            <a:r>
              <a:rPr lang="en-US" sz="2000" spc="50" dirty="0">
                <a:solidFill>
                  <a:schemeClr val="bg1"/>
                </a:solidFill>
              </a:rPr>
              <a:t>Stage 3</a:t>
            </a:r>
          </a:p>
        </p:txBody>
      </p:sp>
      <p:sp>
        <p:nvSpPr>
          <p:cNvPr id="5" name="Pentagon 4"/>
          <p:cNvSpPr/>
          <p:nvPr/>
        </p:nvSpPr>
        <p:spPr>
          <a:xfrm>
            <a:off x="3327503" y="1218392"/>
            <a:ext cx="2221228" cy="609908"/>
          </a:xfrm>
          <a:prstGeom prst="homePlate">
            <a:avLst/>
          </a:prstGeom>
          <a:solidFill>
            <a:srgbClr val="A5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Ins="0" rtlCol="0" anchor="ctr"/>
          <a:lstStyle/>
          <a:p>
            <a:pPr algn="ctr"/>
            <a:r>
              <a:rPr lang="en-US" sz="2000" b="1" spc="50" dirty="0">
                <a:solidFill>
                  <a:schemeClr val="tx1"/>
                </a:solidFill>
              </a:rPr>
              <a:t>Stage 2</a:t>
            </a:r>
          </a:p>
        </p:txBody>
      </p:sp>
      <p:sp>
        <p:nvSpPr>
          <p:cNvPr id="6" name="Pentagon 5"/>
          <p:cNvSpPr/>
          <p:nvPr/>
        </p:nvSpPr>
        <p:spPr>
          <a:xfrm>
            <a:off x="1669620" y="1218392"/>
            <a:ext cx="2221228" cy="609908"/>
          </a:xfrm>
          <a:prstGeom prst="homePlat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182880" rtlCol="0" anchor="ctr"/>
          <a:lstStyle/>
          <a:p>
            <a:pPr algn="ctr"/>
            <a:r>
              <a:rPr lang="en-US" sz="2000" spc="50" dirty="0">
                <a:solidFill>
                  <a:schemeClr val="bg1"/>
                </a:solidFill>
              </a:rPr>
              <a:t>Stage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D191E4F-0B7D-6B54-1360-62522DC03633}"/>
              </a:ext>
            </a:extLst>
          </p:cNvPr>
          <p:cNvSpPr/>
          <p:nvPr/>
        </p:nvSpPr>
        <p:spPr>
          <a:xfrm>
            <a:off x="2120465" y="222363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76C29C0-0CF7-9B11-7F3C-829C4466CE23}"/>
              </a:ext>
            </a:extLst>
          </p:cNvPr>
          <p:cNvSpPr/>
          <p:nvPr/>
        </p:nvSpPr>
        <p:spPr>
          <a:xfrm>
            <a:off x="2120465" y="2961793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5B4180B-8539-F2E5-B2FE-D2B9F8C4679D}"/>
              </a:ext>
            </a:extLst>
          </p:cNvPr>
          <p:cNvSpPr/>
          <p:nvPr/>
        </p:nvSpPr>
        <p:spPr>
          <a:xfrm>
            <a:off x="2120465" y="369994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2BC0987-692C-EA0F-0E22-C0335DF31CFE}"/>
              </a:ext>
            </a:extLst>
          </p:cNvPr>
          <p:cNvSpPr/>
          <p:nvPr/>
        </p:nvSpPr>
        <p:spPr>
          <a:xfrm>
            <a:off x="2120465" y="4438103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2251A59-F1EF-C41E-8895-7E683EE9B9E4}"/>
              </a:ext>
            </a:extLst>
          </p:cNvPr>
          <p:cNvSpPr/>
          <p:nvPr/>
        </p:nvSpPr>
        <p:spPr>
          <a:xfrm>
            <a:off x="6716721" y="222363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29450AF-B52A-AD00-6B53-A9CDB7439CAB}"/>
              </a:ext>
            </a:extLst>
          </p:cNvPr>
          <p:cNvSpPr/>
          <p:nvPr/>
        </p:nvSpPr>
        <p:spPr>
          <a:xfrm>
            <a:off x="6716721" y="2961793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5C314B3-C705-0A36-E8BD-D30D07F733A2}"/>
              </a:ext>
            </a:extLst>
          </p:cNvPr>
          <p:cNvSpPr/>
          <p:nvPr/>
        </p:nvSpPr>
        <p:spPr>
          <a:xfrm>
            <a:off x="6716721" y="369994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6F37EC8-43AC-BA61-6D51-058696563B53}"/>
              </a:ext>
            </a:extLst>
          </p:cNvPr>
          <p:cNvSpPr/>
          <p:nvPr/>
        </p:nvSpPr>
        <p:spPr>
          <a:xfrm>
            <a:off x="6716721" y="4438103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F35E40D-F8A3-1E35-CFCD-E0CC01C87663}"/>
              </a:ext>
            </a:extLst>
          </p:cNvPr>
          <p:cNvSpPr/>
          <p:nvPr/>
        </p:nvSpPr>
        <p:spPr>
          <a:xfrm>
            <a:off x="2120465" y="517625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1BAE44D-42E1-F44F-43A0-12DD89F1369B}"/>
              </a:ext>
            </a:extLst>
          </p:cNvPr>
          <p:cNvSpPr/>
          <p:nvPr/>
        </p:nvSpPr>
        <p:spPr>
          <a:xfrm>
            <a:off x="6716721" y="517625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C10A819-ED84-064C-0763-557D5B68B636}"/>
              </a:ext>
            </a:extLst>
          </p:cNvPr>
          <p:cNvGrpSpPr/>
          <p:nvPr/>
        </p:nvGrpSpPr>
        <p:grpSpPr>
          <a:xfrm>
            <a:off x="1742060" y="2223638"/>
            <a:ext cx="292608" cy="292608"/>
            <a:chOff x="-2614488" y="2812804"/>
            <a:chExt cx="1619274" cy="1619274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47267E7-9798-7B20-3B60-6D8BC6640544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42" name="Graphic 41">
              <a:extLst>
                <a:ext uri="{FF2B5EF4-FFF2-40B4-BE49-F238E27FC236}">
                  <a16:creationId xmlns:a16="http://schemas.microsoft.com/office/drawing/2014/main" id="{7C0717B5-73AB-AC5A-7EA5-C87D22ABEE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ABB2F49-947E-636B-F237-BEF15A23CE5E}"/>
              </a:ext>
            </a:extLst>
          </p:cNvPr>
          <p:cNvGrpSpPr/>
          <p:nvPr/>
        </p:nvGrpSpPr>
        <p:grpSpPr>
          <a:xfrm>
            <a:off x="1742060" y="2961793"/>
            <a:ext cx="292608" cy="292608"/>
            <a:chOff x="-2614488" y="2812804"/>
            <a:chExt cx="1619274" cy="1619274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13991B23-66D3-EEC1-7279-786C32686546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45" name="Graphic 44">
              <a:extLst>
                <a:ext uri="{FF2B5EF4-FFF2-40B4-BE49-F238E27FC236}">
                  <a16:creationId xmlns:a16="http://schemas.microsoft.com/office/drawing/2014/main" id="{0A877CC7-727D-36E5-434A-66C000068A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8CA7E4D-54A5-A33E-EBCC-7DCED680605C}"/>
              </a:ext>
            </a:extLst>
          </p:cNvPr>
          <p:cNvGrpSpPr/>
          <p:nvPr/>
        </p:nvGrpSpPr>
        <p:grpSpPr>
          <a:xfrm>
            <a:off x="1742060" y="3699948"/>
            <a:ext cx="292608" cy="292608"/>
            <a:chOff x="-2614488" y="2812804"/>
            <a:chExt cx="1619274" cy="1619274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FA1CD667-455E-3673-CF77-CB60F085C2FD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48" name="Graphic 47">
              <a:extLst>
                <a:ext uri="{FF2B5EF4-FFF2-40B4-BE49-F238E27FC236}">
                  <a16:creationId xmlns:a16="http://schemas.microsoft.com/office/drawing/2014/main" id="{281F8D0C-0AA0-E91F-9555-FF4EB31433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DC8B2F0-FF00-5017-1EF3-2BB86F0B63E9}"/>
              </a:ext>
            </a:extLst>
          </p:cNvPr>
          <p:cNvGrpSpPr/>
          <p:nvPr/>
        </p:nvGrpSpPr>
        <p:grpSpPr>
          <a:xfrm>
            <a:off x="1742060" y="4438103"/>
            <a:ext cx="292608" cy="292608"/>
            <a:chOff x="-2614488" y="2812804"/>
            <a:chExt cx="1619274" cy="1619274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4E5E5864-FBE9-6DC7-CFC3-47E6CDEB815F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51" name="Graphic 50">
              <a:extLst>
                <a:ext uri="{FF2B5EF4-FFF2-40B4-BE49-F238E27FC236}">
                  <a16:creationId xmlns:a16="http://schemas.microsoft.com/office/drawing/2014/main" id="{B991FAC3-D306-BB55-D1EE-69A0A2EF2D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01EC6D5-2C66-448E-81C0-8C32E5BFBB34}"/>
              </a:ext>
            </a:extLst>
          </p:cNvPr>
          <p:cNvGrpSpPr/>
          <p:nvPr/>
        </p:nvGrpSpPr>
        <p:grpSpPr>
          <a:xfrm>
            <a:off x="1742060" y="5176258"/>
            <a:ext cx="292608" cy="292608"/>
            <a:chOff x="-2614488" y="2812804"/>
            <a:chExt cx="1619274" cy="1619274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1DF91D4C-1E8A-4E63-1601-FB8FC905C8E7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54" name="Graphic 53">
              <a:extLst>
                <a:ext uri="{FF2B5EF4-FFF2-40B4-BE49-F238E27FC236}">
                  <a16:creationId xmlns:a16="http://schemas.microsoft.com/office/drawing/2014/main" id="{C520A79A-7A8C-C844-5211-FBD20D0521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30C762F-45F7-F6F7-EB3E-8AC0AE91115F}"/>
              </a:ext>
            </a:extLst>
          </p:cNvPr>
          <p:cNvGrpSpPr/>
          <p:nvPr/>
        </p:nvGrpSpPr>
        <p:grpSpPr>
          <a:xfrm>
            <a:off x="6338316" y="2223638"/>
            <a:ext cx="292608" cy="292608"/>
            <a:chOff x="-2614488" y="2812804"/>
            <a:chExt cx="1619274" cy="1619274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2D9B3742-5B93-074B-4945-E0CF58D909AC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57" name="Graphic 56">
              <a:extLst>
                <a:ext uri="{FF2B5EF4-FFF2-40B4-BE49-F238E27FC236}">
                  <a16:creationId xmlns:a16="http://schemas.microsoft.com/office/drawing/2014/main" id="{0409D23D-1AD0-F265-38CC-C707A16DDE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15094F9-A2C0-8152-6221-13C4BB021F02}"/>
              </a:ext>
            </a:extLst>
          </p:cNvPr>
          <p:cNvGrpSpPr/>
          <p:nvPr/>
        </p:nvGrpSpPr>
        <p:grpSpPr>
          <a:xfrm>
            <a:off x="6338316" y="2961793"/>
            <a:ext cx="292608" cy="292608"/>
            <a:chOff x="-2614488" y="2812804"/>
            <a:chExt cx="1619274" cy="1619274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3190FA4D-7092-53B9-F630-C7CEA864BF42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60" name="Graphic 59">
              <a:extLst>
                <a:ext uri="{FF2B5EF4-FFF2-40B4-BE49-F238E27FC236}">
                  <a16:creationId xmlns:a16="http://schemas.microsoft.com/office/drawing/2014/main" id="{F47D75E7-969B-698F-E66D-3684EB0B1D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EBC02792-3DB8-026A-0625-6E9F12897858}"/>
              </a:ext>
            </a:extLst>
          </p:cNvPr>
          <p:cNvGrpSpPr/>
          <p:nvPr/>
        </p:nvGrpSpPr>
        <p:grpSpPr>
          <a:xfrm>
            <a:off x="6338316" y="3699948"/>
            <a:ext cx="292608" cy="292608"/>
            <a:chOff x="-2614488" y="2812804"/>
            <a:chExt cx="1619274" cy="1619274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08FC6AE4-EBF2-7701-C929-3D6F1C5C8C68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63" name="Graphic 62">
              <a:extLst>
                <a:ext uri="{FF2B5EF4-FFF2-40B4-BE49-F238E27FC236}">
                  <a16:creationId xmlns:a16="http://schemas.microsoft.com/office/drawing/2014/main" id="{ADA12671-F8ED-B55A-890E-7080E4AB0F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6257DDFA-B29A-8651-BC01-81E5613C18BE}"/>
              </a:ext>
            </a:extLst>
          </p:cNvPr>
          <p:cNvGrpSpPr/>
          <p:nvPr/>
        </p:nvGrpSpPr>
        <p:grpSpPr>
          <a:xfrm>
            <a:off x="6338316" y="4438103"/>
            <a:ext cx="292608" cy="292608"/>
            <a:chOff x="-2614488" y="2812804"/>
            <a:chExt cx="1619274" cy="1619274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DC933F6B-12B4-7865-5B47-5FC3A6A0BB67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66" name="Graphic 65">
              <a:extLst>
                <a:ext uri="{FF2B5EF4-FFF2-40B4-BE49-F238E27FC236}">
                  <a16:creationId xmlns:a16="http://schemas.microsoft.com/office/drawing/2014/main" id="{88B1D630-132D-CC7B-F7B4-13980682B0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F24F7CB8-7237-C3CE-0ED0-DEEC59D1B503}"/>
              </a:ext>
            </a:extLst>
          </p:cNvPr>
          <p:cNvGrpSpPr/>
          <p:nvPr/>
        </p:nvGrpSpPr>
        <p:grpSpPr>
          <a:xfrm>
            <a:off x="6338316" y="5176258"/>
            <a:ext cx="292608" cy="292608"/>
            <a:chOff x="-2614488" y="2812804"/>
            <a:chExt cx="1619274" cy="1619274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E95BD40F-AE64-DCFD-228B-F6770B82B0B4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69" name="Graphic 68">
              <a:extLst>
                <a:ext uri="{FF2B5EF4-FFF2-40B4-BE49-F238E27FC236}">
                  <a16:creationId xmlns:a16="http://schemas.microsoft.com/office/drawing/2014/main" id="{36C7AA85-3159-2B1F-FC75-67EBEBA30E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21259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 Step Process – Stage 3</a:t>
            </a:r>
          </a:p>
        </p:txBody>
      </p:sp>
      <p:sp>
        <p:nvSpPr>
          <p:cNvPr id="8" name="Rectangle 7"/>
          <p:cNvSpPr/>
          <p:nvPr/>
        </p:nvSpPr>
        <p:spPr>
          <a:xfrm>
            <a:off x="9582241" y="1218392"/>
            <a:ext cx="1085761" cy="6099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tlCol="0" anchor="ctr"/>
          <a:lstStyle/>
          <a:p>
            <a:pPr algn="ctr"/>
            <a:endParaRPr lang="en-US" sz="2000" spc="50"/>
          </a:p>
        </p:txBody>
      </p:sp>
      <p:sp>
        <p:nvSpPr>
          <p:cNvPr id="7" name="Rectangle 6"/>
          <p:cNvSpPr/>
          <p:nvPr/>
        </p:nvSpPr>
        <p:spPr>
          <a:xfrm>
            <a:off x="1524002" y="1218392"/>
            <a:ext cx="808763" cy="6099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tlCol="0" anchor="ctr"/>
          <a:lstStyle/>
          <a:p>
            <a:pPr algn="ctr"/>
            <a:endParaRPr lang="en-US" sz="2000" spc="50">
              <a:solidFill>
                <a:schemeClr val="bg1"/>
              </a:solidFill>
            </a:endParaRPr>
          </a:p>
        </p:txBody>
      </p:sp>
      <p:sp>
        <p:nvSpPr>
          <p:cNvPr id="3" name="Pentagon 2"/>
          <p:cNvSpPr/>
          <p:nvPr/>
        </p:nvSpPr>
        <p:spPr>
          <a:xfrm>
            <a:off x="8301153" y="1218392"/>
            <a:ext cx="2221228" cy="609908"/>
          </a:xfrm>
          <a:prstGeom prst="homePlat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 algn="ctr"/>
            <a:r>
              <a:rPr lang="en-US" sz="2000" spc="50" dirty="0">
                <a:solidFill>
                  <a:schemeClr val="bg1"/>
                </a:solidFill>
              </a:rPr>
              <a:t>Stage 5</a:t>
            </a:r>
          </a:p>
        </p:txBody>
      </p:sp>
      <p:sp>
        <p:nvSpPr>
          <p:cNvPr id="4" name="Pentagon 3"/>
          <p:cNvSpPr/>
          <p:nvPr/>
        </p:nvSpPr>
        <p:spPr>
          <a:xfrm>
            <a:off x="6643269" y="1218392"/>
            <a:ext cx="2221228" cy="609908"/>
          </a:xfrm>
          <a:prstGeom prst="homePlat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Ins="0" rtlCol="0" anchor="ctr"/>
          <a:lstStyle/>
          <a:p>
            <a:pPr algn="ctr"/>
            <a:r>
              <a:rPr lang="en-US" sz="2000" spc="50" dirty="0">
                <a:solidFill>
                  <a:schemeClr val="bg1"/>
                </a:solidFill>
              </a:rPr>
              <a:t>Stage 4</a:t>
            </a:r>
          </a:p>
        </p:txBody>
      </p:sp>
      <p:sp>
        <p:nvSpPr>
          <p:cNvPr id="37" name="Pentagon 36"/>
          <p:cNvSpPr/>
          <p:nvPr/>
        </p:nvSpPr>
        <p:spPr>
          <a:xfrm>
            <a:off x="4985386" y="1218392"/>
            <a:ext cx="2221228" cy="609908"/>
          </a:xfrm>
          <a:prstGeom prst="homePlate">
            <a:avLst/>
          </a:prstGeom>
          <a:solidFill>
            <a:srgbClr val="A5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Ins="0" rtlCol="0" anchor="ctr"/>
          <a:lstStyle/>
          <a:p>
            <a:pPr algn="ctr"/>
            <a:r>
              <a:rPr lang="en-US" sz="2000" b="1" spc="50" dirty="0">
                <a:solidFill>
                  <a:schemeClr val="tx1"/>
                </a:solidFill>
              </a:rPr>
              <a:t>Stage 3</a:t>
            </a:r>
          </a:p>
        </p:txBody>
      </p:sp>
      <p:sp>
        <p:nvSpPr>
          <p:cNvPr id="5" name="Pentagon 4"/>
          <p:cNvSpPr/>
          <p:nvPr/>
        </p:nvSpPr>
        <p:spPr>
          <a:xfrm>
            <a:off x="3327503" y="1218392"/>
            <a:ext cx="2221228" cy="609908"/>
          </a:xfrm>
          <a:prstGeom prst="homePlat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Ins="0" rtlCol="0" anchor="ctr"/>
          <a:lstStyle/>
          <a:p>
            <a:pPr algn="ctr"/>
            <a:r>
              <a:rPr lang="en-US" sz="2000" spc="50" dirty="0">
                <a:solidFill>
                  <a:schemeClr val="bg1"/>
                </a:solidFill>
              </a:rPr>
              <a:t>Stage 2</a:t>
            </a:r>
          </a:p>
        </p:txBody>
      </p:sp>
      <p:sp>
        <p:nvSpPr>
          <p:cNvPr id="6" name="Pentagon 5"/>
          <p:cNvSpPr/>
          <p:nvPr/>
        </p:nvSpPr>
        <p:spPr>
          <a:xfrm>
            <a:off x="1669620" y="1218392"/>
            <a:ext cx="2221228" cy="609908"/>
          </a:xfrm>
          <a:prstGeom prst="homePlat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182880" rtlCol="0" anchor="ctr"/>
          <a:lstStyle/>
          <a:p>
            <a:pPr algn="ctr"/>
            <a:r>
              <a:rPr lang="en-US" sz="2000" spc="50" dirty="0">
                <a:solidFill>
                  <a:schemeClr val="bg1"/>
                </a:solidFill>
              </a:rPr>
              <a:t>Stage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6FA4FF4-52BD-1EF1-2724-30F0B18330D0}"/>
              </a:ext>
            </a:extLst>
          </p:cNvPr>
          <p:cNvSpPr/>
          <p:nvPr/>
        </p:nvSpPr>
        <p:spPr>
          <a:xfrm>
            <a:off x="2120465" y="222363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5751A3E-0372-996C-412A-653D32A20010}"/>
              </a:ext>
            </a:extLst>
          </p:cNvPr>
          <p:cNvSpPr/>
          <p:nvPr/>
        </p:nvSpPr>
        <p:spPr>
          <a:xfrm>
            <a:off x="2120465" y="2961793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03DD488-E499-7FA3-4C87-365335F8A23F}"/>
              </a:ext>
            </a:extLst>
          </p:cNvPr>
          <p:cNvSpPr/>
          <p:nvPr/>
        </p:nvSpPr>
        <p:spPr>
          <a:xfrm>
            <a:off x="2120465" y="369994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C751967-E82C-645F-08F6-3E7DF426E2FB}"/>
              </a:ext>
            </a:extLst>
          </p:cNvPr>
          <p:cNvSpPr/>
          <p:nvPr/>
        </p:nvSpPr>
        <p:spPr>
          <a:xfrm>
            <a:off x="2120465" y="4438103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007ADA8-5F89-EA1F-F224-DAA350CB6A94}"/>
              </a:ext>
            </a:extLst>
          </p:cNvPr>
          <p:cNvSpPr/>
          <p:nvPr/>
        </p:nvSpPr>
        <p:spPr>
          <a:xfrm>
            <a:off x="6716721" y="222363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7384FD3-27E3-868C-732A-8530C9ACA9B6}"/>
              </a:ext>
            </a:extLst>
          </p:cNvPr>
          <p:cNvSpPr/>
          <p:nvPr/>
        </p:nvSpPr>
        <p:spPr>
          <a:xfrm>
            <a:off x="6716721" y="2961793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1D085C5-4D13-99FE-1C7B-2D6A64188C95}"/>
              </a:ext>
            </a:extLst>
          </p:cNvPr>
          <p:cNvSpPr/>
          <p:nvPr/>
        </p:nvSpPr>
        <p:spPr>
          <a:xfrm>
            <a:off x="6716721" y="369994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73A8456-60CE-00CE-C37A-6C6D6F26D3E2}"/>
              </a:ext>
            </a:extLst>
          </p:cNvPr>
          <p:cNvSpPr/>
          <p:nvPr/>
        </p:nvSpPr>
        <p:spPr>
          <a:xfrm>
            <a:off x="6716721" y="4438103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E4169C9-1450-6F21-7C16-AEC89A9E604E}"/>
              </a:ext>
            </a:extLst>
          </p:cNvPr>
          <p:cNvSpPr/>
          <p:nvPr/>
        </p:nvSpPr>
        <p:spPr>
          <a:xfrm>
            <a:off x="2120465" y="517625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0E9689D-9EEE-A74B-FB96-F9F94D33A2EC}"/>
              </a:ext>
            </a:extLst>
          </p:cNvPr>
          <p:cNvSpPr/>
          <p:nvPr/>
        </p:nvSpPr>
        <p:spPr>
          <a:xfrm>
            <a:off x="6716721" y="517625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A51F2E7-1E9E-9860-21AD-86B0E99A7E82}"/>
              </a:ext>
            </a:extLst>
          </p:cNvPr>
          <p:cNvGrpSpPr/>
          <p:nvPr/>
        </p:nvGrpSpPr>
        <p:grpSpPr>
          <a:xfrm>
            <a:off x="1742060" y="2223638"/>
            <a:ext cx="292608" cy="292608"/>
            <a:chOff x="-2614488" y="2812804"/>
            <a:chExt cx="1619274" cy="1619274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46F035E5-D7F8-600F-80A1-EC4B986B1BFD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42" name="Graphic 41">
              <a:extLst>
                <a:ext uri="{FF2B5EF4-FFF2-40B4-BE49-F238E27FC236}">
                  <a16:creationId xmlns:a16="http://schemas.microsoft.com/office/drawing/2014/main" id="{F0F38537-6065-7ED5-2517-71C315C38F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3DF65BC-84EA-532C-6464-9A8C258FDCED}"/>
              </a:ext>
            </a:extLst>
          </p:cNvPr>
          <p:cNvGrpSpPr/>
          <p:nvPr/>
        </p:nvGrpSpPr>
        <p:grpSpPr>
          <a:xfrm>
            <a:off x="1742060" y="2961793"/>
            <a:ext cx="292608" cy="292608"/>
            <a:chOff x="-2614488" y="2812804"/>
            <a:chExt cx="1619274" cy="1619274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4FA2DE22-0DE2-BD8E-C1B0-AB519DD3356D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45" name="Graphic 44">
              <a:extLst>
                <a:ext uri="{FF2B5EF4-FFF2-40B4-BE49-F238E27FC236}">
                  <a16:creationId xmlns:a16="http://schemas.microsoft.com/office/drawing/2014/main" id="{6F856B9E-3EBA-C416-5903-C31B3AB34F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D3BF877-33F6-1F65-2ADC-DF287918C054}"/>
              </a:ext>
            </a:extLst>
          </p:cNvPr>
          <p:cNvGrpSpPr/>
          <p:nvPr/>
        </p:nvGrpSpPr>
        <p:grpSpPr>
          <a:xfrm>
            <a:off x="1742060" y="3699948"/>
            <a:ext cx="292608" cy="292608"/>
            <a:chOff x="-2614488" y="2812804"/>
            <a:chExt cx="1619274" cy="1619274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19BC0624-EEFC-80B5-3F1D-5F74C397E228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48" name="Graphic 47">
              <a:extLst>
                <a:ext uri="{FF2B5EF4-FFF2-40B4-BE49-F238E27FC236}">
                  <a16:creationId xmlns:a16="http://schemas.microsoft.com/office/drawing/2014/main" id="{5E8EF0CC-234C-0336-2F05-C5E0A5B003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0AB9A33A-6B84-F8D3-29E6-AA53812106FD}"/>
              </a:ext>
            </a:extLst>
          </p:cNvPr>
          <p:cNvGrpSpPr/>
          <p:nvPr/>
        </p:nvGrpSpPr>
        <p:grpSpPr>
          <a:xfrm>
            <a:off x="1742060" y="4438103"/>
            <a:ext cx="292608" cy="292608"/>
            <a:chOff x="-2614488" y="2812804"/>
            <a:chExt cx="1619274" cy="1619274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C1B9D667-B088-F54A-755F-D65D8F2AC6F8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51" name="Graphic 50">
              <a:extLst>
                <a:ext uri="{FF2B5EF4-FFF2-40B4-BE49-F238E27FC236}">
                  <a16:creationId xmlns:a16="http://schemas.microsoft.com/office/drawing/2014/main" id="{E5086561-8BFB-87F3-DEAD-C7F51640B1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08AEF1FC-86AB-6C2A-E1B2-7E48DA53A3DF}"/>
              </a:ext>
            </a:extLst>
          </p:cNvPr>
          <p:cNvGrpSpPr/>
          <p:nvPr/>
        </p:nvGrpSpPr>
        <p:grpSpPr>
          <a:xfrm>
            <a:off x="1742060" y="5176258"/>
            <a:ext cx="292608" cy="292608"/>
            <a:chOff x="-2614488" y="2812804"/>
            <a:chExt cx="1619274" cy="1619274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C8019F08-8FEE-3180-3AE2-A06DDE5A1A63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54" name="Graphic 53">
              <a:extLst>
                <a:ext uri="{FF2B5EF4-FFF2-40B4-BE49-F238E27FC236}">
                  <a16:creationId xmlns:a16="http://schemas.microsoft.com/office/drawing/2014/main" id="{23904233-F57D-9F3B-1FF9-11708D2E1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E0E725D3-9F21-7C67-C339-24BCD018F37F}"/>
              </a:ext>
            </a:extLst>
          </p:cNvPr>
          <p:cNvGrpSpPr/>
          <p:nvPr/>
        </p:nvGrpSpPr>
        <p:grpSpPr>
          <a:xfrm>
            <a:off x="6338316" y="2223638"/>
            <a:ext cx="292608" cy="292608"/>
            <a:chOff x="-2614488" y="2812804"/>
            <a:chExt cx="1619274" cy="1619274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588EEAF0-57F8-DB6C-9796-BF4F375E740B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57" name="Graphic 56">
              <a:extLst>
                <a:ext uri="{FF2B5EF4-FFF2-40B4-BE49-F238E27FC236}">
                  <a16:creationId xmlns:a16="http://schemas.microsoft.com/office/drawing/2014/main" id="{E9E064AE-7AF1-D373-D17F-7C09166EAF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FD244EC2-CC0A-D13E-7636-9EA89C7C10DE}"/>
              </a:ext>
            </a:extLst>
          </p:cNvPr>
          <p:cNvGrpSpPr/>
          <p:nvPr/>
        </p:nvGrpSpPr>
        <p:grpSpPr>
          <a:xfrm>
            <a:off x="6338316" y="2961793"/>
            <a:ext cx="292608" cy="292608"/>
            <a:chOff x="-2614488" y="2812804"/>
            <a:chExt cx="1619274" cy="1619274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D92A9A21-B803-FBF3-CE64-41EFADE25CC9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60" name="Graphic 59">
              <a:extLst>
                <a:ext uri="{FF2B5EF4-FFF2-40B4-BE49-F238E27FC236}">
                  <a16:creationId xmlns:a16="http://schemas.microsoft.com/office/drawing/2014/main" id="{B26D542B-BC5E-ECB8-BA5C-811DFF552C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09755532-3C0B-6FA8-709B-9ABCFD3E689A}"/>
              </a:ext>
            </a:extLst>
          </p:cNvPr>
          <p:cNvGrpSpPr/>
          <p:nvPr/>
        </p:nvGrpSpPr>
        <p:grpSpPr>
          <a:xfrm>
            <a:off x="6338316" y="3699948"/>
            <a:ext cx="292608" cy="292608"/>
            <a:chOff x="-2614488" y="2812804"/>
            <a:chExt cx="1619274" cy="1619274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08A8AC6F-6247-DEE5-D6AB-444266D79CA0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63" name="Graphic 62">
              <a:extLst>
                <a:ext uri="{FF2B5EF4-FFF2-40B4-BE49-F238E27FC236}">
                  <a16:creationId xmlns:a16="http://schemas.microsoft.com/office/drawing/2014/main" id="{1E95F83A-363B-47AA-6489-A35C5E20A1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53E0736D-29EE-D3D6-3629-9B1EC0E4FD50}"/>
              </a:ext>
            </a:extLst>
          </p:cNvPr>
          <p:cNvGrpSpPr/>
          <p:nvPr/>
        </p:nvGrpSpPr>
        <p:grpSpPr>
          <a:xfrm>
            <a:off x="6338316" y="4438103"/>
            <a:ext cx="292608" cy="292608"/>
            <a:chOff x="-2614488" y="2812804"/>
            <a:chExt cx="1619274" cy="1619274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B1FCD4BB-8FDC-339A-1B37-5905517E1724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66" name="Graphic 65">
              <a:extLst>
                <a:ext uri="{FF2B5EF4-FFF2-40B4-BE49-F238E27FC236}">
                  <a16:creationId xmlns:a16="http://schemas.microsoft.com/office/drawing/2014/main" id="{3B59C774-A81C-EB4C-5C34-CB661F8320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E934DF96-3241-4E19-CCD9-A8D1E6872E3F}"/>
              </a:ext>
            </a:extLst>
          </p:cNvPr>
          <p:cNvGrpSpPr/>
          <p:nvPr/>
        </p:nvGrpSpPr>
        <p:grpSpPr>
          <a:xfrm>
            <a:off x="6338316" y="5176258"/>
            <a:ext cx="292608" cy="292608"/>
            <a:chOff x="-2614488" y="2812804"/>
            <a:chExt cx="1619274" cy="1619274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CBDF9785-2AD4-A5A9-8F15-E85BFB7245C5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69" name="Graphic 68">
              <a:extLst>
                <a:ext uri="{FF2B5EF4-FFF2-40B4-BE49-F238E27FC236}">
                  <a16:creationId xmlns:a16="http://schemas.microsoft.com/office/drawing/2014/main" id="{59085470-876C-FD71-DD90-1F78759B04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768298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 Step Process – Stage 4</a:t>
            </a:r>
          </a:p>
        </p:txBody>
      </p:sp>
      <p:sp>
        <p:nvSpPr>
          <p:cNvPr id="8" name="Rectangle 7"/>
          <p:cNvSpPr/>
          <p:nvPr/>
        </p:nvSpPr>
        <p:spPr>
          <a:xfrm>
            <a:off x="9582241" y="1218392"/>
            <a:ext cx="1085761" cy="6099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tlCol="0" anchor="ctr"/>
          <a:lstStyle/>
          <a:p>
            <a:pPr algn="ctr"/>
            <a:endParaRPr lang="en-US" sz="2000" spc="50"/>
          </a:p>
        </p:txBody>
      </p:sp>
      <p:sp>
        <p:nvSpPr>
          <p:cNvPr id="7" name="Rectangle 6"/>
          <p:cNvSpPr/>
          <p:nvPr/>
        </p:nvSpPr>
        <p:spPr>
          <a:xfrm>
            <a:off x="1524002" y="1218392"/>
            <a:ext cx="808763" cy="6099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tlCol="0" anchor="ctr"/>
          <a:lstStyle/>
          <a:p>
            <a:pPr algn="ctr"/>
            <a:endParaRPr lang="en-US" sz="2000" spc="50">
              <a:solidFill>
                <a:schemeClr val="bg1"/>
              </a:solidFill>
            </a:endParaRPr>
          </a:p>
        </p:txBody>
      </p:sp>
      <p:sp>
        <p:nvSpPr>
          <p:cNvPr id="3" name="Pentagon 2"/>
          <p:cNvSpPr/>
          <p:nvPr/>
        </p:nvSpPr>
        <p:spPr>
          <a:xfrm>
            <a:off x="8301153" y="1218392"/>
            <a:ext cx="2221228" cy="609908"/>
          </a:xfrm>
          <a:prstGeom prst="homePlat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 algn="ctr"/>
            <a:r>
              <a:rPr lang="en-US" sz="2000" spc="50" dirty="0">
                <a:solidFill>
                  <a:schemeClr val="bg1"/>
                </a:solidFill>
              </a:rPr>
              <a:t>Stage 5</a:t>
            </a:r>
          </a:p>
        </p:txBody>
      </p:sp>
      <p:sp>
        <p:nvSpPr>
          <p:cNvPr id="4" name="Pentagon 3"/>
          <p:cNvSpPr/>
          <p:nvPr/>
        </p:nvSpPr>
        <p:spPr>
          <a:xfrm>
            <a:off x="6643269" y="1218392"/>
            <a:ext cx="2221228" cy="609908"/>
          </a:xfrm>
          <a:prstGeom prst="homePlate">
            <a:avLst/>
          </a:prstGeom>
          <a:solidFill>
            <a:srgbClr val="A5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Ins="0" rtlCol="0" anchor="ctr"/>
          <a:lstStyle/>
          <a:p>
            <a:pPr algn="ctr"/>
            <a:r>
              <a:rPr lang="en-US" sz="2000" b="1" spc="50" dirty="0">
                <a:solidFill>
                  <a:schemeClr val="tx1"/>
                </a:solidFill>
              </a:rPr>
              <a:t>Stage 4</a:t>
            </a:r>
          </a:p>
        </p:txBody>
      </p:sp>
      <p:sp>
        <p:nvSpPr>
          <p:cNvPr id="37" name="Pentagon 36"/>
          <p:cNvSpPr/>
          <p:nvPr/>
        </p:nvSpPr>
        <p:spPr>
          <a:xfrm>
            <a:off x="4985386" y="1218392"/>
            <a:ext cx="2221228" cy="609908"/>
          </a:xfrm>
          <a:prstGeom prst="homePlat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Ins="0" rtlCol="0" anchor="ctr"/>
          <a:lstStyle/>
          <a:p>
            <a:pPr algn="ctr"/>
            <a:r>
              <a:rPr lang="en-US" sz="2000" spc="50" dirty="0">
                <a:solidFill>
                  <a:schemeClr val="bg1"/>
                </a:solidFill>
              </a:rPr>
              <a:t>Stage 3</a:t>
            </a:r>
          </a:p>
        </p:txBody>
      </p:sp>
      <p:sp>
        <p:nvSpPr>
          <p:cNvPr id="5" name="Pentagon 4"/>
          <p:cNvSpPr/>
          <p:nvPr/>
        </p:nvSpPr>
        <p:spPr>
          <a:xfrm>
            <a:off x="3327503" y="1218392"/>
            <a:ext cx="2221228" cy="609908"/>
          </a:xfrm>
          <a:prstGeom prst="homePlat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Ins="0" rtlCol="0" anchor="ctr"/>
          <a:lstStyle/>
          <a:p>
            <a:pPr algn="ctr"/>
            <a:r>
              <a:rPr lang="en-US" sz="2000" spc="50" dirty="0">
                <a:solidFill>
                  <a:schemeClr val="bg1"/>
                </a:solidFill>
              </a:rPr>
              <a:t>Stage 2</a:t>
            </a:r>
          </a:p>
        </p:txBody>
      </p:sp>
      <p:sp>
        <p:nvSpPr>
          <p:cNvPr id="6" name="Pentagon 5"/>
          <p:cNvSpPr/>
          <p:nvPr/>
        </p:nvSpPr>
        <p:spPr>
          <a:xfrm>
            <a:off x="1669620" y="1218392"/>
            <a:ext cx="2221228" cy="609908"/>
          </a:xfrm>
          <a:prstGeom prst="homePlat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182880" rtlCol="0" anchor="ctr"/>
          <a:lstStyle/>
          <a:p>
            <a:pPr algn="ctr"/>
            <a:r>
              <a:rPr lang="en-US" sz="2000" spc="50" dirty="0">
                <a:solidFill>
                  <a:schemeClr val="bg1"/>
                </a:solidFill>
              </a:rPr>
              <a:t>Stage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90284BF-684E-5EB8-32B2-9027D2B2666F}"/>
              </a:ext>
            </a:extLst>
          </p:cNvPr>
          <p:cNvSpPr/>
          <p:nvPr/>
        </p:nvSpPr>
        <p:spPr>
          <a:xfrm>
            <a:off x="2120465" y="222363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00699B-9F05-CA0C-24CA-665A56B436F5}"/>
              </a:ext>
            </a:extLst>
          </p:cNvPr>
          <p:cNvSpPr/>
          <p:nvPr/>
        </p:nvSpPr>
        <p:spPr>
          <a:xfrm>
            <a:off x="2120465" y="2961793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B6B2834-3FB6-7A6E-E734-5E45F5A4F63A}"/>
              </a:ext>
            </a:extLst>
          </p:cNvPr>
          <p:cNvSpPr/>
          <p:nvPr/>
        </p:nvSpPr>
        <p:spPr>
          <a:xfrm>
            <a:off x="2120465" y="369994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DC893EA-158F-3968-B2D2-47D2590C9157}"/>
              </a:ext>
            </a:extLst>
          </p:cNvPr>
          <p:cNvSpPr/>
          <p:nvPr/>
        </p:nvSpPr>
        <p:spPr>
          <a:xfrm>
            <a:off x="2120465" y="4438103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025175C-26C9-C1B0-A327-A16FB91B5068}"/>
              </a:ext>
            </a:extLst>
          </p:cNvPr>
          <p:cNvSpPr/>
          <p:nvPr/>
        </p:nvSpPr>
        <p:spPr>
          <a:xfrm>
            <a:off x="6716721" y="222363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8BF5827-30A1-84DE-0046-D13600790F0D}"/>
              </a:ext>
            </a:extLst>
          </p:cNvPr>
          <p:cNvSpPr/>
          <p:nvPr/>
        </p:nvSpPr>
        <p:spPr>
          <a:xfrm>
            <a:off x="6716721" y="2961793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37A37AD-14C5-5E8A-9A67-76FF98E3F724}"/>
              </a:ext>
            </a:extLst>
          </p:cNvPr>
          <p:cNvSpPr/>
          <p:nvPr/>
        </p:nvSpPr>
        <p:spPr>
          <a:xfrm>
            <a:off x="6716721" y="369994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01E68B8-B3D1-54DC-EB08-4ABDBE8DC9E9}"/>
              </a:ext>
            </a:extLst>
          </p:cNvPr>
          <p:cNvSpPr/>
          <p:nvPr/>
        </p:nvSpPr>
        <p:spPr>
          <a:xfrm>
            <a:off x="6716721" y="4438103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FB1C8E2-D4D7-7CC8-DFB4-C2EC07BD5B3A}"/>
              </a:ext>
            </a:extLst>
          </p:cNvPr>
          <p:cNvSpPr/>
          <p:nvPr/>
        </p:nvSpPr>
        <p:spPr>
          <a:xfrm>
            <a:off x="2120465" y="517625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54AE8DD-8E37-53E6-3B50-46DAF014DE9D}"/>
              </a:ext>
            </a:extLst>
          </p:cNvPr>
          <p:cNvSpPr/>
          <p:nvPr/>
        </p:nvSpPr>
        <p:spPr>
          <a:xfrm>
            <a:off x="6716721" y="517625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B9D969E-3689-4B44-003D-2F26C48FE755}"/>
              </a:ext>
            </a:extLst>
          </p:cNvPr>
          <p:cNvGrpSpPr/>
          <p:nvPr/>
        </p:nvGrpSpPr>
        <p:grpSpPr>
          <a:xfrm>
            <a:off x="1742060" y="2223638"/>
            <a:ext cx="292608" cy="292608"/>
            <a:chOff x="-2614488" y="2812804"/>
            <a:chExt cx="1619274" cy="1619274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F57EB28B-F1FA-3600-87B7-7D0B662E8BB0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42" name="Graphic 41">
              <a:extLst>
                <a:ext uri="{FF2B5EF4-FFF2-40B4-BE49-F238E27FC236}">
                  <a16:creationId xmlns:a16="http://schemas.microsoft.com/office/drawing/2014/main" id="{B6E4EC65-A8E7-6D1C-DF51-CA76BB6804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6FE7B99-0DD3-A884-7260-6161CEFCD52E}"/>
              </a:ext>
            </a:extLst>
          </p:cNvPr>
          <p:cNvGrpSpPr/>
          <p:nvPr/>
        </p:nvGrpSpPr>
        <p:grpSpPr>
          <a:xfrm>
            <a:off x="1742060" y="2961793"/>
            <a:ext cx="292608" cy="292608"/>
            <a:chOff x="-2614488" y="2812804"/>
            <a:chExt cx="1619274" cy="1619274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942535C2-FE99-F1B8-95A1-198B292436DD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45" name="Graphic 44">
              <a:extLst>
                <a:ext uri="{FF2B5EF4-FFF2-40B4-BE49-F238E27FC236}">
                  <a16:creationId xmlns:a16="http://schemas.microsoft.com/office/drawing/2014/main" id="{FDD3FAB4-CA7E-E2FE-0492-896DA705D2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A7D8562-6A6B-81F7-6EAB-96567D794CC6}"/>
              </a:ext>
            </a:extLst>
          </p:cNvPr>
          <p:cNvGrpSpPr/>
          <p:nvPr/>
        </p:nvGrpSpPr>
        <p:grpSpPr>
          <a:xfrm>
            <a:off x="1742060" y="3699948"/>
            <a:ext cx="292608" cy="292608"/>
            <a:chOff x="-2614488" y="2812804"/>
            <a:chExt cx="1619274" cy="1619274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ABC83D76-2050-1C70-52CD-9AB17FCE369C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48" name="Graphic 47">
              <a:extLst>
                <a:ext uri="{FF2B5EF4-FFF2-40B4-BE49-F238E27FC236}">
                  <a16:creationId xmlns:a16="http://schemas.microsoft.com/office/drawing/2014/main" id="{C2B231C6-4F8B-DFAA-BD27-C8C887A646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5019DE4-9C4B-32BA-EBE4-492060EB6FCB}"/>
              </a:ext>
            </a:extLst>
          </p:cNvPr>
          <p:cNvGrpSpPr/>
          <p:nvPr/>
        </p:nvGrpSpPr>
        <p:grpSpPr>
          <a:xfrm>
            <a:off x="1742060" y="4438103"/>
            <a:ext cx="292608" cy="292608"/>
            <a:chOff x="-2614488" y="2812804"/>
            <a:chExt cx="1619274" cy="1619274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AF27BFA2-D5FC-C983-4F8F-5E15FDF245C3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51" name="Graphic 50">
              <a:extLst>
                <a:ext uri="{FF2B5EF4-FFF2-40B4-BE49-F238E27FC236}">
                  <a16:creationId xmlns:a16="http://schemas.microsoft.com/office/drawing/2014/main" id="{39177740-5119-81EA-48F5-62582F5939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211DB525-0079-C1B2-0861-09F30D1BE899}"/>
              </a:ext>
            </a:extLst>
          </p:cNvPr>
          <p:cNvGrpSpPr/>
          <p:nvPr/>
        </p:nvGrpSpPr>
        <p:grpSpPr>
          <a:xfrm>
            <a:off x="1742060" y="5176258"/>
            <a:ext cx="292608" cy="292608"/>
            <a:chOff x="-2614488" y="2812804"/>
            <a:chExt cx="1619274" cy="1619274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67BEE220-3996-BA58-D8E2-CC4691EC2BD7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54" name="Graphic 53">
              <a:extLst>
                <a:ext uri="{FF2B5EF4-FFF2-40B4-BE49-F238E27FC236}">
                  <a16:creationId xmlns:a16="http://schemas.microsoft.com/office/drawing/2014/main" id="{E3C60F31-45F3-93B8-3492-729C444DC1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644C9A5-586A-AFD9-3B96-737D37B7FFE7}"/>
              </a:ext>
            </a:extLst>
          </p:cNvPr>
          <p:cNvGrpSpPr/>
          <p:nvPr/>
        </p:nvGrpSpPr>
        <p:grpSpPr>
          <a:xfrm>
            <a:off x="6338316" y="2223638"/>
            <a:ext cx="292608" cy="292608"/>
            <a:chOff x="-2614488" y="2812804"/>
            <a:chExt cx="1619274" cy="1619274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B8F9F462-C5DE-3ADD-C3EB-1CA87806F753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57" name="Graphic 56">
              <a:extLst>
                <a:ext uri="{FF2B5EF4-FFF2-40B4-BE49-F238E27FC236}">
                  <a16:creationId xmlns:a16="http://schemas.microsoft.com/office/drawing/2014/main" id="{F191DF05-97D0-AB53-0B85-89BE09AB23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4E7F9E6-05C4-25E3-8094-7237A94CEA61}"/>
              </a:ext>
            </a:extLst>
          </p:cNvPr>
          <p:cNvGrpSpPr/>
          <p:nvPr/>
        </p:nvGrpSpPr>
        <p:grpSpPr>
          <a:xfrm>
            <a:off x="6338316" y="2961793"/>
            <a:ext cx="292608" cy="292608"/>
            <a:chOff x="-2614488" y="2812804"/>
            <a:chExt cx="1619274" cy="1619274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0862D764-5C92-6D36-234C-BA27772ABB14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60" name="Graphic 59">
              <a:extLst>
                <a:ext uri="{FF2B5EF4-FFF2-40B4-BE49-F238E27FC236}">
                  <a16:creationId xmlns:a16="http://schemas.microsoft.com/office/drawing/2014/main" id="{9B223B78-D198-9C1E-9708-DB49812FCA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BCE26D92-94CD-87C0-E0E1-560C977DB018}"/>
              </a:ext>
            </a:extLst>
          </p:cNvPr>
          <p:cNvGrpSpPr/>
          <p:nvPr/>
        </p:nvGrpSpPr>
        <p:grpSpPr>
          <a:xfrm>
            <a:off x="6338316" y="3699948"/>
            <a:ext cx="292608" cy="292608"/>
            <a:chOff x="-2614488" y="2812804"/>
            <a:chExt cx="1619274" cy="1619274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7F7F9B1B-1735-34CD-2947-3FFC0CE33355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63" name="Graphic 62">
              <a:extLst>
                <a:ext uri="{FF2B5EF4-FFF2-40B4-BE49-F238E27FC236}">
                  <a16:creationId xmlns:a16="http://schemas.microsoft.com/office/drawing/2014/main" id="{AE8E4B9F-458A-8CEB-CE37-E910EC77AA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C3FC754D-3E91-337B-FA1A-DBF7ED1DAAD6}"/>
              </a:ext>
            </a:extLst>
          </p:cNvPr>
          <p:cNvGrpSpPr/>
          <p:nvPr/>
        </p:nvGrpSpPr>
        <p:grpSpPr>
          <a:xfrm>
            <a:off x="6338316" y="4438103"/>
            <a:ext cx="292608" cy="292608"/>
            <a:chOff x="-2614488" y="2812804"/>
            <a:chExt cx="1619274" cy="1619274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5C2EE47B-2E7C-454D-EF34-7D1F2F87358D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66" name="Graphic 65">
              <a:extLst>
                <a:ext uri="{FF2B5EF4-FFF2-40B4-BE49-F238E27FC236}">
                  <a16:creationId xmlns:a16="http://schemas.microsoft.com/office/drawing/2014/main" id="{27D5D1E0-D22F-6338-CA78-391BDE517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E6DBDBC3-DF2F-81A3-6E7B-BCC630FFF7AC}"/>
              </a:ext>
            </a:extLst>
          </p:cNvPr>
          <p:cNvGrpSpPr/>
          <p:nvPr/>
        </p:nvGrpSpPr>
        <p:grpSpPr>
          <a:xfrm>
            <a:off x="6338316" y="5176258"/>
            <a:ext cx="292608" cy="292608"/>
            <a:chOff x="-2614488" y="2812804"/>
            <a:chExt cx="1619274" cy="1619274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E89B9E82-77BA-90D4-1A5D-74BE5258194A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69" name="Graphic 68">
              <a:extLst>
                <a:ext uri="{FF2B5EF4-FFF2-40B4-BE49-F238E27FC236}">
                  <a16:creationId xmlns:a16="http://schemas.microsoft.com/office/drawing/2014/main" id="{0005994C-744E-D79D-1C37-AA979E66C5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59286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 Step Process – Stage 5</a:t>
            </a:r>
          </a:p>
        </p:txBody>
      </p:sp>
      <p:sp>
        <p:nvSpPr>
          <p:cNvPr id="8" name="Rectangle 7"/>
          <p:cNvSpPr/>
          <p:nvPr/>
        </p:nvSpPr>
        <p:spPr>
          <a:xfrm>
            <a:off x="9582241" y="1218392"/>
            <a:ext cx="1085761" cy="609908"/>
          </a:xfrm>
          <a:prstGeom prst="rect">
            <a:avLst/>
          </a:prstGeom>
          <a:solidFill>
            <a:srgbClr val="A5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tlCol="0" anchor="ctr"/>
          <a:lstStyle/>
          <a:p>
            <a:pPr algn="ctr"/>
            <a:endParaRPr lang="en-US" sz="2000" spc="50"/>
          </a:p>
        </p:txBody>
      </p:sp>
      <p:sp>
        <p:nvSpPr>
          <p:cNvPr id="7" name="Rectangle 6"/>
          <p:cNvSpPr/>
          <p:nvPr/>
        </p:nvSpPr>
        <p:spPr>
          <a:xfrm>
            <a:off x="1524002" y="1218392"/>
            <a:ext cx="808763" cy="6099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tlCol="0" anchor="ctr"/>
          <a:lstStyle/>
          <a:p>
            <a:pPr algn="ctr"/>
            <a:endParaRPr lang="en-US" sz="2000" spc="50">
              <a:solidFill>
                <a:schemeClr val="bg1"/>
              </a:solidFill>
            </a:endParaRPr>
          </a:p>
        </p:txBody>
      </p:sp>
      <p:sp>
        <p:nvSpPr>
          <p:cNvPr id="3" name="Pentagon 2"/>
          <p:cNvSpPr/>
          <p:nvPr/>
        </p:nvSpPr>
        <p:spPr>
          <a:xfrm>
            <a:off x="8301153" y="1218392"/>
            <a:ext cx="2221228" cy="609908"/>
          </a:xfrm>
          <a:prstGeom prst="homePlate">
            <a:avLst/>
          </a:prstGeom>
          <a:solidFill>
            <a:srgbClr val="A5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 algn="ctr"/>
            <a:r>
              <a:rPr lang="en-US" sz="2000" b="1" spc="50" dirty="0">
                <a:solidFill>
                  <a:schemeClr val="tx1"/>
                </a:solidFill>
              </a:rPr>
              <a:t>Stage 5</a:t>
            </a:r>
          </a:p>
        </p:txBody>
      </p:sp>
      <p:sp>
        <p:nvSpPr>
          <p:cNvPr id="4" name="Pentagon 3"/>
          <p:cNvSpPr/>
          <p:nvPr/>
        </p:nvSpPr>
        <p:spPr>
          <a:xfrm>
            <a:off x="6643269" y="1218392"/>
            <a:ext cx="2221228" cy="609908"/>
          </a:xfrm>
          <a:prstGeom prst="homePlat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Ins="0" rtlCol="0" anchor="ctr"/>
          <a:lstStyle/>
          <a:p>
            <a:pPr algn="ctr"/>
            <a:r>
              <a:rPr lang="en-US" sz="2000" spc="50" dirty="0">
                <a:solidFill>
                  <a:schemeClr val="bg1"/>
                </a:solidFill>
              </a:rPr>
              <a:t>Stage 4</a:t>
            </a:r>
          </a:p>
        </p:txBody>
      </p:sp>
      <p:sp>
        <p:nvSpPr>
          <p:cNvPr id="37" name="Pentagon 36"/>
          <p:cNvSpPr/>
          <p:nvPr/>
        </p:nvSpPr>
        <p:spPr>
          <a:xfrm>
            <a:off x="4985386" y="1218392"/>
            <a:ext cx="2221228" cy="609908"/>
          </a:xfrm>
          <a:prstGeom prst="homePlat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Ins="0" rtlCol="0" anchor="ctr"/>
          <a:lstStyle/>
          <a:p>
            <a:pPr algn="ctr"/>
            <a:r>
              <a:rPr lang="en-US" sz="2000" spc="50" dirty="0">
                <a:solidFill>
                  <a:schemeClr val="bg1"/>
                </a:solidFill>
              </a:rPr>
              <a:t>Stage 3</a:t>
            </a:r>
          </a:p>
        </p:txBody>
      </p:sp>
      <p:sp>
        <p:nvSpPr>
          <p:cNvPr id="5" name="Pentagon 4"/>
          <p:cNvSpPr/>
          <p:nvPr/>
        </p:nvSpPr>
        <p:spPr>
          <a:xfrm>
            <a:off x="3327503" y="1218392"/>
            <a:ext cx="2221228" cy="609908"/>
          </a:xfrm>
          <a:prstGeom prst="homePlat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Ins="0" rtlCol="0" anchor="ctr"/>
          <a:lstStyle/>
          <a:p>
            <a:pPr algn="ctr"/>
            <a:r>
              <a:rPr lang="en-US" sz="2000" spc="50" dirty="0">
                <a:solidFill>
                  <a:schemeClr val="bg1"/>
                </a:solidFill>
              </a:rPr>
              <a:t>Stage 2</a:t>
            </a:r>
          </a:p>
        </p:txBody>
      </p:sp>
      <p:sp>
        <p:nvSpPr>
          <p:cNvPr id="6" name="Pentagon 5"/>
          <p:cNvSpPr/>
          <p:nvPr/>
        </p:nvSpPr>
        <p:spPr>
          <a:xfrm>
            <a:off x="1669620" y="1218392"/>
            <a:ext cx="2221228" cy="609908"/>
          </a:xfrm>
          <a:prstGeom prst="homePlat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182880" rtlCol="0" anchor="ctr"/>
          <a:lstStyle/>
          <a:p>
            <a:pPr algn="ctr"/>
            <a:r>
              <a:rPr lang="en-US" sz="2000" spc="50" dirty="0">
                <a:solidFill>
                  <a:schemeClr val="bg1"/>
                </a:solidFill>
              </a:rPr>
              <a:t>Stage 1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8FADD45D-EBE5-54EC-4281-18AA6983C9DC}"/>
              </a:ext>
            </a:extLst>
          </p:cNvPr>
          <p:cNvSpPr/>
          <p:nvPr/>
        </p:nvSpPr>
        <p:spPr>
          <a:xfrm>
            <a:off x="2120465" y="222363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C5C5C753-907F-84EC-18E8-0C8755A124BB}"/>
              </a:ext>
            </a:extLst>
          </p:cNvPr>
          <p:cNvSpPr/>
          <p:nvPr/>
        </p:nvSpPr>
        <p:spPr>
          <a:xfrm>
            <a:off x="2120465" y="2961793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89B9BA30-BCF1-A304-3B60-BAC10F679FBF}"/>
              </a:ext>
            </a:extLst>
          </p:cNvPr>
          <p:cNvSpPr/>
          <p:nvPr/>
        </p:nvSpPr>
        <p:spPr>
          <a:xfrm>
            <a:off x="2120465" y="369994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63FFDF0A-2D96-F088-F91A-3E56DB8624B3}"/>
              </a:ext>
            </a:extLst>
          </p:cNvPr>
          <p:cNvSpPr/>
          <p:nvPr/>
        </p:nvSpPr>
        <p:spPr>
          <a:xfrm>
            <a:off x="2120465" y="4438103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DB4C7924-704A-658F-77E9-FD6A70B706A1}"/>
              </a:ext>
            </a:extLst>
          </p:cNvPr>
          <p:cNvSpPr/>
          <p:nvPr/>
        </p:nvSpPr>
        <p:spPr>
          <a:xfrm>
            <a:off x="6716721" y="222363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B72CADA5-2B65-6D21-CC1D-A9686EE29B3D}"/>
              </a:ext>
            </a:extLst>
          </p:cNvPr>
          <p:cNvSpPr/>
          <p:nvPr/>
        </p:nvSpPr>
        <p:spPr>
          <a:xfrm>
            <a:off x="6716721" y="2961793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F9C25C0E-3E20-2A15-FD1C-152027241B35}"/>
              </a:ext>
            </a:extLst>
          </p:cNvPr>
          <p:cNvSpPr/>
          <p:nvPr/>
        </p:nvSpPr>
        <p:spPr>
          <a:xfrm>
            <a:off x="6716721" y="369994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FE8B0DE2-1819-8AA0-9217-0DF1E3A6FEF7}"/>
              </a:ext>
            </a:extLst>
          </p:cNvPr>
          <p:cNvSpPr/>
          <p:nvPr/>
        </p:nvSpPr>
        <p:spPr>
          <a:xfrm>
            <a:off x="6716721" y="4438103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1FA7D5C7-BD7D-2561-616B-F4ED7E72FB0E}"/>
              </a:ext>
            </a:extLst>
          </p:cNvPr>
          <p:cNvSpPr/>
          <p:nvPr/>
        </p:nvSpPr>
        <p:spPr>
          <a:xfrm>
            <a:off x="2120465" y="517625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5136D888-30CF-E8C3-CC64-E727317CC75F}"/>
              </a:ext>
            </a:extLst>
          </p:cNvPr>
          <p:cNvSpPr/>
          <p:nvPr/>
        </p:nvSpPr>
        <p:spPr>
          <a:xfrm>
            <a:off x="6716721" y="517625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18AC6581-4E7C-B453-4CA1-A93B4BA76838}"/>
              </a:ext>
            </a:extLst>
          </p:cNvPr>
          <p:cNvGrpSpPr/>
          <p:nvPr/>
        </p:nvGrpSpPr>
        <p:grpSpPr>
          <a:xfrm>
            <a:off x="1742060" y="2223638"/>
            <a:ext cx="292608" cy="292608"/>
            <a:chOff x="-2614488" y="2812804"/>
            <a:chExt cx="1619274" cy="1619274"/>
          </a:xfrm>
        </p:grpSpPr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AB06DF63-A881-6022-B0BB-7334A0B8CE6C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82" name="Graphic 81">
              <a:extLst>
                <a:ext uri="{FF2B5EF4-FFF2-40B4-BE49-F238E27FC236}">
                  <a16:creationId xmlns:a16="http://schemas.microsoft.com/office/drawing/2014/main" id="{5FB21AC9-330F-B81E-9BDE-6CDAE0CE50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FA756985-0F4F-2A87-DA9A-7F75CF42E6FE}"/>
              </a:ext>
            </a:extLst>
          </p:cNvPr>
          <p:cNvGrpSpPr/>
          <p:nvPr/>
        </p:nvGrpSpPr>
        <p:grpSpPr>
          <a:xfrm>
            <a:off x="1742060" y="2961793"/>
            <a:ext cx="292608" cy="292608"/>
            <a:chOff x="-2614488" y="2812804"/>
            <a:chExt cx="1619274" cy="1619274"/>
          </a:xfrm>
        </p:grpSpPr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A475AC7A-653B-0AE1-AFB2-D8013C11226A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85" name="Graphic 84">
              <a:extLst>
                <a:ext uri="{FF2B5EF4-FFF2-40B4-BE49-F238E27FC236}">
                  <a16:creationId xmlns:a16="http://schemas.microsoft.com/office/drawing/2014/main" id="{CA7A5BE1-DC74-3A07-1A66-20142E7954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B31CECB2-D8B4-8EC8-7DB4-8591249D1B74}"/>
              </a:ext>
            </a:extLst>
          </p:cNvPr>
          <p:cNvGrpSpPr/>
          <p:nvPr/>
        </p:nvGrpSpPr>
        <p:grpSpPr>
          <a:xfrm>
            <a:off x="1742060" y="3699948"/>
            <a:ext cx="292608" cy="292608"/>
            <a:chOff x="-2614488" y="2812804"/>
            <a:chExt cx="1619274" cy="1619274"/>
          </a:xfrm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9AB314ED-A9C2-0258-3A99-A389A35D5853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88" name="Graphic 87">
              <a:extLst>
                <a:ext uri="{FF2B5EF4-FFF2-40B4-BE49-F238E27FC236}">
                  <a16:creationId xmlns:a16="http://schemas.microsoft.com/office/drawing/2014/main" id="{BBD08F70-331F-A308-1447-2175BCB890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8CC8349B-1934-6240-3B9E-88AE1B5416C1}"/>
              </a:ext>
            </a:extLst>
          </p:cNvPr>
          <p:cNvGrpSpPr/>
          <p:nvPr/>
        </p:nvGrpSpPr>
        <p:grpSpPr>
          <a:xfrm>
            <a:off x="1742060" y="4438103"/>
            <a:ext cx="292608" cy="292608"/>
            <a:chOff x="-2614488" y="2812804"/>
            <a:chExt cx="1619274" cy="1619274"/>
          </a:xfrm>
        </p:grpSpPr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62C1C356-79E9-AB18-504E-1C34E47849ED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91" name="Graphic 90">
              <a:extLst>
                <a:ext uri="{FF2B5EF4-FFF2-40B4-BE49-F238E27FC236}">
                  <a16:creationId xmlns:a16="http://schemas.microsoft.com/office/drawing/2014/main" id="{1E634EF4-F88C-A3D9-CA3A-B81E71443E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49B1CBA4-95F2-726D-39FE-6FD3CA90F1B7}"/>
              </a:ext>
            </a:extLst>
          </p:cNvPr>
          <p:cNvGrpSpPr/>
          <p:nvPr/>
        </p:nvGrpSpPr>
        <p:grpSpPr>
          <a:xfrm>
            <a:off x="1742060" y="5176258"/>
            <a:ext cx="292608" cy="292608"/>
            <a:chOff x="-2614488" y="2812804"/>
            <a:chExt cx="1619274" cy="1619274"/>
          </a:xfrm>
        </p:grpSpPr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8F4F3608-F0C7-073D-DE88-FB5D77F8DAE9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94" name="Graphic 93">
              <a:extLst>
                <a:ext uri="{FF2B5EF4-FFF2-40B4-BE49-F238E27FC236}">
                  <a16:creationId xmlns:a16="http://schemas.microsoft.com/office/drawing/2014/main" id="{6A606D2B-CE70-BC58-BB66-87A6720F77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293D4459-1825-59E9-8AA7-791C22522E03}"/>
              </a:ext>
            </a:extLst>
          </p:cNvPr>
          <p:cNvGrpSpPr/>
          <p:nvPr/>
        </p:nvGrpSpPr>
        <p:grpSpPr>
          <a:xfrm>
            <a:off x="6338316" y="2223638"/>
            <a:ext cx="292608" cy="292608"/>
            <a:chOff x="-2614488" y="2812804"/>
            <a:chExt cx="1619274" cy="1619274"/>
          </a:xfrm>
        </p:grpSpPr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22E378E4-5DBE-5480-106A-BA49B5D364DA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97" name="Graphic 96">
              <a:extLst>
                <a:ext uri="{FF2B5EF4-FFF2-40B4-BE49-F238E27FC236}">
                  <a16:creationId xmlns:a16="http://schemas.microsoft.com/office/drawing/2014/main" id="{E2AC192E-5485-C616-4DF3-1E8C729BE9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CBF645C7-3157-2845-C5E5-B38C99EF8CA9}"/>
              </a:ext>
            </a:extLst>
          </p:cNvPr>
          <p:cNvGrpSpPr/>
          <p:nvPr/>
        </p:nvGrpSpPr>
        <p:grpSpPr>
          <a:xfrm>
            <a:off x="6338316" y="2961793"/>
            <a:ext cx="292608" cy="292608"/>
            <a:chOff x="-2614488" y="2812804"/>
            <a:chExt cx="1619274" cy="1619274"/>
          </a:xfrm>
        </p:grpSpPr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3C7CBF81-389D-CE42-B608-02AE9B6F77F7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100" name="Graphic 99">
              <a:extLst>
                <a:ext uri="{FF2B5EF4-FFF2-40B4-BE49-F238E27FC236}">
                  <a16:creationId xmlns:a16="http://schemas.microsoft.com/office/drawing/2014/main" id="{92C74CBF-8351-78B5-E224-AD6B9E2A27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221AC7C1-0E8A-1AC7-3B7C-225FABBA7DF1}"/>
              </a:ext>
            </a:extLst>
          </p:cNvPr>
          <p:cNvGrpSpPr/>
          <p:nvPr/>
        </p:nvGrpSpPr>
        <p:grpSpPr>
          <a:xfrm>
            <a:off x="6338316" y="3699948"/>
            <a:ext cx="292608" cy="292608"/>
            <a:chOff x="-2614488" y="2812804"/>
            <a:chExt cx="1619274" cy="1619274"/>
          </a:xfrm>
        </p:grpSpPr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FC409057-75BA-3F14-4843-E55BEDD12F8D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103" name="Graphic 102">
              <a:extLst>
                <a:ext uri="{FF2B5EF4-FFF2-40B4-BE49-F238E27FC236}">
                  <a16:creationId xmlns:a16="http://schemas.microsoft.com/office/drawing/2014/main" id="{9A6898C3-58F3-F6DF-6E91-99B2C7E0DE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D635BCA9-EFCD-A280-8E55-4BE616B5FBCB}"/>
              </a:ext>
            </a:extLst>
          </p:cNvPr>
          <p:cNvGrpSpPr/>
          <p:nvPr/>
        </p:nvGrpSpPr>
        <p:grpSpPr>
          <a:xfrm>
            <a:off x="6338316" y="4438103"/>
            <a:ext cx="292608" cy="292608"/>
            <a:chOff x="-2614488" y="2812804"/>
            <a:chExt cx="1619274" cy="1619274"/>
          </a:xfrm>
        </p:grpSpPr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9AF25026-92F9-73E5-4A8D-1552ABD85475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106" name="Graphic 105">
              <a:extLst>
                <a:ext uri="{FF2B5EF4-FFF2-40B4-BE49-F238E27FC236}">
                  <a16:creationId xmlns:a16="http://schemas.microsoft.com/office/drawing/2014/main" id="{E8E56893-EFD2-BE7A-CB9B-B5258E72DC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5D25993A-8323-4F68-E6CF-FEAA86E52FC6}"/>
              </a:ext>
            </a:extLst>
          </p:cNvPr>
          <p:cNvGrpSpPr/>
          <p:nvPr/>
        </p:nvGrpSpPr>
        <p:grpSpPr>
          <a:xfrm>
            <a:off x="6338316" y="5176258"/>
            <a:ext cx="292608" cy="292608"/>
            <a:chOff x="-2614488" y="2812804"/>
            <a:chExt cx="1619274" cy="1619274"/>
          </a:xfrm>
        </p:grpSpPr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477F65A1-ACCA-CB3D-A454-40208A950854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109" name="Graphic 108">
              <a:extLst>
                <a:ext uri="{FF2B5EF4-FFF2-40B4-BE49-F238E27FC236}">
                  <a16:creationId xmlns:a16="http://schemas.microsoft.com/office/drawing/2014/main" id="{946E3C38-8DB3-1527-73B7-241EB5692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79796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9510</TotalTime>
  <Words>2555</Words>
  <Application>Microsoft Office PowerPoint</Application>
  <PresentationFormat>Widescreen</PresentationFormat>
  <Paragraphs>111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Calibri</vt:lpstr>
      <vt:lpstr>Calibri Light</vt:lpstr>
      <vt:lpstr>FontAwesome</vt:lpstr>
      <vt:lpstr>Helvetica</vt:lpstr>
      <vt:lpstr>Template PresentationGO</vt:lpstr>
      <vt:lpstr>Template PresentationGO Dark</vt:lpstr>
      <vt:lpstr>Designed by PresentationGO</vt:lpstr>
      <vt:lpstr>Five Step Process – Slide Template</vt:lpstr>
      <vt:lpstr>Five Step Process – Stage 1</vt:lpstr>
      <vt:lpstr>Five Step Process – Stage 2</vt:lpstr>
      <vt:lpstr>Five Step Process – Stage 3</vt:lpstr>
      <vt:lpstr>Five Step Process – Stage 4</vt:lpstr>
      <vt:lpstr>Five Step Process – Stage 5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 Step Process</dc:title>
  <dc:creator>PresentationGO.com</dc:creator>
  <dc:description>© Copyright PresentationGO.com - Do not distribute or sale without written permission.</dc:description>
  <cp:lastModifiedBy>Christophe Barroche</cp:lastModifiedBy>
  <cp:revision>58</cp:revision>
  <dcterms:created xsi:type="dcterms:W3CDTF">2014-11-26T05:14:11Z</dcterms:created>
  <dcterms:modified xsi:type="dcterms:W3CDTF">2026-02-24T15:58:17Z</dcterms:modified>
  <cp:category>Charts &amp; Diagrams</cp:category>
</cp:coreProperties>
</file>