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6" y="20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AEE06-025D-A3C9-7039-182827CB2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98A3BA-E880-2BEC-0544-F62F74142D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A640FD-EFEE-545B-4BB9-FA932B231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D0D23-0FCA-7617-29D2-B63FDBED5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114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Stairs Diagram – Slide Template</a:t>
            </a:r>
          </a:p>
        </p:txBody>
      </p:sp>
      <p:sp>
        <p:nvSpPr>
          <p:cNvPr id="3" name="Parallélogramme 29">
            <a:extLst>
              <a:ext uri="{FF2B5EF4-FFF2-40B4-BE49-F238E27FC236}">
                <a16:creationId xmlns:a16="http://schemas.microsoft.com/office/drawing/2014/main" id="{C08D1F5D-63E0-FD23-FEB0-CD7F3B80E375}"/>
              </a:ext>
            </a:extLst>
          </p:cNvPr>
          <p:cNvSpPr/>
          <p:nvPr/>
        </p:nvSpPr>
        <p:spPr>
          <a:xfrm flipH="1">
            <a:off x="7227628" y="2388574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7B0051"/>
              </a:gs>
              <a:gs pos="34000">
                <a:srgbClr val="320020"/>
              </a:gs>
              <a:gs pos="54000">
                <a:srgbClr val="5F003E"/>
              </a:gs>
              <a:gs pos="100000">
                <a:srgbClr val="7B005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Parallélogramme 26">
            <a:extLst>
              <a:ext uri="{FF2B5EF4-FFF2-40B4-BE49-F238E27FC236}">
                <a16:creationId xmlns:a16="http://schemas.microsoft.com/office/drawing/2014/main" id="{CA817EE2-63FC-FAD0-3C52-42F4A33AF489}"/>
              </a:ext>
            </a:extLst>
          </p:cNvPr>
          <p:cNvSpPr/>
          <p:nvPr/>
        </p:nvSpPr>
        <p:spPr>
          <a:xfrm flipH="1">
            <a:off x="5855773" y="2933905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FFB400"/>
              </a:gs>
              <a:gs pos="34000">
                <a:srgbClr val="7E5A00"/>
              </a:gs>
              <a:gs pos="54000">
                <a:srgbClr val="C48A00"/>
              </a:gs>
              <a:gs pos="100000">
                <a:srgbClr val="FFB400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Parallélogramme 28">
            <a:extLst>
              <a:ext uri="{FF2B5EF4-FFF2-40B4-BE49-F238E27FC236}">
                <a16:creationId xmlns:a16="http://schemas.microsoft.com/office/drawing/2014/main" id="{66987633-823F-8D61-2272-0EB653FFC408}"/>
              </a:ext>
            </a:extLst>
          </p:cNvPr>
          <p:cNvSpPr/>
          <p:nvPr/>
        </p:nvSpPr>
        <p:spPr>
          <a:xfrm>
            <a:off x="6540502" y="2388618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7B005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Parallélogramme 13">
            <a:extLst>
              <a:ext uri="{FF2B5EF4-FFF2-40B4-BE49-F238E27FC236}">
                <a16:creationId xmlns:a16="http://schemas.microsoft.com/office/drawing/2014/main" id="{5743B9E5-BAA1-86A1-994D-85B5C15F16C3}"/>
              </a:ext>
            </a:extLst>
          </p:cNvPr>
          <p:cNvSpPr/>
          <p:nvPr/>
        </p:nvSpPr>
        <p:spPr>
          <a:xfrm flipH="1">
            <a:off x="4482839" y="3476459"/>
            <a:ext cx="1349831" cy="1258384"/>
          </a:xfrm>
          <a:prstGeom prst="parallelogram">
            <a:avLst>
              <a:gd name="adj" fmla="val 54756"/>
            </a:avLst>
          </a:prstGeom>
          <a:gradFill flip="none" rotWithShape="1">
            <a:gsLst>
              <a:gs pos="78000">
                <a:srgbClr val="8CE071"/>
              </a:gs>
              <a:gs pos="34000">
                <a:srgbClr val="48763A"/>
              </a:gs>
              <a:gs pos="54000">
                <a:srgbClr val="6CAC57"/>
              </a:gs>
              <a:gs pos="100000">
                <a:srgbClr val="8CE07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Parallélogramme 14">
            <a:extLst>
              <a:ext uri="{FF2B5EF4-FFF2-40B4-BE49-F238E27FC236}">
                <a16:creationId xmlns:a16="http://schemas.microsoft.com/office/drawing/2014/main" id="{EB9A90B0-60D1-02E6-C3F5-986182C83836}"/>
              </a:ext>
            </a:extLst>
          </p:cNvPr>
          <p:cNvSpPr/>
          <p:nvPr/>
        </p:nvSpPr>
        <p:spPr>
          <a:xfrm>
            <a:off x="5167314" y="2931543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FFB4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Parallélogramme 24">
            <a:extLst>
              <a:ext uri="{FF2B5EF4-FFF2-40B4-BE49-F238E27FC236}">
                <a16:creationId xmlns:a16="http://schemas.microsoft.com/office/drawing/2014/main" id="{489E0C9B-C279-7EBC-0ED9-2E4C522D0EA4}"/>
              </a:ext>
            </a:extLst>
          </p:cNvPr>
          <p:cNvSpPr/>
          <p:nvPr/>
        </p:nvSpPr>
        <p:spPr>
          <a:xfrm flipH="1">
            <a:off x="3110983" y="4021790"/>
            <a:ext cx="1349832" cy="1258384"/>
          </a:xfrm>
          <a:prstGeom prst="parallelogram">
            <a:avLst>
              <a:gd name="adj" fmla="val 54189"/>
            </a:avLst>
          </a:prstGeom>
          <a:gradFill flip="none" rotWithShape="1">
            <a:gsLst>
              <a:gs pos="78000">
                <a:srgbClr val="FF5A5F"/>
              </a:gs>
              <a:gs pos="34000">
                <a:srgbClr val="892B2D"/>
              </a:gs>
              <a:gs pos="54000">
                <a:srgbClr val="C44549"/>
              </a:gs>
              <a:gs pos="100000">
                <a:srgbClr val="FF5A5F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Parallélogramme 22">
            <a:extLst>
              <a:ext uri="{FF2B5EF4-FFF2-40B4-BE49-F238E27FC236}">
                <a16:creationId xmlns:a16="http://schemas.microsoft.com/office/drawing/2014/main" id="{8AEC7728-E1E7-88B5-9085-F26D3C507D34}"/>
              </a:ext>
            </a:extLst>
          </p:cNvPr>
          <p:cNvSpPr/>
          <p:nvPr/>
        </p:nvSpPr>
        <p:spPr>
          <a:xfrm>
            <a:off x="2422527" y="4022156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FF5A5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Parallélogramme 20">
            <a:extLst>
              <a:ext uri="{FF2B5EF4-FFF2-40B4-BE49-F238E27FC236}">
                <a16:creationId xmlns:a16="http://schemas.microsoft.com/office/drawing/2014/main" id="{F309488F-F3BF-AD69-9738-9D4E7373547C}"/>
              </a:ext>
            </a:extLst>
          </p:cNvPr>
          <p:cNvSpPr/>
          <p:nvPr/>
        </p:nvSpPr>
        <p:spPr>
          <a:xfrm>
            <a:off x="3795714" y="3476056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8CE07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Flèche vers le haut 34">
            <a:extLst>
              <a:ext uri="{FF2B5EF4-FFF2-40B4-BE49-F238E27FC236}">
                <a16:creationId xmlns:a16="http://schemas.microsoft.com/office/drawing/2014/main" id="{A1A7C95E-4E5D-87DC-254D-3557C372258A}"/>
              </a:ext>
            </a:extLst>
          </p:cNvPr>
          <p:cNvSpPr/>
          <p:nvPr/>
        </p:nvSpPr>
        <p:spPr>
          <a:xfrm rot="1320000">
            <a:off x="8129589" y="1274193"/>
            <a:ext cx="1350962" cy="1803400"/>
          </a:xfrm>
          <a:prstGeom prst="upArrow">
            <a:avLst>
              <a:gd name="adj1" fmla="val 43396"/>
              <a:gd name="adj2" fmla="val 50000"/>
            </a:avLst>
          </a:pr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Parallélogramme 35">
            <a:extLst>
              <a:ext uri="{FF2B5EF4-FFF2-40B4-BE49-F238E27FC236}">
                <a16:creationId xmlns:a16="http://schemas.microsoft.com/office/drawing/2014/main" id="{B4EBB27E-120A-27E7-0F35-BC5A4F3F0B50}"/>
              </a:ext>
            </a:extLst>
          </p:cNvPr>
          <p:cNvSpPr/>
          <p:nvPr/>
        </p:nvSpPr>
        <p:spPr>
          <a:xfrm>
            <a:off x="7912102" y="1842518"/>
            <a:ext cx="1350963" cy="1804988"/>
          </a:xfrm>
          <a:prstGeom prst="parallelogram">
            <a:avLst>
              <a:gd name="adj" fmla="val 50862"/>
            </a:avLst>
          </a:pr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ZoneTexte 17">
            <a:extLst>
              <a:ext uri="{FF2B5EF4-FFF2-40B4-BE49-F238E27FC236}">
                <a16:creationId xmlns:a16="http://schemas.microsoft.com/office/drawing/2014/main" id="{566F321D-6A74-D888-3BCD-BA6089B3DAEE}"/>
              </a:ext>
            </a:extLst>
          </p:cNvPr>
          <p:cNvSpPr txBox="1"/>
          <p:nvPr/>
        </p:nvSpPr>
        <p:spPr>
          <a:xfrm>
            <a:off x="2570933" y="4678365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1</a:t>
            </a:r>
          </a:p>
        </p:txBody>
      </p:sp>
      <p:sp>
        <p:nvSpPr>
          <p:cNvPr id="14" name="ZoneTexte 37">
            <a:extLst>
              <a:ext uri="{FF2B5EF4-FFF2-40B4-BE49-F238E27FC236}">
                <a16:creationId xmlns:a16="http://schemas.microsoft.com/office/drawing/2014/main" id="{365A71E9-F3C0-72FC-E526-69A9897A9EEB}"/>
              </a:ext>
            </a:extLst>
          </p:cNvPr>
          <p:cNvSpPr txBox="1"/>
          <p:nvPr/>
        </p:nvSpPr>
        <p:spPr>
          <a:xfrm>
            <a:off x="3951605" y="4147485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2</a:t>
            </a:r>
          </a:p>
        </p:txBody>
      </p:sp>
      <p:sp>
        <p:nvSpPr>
          <p:cNvPr id="15" name="ZoneTexte 38">
            <a:extLst>
              <a:ext uri="{FF2B5EF4-FFF2-40B4-BE49-F238E27FC236}">
                <a16:creationId xmlns:a16="http://schemas.microsoft.com/office/drawing/2014/main" id="{26126DAE-F23C-4B76-34F7-0692842CC136}"/>
              </a:ext>
            </a:extLst>
          </p:cNvPr>
          <p:cNvSpPr txBox="1"/>
          <p:nvPr/>
        </p:nvSpPr>
        <p:spPr>
          <a:xfrm>
            <a:off x="5323459" y="3602154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3</a:t>
            </a:r>
          </a:p>
        </p:txBody>
      </p:sp>
      <p:sp>
        <p:nvSpPr>
          <p:cNvPr id="16" name="ZoneTexte 39">
            <a:extLst>
              <a:ext uri="{FF2B5EF4-FFF2-40B4-BE49-F238E27FC236}">
                <a16:creationId xmlns:a16="http://schemas.microsoft.com/office/drawing/2014/main" id="{76F0BBB5-B256-CD94-C407-6E904A85CCFF}"/>
              </a:ext>
            </a:extLst>
          </p:cNvPr>
          <p:cNvSpPr txBox="1"/>
          <p:nvPr/>
        </p:nvSpPr>
        <p:spPr>
          <a:xfrm>
            <a:off x="6718417" y="3059600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STEP 4</a:t>
            </a:r>
          </a:p>
        </p:txBody>
      </p:sp>
      <p:sp>
        <p:nvSpPr>
          <p:cNvPr id="17" name="ZoneTexte 40">
            <a:extLst>
              <a:ext uri="{FF2B5EF4-FFF2-40B4-BE49-F238E27FC236}">
                <a16:creationId xmlns:a16="http://schemas.microsoft.com/office/drawing/2014/main" id="{CD83C10B-FA3C-0EB6-F9E4-B6CF99F221A2}"/>
              </a:ext>
            </a:extLst>
          </p:cNvPr>
          <p:cNvSpPr txBox="1"/>
          <p:nvPr/>
        </p:nvSpPr>
        <p:spPr>
          <a:xfrm>
            <a:off x="8078684" y="2469464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STEP 5</a:t>
            </a:r>
          </a:p>
        </p:txBody>
      </p:sp>
      <p:sp>
        <p:nvSpPr>
          <p:cNvPr id="18" name="ZoneTexte 27">
            <a:extLst>
              <a:ext uri="{FF2B5EF4-FFF2-40B4-BE49-F238E27FC236}">
                <a16:creationId xmlns:a16="http://schemas.microsoft.com/office/drawing/2014/main" id="{ED0FB17C-3692-5A16-F567-D2C90A628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7076" y="2161607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C48A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9" name="ZoneTexte 30">
            <a:extLst>
              <a:ext uri="{FF2B5EF4-FFF2-40B4-BE49-F238E27FC236}">
                <a16:creationId xmlns:a16="http://schemas.microsoft.com/office/drawing/2014/main" id="{A3989402-51A6-55EB-7D3A-ABC52ED11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439" y="1618682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5F003E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20" name="ZoneTexte 36">
            <a:extLst>
              <a:ext uri="{FF2B5EF4-FFF2-40B4-BE49-F238E27FC236}">
                <a16:creationId xmlns:a16="http://schemas.microsoft.com/office/drawing/2014/main" id="{8914BD43-6199-4989-C1D3-4CB8E76A6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4351" y="3252218"/>
            <a:ext cx="7556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C44549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1" name="ZoneTexte 41">
            <a:extLst>
              <a:ext uri="{FF2B5EF4-FFF2-40B4-BE49-F238E27FC236}">
                <a16:creationId xmlns:a16="http://schemas.microsoft.com/office/drawing/2014/main" id="{70012E6B-191A-E14B-B557-8E0ECD236D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714" y="2707706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6CAC57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02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7CF1593-CF7E-A6EE-991C-86A6AA0F887D}"/>
              </a:ext>
            </a:extLst>
          </p:cNvPr>
          <p:cNvGrpSpPr/>
          <p:nvPr/>
        </p:nvGrpSpPr>
        <p:grpSpPr>
          <a:xfrm>
            <a:off x="2829787" y="1966250"/>
            <a:ext cx="1216085" cy="1170135"/>
            <a:chOff x="2015078" y="4077061"/>
            <a:chExt cx="1216085" cy="117013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88545B3-9BD8-1086-01D3-5DBE45B68411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EDFA771-4391-71A5-4D6C-9034AAD61802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C44549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F5E603A-570F-A236-136E-CE2D36CD1B99}"/>
              </a:ext>
            </a:extLst>
          </p:cNvPr>
          <p:cNvGrpSpPr/>
          <p:nvPr/>
        </p:nvGrpSpPr>
        <p:grpSpPr>
          <a:xfrm>
            <a:off x="4200497" y="1473326"/>
            <a:ext cx="1216085" cy="1170135"/>
            <a:chOff x="2015078" y="4077061"/>
            <a:chExt cx="1216085" cy="117013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E384286-0B0D-4468-93B8-38F8152A0B84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6A70C57-D710-8914-0C18-9CC8321C7B8B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6CAC57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897A13D-2488-6870-4BF7-AEB4CA26E9DD}"/>
              </a:ext>
            </a:extLst>
          </p:cNvPr>
          <p:cNvGrpSpPr/>
          <p:nvPr/>
        </p:nvGrpSpPr>
        <p:grpSpPr>
          <a:xfrm>
            <a:off x="5576859" y="980402"/>
            <a:ext cx="1216085" cy="1170135"/>
            <a:chOff x="2015078" y="4077061"/>
            <a:chExt cx="1216085" cy="117013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C86A667-D1A0-2FF5-3CA8-4B1D8551146B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C1CEA1D-0A6F-73F6-B720-B95DCD4AAED8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C48A00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4EB416E-F7E7-C0DA-160B-625860218027}"/>
              </a:ext>
            </a:extLst>
          </p:cNvPr>
          <p:cNvGrpSpPr/>
          <p:nvPr/>
        </p:nvGrpSpPr>
        <p:grpSpPr>
          <a:xfrm>
            <a:off x="6953222" y="4416852"/>
            <a:ext cx="1216085" cy="1170135"/>
            <a:chOff x="2015078" y="4077061"/>
            <a:chExt cx="1216085" cy="117013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70B0FE8-4394-3E72-8D87-336E9725B2D8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780969A-A238-4D5E-B1A5-AD7F6F9A9902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5F003E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A8A0D3A-A2F1-C2D8-8343-80DC12357FEF}"/>
              </a:ext>
            </a:extLst>
          </p:cNvPr>
          <p:cNvGrpSpPr/>
          <p:nvPr/>
        </p:nvGrpSpPr>
        <p:grpSpPr>
          <a:xfrm>
            <a:off x="9210617" y="2476824"/>
            <a:ext cx="1216085" cy="1170135"/>
            <a:chOff x="2015078" y="4077061"/>
            <a:chExt cx="1216085" cy="117013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C67F999-5140-003C-8315-A9D3C781812B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05DABD7-4550-C05B-E71B-3C5CCD66FC6D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007A87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9AC0A-52B3-7662-646D-1ADBEA257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BBC8C-3919-533E-C2AE-C0BD2ED7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 Stairs Diagram – Slide Template</a:t>
            </a:r>
          </a:p>
        </p:txBody>
      </p:sp>
      <p:sp>
        <p:nvSpPr>
          <p:cNvPr id="3" name="Parallélogramme 29">
            <a:extLst>
              <a:ext uri="{FF2B5EF4-FFF2-40B4-BE49-F238E27FC236}">
                <a16:creationId xmlns:a16="http://schemas.microsoft.com/office/drawing/2014/main" id="{9688E39A-85FD-2DC0-0132-AA7036280860}"/>
              </a:ext>
            </a:extLst>
          </p:cNvPr>
          <p:cNvSpPr/>
          <p:nvPr/>
        </p:nvSpPr>
        <p:spPr>
          <a:xfrm flipH="1">
            <a:off x="7227628" y="2388574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D60093"/>
              </a:gs>
              <a:gs pos="34000">
                <a:srgbClr val="320020"/>
              </a:gs>
              <a:gs pos="54000">
                <a:srgbClr val="D60093"/>
              </a:gs>
              <a:gs pos="100000">
                <a:srgbClr val="D60093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Parallélogramme 26">
            <a:extLst>
              <a:ext uri="{FF2B5EF4-FFF2-40B4-BE49-F238E27FC236}">
                <a16:creationId xmlns:a16="http://schemas.microsoft.com/office/drawing/2014/main" id="{0DC67567-9126-5B85-2432-B8338F7FD0C3}"/>
              </a:ext>
            </a:extLst>
          </p:cNvPr>
          <p:cNvSpPr/>
          <p:nvPr/>
        </p:nvSpPr>
        <p:spPr>
          <a:xfrm flipH="1">
            <a:off x="5855773" y="2933905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FFB400"/>
              </a:gs>
              <a:gs pos="34000">
                <a:srgbClr val="7E5A00"/>
              </a:gs>
              <a:gs pos="54000">
                <a:srgbClr val="C48A00"/>
              </a:gs>
              <a:gs pos="100000">
                <a:srgbClr val="FFB400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Parallélogramme 28">
            <a:extLst>
              <a:ext uri="{FF2B5EF4-FFF2-40B4-BE49-F238E27FC236}">
                <a16:creationId xmlns:a16="http://schemas.microsoft.com/office/drawing/2014/main" id="{6ED6EBAE-A52C-C1EE-6787-F7A2D0021143}"/>
              </a:ext>
            </a:extLst>
          </p:cNvPr>
          <p:cNvSpPr/>
          <p:nvPr/>
        </p:nvSpPr>
        <p:spPr>
          <a:xfrm>
            <a:off x="6540502" y="2388618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D6009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Parallélogramme 13">
            <a:extLst>
              <a:ext uri="{FF2B5EF4-FFF2-40B4-BE49-F238E27FC236}">
                <a16:creationId xmlns:a16="http://schemas.microsoft.com/office/drawing/2014/main" id="{2C290FCE-5184-9545-600A-6A4731D26788}"/>
              </a:ext>
            </a:extLst>
          </p:cNvPr>
          <p:cNvSpPr/>
          <p:nvPr/>
        </p:nvSpPr>
        <p:spPr>
          <a:xfrm flipH="1">
            <a:off x="4482839" y="3476459"/>
            <a:ext cx="1349831" cy="1258384"/>
          </a:xfrm>
          <a:prstGeom prst="parallelogram">
            <a:avLst>
              <a:gd name="adj" fmla="val 54756"/>
            </a:avLst>
          </a:prstGeom>
          <a:gradFill flip="none" rotWithShape="1">
            <a:gsLst>
              <a:gs pos="78000">
                <a:srgbClr val="8CE071"/>
              </a:gs>
              <a:gs pos="34000">
                <a:srgbClr val="48763A"/>
              </a:gs>
              <a:gs pos="54000">
                <a:srgbClr val="6CAC57"/>
              </a:gs>
              <a:gs pos="100000">
                <a:srgbClr val="8CE07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Parallélogramme 14">
            <a:extLst>
              <a:ext uri="{FF2B5EF4-FFF2-40B4-BE49-F238E27FC236}">
                <a16:creationId xmlns:a16="http://schemas.microsoft.com/office/drawing/2014/main" id="{41C18825-A594-3CA6-E954-9FD5DEDF9F88}"/>
              </a:ext>
            </a:extLst>
          </p:cNvPr>
          <p:cNvSpPr/>
          <p:nvPr/>
        </p:nvSpPr>
        <p:spPr>
          <a:xfrm>
            <a:off x="5167314" y="2931543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FFB4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Parallélogramme 24">
            <a:extLst>
              <a:ext uri="{FF2B5EF4-FFF2-40B4-BE49-F238E27FC236}">
                <a16:creationId xmlns:a16="http://schemas.microsoft.com/office/drawing/2014/main" id="{814E2FDD-8309-4F6D-8366-76402B92958D}"/>
              </a:ext>
            </a:extLst>
          </p:cNvPr>
          <p:cNvSpPr/>
          <p:nvPr/>
        </p:nvSpPr>
        <p:spPr>
          <a:xfrm flipH="1">
            <a:off x="3110983" y="4021790"/>
            <a:ext cx="1349832" cy="1258384"/>
          </a:xfrm>
          <a:prstGeom prst="parallelogram">
            <a:avLst>
              <a:gd name="adj" fmla="val 54189"/>
            </a:avLst>
          </a:prstGeom>
          <a:gradFill flip="none" rotWithShape="1">
            <a:gsLst>
              <a:gs pos="78000">
                <a:srgbClr val="FF5A5F"/>
              </a:gs>
              <a:gs pos="34000">
                <a:srgbClr val="892B2D"/>
              </a:gs>
              <a:gs pos="54000">
                <a:srgbClr val="C44549"/>
              </a:gs>
              <a:gs pos="100000">
                <a:srgbClr val="FF5A5F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Parallélogramme 22">
            <a:extLst>
              <a:ext uri="{FF2B5EF4-FFF2-40B4-BE49-F238E27FC236}">
                <a16:creationId xmlns:a16="http://schemas.microsoft.com/office/drawing/2014/main" id="{768D91B7-0172-E783-7B1E-D2E120A3AD74}"/>
              </a:ext>
            </a:extLst>
          </p:cNvPr>
          <p:cNvSpPr/>
          <p:nvPr/>
        </p:nvSpPr>
        <p:spPr>
          <a:xfrm>
            <a:off x="2422527" y="4022156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FF5A5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Parallélogramme 20">
            <a:extLst>
              <a:ext uri="{FF2B5EF4-FFF2-40B4-BE49-F238E27FC236}">
                <a16:creationId xmlns:a16="http://schemas.microsoft.com/office/drawing/2014/main" id="{5230CD49-C005-6108-3CEE-B9EB9DA880AE}"/>
              </a:ext>
            </a:extLst>
          </p:cNvPr>
          <p:cNvSpPr/>
          <p:nvPr/>
        </p:nvSpPr>
        <p:spPr>
          <a:xfrm>
            <a:off x="3795714" y="3476056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8CE07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Flèche vers le haut 34">
            <a:extLst>
              <a:ext uri="{FF2B5EF4-FFF2-40B4-BE49-F238E27FC236}">
                <a16:creationId xmlns:a16="http://schemas.microsoft.com/office/drawing/2014/main" id="{A65366AD-CCA0-2097-6689-28B674AD3DFF}"/>
              </a:ext>
            </a:extLst>
          </p:cNvPr>
          <p:cNvSpPr/>
          <p:nvPr/>
        </p:nvSpPr>
        <p:spPr>
          <a:xfrm rot="1320000">
            <a:off x="8129589" y="1274193"/>
            <a:ext cx="1350962" cy="1803400"/>
          </a:xfrm>
          <a:prstGeom prst="upArrow">
            <a:avLst>
              <a:gd name="adj1" fmla="val 43396"/>
              <a:gd name="adj2" fmla="val 50000"/>
            </a:avLst>
          </a:pr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Parallélogramme 35">
            <a:extLst>
              <a:ext uri="{FF2B5EF4-FFF2-40B4-BE49-F238E27FC236}">
                <a16:creationId xmlns:a16="http://schemas.microsoft.com/office/drawing/2014/main" id="{928B80E9-FF52-F921-5492-CBE772FE868F}"/>
              </a:ext>
            </a:extLst>
          </p:cNvPr>
          <p:cNvSpPr/>
          <p:nvPr/>
        </p:nvSpPr>
        <p:spPr>
          <a:xfrm>
            <a:off x="7912102" y="1842518"/>
            <a:ext cx="1350963" cy="1804988"/>
          </a:xfrm>
          <a:prstGeom prst="parallelogram">
            <a:avLst>
              <a:gd name="adj" fmla="val 50862"/>
            </a:avLst>
          </a:pr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ZoneTexte 17">
            <a:extLst>
              <a:ext uri="{FF2B5EF4-FFF2-40B4-BE49-F238E27FC236}">
                <a16:creationId xmlns:a16="http://schemas.microsoft.com/office/drawing/2014/main" id="{33431B5D-2BDF-2A3C-5E43-50838641B338}"/>
              </a:ext>
            </a:extLst>
          </p:cNvPr>
          <p:cNvSpPr txBox="1"/>
          <p:nvPr/>
        </p:nvSpPr>
        <p:spPr>
          <a:xfrm>
            <a:off x="2570933" y="4678365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1</a:t>
            </a:r>
          </a:p>
        </p:txBody>
      </p:sp>
      <p:sp>
        <p:nvSpPr>
          <p:cNvPr id="14" name="ZoneTexte 37">
            <a:extLst>
              <a:ext uri="{FF2B5EF4-FFF2-40B4-BE49-F238E27FC236}">
                <a16:creationId xmlns:a16="http://schemas.microsoft.com/office/drawing/2014/main" id="{D9BB7137-8418-9A39-4437-B91D3010DCB1}"/>
              </a:ext>
            </a:extLst>
          </p:cNvPr>
          <p:cNvSpPr txBox="1"/>
          <p:nvPr/>
        </p:nvSpPr>
        <p:spPr>
          <a:xfrm>
            <a:off x="3951605" y="4147485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2</a:t>
            </a:r>
          </a:p>
        </p:txBody>
      </p:sp>
      <p:sp>
        <p:nvSpPr>
          <p:cNvPr id="15" name="ZoneTexte 38">
            <a:extLst>
              <a:ext uri="{FF2B5EF4-FFF2-40B4-BE49-F238E27FC236}">
                <a16:creationId xmlns:a16="http://schemas.microsoft.com/office/drawing/2014/main" id="{3B60D7E5-C9BE-A8A6-06F5-4EFB7774B631}"/>
              </a:ext>
            </a:extLst>
          </p:cNvPr>
          <p:cNvSpPr txBox="1"/>
          <p:nvPr/>
        </p:nvSpPr>
        <p:spPr>
          <a:xfrm>
            <a:off x="5323459" y="3602154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STEP 3</a:t>
            </a:r>
          </a:p>
        </p:txBody>
      </p:sp>
      <p:sp>
        <p:nvSpPr>
          <p:cNvPr id="16" name="ZoneTexte 39">
            <a:extLst>
              <a:ext uri="{FF2B5EF4-FFF2-40B4-BE49-F238E27FC236}">
                <a16:creationId xmlns:a16="http://schemas.microsoft.com/office/drawing/2014/main" id="{46174909-BB11-545D-B854-9C81CC4E763A}"/>
              </a:ext>
            </a:extLst>
          </p:cNvPr>
          <p:cNvSpPr txBox="1"/>
          <p:nvPr/>
        </p:nvSpPr>
        <p:spPr>
          <a:xfrm>
            <a:off x="6718417" y="3059600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STEP 4</a:t>
            </a:r>
          </a:p>
        </p:txBody>
      </p:sp>
      <p:sp>
        <p:nvSpPr>
          <p:cNvPr id="17" name="ZoneTexte 40">
            <a:extLst>
              <a:ext uri="{FF2B5EF4-FFF2-40B4-BE49-F238E27FC236}">
                <a16:creationId xmlns:a16="http://schemas.microsoft.com/office/drawing/2014/main" id="{0C64DE1E-EF7C-C411-FB67-75AD0DC04042}"/>
              </a:ext>
            </a:extLst>
          </p:cNvPr>
          <p:cNvSpPr txBox="1"/>
          <p:nvPr/>
        </p:nvSpPr>
        <p:spPr>
          <a:xfrm>
            <a:off x="8078684" y="2469464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STEP 5</a:t>
            </a:r>
          </a:p>
        </p:txBody>
      </p:sp>
      <p:sp>
        <p:nvSpPr>
          <p:cNvPr id="18" name="ZoneTexte 27">
            <a:extLst>
              <a:ext uri="{FF2B5EF4-FFF2-40B4-BE49-F238E27FC236}">
                <a16:creationId xmlns:a16="http://schemas.microsoft.com/office/drawing/2014/main" id="{9DF18E3A-CD2A-613F-0673-761B59F57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7076" y="2161607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FFB400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19" name="ZoneTexte 30">
            <a:extLst>
              <a:ext uri="{FF2B5EF4-FFF2-40B4-BE49-F238E27FC236}">
                <a16:creationId xmlns:a16="http://schemas.microsoft.com/office/drawing/2014/main" id="{2368B72A-3D0D-7724-214D-2092AD4F0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439" y="1618682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20" name="ZoneTexte 36">
            <a:extLst>
              <a:ext uri="{FF2B5EF4-FFF2-40B4-BE49-F238E27FC236}">
                <a16:creationId xmlns:a16="http://schemas.microsoft.com/office/drawing/2014/main" id="{286B8900-19E4-69D7-C3A8-9B03E6EEB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4351" y="3252218"/>
            <a:ext cx="7556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FF5A5F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1" name="ZoneTexte 41">
            <a:extLst>
              <a:ext uri="{FF2B5EF4-FFF2-40B4-BE49-F238E27FC236}">
                <a16:creationId xmlns:a16="http://schemas.microsoft.com/office/drawing/2014/main" id="{C425DE34-25FF-583C-5601-87B0F0680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714" y="2707706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1">
                <a:ln>
                  <a:noFill/>
                </a:ln>
                <a:solidFill>
                  <a:srgbClr val="8CE071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02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153524-0F78-E050-E644-4D046C1CC217}"/>
              </a:ext>
            </a:extLst>
          </p:cNvPr>
          <p:cNvGrpSpPr/>
          <p:nvPr/>
        </p:nvGrpSpPr>
        <p:grpSpPr>
          <a:xfrm>
            <a:off x="2829787" y="1966250"/>
            <a:ext cx="1216085" cy="1170135"/>
            <a:chOff x="2015078" y="4077061"/>
            <a:chExt cx="1216085" cy="1170135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E55DB9D-1EC7-0BC4-34E2-67CF7C060743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3940A9F-9A74-7E64-89BF-0BFF943198A7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FF5A5F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F287AB1-F9D2-D941-58B8-AB7D5C7A9834}"/>
              </a:ext>
            </a:extLst>
          </p:cNvPr>
          <p:cNvGrpSpPr/>
          <p:nvPr/>
        </p:nvGrpSpPr>
        <p:grpSpPr>
          <a:xfrm>
            <a:off x="4200497" y="1473326"/>
            <a:ext cx="1216085" cy="1170135"/>
            <a:chOff x="2015078" y="4077061"/>
            <a:chExt cx="1216085" cy="117013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A1493B7-48B5-E95B-8A4A-0BDF02929B28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8D906B6-1869-0B1B-8083-859418ECD8AB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8CE071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8A12D1E-8D1A-3DEC-967A-C3E9AE980B2F}"/>
              </a:ext>
            </a:extLst>
          </p:cNvPr>
          <p:cNvGrpSpPr/>
          <p:nvPr/>
        </p:nvGrpSpPr>
        <p:grpSpPr>
          <a:xfrm>
            <a:off x="5576859" y="980402"/>
            <a:ext cx="1216085" cy="1170135"/>
            <a:chOff x="2015078" y="4077061"/>
            <a:chExt cx="1216085" cy="117013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04FC2C8-008D-B79D-A4C7-F813E484264C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1AFC6A9-A027-8888-7F81-9109F4BC018E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FFB400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F45819-6D37-2AA9-5368-0B1253119D58}"/>
              </a:ext>
            </a:extLst>
          </p:cNvPr>
          <p:cNvGrpSpPr/>
          <p:nvPr/>
        </p:nvGrpSpPr>
        <p:grpSpPr>
          <a:xfrm>
            <a:off x="6953222" y="4416852"/>
            <a:ext cx="1216085" cy="1170135"/>
            <a:chOff x="2015078" y="4077061"/>
            <a:chExt cx="1216085" cy="117013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A7C0C8A-856E-3AE7-C3A9-BEB0F73BBBE9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263142E-55AA-9900-1F74-E113C86F34F6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D60093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563D914-0B28-8702-C8D0-85AE38765119}"/>
              </a:ext>
            </a:extLst>
          </p:cNvPr>
          <p:cNvGrpSpPr/>
          <p:nvPr/>
        </p:nvGrpSpPr>
        <p:grpSpPr>
          <a:xfrm>
            <a:off x="9210617" y="2476824"/>
            <a:ext cx="1216085" cy="1170135"/>
            <a:chOff x="2015078" y="4077061"/>
            <a:chExt cx="1216085" cy="1170135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2EB320D-3C8E-0C57-873F-853A6A2B959F}"/>
                </a:ext>
              </a:extLst>
            </p:cNvPr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Lorem ipsum dolor sit amet, ultrices at, mauris neque quis, adipiscing nsectetuer. Eros dolor mauris, augue litora et, mass.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7B54E2F-63BD-60E9-ECF8-A7AFF01D55CF}"/>
                </a:ext>
              </a:extLst>
            </p:cNvPr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1">
                  <a:ln>
                    <a:noFill/>
                  </a:ln>
                  <a:solidFill>
                    <a:srgbClr val="007A87"/>
                  </a:solidFill>
                  <a:effectLst/>
                  <a:uLnTx/>
                  <a:uFillTx/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6151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380</Words>
  <Application>Microsoft Office PowerPoint</Application>
  <PresentationFormat>Widescreen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 Stairs Diagram – Slide Template</vt:lpstr>
      <vt:lpstr>5 Stairs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Staged Arrow Stair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2026-02-25T02:03:05Z</dcterms:modified>
  <cp:category>Charts &amp; Diagrams</cp:category>
</cp:coreProperties>
</file>