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10"/>
  </p:notesMasterIdLst>
  <p:sldIdLst>
    <p:sldId id="308" r:id="rId4"/>
    <p:sldId id="361" r:id="rId5"/>
    <p:sldId id="310" r:id="rId6"/>
    <p:sldId id="311" r:id="rId7"/>
    <p:sldId id="312" r:id="rId8"/>
    <p:sldId id="309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02" d="100"/>
          <a:sy n="102" d="100"/>
        </p:scale>
        <p:origin x="397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1491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5894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2417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0212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3362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CEAACB52-7C5F-784C-787A-320A0798E504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3763009" y="6404531"/>
            <a:chExt cx="4665981" cy="354850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4764599" y="6404531"/>
              <a:ext cx="2810177" cy="3548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3763009" y="6490383"/>
              <a:ext cx="4665981" cy="1903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</a:t>
            </a:r>
            <a:r>
              <a:rPr lang="en-US"/>
              <a:t>Step Process – Slide Template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524001" y="1218392"/>
            <a:ext cx="9144000" cy="609908"/>
            <a:chOff x="0" y="2224740"/>
            <a:chExt cx="12195175" cy="609908"/>
          </a:xfrm>
        </p:grpSpPr>
        <p:sp>
          <p:nvSpPr>
            <p:cNvPr id="8" name="Rectangle 7"/>
            <p:cNvSpPr/>
            <p:nvPr/>
          </p:nvSpPr>
          <p:spPr>
            <a:xfrm>
              <a:off x="10747117" y="2224740"/>
              <a:ext cx="1448058" cy="60990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endParaRPr lang="en-US" sz="2000" spc="5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" name="Pentagon 2"/>
            <p:cNvSpPr/>
            <p:nvPr/>
          </p:nvSpPr>
          <p:spPr>
            <a:xfrm>
              <a:off x="8288792" y="2224740"/>
              <a:ext cx="2962409" cy="609908"/>
            </a:xfrm>
            <a:prstGeom prst="homePlat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dirty="0">
                  <a:solidFill>
                    <a:prstClr val="white"/>
                  </a:solidFill>
                  <a:latin typeface="Calibri" panose="020F0502020204030204"/>
                </a:rPr>
                <a:t>Stage 4</a:t>
              </a:r>
            </a:p>
          </p:txBody>
        </p:sp>
        <p:sp>
          <p:nvSpPr>
            <p:cNvPr id="4" name="Pentagon 3"/>
            <p:cNvSpPr/>
            <p:nvPr/>
          </p:nvSpPr>
          <p:spPr>
            <a:xfrm>
              <a:off x="5840520" y="2224740"/>
              <a:ext cx="2962409" cy="609908"/>
            </a:xfrm>
            <a:prstGeom prst="homePlat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dirty="0">
                  <a:solidFill>
                    <a:prstClr val="white"/>
                  </a:solidFill>
                  <a:latin typeface="Calibri" panose="020F0502020204030204"/>
                </a:rPr>
                <a:t>Stage 3</a:t>
              </a:r>
            </a:p>
          </p:txBody>
        </p:sp>
        <p:sp>
          <p:nvSpPr>
            <p:cNvPr id="5" name="Pentagon 4"/>
            <p:cNvSpPr/>
            <p:nvPr/>
          </p:nvSpPr>
          <p:spPr>
            <a:xfrm>
              <a:off x="3392248" y="2224740"/>
              <a:ext cx="2962409" cy="60990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dirty="0">
                  <a:solidFill>
                    <a:prstClr val="white"/>
                  </a:solidFill>
                  <a:latin typeface="Calibri" panose="020F0502020204030204"/>
                </a:rPr>
                <a:t>Stage 2</a:t>
              </a:r>
            </a:p>
          </p:txBody>
        </p:sp>
        <p:sp>
          <p:nvSpPr>
            <p:cNvPr id="6" name="Pentagon 5"/>
            <p:cNvSpPr/>
            <p:nvPr/>
          </p:nvSpPr>
          <p:spPr>
            <a:xfrm>
              <a:off x="943976" y="2224740"/>
              <a:ext cx="2962409" cy="609908"/>
            </a:xfrm>
            <a:prstGeom prst="homePlat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Ins="182880" rtlCol="0" anchor="ctr"/>
            <a:lstStyle/>
            <a:p>
              <a:pPr algn="ctr"/>
              <a:r>
                <a:rPr lang="en-US" sz="2000" spc="50" dirty="0">
                  <a:solidFill>
                    <a:prstClr val="white"/>
                  </a:solidFill>
                  <a:latin typeface="Calibri" panose="020F0502020204030204"/>
                </a:rPr>
                <a:t>Stage 1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2224740"/>
              <a:ext cx="1078631" cy="6099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endParaRPr lang="en-US" sz="2000" spc="5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2120465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20465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20465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20465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716721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716721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716721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716721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120465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716721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195E5D6-71BD-B264-F1CE-E3CA9B1FBBEB}"/>
              </a:ext>
            </a:extLst>
          </p:cNvPr>
          <p:cNvGrpSpPr/>
          <p:nvPr/>
        </p:nvGrpSpPr>
        <p:grpSpPr>
          <a:xfrm>
            <a:off x="1742060" y="2223638"/>
            <a:ext cx="292608" cy="292608"/>
            <a:chOff x="-2614488" y="2812804"/>
            <a:chExt cx="1619274" cy="161927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BC5AB6B-56B0-9A95-2F91-E8814F9E62C8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F1E88F2B-7D17-B3DF-23FE-7AF0D7B4B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9031A78-B23B-862D-670E-F9D9E87FE906}"/>
              </a:ext>
            </a:extLst>
          </p:cNvPr>
          <p:cNvGrpSpPr/>
          <p:nvPr/>
        </p:nvGrpSpPr>
        <p:grpSpPr>
          <a:xfrm>
            <a:off x="1742060" y="2961793"/>
            <a:ext cx="292608" cy="292608"/>
            <a:chOff x="-2614488" y="2812804"/>
            <a:chExt cx="1619274" cy="161927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51F7153-EB4F-257E-A9C7-5C308CF72FC7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1CBC4D5B-B6E5-D04D-7FE6-873FFFE1F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6CF5167-C863-4BAF-B199-A01DF9A25103}"/>
              </a:ext>
            </a:extLst>
          </p:cNvPr>
          <p:cNvGrpSpPr/>
          <p:nvPr/>
        </p:nvGrpSpPr>
        <p:grpSpPr>
          <a:xfrm>
            <a:off x="1742060" y="3699948"/>
            <a:ext cx="292608" cy="292608"/>
            <a:chOff x="-2614488" y="2812804"/>
            <a:chExt cx="1619274" cy="1619274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401BCA1-4A51-F0E7-D1FE-34A76014382E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9A369003-D1A3-E4DA-360E-20F983577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2FEB29E-65A4-44CD-7A22-33D6CB38525B}"/>
              </a:ext>
            </a:extLst>
          </p:cNvPr>
          <p:cNvGrpSpPr/>
          <p:nvPr/>
        </p:nvGrpSpPr>
        <p:grpSpPr>
          <a:xfrm>
            <a:off x="1742060" y="4438103"/>
            <a:ext cx="292608" cy="292608"/>
            <a:chOff x="-2614488" y="2812804"/>
            <a:chExt cx="1619274" cy="1619274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C5E3884-A066-5067-A076-84AC9D668EC0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321DD8F9-052E-B9FA-190C-8A7A564A2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B04A715-B249-AE22-21E2-76CACC4569CB}"/>
              </a:ext>
            </a:extLst>
          </p:cNvPr>
          <p:cNvGrpSpPr/>
          <p:nvPr/>
        </p:nvGrpSpPr>
        <p:grpSpPr>
          <a:xfrm>
            <a:off x="1742060" y="5176258"/>
            <a:ext cx="292608" cy="292608"/>
            <a:chOff x="-2614488" y="2812804"/>
            <a:chExt cx="1619274" cy="1619274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6B1BBF1-D5C4-83B4-CC18-D33B199456CC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02309D36-10B1-3B6C-2FD6-5BBD49582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3761DB0-C062-8D2A-2748-7AA9FD9D7CDE}"/>
              </a:ext>
            </a:extLst>
          </p:cNvPr>
          <p:cNvGrpSpPr/>
          <p:nvPr/>
        </p:nvGrpSpPr>
        <p:grpSpPr>
          <a:xfrm>
            <a:off x="6338316" y="2223638"/>
            <a:ext cx="292608" cy="292608"/>
            <a:chOff x="-2614488" y="2812804"/>
            <a:chExt cx="1619274" cy="1619274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29D5BC3-0AFA-D6E2-FF06-31257390E702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45B8FA9D-E070-0F11-F9BA-074E0AD72B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FF881F8-C027-43D6-292C-7BE17D5AD5EB}"/>
              </a:ext>
            </a:extLst>
          </p:cNvPr>
          <p:cNvGrpSpPr/>
          <p:nvPr/>
        </p:nvGrpSpPr>
        <p:grpSpPr>
          <a:xfrm>
            <a:off x="6338316" y="2961793"/>
            <a:ext cx="292608" cy="292608"/>
            <a:chOff x="-2614488" y="2812804"/>
            <a:chExt cx="1619274" cy="161927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A10E25AE-A50A-30CD-0AC4-2F143389F815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1F796372-EE8F-68CA-9CBD-228C33396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AE28C5D-4C7B-3518-A530-655F15E85616}"/>
              </a:ext>
            </a:extLst>
          </p:cNvPr>
          <p:cNvGrpSpPr/>
          <p:nvPr/>
        </p:nvGrpSpPr>
        <p:grpSpPr>
          <a:xfrm>
            <a:off x="6338316" y="3699948"/>
            <a:ext cx="292608" cy="292608"/>
            <a:chOff x="-2614488" y="2812804"/>
            <a:chExt cx="1619274" cy="1619274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B7135DA7-F815-5667-AC43-1915F5435EA2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75664724-326A-B0F6-BEF0-ECD8BC6CA7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44F43B0-416E-0E1E-B3F4-2144F3CA5752}"/>
              </a:ext>
            </a:extLst>
          </p:cNvPr>
          <p:cNvGrpSpPr/>
          <p:nvPr/>
        </p:nvGrpSpPr>
        <p:grpSpPr>
          <a:xfrm>
            <a:off x="6338316" y="4438103"/>
            <a:ext cx="292608" cy="292608"/>
            <a:chOff x="-2614488" y="2812804"/>
            <a:chExt cx="1619274" cy="1619274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E225E371-B65E-E282-891B-38DE3885C157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9163C865-4404-7B54-BEB7-9C7BCF0EAE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6DC7C90-F893-8C9A-0678-C8B0FD0AB7C0}"/>
              </a:ext>
            </a:extLst>
          </p:cNvPr>
          <p:cNvGrpSpPr/>
          <p:nvPr/>
        </p:nvGrpSpPr>
        <p:grpSpPr>
          <a:xfrm>
            <a:off x="6338316" y="5176258"/>
            <a:ext cx="292608" cy="292608"/>
            <a:chOff x="-2614488" y="2812804"/>
            <a:chExt cx="1619274" cy="1619274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24D0E34A-E80C-CE1F-EAD8-4622F4220009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31AF1C35-B2FA-1484-4529-3FA39FFC1A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8591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Step Process – Stage 1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524001" y="1218392"/>
            <a:ext cx="9144000" cy="609908"/>
            <a:chOff x="0" y="2224740"/>
            <a:chExt cx="12195175" cy="609908"/>
          </a:xfrm>
        </p:grpSpPr>
        <p:sp>
          <p:nvSpPr>
            <p:cNvPr id="8" name="Rectangle 7"/>
            <p:cNvSpPr/>
            <p:nvPr/>
          </p:nvSpPr>
          <p:spPr>
            <a:xfrm>
              <a:off x="10747117" y="2224740"/>
              <a:ext cx="1448058" cy="60990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endParaRPr lang="en-US" sz="2000" spc="50" noProof="1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" name="Pentagon 2"/>
            <p:cNvSpPr/>
            <p:nvPr/>
          </p:nvSpPr>
          <p:spPr>
            <a:xfrm>
              <a:off x="8288792" y="2224740"/>
              <a:ext cx="2962409" cy="609908"/>
            </a:xfrm>
            <a:prstGeom prst="homePlat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noProof="1">
                  <a:solidFill>
                    <a:prstClr val="white"/>
                  </a:solidFill>
                  <a:latin typeface="Calibri" panose="020F0502020204030204"/>
                </a:rPr>
                <a:t>Stage 4</a:t>
              </a:r>
            </a:p>
          </p:txBody>
        </p:sp>
        <p:sp>
          <p:nvSpPr>
            <p:cNvPr id="4" name="Pentagon 3"/>
            <p:cNvSpPr/>
            <p:nvPr/>
          </p:nvSpPr>
          <p:spPr>
            <a:xfrm>
              <a:off x="5840520" y="2224740"/>
              <a:ext cx="2962409" cy="609908"/>
            </a:xfrm>
            <a:prstGeom prst="homePlat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noProof="1">
                  <a:solidFill>
                    <a:prstClr val="white"/>
                  </a:solidFill>
                  <a:latin typeface="Calibri" panose="020F0502020204030204"/>
                </a:rPr>
                <a:t>Stage 3</a:t>
              </a:r>
            </a:p>
          </p:txBody>
        </p:sp>
        <p:sp>
          <p:nvSpPr>
            <p:cNvPr id="5" name="Pentagon 4"/>
            <p:cNvSpPr/>
            <p:nvPr/>
          </p:nvSpPr>
          <p:spPr>
            <a:xfrm>
              <a:off x="3392248" y="2224740"/>
              <a:ext cx="2962409" cy="60990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noProof="1">
                  <a:solidFill>
                    <a:prstClr val="white"/>
                  </a:solidFill>
                  <a:latin typeface="Calibri" panose="020F0502020204030204"/>
                </a:rPr>
                <a:t>Stage 2</a:t>
              </a:r>
            </a:p>
          </p:txBody>
        </p:sp>
        <p:sp>
          <p:nvSpPr>
            <p:cNvPr id="6" name="Pentagon 5"/>
            <p:cNvSpPr/>
            <p:nvPr/>
          </p:nvSpPr>
          <p:spPr>
            <a:xfrm>
              <a:off x="943976" y="2224740"/>
              <a:ext cx="2962409" cy="609908"/>
            </a:xfrm>
            <a:prstGeom prst="homePlate">
              <a:avLst/>
            </a:prstGeom>
            <a:solidFill>
              <a:srgbClr val="A5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Ins="182880" rtlCol="0" anchor="ctr"/>
            <a:lstStyle/>
            <a:p>
              <a:pPr algn="ctr"/>
              <a:r>
                <a:rPr lang="en-US" sz="2000" b="1" spc="50" noProof="1">
                  <a:solidFill>
                    <a:prstClr val="black"/>
                  </a:solidFill>
                  <a:latin typeface="Calibri" panose="020F0502020204030204"/>
                </a:rPr>
                <a:t>Stage 1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2224740"/>
              <a:ext cx="1078631" cy="609908"/>
            </a:xfrm>
            <a:prstGeom prst="rect">
              <a:avLst/>
            </a:prstGeom>
            <a:solidFill>
              <a:srgbClr val="A5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endParaRPr lang="en-US" sz="2000" spc="50" noProof="1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2120465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20465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20465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20465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716721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716721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716721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716721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120465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716721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DF5FCA1-B022-88A8-FAB7-7CD09DBCA5C0}"/>
              </a:ext>
            </a:extLst>
          </p:cNvPr>
          <p:cNvGrpSpPr/>
          <p:nvPr/>
        </p:nvGrpSpPr>
        <p:grpSpPr>
          <a:xfrm>
            <a:off x="1742060" y="2223638"/>
            <a:ext cx="292608" cy="292608"/>
            <a:chOff x="-2614488" y="2812804"/>
            <a:chExt cx="1619274" cy="161927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B70A83C-2B3E-2364-38F1-88175CFB80A1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8A7035D-4EE7-7775-70C3-A7D8CB513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F667BE0-3F19-44AF-BFCA-7345F405BBC9}"/>
              </a:ext>
            </a:extLst>
          </p:cNvPr>
          <p:cNvGrpSpPr/>
          <p:nvPr/>
        </p:nvGrpSpPr>
        <p:grpSpPr>
          <a:xfrm>
            <a:off x="1742060" y="2961793"/>
            <a:ext cx="292608" cy="292608"/>
            <a:chOff x="-2614488" y="2812804"/>
            <a:chExt cx="1619274" cy="161927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D1DC6CD-EEEF-FC04-1350-6EED2C51A283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A950BEB7-AF03-A0F0-1190-9D27553960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4D97528-0C57-9657-D8DB-3A7C1A7417C9}"/>
              </a:ext>
            </a:extLst>
          </p:cNvPr>
          <p:cNvGrpSpPr/>
          <p:nvPr/>
        </p:nvGrpSpPr>
        <p:grpSpPr>
          <a:xfrm>
            <a:off x="1742060" y="3699948"/>
            <a:ext cx="292608" cy="292608"/>
            <a:chOff x="-2614488" y="2812804"/>
            <a:chExt cx="1619274" cy="1619274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FFC6A3C3-7BAB-62C9-69CA-48BE3BC19B75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4014D430-F224-D206-69E9-BB29EF52E0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93A2ECD-9A7A-3B4E-48D6-83D3A88B5ECD}"/>
              </a:ext>
            </a:extLst>
          </p:cNvPr>
          <p:cNvGrpSpPr/>
          <p:nvPr/>
        </p:nvGrpSpPr>
        <p:grpSpPr>
          <a:xfrm>
            <a:off x="1742060" y="4438103"/>
            <a:ext cx="292608" cy="292608"/>
            <a:chOff x="-2614488" y="2812804"/>
            <a:chExt cx="1619274" cy="1619274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42D9A5A1-5278-91E9-DA1D-5738A27E7D98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6ACD9ED8-F3A5-A069-E58D-335EF019DA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7217290-BFCD-861F-6CD7-4FE980C19CC9}"/>
              </a:ext>
            </a:extLst>
          </p:cNvPr>
          <p:cNvGrpSpPr/>
          <p:nvPr/>
        </p:nvGrpSpPr>
        <p:grpSpPr>
          <a:xfrm>
            <a:off x="1742060" y="5176258"/>
            <a:ext cx="292608" cy="292608"/>
            <a:chOff x="-2614488" y="2812804"/>
            <a:chExt cx="1619274" cy="1619274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74A1021-0A6C-1792-891F-D42DF8A484FB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6029D74E-ADC0-8E84-666F-3E63B7074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71526DC-3EEC-A5AB-C572-68423EAB8869}"/>
              </a:ext>
            </a:extLst>
          </p:cNvPr>
          <p:cNvGrpSpPr/>
          <p:nvPr/>
        </p:nvGrpSpPr>
        <p:grpSpPr>
          <a:xfrm>
            <a:off x="6338316" y="2223638"/>
            <a:ext cx="292608" cy="292608"/>
            <a:chOff x="-2614488" y="2812804"/>
            <a:chExt cx="1619274" cy="1619274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43466F0E-26A5-1591-EFCD-FAC5E9BC5D48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E4232622-D750-4943-99B1-BA9B4FAA4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23A84AB-6B1D-30BB-EB6D-94E1768D56A0}"/>
              </a:ext>
            </a:extLst>
          </p:cNvPr>
          <p:cNvGrpSpPr/>
          <p:nvPr/>
        </p:nvGrpSpPr>
        <p:grpSpPr>
          <a:xfrm>
            <a:off x="6338316" y="2961793"/>
            <a:ext cx="292608" cy="292608"/>
            <a:chOff x="-2614488" y="2812804"/>
            <a:chExt cx="1619274" cy="161927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2A36E42-6DEE-6E25-D106-4AA3AF6F25D3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25E2808F-C750-195A-EB97-1F9007CDD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ED4330D-C949-18F7-95E1-E47677691CED}"/>
              </a:ext>
            </a:extLst>
          </p:cNvPr>
          <p:cNvGrpSpPr/>
          <p:nvPr/>
        </p:nvGrpSpPr>
        <p:grpSpPr>
          <a:xfrm>
            <a:off x="6338316" y="3699948"/>
            <a:ext cx="292608" cy="292608"/>
            <a:chOff x="-2614488" y="2812804"/>
            <a:chExt cx="1619274" cy="1619274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17AA2BCB-927B-75D7-E283-F700CAE5D42F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F2902E64-DC05-B542-1F53-D33F6ABFC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8BB34CB-B7B7-E289-4366-A4BA13E79216}"/>
              </a:ext>
            </a:extLst>
          </p:cNvPr>
          <p:cNvGrpSpPr/>
          <p:nvPr/>
        </p:nvGrpSpPr>
        <p:grpSpPr>
          <a:xfrm>
            <a:off x="6338316" y="4438103"/>
            <a:ext cx="292608" cy="292608"/>
            <a:chOff x="-2614488" y="2812804"/>
            <a:chExt cx="1619274" cy="1619274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B61AE779-E32A-93F4-EDA4-E2DD7E47E76D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7E12C797-6C17-73C3-CCF2-A0BA3AE83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525D225-E4E6-6A4C-3DC6-6F7862303AAD}"/>
              </a:ext>
            </a:extLst>
          </p:cNvPr>
          <p:cNvGrpSpPr/>
          <p:nvPr/>
        </p:nvGrpSpPr>
        <p:grpSpPr>
          <a:xfrm>
            <a:off x="6338316" y="5176258"/>
            <a:ext cx="292608" cy="292608"/>
            <a:chOff x="-2614488" y="2812804"/>
            <a:chExt cx="1619274" cy="1619274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94D1839D-A2A4-DD70-2D03-68691A5F0C1E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44AD43DF-F419-02A4-5D1A-80C3451AE6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6781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Step Process – Stage 2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524001" y="1218392"/>
            <a:ext cx="9144000" cy="609908"/>
            <a:chOff x="0" y="2224740"/>
            <a:chExt cx="12195175" cy="609908"/>
          </a:xfrm>
        </p:grpSpPr>
        <p:sp>
          <p:nvSpPr>
            <p:cNvPr id="8" name="Rectangle 7"/>
            <p:cNvSpPr/>
            <p:nvPr/>
          </p:nvSpPr>
          <p:spPr>
            <a:xfrm>
              <a:off x="10747117" y="2224740"/>
              <a:ext cx="1448058" cy="60990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endParaRPr lang="en-US" sz="2000" spc="50" noProof="1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" name="Pentagon 2"/>
            <p:cNvSpPr/>
            <p:nvPr/>
          </p:nvSpPr>
          <p:spPr>
            <a:xfrm>
              <a:off x="8288792" y="2224740"/>
              <a:ext cx="2962409" cy="609908"/>
            </a:xfrm>
            <a:prstGeom prst="homePlat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noProof="1">
                  <a:solidFill>
                    <a:prstClr val="white"/>
                  </a:solidFill>
                  <a:latin typeface="Calibri" panose="020F0502020204030204"/>
                </a:rPr>
                <a:t>Stage 4</a:t>
              </a:r>
            </a:p>
          </p:txBody>
        </p:sp>
        <p:sp>
          <p:nvSpPr>
            <p:cNvPr id="4" name="Pentagon 3"/>
            <p:cNvSpPr/>
            <p:nvPr/>
          </p:nvSpPr>
          <p:spPr>
            <a:xfrm>
              <a:off x="5840520" y="2224740"/>
              <a:ext cx="2962409" cy="609908"/>
            </a:xfrm>
            <a:prstGeom prst="homePlat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noProof="1">
                  <a:solidFill>
                    <a:prstClr val="white"/>
                  </a:solidFill>
                  <a:latin typeface="Calibri" panose="020F0502020204030204"/>
                </a:rPr>
                <a:t>Stage 3</a:t>
              </a:r>
            </a:p>
          </p:txBody>
        </p:sp>
        <p:sp>
          <p:nvSpPr>
            <p:cNvPr id="5" name="Pentagon 4"/>
            <p:cNvSpPr/>
            <p:nvPr/>
          </p:nvSpPr>
          <p:spPr>
            <a:xfrm>
              <a:off x="3392248" y="2224740"/>
              <a:ext cx="2962409" cy="609908"/>
            </a:xfrm>
            <a:prstGeom prst="homePlate">
              <a:avLst/>
            </a:prstGeom>
            <a:solidFill>
              <a:srgbClr val="A5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b="1" spc="50" noProof="1">
                  <a:solidFill>
                    <a:prstClr val="black"/>
                  </a:solidFill>
                  <a:latin typeface="Calibri" panose="020F0502020204030204"/>
                </a:rPr>
                <a:t>Stage 2</a:t>
              </a:r>
            </a:p>
          </p:txBody>
        </p:sp>
        <p:sp>
          <p:nvSpPr>
            <p:cNvPr id="6" name="Pentagon 5"/>
            <p:cNvSpPr/>
            <p:nvPr/>
          </p:nvSpPr>
          <p:spPr>
            <a:xfrm>
              <a:off x="943976" y="2224740"/>
              <a:ext cx="2962409" cy="609908"/>
            </a:xfrm>
            <a:prstGeom prst="homePlat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Ins="182880" rtlCol="0" anchor="ctr"/>
            <a:lstStyle/>
            <a:p>
              <a:pPr algn="ctr"/>
              <a:r>
                <a:rPr lang="en-US" sz="2000" spc="50" noProof="1">
                  <a:solidFill>
                    <a:prstClr val="white"/>
                  </a:solidFill>
                  <a:latin typeface="Calibri" panose="020F0502020204030204"/>
                </a:rPr>
                <a:t>Stage 1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2224740"/>
              <a:ext cx="1078631" cy="6099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endParaRPr lang="en-US" sz="2000" spc="50" noProof="1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2120465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20465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20465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20465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716721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716721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716721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716721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120465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716721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E9E2008-6420-2F63-F266-FC12CCB78C8A}"/>
              </a:ext>
            </a:extLst>
          </p:cNvPr>
          <p:cNvGrpSpPr/>
          <p:nvPr/>
        </p:nvGrpSpPr>
        <p:grpSpPr>
          <a:xfrm>
            <a:off x="1742060" y="2223638"/>
            <a:ext cx="292608" cy="292608"/>
            <a:chOff x="-2614488" y="2812804"/>
            <a:chExt cx="1619274" cy="161927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CE7B2D4-9064-6412-82AB-CE9C7A346286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6EF08ACD-8D46-346D-219B-45440F7158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FEAD64C-EF9F-8965-57EC-EB3B82BB15BF}"/>
              </a:ext>
            </a:extLst>
          </p:cNvPr>
          <p:cNvGrpSpPr/>
          <p:nvPr/>
        </p:nvGrpSpPr>
        <p:grpSpPr>
          <a:xfrm>
            <a:off x="1742060" y="2961793"/>
            <a:ext cx="292608" cy="292608"/>
            <a:chOff x="-2614488" y="2812804"/>
            <a:chExt cx="1619274" cy="161927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301876C-E408-672D-5CEA-5B9CDCE1AB8B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CDD86B3E-5575-6373-97A3-72A44F6C0B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9EA6C69-EDFC-CD7F-C291-83A388F129DB}"/>
              </a:ext>
            </a:extLst>
          </p:cNvPr>
          <p:cNvGrpSpPr/>
          <p:nvPr/>
        </p:nvGrpSpPr>
        <p:grpSpPr>
          <a:xfrm>
            <a:off x="1742060" y="3699948"/>
            <a:ext cx="292608" cy="292608"/>
            <a:chOff x="-2614488" y="2812804"/>
            <a:chExt cx="1619274" cy="1619274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62F9DA2-D1DD-DA25-FF18-E57BE9819F05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DA80F72A-18BE-61F1-4EBD-844FEE246C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37659C52-F4EA-927F-7536-33620D026D36}"/>
              </a:ext>
            </a:extLst>
          </p:cNvPr>
          <p:cNvGrpSpPr/>
          <p:nvPr/>
        </p:nvGrpSpPr>
        <p:grpSpPr>
          <a:xfrm>
            <a:off x="1742060" y="4438103"/>
            <a:ext cx="292608" cy="292608"/>
            <a:chOff x="-2614488" y="2812804"/>
            <a:chExt cx="1619274" cy="1619274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1374EFD-5BB9-B09E-55A4-E7C7B967EC75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B9A2A801-E28A-FEA9-0FB6-5E211669D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89F7144-EC78-487C-DF29-D2DF76D9B284}"/>
              </a:ext>
            </a:extLst>
          </p:cNvPr>
          <p:cNvGrpSpPr/>
          <p:nvPr/>
        </p:nvGrpSpPr>
        <p:grpSpPr>
          <a:xfrm>
            <a:off x="1742060" y="5176258"/>
            <a:ext cx="292608" cy="292608"/>
            <a:chOff x="-2614488" y="2812804"/>
            <a:chExt cx="1619274" cy="1619274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A883036-02A7-B1CF-15A9-AE743CEA3968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4C4D2E58-3E96-E97B-1162-622A3B4E59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8DDB457-0662-751F-3434-A590BD850A79}"/>
              </a:ext>
            </a:extLst>
          </p:cNvPr>
          <p:cNvGrpSpPr/>
          <p:nvPr/>
        </p:nvGrpSpPr>
        <p:grpSpPr>
          <a:xfrm>
            <a:off x="6338316" y="2223638"/>
            <a:ext cx="292608" cy="292608"/>
            <a:chOff x="-2614488" y="2812804"/>
            <a:chExt cx="1619274" cy="1619274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C171FEAA-5825-70A2-6835-44B1E349D5AB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E2D20BD3-CECB-D983-2AB7-2449900E7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01AFA43-73A9-E8E3-B8DD-FCF17D8585B2}"/>
              </a:ext>
            </a:extLst>
          </p:cNvPr>
          <p:cNvGrpSpPr/>
          <p:nvPr/>
        </p:nvGrpSpPr>
        <p:grpSpPr>
          <a:xfrm>
            <a:off x="6338316" y="2961793"/>
            <a:ext cx="292608" cy="292608"/>
            <a:chOff x="-2614488" y="2812804"/>
            <a:chExt cx="1619274" cy="161927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3F92F97E-DC4E-0B0C-B8C8-79AF81E8E791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93016DBE-ACD5-C71A-0F7E-431F03D2E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979C5C96-8D19-2C6C-2103-A2F50C5E076C}"/>
              </a:ext>
            </a:extLst>
          </p:cNvPr>
          <p:cNvGrpSpPr/>
          <p:nvPr/>
        </p:nvGrpSpPr>
        <p:grpSpPr>
          <a:xfrm>
            <a:off x="6338316" y="3699948"/>
            <a:ext cx="292608" cy="292608"/>
            <a:chOff x="-2614488" y="2812804"/>
            <a:chExt cx="1619274" cy="1619274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0F5A07BA-F19A-4203-7529-55E3ADE2F748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AAB029BE-E71B-95B9-3DD0-42BCD6975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F4B2713-0C5F-B2B5-E3EA-1F3BE07D2FAF}"/>
              </a:ext>
            </a:extLst>
          </p:cNvPr>
          <p:cNvGrpSpPr/>
          <p:nvPr/>
        </p:nvGrpSpPr>
        <p:grpSpPr>
          <a:xfrm>
            <a:off x="6338316" y="4438103"/>
            <a:ext cx="292608" cy="292608"/>
            <a:chOff x="-2614488" y="2812804"/>
            <a:chExt cx="1619274" cy="1619274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ADCD8B9D-99B4-59A6-6C14-C44D056994CF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9976F053-5A94-9912-A61F-144208904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5969D1BD-3456-5BA4-DDFF-C82E0E011092}"/>
              </a:ext>
            </a:extLst>
          </p:cNvPr>
          <p:cNvGrpSpPr/>
          <p:nvPr/>
        </p:nvGrpSpPr>
        <p:grpSpPr>
          <a:xfrm>
            <a:off x="6338316" y="5176258"/>
            <a:ext cx="292608" cy="292608"/>
            <a:chOff x="-2614488" y="2812804"/>
            <a:chExt cx="1619274" cy="1619274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F0DDAD36-1C0C-6E24-C0D7-64F8A3E2FE5F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0AD6D9EC-BA27-AF0F-E3AA-E7339F6A91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00425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Step Process – Stage 3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524001" y="1218392"/>
            <a:ext cx="9144000" cy="609908"/>
            <a:chOff x="0" y="2224740"/>
            <a:chExt cx="12195175" cy="609908"/>
          </a:xfrm>
        </p:grpSpPr>
        <p:sp>
          <p:nvSpPr>
            <p:cNvPr id="8" name="Rectangle 7"/>
            <p:cNvSpPr/>
            <p:nvPr/>
          </p:nvSpPr>
          <p:spPr>
            <a:xfrm>
              <a:off x="10747117" y="2224740"/>
              <a:ext cx="1448058" cy="60990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endParaRPr lang="en-US" sz="2000" spc="50" noProof="1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" name="Pentagon 2"/>
            <p:cNvSpPr/>
            <p:nvPr/>
          </p:nvSpPr>
          <p:spPr>
            <a:xfrm>
              <a:off x="8288792" y="2224740"/>
              <a:ext cx="2962409" cy="609908"/>
            </a:xfrm>
            <a:prstGeom prst="homePlat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noProof="1">
                  <a:solidFill>
                    <a:prstClr val="white"/>
                  </a:solidFill>
                  <a:latin typeface="Calibri" panose="020F0502020204030204"/>
                </a:rPr>
                <a:t>Stage 4</a:t>
              </a:r>
            </a:p>
          </p:txBody>
        </p:sp>
        <p:sp>
          <p:nvSpPr>
            <p:cNvPr id="4" name="Pentagon 3"/>
            <p:cNvSpPr/>
            <p:nvPr/>
          </p:nvSpPr>
          <p:spPr>
            <a:xfrm>
              <a:off x="5840520" y="2224740"/>
              <a:ext cx="2962409" cy="609908"/>
            </a:xfrm>
            <a:prstGeom prst="homePlate">
              <a:avLst/>
            </a:prstGeom>
            <a:solidFill>
              <a:srgbClr val="A5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b="1" spc="50" noProof="1">
                  <a:solidFill>
                    <a:prstClr val="black"/>
                  </a:solidFill>
                  <a:latin typeface="Calibri" panose="020F0502020204030204"/>
                </a:rPr>
                <a:t>Stage 3</a:t>
              </a:r>
            </a:p>
          </p:txBody>
        </p:sp>
        <p:sp>
          <p:nvSpPr>
            <p:cNvPr id="5" name="Pentagon 4"/>
            <p:cNvSpPr/>
            <p:nvPr/>
          </p:nvSpPr>
          <p:spPr>
            <a:xfrm>
              <a:off x="3392248" y="2224740"/>
              <a:ext cx="2962409" cy="60990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noProof="1">
                  <a:solidFill>
                    <a:prstClr val="white"/>
                  </a:solidFill>
                  <a:latin typeface="Calibri" panose="020F0502020204030204"/>
                </a:rPr>
                <a:t>Stage 2</a:t>
              </a:r>
            </a:p>
          </p:txBody>
        </p:sp>
        <p:sp>
          <p:nvSpPr>
            <p:cNvPr id="6" name="Pentagon 5"/>
            <p:cNvSpPr/>
            <p:nvPr/>
          </p:nvSpPr>
          <p:spPr>
            <a:xfrm>
              <a:off x="943976" y="2224740"/>
              <a:ext cx="2962409" cy="609908"/>
            </a:xfrm>
            <a:prstGeom prst="homePlat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Ins="182880" rtlCol="0" anchor="ctr"/>
            <a:lstStyle/>
            <a:p>
              <a:pPr algn="ctr"/>
              <a:r>
                <a:rPr lang="en-US" sz="2000" spc="50" noProof="1">
                  <a:solidFill>
                    <a:prstClr val="white"/>
                  </a:solidFill>
                  <a:latin typeface="Calibri" panose="020F0502020204030204"/>
                </a:rPr>
                <a:t>Stage 1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2224740"/>
              <a:ext cx="1078631" cy="6099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endParaRPr lang="en-US" sz="2000" spc="50" noProof="1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2120465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20465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20465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20465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716721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716721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716721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716721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120465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716721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7C72669-B443-4B07-94A7-F1831F642350}"/>
              </a:ext>
            </a:extLst>
          </p:cNvPr>
          <p:cNvGrpSpPr/>
          <p:nvPr/>
        </p:nvGrpSpPr>
        <p:grpSpPr>
          <a:xfrm>
            <a:off x="1742060" y="2223638"/>
            <a:ext cx="292608" cy="292608"/>
            <a:chOff x="-2614488" y="2812804"/>
            <a:chExt cx="1619274" cy="1619274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F6EE5496-9E85-B8F7-9B98-79384C4417D1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67" name="Graphic 66">
              <a:extLst>
                <a:ext uri="{FF2B5EF4-FFF2-40B4-BE49-F238E27FC236}">
                  <a16:creationId xmlns:a16="http://schemas.microsoft.com/office/drawing/2014/main" id="{DC3FBE07-F6B3-0445-036F-4AF2320941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E7A57D1-B0EB-202C-C7CE-25B4379C542D}"/>
              </a:ext>
            </a:extLst>
          </p:cNvPr>
          <p:cNvGrpSpPr/>
          <p:nvPr/>
        </p:nvGrpSpPr>
        <p:grpSpPr>
          <a:xfrm>
            <a:off x="1742060" y="2961793"/>
            <a:ext cx="292608" cy="292608"/>
            <a:chOff x="-2614488" y="2812804"/>
            <a:chExt cx="1619274" cy="1619274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F78EB955-D83D-6280-6990-AEECE816423B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70" name="Graphic 69">
              <a:extLst>
                <a:ext uri="{FF2B5EF4-FFF2-40B4-BE49-F238E27FC236}">
                  <a16:creationId xmlns:a16="http://schemas.microsoft.com/office/drawing/2014/main" id="{F4A642CA-0714-6662-E587-6EA97695D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08D90B6-3AD1-895A-E9F4-31BE5656BE3C}"/>
              </a:ext>
            </a:extLst>
          </p:cNvPr>
          <p:cNvGrpSpPr/>
          <p:nvPr/>
        </p:nvGrpSpPr>
        <p:grpSpPr>
          <a:xfrm>
            <a:off x="1742060" y="3699948"/>
            <a:ext cx="292608" cy="292608"/>
            <a:chOff x="-2614488" y="2812804"/>
            <a:chExt cx="1619274" cy="1619274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ABFB3CC4-5316-04C2-606F-30EA4831767A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DC376499-02ED-86E1-3A31-EBD9013CB0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F72B01D-2C5B-6FF4-C99E-2437430D65B2}"/>
              </a:ext>
            </a:extLst>
          </p:cNvPr>
          <p:cNvGrpSpPr/>
          <p:nvPr/>
        </p:nvGrpSpPr>
        <p:grpSpPr>
          <a:xfrm>
            <a:off x="1742060" y="4438103"/>
            <a:ext cx="292608" cy="292608"/>
            <a:chOff x="-2614488" y="2812804"/>
            <a:chExt cx="1619274" cy="1619274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37D9178A-6657-1F17-06D3-DE29A9BF2985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76" name="Graphic 75">
              <a:extLst>
                <a:ext uri="{FF2B5EF4-FFF2-40B4-BE49-F238E27FC236}">
                  <a16:creationId xmlns:a16="http://schemas.microsoft.com/office/drawing/2014/main" id="{FF110A5E-BF75-A60F-4375-C95809D799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6D12D174-145E-CEFF-7595-D4EA23887F46}"/>
              </a:ext>
            </a:extLst>
          </p:cNvPr>
          <p:cNvGrpSpPr/>
          <p:nvPr/>
        </p:nvGrpSpPr>
        <p:grpSpPr>
          <a:xfrm>
            <a:off x="1742060" y="5176258"/>
            <a:ext cx="292608" cy="292608"/>
            <a:chOff x="-2614488" y="2812804"/>
            <a:chExt cx="1619274" cy="1619274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6B97FF32-6024-8283-734B-405D67D05057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79" name="Graphic 78">
              <a:extLst>
                <a:ext uri="{FF2B5EF4-FFF2-40B4-BE49-F238E27FC236}">
                  <a16:creationId xmlns:a16="http://schemas.microsoft.com/office/drawing/2014/main" id="{28826229-D979-7673-207B-6D89D4E1D9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3A16914-C670-B01E-266A-9712B068A908}"/>
              </a:ext>
            </a:extLst>
          </p:cNvPr>
          <p:cNvGrpSpPr/>
          <p:nvPr/>
        </p:nvGrpSpPr>
        <p:grpSpPr>
          <a:xfrm>
            <a:off x="6338316" y="2223638"/>
            <a:ext cx="292608" cy="292608"/>
            <a:chOff x="-2614488" y="2812804"/>
            <a:chExt cx="1619274" cy="1619274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E1B27AE7-03AB-3A67-CED2-6387F8D166E1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82" name="Graphic 81">
              <a:extLst>
                <a:ext uri="{FF2B5EF4-FFF2-40B4-BE49-F238E27FC236}">
                  <a16:creationId xmlns:a16="http://schemas.microsoft.com/office/drawing/2014/main" id="{06910394-94D1-8C22-C865-954F880122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947DF3F-CE72-0BA3-F56E-9E1CD0C09ADA}"/>
              </a:ext>
            </a:extLst>
          </p:cNvPr>
          <p:cNvGrpSpPr/>
          <p:nvPr/>
        </p:nvGrpSpPr>
        <p:grpSpPr>
          <a:xfrm>
            <a:off x="6338316" y="2961793"/>
            <a:ext cx="292608" cy="292608"/>
            <a:chOff x="-2614488" y="2812804"/>
            <a:chExt cx="1619274" cy="1619274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8F2C1F8C-3082-2E16-88C9-AB5681D95F2C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85" name="Graphic 84">
              <a:extLst>
                <a:ext uri="{FF2B5EF4-FFF2-40B4-BE49-F238E27FC236}">
                  <a16:creationId xmlns:a16="http://schemas.microsoft.com/office/drawing/2014/main" id="{F8FD961B-AD8F-7A79-0DBA-7B0FA4750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F96E8B0-50FD-0FDE-EB57-C67239FF84D1}"/>
              </a:ext>
            </a:extLst>
          </p:cNvPr>
          <p:cNvGrpSpPr/>
          <p:nvPr/>
        </p:nvGrpSpPr>
        <p:grpSpPr>
          <a:xfrm>
            <a:off x="6338316" y="3699948"/>
            <a:ext cx="292608" cy="292608"/>
            <a:chOff x="-2614488" y="2812804"/>
            <a:chExt cx="1619274" cy="1619274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0C6CBD6B-D332-51CB-5E43-3C007DE75B1D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88" name="Graphic 87">
              <a:extLst>
                <a:ext uri="{FF2B5EF4-FFF2-40B4-BE49-F238E27FC236}">
                  <a16:creationId xmlns:a16="http://schemas.microsoft.com/office/drawing/2014/main" id="{33B3126D-20AD-275E-FE12-E74950DAA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6BEE5FCA-3461-CF2A-3DA1-680432EFE50A}"/>
              </a:ext>
            </a:extLst>
          </p:cNvPr>
          <p:cNvGrpSpPr/>
          <p:nvPr/>
        </p:nvGrpSpPr>
        <p:grpSpPr>
          <a:xfrm>
            <a:off x="6338316" y="4438103"/>
            <a:ext cx="292608" cy="292608"/>
            <a:chOff x="-2614488" y="2812804"/>
            <a:chExt cx="1619274" cy="1619274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CFD95876-1761-4570-A231-19BAF9E9A8D1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91" name="Graphic 90">
              <a:extLst>
                <a:ext uri="{FF2B5EF4-FFF2-40B4-BE49-F238E27FC236}">
                  <a16:creationId xmlns:a16="http://schemas.microsoft.com/office/drawing/2014/main" id="{4E934C05-B816-1CE8-87DE-E886F5F851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935AEC02-745C-19A4-B219-6DDE137716B7}"/>
              </a:ext>
            </a:extLst>
          </p:cNvPr>
          <p:cNvGrpSpPr/>
          <p:nvPr/>
        </p:nvGrpSpPr>
        <p:grpSpPr>
          <a:xfrm>
            <a:off x="6338316" y="5176258"/>
            <a:ext cx="292608" cy="292608"/>
            <a:chOff x="-2614488" y="2812804"/>
            <a:chExt cx="1619274" cy="1619274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EB0F514A-3B11-BD19-3792-236CCB8518CB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94" name="Graphic 93">
              <a:extLst>
                <a:ext uri="{FF2B5EF4-FFF2-40B4-BE49-F238E27FC236}">
                  <a16:creationId xmlns:a16="http://schemas.microsoft.com/office/drawing/2014/main" id="{7A72C45D-5D00-2117-FD52-E49977D8F5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23995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Step Process – Stage 4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524001" y="1218392"/>
            <a:ext cx="9144000" cy="609908"/>
            <a:chOff x="0" y="2224740"/>
            <a:chExt cx="12195175" cy="609908"/>
          </a:xfrm>
        </p:grpSpPr>
        <p:sp>
          <p:nvSpPr>
            <p:cNvPr id="8" name="Rectangle 7"/>
            <p:cNvSpPr/>
            <p:nvPr/>
          </p:nvSpPr>
          <p:spPr>
            <a:xfrm>
              <a:off x="10747117" y="2224740"/>
              <a:ext cx="1448058" cy="609908"/>
            </a:xfrm>
            <a:prstGeom prst="rect">
              <a:avLst/>
            </a:prstGeom>
            <a:solidFill>
              <a:srgbClr val="A5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endParaRPr lang="en-US" sz="2000" spc="50" noProof="1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" name="Pentagon 2"/>
            <p:cNvSpPr/>
            <p:nvPr/>
          </p:nvSpPr>
          <p:spPr>
            <a:xfrm>
              <a:off x="8288792" y="2224740"/>
              <a:ext cx="2962409" cy="609908"/>
            </a:xfrm>
            <a:prstGeom prst="homePlate">
              <a:avLst/>
            </a:prstGeom>
            <a:solidFill>
              <a:srgbClr val="A5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b="1" spc="50" noProof="1">
                  <a:solidFill>
                    <a:prstClr val="black"/>
                  </a:solidFill>
                  <a:latin typeface="Calibri" panose="020F0502020204030204"/>
                </a:rPr>
                <a:t>Stage 4</a:t>
              </a:r>
            </a:p>
          </p:txBody>
        </p:sp>
        <p:sp>
          <p:nvSpPr>
            <p:cNvPr id="4" name="Pentagon 3"/>
            <p:cNvSpPr/>
            <p:nvPr/>
          </p:nvSpPr>
          <p:spPr>
            <a:xfrm>
              <a:off x="5840520" y="2224740"/>
              <a:ext cx="2962409" cy="609908"/>
            </a:xfrm>
            <a:prstGeom prst="homePlat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noProof="1">
                  <a:solidFill>
                    <a:prstClr val="white"/>
                  </a:solidFill>
                  <a:latin typeface="Calibri" panose="020F0502020204030204"/>
                </a:rPr>
                <a:t>Stage 3</a:t>
              </a:r>
            </a:p>
          </p:txBody>
        </p:sp>
        <p:sp>
          <p:nvSpPr>
            <p:cNvPr id="5" name="Pentagon 4"/>
            <p:cNvSpPr/>
            <p:nvPr/>
          </p:nvSpPr>
          <p:spPr>
            <a:xfrm>
              <a:off x="3392248" y="2224740"/>
              <a:ext cx="2962409" cy="60990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noProof="1">
                  <a:solidFill>
                    <a:prstClr val="white"/>
                  </a:solidFill>
                  <a:latin typeface="Calibri" panose="020F0502020204030204"/>
                </a:rPr>
                <a:t>Stage 2</a:t>
              </a:r>
            </a:p>
          </p:txBody>
        </p:sp>
        <p:sp>
          <p:nvSpPr>
            <p:cNvPr id="6" name="Pentagon 5"/>
            <p:cNvSpPr/>
            <p:nvPr/>
          </p:nvSpPr>
          <p:spPr>
            <a:xfrm>
              <a:off x="943976" y="2224740"/>
              <a:ext cx="2962409" cy="609908"/>
            </a:xfrm>
            <a:prstGeom prst="homePlat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Ins="182880" rtlCol="0" anchor="ctr"/>
            <a:lstStyle/>
            <a:p>
              <a:pPr algn="ctr"/>
              <a:r>
                <a:rPr lang="en-US" sz="2000" spc="50" noProof="1">
                  <a:solidFill>
                    <a:prstClr val="white"/>
                  </a:solidFill>
                  <a:latin typeface="Calibri" panose="020F0502020204030204"/>
                </a:rPr>
                <a:t>Stage 1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2224740"/>
              <a:ext cx="1078631" cy="6099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endParaRPr lang="en-US" sz="2000" spc="50" noProof="1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2120465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120465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120465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120465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716721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716721" y="296179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716721" y="369994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716721" y="4438103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120465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716721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noProof="1">
                <a:solidFill>
                  <a:prstClr val="black">
                    <a:lumMod val="75000"/>
                    <a:lumOff val="25000"/>
                  </a:prstClr>
                </a:solidFill>
                <a:latin typeface="Calibri" panose="020F0502020204030204"/>
              </a:rPr>
              <a:t>Vel a, neque per platea. Pede augue, id venenatis proin, sed a. Nonummy aliquip dolor, aliquet egestas iaculis. Habitasse sit, nascetur amet. Et euismod vel, nunc duis vit. 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C4D809F-21CE-70E5-17D5-3DBBBE42C86A}"/>
              </a:ext>
            </a:extLst>
          </p:cNvPr>
          <p:cNvGrpSpPr/>
          <p:nvPr/>
        </p:nvGrpSpPr>
        <p:grpSpPr>
          <a:xfrm>
            <a:off x="1742060" y="2223638"/>
            <a:ext cx="292608" cy="292608"/>
            <a:chOff x="-2614488" y="2812804"/>
            <a:chExt cx="1619274" cy="1619274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7C8C161-3E9C-9565-4AD8-78786976E2A8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DAC14EB-F723-A0F3-310D-CA0F1B2850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0BE2B30-5EFB-A907-B0C3-B3270317B84A}"/>
              </a:ext>
            </a:extLst>
          </p:cNvPr>
          <p:cNvGrpSpPr/>
          <p:nvPr/>
        </p:nvGrpSpPr>
        <p:grpSpPr>
          <a:xfrm>
            <a:off x="1742060" y="2961793"/>
            <a:ext cx="292608" cy="292608"/>
            <a:chOff x="-2614488" y="2812804"/>
            <a:chExt cx="1619274" cy="161927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B1FE481-B8B9-CC8B-D46B-BE8E64C83659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AB5E6308-0551-C712-1378-523FFB962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78B2DD3-B934-D47D-9AAD-E90E392D9C7F}"/>
              </a:ext>
            </a:extLst>
          </p:cNvPr>
          <p:cNvGrpSpPr/>
          <p:nvPr/>
        </p:nvGrpSpPr>
        <p:grpSpPr>
          <a:xfrm>
            <a:off x="1742060" y="3699948"/>
            <a:ext cx="292608" cy="292608"/>
            <a:chOff x="-2614488" y="2812804"/>
            <a:chExt cx="1619274" cy="1619274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3E837E1A-A603-F776-154D-5F0DF0DE4D4F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7AFBBED2-C1AD-D639-3B19-B755C760F6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068F99C-30E0-1A89-9430-D044F1C6C2F0}"/>
              </a:ext>
            </a:extLst>
          </p:cNvPr>
          <p:cNvGrpSpPr/>
          <p:nvPr/>
        </p:nvGrpSpPr>
        <p:grpSpPr>
          <a:xfrm>
            <a:off x="1742060" y="4438103"/>
            <a:ext cx="292608" cy="292608"/>
            <a:chOff x="-2614488" y="2812804"/>
            <a:chExt cx="1619274" cy="1619274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7ECC9B7A-46A2-F6DB-5A60-4880A4B3E333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1" name="Graphic 40">
              <a:extLst>
                <a:ext uri="{FF2B5EF4-FFF2-40B4-BE49-F238E27FC236}">
                  <a16:creationId xmlns:a16="http://schemas.microsoft.com/office/drawing/2014/main" id="{EF2D0066-A2D6-B56E-6856-425B3EB3FB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9B992D1-0302-0508-2C38-9C6F72F8948F}"/>
              </a:ext>
            </a:extLst>
          </p:cNvPr>
          <p:cNvGrpSpPr/>
          <p:nvPr/>
        </p:nvGrpSpPr>
        <p:grpSpPr>
          <a:xfrm>
            <a:off x="1742060" y="5176258"/>
            <a:ext cx="292608" cy="292608"/>
            <a:chOff x="-2614488" y="2812804"/>
            <a:chExt cx="1619274" cy="1619274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A6FCA78-FF5D-3F01-D5A3-60FFAAA9EB38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4" name="Graphic 43">
              <a:extLst>
                <a:ext uri="{FF2B5EF4-FFF2-40B4-BE49-F238E27FC236}">
                  <a16:creationId xmlns:a16="http://schemas.microsoft.com/office/drawing/2014/main" id="{2FC73ABF-BDFD-8BAE-EDB6-D158CE6F3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0469636-6D60-369B-05EF-BC8E20004676}"/>
              </a:ext>
            </a:extLst>
          </p:cNvPr>
          <p:cNvGrpSpPr/>
          <p:nvPr/>
        </p:nvGrpSpPr>
        <p:grpSpPr>
          <a:xfrm>
            <a:off x="6338316" y="2223638"/>
            <a:ext cx="292608" cy="292608"/>
            <a:chOff x="-2614488" y="2812804"/>
            <a:chExt cx="1619274" cy="1619274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2DC3D9D-4959-0934-1EF6-399BC4CF519D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47" name="Graphic 46">
              <a:extLst>
                <a:ext uri="{FF2B5EF4-FFF2-40B4-BE49-F238E27FC236}">
                  <a16:creationId xmlns:a16="http://schemas.microsoft.com/office/drawing/2014/main" id="{57502CBF-6A26-AD26-575D-7F7085FECC4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47E5C5E-0747-BCC6-83A8-CAC3EACCB1E7}"/>
              </a:ext>
            </a:extLst>
          </p:cNvPr>
          <p:cNvGrpSpPr/>
          <p:nvPr/>
        </p:nvGrpSpPr>
        <p:grpSpPr>
          <a:xfrm>
            <a:off x="6338316" y="2961793"/>
            <a:ext cx="292608" cy="292608"/>
            <a:chOff x="-2614488" y="2812804"/>
            <a:chExt cx="1619274" cy="161927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6176D17-43DE-8A53-8CB1-2A9FC51AAB4D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2C2EA5BE-A82E-848E-1429-3C4DD81D3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2376D695-F345-09BE-146F-1DFD62DF77CE}"/>
              </a:ext>
            </a:extLst>
          </p:cNvPr>
          <p:cNvGrpSpPr/>
          <p:nvPr/>
        </p:nvGrpSpPr>
        <p:grpSpPr>
          <a:xfrm>
            <a:off x="6338316" y="3699948"/>
            <a:ext cx="292608" cy="292608"/>
            <a:chOff x="-2614488" y="2812804"/>
            <a:chExt cx="1619274" cy="1619274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221D78BE-7EE8-1AB2-5D9C-159EE4292B1A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3" name="Graphic 52">
              <a:extLst>
                <a:ext uri="{FF2B5EF4-FFF2-40B4-BE49-F238E27FC236}">
                  <a16:creationId xmlns:a16="http://schemas.microsoft.com/office/drawing/2014/main" id="{DF9A1FD5-6671-4FC7-3BC9-44B6DCCCC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A0E6879-51D4-59FE-4AD1-C6E16BCB8E42}"/>
              </a:ext>
            </a:extLst>
          </p:cNvPr>
          <p:cNvGrpSpPr/>
          <p:nvPr/>
        </p:nvGrpSpPr>
        <p:grpSpPr>
          <a:xfrm>
            <a:off x="6338316" y="4438103"/>
            <a:ext cx="292608" cy="292608"/>
            <a:chOff x="-2614488" y="2812804"/>
            <a:chExt cx="1619274" cy="1619274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B9BB9D63-2A8F-7871-E4D6-C9EDA6B4FD16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6" name="Graphic 55">
              <a:extLst>
                <a:ext uri="{FF2B5EF4-FFF2-40B4-BE49-F238E27FC236}">
                  <a16:creationId xmlns:a16="http://schemas.microsoft.com/office/drawing/2014/main" id="{983CAE68-D88A-2D81-031F-B2D2BD427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F17B65E-2012-6525-7413-420F81851E1E}"/>
              </a:ext>
            </a:extLst>
          </p:cNvPr>
          <p:cNvGrpSpPr/>
          <p:nvPr/>
        </p:nvGrpSpPr>
        <p:grpSpPr>
          <a:xfrm>
            <a:off x="6338316" y="5176258"/>
            <a:ext cx="292608" cy="292608"/>
            <a:chOff x="-2614488" y="2812804"/>
            <a:chExt cx="1619274" cy="1619274"/>
          </a:xfrm>
        </p:grpSpPr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0EB12B89-479E-6385-78B6-8D6A84585EF7}"/>
                </a:ext>
              </a:extLst>
            </p:cNvPr>
            <p:cNvSpPr/>
            <p:nvPr/>
          </p:nvSpPr>
          <p:spPr>
            <a:xfrm>
              <a:off x="-2614488" y="2812804"/>
              <a:ext cx="1619274" cy="1619274"/>
            </a:xfrm>
            <a:prstGeom prst="rect">
              <a:avLst/>
            </a:prstGeom>
            <a:solidFill>
              <a:srgbClr val="B329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noProof="1">
                <a:solidFill>
                  <a:prstClr val="white"/>
                </a:solidFill>
                <a:latin typeface="FontAwesome" pitchFamily="2" charset="0"/>
              </a:endParaRPr>
            </a:p>
          </p:txBody>
        </p:sp>
        <p:pic>
          <p:nvPicPr>
            <p:cNvPr id="59" name="Graphic 58">
              <a:extLst>
                <a:ext uri="{FF2B5EF4-FFF2-40B4-BE49-F238E27FC236}">
                  <a16:creationId xmlns:a16="http://schemas.microsoft.com/office/drawing/2014/main" id="{4293E9E9-DD06-1054-AD35-AD4FD411C7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-2408392" y="3018900"/>
              <a:ext cx="1207083" cy="12070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2861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9508</TotalTime>
  <Words>2128</Words>
  <Application>Microsoft Office PowerPoint</Application>
  <PresentationFormat>Widescreen</PresentationFormat>
  <Paragraphs>88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Calibri Light</vt:lpstr>
      <vt:lpstr>FontAwesome</vt:lpstr>
      <vt:lpstr>Helvetica</vt:lpstr>
      <vt:lpstr>Template PresentationGO</vt:lpstr>
      <vt:lpstr>Template PresentationGO Dark</vt:lpstr>
      <vt:lpstr>Designed by PresentationGO</vt:lpstr>
      <vt:lpstr>Four Step Process – Slide Template</vt:lpstr>
      <vt:lpstr>Four Step Process – Stage 1</vt:lpstr>
      <vt:lpstr>Four Step Process – Stage 2</vt:lpstr>
      <vt:lpstr>Four Step Process – Stage 3</vt:lpstr>
      <vt:lpstr>Four Step Process – Stage 4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Step Process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2026-02-24T15:58:33Z</dcterms:modified>
  <cp:category>Charts &amp; Diagrams</cp:category>
</cp:coreProperties>
</file>