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59" r:id="rId4"/>
    <p:sldId id="360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BA94"/>
    <a:srgbClr val="F595A6"/>
    <a:srgbClr val="CEBA8B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82" d="100"/>
          <a:sy n="82" d="100"/>
        </p:scale>
        <p:origin x="609" y="245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2/24/2026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013A6-AD66-8468-1B50-10E58B691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3F1CD1-2318-09C6-E82F-0A98843C69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9FEFEA-C403-347A-A04E-E4A2287E34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1E121-FEEF-11AC-4E81-4B5326D45A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1733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7AEE06-025D-A3C9-7039-182827CB2C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A98A3BA-E880-2BEC-0544-F62F74142DE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AA640FD-EFEE-545B-4BB9-FA932B2316B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4D0D23-0FCA-7617-29D2-B63FDBED580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51148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8C5B36-5C76-C8B3-EFD9-749191109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50554-DC4C-1756-1D76-46DDA5E8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 Stairs Diagram – Slide Template</a:t>
            </a:r>
          </a:p>
        </p:txBody>
      </p:sp>
      <p:sp>
        <p:nvSpPr>
          <p:cNvPr id="3" name="Parallélogramme 29">
            <a:extLst>
              <a:ext uri="{FF2B5EF4-FFF2-40B4-BE49-F238E27FC236}">
                <a16:creationId xmlns:a16="http://schemas.microsoft.com/office/drawing/2014/main" id="{73143121-4039-4B31-8985-439A33E53D73}"/>
              </a:ext>
            </a:extLst>
          </p:cNvPr>
          <p:cNvSpPr/>
          <p:nvPr/>
        </p:nvSpPr>
        <p:spPr>
          <a:xfrm flipH="1">
            <a:off x="6685496" y="2936831"/>
            <a:ext cx="1349831" cy="1258384"/>
          </a:xfrm>
          <a:prstGeom prst="parallelogram">
            <a:avLst>
              <a:gd name="adj" fmla="val 54567"/>
            </a:avLst>
          </a:prstGeom>
          <a:gradFill flip="none" rotWithShape="1">
            <a:gsLst>
              <a:gs pos="78000">
                <a:srgbClr val="7B0051"/>
              </a:gs>
              <a:gs pos="34000">
                <a:srgbClr val="320020"/>
              </a:gs>
              <a:gs pos="54000">
                <a:srgbClr val="5F003E"/>
              </a:gs>
              <a:gs pos="100000">
                <a:srgbClr val="7B0051"/>
              </a:gs>
            </a:gsLst>
            <a:lin ang="9600000" scaled="0"/>
            <a:tileRect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4" name="Parallélogramme 26">
            <a:extLst>
              <a:ext uri="{FF2B5EF4-FFF2-40B4-BE49-F238E27FC236}">
                <a16:creationId xmlns:a16="http://schemas.microsoft.com/office/drawing/2014/main" id="{C8FC88CD-52C5-7618-F281-61FE7FDFFC11}"/>
              </a:ext>
            </a:extLst>
          </p:cNvPr>
          <p:cNvSpPr/>
          <p:nvPr/>
        </p:nvSpPr>
        <p:spPr>
          <a:xfrm flipH="1">
            <a:off x="5313641" y="3482162"/>
            <a:ext cx="1349831" cy="1258384"/>
          </a:xfrm>
          <a:prstGeom prst="parallelogram">
            <a:avLst>
              <a:gd name="adj" fmla="val 54567"/>
            </a:avLst>
          </a:prstGeom>
          <a:gradFill flip="none" rotWithShape="1">
            <a:gsLst>
              <a:gs pos="78000">
                <a:srgbClr val="FFB400"/>
              </a:gs>
              <a:gs pos="34000">
                <a:srgbClr val="7E5A00"/>
              </a:gs>
              <a:gs pos="54000">
                <a:srgbClr val="C48A00"/>
              </a:gs>
              <a:gs pos="100000">
                <a:srgbClr val="FFB400"/>
              </a:gs>
            </a:gsLst>
            <a:lin ang="9600000" scaled="0"/>
            <a:tileRect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5" name="Parallélogramme 28">
            <a:extLst>
              <a:ext uri="{FF2B5EF4-FFF2-40B4-BE49-F238E27FC236}">
                <a16:creationId xmlns:a16="http://schemas.microsoft.com/office/drawing/2014/main" id="{8F7DADE3-5D74-4F70-B469-EDEE0DF3F0AF}"/>
              </a:ext>
            </a:extLst>
          </p:cNvPr>
          <p:cNvSpPr/>
          <p:nvPr/>
        </p:nvSpPr>
        <p:spPr>
          <a:xfrm>
            <a:off x="5998370" y="2936875"/>
            <a:ext cx="1350963" cy="1803400"/>
          </a:xfrm>
          <a:prstGeom prst="parallelogram">
            <a:avLst>
              <a:gd name="adj" fmla="val 50862"/>
            </a:avLst>
          </a:prstGeom>
          <a:solidFill>
            <a:srgbClr val="7B005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6" name="Parallélogramme 13">
            <a:extLst>
              <a:ext uri="{FF2B5EF4-FFF2-40B4-BE49-F238E27FC236}">
                <a16:creationId xmlns:a16="http://schemas.microsoft.com/office/drawing/2014/main" id="{DD23D1BB-856E-4401-CAC5-C78C4256ECCC}"/>
              </a:ext>
            </a:extLst>
          </p:cNvPr>
          <p:cNvSpPr/>
          <p:nvPr/>
        </p:nvSpPr>
        <p:spPr>
          <a:xfrm flipH="1">
            <a:off x="3940707" y="4024716"/>
            <a:ext cx="1349831" cy="1258384"/>
          </a:xfrm>
          <a:prstGeom prst="parallelogram">
            <a:avLst>
              <a:gd name="adj" fmla="val 54756"/>
            </a:avLst>
          </a:prstGeom>
          <a:gradFill flip="none" rotWithShape="1">
            <a:gsLst>
              <a:gs pos="78000">
                <a:srgbClr val="8CE071"/>
              </a:gs>
              <a:gs pos="34000">
                <a:srgbClr val="48763A"/>
              </a:gs>
              <a:gs pos="54000">
                <a:srgbClr val="6CAC57"/>
              </a:gs>
              <a:gs pos="100000">
                <a:srgbClr val="8CE071"/>
              </a:gs>
            </a:gsLst>
            <a:lin ang="9600000" scaled="0"/>
            <a:tileRect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7" name="Parallélogramme 14">
            <a:extLst>
              <a:ext uri="{FF2B5EF4-FFF2-40B4-BE49-F238E27FC236}">
                <a16:creationId xmlns:a16="http://schemas.microsoft.com/office/drawing/2014/main" id="{A170D793-24E0-1FE0-0BDC-48D4FAAB17D2}"/>
              </a:ext>
            </a:extLst>
          </p:cNvPr>
          <p:cNvSpPr/>
          <p:nvPr/>
        </p:nvSpPr>
        <p:spPr>
          <a:xfrm>
            <a:off x="4625182" y="3479800"/>
            <a:ext cx="1350962" cy="1803400"/>
          </a:xfrm>
          <a:prstGeom prst="parallelogram">
            <a:avLst>
              <a:gd name="adj" fmla="val 50862"/>
            </a:avLst>
          </a:prstGeom>
          <a:solidFill>
            <a:srgbClr val="FFB4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8" name="Parallélogramme 20">
            <a:extLst>
              <a:ext uri="{FF2B5EF4-FFF2-40B4-BE49-F238E27FC236}">
                <a16:creationId xmlns:a16="http://schemas.microsoft.com/office/drawing/2014/main" id="{FB50EC61-CE9D-1048-18D7-00E6945760AE}"/>
              </a:ext>
            </a:extLst>
          </p:cNvPr>
          <p:cNvSpPr/>
          <p:nvPr/>
        </p:nvSpPr>
        <p:spPr>
          <a:xfrm>
            <a:off x="3253582" y="4024313"/>
            <a:ext cx="1350962" cy="1803400"/>
          </a:xfrm>
          <a:prstGeom prst="parallelogram">
            <a:avLst>
              <a:gd name="adj" fmla="val 50862"/>
            </a:avLst>
          </a:prstGeom>
          <a:solidFill>
            <a:srgbClr val="8CE07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9" name="Freeform 42">
            <a:extLst>
              <a:ext uri="{FF2B5EF4-FFF2-40B4-BE49-F238E27FC236}">
                <a16:creationId xmlns:a16="http://schemas.microsoft.com/office/drawing/2014/main" id="{32E6CB87-0033-894A-A8B8-1129B3D03C0E}"/>
              </a:ext>
            </a:extLst>
          </p:cNvPr>
          <p:cNvSpPr/>
          <p:nvPr/>
        </p:nvSpPr>
        <p:spPr>
          <a:xfrm>
            <a:off x="7369970" y="1888109"/>
            <a:ext cx="1604007" cy="2307655"/>
          </a:xfrm>
          <a:custGeom>
            <a:avLst/>
            <a:gdLst>
              <a:gd name="connsiteX0" fmla="*/ 1230752 w 1604007"/>
              <a:gd name="connsiteY0" fmla="*/ 0 h 2307655"/>
              <a:gd name="connsiteX1" fmla="*/ 1604007 w 1604007"/>
              <a:gd name="connsiteY1" fmla="*/ 879335 h 2307655"/>
              <a:gd name="connsiteX2" fmla="*/ 1260418 w 1604007"/>
              <a:gd name="connsiteY2" fmla="*/ 740516 h 2307655"/>
              <a:gd name="connsiteX3" fmla="*/ 663836 w 1604007"/>
              <a:gd name="connsiteY3" fmla="*/ 2307655 h 2307655"/>
              <a:gd name="connsiteX4" fmla="*/ 0 w 1604007"/>
              <a:gd name="connsiteY4" fmla="*/ 2307655 h 2307655"/>
              <a:gd name="connsiteX5" fmla="*/ 283706 w 1604007"/>
              <a:gd name="connsiteY5" fmla="*/ 1562399 h 2307655"/>
              <a:gd name="connsiteX6" fmla="*/ 283399 w 1604007"/>
              <a:gd name="connsiteY6" fmla="*/ 1562275 h 2307655"/>
              <a:gd name="connsiteX7" fmla="*/ 289529 w 1604007"/>
              <a:gd name="connsiteY7" fmla="*/ 1547102 h 2307655"/>
              <a:gd name="connsiteX8" fmla="*/ 685074 w 1604007"/>
              <a:gd name="connsiteY8" fmla="*/ 508062 h 2307655"/>
              <a:gd name="connsiteX9" fmla="*/ 351417 w 1604007"/>
              <a:gd name="connsiteY9" fmla="*/ 373256 h 2307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04007" h="2307655">
                <a:moveTo>
                  <a:pt x="1230752" y="0"/>
                </a:moveTo>
                <a:lnTo>
                  <a:pt x="1604007" y="879335"/>
                </a:lnTo>
                <a:lnTo>
                  <a:pt x="1260418" y="740516"/>
                </a:lnTo>
                <a:lnTo>
                  <a:pt x="663836" y="2307655"/>
                </a:lnTo>
                <a:lnTo>
                  <a:pt x="0" y="2307655"/>
                </a:lnTo>
                <a:lnTo>
                  <a:pt x="283706" y="1562399"/>
                </a:lnTo>
                <a:lnTo>
                  <a:pt x="283399" y="1562275"/>
                </a:lnTo>
                <a:lnTo>
                  <a:pt x="289529" y="1547102"/>
                </a:lnTo>
                <a:lnTo>
                  <a:pt x="685074" y="508062"/>
                </a:lnTo>
                <a:lnTo>
                  <a:pt x="351417" y="373256"/>
                </a:lnTo>
                <a:close/>
              </a:path>
            </a:pathLst>
          </a:custGeom>
          <a:solidFill>
            <a:srgbClr val="007A87"/>
          </a:solidFill>
          <a:ln w="9525">
            <a:noFill/>
            <a:round/>
            <a:headEnd/>
            <a:tailEnd/>
          </a:ln>
        </p:spPr>
        <p:txBody>
          <a:bodyPr wrap="square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0" name="ZoneTexte 37">
            <a:extLst>
              <a:ext uri="{FF2B5EF4-FFF2-40B4-BE49-F238E27FC236}">
                <a16:creationId xmlns:a16="http://schemas.microsoft.com/office/drawing/2014/main" id="{CC2DD7AE-EC6A-B74A-2534-B5B4A72976BA}"/>
              </a:ext>
            </a:extLst>
          </p:cNvPr>
          <p:cNvSpPr txBox="1"/>
          <p:nvPr/>
        </p:nvSpPr>
        <p:spPr>
          <a:xfrm>
            <a:off x="3409473" y="4695742"/>
            <a:ext cx="1018420" cy="461665"/>
          </a:xfrm>
          <a:prstGeom prst="rect">
            <a:avLst/>
          </a:prstGeom>
          <a:noFill/>
          <a:scene3d>
            <a:camera prst="orthographicFront">
              <a:rot lat="0" lon="0" rev="4200000"/>
            </a:camera>
            <a:lightRig rig="threePt" dir="t"/>
          </a:scene3d>
        </p:spPr>
        <p:txBody>
          <a:bodyPr wrap="none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STEP 1</a:t>
            </a:r>
          </a:p>
        </p:txBody>
      </p:sp>
      <p:sp>
        <p:nvSpPr>
          <p:cNvPr id="11" name="ZoneTexte 38">
            <a:extLst>
              <a:ext uri="{FF2B5EF4-FFF2-40B4-BE49-F238E27FC236}">
                <a16:creationId xmlns:a16="http://schemas.microsoft.com/office/drawing/2014/main" id="{7EB67E46-7163-41E0-D63A-2FBB59F26D1C}"/>
              </a:ext>
            </a:extLst>
          </p:cNvPr>
          <p:cNvSpPr txBox="1"/>
          <p:nvPr/>
        </p:nvSpPr>
        <p:spPr>
          <a:xfrm>
            <a:off x="4781327" y="4150411"/>
            <a:ext cx="1018420" cy="461665"/>
          </a:xfrm>
          <a:prstGeom prst="rect">
            <a:avLst/>
          </a:prstGeom>
          <a:noFill/>
          <a:scene3d>
            <a:camera prst="orthographicFront">
              <a:rot lat="0" lon="0" rev="4200000"/>
            </a:camera>
            <a:lightRig rig="threePt" dir="t"/>
          </a:scene3d>
        </p:spPr>
        <p:txBody>
          <a:bodyPr wrap="none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STEP 2</a:t>
            </a:r>
          </a:p>
        </p:txBody>
      </p:sp>
      <p:sp>
        <p:nvSpPr>
          <p:cNvPr id="12" name="ZoneTexte 39">
            <a:extLst>
              <a:ext uri="{FF2B5EF4-FFF2-40B4-BE49-F238E27FC236}">
                <a16:creationId xmlns:a16="http://schemas.microsoft.com/office/drawing/2014/main" id="{C24FC327-B7F2-269B-BA9C-B1E70B32F23E}"/>
              </a:ext>
            </a:extLst>
          </p:cNvPr>
          <p:cNvSpPr txBox="1"/>
          <p:nvPr/>
        </p:nvSpPr>
        <p:spPr>
          <a:xfrm>
            <a:off x="6176285" y="3607857"/>
            <a:ext cx="1018420" cy="461665"/>
          </a:xfrm>
          <a:prstGeom prst="rect">
            <a:avLst/>
          </a:prstGeom>
          <a:noFill/>
          <a:scene3d>
            <a:camera prst="orthographicFront">
              <a:rot lat="0" lon="0" rev="4200000"/>
            </a:camera>
            <a:lightRig rig="threePt" dir="t"/>
          </a:scene3d>
        </p:spPr>
        <p:txBody>
          <a:bodyPr wrap="none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STEP 3</a:t>
            </a:r>
          </a:p>
        </p:txBody>
      </p:sp>
      <p:sp>
        <p:nvSpPr>
          <p:cNvPr id="13" name="ZoneTexte 40">
            <a:extLst>
              <a:ext uri="{FF2B5EF4-FFF2-40B4-BE49-F238E27FC236}">
                <a16:creationId xmlns:a16="http://schemas.microsoft.com/office/drawing/2014/main" id="{CD854CD6-F467-F7AB-6197-7F53172E677E}"/>
              </a:ext>
            </a:extLst>
          </p:cNvPr>
          <p:cNvSpPr txBox="1"/>
          <p:nvPr/>
        </p:nvSpPr>
        <p:spPr>
          <a:xfrm>
            <a:off x="7536552" y="3017721"/>
            <a:ext cx="1018420" cy="461665"/>
          </a:xfrm>
          <a:prstGeom prst="rect">
            <a:avLst/>
          </a:prstGeom>
          <a:noFill/>
          <a:scene3d>
            <a:camera prst="orthographicFront">
              <a:rot lat="0" lon="0" rev="4200000"/>
            </a:camera>
            <a:lightRig rig="threePt" dir="t"/>
          </a:scene3d>
        </p:spPr>
        <p:txBody>
          <a:bodyPr wrap="none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STEP 4</a:t>
            </a:r>
          </a:p>
        </p:txBody>
      </p:sp>
      <p:sp>
        <p:nvSpPr>
          <p:cNvPr id="14" name="ZoneTexte 27">
            <a:extLst>
              <a:ext uri="{FF2B5EF4-FFF2-40B4-BE49-F238E27FC236}">
                <a16:creationId xmlns:a16="http://schemas.microsoft.com/office/drawing/2014/main" id="{514933FA-1A85-B4FD-3F1F-F20F23F554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64944" y="2709864"/>
            <a:ext cx="755650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C48A00"/>
                </a:solidFill>
                <a:effectLst/>
                <a:uLnTx/>
                <a:uFillTx/>
                <a:latin typeface="Calibri" panose="020F0502020204030204" pitchFamily="34" charset="0"/>
                <a:cs typeface="Arial" panose="020B0604020202020204" pitchFamily="34" charset="0"/>
              </a:rPr>
              <a:t>02</a:t>
            </a:r>
          </a:p>
        </p:txBody>
      </p:sp>
      <p:sp>
        <p:nvSpPr>
          <p:cNvPr id="15" name="ZoneTexte 30">
            <a:extLst>
              <a:ext uri="{FF2B5EF4-FFF2-40B4-BE49-F238E27FC236}">
                <a16:creationId xmlns:a16="http://schemas.microsoft.com/office/drawing/2014/main" id="{16D2364E-9260-F41C-4E4C-D586D5C8F9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41307" y="2166939"/>
            <a:ext cx="755650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5F003E"/>
                </a:solidFill>
                <a:effectLst/>
                <a:uLnTx/>
                <a:uFillTx/>
                <a:latin typeface="Calibri" panose="020F0502020204030204" pitchFamily="34" charset="0"/>
                <a:cs typeface="Arial" panose="020B0604020202020204" pitchFamily="34" charset="0"/>
              </a:rPr>
              <a:t>03</a:t>
            </a:r>
          </a:p>
        </p:txBody>
      </p:sp>
      <p:sp>
        <p:nvSpPr>
          <p:cNvPr id="16" name="ZoneTexte 41">
            <a:extLst>
              <a:ext uri="{FF2B5EF4-FFF2-40B4-BE49-F238E27FC236}">
                <a16:creationId xmlns:a16="http://schemas.microsoft.com/office/drawing/2014/main" id="{E26D8843-13D6-F22F-C96D-88F0C5EEB3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8582" y="3255963"/>
            <a:ext cx="755650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6CAC57"/>
                </a:solidFill>
                <a:effectLst/>
                <a:uLnTx/>
                <a:uFillTx/>
                <a:latin typeface="Calibri" panose="020F0502020204030204" pitchFamily="34" charset="0"/>
                <a:cs typeface="Arial" panose="020B0604020202020204" pitchFamily="34" charset="0"/>
              </a:rPr>
              <a:t>01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2F872080-8385-13C4-EB5F-4E26CD641412}"/>
              </a:ext>
            </a:extLst>
          </p:cNvPr>
          <p:cNvGrpSpPr/>
          <p:nvPr/>
        </p:nvGrpSpPr>
        <p:grpSpPr>
          <a:xfrm>
            <a:off x="3658365" y="2060284"/>
            <a:ext cx="1216085" cy="1170135"/>
            <a:chOff x="2015078" y="4077061"/>
            <a:chExt cx="1216085" cy="1170135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23EE659F-0F47-9D83-1134-519AE2895CB1}"/>
                </a:ext>
              </a:extLst>
            </p:cNvPr>
            <p:cNvSpPr/>
            <p:nvPr/>
          </p:nvSpPr>
          <p:spPr>
            <a:xfrm>
              <a:off x="2015080" y="4323866"/>
              <a:ext cx="1216083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just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0" cap="none" spc="0" normalizeH="0" baseline="0" noProof="1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</a:rPr>
                <a:t>Lorem ipsum dolor sit amet, ultrices at, mauris neque quis, adipiscing nsectetuer. Eros dolor mauris, augue litora et, mass.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6F96DE8D-321C-5C95-141D-AFF47A82FE91}"/>
                </a:ext>
              </a:extLst>
            </p:cNvPr>
            <p:cNvSpPr/>
            <p:nvPr/>
          </p:nvSpPr>
          <p:spPr>
            <a:xfrm>
              <a:off x="2015078" y="4077061"/>
              <a:ext cx="1188467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1">
                  <a:ln>
                    <a:noFill/>
                  </a:ln>
                  <a:solidFill>
                    <a:srgbClr val="6CAC57"/>
                  </a:solidFill>
                  <a:effectLst/>
                  <a:uLnTx/>
                  <a:uFillTx/>
                </a:rPr>
                <a:t>Lorem ipsum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79CA12C1-866B-8624-9A7A-FAAB1B4740CC}"/>
              </a:ext>
            </a:extLst>
          </p:cNvPr>
          <p:cNvGrpSpPr/>
          <p:nvPr/>
        </p:nvGrpSpPr>
        <p:grpSpPr>
          <a:xfrm>
            <a:off x="5034727" y="1541122"/>
            <a:ext cx="1216085" cy="1170135"/>
            <a:chOff x="2015078" y="4077061"/>
            <a:chExt cx="1216085" cy="1170135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DE7FAD9A-8C87-8763-2513-B55BA6B0150C}"/>
                </a:ext>
              </a:extLst>
            </p:cNvPr>
            <p:cNvSpPr/>
            <p:nvPr/>
          </p:nvSpPr>
          <p:spPr>
            <a:xfrm>
              <a:off x="2015080" y="4323866"/>
              <a:ext cx="1216083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just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0" cap="none" spc="0" normalizeH="0" baseline="0" noProof="1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</a:rPr>
                <a:t>Lorem ipsum dolor sit amet, ultrices at, mauris neque quis, adipiscing nsectetuer. Eros dolor mauris, augue litora et, mass.</a:t>
              </a: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F40F6152-7A12-9D75-89BB-31824FC147EA}"/>
                </a:ext>
              </a:extLst>
            </p:cNvPr>
            <p:cNvSpPr/>
            <p:nvPr/>
          </p:nvSpPr>
          <p:spPr>
            <a:xfrm>
              <a:off x="2015078" y="4077061"/>
              <a:ext cx="1188467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1">
                  <a:ln>
                    <a:noFill/>
                  </a:ln>
                  <a:solidFill>
                    <a:srgbClr val="C48A00"/>
                  </a:solidFill>
                  <a:effectLst/>
                  <a:uLnTx/>
                  <a:uFillTx/>
                </a:rPr>
                <a:t>Lorem ipsum 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60B725F2-593D-E0AC-F091-9EFDD8D0287C}"/>
              </a:ext>
            </a:extLst>
          </p:cNvPr>
          <p:cNvGrpSpPr/>
          <p:nvPr/>
        </p:nvGrpSpPr>
        <p:grpSpPr>
          <a:xfrm>
            <a:off x="9227017" y="1787927"/>
            <a:ext cx="1216085" cy="1170135"/>
            <a:chOff x="2015078" y="4077061"/>
            <a:chExt cx="1216085" cy="1170135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B5AAA2FC-C8C5-8336-53A7-1F163428A29D}"/>
                </a:ext>
              </a:extLst>
            </p:cNvPr>
            <p:cNvSpPr/>
            <p:nvPr/>
          </p:nvSpPr>
          <p:spPr>
            <a:xfrm>
              <a:off x="2015080" y="4323866"/>
              <a:ext cx="1216083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just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0" cap="none" spc="0" normalizeH="0" baseline="0" noProof="1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</a:rPr>
                <a:t>Lorem ipsum dolor sit amet, ultrices at, mauris neque quis, adipiscing nsectetuer. Eros dolor mauris, augue litora et, mass.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37971434-9154-997F-5313-84CE4118CA2E}"/>
                </a:ext>
              </a:extLst>
            </p:cNvPr>
            <p:cNvSpPr/>
            <p:nvPr/>
          </p:nvSpPr>
          <p:spPr>
            <a:xfrm>
              <a:off x="2015078" y="4077061"/>
              <a:ext cx="1188467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1">
                  <a:ln>
                    <a:noFill/>
                  </a:ln>
                  <a:solidFill>
                    <a:srgbClr val="007A87"/>
                  </a:solidFill>
                  <a:effectLst/>
                  <a:uLnTx/>
                  <a:uFillTx/>
                </a:rPr>
                <a:t>Lorem ipsum 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240EF528-AF01-DF49-078A-7308068FD66D}"/>
              </a:ext>
            </a:extLst>
          </p:cNvPr>
          <p:cNvGrpSpPr/>
          <p:nvPr/>
        </p:nvGrpSpPr>
        <p:grpSpPr>
          <a:xfrm>
            <a:off x="6411090" y="1021960"/>
            <a:ext cx="1216085" cy="1170135"/>
            <a:chOff x="2015078" y="4077061"/>
            <a:chExt cx="1216085" cy="1170135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523C0BCB-9F6A-093D-D546-E1F724AF1B4C}"/>
                </a:ext>
              </a:extLst>
            </p:cNvPr>
            <p:cNvSpPr/>
            <p:nvPr/>
          </p:nvSpPr>
          <p:spPr>
            <a:xfrm>
              <a:off x="2015080" y="4323866"/>
              <a:ext cx="1216083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just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0" cap="none" spc="0" normalizeH="0" baseline="0" noProof="1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</a:rPr>
                <a:t>Lorem ipsum dolor sit amet, ultrices at, mauris neque quis, adipiscing nsectetuer. Eros dolor mauris, augue litora et, mass.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557C0F8D-7B10-DDB0-A1D4-399C4304C5F4}"/>
                </a:ext>
              </a:extLst>
            </p:cNvPr>
            <p:cNvSpPr/>
            <p:nvPr/>
          </p:nvSpPr>
          <p:spPr>
            <a:xfrm>
              <a:off x="2015078" y="4077061"/>
              <a:ext cx="1188467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1">
                  <a:ln>
                    <a:noFill/>
                  </a:ln>
                  <a:solidFill>
                    <a:srgbClr val="5F003E"/>
                  </a:solidFill>
                  <a:effectLst/>
                  <a:uLnTx/>
                  <a:uFillTx/>
                </a:rPr>
                <a:t>Lorem ipsum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3681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E9AC0A-52B3-7662-646D-1ADBEA2572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FBBC8C-3919-533E-C2AE-C0BD2ED7EE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 Stairs Diagram – Slide Template</a:t>
            </a:r>
          </a:p>
        </p:txBody>
      </p:sp>
      <p:sp>
        <p:nvSpPr>
          <p:cNvPr id="3" name="Parallélogramme 29">
            <a:extLst>
              <a:ext uri="{FF2B5EF4-FFF2-40B4-BE49-F238E27FC236}">
                <a16:creationId xmlns:a16="http://schemas.microsoft.com/office/drawing/2014/main" id="{D6AC9E5C-381C-3B86-3489-A3549F6C178E}"/>
              </a:ext>
            </a:extLst>
          </p:cNvPr>
          <p:cNvSpPr/>
          <p:nvPr/>
        </p:nvSpPr>
        <p:spPr>
          <a:xfrm flipH="1">
            <a:off x="6685496" y="2936831"/>
            <a:ext cx="1349831" cy="1258384"/>
          </a:xfrm>
          <a:prstGeom prst="parallelogram">
            <a:avLst>
              <a:gd name="adj" fmla="val 54567"/>
            </a:avLst>
          </a:prstGeom>
          <a:gradFill flip="none" rotWithShape="1">
            <a:gsLst>
              <a:gs pos="78000">
                <a:srgbClr val="D60093"/>
              </a:gs>
              <a:gs pos="34000">
                <a:srgbClr val="320020"/>
              </a:gs>
              <a:gs pos="54000">
                <a:srgbClr val="D60093"/>
              </a:gs>
              <a:gs pos="100000">
                <a:srgbClr val="D60093"/>
              </a:gs>
            </a:gsLst>
            <a:lin ang="9600000" scaled="0"/>
            <a:tileRect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4" name="Parallélogramme 26">
            <a:extLst>
              <a:ext uri="{FF2B5EF4-FFF2-40B4-BE49-F238E27FC236}">
                <a16:creationId xmlns:a16="http://schemas.microsoft.com/office/drawing/2014/main" id="{CC3354C1-D950-48AD-68D0-82A4DBA33923}"/>
              </a:ext>
            </a:extLst>
          </p:cNvPr>
          <p:cNvSpPr/>
          <p:nvPr/>
        </p:nvSpPr>
        <p:spPr>
          <a:xfrm flipH="1">
            <a:off x="5313641" y="3482162"/>
            <a:ext cx="1349831" cy="1258384"/>
          </a:xfrm>
          <a:prstGeom prst="parallelogram">
            <a:avLst>
              <a:gd name="adj" fmla="val 54567"/>
            </a:avLst>
          </a:prstGeom>
          <a:gradFill flip="none" rotWithShape="1">
            <a:gsLst>
              <a:gs pos="78000">
                <a:srgbClr val="FFB400"/>
              </a:gs>
              <a:gs pos="34000">
                <a:srgbClr val="7E5A00"/>
              </a:gs>
              <a:gs pos="54000">
                <a:srgbClr val="C48A00"/>
              </a:gs>
              <a:gs pos="100000">
                <a:srgbClr val="FFB400"/>
              </a:gs>
            </a:gsLst>
            <a:lin ang="9600000" scaled="0"/>
            <a:tileRect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5" name="Parallélogramme 28">
            <a:extLst>
              <a:ext uri="{FF2B5EF4-FFF2-40B4-BE49-F238E27FC236}">
                <a16:creationId xmlns:a16="http://schemas.microsoft.com/office/drawing/2014/main" id="{8103C3C3-5E19-B029-202C-2BB106EDC35E}"/>
              </a:ext>
            </a:extLst>
          </p:cNvPr>
          <p:cNvSpPr/>
          <p:nvPr/>
        </p:nvSpPr>
        <p:spPr>
          <a:xfrm>
            <a:off x="5998370" y="2936875"/>
            <a:ext cx="1350963" cy="1803400"/>
          </a:xfrm>
          <a:prstGeom prst="parallelogram">
            <a:avLst>
              <a:gd name="adj" fmla="val 50862"/>
            </a:avLst>
          </a:prstGeom>
          <a:solidFill>
            <a:srgbClr val="D60093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6" name="Parallélogramme 13">
            <a:extLst>
              <a:ext uri="{FF2B5EF4-FFF2-40B4-BE49-F238E27FC236}">
                <a16:creationId xmlns:a16="http://schemas.microsoft.com/office/drawing/2014/main" id="{B819707C-E9EA-A91F-AAD9-E2F9D1161281}"/>
              </a:ext>
            </a:extLst>
          </p:cNvPr>
          <p:cNvSpPr/>
          <p:nvPr/>
        </p:nvSpPr>
        <p:spPr>
          <a:xfrm flipH="1">
            <a:off x="3940707" y="4024716"/>
            <a:ext cx="1349831" cy="1258384"/>
          </a:xfrm>
          <a:prstGeom prst="parallelogram">
            <a:avLst>
              <a:gd name="adj" fmla="val 54756"/>
            </a:avLst>
          </a:prstGeom>
          <a:gradFill flip="none" rotWithShape="1">
            <a:gsLst>
              <a:gs pos="78000">
                <a:srgbClr val="8CE071"/>
              </a:gs>
              <a:gs pos="34000">
                <a:srgbClr val="48763A"/>
              </a:gs>
              <a:gs pos="54000">
                <a:srgbClr val="6CAC57"/>
              </a:gs>
              <a:gs pos="100000">
                <a:srgbClr val="8CE071"/>
              </a:gs>
            </a:gsLst>
            <a:lin ang="9600000" scaled="0"/>
            <a:tileRect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7" name="Parallélogramme 14">
            <a:extLst>
              <a:ext uri="{FF2B5EF4-FFF2-40B4-BE49-F238E27FC236}">
                <a16:creationId xmlns:a16="http://schemas.microsoft.com/office/drawing/2014/main" id="{91C03361-4EDA-3495-A596-D42B3301E083}"/>
              </a:ext>
            </a:extLst>
          </p:cNvPr>
          <p:cNvSpPr/>
          <p:nvPr/>
        </p:nvSpPr>
        <p:spPr>
          <a:xfrm>
            <a:off x="4625182" y="3479800"/>
            <a:ext cx="1350962" cy="1803400"/>
          </a:xfrm>
          <a:prstGeom prst="parallelogram">
            <a:avLst>
              <a:gd name="adj" fmla="val 50862"/>
            </a:avLst>
          </a:prstGeom>
          <a:solidFill>
            <a:srgbClr val="FFB4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8" name="Parallélogramme 20">
            <a:extLst>
              <a:ext uri="{FF2B5EF4-FFF2-40B4-BE49-F238E27FC236}">
                <a16:creationId xmlns:a16="http://schemas.microsoft.com/office/drawing/2014/main" id="{2522AFB5-5695-BB65-0129-C0285D3F2181}"/>
              </a:ext>
            </a:extLst>
          </p:cNvPr>
          <p:cNvSpPr/>
          <p:nvPr/>
        </p:nvSpPr>
        <p:spPr>
          <a:xfrm>
            <a:off x="3253582" y="4024313"/>
            <a:ext cx="1350962" cy="1803400"/>
          </a:xfrm>
          <a:prstGeom prst="parallelogram">
            <a:avLst>
              <a:gd name="adj" fmla="val 50862"/>
            </a:avLst>
          </a:prstGeom>
          <a:solidFill>
            <a:srgbClr val="8CE07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9" name="Freeform 42">
            <a:extLst>
              <a:ext uri="{FF2B5EF4-FFF2-40B4-BE49-F238E27FC236}">
                <a16:creationId xmlns:a16="http://schemas.microsoft.com/office/drawing/2014/main" id="{494BD53F-5B49-B789-90F8-DD1E2162CC26}"/>
              </a:ext>
            </a:extLst>
          </p:cNvPr>
          <p:cNvSpPr/>
          <p:nvPr/>
        </p:nvSpPr>
        <p:spPr>
          <a:xfrm>
            <a:off x="7369970" y="1888109"/>
            <a:ext cx="1604007" cy="2307655"/>
          </a:xfrm>
          <a:custGeom>
            <a:avLst/>
            <a:gdLst>
              <a:gd name="connsiteX0" fmla="*/ 1230752 w 1604007"/>
              <a:gd name="connsiteY0" fmla="*/ 0 h 2307655"/>
              <a:gd name="connsiteX1" fmla="*/ 1604007 w 1604007"/>
              <a:gd name="connsiteY1" fmla="*/ 879335 h 2307655"/>
              <a:gd name="connsiteX2" fmla="*/ 1260418 w 1604007"/>
              <a:gd name="connsiteY2" fmla="*/ 740516 h 2307655"/>
              <a:gd name="connsiteX3" fmla="*/ 663836 w 1604007"/>
              <a:gd name="connsiteY3" fmla="*/ 2307655 h 2307655"/>
              <a:gd name="connsiteX4" fmla="*/ 0 w 1604007"/>
              <a:gd name="connsiteY4" fmla="*/ 2307655 h 2307655"/>
              <a:gd name="connsiteX5" fmla="*/ 283706 w 1604007"/>
              <a:gd name="connsiteY5" fmla="*/ 1562399 h 2307655"/>
              <a:gd name="connsiteX6" fmla="*/ 283399 w 1604007"/>
              <a:gd name="connsiteY6" fmla="*/ 1562275 h 2307655"/>
              <a:gd name="connsiteX7" fmla="*/ 289529 w 1604007"/>
              <a:gd name="connsiteY7" fmla="*/ 1547102 h 2307655"/>
              <a:gd name="connsiteX8" fmla="*/ 685074 w 1604007"/>
              <a:gd name="connsiteY8" fmla="*/ 508062 h 2307655"/>
              <a:gd name="connsiteX9" fmla="*/ 351417 w 1604007"/>
              <a:gd name="connsiteY9" fmla="*/ 373256 h 2307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04007" h="2307655">
                <a:moveTo>
                  <a:pt x="1230752" y="0"/>
                </a:moveTo>
                <a:lnTo>
                  <a:pt x="1604007" y="879335"/>
                </a:lnTo>
                <a:lnTo>
                  <a:pt x="1260418" y="740516"/>
                </a:lnTo>
                <a:lnTo>
                  <a:pt x="663836" y="2307655"/>
                </a:lnTo>
                <a:lnTo>
                  <a:pt x="0" y="2307655"/>
                </a:lnTo>
                <a:lnTo>
                  <a:pt x="283706" y="1562399"/>
                </a:lnTo>
                <a:lnTo>
                  <a:pt x="283399" y="1562275"/>
                </a:lnTo>
                <a:lnTo>
                  <a:pt x="289529" y="1547102"/>
                </a:lnTo>
                <a:lnTo>
                  <a:pt x="685074" y="508062"/>
                </a:lnTo>
                <a:lnTo>
                  <a:pt x="351417" y="373256"/>
                </a:lnTo>
                <a:close/>
              </a:path>
            </a:pathLst>
          </a:custGeom>
          <a:solidFill>
            <a:srgbClr val="007A87"/>
          </a:solidFill>
          <a:ln w="9525">
            <a:noFill/>
            <a:round/>
            <a:headEnd/>
            <a:tailEnd/>
          </a:ln>
        </p:spPr>
        <p:txBody>
          <a:bodyPr wrap="square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0" name="ZoneTexte 37">
            <a:extLst>
              <a:ext uri="{FF2B5EF4-FFF2-40B4-BE49-F238E27FC236}">
                <a16:creationId xmlns:a16="http://schemas.microsoft.com/office/drawing/2014/main" id="{D0F4F2CB-2DFC-133F-C7AC-8995D36CA26A}"/>
              </a:ext>
            </a:extLst>
          </p:cNvPr>
          <p:cNvSpPr txBox="1"/>
          <p:nvPr/>
        </p:nvSpPr>
        <p:spPr>
          <a:xfrm>
            <a:off x="3409473" y="4695742"/>
            <a:ext cx="1018420" cy="461665"/>
          </a:xfrm>
          <a:prstGeom prst="rect">
            <a:avLst/>
          </a:prstGeom>
          <a:noFill/>
          <a:scene3d>
            <a:camera prst="orthographicFront">
              <a:rot lat="0" lon="0" rev="4200000"/>
            </a:camera>
            <a:lightRig rig="threePt" dir="t"/>
          </a:scene3d>
        </p:spPr>
        <p:txBody>
          <a:bodyPr wrap="none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STEP 1</a:t>
            </a:r>
          </a:p>
        </p:txBody>
      </p:sp>
      <p:sp>
        <p:nvSpPr>
          <p:cNvPr id="11" name="ZoneTexte 38">
            <a:extLst>
              <a:ext uri="{FF2B5EF4-FFF2-40B4-BE49-F238E27FC236}">
                <a16:creationId xmlns:a16="http://schemas.microsoft.com/office/drawing/2014/main" id="{2ED21A48-D83D-E48D-EA83-17F64553A01D}"/>
              </a:ext>
            </a:extLst>
          </p:cNvPr>
          <p:cNvSpPr txBox="1"/>
          <p:nvPr/>
        </p:nvSpPr>
        <p:spPr>
          <a:xfrm>
            <a:off x="4781327" y="4150411"/>
            <a:ext cx="1018420" cy="461665"/>
          </a:xfrm>
          <a:prstGeom prst="rect">
            <a:avLst/>
          </a:prstGeom>
          <a:noFill/>
          <a:scene3d>
            <a:camera prst="orthographicFront">
              <a:rot lat="0" lon="0" rev="4200000"/>
            </a:camera>
            <a:lightRig rig="threePt" dir="t"/>
          </a:scene3d>
        </p:spPr>
        <p:txBody>
          <a:bodyPr wrap="none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STEP 2</a:t>
            </a:r>
          </a:p>
        </p:txBody>
      </p:sp>
      <p:sp>
        <p:nvSpPr>
          <p:cNvPr id="12" name="ZoneTexte 39">
            <a:extLst>
              <a:ext uri="{FF2B5EF4-FFF2-40B4-BE49-F238E27FC236}">
                <a16:creationId xmlns:a16="http://schemas.microsoft.com/office/drawing/2014/main" id="{7618B819-4BD7-C6A5-5552-A276E8AF1C48}"/>
              </a:ext>
            </a:extLst>
          </p:cNvPr>
          <p:cNvSpPr txBox="1"/>
          <p:nvPr/>
        </p:nvSpPr>
        <p:spPr>
          <a:xfrm>
            <a:off x="6176285" y="3607857"/>
            <a:ext cx="1018420" cy="461665"/>
          </a:xfrm>
          <a:prstGeom prst="rect">
            <a:avLst/>
          </a:prstGeom>
          <a:noFill/>
          <a:scene3d>
            <a:camera prst="orthographicFront">
              <a:rot lat="0" lon="0" rev="4200000"/>
            </a:camera>
            <a:lightRig rig="threePt" dir="t"/>
          </a:scene3d>
        </p:spPr>
        <p:txBody>
          <a:bodyPr wrap="none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STEP 3</a:t>
            </a:r>
          </a:p>
        </p:txBody>
      </p:sp>
      <p:sp>
        <p:nvSpPr>
          <p:cNvPr id="13" name="ZoneTexte 40">
            <a:extLst>
              <a:ext uri="{FF2B5EF4-FFF2-40B4-BE49-F238E27FC236}">
                <a16:creationId xmlns:a16="http://schemas.microsoft.com/office/drawing/2014/main" id="{7C8F9D8F-E0E4-1550-8317-AE5F1DC6BA39}"/>
              </a:ext>
            </a:extLst>
          </p:cNvPr>
          <p:cNvSpPr txBox="1"/>
          <p:nvPr/>
        </p:nvSpPr>
        <p:spPr>
          <a:xfrm>
            <a:off x="7536552" y="3017721"/>
            <a:ext cx="1018420" cy="461665"/>
          </a:xfrm>
          <a:prstGeom prst="rect">
            <a:avLst/>
          </a:prstGeom>
          <a:noFill/>
          <a:scene3d>
            <a:camera prst="orthographicFront">
              <a:rot lat="0" lon="0" rev="4200000"/>
            </a:camera>
            <a:lightRig rig="threePt" dir="t"/>
          </a:scene3d>
        </p:spPr>
        <p:txBody>
          <a:bodyPr wrap="none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STEP 4</a:t>
            </a:r>
          </a:p>
        </p:txBody>
      </p:sp>
      <p:sp>
        <p:nvSpPr>
          <p:cNvPr id="14" name="ZoneTexte 27">
            <a:extLst>
              <a:ext uri="{FF2B5EF4-FFF2-40B4-BE49-F238E27FC236}">
                <a16:creationId xmlns:a16="http://schemas.microsoft.com/office/drawing/2014/main" id="{974F5C1F-873F-CF9C-C362-069868EB77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64944" y="2709864"/>
            <a:ext cx="755650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defPPr>
              <a:defRPr lang="en-US"/>
            </a:defPPr>
            <a:lvl1pPr algn="ctr">
              <a:defRPr sz="4400" b="1">
                <a:solidFill>
                  <a:srgbClr val="FFB400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0" cap="none" spc="0" normalizeH="0" baseline="0" noProof="1">
                <a:ln>
                  <a:noFill/>
                </a:ln>
                <a:solidFill>
                  <a:srgbClr val="FFB400"/>
                </a:solidFill>
                <a:effectLst/>
                <a:uLnTx/>
                <a:uFillTx/>
                <a:latin typeface="Calibri" panose="020F0502020204030204" pitchFamily="34" charset="0"/>
                <a:cs typeface="Arial" panose="020B0604020202020204" pitchFamily="34" charset="0"/>
              </a:rPr>
              <a:t>02</a:t>
            </a:r>
          </a:p>
        </p:txBody>
      </p:sp>
      <p:sp>
        <p:nvSpPr>
          <p:cNvPr id="15" name="ZoneTexte 30">
            <a:extLst>
              <a:ext uri="{FF2B5EF4-FFF2-40B4-BE49-F238E27FC236}">
                <a16:creationId xmlns:a16="http://schemas.microsoft.com/office/drawing/2014/main" id="{A0FB78AA-A87B-56CC-1D4A-F471D29BBB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41307" y="2166939"/>
            <a:ext cx="755650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0" cap="none" spc="0" normalizeH="0" baseline="0" noProof="1">
                <a:ln>
                  <a:noFill/>
                </a:ln>
                <a:solidFill>
                  <a:srgbClr val="D60093"/>
                </a:solidFill>
                <a:effectLst/>
                <a:uLnTx/>
                <a:uFillTx/>
                <a:latin typeface="Calibri" panose="020F0502020204030204" pitchFamily="34" charset="0"/>
                <a:cs typeface="Arial" panose="020B0604020202020204" pitchFamily="34" charset="0"/>
              </a:rPr>
              <a:t>03</a:t>
            </a:r>
          </a:p>
        </p:txBody>
      </p:sp>
      <p:sp>
        <p:nvSpPr>
          <p:cNvPr id="16" name="ZoneTexte 41">
            <a:extLst>
              <a:ext uri="{FF2B5EF4-FFF2-40B4-BE49-F238E27FC236}">
                <a16:creationId xmlns:a16="http://schemas.microsoft.com/office/drawing/2014/main" id="{E698C828-5D06-0799-C65E-ACF72FA79E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8582" y="3255963"/>
            <a:ext cx="755650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defPPr>
              <a:defRPr lang="en-US"/>
            </a:defPPr>
            <a:lvl1pPr algn="ctr">
              <a:defRPr sz="4400" b="1">
                <a:solidFill>
                  <a:srgbClr val="8CE07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0" cap="none" spc="0" normalizeH="0" baseline="0" noProof="1">
                <a:ln>
                  <a:noFill/>
                </a:ln>
                <a:solidFill>
                  <a:srgbClr val="8CE071"/>
                </a:solidFill>
                <a:effectLst/>
                <a:uLnTx/>
                <a:uFillTx/>
                <a:latin typeface="Calibri" panose="020F0502020204030204" pitchFamily="34" charset="0"/>
                <a:cs typeface="Arial" panose="020B0604020202020204" pitchFamily="34" charset="0"/>
              </a:rPr>
              <a:t>01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F38F0C13-CBC0-E2D9-7539-4A99E76132F9}"/>
              </a:ext>
            </a:extLst>
          </p:cNvPr>
          <p:cNvGrpSpPr/>
          <p:nvPr/>
        </p:nvGrpSpPr>
        <p:grpSpPr>
          <a:xfrm>
            <a:off x="3658365" y="2060284"/>
            <a:ext cx="1216085" cy="1170135"/>
            <a:chOff x="2015078" y="4077061"/>
            <a:chExt cx="1216085" cy="1170135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3C4448BD-DC3A-F91F-7134-891305C61FCE}"/>
                </a:ext>
              </a:extLst>
            </p:cNvPr>
            <p:cNvSpPr/>
            <p:nvPr/>
          </p:nvSpPr>
          <p:spPr>
            <a:xfrm>
              <a:off x="2015080" y="4323866"/>
              <a:ext cx="1216083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just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0" cap="none" spc="0" normalizeH="0" baseline="0" noProof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</a:rPr>
                <a:t>Lorem ipsum dolor sit amet, ultrices at, mauris neque quis, adipiscing nsectetuer. Eros dolor mauris, augue litora et, mass.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2C81CEFA-31EB-6246-DE04-9CF5C0E757B4}"/>
                </a:ext>
              </a:extLst>
            </p:cNvPr>
            <p:cNvSpPr/>
            <p:nvPr/>
          </p:nvSpPr>
          <p:spPr>
            <a:xfrm>
              <a:off x="2015078" y="4077061"/>
              <a:ext cx="1188467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1">
                  <a:ln>
                    <a:noFill/>
                  </a:ln>
                  <a:solidFill>
                    <a:srgbClr val="6CAC57"/>
                  </a:solidFill>
                  <a:effectLst/>
                  <a:uLnTx/>
                  <a:uFillTx/>
                </a:rPr>
                <a:t>Lorem ipsum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EC6F062E-BC56-4336-0CC1-A7443B45232D}"/>
              </a:ext>
            </a:extLst>
          </p:cNvPr>
          <p:cNvGrpSpPr/>
          <p:nvPr/>
        </p:nvGrpSpPr>
        <p:grpSpPr>
          <a:xfrm>
            <a:off x="5034727" y="1541122"/>
            <a:ext cx="1216085" cy="1170135"/>
            <a:chOff x="2015078" y="4077061"/>
            <a:chExt cx="1216085" cy="1170135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60568D86-9EB1-C26A-98D0-4ECA4A383843}"/>
                </a:ext>
              </a:extLst>
            </p:cNvPr>
            <p:cNvSpPr/>
            <p:nvPr/>
          </p:nvSpPr>
          <p:spPr>
            <a:xfrm>
              <a:off x="2015080" y="4323866"/>
              <a:ext cx="1216083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just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0" cap="none" spc="0" normalizeH="0" baseline="0" noProof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</a:rPr>
                <a:t>Lorem ipsum dolor sit amet, ultrices at, mauris neque quis, adipiscing nsectetuer. Eros dolor mauris, augue litora et, mass.</a:t>
              </a: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007467D7-6217-F8E3-79CA-85E20291C800}"/>
                </a:ext>
              </a:extLst>
            </p:cNvPr>
            <p:cNvSpPr/>
            <p:nvPr/>
          </p:nvSpPr>
          <p:spPr>
            <a:xfrm>
              <a:off x="2015078" y="4077061"/>
              <a:ext cx="1188467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1">
                  <a:ln>
                    <a:noFill/>
                  </a:ln>
                  <a:solidFill>
                    <a:srgbClr val="C48A00"/>
                  </a:solidFill>
                  <a:effectLst/>
                  <a:uLnTx/>
                  <a:uFillTx/>
                </a:rPr>
                <a:t>Lorem ipsum 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9EFE131-A1FA-E1E1-56F1-DF8A13087D28}"/>
              </a:ext>
            </a:extLst>
          </p:cNvPr>
          <p:cNvGrpSpPr/>
          <p:nvPr/>
        </p:nvGrpSpPr>
        <p:grpSpPr>
          <a:xfrm>
            <a:off x="9227017" y="1787927"/>
            <a:ext cx="1216085" cy="1170135"/>
            <a:chOff x="2015078" y="4077061"/>
            <a:chExt cx="1216085" cy="1170135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E9B739A7-5E67-AE26-5512-63A009BB7F0A}"/>
                </a:ext>
              </a:extLst>
            </p:cNvPr>
            <p:cNvSpPr/>
            <p:nvPr/>
          </p:nvSpPr>
          <p:spPr>
            <a:xfrm>
              <a:off x="2015080" y="4323866"/>
              <a:ext cx="1216083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just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0" cap="none" spc="0" normalizeH="0" baseline="0" noProof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</a:rPr>
                <a:t>Lorem ipsum dolor sit amet, ultrices at, mauris neque quis, adipiscing nsectetuer. Eros dolor mauris, augue litora et, mass.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86F93479-2121-C175-3C95-2A1CCFD51914}"/>
                </a:ext>
              </a:extLst>
            </p:cNvPr>
            <p:cNvSpPr/>
            <p:nvPr/>
          </p:nvSpPr>
          <p:spPr>
            <a:xfrm>
              <a:off x="2015078" y="4077061"/>
              <a:ext cx="1188467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1">
                  <a:ln>
                    <a:noFill/>
                  </a:ln>
                  <a:solidFill>
                    <a:srgbClr val="007A87"/>
                  </a:solidFill>
                  <a:effectLst/>
                  <a:uLnTx/>
                  <a:uFillTx/>
                </a:rPr>
                <a:t>Lorem ipsum 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49113F4-0102-F169-40B4-98ACBEFE79B3}"/>
              </a:ext>
            </a:extLst>
          </p:cNvPr>
          <p:cNvGrpSpPr/>
          <p:nvPr/>
        </p:nvGrpSpPr>
        <p:grpSpPr>
          <a:xfrm>
            <a:off x="6411090" y="1021960"/>
            <a:ext cx="1216085" cy="1170135"/>
            <a:chOff x="2015078" y="4077061"/>
            <a:chExt cx="1216085" cy="1170135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097B63C1-60C5-C978-CDDA-3B41455057AA}"/>
                </a:ext>
              </a:extLst>
            </p:cNvPr>
            <p:cNvSpPr/>
            <p:nvPr/>
          </p:nvSpPr>
          <p:spPr>
            <a:xfrm>
              <a:off x="2015080" y="4323866"/>
              <a:ext cx="1216083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just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0" cap="none" spc="0" normalizeH="0" baseline="0" noProof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</a:rPr>
                <a:t>Lorem ipsum dolor sit amet, ultrices at, mauris neque quis, adipiscing nsectetuer. Eros dolor mauris, augue litora et, mass.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91EB0DCF-200A-F232-176A-DABEB89B1E7B}"/>
                </a:ext>
              </a:extLst>
            </p:cNvPr>
            <p:cNvSpPr/>
            <p:nvPr/>
          </p:nvSpPr>
          <p:spPr>
            <a:xfrm>
              <a:off x="2015078" y="4077061"/>
              <a:ext cx="1188467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1">
                  <a:ln>
                    <a:noFill/>
                  </a:ln>
                  <a:solidFill>
                    <a:srgbClr val="D60093"/>
                  </a:solidFill>
                  <a:effectLst/>
                  <a:uLnTx/>
                  <a:uFillTx/>
                </a:rPr>
                <a:t>Lorem ipsum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61512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9497</TotalTime>
  <Words>318</Words>
  <Application>Microsoft Office PowerPoint</Application>
  <PresentationFormat>Widescreen</PresentationFormat>
  <Paragraphs>39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4 Stairs Diagram – Slide Template</vt:lpstr>
      <vt:lpstr>4 Stairs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 Staged Arrow Stair Diagram</dc:title>
  <dc:creator>PresentationGO.com</dc:creator>
  <dc:description>© Copyright PresentationGO.com - Do not distribute or sale without written permission.</dc:description>
  <cp:lastModifiedBy>Christophe Barroche</cp:lastModifiedBy>
  <cp:revision>55</cp:revision>
  <dcterms:created xsi:type="dcterms:W3CDTF">2014-11-26T05:14:11Z</dcterms:created>
  <dcterms:modified xsi:type="dcterms:W3CDTF">2026-02-25T01:59:45Z</dcterms:modified>
  <cp:category>Charts &amp; Diagrams</cp:category>
</cp:coreProperties>
</file>