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69"/>
    <a:srgbClr val="7D97A7"/>
    <a:srgbClr val="6FDAEC"/>
    <a:srgbClr val="FFD63B"/>
    <a:srgbClr val="9BE25D"/>
    <a:srgbClr val="662418"/>
    <a:srgbClr val="202C32"/>
    <a:srgbClr val="1A4A52"/>
    <a:srgbClr val="6A4804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E6BD3-5F42-3D34-AF18-DEB3F242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D916A-B64E-84EB-EC37-A4E8E30ED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95C71-C924-C045-DCAC-0D608118C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8E083-F4C1-CD0B-DD41-A9B79EE56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09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.png"/><Relationship Id="rId18" Type="http://schemas.openxmlformats.org/officeDocument/2006/relationships/image" Target="../media/image6.svg"/><Relationship Id="rId3" Type="http://schemas.openxmlformats.org/officeDocument/2006/relationships/image" Target="../media/image11.png"/><Relationship Id="rId21" Type="http://schemas.openxmlformats.org/officeDocument/2006/relationships/image" Target="../media/image9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3.png"/><Relationship Id="rId10" Type="http://schemas.openxmlformats.org/officeDocument/2006/relationships/image" Target="../media/image18.svg"/><Relationship Id="rId19" Type="http://schemas.openxmlformats.org/officeDocument/2006/relationships/image" Target="../media/image7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.svg"/><Relationship Id="rId22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Process Flow Diagram – Slide Template</a:t>
            </a:r>
          </a:p>
        </p:txBody>
      </p:sp>
      <p:sp>
        <p:nvSpPr>
          <p:cNvPr id="3" name="3 Pentágono">
            <a:extLst>
              <a:ext uri="{FF2B5EF4-FFF2-40B4-BE49-F238E27FC236}">
                <a16:creationId xmlns:a16="http://schemas.microsoft.com/office/drawing/2014/main" id="{74F45293-036A-87A9-208A-7638952B6825}"/>
              </a:ext>
            </a:extLst>
          </p:cNvPr>
          <p:cNvSpPr/>
          <p:nvPr/>
        </p:nvSpPr>
        <p:spPr bwMode="auto">
          <a:xfrm>
            <a:off x="7017535" y="1219200"/>
            <a:ext cx="1814741" cy="1359226"/>
          </a:xfrm>
          <a:custGeom>
            <a:avLst/>
            <a:gdLst>
              <a:gd name="connsiteX0" fmla="*/ 1602 w 3647006"/>
              <a:gd name="connsiteY0" fmla="*/ 0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1602 w 3647006"/>
              <a:gd name="connsiteY8" fmla="*/ 0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2585606 w 3647006"/>
              <a:gd name="connsiteY8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2614270 w 3647006"/>
              <a:gd name="connsiteY4" fmla="*/ 1873144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7006" h="2070230">
                <a:moveTo>
                  <a:pt x="2585606" y="295627"/>
                </a:moveTo>
                <a:lnTo>
                  <a:pt x="2611892" y="0"/>
                </a:lnTo>
                <a:lnTo>
                  <a:pt x="3647006" y="1035115"/>
                </a:lnTo>
                <a:lnTo>
                  <a:pt x="2611892" y="2070230"/>
                </a:lnTo>
                <a:cubicBezTo>
                  <a:pt x="2612685" y="2004535"/>
                  <a:pt x="2613477" y="1938839"/>
                  <a:pt x="2614270" y="1873144"/>
                </a:cubicBezTo>
                <a:cubicBezTo>
                  <a:pt x="2615131" y="1782413"/>
                  <a:pt x="1477277" y="1888767"/>
                  <a:pt x="1478138" y="1798036"/>
                </a:cubicBezTo>
                <a:cubicBezTo>
                  <a:pt x="1477277" y="1429353"/>
                  <a:pt x="1476417" y="1060670"/>
                  <a:pt x="1475556" y="691987"/>
                </a:cubicBezTo>
                <a:lnTo>
                  <a:pt x="1602" y="691987"/>
                </a:lnTo>
                <a:lnTo>
                  <a:pt x="0" y="232306"/>
                </a:lnTo>
                <a:lnTo>
                  <a:pt x="2585606" y="295627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4 Rectángulo">
            <a:extLst>
              <a:ext uri="{FF2B5EF4-FFF2-40B4-BE49-F238E27FC236}">
                <a16:creationId xmlns:a16="http://schemas.microsoft.com/office/drawing/2014/main" id="{A93708B3-6536-0C02-F2BD-1C931100345B}"/>
              </a:ext>
            </a:extLst>
          </p:cNvPr>
          <p:cNvSpPr/>
          <p:nvPr/>
        </p:nvSpPr>
        <p:spPr bwMode="auto">
          <a:xfrm>
            <a:off x="6486874" y="2014480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7" y="2070230"/>
                </a:lnTo>
                <a:lnTo>
                  <a:pt x="1473957" y="998185"/>
                </a:lnTo>
                <a:lnTo>
                  <a:pt x="0" y="998185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6 Rectángulo">
            <a:extLst>
              <a:ext uri="{FF2B5EF4-FFF2-40B4-BE49-F238E27FC236}">
                <a16:creationId xmlns:a16="http://schemas.microsoft.com/office/drawing/2014/main" id="{EF8CB0EF-554B-ACB0-C9B2-244ECFCB4014}"/>
              </a:ext>
            </a:extLst>
          </p:cNvPr>
          <p:cNvSpPr/>
          <p:nvPr/>
        </p:nvSpPr>
        <p:spPr bwMode="auto">
          <a:xfrm>
            <a:off x="6054998" y="2713576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8" h="2070230">
                <a:moveTo>
                  <a:pt x="0" y="0"/>
                </a:moveTo>
                <a:lnTo>
                  <a:pt x="3127848" y="0"/>
                </a:lnTo>
                <a:lnTo>
                  <a:pt x="3127848" y="2070230"/>
                </a:lnTo>
                <a:lnTo>
                  <a:pt x="1473956" y="2070230"/>
                </a:lnTo>
                <a:lnTo>
                  <a:pt x="1473956" y="695093"/>
                </a:lnTo>
                <a:lnTo>
                  <a:pt x="0" y="695093"/>
                </a:lnTo>
                <a:close/>
              </a:path>
            </a:pathLst>
          </a:custGeom>
          <a:solidFill>
            <a:srgbClr val="41B0C2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7 Rectángulo">
            <a:extLst>
              <a:ext uri="{FF2B5EF4-FFF2-40B4-BE49-F238E27FC236}">
                <a16:creationId xmlns:a16="http://schemas.microsoft.com/office/drawing/2014/main" id="{F0E3D381-B717-63C5-558C-C4DB69F25F99}"/>
              </a:ext>
            </a:extLst>
          </p:cNvPr>
          <p:cNvSpPr/>
          <p:nvPr/>
        </p:nvSpPr>
        <p:spPr bwMode="auto">
          <a:xfrm>
            <a:off x="5545597" y="3334741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5" y="2070230"/>
                </a:lnTo>
                <a:lnTo>
                  <a:pt x="1473955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4F6A79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8 Rectángulo">
            <a:extLst>
              <a:ext uri="{FF2B5EF4-FFF2-40B4-BE49-F238E27FC236}">
                <a16:creationId xmlns:a16="http://schemas.microsoft.com/office/drawing/2014/main" id="{5E2AAD56-04F7-D313-4572-9E3B747D69A5}"/>
              </a:ext>
            </a:extLst>
          </p:cNvPr>
          <p:cNvSpPr/>
          <p:nvPr/>
        </p:nvSpPr>
        <p:spPr bwMode="auto">
          <a:xfrm>
            <a:off x="5034019" y="3969845"/>
            <a:ext cx="1556409" cy="1030142"/>
          </a:xfrm>
          <a:prstGeom prst="rect">
            <a:avLst/>
          </a:prstGeom>
          <a:solidFill>
            <a:srgbClr val="F2583A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18 Rectángulo">
            <a:extLst>
              <a:ext uri="{FF2B5EF4-FFF2-40B4-BE49-F238E27FC236}">
                <a16:creationId xmlns:a16="http://schemas.microsoft.com/office/drawing/2014/main" id="{0968E5D9-DD33-20A2-81BD-3D1078646E2F}"/>
              </a:ext>
            </a:extLst>
          </p:cNvPr>
          <p:cNvSpPr/>
          <p:nvPr/>
        </p:nvSpPr>
        <p:spPr>
          <a:xfrm>
            <a:off x="5350477" y="4432927"/>
            <a:ext cx="923493" cy="103978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1</a:t>
            </a:r>
          </a:p>
        </p:txBody>
      </p:sp>
      <p:sp>
        <p:nvSpPr>
          <p:cNvPr id="9" name="18 Rectángulo">
            <a:extLst>
              <a:ext uri="{FF2B5EF4-FFF2-40B4-BE49-F238E27FC236}">
                <a16:creationId xmlns:a16="http://schemas.microsoft.com/office/drawing/2014/main" id="{AF7099F2-1A25-6120-18F5-94621E1FFAEF}"/>
              </a:ext>
            </a:extLst>
          </p:cNvPr>
          <p:cNvSpPr/>
          <p:nvPr/>
        </p:nvSpPr>
        <p:spPr>
          <a:xfrm>
            <a:off x="5615359" y="3535762"/>
            <a:ext cx="113316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2</a:t>
            </a:r>
          </a:p>
        </p:txBody>
      </p:sp>
      <p:sp>
        <p:nvSpPr>
          <p:cNvPr id="10" name="18 Rectángulo">
            <a:extLst>
              <a:ext uri="{FF2B5EF4-FFF2-40B4-BE49-F238E27FC236}">
                <a16:creationId xmlns:a16="http://schemas.microsoft.com/office/drawing/2014/main" id="{5AC9852A-BD05-1FC4-A4D7-D620F63248E9}"/>
              </a:ext>
            </a:extLst>
          </p:cNvPr>
          <p:cNvSpPr/>
          <p:nvPr/>
        </p:nvSpPr>
        <p:spPr>
          <a:xfrm>
            <a:off x="6392468" y="2869549"/>
            <a:ext cx="692706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3</a:t>
            </a:r>
          </a:p>
        </p:txBody>
      </p:sp>
      <p:sp>
        <p:nvSpPr>
          <p:cNvPr id="11" name="18 Rectángulo">
            <a:extLst>
              <a:ext uri="{FF2B5EF4-FFF2-40B4-BE49-F238E27FC236}">
                <a16:creationId xmlns:a16="http://schemas.microsoft.com/office/drawing/2014/main" id="{4CEBFB7B-67B3-28DA-FDB1-AF76484C607D}"/>
              </a:ext>
            </a:extLst>
          </p:cNvPr>
          <p:cNvSpPr/>
          <p:nvPr/>
        </p:nvSpPr>
        <p:spPr>
          <a:xfrm>
            <a:off x="6612086" y="2261376"/>
            <a:ext cx="1112830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4</a:t>
            </a:r>
          </a:p>
        </p:txBody>
      </p:sp>
      <p:sp>
        <p:nvSpPr>
          <p:cNvPr id="12" name="18 Rectángulo">
            <a:extLst>
              <a:ext uri="{FF2B5EF4-FFF2-40B4-BE49-F238E27FC236}">
                <a16:creationId xmlns:a16="http://schemas.microsoft.com/office/drawing/2014/main" id="{01DCB77D-4B34-8736-F4BA-DEA42142CFFA}"/>
              </a:ext>
            </a:extLst>
          </p:cNvPr>
          <p:cNvSpPr/>
          <p:nvPr/>
        </p:nvSpPr>
        <p:spPr>
          <a:xfrm>
            <a:off x="7834290" y="1701293"/>
            <a:ext cx="71797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5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0A7A67-6B6E-7A7F-B605-73879078A60C}"/>
              </a:ext>
            </a:extLst>
          </p:cNvPr>
          <p:cNvGrpSpPr/>
          <p:nvPr/>
        </p:nvGrpSpPr>
        <p:grpSpPr>
          <a:xfrm>
            <a:off x="1968513" y="953523"/>
            <a:ext cx="3216749" cy="950129"/>
            <a:chOff x="293269" y="1064351"/>
            <a:chExt cx="3216749" cy="95012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302508-9B8C-CA27-029C-417C33EF1BBA}"/>
                </a:ext>
              </a:extLst>
            </p:cNvPr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2E4E12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E2D9AD-AE77-57BB-4265-0EE366E5D7A2}"/>
                </a:ext>
              </a:extLst>
            </p:cNvPr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91DC90A-5E79-A09F-D3EE-445B8A3ABE77}"/>
              </a:ext>
            </a:extLst>
          </p:cNvPr>
          <p:cNvGrpSpPr/>
          <p:nvPr/>
        </p:nvGrpSpPr>
        <p:grpSpPr>
          <a:xfrm>
            <a:off x="9680669" y="1571858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" name="Teardrop 16">
              <a:extLst>
                <a:ext uri="{FF2B5EF4-FFF2-40B4-BE49-F238E27FC236}">
                  <a16:creationId xmlns:a16="http://schemas.microsoft.com/office/drawing/2014/main" id="{5ECE84D6-BF22-CCB8-7F01-53347250E11B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9BE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853ED6E-B02A-374A-8052-5BAC365AFDBD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548235"/>
                </a:solidFill>
                <a:latin typeface="FontAwesome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FE00A67-1404-FEF3-8B2D-16B9E2F19539}"/>
              </a:ext>
            </a:extLst>
          </p:cNvPr>
          <p:cNvGrpSpPr/>
          <p:nvPr/>
        </p:nvGrpSpPr>
        <p:grpSpPr>
          <a:xfrm>
            <a:off x="9014886" y="2428890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0" name="Teardrop 19">
              <a:extLst>
                <a:ext uri="{FF2B5EF4-FFF2-40B4-BE49-F238E27FC236}">
                  <a16:creationId xmlns:a16="http://schemas.microsoft.com/office/drawing/2014/main" id="{EC05E874-ECF4-26B0-C269-738E77B3356C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D6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536A95D-D1BD-9E02-CBE0-2120B1908DAB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6A4804"/>
                </a:solidFill>
                <a:latin typeface="FontAwesome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E1B134-6FD7-510C-C534-36ACE7FE68D0}"/>
              </a:ext>
            </a:extLst>
          </p:cNvPr>
          <p:cNvGrpSpPr/>
          <p:nvPr/>
        </p:nvGrpSpPr>
        <p:grpSpPr>
          <a:xfrm>
            <a:off x="8349103" y="3285922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7926F4FC-B9C6-EC16-FC0D-3A510DF8E2DA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6FD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9E53CC6-49A8-7116-0681-6EAF5E3F290D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1A4A5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A30796-F69A-F977-0551-4EDA2DA1D93C}"/>
              </a:ext>
            </a:extLst>
          </p:cNvPr>
          <p:cNvGrpSpPr/>
          <p:nvPr/>
        </p:nvGrpSpPr>
        <p:grpSpPr>
          <a:xfrm>
            <a:off x="7683319" y="4142954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6" name="Teardrop 25">
              <a:extLst>
                <a:ext uri="{FF2B5EF4-FFF2-40B4-BE49-F238E27FC236}">
                  <a16:creationId xmlns:a16="http://schemas.microsoft.com/office/drawing/2014/main" id="{E4543747-440A-A83A-380A-7C572F1446F6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7D9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D45A634-2701-58C0-864E-EEEAD593DA68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202C3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E3A5BC1-71A5-10DB-7F86-13E97B805DCA}"/>
              </a:ext>
            </a:extLst>
          </p:cNvPr>
          <p:cNvGrpSpPr/>
          <p:nvPr/>
        </p:nvGrpSpPr>
        <p:grpSpPr>
          <a:xfrm>
            <a:off x="7017535" y="4999987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9" name="Teardrop 28">
              <a:extLst>
                <a:ext uri="{FF2B5EF4-FFF2-40B4-BE49-F238E27FC236}">
                  <a16:creationId xmlns:a16="http://schemas.microsoft.com/office/drawing/2014/main" id="{8BEBEFF5-D634-B4DA-FF77-F429CC524264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8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6EA7DA1-3A88-A9FD-6441-00979DA6DFF8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662418"/>
                </a:solidFill>
                <a:latin typeface="FontAwesome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83A556F-2DF9-5084-47D6-BE39DF5149E3}"/>
              </a:ext>
            </a:extLst>
          </p:cNvPr>
          <p:cNvGrpSpPr/>
          <p:nvPr/>
        </p:nvGrpSpPr>
        <p:grpSpPr>
          <a:xfrm>
            <a:off x="1968513" y="1963464"/>
            <a:ext cx="3216749" cy="950129"/>
            <a:chOff x="293269" y="1064351"/>
            <a:chExt cx="3216749" cy="95012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46E730-8CBE-87F4-A24F-2AE1610F6B6E}"/>
                </a:ext>
              </a:extLst>
            </p:cNvPr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956606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1EA2162-0FCD-47E0-FBF8-24896A4CBF49}"/>
                </a:ext>
              </a:extLst>
            </p:cNvPr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5E7B163-FD29-056C-A25D-36ED8A1816A8}"/>
              </a:ext>
            </a:extLst>
          </p:cNvPr>
          <p:cNvGrpSpPr/>
          <p:nvPr/>
        </p:nvGrpSpPr>
        <p:grpSpPr>
          <a:xfrm>
            <a:off x="1968513" y="2973405"/>
            <a:ext cx="3216749" cy="950129"/>
            <a:chOff x="293269" y="1064351"/>
            <a:chExt cx="3216749" cy="95012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A868C80-66AA-51B7-B596-2533C41B450B}"/>
                </a:ext>
              </a:extLst>
            </p:cNvPr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266A74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667170-402C-0EC2-05DB-9B3D9B5A0BDD}"/>
                </a:ext>
              </a:extLst>
            </p:cNvPr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B89CD9-8ED3-1FA6-057E-97D60276CC6F}"/>
              </a:ext>
            </a:extLst>
          </p:cNvPr>
          <p:cNvGrpSpPr/>
          <p:nvPr/>
        </p:nvGrpSpPr>
        <p:grpSpPr>
          <a:xfrm>
            <a:off x="1968512" y="5147176"/>
            <a:ext cx="2797486" cy="1104017"/>
            <a:chOff x="250556" y="5147175"/>
            <a:chExt cx="2797486" cy="110401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54E2ADD-9251-6B03-1EE2-CB798F42E886}"/>
                </a:ext>
              </a:extLst>
            </p:cNvPr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8F3422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7A248B5-0F0E-6AB9-AA8B-BACC39D9E56D}"/>
                </a:ext>
              </a:extLst>
            </p:cNvPr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1897291-A23B-9798-F0E5-BAAAE3A7EF83}"/>
              </a:ext>
            </a:extLst>
          </p:cNvPr>
          <p:cNvGrpSpPr/>
          <p:nvPr/>
        </p:nvGrpSpPr>
        <p:grpSpPr>
          <a:xfrm>
            <a:off x="1968512" y="3983346"/>
            <a:ext cx="2797486" cy="1104017"/>
            <a:chOff x="250556" y="5147175"/>
            <a:chExt cx="2797486" cy="110401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B3817E-0000-C4CD-ED18-C2F4B14EE0E6}"/>
                </a:ext>
              </a:extLst>
            </p:cNvPr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2E3E48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5C994D-F084-CADC-0F1B-088631C2F74E}"/>
                </a:ext>
              </a:extLst>
            </p:cNvPr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pic>
        <p:nvPicPr>
          <p:cNvPr id="49" name="Graphic 48" descr="Shopping cart with solid fill">
            <a:extLst>
              <a:ext uri="{FF2B5EF4-FFF2-40B4-BE49-F238E27FC236}">
                <a16:creationId xmlns:a16="http://schemas.microsoft.com/office/drawing/2014/main" id="{BE3C86D8-E229-01C6-6862-CBB838F5D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8742" y="983894"/>
            <a:ext cx="365760" cy="365760"/>
          </a:xfrm>
          <a:prstGeom prst="rect">
            <a:avLst/>
          </a:prstGeom>
        </p:spPr>
      </p:pic>
      <p:pic>
        <p:nvPicPr>
          <p:cNvPr id="50" name="Graphic 49" descr="Chat with solid fill">
            <a:extLst>
              <a:ext uri="{FF2B5EF4-FFF2-40B4-BE49-F238E27FC236}">
                <a16:creationId xmlns:a16="http://schemas.microsoft.com/office/drawing/2014/main" id="{E7B2EFFC-B116-145E-4279-40153C613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68742" y="1963464"/>
            <a:ext cx="365760" cy="365760"/>
          </a:xfrm>
          <a:prstGeom prst="rect">
            <a:avLst/>
          </a:prstGeom>
        </p:spPr>
      </p:pic>
      <p:pic>
        <p:nvPicPr>
          <p:cNvPr id="51" name="Graphic 50" descr="Single gear with solid fill">
            <a:extLst>
              <a:ext uri="{FF2B5EF4-FFF2-40B4-BE49-F238E27FC236}">
                <a16:creationId xmlns:a16="http://schemas.microsoft.com/office/drawing/2014/main" id="{0435BD7E-F13F-B18C-376D-5C53CCC0FC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68742" y="3077505"/>
            <a:ext cx="365760" cy="365760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FD266B13-D292-9E3A-9CB3-8BBCBEEC6C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68742" y="4067167"/>
            <a:ext cx="365760" cy="365760"/>
          </a:xfrm>
          <a:prstGeom prst="rect">
            <a:avLst/>
          </a:prstGeom>
        </p:spPr>
      </p:pic>
      <p:pic>
        <p:nvPicPr>
          <p:cNvPr id="53" name="Graphic 52" descr="User with solid fill">
            <a:extLst>
              <a:ext uri="{FF2B5EF4-FFF2-40B4-BE49-F238E27FC236}">
                <a16:creationId xmlns:a16="http://schemas.microsoft.com/office/drawing/2014/main" id="{57ACB258-3178-6874-41A9-FECDE7B632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68742" y="5181208"/>
            <a:ext cx="365760" cy="365760"/>
          </a:xfrm>
          <a:prstGeom prst="rect">
            <a:avLst/>
          </a:prstGeom>
        </p:spPr>
      </p:pic>
      <p:pic>
        <p:nvPicPr>
          <p:cNvPr id="54" name="Graphic 53" descr="Shopping cart with solid fill">
            <a:extLst>
              <a:ext uri="{FF2B5EF4-FFF2-40B4-BE49-F238E27FC236}">
                <a16:creationId xmlns:a16="http://schemas.microsoft.com/office/drawing/2014/main" id="{E8A10849-F551-FC15-23BB-55A1D7B42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9177" y="1740459"/>
            <a:ext cx="365760" cy="365760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9D0B7BA2-A25B-0D10-54E6-5DE3E0E50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83394" y="2597491"/>
            <a:ext cx="365760" cy="365760"/>
          </a:xfrm>
          <a:prstGeom prst="rect">
            <a:avLst/>
          </a:prstGeom>
        </p:spPr>
      </p:pic>
      <p:pic>
        <p:nvPicPr>
          <p:cNvPr id="56" name="Graphic 55" descr="Single gear with solid fill">
            <a:extLst>
              <a:ext uri="{FF2B5EF4-FFF2-40B4-BE49-F238E27FC236}">
                <a16:creationId xmlns:a16="http://schemas.microsoft.com/office/drawing/2014/main" id="{AC14111B-C411-8EBC-1A28-FD33D03ED5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17611" y="3463655"/>
            <a:ext cx="365760" cy="365760"/>
          </a:xfrm>
          <a:prstGeom prst="rect">
            <a:avLst/>
          </a:prstGeom>
        </p:spPr>
      </p:pic>
      <p:pic>
        <p:nvPicPr>
          <p:cNvPr id="57" name="Graphic 56" descr="Briefcase with solid fill">
            <a:extLst>
              <a:ext uri="{FF2B5EF4-FFF2-40B4-BE49-F238E27FC236}">
                <a16:creationId xmlns:a16="http://schemas.microsoft.com/office/drawing/2014/main" id="{7AEA9606-E22D-4D09-E754-B05BDAC805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851827" y="4311555"/>
            <a:ext cx="365760" cy="365760"/>
          </a:xfrm>
          <a:prstGeom prst="rect">
            <a:avLst/>
          </a:prstGeom>
        </p:spPr>
      </p:pic>
      <p:pic>
        <p:nvPicPr>
          <p:cNvPr id="58" name="Graphic 57" descr="User with solid fill">
            <a:extLst>
              <a:ext uri="{FF2B5EF4-FFF2-40B4-BE49-F238E27FC236}">
                <a16:creationId xmlns:a16="http://schemas.microsoft.com/office/drawing/2014/main" id="{BC25B917-C587-8EC9-6B87-63A84F4F4A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86043" y="5162723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DA30F-FE32-4DCC-77DD-BC1E7D546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B845-8E39-6187-5EC3-9DBC56F53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Process Flow Diagram – Slide Template</a:t>
            </a:r>
          </a:p>
        </p:txBody>
      </p:sp>
      <p:sp>
        <p:nvSpPr>
          <p:cNvPr id="3" name="3 Pentágono">
            <a:extLst>
              <a:ext uri="{FF2B5EF4-FFF2-40B4-BE49-F238E27FC236}">
                <a16:creationId xmlns:a16="http://schemas.microsoft.com/office/drawing/2014/main" id="{59C02F8A-EC12-48D5-3FB3-6CAB1E5FB9CF}"/>
              </a:ext>
            </a:extLst>
          </p:cNvPr>
          <p:cNvSpPr/>
          <p:nvPr/>
        </p:nvSpPr>
        <p:spPr bwMode="auto">
          <a:xfrm>
            <a:off x="7017535" y="1219200"/>
            <a:ext cx="1814741" cy="1359226"/>
          </a:xfrm>
          <a:custGeom>
            <a:avLst/>
            <a:gdLst>
              <a:gd name="connsiteX0" fmla="*/ 1602 w 3647006"/>
              <a:gd name="connsiteY0" fmla="*/ 0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1602 w 3647006"/>
              <a:gd name="connsiteY8" fmla="*/ 0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2585606 w 3647006"/>
              <a:gd name="connsiteY8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2614270 w 3647006"/>
              <a:gd name="connsiteY4" fmla="*/ 1873144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7006" h="2070230">
                <a:moveTo>
                  <a:pt x="2585606" y="295627"/>
                </a:moveTo>
                <a:lnTo>
                  <a:pt x="2611892" y="0"/>
                </a:lnTo>
                <a:lnTo>
                  <a:pt x="3647006" y="1035115"/>
                </a:lnTo>
                <a:lnTo>
                  <a:pt x="2611892" y="2070230"/>
                </a:lnTo>
                <a:cubicBezTo>
                  <a:pt x="2612685" y="2004535"/>
                  <a:pt x="2613477" y="1938839"/>
                  <a:pt x="2614270" y="1873144"/>
                </a:cubicBezTo>
                <a:cubicBezTo>
                  <a:pt x="2615131" y="1782413"/>
                  <a:pt x="1477277" y="1888767"/>
                  <a:pt x="1478138" y="1798036"/>
                </a:cubicBezTo>
                <a:cubicBezTo>
                  <a:pt x="1477277" y="1429353"/>
                  <a:pt x="1476417" y="1060670"/>
                  <a:pt x="1475556" y="691987"/>
                </a:cubicBezTo>
                <a:lnTo>
                  <a:pt x="1602" y="691987"/>
                </a:lnTo>
                <a:lnTo>
                  <a:pt x="0" y="232306"/>
                </a:lnTo>
                <a:lnTo>
                  <a:pt x="2585606" y="295627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4 Rectángulo">
            <a:extLst>
              <a:ext uri="{FF2B5EF4-FFF2-40B4-BE49-F238E27FC236}">
                <a16:creationId xmlns:a16="http://schemas.microsoft.com/office/drawing/2014/main" id="{0738FABB-3923-F9E5-EC6B-99A6505B4661}"/>
              </a:ext>
            </a:extLst>
          </p:cNvPr>
          <p:cNvSpPr/>
          <p:nvPr/>
        </p:nvSpPr>
        <p:spPr bwMode="auto">
          <a:xfrm>
            <a:off x="6486874" y="2014480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7" y="2070230"/>
                </a:lnTo>
                <a:lnTo>
                  <a:pt x="1473957" y="998185"/>
                </a:lnTo>
                <a:lnTo>
                  <a:pt x="0" y="998185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6 Rectángulo">
            <a:extLst>
              <a:ext uri="{FF2B5EF4-FFF2-40B4-BE49-F238E27FC236}">
                <a16:creationId xmlns:a16="http://schemas.microsoft.com/office/drawing/2014/main" id="{82D51019-758D-67F0-9DB5-E961EC4496A0}"/>
              </a:ext>
            </a:extLst>
          </p:cNvPr>
          <p:cNvSpPr/>
          <p:nvPr/>
        </p:nvSpPr>
        <p:spPr bwMode="auto">
          <a:xfrm>
            <a:off x="6054998" y="2713576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8" h="2070230">
                <a:moveTo>
                  <a:pt x="0" y="0"/>
                </a:moveTo>
                <a:lnTo>
                  <a:pt x="3127848" y="0"/>
                </a:lnTo>
                <a:lnTo>
                  <a:pt x="3127848" y="2070230"/>
                </a:lnTo>
                <a:lnTo>
                  <a:pt x="1473956" y="2070230"/>
                </a:lnTo>
                <a:lnTo>
                  <a:pt x="1473956" y="695093"/>
                </a:lnTo>
                <a:lnTo>
                  <a:pt x="0" y="695093"/>
                </a:lnTo>
                <a:close/>
              </a:path>
            </a:pathLst>
          </a:custGeom>
          <a:solidFill>
            <a:srgbClr val="41B0C2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7 Rectángulo">
            <a:extLst>
              <a:ext uri="{FF2B5EF4-FFF2-40B4-BE49-F238E27FC236}">
                <a16:creationId xmlns:a16="http://schemas.microsoft.com/office/drawing/2014/main" id="{4CF5626B-3591-C022-854B-A7C027C10B76}"/>
              </a:ext>
            </a:extLst>
          </p:cNvPr>
          <p:cNvSpPr/>
          <p:nvPr/>
        </p:nvSpPr>
        <p:spPr bwMode="auto">
          <a:xfrm>
            <a:off x="5545597" y="3334741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5" y="2070230"/>
                </a:lnTo>
                <a:lnTo>
                  <a:pt x="1473955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4F6A79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8 Rectángulo">
            <a:extLst>
              <a:ext uri="{FF2B5EF4-FFF2-40B4-BE49-F238E27FC236}">
                <a16:creationId xmlns:a16="http://schemas.microsoft.com/office/drawing/2014/main" id="{82AADC4A-BEDE-9F8E-0D91-D02EC07D1247}"/>
              </a:ext>
            </a:extLst>
          </p:cNvPr>
          <p:cNvSpPr/>
          <p:nvPr/>
        </p:nvSpPr>
        <p:spPr bwMode="auto">
          <a:xfrm>
            <a:off x="5034019" y="3969845"/>
            <a:ext cx="1556409" cy="1030142"/>
          </a:xfrm>
          <a:prstGeom prst="rect">
            <a:avLst/>
          </a:prstGeom>
          <a:solidFill>
            <a:srgbClr val="F2583A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</p:spPr>
        <p:txBody>
          <a:bodyPr lIns="0" tIns="0" rIns="0" bIns="0" rtlCol="0" anchor="ctr"/>
          <a:lstStyle/>
          <a:p>
            <a:pPr algn="ctr"/>
            <a:endParaRPr lang="en-US" sz="900" noProof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18 Rectángulo">
            <a:extLst>
              <a:ext uri="{FF2B5EF4-FFF2-40B4-BE49-F238E27FC236}">
                <a16:creationId xmlns:a16="http://schemas.microsoft.com/office/drawing/2014/main" id="{0B5CAB23-9835-7126-964A-2141D5C0F5B3}"/>
              </a:ext>
            </a:extLst>
          </p:cNvPr>
          <p:cNvSpPr/>
          <p:nvPr/>
        </p:nvSpPr>
        <p:spPr>
          <a:xfrm>
            <a:off x="5350477" y="4432927"/>
            <a:ext cx="923493" cy="103978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1</a:t>
            </a:r>
          </a:p>
        </p:txBody>
      </p:sp>
      <p:sp>
        <p:nvSpPr>
          <p:cNvPr id="9" name="18 Rectángulo">
            <a:extLst>
              <a:ext uri="{FF2B5EF4-FFF2-40B4-BE49-F238E27FC236}">
                <a16:creationId xmlns:a16="http://schemas.microsoft.com/office/drawing/2014/main" id="{5DF4D8A2-D610-CED2-F7AC-A1082849C1F9}"/>
              </a:ext>
            </a:extLst>
          </p:cNvPr>
          <p:cNvSpPr/>
          <p:nvPr/>
        </p:nvSpPr>
        <p:spPr>
          <a:xfrm>
            <a:off x="5615359" y="3535762"/>
            <a:ext cx="113316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2</a:t>
            </a:r>
          </a:p>
        </p:txBody>
      </p:sp>
      <p:sp>
        <p:nvSpPr>
          <p:cNvPr id="10" name="18 Rectángulo">
            <a:extLst>
              <a:ext uri="{FF2B5EF4-FFF2-40B4-BE49-F238E27FC236}">
                <a16:creationId xmlns:a16="http://schemas.microsoft.com/office/drawing/2014/main" id="{3D892FCE-9DB3-D782-D6AF-6135F8171B9E}"/>
              </a:ext>
            </a:extLst>
          </p:cNvPr>
          <p:cNvSpPr/>
          <p:nvPr/>
        </p:nvSpPr>
        <p:spPr>
          <a:xfrm>
            <a:off x="6392468" y="2869549"/>
            <a:ext cx="692706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3</a:t>
            </a:r>
          </a:p>
        </p:txBody>
      </p:sp>
      <p:sp>
        <p:nvSpPr>
          <p:cNvPr id="11" name="18 Rectángulo">
            <a:extLst>
              <a:ext uri="{FF2B5EF4-FFF2-40B4-BE49-F238E27FC236}">
                <a16:creationId xmlns:a16="http://schemas.microsoft.com/office/drawing/2014/main" id="{FAEF5D94-1B5B-2EB9-06B0-7472840F9C99}"/>
              </a:ext>
            </a:extLst>
          </p:cNvPr>
          <p:cNvSpPr/>
          <p:nvPr/>
        </p:nvSpPr>
        <p:spPr>
          <a:xfrm>
            <a:off x="6612086" y="2261376"/>
            <a:ext cx="1112830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4</a:t>
            </a:r>
          </a:p>
        </p:txBody>
      </p:sp>
      <p:sp>
        <p:nvSpPr>
          <p:cNvPr id="12" name="18 Rectángulo">
            <a:extLst>
              <a:ext uri="{FF2B5EF4-FFF2-40B4-BE49-F238E27FC236}">
                <a16:creationId xmlns:a16="http://schemas.microsoft.com/office/drawing/2014/main" id="{7C73FF91-7119-3A64-35DD-CE03EE61820D}"/>
              </a:ext>
            </a:extLst>
          </p:cNvPr>
          <p:cNvSpPr/>
          <p:nvPr/>
        </p:nvSpPr>
        <p:spPr>
          <a:xfrm>
            <a:off x="7834290" y="1701293"/>
            <a:ext cx="71797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n-US" b="1" cap="all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  <a:ea typeface="Open Sans Extrabold" panose="020B0906030804020204" pitchFamily="34" charset="0"/>
                <a:cs typeface="Open Sans Extrabold" panose="020B0906030804020204" pitchFamily="34" charset="0"/>
              </a:rPr>
              <a:t>Step 5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9BCFE8-F093-75FD-D276-B9D65709E4F3}"/>
              </a:ext>
            </a:extLst>
          </p:cNvPr>
          <p:cNvGrpSpPr/>
          <p:nvPr/>
        </p:nvGrpSpPr>
        <p:grpSpPr>
          <a:xfrm>
            <a:off x="1968513" y="953523"/>
            <a:ext cx="3216749" cy="950129"/>
            <a:chOff x="293269" y="1064351"/>
            <a:chExt cx="3216749" cy="95012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E8C5B9-494C-A94F-8CAB-A4AC7B27EE06}"/>
                </a:ext>
              </a:extLst>
            </p:cNvPr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9BE25D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9AAD43-0FA2-B595-4EA7-B4F7F77B859E}"/>
                </a:ext>
              </a:extLst>
            </p:cNvPr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E9F999-35A0-21BD-16D0-6EC9BBFCDA2E}"/>
              </a:ext>
            </a:extLst>
          </p:cNvPr>
          <p:cNvGrpSpPr/>
          <p:nvPr/>
        </p:nvGrpSpPr>
        <p:grpSpPr>
          <a:xfrm>
            <a:off x="9680669" y="1571858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" name="Teardrop 16">
              <a:extLst>
                <a:ext uri="{FF2B5EF4-FFF2-40B4-BE49-F238E27FC236}">
                  <a16:creationId xmlns:a16="http://schemas.microsoft.com/office/drawing/2014/main" id="{CA217AB9-DCBA-E3FE-C441-170B9F1AF5C2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9BE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06A412D-06A3-BB08-4B7D-C6EEDD5A1F79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548235"/>
                </a:solidFill>
                <a:latin typeface="FontAwesome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52F294-3E78-C2A6-2848-E299D74B0F5B}"/>
              </a:ext>
            </a:extLst>
          </p:cNvPr>
          <p:cNvGrpSpPr/>
          <p:nvPr/>
        </p:nvGrpSpPr>
        <p:grpSpPr>
          <a:xfrm>
            <a:off x="9014886" y="2428890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0" name="Teardrop 19">
              <a:extLst>
                <a:ext uri="{FF2B5EF4-FFF2-40B4-BE49-F238E27FC236}">
                  <a16:creationId xmlns:a16="http://schemas.microsoft.com/office/drawing/2014/main" id="{684E2248-7E44-B1E7-FD21-AA34396E6239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D6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58931F5-2F79-7F13-BC8B-94838EDECD67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6A4804"/>
                </a:solidFill>
                <a:latin typeface="FontAwesome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62AFD1-73CF-73B4-3342-78974C93B0A8}"/>
              </a:ext>
            </a:extLst>
          </p:cNvPr>
          <p:cNvGrpSpPr/>
          <p:nvPr/>
        </p:nvGrpSpPr>
        <p:grpSpPr>
          <a:xfrm>
            <a:off x="8349103" y="3285922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3" name="Teardrop 22">
              <a:extLst>
                <a:ext uri="{FF2B5EF4-FFF2-40B4-BE49-F238E27FC236}">
                  <a16:creationId xmlns:a16="http://schemas.microsoft.com/office/drawing/2014/main" id="{FA573067-EADB-3A98-3805-75AED8522659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6FD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E79FD4F-00E5-C42C-AAC3-6E752743FA4D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1A4A5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1EBC98-A7E7-B1F9-6015-0C4A09417943}"/>
              </a:ext>
            </a:extLst>
          </p:cNvPr>
          <p:cNvGrpSpPr/>
          <p:nvPr/>
        </p:nvGrpSpPr>
        <p:grpSpPr>
          <a:xfrm>
            <a:off x="7683319" y="4142954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6" name="Teardrop 25">
              <a:extLst>
                <a:ext uri="{FF2B5EF4-FFF2-40B4-BE49-F238E27FC236}">
                  <a16:creationId xmlns:a16="http://schemas.microsoft.com/office/drawing/2014/main" id="{300B1068-4CE7-8F85-B3B0-010EFD401062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7D9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DEEF93B-7B94-E3FA-6D04-C58FB3240FFE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202C3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20AF8B-84CE-3453-29DD-3AB94A5A4FB3}"/>
              </a:ext>
            </a:extLst>
          </p:cNvPr>
          <p:cNvGrpSpPr/>
          <p:nvPr/>
        </p:nvGrpSpPr>
        <p:grpSpPr>
          <a:xfrm>
            <a:off x="7017535" y="4999987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9" name="Teardrop 28">
              <a:extLst>
                <a:ext uri="{FF2B5EF4-FFF2-40B4-BE49-F238E27FC236}">
                  <a16:creationId xmlns:a16="http://schemas.microsoft.com/office/drawing/2014/main" id="{18E6B282-1594-FAC8-F4DE-4E2CCF341D55}"/>
                </a:ext>
              </a:extLst>
            </p:cNvPr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8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noProof="1">
                <a:solidFill>
                  <a:prstClr val="white"/>
                </a:solidFill>
                <a:latin typeface="Lato Light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0380023-F17B-DAC8-D52D-37D21CF47FD8}"/>
                </a:ext>
              </a:extLst>
            </p:cNvPr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1">
                <a:solidFill>
                  <a:srgbClr val="662418"/>
                </a:solidFill>
                <a:latin typeface="FontAwesome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3E01E2-E96C-CA4E-28CC-ECA606F2667D}"/>
              </a:ext>
            </a:extLst>
          </p:cNvPr>
          <p:cNvGrpSpPr/>
          <p:nvPr/>
        </p:nvGrpSpPr>
        <p:grpSpPr>
          <a:xfrm>
            <a:off x="1968513" y="1963464"/>
            <a:ext cx="3216749" cy="950129"/>
            <a:chOff x="293269" y="1064351"/>
            <a:chExt cx="3216749" cy="95012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1561F21-AA1F-44EC-3335-65AD85E7F73B}"/>
                </a:ext>
              </a:extLst>
            </p:cNvPr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FFD63B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F33F1B-E55D-D43D-6D35-BAA0B816F4EA}"/>
                </a:ext>
              </a:extLst>
            </p:cNvPr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7CEE2A2-09C3-D16C-76A1-494E49091FDC}"/>
              </a:ext>
            </a:extLst>
          </p:cNvPr>
          <p:cNvGrpSpPr/>
          <p:nvPr/>
        </p:nvGrpSpPr>
        <p:grpSpPr>
          <a:xfrm>
            <a:off x="1968513" y="2973405"/>
            <a:ext cx="3216749" cy="950129"/>
            <a:chOff x="293269" y="1064351"/>
            <a:chExt cx="3216749" cy="95012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7705687-0297-EF68-1807-BBF96602BE30}"/>
                </a:ext>
              </a:extLst>
            </p:cNvPr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6FDAEC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EE0EC8-DD39-7982-76E0-D7F59498FB94}"/>
                </a:ext>
              </a:extLst>
            </p:cNvPr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BC44FC8-55EE-C8F5-ADE9-D41CB85B072B}"/>
              </a:ext>
            </a:extLst>
          </p:cNvPr>
          <p:cNvGrpSpPr/>
          <p:nvPr/>
        </p:nvGrpSpPr>
        <p:grpSpPr>
          <a:xfrm>
            <a:off x="1968512" y="5147176"/>
            <a:ext cx="2797486" cy="1104017"/>
            <a:chOff x="250556" y="5147175"/>
            <a:chExt cx="2797486" cy="110401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FB0D60-7E47-B8FA-F4E3-6380B2F1A065}"/>
                </a:ext>
              </a:extLst>
            </p:cNvPr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FF8569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BD3BCC-2F86-BE5B-9A5C-E58A366B7367}"/>
                </a:ext>
              </a:extLst>
            </p:cNvPr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79CF97-F2B4-1659-17BA-7D1AAC9228F4}"/>
              </a:ext>
            </a:extLst>
          </p:cNvPr>
          <p:cNvGrpSpPr/>
          <p:nvPr/>
        </p:nvGrpSpPr>
        <p:grpSpPr>
          <a:xfrm>
            <a:off x="1968512" y="3983346"/>
            <a:ext cx="2797486" cy="1104017"/>
            <a:chOff x="250556" y="5147175"/>
            <a:chExt cx="2797486" cy="110401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EBDE238-01B3-A63E-63D7-0CB56BCA2935}"/>
                </a:ext>
              </a:extLst>
            </p:cNvPr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noProof="1">
                  <a:solidFill>
                    <a:srgbClr val="7D97A7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C00657F-56E5-5069-0E37-7144B87AFF31}"/>
                </a:ext>
              </a:extLst>
            </p:cNvPr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pic>
        <p:nvPicPr>
          <p:cNvPr id="49" name="Graphic 48" descr="Shopping cart with solid fill">
            <a:extLst>
              <a:ext uri="{FF2B5EF4-FFF2-40B4-BE49-F238E27FC236}">
                <a16:creationId xmlns:a16="http://schemas.microsoft.com/office/drawing/2014/main" id="{3C4ACC1E-0127-665E-2629-258763013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8742" y="983894"/>
            <a:ext cx="365760" cy="365760"/>
          </a:xfrm>
          <a:prstGeom prst="rect">
            <a:avLst/>
          </a:prstGeom>
        </p:spPr>
      </p:pic>
      <p:pic>
        <p:nvPicPr>
          <p:cNvPr id="50" name="Graphic 49" descr="Chat with solid fill">
            <a:extLst>
              <a:ext uri="{FF2B5EF4-FFF2-40B4-BE49-F238E27FC236}">
                <a16:creationId xmlns:a16="http://schemas.microsoft.com/office/drawing/2014/main" id="{6953CE21-81B6-9DAB-495D-ECEE7184B9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68742" y="1963464"/>
            <a:ext cx="365760" cy="365760"/>
          </a:xfrm>
          <a:prstGeom prst="rect">
            <a:avLst/>
          </a:prstGeom>
        </p:spPr>
      </p:pic>
      <p:pic>
        <p:nvPicPr>
          <p:cNvPr id="51" name="Graphic 50" descr="Single gear with solid fill">
            <a:extLst>
              <a:ext uri="{FF2B5EF4-FFF2-40B4-BE49-F238E27FC236}">
                <a16:creationId xmlns:a16="http://schemas.microsoft.com/office/drawing/2014/main" id="{F7878123-7A45-781A-CA0B-8E1911F90C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68742" y="3077505"/>
            <a:ext cx="365760" cy="365760"/>
          </a:xfrm>
          <a:prstGeom prst="rect">
            <a:avLst/>
          </a:prstGeom>
        </p:spPr>
      </p:pic>
      <p:pic>
        <p:nvPicPr>
          <p:cNvPr id="52" name="Graphic 51" descr="Briefcase with solid fill">
            <a:extLst>
              <a:ext uri="{FF2B5EF4-FFF2-40B4-BE49-F238E27FC236}">
                <a16:creationId xmlns:a16="http://schemas.microsoft.com/office/drawing/2014/main" id="{DC6D48FD-AE31-AF53-8DD3-96699734D8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68742" y="4067167"/>
            <a:ext cx="365760" cy="365760"/>
          </a:xfrm>
          <a:prstGeom prst="rect">
            <a:avLst/>
          </a:prstGeom>
        </p:spPr>
      </p:pic>
      <p:pic>
        <p:nvPicPr>
          <p:cNvPr id="53" name="Graphic 52" descr="User with solid fill">
            <a:extLst>
              <a:ext uri="{FF2B5EF4-FFF2-40B4-BE49-F238E27FC236}">
                <a16:creationId xmlns:a16="http://schemas.microsoft.com/office/drawing/2014/main" id="{3925AFE0-CED1-0809-8464-C02D0F2243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68742" y="5181208"/>
            <a:ext cx="365760" cy="365760"/>
          </a:xfrm>
          <a:prstGeom prst="rect">
            <a:avLst/>
          </a:prstGeom>
        </p:spPr>
      </p:pic>
      <p:pic>
        <p:nvPicPr>
          <p:cNvPr id="54" name="Graphic 53" descr="Shopping cart with solid fill">
            <a:extLst>
              <a:ext uri="{FF2B5EF4-FFF2-40B4-BE49-F238E27FC236}">
                <a16:creationId xmlns:a16="http://schemas.microsoft.com/office/drawing/2014/main" id="{7AF023E4-EF30-2A72-0CF7-9274CE8BDD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49177" y="1740459"/>
            <a:ext cx="365760" cy="365760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1246E158-DEFE-A95D-BA10-B369C59EF0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183394" y="2597491"/>
            <a:ext cx="365760" cy="365760"/>
          </a:xfrm>
          <a:prstGeom prst="rect">
            <a:avLst/>
          </a:prstGeom>
        </p:spPr>
      </p:pic>
      <p:pic>
        <p:nvPicPr>
          <p:cNvPr id="56" name="Graphic 55" descr="Single gear with solid fill">
            <a:extLst>
              <a:ext uri="{FF2B5EF4-FFF2-40B4-BE49-F238E27FC236}">
                <a16:creationId xmlns:a16="http://schemas.microsoft.com/office/drawing/2014/main" id="{755166D3-3196-0A8D-6AB3-25A61E8739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517611" y="3463655"/>
            <a:ext cx="365760" cy="365760"/>
          </a:xfrm>
          <a:prstGeom prst="rect">
            <a:avLst/>
          </a:prstGeom>
        </p:spPr>
      </p:pic>
      <p:pic>
        <p:nvPicPr>
          <p:cNvPr id="57" name="Graphic 56" descr="Briefcase with solid fill">
            <a:extLst>
              <a:ext uri="{FF2B5EF4-FFF2-40B4-BE49-F238E27FC236}">
                <a16:creationId xmlns:a16="http://schemas.microsoft.com/office/drawing/2014/main" id="{F31B5ACC-C95F-E69F-5141-493FB7ADDB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7851827" y="4311555"/>
            <a:ext cx="365760" cy="365760"/>
          </a:xfrm>
          <a:prstGeom prst="rect">
            <a:avLst/>
          </a:prstGeom>
        </p:spPr>
      </p:pic>
      <p:pic>
        <p:nvPicPr>
          <p:cNvPr id="58" name="Graphic 57" descr="User with solid fill">
            <a:extLst>
              <a:ext uri="{FF2B5EF4-FFF2-40B4-BE49-F238E27FC236}">
                <a16:creationId xmlns:a16="http://schemas.microsoft.com/office/drawing/2014/main" id="{07B0E15B-C14F-A8DA-0007-1178A6AA1DE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7186043" y="5162723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434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FontAwesome</vt:lpstr>
      <vt:lpstr>Helvetica</vt:lpstr>
      <vt:lpstr>Lato Light</vt:lpstr>
      <vt:lpstr>Template PresentationGO</vt:lpstr>
      <vt:lpstr>Template PresentationGO Dark</vt:lpstr>
      <vt:lpstr>Designed by PresentationGO</vt:lpstr>
      <vt:lpstr>3D Process Flow Diagram – Slide Template</vt:lpstr>
      <vt:lpstr>3D Process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Process Flow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2026-02-24T18:56:19Z</dcterms:modified>
  <cp:category>Charts &amp; Diagrams</cp:category>
</cp:coreProperties>
</file>