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24" r:id="rId4"/>
    <p:sldId id="32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CB38"/>
    <a:srgbClr val="A2B969"/>
    <a:srgbClr val="C13018"/>
    <a:srgbClr val="F36F13"/>
    <a:srgbClr val="355E71"/>
    <a:srgbClr val="0D95BC"/>
    <a:srgbClr val="EFDA74"/>
    <a:srgbClr val="6EBFD7"/>
    <a:srgbClr val="B2C484"/>
    <a:srgbClr val="C1CE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9" d="100"/>
          <a:sy n="109" d="100"/>
        </p:scale>
        <p:origin x="1482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6/3/2016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3354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6432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2">
    <p:bg>
      <p:bgPr>
        <a:gradFill flip="none" rotWithShape="1">
          <a:gsLst>
            <a:gs pos="0">
              <a:schemeClr val="accent1">
                <a:lumMod val="0"/>
                <a:lumOff val="100000"/>
              </a:schemeClr>
            </a:gs>
            <a:gs pos="35000">
              <a:schemeClr val="accent1">
                <a:lumMod val="0"/>
                <a:lumOff val="100000"/>
              </a:schemeClr>
            </a:gs>
            <a:gs pos="100000">
              <a:srgbClr val="CDCDCD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61906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7712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3906369" y="2633133"/>
            <a:ext cx="133126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effectLst/>
              </a:rPr>
              <a:t>Designed</a:t>
            </a:r>
            <a:r>
              <a:rPr lang="en-US" baseline="0" dirty="0" smtClean="0">
                <a:solidFill>
                  <a:schemeClr val="bg1"/>
                </a:solidFill>
                <a:effectLst/>
              </a:rPr>
              <a:t>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3197303" y="6121399"/>
            <a:ext cx="2749407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 smtClean="0">
                <a:solidFill>
                  <a:srgbClr val="A5CD00"/>
                </a:solidFill>
              </a:rPr>
              <a:t>T</a:t>
            </a:r>
            <a:r>
              <a:rPr lang="en-US" baseline="0" dirty="0" smtClean="0">
                <a:solidFill>
                  <a:srgbClr val="A5CD00"/>
                </a:solidFill>
              </a:rPr>
              <a:t>he free PowerPoint library</a:t>
            </a:r>
            <a:endParaRPr lang="en-US" dirty="0">
              <a:solidFill>
                <a:srgbClr val="A5C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3D Infographic Blocks</a:t>
            </a:r>
            <a:endParaRPr lang="en-US" dirty="0"/>
          </a:p>
        </p:txBody>
      </p:sp>
      <p:sp>
        <p:nvSpPr>
          <p:cNvPr id="32" name="Freeform 69"/>
          <p:cNvSpPr>
            <a:spLocks/>
          </p:cNvSpPr>
          <p:nvPr/>
        </p:nvSpPr>
        <p:spPr bwMode="auto">
          <a:xfrm rot="5400000">
            <a:off x="2690960" y="2872361"/>
            <a:ext cx="1236794" cy="471917"/>
          </a:xfrm>
          <a:custGeom>
            <a:avLst/>
            <a:gdLst>
              <a:gd name="T0" fmla="*/ 465 w 933"/>
              <a:gd name="T1" fmla="*/ 356 h 356"/>
              <a:gd name="T2" fmla="*/ 0 w 933"/>
              <a:gd name="T3" fmla="*/ 178 h 356"/>
              <a:gd name="T4" fmla="*/ 465 w 933"/>
              <a:gd name="T5" fmla="*/ 0 h 356"/>
              <a:gd name="T6" fmla="*/ 933 w 933"/>
              <a:gd name="T7" fmla="*/ 178 h 356"/>
              <a:gd name="T8" fmla="*/ 465 w 933"/>
              <a:gd name="T9" fmla="*/ 356 h 3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356">
                <a:moveTo>
                  <a:pt x="465" y="356"/>
                </a:moveTo>
                <a:lnTo>
                  <a:pt x="0" y="178"/>
                </a:lnTo>
                <a:lnTo>
                  <a:pt x="465" y="0"/>
                </a:lnTo>
                <a:lnTo>
                  <a:pt x="933" y="178"/>
                </a:lnTo>
                <a:lnTo>
                  <a:pt x="465" y="356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33" name="Freeform 70"/>
          <p:cNvSpPr>
            <a:spLocks/>
          </p:cNvSpPr>
          <p:nvPr/>
        </p:nvSpPr>
        <p:spPr bwMode="auto">
          <a:xfrm rot="5400000">
            <a:off x="2574307" y="2371280"/>
            <a:ext cx="616409" cy="853693"/>
          </a:xfrm>
          <a:custGeom>
            <a:avLst/>
            <a:gdLst>
              <a:gd name="T0" fmla="*/ 465 w 465"/>
              <a:gd name="T1" fmla="*/ 178 h 644"/>
              <a:gd name="T2" fmla="*/ 0 w 465"/>
              <a:gd name="T3" fmla="*/ 0 h 644"/>
              <a:gd name="T4" fmla="*/ 0 w 465"/>
              <a:gd name="T5" fmla="*/ 364 h 644"/>
              <a:gd name="T6" fmla="*/ 465 w 465"/>
              <a:gd name="T7" fmla="*/ 644 h 644"/>
              <a:gd name="T8" fmla="*/ 465 w 465"/>
              <a:gd name="T9" fmla="*/ 178 h 6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65" h="644">
                <a:moveTo>
                  <a:pt x="465" y="178"/>
                </a:moveTo>
                <a:lnTo>
                  <a:pt x="0" y="0"/>
                </a:lnTo>
                <a:lnTo>
                  <a:pt x="0" y="364"/>
                </a:lnTo>
                <a:lnTo>
                  <a:pt x="465" y="644"/>
                </a:lnTo>
                <a:lnTo>
                  <a:pt x="465" y="17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35" name="Freeform 71"/>
          <p:cNvSpPr>
            <a:spLocks/>
          </p:cNvSpPr>
          <p:nvPr/>
        </p:nvSpPr>
        <p:spPr bwMode="auto">
          <a:xfrm rot="5400000">
            <a:off x="2572318" y="2989677"/>
            <a:ext cx="620385" cy="853693"/>
          </a:xfrm>
          <a:custGeom>
            <a:avLst/>
            <a:gdLst>
              <a:gd name="T0" fmla="*/ 0 w 468"/>
              <a:gd name="T1" fmla="*/ 178 h 644"/>
              <a:gd name="T2" fmla="*/ 468 w 468"/>
              <a:gd name="T3" fmla="*/ 0 h 644"/>
              <a:gd name="T4" fmla="*/ 468 w 468"/>
              <a:gd name="T5" fmla="*/ 364 h 644"/>
              <a:gd name="T6" fmla="*/ 0 w 468"/>
              <a:gd name="T7" fmla="*/ 644 h 644"/>
              <a:gd name="T8" fmla="*/ 0 w 468"/>
              <a:gd name="T9" fmla="*/ 178 h 6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68" h="644">
                <a:moveTo>
                  <a:pt x="0" y="178"/>
                </a:moveTo>
                <a:lnTo>
                  <a:pt x="468" y="0"/>
                </a:lnTo>
                <a:lnTo>
                  <a:pt x="468" y="364"/>
                </a:lnTo>
                <a:lnTo>
                  <a:pt x="0" y="644"/>
                </a:lnTo>
                <a:lnTo>
                  <a:pt x="0" y="178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36" name="Freeform 72"/>
          <p:cNvSpPr>
            <a:spLocks/>
          </p:cNvSpPr>
          <p:nvPr/>
        </p:nvSpPr>
        <p:spPr bwMode="auto">
          <a:xfrm rot="5400000">
            <a:off x="3113167" y="2959188"/>
            <a:ext cx="1980461" cy="296936"/>
          </a:xfrm>
          <a:custGeom>
            <a:avLst/>
            <a:gdLst>
              <a:gd name="T0" fmla="*/ 746 w 1494"/>
              <a:gd name="T1" fmla="*/ 224 h 224"/>
              <a:gd name="T2" fmla="*/ 0 w 1494"/>
              <a:gd name="T3" fmla="*/ 112 h 224"/>
              <a:gd name="T4" fmla="*/ 746 w 1494"/>
              <a:gd name="T5" fmla="*/ 0 h 224"/>
              <a:gd name="T6" fmla="*/ 1494 w 1494"/>
              <a:gd name="T7" fmla="*/ 112 h 224"/>
              <a:gd name="T8" fmla="*/ 746 w 1494"/>
              <a:gd name="T9" fmla="*/ 224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94" h="224">
                <a:moveTo>
                  <a:pt x="746" y="224"/>
                </a:moveTo>
                <a:lnTo>
                  <a:pt x="0" y="112"/>
                </a:lnTo>
                <a:lnTo>
                  <a:pt x="746" y="0"/>
                </a:lnTo>
                <a:lnTo>
                  <a:pt x="1494" y="112"/>
                </a:lnTo>
                <a:lnTo>
                  <a:pt x="746" y="224"/>
                </a:lnTo>
                <a:close/>
              </a:path>
            </a:pathLst>
          </a:custGeom>
          <a:solidFill>
            <a:srgbClr val="015385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37" name="Freeform 73"/>
          <p:cNvSpPr>
            <a:spLocks/>
          </p:cNvSpPr>
          <p:nvPr/>
        </p:nvSpPr>
        <p:spPr bwMode="auto">
          <a:xfrm rot="5400000">
            <a:off x="3199332" y="2202265"/>
            <a:ext cx="988905" cy="819227"/>
          </a:xfrm>
          <a:custGeom>
            <a:avLst/>
            <a:gdLst>
              <a:gd name="T0" fmla="*/ 746 w 746"/>
              <a:gd name="T1" fmla="*/ 112 h 618"/>
              <a:gd name="T2" fmla="*/ 0 w 746"/>
              <a:gd name="T3" fmla="*/ 0 h 618"/>
              <a:gd name="T4" fmla="*/ 0 w 746"/>
              <a:gd name="T5" fmla="*/ 394 h 618"/>
              <a:gd name="T6" fmla="*/ 746 w 746"/>
              <a:gd name="T7" fmla="*/ 618 h 618"/>
              <a:gd name="T8" fmla="*/ 746 w 746"/>
              <a:gd name="T9" fmla="*/ 112 h 6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46" h="618">
                <a:moveTo>
                  <a:pt x="746" y="112"/>
                </a:moveTo>
                <a:lnTo>
                  <a:pt x="0" y="0"/>
                </a:lnTo>
                <a:lnTo>
                  <a:pt x="0" y="394"/>
                </a:lnTo>
                <a:lnTo>
                  <a:pt x="746" y="618"/>
                </a:lnTo>
                <a:lnTo>
                  <a:pt x="746" y="112"/>
                </a:lnTo>
                <a:close/>
              </a:path>
            </a:pathLst>
          </a:custGeom>
          <a:solidFill>
            <a:srgbClr val="1AA8FE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38" name="Freeform 74"/>
          <p:cNvSpPr>
            <a:spLocks/>
          </p:cNvSpPr>
          <p:nvPr/>
        </p:nvSpPr>
        <p:spPr bwMode="auto">
          <a:xfrm rot="5400000">
            <a:off x="3198007" y="3192495"/>
            <a:ext cx="991556" cy="819227"/>
          </a:xfrm>
          <a:custGeom>
            <a:avLst/>
            <a:gdLst>
              <a:gd name="T0" fmla="*/ 0 w 748"/>
              <a:gd name="T1" fmla="*/ 112 h 618"/>
              <a:gd name="T2" fmla="*/ 748 w 748"/>
              <a:gd name="T3" fmla="*/ 0 h 618"/>
              <a:gd name="T4" fmla="*/ 748 w 748"/>
              <a:gd name="T5" fmla="*/ 394 h 618"/>
              <a:gd name="T6" fmla="*/ 0 w 748"/>
              <a:gd name="T7" fmla="*/ 618 h 618"/>
              <a:gd name="T8" fmla="*/ 0 w 748"/>
              <a:gd name="T9" fmla="*/ 112 h 6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48" h="618">
                <a:moveTo>
                  <a:pt x="0" y="112"/>
                </a:moveTo>
                <a:lnTo>
                  <a:pt x="748" y="0"/>
                </a:lnTo>
                <a:lnTo>
                  <a:pt x="748" y="394"/>
                </a:lnTo>
                <a:lnTo>
                  <a:pt x="0" y="618"/>
                </a:lnTo>
                <a:lnTo>
                  <a:pt x="0" y="112"/>
                </a:lnTo>
                <a:close/>
              </a:path>
            </a:pathLst>
          </a:custGeom>
          <a:solidFill>
            <a:srgbClr val="0184D5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39" name="Freeform 75"/>
          <p:cNvSpPr>
            <a:spLocks/>
          </p:cNvSpPr>
          <p:nvPr/>
        </p:nvSpPr>
        <p:spPr bwMode="auto">
          <a:xfrm rot="5400000">
            <a:off x="5215584" y="2873023"/>
            <a:ext cx="1236794" cy="470592"/>
          </a:xfrm>
          <a:custGeom>
            <a:avLst/>
            <a:gdLst>
              <a:gd name="T0" fmla="*/ 465 w 933"/>
              <a:gd name="T1" fmla="*/ 0 h 355"/>
              <a:gd name="T2" fmla="*/ 0 w 933"/>
              <a:gd name="T3" fmla="*/ 177 h 355"/>
              <a:gd name="T4" fmla="*/ 465 w 933"/>
              <a:gd name="T5" fmla="*/ 355 h 355"/>
              <a:gd name="T6" fmla="*/ 933 w 933"/>
              <a:gd name="T7" fmla="*/ 177 h 355"/>
              <a:gd name="T8" fmla="*/ 465 w 933"/>
              <a:gd name="T9" fmla="*/ 0 h 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355">
                <a:moveTo>
                  <a:pt x="465" y="0"/>
                </a:moveTo>
                <a:lnTo>
                  <a:pt x="0" y="177"/>
                </a:lnTo>
                <a:lnTo>
                  <a:pt x="465" y="355"/>
                </a:lnTo>
                <a:lnTo>
                  <a:pt x="933" y="177"/>
                </a:lnTo>
                <a:lnTo>
                  <a:pt x="465" y="0"/>
                </a:lnTo>
                <a:close/>
              </a:path>
            </a:pathLst>
          </a:custGeom>
          <a:solidFill>
            <a:srgbClr val="525252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40" name="Freeform 76"/>
          <p:cNvSpPr>
            <a:spLocks/>
          </p:cNvSpPr>
          <p:nvPr/>
        </p:nvSpPr>
        <p:spPr bwMode="auto">
          <a:xfrm rot="5400000">
            <a:off x="5953286" y="2371280"/>
            <a:ext cx="616409" cy="853693"/>
          </a:xfrm>
          <a:custGeom>
            <a:avLst/>
            <a:gdLst>
              <a:gd name="T0" fmla="*/ 465 w 465"/>
              <a:gd name="T1" fmla="*/ 467 h 644"/>
              <a:gd name="T2" fmla="*/ 0 w 465"/>
              <a:gd name="T3" fmla="*/ 644 h 644"/>
              <a:gd name="T4" fmla="*/ 0 w 465"/>
              <a:gd name="T5" fmla="*/ 280 h 644"/>
              <a:gd name="T6" fmla="*/ 465 w 465"/>
              <a:gd name="T7" fmla="*/ 0 h 644"/>
              <a:gd name="T8" fmla="*/ 465 w 465"/>
              <a:gd name="T9" fmla="*/ 467 h 6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65" h="644">
                <a:moveTo>
                  <a:pt x="465" y="467"/>
                </a:moveTo>
                <a:lnTo>
                  <a:pt x="0" y="644"/>
                </a:lnTo>
                <a:lnTo>
                  <a:pt x="0" y="280"/>
                </a:lnTo>
                <a:lnTo>
                  <a:pt x="465" y="0"/>
                </a:lnTo>
                <a:lnTo>
                  <a:pt x="465" y="467"/>
                </a:lnTo>
                <a:close/>
              </a:path>
            </a:pathLst>
          </a:custGeom>
          <a:solidFill>
            <a:srgbClr val="A9A9A9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41" name="Freeform 77"/>
          <p:cNvSpPr>
            <a:spLocks/>
          </p:cNvSpPr>
          <p:nvPr/>
        </p:nvSpPr>
        <p:spPr bwMode="auto">
          <a:xfrm rot="5400000">
            <a:off x="5951297" y="2989677"/>
            <a:ext cx="620385" cy="853693"/>
          </a:xfrm>
          <a:custGeom>
            <a:avLst/>
            <a:gdLst>
              <a:gd name="T0" fmla="*/ 0 w 468"/>
              <a:gd name="T1" fmla="*/ 467 h 644"/>
              <a:gd name="T2" fmla="*/ 468 w 468"/>
              <a:gd name="T3" fmla="*/ 644 h 644"/>
              <a:gd name="T4" fmla="*/ 468 w 468"/>
              <a:gd name="T5" fmla="*/ 280 h 644"/>
              <a:gd name="T6" fmla="*/ 0 w 468"/>
              <a:gd name="T7" fmla="*/ 0 h 644"/>
              <a:gd name="T8" fmla="*/ 0 w 468"/>
              <a:gd name="T9" fmla="*/ 467 h 6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68" h="644">
                <a:moveTo>
                  <a:pt x="0" y="467"/>
                </a:moveTo>
                <a:lnTo>
                  <a:pt x="468" y="644"/>
                </a:lnTo>
                <a:lnTo>
                  <a:pt x="468" y="280"/>
                </a:lnTo>
                <a:lnTo>
                  <a:pt x="0" y="0"/>
                </a:lnTo>
                <a:lnTo>
                  <a:pt x="0" y="467"/>
                </a:lnTo>
                <a:close/>
              </a:path>
            </a:pathLst>
          </a:custGeom>
          <a:solidFill>
            <a:srgbClr val="7C7C7C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42" name="Freeform 78"/>
          <p:cNvSpPr>
            <a:spLocks/>
          </p:cNvSpPr>
          <p:nvPr/>
        </p:nvSpPr>
        <p:spPr bwMode="auto">
          <a:xfrm rot="5400000">
            <a:off x="4049047" y="2959188"/>
            <a:ext cx="1980461" cy="296936"/>
          </a:xfrm>
          <a:custGeom>
            <a:avLst/>
            <a:gdLst>
              <a:gd name="T0" fmla="*/ 746 w 1494"/>
              <a:gd name="T1" fmla="*/ 0 h 224"/>
              <a:gd name="T2" fmla="*/ 0 w 1494"/>
              <a:gd name="T3" fmla="*/ 111 h 224"/>
              <a:gd name="T4" fmla="*/ 746 w 1494"/>
              <a:gd name="T5" fmla="*/ 224 h 224"/>
              <a:gd name="T6" fmla="*/ 1494 w 1494"/>
              <a:gd name="T7" fmla="*/ 111 h 224"/>
              <a:gd name="T8" fmla="*/ 746 w 1494"/>
              <a:gd name="T9" fmla="*/ 0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94" h="224">
                <a:moveTo>
                  <a:pt x="746" y="0"/>
                </a:moveTo>
                <a:lnTo>
                  <a:pt x="0" y="111"/>
                </a:lnTo>
                <a:lnTo>
                  <a:pt x="746" y="224"/>
                </a:lnTo>
                <a:lnTo>
                  <a:pt x="1494" y="111"/>
                </a:lnTo>
                <a:lnTo>
                  <a:pt x="746" y="0"/>
                </a:lnTo>
                <a:close/>
              </a:path>
            </a:pathLst>
          </a:custGeom>
          <a:solidFill>
            <a:srgbClr val="8B2A07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43" name="Freeform 79"/>
          <p:cNvSpPr>
            <a:spLocks/>
          </p:cNvSpPr>
          <p:nvPr/>
        </p:nvSpPr>
        <p:spPr bwMode="auto">
          <a:xfrm rot="5400000">
            <a:off x="4955102" y="2202928"/>
            <a:ext cx="988905" cy="817901"/>
          </a:xfrm>
          <a:custGeom>
            <a:avLst/>
            <a:gdLst>
              <a:gd name="T0" fmla="*/ 746 w 746"/>
              <a:gd name="T1" fmla="*/ 506 h 617"/>
              <a:gd name="T2" fmla="*/ 0 w 746"/>
              <a:gd name="T3" fmla="*/ 617 h 617"/>
              <a:gd name="T4" fmla="*/ 0 w 746"/>
              <a:gd name="T5" fmla="*/ 224 h 617"/>
              <a:gd name="T6" fmla="*/ 746 w 746"/>
              <a:gd name="T7" fmla="*/ 0 h 617"/>
              <a:gd name="T8" fmla="*/ 746 w 746"/>
              <a:gd name="T9" fmla="*/ 506 h 6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46" h="617">
                <a:moveTo>
                  <a:pt x="746" y="506"/>
                </a:moveTo>
                <a:lnTo>
                  <a:pt x="0" y="617"/>
                </a:lnTo>
                <a:lnTo>
                  <a:pt x="0" y="224"/>
                </a:lnTo>
                <a:lnTo>
                  <a:pt x="746" y="0"/>
                </a:lnTo>
                <a:lnTo>
                  <a:pt x="746" y="506"/>
                </a:lnTo>
                <a:close/>
              </a:path>
            </a:pathLst>
          </a:custGeom>
          <a:solidFill>
            <a:srgbClr val="F3591F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44" name="Freeform 80"/>
          <p:cNvSpPr>
            <a:spLocks/>
          </p:cNvSpPr>
          <p:nvPr/>
        </p:nvSpPr>
        <p:spPr bwMode="auto">
          <a:xfrm rot="5400000">
            <a:off x="4953777" y="3193159"/>
            <a:ext cx="991556" cy="817901"/>
          </a:xfrm>
          <a:custGeom>
            <a:avLst/>
            <a:gdLst>
              <a:gd name="T0" fmla="*/ 0 w 748"/>
              <a:gd name="T1" fmla="*/ 506 h 617"/>
              <a:gd name="T2" fmla="*/ 748 w 748"/>
              <a:gd name="T3" fmla="*/ 617 h 617"/>
              <a:gd name="T4" fmla="*/ 748 w 748"/>
              <a:gd name="T5" fmla="*/ 224 h 617"/>
              <a:gd name="T6" fmla="*/ 0 w 748"/>
              <a:gd name="T7" fmla="*/ 0 h 617"/>
              <a:gd name="T8" fmla="*/ 0 w 748"/>
              <a:gd name="T9" fmla="*/ 506 h 6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48" h="617">
                <a:moveTo>
                  <a:pt x="0" y="506"/>
                </a:moveTo>
                <a:lnTo>
                  <a:pt x="748" y="617"/>
                </a:lnTo>
                <a:lnTo>
                  <a:pt x="748" y="224"/>
                </a:lnTo>
                <a:lnTo>
                  <a:pt x="0" y="0"/>
                </a:lnTo>
                <a:lnTo>
                  <a:pt x="0" y="506"/>
                </a:lnTo>
                <a:close/>
              </a:path>
            </a:pathLst>
          </a:custGeom>
          <a:solidFill>
            <a:srgbClr val="D33F0B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45" name="Freeform 81"/>
          <p:cNvSpPr>
            <a:spLocks/>
          </p:cNvSpPr>
          <p:nvPr/>
        </p:nvSpPr>
        <p:spPr bwMode="auto">
          <a:xfrm rot="5400000">
            <a:off x="3885997" y="2000772"/>
            <a:ext cx="1361402" cy="849716"/>
          </a:xfrm>
          <a:custGeom>
            <a:avLst/>
            <a:gdLst>
              <a:gd name="T0" fmla="*/ 1027 w 1027"/>
              <a:gd name="T1" fmla="*/ 641 h 641"/>
              <a:gd name="T2" fmla="*/ 0 w 1027"/>
              <a:gd name="T3" fmla="*/ 532 h 641"/>
              <a:gd name="T4" fmla="*/ 0 w 1027"/>
              <a:gd name="T5" fmla="*/ 111 h 641"/>
              <a:gd name="T6" fmla="*/ 1027 w 1027"/>
              <a:gd name="T7" fmla="*/ 0 h 641"/>
              <a:gd name="T8" fmla="*/ 1027 w 1027"/>
              <a:gd name="T9" fmla="*/ 641 h 6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27" h="641">
                <a:moveTo>
                  <a:pt x="1027" y="641"/>
                </a:moveTo>
                <a:lnTo>
                  <a:pt x="0" y="532"/>
                </a:lnTo>
                <a:lnTo>
                  <a:pt x="0" y="111"/>
                </a:lnTo>
                <a:lnTo>
                  <a:pt x="1027" y="0"/>
                </a:lnTo>
                <a:lnTo>
                  <a:pt x="1027" y="641"/>
                </a:lnTo>
                <a:close/>
              </a:path>
            </a:pathLst>
          </a:custGeom>
          <a:solidFill>
            <a:srgbClr val="A9C500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46" name="Freeform 82"/>
          <p:cNvSpPr>
            <a:spLocks/>
          </p:cNvSpPr>
          <p:nvPr/>
        </p:nvSpPr>
        <p:spPr bwMode="auto">
          <a:xfrm rot="5400000">
            <a:off x="3884672" y="3363499"/>
            <a:ext cx="1364053" cy="849716"/>
          </a:xfrm>
          <a:custGeom>
            <a:avLst/>
            <a:gdLst>
              <a:gd name="T0" fmla="*/ 0 w 1029"/>
              <a:gd name="T1" fmla="*/ 641 h 641"/>
              <a:gd name="T2" fmla="*/ 1029 w 1029"/>
              <a:gd name="T3" fmla="*/ 532 h 641"/>
              <a:gd name="T4" fmla="*/ 1029 w 1029"/>
              <a:gd name="T5" fmla="*/ 111 h 641"/>
              <a:gd name="T6" fmla="*/ 0 w 1029"/>
              <a:gd name="T7" fmla="*/ 0 h 641"/>
              <a:gd name="T8" fmla="*/ 0 w 1029"/>
              <a:gd name="T9" fmla="*/ 641 h 6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29" h="641">
                <a:moveTo>
                  <a:pt x="0" y="641"/>
                </a:moveTo>
                <a:lnTo>
                  <a:pt x="1029" y="532"/>
                </a:lnTo>
                <a:lnTo>
                  <a:pt x="1029" y="111"/>
                </a:lnTo>
                <a:lnTo>
                  <a:pt x="0" y="0"/>
                </a:lnTo>
                <a:lnTo>
                  <a:pt x="0" y="641"/>
                </a:lnTo>
                <a:close/>
              </a:path>
            </a:pathLst>
          </a:custGeom>
          <a:solidFill>
            <a:srgbClr val="7A8E00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47" name="Freeform 83"/>
          <p:cNvSpPr>
            <a:spLocks/>
          </p:cNvSpPr>
          <p:nvPr/>
        </p:nvSpPr>
        <p:spPr bwMode="auto">
          <a:xfrm rot="5400000">
            <a:off x="6372842" y="2797463"/>
            <a:ext cx="10605" cy="620385"/>
          </a:xfrm>
          <a:custGeom>
            <a:avLst/>
            <a:gdLst>
              <a:gd name="T0" fmla="*/ 8 w 8"/>
              <a:gd name="T1" fmla="*/ 468 h 468"/>
              <a:gd name="T2" fmla="*/ 0 w 8"/>
              <a:gd name="T3" fmla="*/ 468 h 468"/>
              <a:gd name="T4" fmla="*/ 0 w 8"/>
              <a:gd name="T5" fmla="*/ 2 h 468"/>
              <a:gd name="T6" fmla="*/ 3 w 8"/>
              <a:gd name="T7" fmla="*/ 0 h 468"/>
              <a:gd name="T8" fmla="*/ 8 w 8"/>
              <a:gd name="T9" fmla="*/ 2 h 468"/>
              <a:gd name="T10" fmla="*/ 8 w 8"/>
              <a:gd name="T11" fmla="*/ 468 h 4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" h="468">
                <a:moveTo>
                  <a:pt x="8" y="468"/>
                </a:moveTo>
                <a:lnTo>
                  <a:pt x="0" y="468"/>
                </a:lnTo>
                <a:lnTo>
                  <a:pt x="0" y="2"/>
                </a:lnTo>
                <a:lnTo>
                  <a:pt x="3" y="0"/>
                </a:lnTo>
                <a:lnTo>
                  <a:pt x="8" y="2"/>
                </a:lnTo>
                <a:lnTo>
                  <a:pt x="8" y="468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48" name="Freeform 84"/>
          <p:cNvSpPr>
            <a:spLocks/>
          </p:cNvSpPr>
          <p:nvPr/>
        </p:nvSpPr>
        <p:spPr bwMode="auto">
          <a:xfrm rot="5400000">
            <a:off x="5517823" y="2772276"/>
            <a:ext cx="10605" cy="670759"/>
          </a:xfrm>
          <a:custGeom>
            <a:avLst/>
            <a:gdLst>
              <a:gd name="T0" fmla="*/ 8 w 8"/>
              <a:gd name="T1" fmla="*/ 506 h 506"/>
              <a:gd name="T2" fmla="*/ 0 w 8"/>
              <a:gd name="T3" fmla="*/ 506 h 506"/>
              <a:gd name="T4" fmla="*/ 0 w 8"/>
              <a:gd name="T5" fmla="*/ 1 h 506"/>
              <a:gd name="T6" fmla="*/ 3 w 8"/>
              <a:gd name="T7" fmla="*/ 0 h 506"/>
              <a:gd name="T8" fmla="*/ 8 w 8"/>
              <a:gd name="T9" fmla="*/ 1 h 506"/>
              <a:gd name="T10" fmla="*/ 8 w 8"/>
              <a:gd name="T11" fmla="*/ 506 h 5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" h="506">
                <a:moveTo>
                  <a:pt x="8" y="506"/>
                </a:moveTo>
                <a:lnTo>
                  <a:pt x="0" y="506"/>
                </a:lnTo>
                <a:lnTo>
                  <a:pt x="0" y="1"/>
                </a:lnTo>
                <a:lnTo>
                  <a:pt x="3" y="0"/>
                </a:lnTo>
                <a:lnTo>
                  <a:pt x="8" y="1"/>
                </a:lnTo>
                <a:lnTo>
                  <a:pt x="8" y="506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49" name="Freeform 85"/>
          <p:cNvSpPr>
            <a:spLocks/>
          </p:cNvSpPr>
          <p:nvPr/>
        </p:nvSpPr>
        <p:spPr bwMode="auto">
          <a:xfrm rot="5400000">
            <a:off x="2760554" y="2797463"/>
            <a:ext cx="10605" cy="620385"/>
          </a:xfrm>
          <a:custGeom>
            <a:avLst/>
            <a:gdLst>
              <a:gd name="T0" fmla="*/ 8 w 8"/>
              <a:gd name="T1" fmla="*/ 0 h 468"/>
              <a:gd name="T2" fmla="*/ 0 w 8"/>
              <a:gd name="T3" fmla="*/ 0 h 468"/>
              <a:gd name="T4" fmla="*/ 0 w 8"/>
              <a:gd name="T5" fmla="*/ 467 h 468"/>
              <a:gd name="T6" fmla="*/ 3 w 8"/>
              <a:gd name="T7" fmla="*/ 468 h 468"/>
              <a:gd name="T8" fmla="*/ 8 w 8"/>
              <a:gd name="T9" fmla="*/ 467 h 468"/>
              <a:gd name="T10" fmla="*/ 8 w 8"/>
              <a:gd name="T11" fmla="*/ 0 h 4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" h="468">
                <a:moveTo>
                  <a:pt x="8" y="0"/>
                </a:moveTo>
                <a:lnTo>
                  <a:pt x="0" y="0"/>
                </a:lnTo>
                <a:lnTo>
                  <a:pt x="0" y="467"/>
                </a:lnTo>
                <a:lnTo>
                  <a:pt x="3" y="468"/>
                </a:lnTo>
                <a:lnTo>
                  <a:pt x="8" y="467"/>
                </a:lnTo>
                <a:lnTo>
                  <a:pt x="8" y="0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50" name="Freeform 86"/>
          <p:cNvSpPr>
            <a:spLocks/>
          </p:cNvSpPr>
          <p:nvPr/>
        </p:nvSpPr>
        <p:spPr bwMode="auto">
          <a:xfrm rot="5400000">
            <a:off x="3614247" y="2772276"/>
            <a:ext cx="10605" cy="670759"/>
          </a:xfrm>
          <a:custGeom>
            <a:avLst/>
            <a:gdLst>
              <a:gd name="T0" fmla="*/ 8 w 8"/>
              <a:gd name="T1" fmla="*/ 0 h 506"/>
              <a:gd name="T2" fmla="*/ 0 w 8"/>
              <a:gd name="T3" fmla="*/ 0 h 506"/>
              <a:gd name="T4" fmla="*/ 0 w 8"/>
              <a:gd name="T5" fmla="*/ 504 h 506"/>
              <a:gd name="T6" fmla="*/ 3 w 8"/>
              <a:gd name="T7" fmla="*/ 506 h 506"/>
              <a:gd name="T8" fmla="*/ 8 w 8"/>
              <a:gd name="T9" fmla="*/ 504 h 506"/>
              <a:gd name="T10" fmla="*/ 8 w 8"/>
              <a:gd name="T11" fmla="*/ 0 h 5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" h="506">
                <a:moveTo>
                  <a:pt x="8" y="0"/>
                </a:moveTo>
                <a:lnTo>
                  <a:pt x="0" y="0"/>
                </a:lnTo>
                <a:lnTo>
                  <a:pt x="0" y="504"/>
                </a:lnTo>
                <a:lnTo>
                  <a:pt x="3" y="506"/>
                </a:lnTo>
                <a:lnTo>
                  <a:pt x="8" y="504"/>
                </a:lnTo>
                <a:lnTo>
                  <a:pt x="8" y="0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51" name="Freeform 87"/>
          <p:cNvSpPr>
            <a:spLocks/>
          </p:cNvSpPr>
          <p:nvPr/>
        </p:nvSpPr>
        <p:spPr bwMode="auto">
          <a:xfrm rot="5400000">
            <a:off x="4561396" y="2682799"/>
            <a:ext cx="10605" cy="849716"/>
          </a:xfrm>
          <a:custGeom>
            <a:avLst/>
            <a:gdLst>
              <a:gd name="T0" fmla="*/ 8 w 8"/>
              <a:gd name="T1" fmla="*/ 640 h 641"/>
              <a:gd name="T2" fmla="*/ 3 w 8"/>
              <a:gd name="T3" fmla="*/ 641 h 641"/>
              <a:gd name="T4" fmla="*/ 0 w 8"/>
              <a:gd name="T5" fmla="*/ 640 h 641"/>
              <a:gd name="T6" fmla="*/ 0 w 8"/>
              <a:gd name="T7" fmla="*/ 0 h 641"/>
              <a:gd name="T8" fmla="*/ 3 w 8"/>
              <a:gd name="T9" fmla="*/ 0 h 641"/>
              <a:gd name="T10" fmla="*/ 8 w 8"/>
              <a:gd name="T11" fmla="*/ 0 h 641"/>
              <a:gd name="T12" fmla="*/ 8 w 8"/>
              <a:gd name="T13" fmla="*/ 640 h 6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" h="641">
                <a:moveTo>
                  <a:pt x="8" y="640"/>
                </a:moveTo>
                <a:lnTo>
                  <a:pt x="3" y="641"/>
                </a:lnTo>
                <a:lnTo>
                  <a:pt x="0" y="640"/>
                </a:lnTo>
                <a:lnTo>
                  <a:pt x="0" y="0"/>
                </a:lnTo>
                <a:lnTo>
                  <a:pt x="3" y="0"/>
                </a:lnTo>
                <a:lnTo>
                  <a:pt x="8" y="0"/>
                </a:lnTo>
                <a:lnTo>
                  <a:pt x="8" y="640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52" name="Freeform 88"/>
          <p:cNvSpPr>
            <a:spLocks/>
          </p:cNvSpPr>
          <p:nvPr/>
        </p:nvSpPr>
        <p:spPr bwMode="auto">
          <a:xfrm rot="5400000">
            <a:off x="5881040" y="2919419"/>
            <a:ext cx="1236794" cy="377799"/>
          </a:xfrm>
          <a:custGeom>
            <a:avLst/>
            <a:gdLst>
              <a:gd name="T0" fmla="*/ 465 w 933"/>
              <a:gd name="T1" fmla="*/ 0 h 285"/>
              <a:gd name="T2" fmla="*/ 0 w 933"/>
              <a:gd name="T3" fmla="*/ 280 h 285"/>
              <a:gd name="T4" fmla="*/ 0 w 933"/>
              <a:gd name="T5" fmla="*/ 285 h 285"/>
              <a:gd name="T6" fmla="*/ 465 w 933"/>
              <a:gd name="T7" fmla="*/ 10 h 285"/>
              <a:gd name="T8" fmla="*/ 933 w 933"/>
              <a:gd name="T9" fmla="*/ 285 h 285"/>
              <a:gd name="T10" fmla="*/ 933 w 933"/>
              <a:gd name="T11" fmla="*/ 280 h 285"/>
              <a:gd name="T12" fmla="*/ 465 w 933"/>
              <a:gd name="T13" fmla="*/ 0 h 2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33" h="285">
                <a:moveTo>
                  <a:pt x="465" y="0"/>
                </a:moveTo>
                <a:lnTo>
                  <a:pt x="0" y="280"/>
                </a:lnTo>
                <a:lnTo>
                  <a:pt x="0" y="285"/>
                </a:lnTo>
                <a:lnTo>
                  <a:pt x="465" y="10"/>
                </a:lnTo>
                <a:lnTo>
                  <a:pt x="933" y="285"/>
                </a:lnTo>
                <a:lnTo>
                  <a:pt x="933" y="280"/>
                </a:lnTo>
                <a:lnTo>
                  <a:pt x="465" y="0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53" name="Freeform 89"/>
          <p:cNvSpPr>
            <a:spLocks/>
          </p:cNvSpPr>
          <p:nvPr/>
        </p:nvSpPr>
        <p:spPr bwMode="auto">
          <a:xfrm rot="5400000">
            <a:off x="5337540" y="2987025"/>
            <a:ext cx="1236794" cy="242587"/>
          </a:xfrm>
          <a:custGeom>
            <a:avLst/>
            <a:gdLst>
              <a:gd name="T0" fmla="*/ 0 w 933"/>
              <a:gd name="T1" fmla="*/ 183 h 183"/>
              <a:gd name="T2" fmla="*/ 462 w 933"/>
              <a:gd name="T3" fmla="*/ 7 h 183"/>
              <a:gd name="T4" fmla="*/ 470 w 933"/>
              <a:gd name="T5" fmla="*/ 7 h 183"/>
              <a:gd name="T6" fmla="*/ 933 w 933"/>
              <a:gd name="T7" fmla="*/ 183 h 183"/>
              <a:gd name="T8" fmla="*/ 933 w 933"/>
              <a:gd name="T9" fmla="*/ 178 h 183"/>
              <a:gd name="T10" fmla="*/ 470 w 933"/>
              <a:gd name="T11" fmla="*/ 0 h 183"/>
              <a:gd name="T12" fmla="*/ 462 w 933"/>
              <a:gd name="T13" fmla="*/ 0 h 183"/>
              <a:gd name="T14" fmla="*/ 0 w 933"/>
              <a:gd name="T15" fmla="*/ 178 h 183"/>
              <a:gd name="T16" fmla="*/ 0 w 933"/>
              <a:gd name="T17" fmla="*/ 183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33" h="183">
                <a:moveTo>
                  <a:pt x="0" y="183"/>
                </a:moveTo>
                <a:lnTo>
                  <a:pt x="462" y="7"/>
                </a:lnTo>
                <a:lnTo>
                  <a:pt x="470" y="7"/>
                </a:lnTo>
                <a:lnTo>
                  <a:pt x="933" y="183"/>
                </a:lnTo>
                <a:lnTo>
                  <a:pt x="933" y="178"/>
                </a:lnTo>
                <a:lnTo>
                  <a:pt x="470" y="0"/>
                </a:lnTo>
                <a:lnTo>
                  <a:pt x="462" y="0"/>
                </a:lnTo>
                <a:lnTo>
                  <a:pt x="0" y="178"/>
                </a:lnTo>
                <a:lnTo>
                  <a:pt x="0" y="183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54" name="Freeform 90"/>
          <p:cNvSpPr>
            <a:spLocks/>
          </p:cNvSpPr>
          <p:nvPr/>
        </p:nvSpPr>
        <p:spPr bwMode="auto">
          <a:xfrm rot="5400000">
            <a:off x="4714503" y="2953885"/>
            <a:ext cx="1980461" cy="307541"/>
          </a:xfrm>
          <a:custGeom>
            <a:avLst/>
            <a:gdLst>
              <a:gd name="T0" fmla="*/ 746 w 1494"/>
              <a:gd name="T1" fmla="*/ 0 h 232"/>
              <a:gd name="T2" fmla="*/ 0 w 1494"/>
              <a:gd name="T3" fmla="*/ 224 h 232"/>
              <a:gd name="T4" fmla="*/ 0 w 1494"/>
              <a:gd name="T5" fmla="*/ 232 h 232"/>
              <a:gd name="T6" fmla="*/ 746 w 1494"/>
              <a:gd name="T7" fmla="*/ 10 h 232"/>
              <a:gd name="T8" fmla="*/ 1494 w 1494"/>
              <a:gd name="T9" fmla="*/ 232 h 232"/>
              <a:gd name="T10" fmla="*/ 1494 w 1494"/>
              <a:gd name="T11" fmla="*/ 224 h 232"/>
              <a:gd name="T12" fmla="*/ 746 w 1494"/>
              <a:gd name="T13" fmla="*/ 0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94" h="232">
                <a:moveTo>
                  <a:pt x="746" y="0"/>
                </a:moveTo>
                <a:lnTo>
                  <a:pt x="0" y="224"/>
                </a:lnTo>
                <a:lnTo>
                  <a:pt x="0" y="232"/>
                </a:lnTo>
                <a:lnTo>
                  <a:pt x="746" y="10"/>
                </a:lnTo>
                <a:lnTo>
                  <a:pt x="1494" y="232"/>
                </a:lnTo>
                <a:lnTo>
                  <a:pt x="1494" y="224"/>
                </a:lnTo>
                <a:lnTo>
                  <a:pt x="746" y="0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57" name="Freeform 91"/>
          <p:cNvSpPr>
            <a:spLocks/>
          </p:cNvSpPr>
          <p:nvPr/>
        </p:nvSpPr>
        <p:spPr bwMode="auto">
          <a:xfrm rot="5400000">
            <a:off x="4131235" y="3026794"/>
            <a:ext cx="1980461" cy="161725"/>
          </a:xfrm>
          <a:custGeom>
            <a:avLst/>
            <a:gdLst>
              <a:gd name="T0" fmla="*/ 743 w 1494"/>
              <a:gd name="T1" fmla="*/ 0 h 122"/>
              <a:gd name="T2" fmla="*/ 0 w 1494"/>
              <a:gd name="T3" fmla="*/ 113 h 122"/>
              <a:gd name="T4" fmla="*/ 0 w 1494"/>
              <a:gd name="T5" fmla="*/ 122 h 122"/>
              <a:gd name="T6" fmla="*/ 743 w 1494"/>
              <a:gd name="T7" fmla="*/ 11 h 122"/>
              <a:gd name="T8" fmla="*/ 751 w 1494"/>
              <a:gd name="T9" fmla="*/ 11 h 122"/>
              <a:gd name="T10" fmla="*/ 1494 w 1494"/>
              <a:gd name="T11" fmla="*/ 122 h 122"/>
              <a:gd name="T12" fmla="*/ 1494 w 1494"/>
              <a:gd name="T13" fmla="*/ 113 h 122"/>
              <a:gd name="T14" fmla="*/ 751 w 1494"/>
              <a:gd name="T15" fmla="*/ 0 h 122"/>
              <a:gd name="T16" fmla="*/ 743 w 1494"/>
              <a:gd name="T17" fmla="*/ 0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494" h="122">
                <a:moveTo>
                  <a:pt x="743" y="0"/>
                </a:moveTo>
                <a:lnTo>
                  <a:pt x="0" y="113"/>
                </a:lnTo>
                <a:lnTo>
                  <a:pt x="0" y="122"/>
                </a:lnTo>
                <a:lnTo>
                  <a:pt x="743" y="11"/>
                </a:lnTo>
                <a:lnTo>
                  <a:pt x="751" y="11"/>
                </a:lnTo>
                <a:lnTo>
                  <a:pt x="1494" y="122"/>
                </a:lnTo>
                <a:lnTo>
                  <a:pt x="1494" y="113"/>
                </a:lnTo>
                <a:lnTo>
                  <a:pt x="751" y="0"/>
                </a:lnTo>
                <a:lnTo>
                  <a:pt x="743" y="0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58" name="Freeform 92"/>
          <p:cNvSpPr>
            <a:spLocks/>
          </p:cNvSpPr>
          <p:nvPr/>
        </p:nvSpPr>
        <p:spPr bwMode="auto">
          <a:xfrm rot="5400000">
            <a:off x="2026168" y="2919419"/>
            <a:ext cx="1236794" cy="377799"/>
          </a:xfrm>
          <a:custGeom>
            <a:avLst/>
            <a:gdLst>
              <a:gd name="T0" fmla="*/ 465 w 933"/>
              <a:gd name="T1" fmla="*/ 285 h 285"/>
              <a:gd name="T2" fmla="*/ 0 w 933"/>
              <a:gd name="T3" fmla="*/ 5 h 285"/>
              <a:gd name="T4" fmla="*/ 0 w 933"/>
              <a:gd name="T5" fmla="*/ 0 h 285"/>
              <a:gd name="T6" fmla="*/ 465 w 933"/>
              <a:gd name="T7" fmla="*/ 275 h 285"/>
              <a:gd name="T8" fmla="*/ 933 w 933"/>
              <a:gd name="T9" fmla="*/ 0 h 285"/>
              <a:gd name="T10" fmla="*/ 933 w 933"/>
              <a:gd name="T11" fmla="*/ 5 h 285"/>
              <a:gd name="T12" fmla="*/ 465 w 933"/>
              <a:gd name="T13" fmla="*/ 285 h 2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33" h="285">
                <a:moveTo>
                  <a:pt x="465" y="285"/>
                </a:moveTo>
                <a:lnTo>
                  <a:pt x="0" y="5"/>
                </a:lnTo>
                <a:lnTo>
                  <a:pt x="0" y="0"/>
                </a:lnTo>
                <a:lnTo>
                  <a:pt x="465" y="275"/>
                </a:lnTo>
                <a:lnTo>
                  <a:pt x="933" y="0"/>
                </a:lnTo>
                <a:lnTo>
                  <a:pt x="933" y="5"/>
                </a:lnTo>
                <a:lnTo>
                  <a:pt x="465" y="285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59" name="Freeform 93"/>
          <p:cNvSpPr>
            <a:spLocks/>
          </p:cNvSpPr>
          <p:nvPr/>
        </p:nvSpPr>
        <p:spPr bwMode="auto">
          <a:xfrm rot="5400000">
            <a:off x="2569666" y="2987025"/>
            <a:ext cx="1236794" cy="242587"/>
          </a:xfrm>
          <a:custGeom>
            <a:avLst/>
            <a:gdLst>
              <a:gd name="T0" fmla="*/ 0 w 933"/>
              <a:gd name="T1" fmla="*/ 0 h 183"/>
              <a:gd name="T2" fmla="*/ 462 w 933"/>
              <a:gd name="T3" fmla="*/ 176 h 183"/>
              <a:gd name="T4" fmla="*/ 470 w 933"/>
              <a:gd name="T5" fmla="*/ 176 h 183"/>
              <a:gd name="T6" fmla="*/ 933 w 933"/>
              <a:gd name="T7" fmla="*/ 0 h 183"/>
              <a:gd name="T8" fmla="*/ 933 w 933"/>
              <a:gd name="T9" fmla="*/ 5 h 183"/>
              <a:gd name="T10" fmla="*/ 470 w 933"/>
              <a:gd name="T11" fmla="*/ 183 h 183"/>
              <a:gd name="T12" fmla="*/ 462 w 933"/>
              <a:gd name="T13" fmla="*/ 183 h 183"/>
              <a:gd name="T14" fmla="*/ 0 w 933"/>
              <a:gd name="T15" fmla="*/ 5 h 183"/>
              <a:gd name="T16" fmla="*/ 0 w 933"/>
              <a:gd name="T17" fmla="*/ 0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33" h="183">
                <a:moveTo>
                  <a:pt x="0" y="0"/>
                </a:moveTo>
                <a:lnTo>
                  <a:pt x="462" y="176"/>
                </a:lnTo>
                <a:lnTo>
                  <a:pt x="470" y="176"/>
                </a:lnTo>
                <a:lnTo>
                  <a:pt x="933" y="0"/>
                </a:lnTo>
                <a:lnTo>
                  <a:pt x="933" y="5"/>
                </a:lnTo>
                <a:lnTo>
                  <a:pt x="470" y="183"/>
                </a:lnTo>
                <a:lnTo>
                  <a:pt x="462" y="183"/>
                </a:lnTo>
                <a:lnTo>
                  <a:pt x="0" y="5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60" name="Freeform 94"/>
          <p:cNvSpPr>
            <a:spLocks/>
          </p:cNvSpPr>
          <p:nvPr/>
        </p:nvSpPr>
        <p:spPr bwMode="auto">
          <a:xfrm rot="5400000">
            <a:off x="2448373" y="2953222"/>
            <a:ext cx="1980461" cy="308867"/>
          </a:xfrm>
          <a:custGeom>
            <a:avLst/>
            <a:gdLst>
              <a:gd name="T0" fmla="*/ 746 w 1494"/>
              <a:gd name="T1" fmla="*/ 233 h 233"/>
              <a:gd name="T2" fmla="*/ 0 w 1494"/>
              <a:gd name="T3" fmla="*/ 9 h 233"/>
              <a:gd name="T4" fmla="*/ 0 w 1494"/>
              <a:gd name="T5" fmla="*/ 0 h 233"/>
              <a:gd name="T6" fmla="*/ 746 w 1494"/>
              <a:gd name="T7" fmla="*/ 222 h 233"/>
              <a:gd name="T8" fmla="*/ 1494 w 1494"/>
              <a:gd name="T9" fmla="*/ 0 h 233"/>
              <a:gd name="T10" fmla="*/ 1494 w 1494"/>
              <a:gd name="T11" fmla="*/ 9 h 233"/>
              <a:gd name="T12" fmla="*/ 746 w 1494"/>
              <a:gd name="T13" fmla="*/ 233 h 2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94" h="233">
                <a:moveTo>
                  <a:pt x="746" y="233"/>
                </a:moveTo>
                <a:lnTo>
                  <a:pt x="0" y="9"/>
                </a:lnTo>
                <a:lnTo>
                  <a:pt x="0" y="0"/>
                </a:lnTo>
                <a:lnTo>
                  <a:pt x="746" y="222"/>
                </a:lnTo>
                <a:lnTo>
                  <a:pt x="1494" y="0"/>
                </a:lnTo>
                <a:lnTo>
                  <a:pt x="1494" y="9"/>
                </a:lnTo>
                <a:lnTo>
                  <a:pt x="746" y="233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61" name="Freeform 95"/>
          <p:cNvSpPr>
            <a:spLocks/>
          </p:cNvSpPr>
          <p:nvPr/>
        </p:nvSpPr>
        <p:spPr bwMode="auto">
          <a:xfrm rot="5400000">
            <a:off x="3032305" y="3026794"/>
            <a:ext cx="1980461" cy="161725"/>
          </a:xfrm>
          <a:custGeom>
            <a:avLst/>
            <a:gdLst>
              <a:gd name="T0" fmla="*/ 743 w 1494"/>
              <a:gd name="T1" fmla="*/ 122 h 122"/>
              <a:gd name="T2" fmla="*/ 0 w 1494"/>
              <a:gd name="T3" fmla="*/ 9 h 122"/>
              <a:gd name="T4" fmla="*/ 0 w 1494"/>
              <a:gd name="T5" fmla="*/ 0 h 122"/>
              <a:gd name="T6" fmla="*/ 743 w 1494"/>
              <a:gd name="T7" fmla="*/ 112 h 122"/>
              <a:gd name="T8" fmla="*/ 751 w 1494"/>
              <a:gd name="T9" fmla="*/ 112 h 122"/>
              <a:gd name="T10" fmla="*/ 1494 w 1494"/>
              <a:gd name="T11" fmla="*/ 0 h 122"/>
              <a:gd name="T12" fmla="*/ 1494 w 1494"/>
              <a:gd name="T13" fmla="*/ 9 h 122"/>
              <a:gd name="T14" fmla="*/ 751 w 1494"/>
              <a:gd name="T15" fmla="*/ 122 h 122"/>
              <a:gd name="T16" fmla="*/ 743 w 1494"/>
              <a:gd name="T17" fmla="*/ 122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494" h="122">
                <a:moveTo>
                  <a:pt x="743" y="122"/>
                </a:moveTo>
                <a:lnTo>
                  <a:pt x="0" y="9"/>
                </a:lnTo>
                <a:lnTo>
                  <a:pt x="0" y="0"/>
                </a:lnTo>
                <a:lnTo>
                  <a:pt x="743" y="112"/>
                </a:lnTo>
                <a:lnTo>
                  <a:pt x="751" y="112"/>
                </a:lnTo>
                <a:lnTo>
                  <a:pt x="1494" y="0"/>
                </a:lnTo>
                <a:lnTo>
                  <a:pt x="1494" y="9"/>
                </a:lnTo>
                <a:lnTo>
                  <a:pt x="751" y="122"/>
                </a:lnTo>
                <a:lnTo>
                  <a:pt x="743" y="122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62" name="Freeform 96"/>
          <p:cNvSpPr>
            <a:spLocks/>
          </p:cNvSpPr>
          <p:nvPr/>
        </p:nvSpPr>
        <p:spPr bwMode="auto">
          <a:xfrm rot="5400000">
            <a:off x="3547303" y="3026130"/>
            <a:ext cx="2725454" cy="163051"/>
          </a:xfrm>
          <a:custGeom>
            <a:avLst/>
            <a:gdLst>
              <a:gd name="T0" fmla="*/ 1027 w 2056"/>
              <a:gd name="T1" fmla="*/ 0 h 123"/>
              <a:gd name="T2" fmla="*/ 0 w 2056"/>
              <a:gd name="T3" fmla="*/ 111 h 123"/>
              <a:gd name="T4" fmla="*/ 0 w 2056"/>
              <a:gd name="T5" fmla="*/ 123 h 123"/>
              <a:gd name="T6" fmla="*/ 1027 w 2056"/>
              <a:gd name="T7" fmla="*/ 14 h 123"/>
              <a:gd name="T8" fmla="*/ 2056 w 2056"/>
              <a:gd name="T9" fmla="*/ 123 h 123"/>
              <a:gd name="T10" fmla="*/ 2056 w 2056"/>
              <a:gd name="T11" fmla="*/ 111 h 123"/>
              <a:gd name="T12" fmla="*/ 1027 w 2056"/>
              <a:gd name="T13" fmla="*/ 0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56" h="123">
                <a:moveTo>
                  <a:pt x="1027" y="0"/>
                </a:moveTo>
                <a:lnTo>
                  <a:pt x="0" y="111"/>
                </a:lnTo>
                <a:lnTo>
                  <a:pt x="0" y="123"/>
                </a:lnTo>
                <a:lnTo>
                  <a:pt x="1027" y="14"/>
                </a:lnTo>
                <a:lnTo>
                  <a:pt x="2056" y="123"/>
                </a:lnTo>
                <a:lnTo>
                  <a:pt x="2056" y="111"/>
                </a:lnTo>
                <a:lnTo>
                  <a:pt x="1027" y="0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63" name="Freeform 97"/>
          <p:cNvSpPr>
            <a:spLocks/>
          </p:cNvSpPr>
          <p:nvPr/>
        </p:nvSpPr>
        <p:spPr bwMode="auto">
          <a:xfrm rot="5400000">
            <a:off x="2857987" y="3028782"/>
            <a:ext cx="2725454" cy="157748"/>
          </a:xfrm>
          <a:custGeom>
            <a:avLst/>
            <a:gdLst>
              <a:gd name="T0" fmla="*/ 1027 w 2056"/>
              <a:gd name="T1" fmla="*/ 119 h 119"/>
              <a:gd name="T2" fmla="*/ 0 w 2056"/>
              <a:gd name="T3" fmla="*/ 10 h 119"/>
              <a:gd name="T4" fmla="*/ 0 w 2056"/>
              <a:gd name="T5" fmla="*/ 0 h 119"/>
              <a:gd name="T6" fmla="*/ 1027 w 2056"/>
              <a:gd name="T7" fmla="*/ 104 h 119"/>
              <a:gd name="T8" fmla="*/ 2056 w 2056"/>
              <a:gd name="T9" fmla="*/ 0 h 119"/>
              <a:gd name="T10" fmla="*/ 2056 w 2056"/>
              <a:gd name="T11" fmla="*/ 10 h 119"/>
              <a:gd name="T12" fmla="*/ 1027 w 2056"/>
              <a:gd name="T13" fmla="*/ 119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56" h="119">
                <a:moveTo>
                  <a:pt x="1027" y="119"/>
                </a:moveTo>
                <a:lnTo>
                  <a:pt x="0" y="10"/>
                </a:lnTo>
                <a:lnTo>
                  <a:pt x="0" y="0"/>
                </a:lnTo>
                <a:lnTo>
                  <a:pt x="1027" y="104"/>
                </a:lnTo>
                <a:lnTo>
                  <a:pt x="2056" y="0"/>
                </a:lnTo>
                <a:lnTo>
                  <a:pt x="2056" y="10"/>
                </a:lnTo>
                <a:lnTo>
                  <a:pt x="1027" y="119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112" name="Oval 111"/>
          <p:cNvSpPr/>
          <p:nvPr/>
        </p:nvSpPr>
        <p:spPr>
          <a:xfrm>
            <a:off x="2788225" y="2665675"/>
            <a:ext cx="272249" cy="272249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b="1" dirty="0">
                <a:solidFill>
                  <a:schemeClr val="accent4">
                    <a:lumMod val="50000"/>
                  </a:schemeClr>
                </a:solidFill>
              </a:rPr>
              <a:t>1</a:t>
            </a:r>
          </a:p>
        </p:txBody>
      </p:sp>
      <p:sp>
        <p:nvSpPr>
          <p:cNvPr id="113" name="Oval 112"/>
          <p:cNvSpPr/>
          <p:nvPr/>
        </p:nvSpPr>
        <p:spPr>
          <a:xfrm>
            <a:off x="3551417" y="2665675"/>
            <a:ext cx="272249" cy="272249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b="1">
                <a:solidFill>
                  <a:srgbClr val="015385"/>
                </a:solidFill>
              </a:rPr>
              <a:t>2</a:t>
            </a:r>
            <a:endParaRPr lang="en-US" sz="1350" b="1" dirty="0">
              <a:solidFill>
                <a:srgbClr val="015385"/>
              </a:solidFill>
            </a:endParaRPr>
          </a:p>
        </p:txBody>
      </p:sp>
      <p:sp>
        <p:nvSpPr>
          <p:cNvPr id="114" name="Oval 113"/>
          <p:cNvSpPr/>
          <p:nvPr/>
        </p:nvSpPr>
        <p:spPr>
          <a:xfrm>
            <a:off x="4435876" y="2665675"/>
            <a:ext cx="272249" cy="272249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b="1">
                <a:solidFill>
                  <a:srgbClr val="7A8E00"/>
                </a:solidFill>
              </a:rPr>
              <a:t>3</a:t>
            </a:r>
            <a:endParaRPr lang="en-US" sz="1350" b="1" dirty="0">
              <a:solidFill>
                <a:srgbClr val="7A8E00"/>
              </a:solidFill>
            </a:endParaRPr>
          </a:p>
        </p:txBody>
      </p:sp>
      <p:sp>
        <p:nvSpPr>
          <p:cNvPr id="115" name="Oval 114"/>
          <p:cNvSpPr/>
          <p:nvPr/>
        </p:nvSpPr>
        <p:spPr>
          <a:xfrm>
            <a:off x="5326435" y="2665675"/>
            <a:ext cx="272249" cy="272249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b="1">
                <a:solidFill>
                  <a:srgbClr val="8B2A07"/>
                </a:solidFill>
              </a:rPr>
              <a:t>4</a:t>
            </a:r>
            <a:endParaRPr lang="en-US" sz="1350" b="1" dirty="0">
              <a:solidFill>
                <a:srgbClr val="8B2A07"/>
              </a:solidFill>
            </a:endParaRPr>
          </a:p>
        </p:txBody>
      </p:sp>
      <p:sp>
        <p:nvSpPr>
          <p:cNvPr id="116" name="Oval 115"/>
          <p:cNvSpPr/>
          <p:nvPr/>
        </p:nvSpPr>
        <p:spPr>
          <a:xfrm>
            <a:off x="6083526" y="2665675"/>
            <a:ext cx="272249" cy="272249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b="1">
                <a:solidFill>
                  <a:srgbClr val="525252"/>
                </a:solidFill>
              </a:rPr>
              <a:t>5</a:t>
            </a:r>
            <a:endParaRPr lang="en-US" sz="1350" b="1" dirty="0">
              <a:solidFill>
                <a:srgbClr val="525252"/>
              </a:solidFill>
            </a:endParaRPr>
          </a:p>
        </p:txBody>
      </p:sp>
      <p:grpSp>
        <p:nvGrpSpPr>
          <p:cNvPr id="120" name="Group 119"/>
          <p:cNvGrpSpPr/>
          <p:nvPr/>
        </p:nvGrpSpPr>
        <p:grpSpPr>
          <a:xfrm>
            <a:off x="763298" y="2607619"/>
            <a:ext cx="1442831" cy="998576"/>
            <a:chOff x="553361" y="1660971"/>
            <a:chExt cx="1644228" cy="1137963"/>
          </a:xfrm>
        </p:grpSpPr>
        <p:sp>
          <p:nvSpPr>
            <p:cNvPr id="121" name="TextBox 120"/>
            <p:cNvSpPr txBox="1"/>
            <p:nvPr/>
          </p:nvSpPr>
          <p:spPr>
            <a:xfrm>
              <a:off x="553361" y="1660971"/>
              <a:ext cx="1644228" cy="447191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1950" b="1" dirty="0">
                  <a:solidFill>
                    <a:srgbClr val="BF9000"/>
                  </a:solidFill>
                </a:rPr>
                <a:t>Lorem Ipsum</a:t>
              </a:r>
            </a:p>
          </p:txBody>
        </p:sp>
        <p:sp>
          <p:nvSpPr>
            <p:cNvPr id="122" name="TextBox 121"/>
            <p:cNvSpPr txBox="1"/>
            <p:nvPr/>
          </p:nvSpPr>
          <p:spPr>
            <a:xfrm>
              <a:off x="559193" y="2062384"/>
              <a:ext cx="1605398" cy="73655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50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3862503" y="4487415"/>
            <a:ext cx="1442831" cy="998576"/>
            <a:chOff x="553361" y="1660971"/>
            <a:chExt cx="1644228" cy="1137963"/>
          </a:xfrm>
        </p:grpSpPr>
        <p:sp>
          <p:nvSpPr>
            <p:cNvPr id="68" name="TextBox 67"/>
            <p:cNvSpPr txBox="1"/>
            <p:nvPr/>
          </p:nvSpPr>
          <p:spPr>
            <a:xfrm>
              <a:off x="553361" y="1660971"/>
              <a:ext cx="1644228" cy="447191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1950" b="1" dirty="0">
                  <a:solidFill>
                    <a:srgbClr val="A9C500"/>
                  </a:solidFill>
                </a:rPr>
                <a:t>Lorem Ipsum</a:t>
              </a: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559193" y="2062384"/>
              <a:ext cx="1605398" cy="73655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</a:rPr>
                <a:t>Lorem ipsum dolor sit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</a:rPr>
                <a:t>amet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</a:rPr>
                <a:t>, at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</a:rPr>
                <a:t>pede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</a:rPr>
                <a:t>luctus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</a:rPr>
                <a:t>vel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</a:rPr>
                <a:t> gravida,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</a:rPr>
                <a:t>nonummy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</a:rPr>
                <a:t>massa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</a:rPr>
                <a:t>rutrum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</a:rPr>
                <a:t> lorem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</a:rPr>
                <a:t>volutpat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900">
                  <a:solidFill>
                    <a:schemeClr val="bg1">
                      <a:lumMod val="50000"/>
                    </a:schemeClr>
                  </a:solidFill>
                </a:rPr>
                <a:t>a nunc ornari.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117" name="Group 116"/>
          <p:cNvGrpSpPr/>
          <p:nvPr/>
        </p:nvGrpSpPr>
        <p:grpSpPr>
          <a:xfrm>
            <a:off x="1977337" y="4201744"/>
            <a:ext cx="1442831" cy="998576"/>
            <a:chOff x="553361" y="1660971"/>
            <a:chExt cx="1644228" cy="1137963"/>
          </a:xfrm>
        </p:grpSpPr>
        <p:sp>
          <p:nvSpPr>
            <p:cNvPr id="118" name="TextBox 117"/>
            <p:cNvSpPr txBox="1"/>
            <p:nvPr/>
          </p:nvSpPr>
          <p:spPr>
            <a:xfrm>
              <a:off x="553361" y="1660971"/>
              <a:ext cx="1644228" cy="447191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1950" b="1" dirty="0">
                  <a:solidFill>
                    <a:srgbClr val="1AA8FE"/>
                  </a:solidFill>
                </a:rPr>
                <a:t>Lorem Ipsum</a:t>
              </a:r>
            </a:p>
          </p:txBody>
        </p:sp>
        <p:sp>
          <p:nvSpPr>
            <p:cNvPr id="119" name="TextBox 118"/>
            <p:cNvSpPr txBox="1"/>
            <p:nvPr/>
          </p:nvSpPr>
          <p:spPr>
            <a:xfrm>
              <a:off x="559193" y="2062384"/>
              <a:ext cx="1605398" cy="73655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50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123" name="Group 122"/>
          <p:cNvGrpSpPr/>
          <p:nvPr/>
        </p:nvGrpSpPr>
        <p:grpSpPr>
          <a:xfrm>
            <a:off x="5747668" y="4201744"/>
            <a:ext cx="1442831" cy="998576"/>
            <a:chOff x="553361" y="1660971"/>
            <a:chExt cx="1644228" cy="1137963"/>
          </a:xfrm>
        </p:grpSpPr>
        <p:sp>
          <p:nvSpPr>
            <p:cNvPr id="124" name="TextBox 123"/>
            <p:cNvSpPr txBox="1"/>
            <p:nvPr/>
          </p:nvSpPr>
          <p:spPr>
            <a:xfrm>
              <a:off x="553361" y="1660971"/>
              <a:ext cx="1644228" cy="447191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1950" b="1" dirty="0">
                  <a:solidFill>
                    <a:srgbClr val="F3591F"/>
                  </a:solidFill>
                </a:rPr>
                <a:t>Lorem Ipsum</a:t>
              </a:r>
            </a:p>
          </p:txBody>
        </p:sp>
        <p:sp>
          <p:nvSpPr>
            <p:cNvPr id="125" name="TextBox 124"/>
            <p:cNvSpPr txBox="1"/>
            <p:nvPr/>
          </p:nvSpPr>
          <p:spPr>
            <a:xfrm>
              <a:off x="559193" y="2062384"/>
              <a:ext cx="1605398" cy="73655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50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126" name="Group 125"/>
          <p:cNvGrpSpPr/>
          <p:nvPr/>
        </p:nvGrpSpPr>
        <p:grpSpPr>
          <a:xfrm>
            <a:off x="6968517" y="2607619"/>
            <a:ext cx="1442831" cy="998576"/>
            <a:chOff x="553361" y="1660971"/>
            <a:chExt cx="1644228" cy="1137963"/>
          </a:xfrm>
        </p:grpSpPr>
        <p:sp>
          <p:nvSpPr>
            <p:cNvPr id="127" name="TextBox 126"/>
            <p:cNvSpPr txBox="1"/>
            <p:nvPr/>
          </p:nvSpPr>
          <p:spPr>
            <a:xfrm>
              <a:off x="553361" y="1660971"/>
              <a:ext cx="1644228" cy="447191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1950" b="1" dirty="0">
                  <a:solidFill>
                    <a:srgbClr val="525252"/>
                  </a:solidFill>
                </a:rPr>
                <a:t>Lorem Ipsum</a:t>
              </a:r>
            </a:p>
          </p:txBody>
        </p:sp>
        <p:sp>
          <p:nvSpPr>
            <p:cNvPr id="128" name="TextBox 127"/>
            <p:cNvSpPr txBox="1"/>
            <p:nvPr/>
          </p:nvSpPr>
          <p:spPr>
            <a:xfrm>
              <a:off x="559193" y="2062384"/>
              <a:ext cx="1605398" cy="73655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50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8050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3D Infographic Blocks</a:t>
            </a:r>
            <a:endParaRPr lang="en-US" dirty="0"/>
          </a:p>
        </p:txBody>
      </p:sp>
      <p:sp>
        <p:nvSpPr>
          <p:cNvPr id="32" name="Freeform 69"/>
          <p:cNvSpPr>
            <a:spLocks/>
          </p:cNvSpPr>
          <p:nvPr/>
        </p:nvSpPr>
        <p:spPr bwMode="auto">
          <a:xfrm rot="5400000">
            <a:off x="2690960" y="2872361"/>
            <a:ext cx="1236794" cy="471917"/>
          </a:xfrm>
          <a:custGeom>
            <a:avLst/>
            <a:gdLst>
              <a:gd name="T0" fmla="*/ 465 w 933"/>
              <a:gd name="T1" fmla="*/ 356 h 356"/>
              <a:gd name="T2" fmla="*/ 0 w 933"/>
              <a:gd name="T3" fmla="*/ 178 h 356"/>
              <a:gd name="T4" fmla="*/ 465 w 933"/>
              <a:gd name="T5" fmla="*/ 0 h 356"/>
              <a:gd name="T6" fmla="*/ 933 w 933"/>
              <a:gd name="T7" fmla="*/ 178 h 356"/>
              <a:gd name="T8" fmla="*/ 465 w 933"/>
              <a:gd name="T9" fmla="*/ 356 h 3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356">
                <a:moveTo>
                  <a:pt x="465" y="356"/>
                </a:moveTo>
                <a:lnTo>
                  <a:pt x="0" y="178"/>
                </a:lnTo>
                <a:lnTo>
                  <a:pt x="465" y="0"/>
                </a:lnTo>
                <a:lnTo>
                  <a:pt x="933" y="178"/>
                </a:lnTo>
                <a:lnTo>
                  <a:pt x="465" y="356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33" name="Freeform 70"/>
          <p:cNvSpPr>
            <a:spLocks/>
          </p:cNvSpPr>
          <p:nvPr/>
        </p:nvSpPr>
        <p:spPr bwMode="auto">
          <a:xfrm rot="5400000">
            <a:off x="2574307" y="2371280"/>
            <a:ext cx="616409" cy="853693"/>
          </a:xfrm>
          <a:custGeom>
            <a:avLst/>
            <a:gdLst>
              <a:gd name="T0" fmla="*/ 465 w 465"/>
              <a:gd name="T1" fmla="*/ 178 h 644"/>
              <a:gd name="T2" fmla="*/ 0 w 465"/>
              <a:gd name="T3" fmla="*/ 0 h 644"/>
              <a:gd name="T4" fmla="*/ 0 w 465"/>
              <a:gd name="T5" fmla="*/ 364 h 644"/>
              <a:gd name="T6" fmla="*/ 465 w 465"/>
              <a:gd name="T7" fmla="*/ 644 h 644"/>
              <a:gd name="T8" fmla="*/ 465 w 465"/>
              <a:gd name="T9" fmla="*/ 178 h 6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65" h="644">
                <a:moveTo>
                  <a:pt x="465" y="178"/>
                </a:moveTo>
                <a:lnTo>
                  <a:pt x="0" y="0"/>
                </a:lnTo>
                <a:lnTo>
                  <a:pt x="0" y="364"/>
                </a:lnTo>
                <a:lnTo>
                  <a:pt x="465" y="644"/>
                </a:lnTo>
                <a:lnTo>
                  <a:pt x="465" y="17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35" name="Freeform 71"/>
          <p:cNvSpPr>
            <a:spLocks/>
          </p:cNvSpPr>
          <p:nvPr/>
        </p:nvSpPr>
        <p:spPr bwMode="auto">
          <a:xfrm rot="5400000">
            <a:off x="2572318" y="2989677"/>
            <a:ext cx="620385" cy="853693"/>
          </a:xfrm>
          <a:custGeom>
            <a:avLst/>
            <a:gdLst>
              <a:gd name="T0" fmla="*/ 0 w 468"/>
              <a:gd name="T1" fmla="*/ 178 h 644"/>
              <a:gd name="T2" fmla="*/ 468 w 468"/>
              <a:gd name="T3" fmla="*/ 0 h 644"/>
              <a:gd name="T4" fmla="*/ 468 w 468"/>
              <a:gd name="T5" fmla="*/ 364 h 644"/>
              <a:gd name="T6" fmla="*/ 0 w 468"/>
              <a:gd name="T7" fmla="*/ 644 h 644"/>
              <a:gd name="T8" fmla="*/ 0 w 468"/>
              <a:gd name="T9" fmla="*/ 178 h 6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68" h="644">
                <a:moveTo>
                  <a:pt x="0" y="178"/>
                </a:moveTo>
                <a:lnTo>
                  <a:pt x="468" y="0"/>
                </a:lnTo>
                <a:lnTo>
                  <a:pt x="468" y="364"/>
                </a:lnTo>
                <a:lnTo>
                  <a:pt x="0" y="644"/>
                </a:lnTo>
                <a:lnTo>
                  <a:pt x="0" y="178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36" name="Freeform 72"/>
          <p:cNvSpPr>
            <a:spLocks/>
          </p:cNvSpPr>
          <p:nvPr/>
        </p:nvSpPr>
        <p:spPr bwMode="auto">
          <a:xfrm rot="5400000">
            <a:off x="3113167" y="2959188"/>
            <a:ext cx="1980461" cy="296936"/>
          </a:xfrm>
          <a:custGeom>
            <a:avLst/>
            <a:gdLst>
              <a:gd name="T0" fmla="*/ 746 w 1494"/>
              <a:gd name="T1" fmla="*/ 224 h 224"/>
              <a:gd name="T2" fmla="*/ 0 w 1494"/>
              <a:gd name="T3" fmla="*/ 112 h 224"/>
              <a:gd name="T4" fmla="*/ 746 w 1494"/>
              <a:gd name="T5" fmla="*/ 0 h 224"/>
              <a:gd name="T6" fmla="*/ 1494 w 1494"/>
              <a:gd name="T7" fmla="*/ 112 h 224"/>
              <a:gd name="T8" fmla="*/ 746 w 1494"/>
              <a:gd name="T9" fmla="*/ 224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94" h="224">
                <a:moveTo>
                  <a:pt x="746" y="224"/>
                </a:moveTo>
                <a:lnTo>
                  <a:pt x="0" y="112"/>
                </a:lnTo>
                <a:lnTo>
                  <a:pt x="746" y="0"/>
                </a:lnTo>
                <a:lnTo>
                  <a:pt x="1494" y="112"/>
                </a:lnTo>
                <a:lnTo>
                  <a:pt x="746" y="224"/>
                </a:lnTo>
                <a:close/>
              </a:path>
            </a:pathLst>
          </a:custGeom>
          <a:solidFill>
            <a:srgbClr val="015385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37" name="Freeform 73"/>
          <p:cNvSpPr>
            <a:spLocks/>
          </p:cNvSpPr>
          <p:nvPr/>
        </p:nvSpPr>
        <p:spPr bwMode="auto">
          <a:xfrm rot="5400000">
            <a:off x="3199332" y="2202265"/>
            <a:ext cx="988905" cy="819227"/>
          </a:xfrm>
          <a:custGeom>
            <a:avLst/>
            <a:gdLst>
              <a:gd name="T0" fmla="*/ 746 w 746"/>
              <a:gd name="T1" fmla="*/ 112 h 618"/>
              <a:gd name="T2" fmla="*/ 0 w 746"/>
              <a:gd name="T3" fmla="*/ 0 h 618"/>
              <a:gd name="T4" fmla="*/ 0 w 746"/>
              <a:gd name="T5" fmla="*/ 394 h 618"/>
              <a:gd name="T6" fmla="*/ 746 w 746"/>
              <a:gd name="T7" fmla="*/ 618 h 618"/>
              <a:gd name="T8" fmla="*/ 746 w 746"/>
              <a:gd name="T9" fmla="*/ 112 h 6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46" h="618">
                <a:moveTo>
                  <a:pt x="746" y="112"/>
                </a:moveTo>
                <a:lnTo>
                  <a:pt x="0" y="0"/>
                </a:lnTo>
                <a:lnTo>
                  <a:pt x="0" y="394"/>
                </a:lnTo>
                <a:lnTo>
                  <a:pt x="746" y="618"/>
                </a:lnTo>
                <a:lnTo>
                  <a:pt x="746" y="112"/>
                </a:lnTo>
                <a:close/>
              </a:path>
            </a:pathLst>
          </a:custGeom>
          <a:solidFill>
            <a:srgbClr val="1AA8FE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38" name="Freeform 74"/>
          <p:cNvSpPr>
            <a:spLocks/>
          </p:cNvSpPr>
          <p:nvPr/>
        </p:nvSpPr>
        <p:spPr bwMode="auto">
          <a:xfrm rot="5400000">
            <a:off x="3198007" y="3192495"/>
            <a:ext cx="991556" cy="819227"/>
          </a:xfrm>
          <a:custGeom>
            <a:avLst/>
            <a:gdLst>
              <a:gd name="T0" fmla="*/ 0 w 748"/>
              <a:gd name="T1" fmla="*/ 112 h 618"/>
              <a:gd name="T2" fmla="*/ 748 w 748"/>
              <a:gd name="T3" fmla="*/ 0 h 618"/>
              <a:gd name="T4" fmla="*/ 748 w 748"/>
              <a:gd name="T5" fmla="*/ 394 h 618"/>
              <a:gd name="T6" fmla="*/ 0 w 748"/>
              <a:gd name="T7" fmla="*/ 618 h 618"/>
              <a:gd name="T8" fmla="*/ 0 w 748"/>
              <a:gd name="T9" fmla="*/ 112 h 6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48" h="618">
                <a:moveTo>
                  <a:pt x="0" y="112"/>
                </a:moveTo>
                <a:lnTo>
                  <a:pt x="748" y="0"/>
                </a:lnTo>
                <a:lnTo>
                  <a:pt x="748" y="394"/>
                </a:lnTo>
                <a:lnTo>
                  <a:pt x="0" y="618"/>
                </a:lnTo>
                <a:lnTo>
                  <a:pt x="0" y="112"/>
                </a:lnTo>
                <a:close/>
              </a:path>
            </a:pathLst>
          </a:custGeom>
          <a:solidFill>
            <a:srgbClr val="0184D5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39" name="Freeform 75"/>
          <p:cNvSpPr>
            <a:spLocks/>
          </p:cNvSpPr>
          <p:nvPr/>
        </p:nvSpPr>
        <p:spPr bwMode="auto">
          <a:xfrm rot="5400000">
            <a:off x="5215584" y="2873023"/>
            <a:ext cx="1236794" cy="470592"/>
          </a:xfrm>
          <a:custGeom>
            <a:avLst/>
            <a:gdLst>
              <a:gd name="T0" fmla="*/ 465 w 933"/>
              <a:gd name="T1" fmla="*/ 0 h 355"/>
              <a:gd name="T2" fmla="*/ 0 w 933"/>
              <a:gd name="T3" fmla="*/ 177 h 355"/>
              <a:gd name="T4" fmla="*/ 465 w 933"/>
              <a:gd name="T5" fmla="*/ 355 h 355"/>
              <a:gd name="T6" fmla="*/ 933 w 933"/>
              <a:gd name="T7" fmla="*/ 177 h 355"/>
              <a:gd name="T8" fmla="*/ 465 w 933"/>
              <a:gd name="T9" fmla="*/ 0 h 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355">
                <a:moveTo>
                  <a:pt x="465" y="0"/>
                </a:moveTo>
                <a:lnTo>
                  <a:pt x="0" y="177"/>
                </a:lnTo>
                <a:lnTo>
                  <a:pt x="465" y="355"/>
                </a:lnTo>
                <a:lnTo>
                  <a:pt x="933" y="177"/>
                </a:lnTo>
                <a:lnTo>
                  <a:pt x="465" y="0"/>
                </a:lnTo>
                <a:close/>
              </a:path>
            </a:pathLst>
          </a:custGeom>
          <a:solidFill>
            <a:srgbClr val="525252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40" name="Freeform 76"/>
          <p:cNvSpPr>
            <a:spLocks/>
          </p:cNvSpPr>
          <p:nvPr/>
        </p:nvSpPr>
        <p:spPr bwMode="auto">
          <a:xfrm rot="5400000">
            <a:off x="5953286" y="2371280"/>
            <a:ext cx="616409" cy="853693"/>
          </a:xfrm>
          <a:custGeom>
            <a:avLst/>
            <a:gdLst>
              <a:gd name="T0" fmla="*/ 465 w 465"/>
              <a:gd name="T1" fmla="*/ 467 h 644"/>
              <a:gd name="T2" fmla="*/ 0 w 465"/>
              <a:gd name="T3" fmla="*/ 644 h 644"/>
              <a:gd name="T4" fmla="*/ 0 w 465"/>
              <a:gd name="T5" fmla="*/ 280 h 644"/>
              <a:gd name="T6" fmla="*/ 465 w 465"/>
              <a:gd name="T7" fmla="*/ 0 h 644"/>
              <a:gd name="T8" fmla="*/ 465 w 465"/>
              <a:gd name="T9" fmla="*/ 467 h 6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65" h="644">
                <a:moveTo>
                  <a:pt x="465" y="467"/>
                </a:moveTo>
                <a:lnTo>
                  <a:pt x="0" y="644"/>
                </a:lnTo>
                <a:lnTo>
                  <a:pt x="0" y="280"/>
                </a:lnTo>
                <a:lnTo>
                  <a:pt x="465" y="0"/>
                </a:lnTo>
                <a:lnTo>
                  <a:pt x="465" y="467"/>
                </a:lnTo>
                <a:close/>
              </a:path>
            </a:pathLst>
          </a:custGeom>
          <a:solidFill>
            <a:srgbClr val="A9A9A9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41" name="Freeform 77"/>
          <p:cNvSpPr>
            <a:spLocks/>
          </p:cNvSpPr>
          <p:nvPr/>
        </p:nvSpPr>
        <p:spPr bwMode="auto">
          <a:xfrm rot="5400000">
            <a:off x="5951297" y="2989677"/>
            <a:ext cx="620385" cy="853693"/>
          </a:xfrm>
          <a:custGeom>
            <a:avLst/>
            <a:gdLst>
              <a:gd name="T0" fmla="*/ 0 w 468"/>
              <a:gd name="T1" fmla="*/ 467 h 644"/>
              <a:gd name="T2" fmla="*/ 468 w 468"/>
              <a:gd name="T3" fmla="*/ 644 h 644"/>
              <a:gd name="T4" fmla="*/ 468 w 468"/>
              <a:gd name="T5" fmla="*/ 280 h 644"/>
              <a:gd name="T6" fmla="*/ 0 w 468"/>
              <a:gd name="T7" fmla="*/ 0 h 644"/>
              <a:gd name="T8" fmla="*/ 0 w 468"/>
              <a:gd name="T9" fmla="*/ 467 h 6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68" h="644">
                <a:moveTo>
                  <a:pt x="0" y="467"/>
                </a:moveTo>
                <a:lnTo>
                  <a:pt x="468" y="644"/>
                </a:lnTo>
                <a:lnTo>
                  <a:pt x="468" y="280"/>
                </a:lnTo>
                <a:lnTo>
                  <a:pt x="0" y="0"/>
                </a:lnTo>
                <a:lnTo>
                  <a:pt x="0" y="467"/>
                </a:lnTo>
                <a:close/>
              </a:path>
            </a:pathLst>
          </a:custGeom>
          <a:solidFill>
            <a:srgbClr val="7C7C7C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42" name="Freeform 78"/>
          <p:cNvSpPr>
            <a:spLocks/>
          </p:cNvSpPr>
          <p:nvPr/>
        </p:nvSpPr>
        <p:spPr bwMode="auto">
          <a:xfrm rot="5400000">
            <a:off x="4049047" y="2959188"/>
            <a:ext cx="1980461" cy="296936"/>
          </a:xfrm>
          <a:custGeom>
            <a:avLst/>
            <a:gdLst>
              <a:gd name="T0" fmla="*/ 746 w 1494"/>
              <a:gd name="T1" fmla="*/ 0 h 224"/>
              <a:gd name="T2" fmla="*/ 0 w 1494"/>
              <a:gd name="T3" fmla="*/ 111 h 224"/>
              <a:gd name="T4" fmla="*/ 746 w 1494"/>
              <a:gd name="T5" fmla="*/ 224 h 224"/>
              <a:gd name="T6" fmla="*/ 1494 w 1494"/>
              <a:gd name="T7" fmla="*/ 111 h 224"/>
              <a:gd name="T8" fmla="*/ 746 w 1494"/>
              <a:gd name="T9" fmla="*/ 0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94" h="224">
                <a:moveTo>
                  <a:pt x="746" y="0"/>
                </a:moveTo>
                <a:lnTo>
                  <a:pt x="0" y="111"/>
                </a:lnTo>
                <a:lnTo>
                  <a:pt x="746" y="224"/>
                </a:lnTo>
                <a:lnTo>
                  <a:pt x="1494" y="111"/>
                </a:lnTo>
                <a:lnTo>
                  <a:pt x="746" y="0"/>
                </a:lnTo>
                <a:close/>
              </a:path>
            </a:pathLst>
          </a:custGeom>
          <a:solidFill>
            <a:srgbClr val="8B2A07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43" name="Freeform 79"/>
          <p:cNvSpPr>
            <a:spLocks/>
          </p:cNvSpPr>
          <p:nvPr/>
        </p:nvSpPr>
        <p:spPr bwMode="auto">
          <a:xfrm rot="5400000">
            <a:off x="4955102" y="2202928"/>
            <a:ext cx="988905" cy="817901"/>
          </a:xfrm>
          <a:custGeom>
            <a:avLst/>
            <a:gdLst>
              <a:gd name="T0" fmla="*/ 746 w 746"/>
              <a:gd name="T1" fmla="*/ 506 h 617"/>
              <a:gd name="T2" fmla="*/ 0 w 746"/>
              <a:gd name="T3" fmla="*/ 617 h 617"/>
              <a:gd name="T4" fmla="*/ 0 w 746"/>
              <a:gd name="T5" fmla="*/ 224 h 617"/>
              <a:gd name="T6" fmla="*/ 746 w 746"/>
              <a:gd name="T7" fmla="*/ 0 h 617"/>
              <a:gd name="T8" fmla="*/ 746 w 746"/>
              <a:gd name="T9" fmla="*/ 506 h 6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46" h="617">
                <a:moveTo>
                  <a:pt x="746" y="506"/>
                </a:moveTo>
                <a:lnTo>
                  <a:pt x="0" y="617"/>
                </a:lnTo>
                <a:lnTo>
                  <a:pt x="0" y="224"/>
                </a:lnTo>
                <a:lnTo>
                  <a:pt x="746" y="0"/>
                </a:lnTo>
                <a:lnTo>
                  <a:pt x="746" y="506"/>
                </a:lnTo>
                <a:close/>
              </a:path>
            </a:pathLst>
          </a:custGeom>
          <a:solidFill>
            <a:srgbClr val="F3591F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44" name="Freeform 80"/>
          <p:cNvSpPr>
            <a:spLocks/>
          </p:cNvSpPr>
          <p:nvPr/>
        </p:nvSpPr>
        <p:spPr bwMode="auto">
          <a:xfrm rot="5400000">
            <a:off x="4953777" y="3193159"/>
            <a:ext cx="991556" cy="817901"/>
          </a:xfrm>
          <a:custGeom>
            <a:avLst/>
            <a:gdLst>
              <a:gd name="T0" fmla="*/ 0 w 748"/>
              <a:gd name="T1" fmla="*/ 506 h 617"/>
              <a:gd name="T2" fmla="*/ 748 w 748"/>
              <a:gd name="T3" fmla="*/ 617 h 617"/>
              <a:gd name="T4" fmla="*/ 748 w 748"/>
              <a:gd name="T5" fmla="*/ 224 h 617"/>
              <a:gd name="T6" fmla="*/ 0 w 748"/>
              <a:gd name="T7" fmla="*/ 0 h 617"/>
              <a:gd name="T8" fmla="*/ 0 w 748"/>
              <a:gd name="T9" fmla="*/ 506 h 6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48" h="617">
                <a:moveTo>
                  <a:pt x="0" y="506"/>
                </a:moveTo>
                <a:lnTo>
                  <a:pt x="748" y="617"/>
                </a:lnTo>
                <a:lnTo>
                  <a:pt x="748" y="224"/>
                </a:lnTo>
                <a:lnTo>
                  <a:pt x="0" y="0"/>
                </a:lnTo>
                <a:lnTo>
                  <a:pt x="0" y="506"/>
                </a:lnTo>
                <a:close/>
              </a:path>
            </a:pathLst>
          </a:custGeom>
          <a:solidFill>
            <a:srgbClr val="D33F0B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45" name="Freeform 81"/>
          <p:cNvSpPr>
            <a:spLocks/>
          </p:cNvSpPr>
          <p:nvPr/>
        </p:nvSpPr>
        <p:spPr bwMode="auto">
          <a:xfrm rot="5400000">
            <a:off x="3885997" y="2000772"/>
            <a:ext cx="1361402" cy="849716"/>
          </a:xfrm>
          <a:custGeom>
            <a:avLst/>
            <a:gdLst>
              <a:gd name="T0" fmla="*/ 1027 w 1027"/>
              <a:gd name="T1" fmla="*/ 641 h 641"/>
              <a:gd name="T2" fmla="*/ 0 w 1027"/>
              <a:gd name="T3" fmla="*/ 532 h 641"/>
              <a:gd name="T4" fmla="*/ 0 w 1027"/>
              <a:gd name="T5" fmla="*/ 111 h 641"/>
              <a:gd name="T6" fmla="*/ 1027 w 1027"/>
              <a:gd name="T7" fmla="*/ 0 h 641"/>
              <a:gd name="T8" fmla="*/ 1027 w 1027"/>
              <a:gd name="T9" fmla="*/ 641 h 6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27" h="641">
                <a:moveTo>
                  <a:pt x="1027" y="641"/>
                </a:moveTo>
                <a:lnTo>
                  <a:pt x="0" y="532"/>
                </a:lnTo>
                <a:lnTo>
                  <a:pt x="0" y="111"/>
                </a:lnTo>
                <a:lnTo>
                  <a:pt x="1027" y="0"/>
                </a:lnTo>
                <a:lnTo>
                  <a:pt x="1027" y="641"/>
                </a:lnTo>
                <a:close/>
              </a:path>
            </a:pathLst>
          </a:custGeom>
          <a:solidFill>
            <a:srgbClr val="A9C500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46" name="Freeform 82"/>
          <p:cNvSpPr>
            <a:spLocks/>
          </p:cNvSpPr>
          <p:nvPr/>
        </p:nvSpPr>
        <p:spPr bwMode="auto">
          <a:xfrm rot="5400000">
            <a:off x="3884672" y="3363499"/>
            <a:ext cx="1364053" cy="849716"/>
          </a:xfrm>
          <a:custGeom>
            <a:avLst/>
            <a:gdLst>
              <a:gd name="T0" fmla="*/ 0 w 1029"/>
              <a:gd name="T1" fmla="*/ 641 h 641"/>
              <a:gd name="T2" fmla="*/ 1029 w 1029"/>
              <a:gd name="T3" fmla="*/ 532 h 641"/>
              <a:gd name="T4" fmla="*/ 1029 w 1029"/>
              <a:gd name="T5" fmla="*/ 111 h 641"/>
              <a:gd name="T6" fmla="*/ 0 w 1029"/>
              <a:gd name="T7" fmla="*/ 0 h 641"/>
              <a:gd name="T8" fmla="*/ 0 w 1029"/>
              <a:gd name="T9" fmla="*/ 641 h 6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29" h="641">
                <a:moveTo>
                  <a:pt x="0" y="641"/>
                </a:moveTo>
                <a:lnTo>
                  <a:pt x="1029" y="532"/>
                </a:lnTo>
                <a:lnTo>
                  <a:pt x="1029" y="111"/>
                </a:lnTo>
                <a:lnTo>
                  <a:pt x="0" y="0"/>
                </a:lnTo>
                <a:lnTo>
                  <a:pt x="0" y="641"/>
                </a:lnTo>
                <a:close/>
              </a:path>
            </a:pathLst>
          </a:custGeom>
          <a:solidFill>
            <a:srgbClr val="7A8E00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47" name="Freeform 83"/>
          <p:cNvSpPr>
            <a:spLocks/>
          </p:cNvSpPr>
          <p:nvPr/>
        </p:nvSpPr>
        <p:spPr bwMode="auto">
          <a:xfrm rot="5400000">
            <a:off x="6372842" y="2797463"/>
            <a:ext cx="10605" cy="620385"/>
          </a:xfrm>
          <a:custGeom>
            <a:avLst/>
            <a:gdLst>
              <a:gd name="T0" fmla="*/ 8 w 8"/>
              <a:gd name="T1" fmla="*/ 468 h 468"/>
              <a:gd name="T2" fmla="*/ 0 w 8"/>
              <a:gd name="T3" fmla="*/ 468 h 468"/>
              <a:gd name="T4" fmla="*/ 0 w 8"/>
              <a:gd name="T5" fmla="*/ 2 h 468"/>
              <a:gd name="T6" fmla="*/ 3 w 8"/>
              <a:gd name="T7" fmla="*/ 0 h 468"/>
              <a:gd name="T8" fmla="*/ 8 w 8"/>
              <a:gd name="T9" fmla="*/ 2 h 468"/>
              <a:gd name="T10" fmla="*/ 8 w 8"/>
              <a:gd name="T11" fmla="*/ 468 h 4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" h="468">
                <a:moveTo>
                  <a:pt x="8" y="468"/>
                </a:moveTo>
                <a:lnTo>
                  <a:pt x="0" y="468"/>
                </a:lnTo>
                <a:lnTo>
                  <a:pt x="0" y="2"/>
                </a:lnTo>
                <a:lnTo>
                  <a:pt x="3" y="0"/>
                </a:lnTo>
                <a:lnTo>
                  <a:pt x="8" y="2"/>
                </a:lnTo>
                <a:lnTo>
                  <a:pt x="8" y="468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48" name="Freeform 84"/>
          <p:cNvSpPr>
            <a:spLocks/>
          </p:cNvSpPr>
          <p:nvPr/>
        </p:nvSpPr>
        <p:spPr bwMode="auto">
          <a:xfrm rot="5400000">
            <a:off x="5517823" y="2772276"/>
            <a:ext cx="10605" cy="670759"/>
          </a:xfrm>
          <a:custGeom>
            <a:avLst/>
            <a:gdLst>
              <a:gd name="T0" fmla="*/ 8 w 8"/>
              <a:gd name="T1" fmla="*/ 506 h 506"/>
              <a:gd name="T2" fmla="*/ 0 w 8"/>
              <a:gd name="T3" fmla="*/ 506 h 506"/>
              <a:gd name="T4" fmla="*/ 0 w 8"/>
              <a:gd name="T5" fmla="*/ 1 h 506"/>
              <a:gd name="T6" fmla="*/ 3 w 8"/>
              <a:gd name="T7" fmla="*/ 0 h 506"/>
              <a:gd name="T8" fmla="*/ 8 w 8"/>
              <a:gd name="T9" fmla="*/ 1 h 506"/>
              <a:gd name="T10" fmla="*/ 8 w 8"/>
              <a:gd name="T11" fmla="*/ 506 h 5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" h="506">
                <a:moveTo>
                  <a:pt x="8" y="506"/>
                </a:moveTo>
                <a:lnTo>
                  <a:pt x="0" y="506"/>
                </a:lnTo>
                <a:lnTo>
                  <a:pt x="0" y="1"/>
                </a:lnTo>
                <a:lnTo>
                  <a:pt x="3" y="0"/>
                </a:lnTo>
                <a:lnTo>
                  <a:pt x="8" y="1"/>
                </a:lnTo>
                <a:lnTo>
                  <a:pt x="8" y="506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49" name="Freeform 85"/>
          <p:cNvSpPr>
            <a:spLocks/>
          </p:cNvSpPr>
          <p:nvPr/>
        </p:nvSpPr>
        <p:spPr bwMode="auto">
          <a:xfrm rot="5400000">
            <a:off x="2760554" y="2797463"/>
            <a:ext cx="10605" cy="620385"/>
          </a:xfrm>
          <a:custGeom>
            <a:avLst/>
            <a:gdLst>
              <a:gd name="T0" fmla="*/ 8 w 8"/>
              <a:gd name="T1" fmla="*/ 0 h 468"/>
              <a:gd name="T2" fmla="*/ 0 w 8"/>
              <a:gd name="T3" fmla="*/ 0 h 468"/>
              <a:gd name="T4" fmla="*/ 0 w 8"/>
              <a:gd name="T5" fmla="*/ 467 h 468"/>
              <a:gd name="T6" fmla="*/ 3 w 8"/>
              <a:gd name="T7" fmla="*/ 468 h 468"/>
              <a:gd name="T8" fmla="*/ 8 w 8"/>
              <a:gd name="T9" fmla="*/ 467 h 468"/>
              <a:gd name="T10" fmla="*/ 8 w 8"/>
              <a:gd name="T11" fmla="*/ 0 h 4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" h="468">
                <a:moveTo>
                  <a:pt x="8" y="0"/>
                </a:moveTo>
                <a:lnTo>
                  <a:pt x="0" y="0"/>
                </a:lnTo>
                <a:lnTo>
                  <a:pt x="0" y="467"/>
                </a:lnTo>
                <a:lnTo>
                  <a:pt x="3" y="468"/>
                </a:lnTo>
                <a:lnTo>
                  <a:pt x="8" y="467"/>
                </a:lnTo>
                <a:lnTo>
                  <a:pt x="8" y="0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50" name="Freeform 86"/>
          <p:cNvSpPr>
            <a:spLocks/>
          </p:cNvSpPr>
          <p:nvPr/>
        </p:nvSpPr>
        <p:spPr bwMode="auto">
          <a:xfrm rot="5400000">
            <a:off x="3614247" y="2772276"/>
            <a:ext cx="10605" cy="670759"/>
          </a:xfrm>
          <a:custGeom>
            <a:avLst/>
            <a:gdLst>
              <a:gd name="T0" fmla="*/ 8 w 8"/>
              <a:gd name="T1" fmla="*/ 0 h 506"/>
              <a:gd name="T2" fmla="*/ 0 w 8"/>
              <a:gd name="T3" fmla="*/ 0 h 506"/>
              <a:gd name="T4" fmla="*/ 0 w 8"/>
              <a:gd name="T5" fmla="*/ 504 h 506"/>
              <a:gd name="T6" fmla="*/ 3 w 8"/>
              <a:gd name="T7" fmla="*/ 506 h 506"/>
              <a:gd name="T8" fmla="*/ 8 w 8"/>
              <a:gd name="T9" fmla="*/ 504 h 506"/>
              <a:gd name="T10" fmla="*/ 8 w 8"/>
              <a:gd name="T11" fmla="*/ 0 h 5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" h="506">
                <a:moveTo>
                  <a:pt x="8" y="0"/>
                </a:moveTo>
                <a:lnTo>
                  <a:pt x="0" y="0"/>
                </a:lnTo>
                <a:lnTo>
                  <a:pt x="0" y="504"/>
                </a:lnTo>
                <a:lnTo>
                  <a:pt x="3" y="506"/>
                </a:lnTo>
                <a:lnTo>
                  <a:pt x="8" y="504"/>
                </a:lnTo>
                <a:lnTo>
                  <a:pt x="8" y="0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51" name="Freeform 87"/>
          <p:cNvSpPr>
            <a:spLocks/>
          </p:cNvSpPr>
          <p:nvPr/>
        </p:nvSpPr>
        <p:spPr bwMode="auto">
          <a:xfrm rot="5400000">
            <a:off x="4561396" y="2682799"/>
            <a:ext cx="10605" cy="849716"/>
          </a:xfrm>
          <a:custGeom>
            <a:avLst/>
            <a:gdLst>
              <a:gd name="T0" fmla="*/ 8 w 8"/>
              <a:gd name="T1" fmla="*/ 640 h 641"/>
              <a:gd name="T2" fmla="*/ 3 w 8"/>
              <a:gd name="T3" fmla="*/ 641 h 641"/>
              <a:gd name="T4" fmla="*/ 0 w 8"/>
              <a:gd name="T5" fmla="*/ 640 h 641"/>
              <a:gd name="T6" fmla="*/ 0 w 8"/>
              <a:gd name="T7" fmla="*/ 0 h 641"/>
              <a:gd name="T8" fmla="*/ 3 w 8"/>
              <a:gd name="T9" fmla="*/ 0 h 641"/>
              <a:gd name="T10" fmla="*/ 8 w 8"/>
              <a:gd name="T11" fmla="*/ 0 h 641"/>
              <a:gd name="T12" fmla="*/ 8 w 8"/>
              <a:gd name="T13" fmla="*/ 640 h 6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" h="641">
                <a:moveTo>
                  <a:pt x="8" y="640"/>
                </a:moveTo>
                <a:lnTo>
                  <a:pt x="3" y="641"/>
                </a:lnTo>
                <a:lnTo>
                  <a:pt x="0" y="640"/>
                </a:lnTo>
                <a:lnTo>
                  <a:pt x="0" y="0"/>
                </a:lnTo>
                <a:lnTo>
                  <a:pt x="3" y="0"/>
                </a:lnTo>
                <a:lnTo>
                  <a:pt x="8" y="0"/>
                </a:lnTo>
                <a:lnTo>
                  <a:pt x="8" y="640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52" name="Freeform 88"/>
          <p:cNvSpPr>
            <a:spLocks/>
          </p:cNvSpPr>
          <p:nvPr/>
        </p:nvSpPr>
        <p:spPr bwMode="auto">
          <a:xfrm rot="5400000">
            <a:off x="5881040" y="2919419"/>
            <a:ext cx="1236794" cy="377799"/>
          </a:xfrm>
          <a:custGeom>
            <a:avLst/>
            <a:gdLst>
              <a:gd name="T0" fmla="*/ 465 w 933"/>
              <a:gd name="T1" fmla="*/ 0 h 285"/>
              <a:gd name="T2" fmla="*/ 0 w 933"/>
              <a:gd name="T3" fmla="*/ 280 h 285"/>
              <a:gd name="T4" fmla="*/ 0 w 933"/>
              <a:gd name="T5" fmla="*/ 285 h 285"/>
              <a:gd name="T6" fmla="*/ 465 w 933"/>
              <a:gd name="T7" fmla="*/ 10 h 285"/>
              <a:gd name="T8" fmla="*/ 933 w 933"/>
              <a:gd name="T9" fmla="*/ 285 h 285"/>
              <a:gd name="T10" fmla="*/ 933 w 933"/>
              <a:gd name="T11" fmla="*/ 280 h 285"/>
              <a:gd name="T12" fmla="*/ 465 w 933"/>
              <a:gd name="T13" fmla="*/ 0 h 2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33" h="285">
                <a:moveTo>
                  <a:pt x="465" y="0"/>
                </a:moveTo>
                <a:lnTo>
                  <a:pt x="0" y="280"/>
                </a:lnTo>
                <a:lnTo>
                  <a:pt x="0" y="285"/>
                </a:lnTo>
                <a:lnTo>
                  <a:pt x="465" y="10"/>
                </a:lnTo>
                <a:lnTo>
                  <a:pt x="933" y="285"/>
                </a:lnTo>
                <a:lnTo>
                  <a:pt x="933" y="280"/>
                </a:lnTo>
                <a:lnTo>
                  <a:pt x="465" y="0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53" name="Freeform 89"/>
          <p:cNvSpPr>
            <a:spLocks/>
          </p:cNvSpPr>
          <p:nvPr/>
        </p:nvSpPr>
        <p:spPr bwMode="auto">
          <a:xfrm rot="5400000">
            <a:off x="5337540" y="2987025"/>
            <a:ext cx="1236794" cy="242587"/>
          </a:xfrm>
          <a:custGeom>
            <a:avLst/>
            <a:gdLst>
              <a:gd name="T0" fmla="*/ 0 w 933"/>
              <a:gd name="T1" fmla="*/ 183 h 183"/>
              <a:gd name="T2" fmla="*/ 462 w 933"/>
              <a:gd name="T3" fmla="*/ 7 h 183"/>
              <a:gd name="T4" fmla="*/ 470 w 933"/>
              <a:gd name="T5" fmla="*/ 7 h 183"/>
              <a:gd name="T6" fmla="*/ 933 w 933"/>
              <a:gd name="T7" fmla="*/ 183 h 183"/>
              <a:gd name="T8" fmla="*/ 933 w 933"/>
              <a:gd name="T9" fmla="*/ 178 h 183"/>
              <a:gd name="T10" fmla="*/ 470 w 933"/>
              <a:gd name="T11" fmla="*/ 0 h 183"/>
              <a:gd name="T12" fmla="*/ 462 w 933"/>
              <a:gd name="T13" fmla="*/ 0 h 183"/>
              <a:gd name="T14" fmla="*/ 0 w 933"/>
              <a:gd name="T15" fmla="*/ 178 h 183"/>
              <a:gd name="T16" fmla="*/ 0 w 933"/>
              <a:gd name="T17" fmla="*/ 183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33" h="183">
                <a:moveTo>
                  <a:pt x="0" y="183"/>
                </a:moveTo>
                <a:lnTo>
                  <a:pt x="462" y="7"/>
                </a:lnTo>
                <a:lnTo>
                  <a:pt x="470" y="7"/>
                </a:lnTo>
                <a:lnTo>
                  <a:pt x="933" y="183"/>
                </a:lnTo>
                <a:lnTo>
                  <a:pt x="933" y="178"/>
                </a:lnTo>
                <a:lnTo>
                  <a:pt x="470" y="0"/>
                </a:lnTo>
                <a:lnTo>
                  <a:pt x="462" y="0"/>
                </a:lnTo>
                <a:lnTo>
                  <a:pt x="0" y="178"/>
                </a:lnTo>
                <a:lnTo>
                  <a:pt x="0" y="183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54" name="Freeform 90"/>
          <p:cNvSpPr>
            <a:spLocks/>
          </p:cNvSpPr>
          <p:nvPr/>
        </p:nvSpPr>
        <p:spPr bwMode="auto">
          <a:xfrm rot="5400000">
            <a:off x="4714503" y="2953885"/>
            <a:ext cx="1980461" cy="307541"/>
          </a:xfrm>
          <a:custGeom>
            <a:avLst/>
            <a:gdLst>
              <a:gd name="T0" fmla="*/ 746 w 1494"/>
              <a:gd name="T1" fmla="*/ 0 h 232"/>
              <a:gd name="T2" fmla="*/ 0 w 1494"/>
              <a:gd name="T3" fmla="*/ 224 h 232"/>
              <a:gd name="T4" fmla="*/ 0 w 1494"/>
              <a:gd name="T5" fmla="*/ 232 h 232"/>
              <a:gd name="T6" fmla="*/ 746 w 1494"/>
              <a:gd name="T7" fmla="*/ 10 h 232"/>
              <a:gd name="T8" fmla="*/ 1494 w 1494"/>
              <a:gd name="T9" fmla="*/ 232 h 232"/>
              <a:gd name="T10" fmla="*/ 1494 w 1494"/>
              <a:gd name="T11" fmla="*/ 224 h 232"/>
              <a:gd name="T12" fmla="*/ 746 w 1494"/>
              <a:gd name="T13" fmla="*/ 0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94" h="232">
                <a:moveTo>
                  <a:pt x="746" y="0"/>
                </a:moveTo>
                <a:lnTo>
                  <a:pt x="0" y="224"/>
                </a:lnTo>
                <a:lnTo>
                  <a:pt x="0" y="232"/>
                </a:lnTo>
                <a:lnTo>
                  <a:pt x="746" y="10"/>
                </a:lnTo>
                <a:lnTo>
                  <a:pt x="1494" y="232"/>
                </a:lnTo>
                <a:lnTo>
                  <a:pt x="1494" y="224"/>
                </a:lnTo>
                <a:lnTo>
                  <a:pt x="746" y="0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57" name="Freeform 91"/>
          <p:cNvSpPr>
            <a:spLocks/>
          </p:cNvSpPr>
          <p:nvPr/>
        </p:nvSpPr>
        <p:spPr bwMode="auto">
          <a:xfrm rot="5400000">
            <a:off x="4131235" y="3026794"/>
            <a:ext cx="1980461" cy="161725"/>
          </a:xfrm>
          <a:custGeom>
            <a:avLst/>
            <a:gdLst>
              <a:gd name="T0" fmla="*/ 743 w 1494"/>
              <a:gd name="T1" fmla="*/ 0 h 122"/>
              <a:gd name="T2" fmla="*/ 0 w 1494"/>
              <a:gd name="T3" fmla="*/ 113 h 122"/>
              <a:gd name="T4" fmla="*/ 0 w 1494"/>
              <a:gd name="T5" fmla="*/ 122 h 122"/>
              <a:gd name="T6" fmla="*/ 743 w 1494"/>
              <a:gd name="T7" fmla="*/ 11 h 122"/>
              <a:gd name="T8" fmla="*/ 751 w 1494"/>
              <a:gd name="T9" fmla="*/ 11 h 122"/>
              <a:gd name="T10" fmla="*/ 1494 w 1494"/>
              <a:gd name="T11" fmla="*/ 122 h 122"/>
              <a:gd name="T12" fmla="*/ 1494 w 1494"/>
              <a:gd name="T13" fmla="*/ 113 h 122"/>
              <a:gd name="T14" fmla="*/ 751 w 1494"/>
              <a:gd name="T15" fmla="*/ 0 h 122"/>
              <a:gd name="T16" fmla="*/ 743 w 1494"/>
              <a:gd name="T17" fmla="*/ 0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494" h="122">
                <a:moveTo>
                  <a:pt x="743" y="0"/>
                </a:moveTo>
                <a:lnTo>
                  <a:pt x="0" y="113"/>
                </a:lnTo>
                <a:lnTo>
                  <a:pt x="0" y="122"/>
                </a:lnTo>
                <a:lnTo>
                  <a:pt x="743" y="11"/>
                </a:lnTo>
                <a:lnTo>
                  <a:pt x="751" y="11"/>
                </a:lnTo>
                <a:lnTo>
                  <a:pt x="1494" y="122"/>
                </a:lnTo>
                <a:lnTo>
                  <a:pt x="1494" y="113"/>
                </a:lnTo>
                <a:lnTo>
                  <a:pt x="751" y="0"/>
                </a:lnTo>
                <a:lnTo>
                  <a:pt x="743" y="0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58" name="Freeform 92"/>
          <p:cNvSpPr>
            <a:spLocks/>
          </p:cNvSpPr>
          <p:nvPr/>
        </p:nvSpPr>
        <p:spPr bwMode="auto">
          <a:xfrm rot="5400000">
            <a:off x="2026168" y="2919419"/>
            <a:ext cx="1236794" cy="377799"/>
          </a:xfrm>
          <a:custGeom>
            <a:avLst/>
            <a:gdLst>
              <a:gd name="T0" fmla="*/ 465 w 933"/>
              <a:gd name="T1" fmla="*/ 285 h 285"/>
              <a:gd name="T2" fmla="*/ 0 w 933"/>
              <a:gd name="T3" fmla="*/ 5 h 285"/>
              <a:gd name="T4" fmla="*/ 0 w 933"/>
              <a:gd name="T5" fmla="*/ 0 h 285"/>
              <a:gd name="T6" fmla="*/ 465 w 933"/>
              <a:gd name="T7" fmla="*/ 275 h 285"/>
              <a:gd name="T8" fmla="*/ 933 w 933"/>
              <a:gd name="T9" fmla="*/ 0 h 285"/>
              <a:gd name="T10" fmla="*/ 933 w 933"/>
              <a:gd name="T11" fmla="*/ 5 h 285"/>
              <a:gd name="T12" fmla="*/ 465 w 933"/>
              <a:gd name="T13" fmla="*/ 285 h 2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33" h="285">
                <a:moveTo>
                  <a:pt x="465" y="285"/>
                </a:moveTo>
                <a:lnTo>
                  <a:pt x="0" y="5"/>
                </a:lnTo>
                <a:lnTo>
                  <a:pt x="0" y="0"/>
                </a:lnTo>
                <a:lnTo>
                  <a:pt x="465" y="275"/>
                </a:lnTo>
                <a:lnTo>
                  <a:pt x="933" y="0"/>
                </a:lnTo>
                <a:lnTo>
                  <a:pt x="933" y="5"/>
                </a:lnTo>
                <a:lnTo>
                  <a:pt x="465" y="285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59" name="Freeform 93"/>
          <p:cNvSpPr>
            <a:spLocks/>
          </p:cNvSpPr>
          <p:nvPr/>
        </p:nvSpPr>
        <p:spPr bwMode="auto">
          <a:xfrm rot="5400000">
            <a:off x="2569666" y="2987025"/>
            <a:ext cx="1236794" cy="242587"/>
          </a:xfrm>
          <a:custGeom>
            <a:avLst/>
            <a:gdLst>
              <a:gd name="T0" fmla="*/ 0 w 933"/>
              <a:gd name="T1" fmla="*/ 0 h 183"/>
              <a:gd name="T2" fmla="*/ 462 w 933"/>
              <a:gd name="T3" fmla="*/ 176 h 183"/>
              <a:gd name="T4" fmla="*/ 470 w 933"/>
              <a:gd name="T5" fmla="*/ 176 h 183"/>
              <a:gd name="T6" fmla="*/ 933 w 933"/>
              <a:gd name="T7" fmla="*/ 0 h 183"/>
              <a:gd name="T8" fmla="*/ 933 w 933"/>
              <a:gd name="T9" fmla="*/ 5 h 183"/>
              <a:gd name="T10" fmla="*/ 470 w 933"/>
              <a:gd name="T11" fmla="*/ 183 h 183"/>
              <a:gd name="T12" fmla="*/ 462 w 933"/>
              <a:gd name="T13" fmla="*/ 183 h 183"/>
              <a:gd name="T14" fmla="*/ 0 w 933"/>
              <a:gd name="T15" fmla="*/ 5 h 183"/>
              <a:gd name="T16" fmla="*/ 0 w 933"/>
              <a:gd name="T17" fmla="*/ 0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33" h="183">
                <a:moveTo>
                  <a:pt x="0" y="0"/>
                </a:moveTo>
                <a:lnTo>
                  <a:pt x="462" y="176"/>
                </a:lnTo>
                <a:lnTo>
                  <a:pt x="470" y="176"/>
                </a:lnTo>
                <a:lnTo>
                  <a:pt x="933" y="0"/>
                </a:lnTo>
                <a:lnTo>
                  <a:pt x="933" y="5"/>
                </a:lnTo>
                <a:lnTo>
                  <a:pt x="470" y="183"/>
                </a:lnTo>
                <a:lnTo>
                  <a:pt x="462" y="183"/>
                </a:lnTo>
                <a:lnTo>
                  <a:pt x="0" y="5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60" name="Freeform 94"/>
          <p:cNvSpPr>
            <a:spLocks/>
          </p:cNvSpPr>
          <p:nvPr/>
        </p:nvSpPr>
        <p:spPr bwMode="auto">
          <a:xfrm rot="5400000">
            <a:off x="2448373" y="2953222"/>
            <a:ext cx="1980461" cy="308867"/>
          </a:xfrm>
          <a:custGeom>
            <a:avLst/>
            <a:gdLst>
              <a:gd name="T0" fmla="*/ 746 w 1494"/>
              <a:gd name="T1" fmla="*/ 233 h 233"/>
              <a:gd name="T2" fmla="*/ 0 w 1494"/>
              <a:gd name="T3" fmla="*/ 9 h 233"/>
              <a:gd name="T4" fmla="*/ 0 w 1494"/>
              <a:gd name="T5" fmla="*/ 0 h 233"/>
              <a:gd name="T6" fmla="*/ 746 w 1494"/>
              <a:gd name="T7" fmla="*/ 222 h 233"/>
              <a:gd name="T8" fmla="*/ 1494 w 1494"/>
              <a:gd name="T9" fmla="*/ 0 h 233"/>
              <a:gd name="T10" fmla="*/ 1494 w 1494"/>
              <a:gd name="T11" fmla="*/ 9 h 233"/>
              <a:gd name="T12" fmla="*/ 746 w 1494"/>
              <a:gd name="T13" fmla="*/ 233 h 2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94" h="233">
                <a:moveTo>
                  <a:pt x="746" y="233"/>
                </a:moveTo>
                <a:lnTo>
                  <a:pt x="0" y="9"/>
                </a:lnTo>
                <a:lnTo>
                  <a:pt x="0" y="0"/>
                </a:lnTo>
                <a:lnTo>
                  <a:pt x="746" y="222"/>
                </a:lnTo>
                <a:lnTo>
                  <a:pt x="1494" y="0"/>
                </a:lnTo>
                <a:lnTo>
                  <a:pt x="1494" y="9"/>
                </a:lnTo>
                <a:lnTo>
                  <a:pt x="746" y="233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61" name="Freeform 95"/>
          <p:cNvSpPr>
            <a:spLocks/>
          </p:cNvSpPr>
          <p:nvPr/>
        </p:nvSpPr>
        <p:spPr bwMode="auto">
          <a:xfrm rot="5400000">
            <a:off x="3032305" y="3026794"/>
            <a:ext cx="1980461" cy="161725"/>
          </a:xfrm>
          <a:custGeom>
            <a:avLst/>
            <a:gdLst>
              <a:gd name="T0" fmla="*/ 743 w 1494"/>
              <a:gd name="T1" fmla="*/ 122 h 122"/>
              <a:gd name="T2" fmla="*/ 0 w 1494"/>
              <a:gd name="T3" fmla="*/ 9 h 122"/>
              <a:gd name="T4" fmla="*/ 0 w 1494"/>
              <a:gd name="T5" fmla="*/ 0 h 122"/>
              <a:gd name="T6" fmla="*/ 743 w 1494"/>
              <a:gd name="T7" fmla="*/ 112 h 122"/>
              <a:gd name="T8" fmla="*/ 751 w 1494"/>
              <a:gd name="T9" fmla="*/ 112 h 122"/>
              <a:gd name="T10" fmla="*/ 1494 w 1494"/>
              <a:gd name="T11" fmla="*/ 0 h 122"/>
              <a:gd name="T12" fmla="*/ 1494 w 1494"/>
              <a:gd name="T13" fmla="*/ 9 h 122"/>
              <a:gd name="T14" fmla="*/ 751 w 1494"/>
              <a:gd name="T15" fmla="*/ 122 h 122"/>
              <a:gd name="T16" fmla="*/ 743 w 1494"/>
              <a:gd name="T17" fmla="*/ 122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494" h="122">
                <a:moveTo>
                  <a:pt x="743" y="122"/>
                </a:moveTo>
                <a:lnTo>
                  <a:pt x="0" y="9"/>
                </a:lnTo>
                <a:lnTo>
                  <a:pt x="0" y="0"/>
                </a:lnTo>
                <a:lnTo>
                  <a:pt x="743" y="112"/>
                </a:lnTo>
                <a:lnTo>
                  <a:pt x="751" y="112"/>
                </a:lnTo>
                <a:lnTo>
                  <a:pt x="1494" y="0"/>
                </a:lnTo>
                <a:lnTo>
                  <a:pt x="1494" y="9"/>
                </a:lnTo>
                <a:lnTo>
                  <a:pt x="751" y="122"/>
                </a:lnTo>
                <a:lnTo>
                  <a:pt x="743" y="122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62" name="Freeform 96"/>
          <p:cNvSpPr>
            <a:spLocks/>
          </p:cNvSpPr>
          <p:nvPr/>
        </p:nvSpPr>
        <p:spPr bwMode="auto">
          <a:xfrm rot="5400000">
            <a:off x="3547303" y="3026130"/>
            <a:ext cx="2725454" cy="163051"/>
          </a:xfrm>
          <a:custGeom>
            <a:avLst/>
            <a:gdLst>
              <a:gd name="T0" fmla="*/ 1027 w 2056"/>
              <a:gd name="T1" fmla="*/ 0 h 123"/>
              <a:gd name="T2" fmla="*/ 0 w 2056"/>
              <a:gd name="T3" fmla="*/ 111 h 123"/>
              <a:gd name="T4" fmla="*/ 0 w 2056"/>
              <a:gd name="T5" fmla="*/ 123 h 123"/>
              <a:gd name="T6" fmla="*/ 1027 w 2056"/>
              <a:gd name="T7" fmla="*/ 14 h 123"/>
              <a:gd name="T8" fmla="*/ 2056 w 2056"/>
              <a:gd name="T9" fmla="*/ 123 h 123"/>
              <a:gd name="T10" fmla="*/ 2056 w 2056"/>
              <a:gd name="T11" fmla="*/ 111 h 123"/>
              <a:gd name="T12" fmla="*/ 1027 w 2056"/>
              <a:gd name="T13" fmla="*/ 0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56" h="123">
                <a:moveTo>
                  <a:pt x="1027" y="0"/>
                </a:moveTo>
                <a:lnTo>
                  <a:pt x="0" y="111"/>
                </a:lnTo>
                <a:lnTo>
                  <a:pt x="0" y="123"/>
                </a:lnTo>
                <a:lnTo>
                  <a:pt x="1027" y="14"/>
                </a:lnTo>
                <a:lnTo>
                  <a:pt x="2056" y="123"/>
                </a:lnTo>
                <a:lnTo>
                  <a:pt x="2056" y="111"/>
                </a:lnTo>
                <a:lnTo>
                  <a:pt x="1027" y="0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63" name="Freeform 97"/>
          <p:cNvSpPr>
            <a:spLocks/>
          </p:cNvSpPr>
          <p:nvPr/>
        </p:nvSpPr>
        <p:spPr bwMode="auto">
          <a:xfrm rot="5400000">
            <a:off x="2857987" y="3028782"/>
            <a:ext cx="2725454" cy="157748"/>
          </a:xfrm>
          <a:custGeom>
            <a:avLst/>
            <a:gdLst>
              <a:gd name="T0" fmla="*/ 1027 w 2056"/>
              <a:gd name="T1" fmla="*/ 119 h 119"/>
              <a:gd name="T2" fmla="*/ 0 w 2056"/>
              <a:gd name="T3" fmla="*/ 10 h 119"/>
              <a:gd name="T4" fmla="*/ 0 w 2056"/>
              <a:gd name="T5" fmla="*/ 0 h 119"/>
              <a:gd name="T6" fmla="*/ 1027 w 2056"/>
              <a:gd name="T7" fmla="*/ 104 h 119"/>
              <a:gd name="T8" fmla="*/ 2056 w 2056"/>
              <a:gd name="T9" fmla="*/ 0 h 119"/>
              <a:gd name="T10" fmla="*/ 2056 w 2056"/>
              <a:gd name="T11" fmla="*/ 10 h 119"/>
              <a:gd name="T12" fmla="*/ 1027 w 2056"/>
              <a:gd name="T13" fmla="*/ 119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56" h="119">
                <a:moveTo>
                  <a:pt x="1027" y="119"/>
                </a:moveTo>
                <a:lnTo>
                  <a:pt x="0" y="10"/>
                </a:lnTo>
                <a:lnTo>
                  <a:pt x="0" y="0"/>
                </a:lnTo>
                <a:lnTo>
                  <a:pt x="1027" y="104"/>
                </a:lnTo>
                <a:lnTo>
                  <a:pt x="2056" y="0"/>
                </a:lnTo>
                <a:lnTo>
                  <a:pt x="2056" y="10"/>
                </a:lnTo>
                <a:lnTo>
                  <a:pt x="1027" y="119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112" name="Oval 111"/>
          <p:cNvSpPr/>
          <p:nvPr/>
        </p:nvSpPr>
        <p:spPr>
          <a:xfrm>
            <a:off x="2788225" y="2665675"/>
            <a:ext cx="272249" cy="272249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b="1" dirty="0">
                <a:solidFill>
                  <a:schemeClr val="accent4">
                    <a:lumMod val="50000"/>
                  </a:schemeClr>
                </a:solidFill>
              </a:rPr>
              <a:t>1</a:t>
            </a:r>
          </a:p>
        </p:txBody>
      </p:sp>
      <p:sp>
        <p:nvSpPr>
          <p:cNvPr id="113" name="Oval 112"/>
          <p:cNvSpPr/>
          <p:nvPr/>
        </p:nvSpPr>
        <p:spPr>
          <a:xfrm>
            <a:off x="3551417" y="2665675"/>
            <a:ext cx="272249" cy="272249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b="1">
                <a:solidFill>
                  <a:srgbClr val="015385"/>
                </a:solidFill>
              </a:rPr>
              <a:t>2</a:t>
            </a:r>
            <a:endParaRPr lang="en-US" sz="1350" b="1" dirty="0">
              <a:solidFill>
                <a:srgbClr val="015385"/>
              </a:solidFill>
            </a:endParaRPr>
          </a:p>
        </p:txBody>
      </p:sp>
      <p:sp>
        <p:nvSpPr>
          <p:cNvPr id="114" name="Oval 113"/>
          <p:cNvSpPr/>
          <p:nvPr/>
        </p:nvSpPr>
        <p:spPr>
          <a:xfrm>
            <a:off x="4435876" y="2665675"/>
            <a:ext cx="272249" cy="272249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b="1">
                <a:solidFill>
                  <a:srgbClr val="7A8E00"/>
                </a:solidFill>
              </a:rPr>
              <a:t>3</a:t>
            </a:r>
            <a:endParaRPr lang="en-US" sz="1350" b="1" dirty="0">
              <a:solidFill>
                <a:srgbClr val="7A8E00"/>
              </a:solidFill>
            </a:endParaRPr>
          </a:p>
        </p:txBody>
      </p:sp>
      <p:sp>
        <p:nvSpPr>
          <p:cNvPr id="115" name="Oval 114"/>
          <p:cNvSpPr/>
          <p:nvPr/>
        </p:nvSpPr>
        <p:spPr>
          <a:xfrm>
            <a:off x="5326435" y="2665675"/>
            <a:ext cx="272249" cy="272249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b="1">
                <a:solidFill>
                  <a:srgbClr val="8B2A07"/>
                </a:solidFill>
              </a:rPr>
              <a:t>4</a:t>
            </a:r>
            <a:endParaRPr lang="en-US" sz="1350" b="1" dirty="0">
              <a:solidFill>
                <a:srgbClr val="8B2A07"/>
              </a:solidFill>
            </a:endParaRPr>
          </a:p>
        </p:txBody>
      </p:sp>
      <p:sp>
        <p:nvSpPr>
          <p:cNvPr id="116" name="Oval 115"/>
          <p:cNvSpPr/>
          <p:nvPr/>
        </p:nvSpPr>
        <p:spPr>
          <a:xfrm>
            <a:off x="6083526" y="2665675"/>
            <a:ext cx="272249" cy="272249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b="1">
                <a:solidFill>
                  <a:srgbClr val="525252"/>
                </a:solidFill>
              </a:rPr>
              <a:t>5</a:t>
            </a:r>
            <a:endParaRPr lang="en-US" sz="1350" b="1" dirty="0">
              <a:solidFill>
                <a:srgbClr val="525252"/>
              </a:solidFill>
            </a:endParaRPr>
          </a:p>
        </p:txBody>
      </p:sp>
      <p:grpSp>
        <p:nvGrpSpPr>
          <p:cNvPr id="120" name="Group 119"/>
          <p:cNvGrpSpPr/>
          <p:nvPr/>
        </p:nvGrpSpPr>
        <p:grpSpPr>
          <a:xfrm>
            <a:off x="763298" y="2607619"/>
            <a:ext cx="1442831" cy="998576"/>
            <a:chOff x="553361" y="1660971"/>
            <a:chExt cx="1644228" cy="1137963"/>
          </a:xfrm>
        </p:grpSpPr>
        <p:sp>
          <p:nvSpPr>
            <p:cNvPr id="121" name="TextBox 120"/>
            <p:cNvSpPr txBox="1"/>
            <p:nvPr/>
          </p:nvSpPr>
          <p:spPr>
            <a:xfrm>
              <a:off x="553361" y="1660971"/>
              <a:ext cx="1644228" cy="447191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1950" b="1" dirty="0">
                  <a:solidFill>
                    <a:srgbClr val="BF9000"/>
                  </a:solidFill>
                </a:rPr>
                <a:t>Lorem Ipsum</a:t>
              </a:r>
            </a:p>
          </p:txBody>
        </p:sp>
        <p:sp>
          <p:nvSpPr>
            <p:cNvPr id="122" name="TextBox 121"/>
            <p:cNvSpPr txBox="1"/>
            <p:nvPr/>
          </p:nvSpPr>
          <p:spPr>
            <a:xfrm>
              <a:off x="559193" y="2062384"/>
              <a:ext cx="1605398" cy="73655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50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3862503" y="4487415"/>
            <a:ext cx="1442831" cy="998576"/>
            <a:chOff x="553361" y="1660971"/>
            <a:chExt cx="1644228" cy="1137963"/>
          </a:xfrm>
        </p:grpSpPr>
        <p:sp>
          <p:nvSpPr>
            <p:cNvPr id="68" name="TextBox 67"/>
            <p:cNvSpPr txBox="1"/>
            <p:nvPr/>
          </p:nvSpPr>
          <p:spPr>
            <a:xfrm>
              <a:off x="553361" y="1660971"/>
              <a:ext cx="1644228" cy="447191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1950" b="1" dirty="0">
                  <a:solidFill>
                    <a:srgbClr val="A9C500"/>
                  </a:solidFill>
                </a:rPr>
                <a:t>Lorem Ipsum</a:t>
              </a: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559193" y="2062384"/>
              <a:ext cx="1605398" cy="73655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</a:rPr>
                <a:t>Lorem ipsum dolor sit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</a:rPr>
                <a:t>amet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</a:rPr>
                <a:t>, at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</a:rPr>
                <a:t>pede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</a:rPr>
                <a:t>luctus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</a:rPr>
                <a:t>vel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</a:rPr>
                <a:t> gravida,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</a:rPr>
                <a:t>nonummy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</a:rPr>
                <a:t>massa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</a:rPr>
                <a:t>rutrum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</a:rPr>
                <a:t> lorem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</a:rPr>
                <a:t>volutpat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900">
                  <a:solidFill>
                    <a:schemeClr val="bg1">
                      <a:lumMod val="50000"/>
                    </a:schemeClr>
                  </a:solidFill>
                </a:rPr>
                <a:t>a nunc ornari.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117" name="Group 116"/>
          <p:cNvGrpSpPr/>
          <p:nvPr/>
        </p:nvGrpSpPr>
        <p:grpSpPr>
          <a:xfrm>
            <a:off x="1977337" y="4201744"/>
            <a:ext cx="1442831" cy="998576"/>
            <a:chOff x="553361" y="1660971"/>
            <a:chExt cx="1644228" cy="1137963"/>
          </a:xfrm>
        </p:grpSpPr>
        <p:sp>
          <p:nvSpPr>
            <p:cNvPr id="118" name="TextBox 117"/>
            <p:cNvSpPr txBox="1"/>
            <p:nvPr/>
          </p:nvSpPr>
          <p:spPr>
            <a:xfrm>
              <a:off x="553361" y="1660971"/>
              <a:ext cx="1644228" cy="447191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1950" b="1" dirty="0">
                  <a:solidFill>
                    <a:srgbClr val="1AA8FE"/>
                  </a:solidFill>
                </a:rPr>
                <a:t>Lorem Ipsum</a:t>
              </a:r>
            </a:p>
          </p:txBody>
        </p:sp>
        <p:sp>
          <p:nvSpPr>
            <p:cNvPr id="119" name="TextBox 118"/>
            <p:cNvSpPr txBox="1"/>
            <p:nvPr/>
          </p:nvSpPr>
          <p:spPr>
            <a:xfrm>
              <a:off x="559193" y="2062384"/>
              <a:ext cx="1605398" cy="73655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50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123" name="Group 122"/>
          <p:cNvGrpSpPr/>
          <p:nvPr/>
        </p:nvGrpSpPr>
        <p:grpSpPr>
          <a:xfrm>
            <a:off x="5747668" y="4201744"/>
            <a:ext cx="1442831" cy="998576"/>
            <a:chOff x="553361" y="1660971"/>
            <a:chExt cx="1644228" cy="1137963"/>
          </a:xfrm>
        </p:grpSpPr>
        <p:sp>
          <p:nvSpPr>
            <p:cNvPr id="124" name="TextBox 123"/>
            <p:cNvSpPr txBox="1"/>
            <p:nvPr/>
          </p:nvSpPr>
          <p:spPr>
            <a:xfrm>
              <a:off x="553361" y="1660971"/>
              <a:ext cx="1644228" cy="447191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1950" b="1" dirty="0">
                  <a:solidFill>
                    <a:srgbClr val="F3591F"/>
                  </a:solidFill>
                </a:rPr>
                <a:t>Lorem Ipsum</a:t>
              </a:r>
            </a:p>
          </p:txBody>
        </p:sp>
        <p:sp>
          <p:nvSpPr>
            <p:cNvPr id="125" name="TextBox 124"/>
            <p:cNvSpPr txBox="1"/>
            <p:nvPr/>
          </p:nvSpPr>
          <p:spPr>
            <a:xfrm>
              <a:off x="559193" y="2062384"/>
              <a:ext cx="1605398" cy="73655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50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126" name="Group 125"/>
          <p:cNvGrpSpPr/>
          <p:nvPr/>
        </p:nvGrpSpPr>
        <p:grpSpPr>
          <a:xfrm>
            <a:off x="6968517" y="2607619"/>
            <a:ext cx="1442831" cy="998576"/>
            <a:chOff x="553361" y="1660971"/>
            <a:chExt cx="1644228" cy="1137963"/>
          </a:xfrm>
        </p:grpSpPr>
        <p:sp>
          <p:nvSpPr>
            <p:cNvPr id="127" name="TextBox 126"/>
            <p:cNvSpPr txBox="1"/>
            <p:nvPr/>
          </p:nvSpPr>
          <p:spPr>
            <a:xfrm>
              <a:off x="553361" y="1660971"/>
              <a:ext cx="1644228" cy="447191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1950" b="1" dirty="0">
                  <a:solidFill>
                    <a:srgbClr val="525252"/>
                  </a:solidFill>
                </a:rPr>
                <a:t>Lorem Ipsum</a:t>
              </a:r>
            </a:p>
          </p:txBody>
        </p:sp>
        <p:sp>
          <p:nvSpPr>
            <p:cNvPr id="128" name="TextBox 127"/>
            <p:cNvSpPr txBox="1"/>
            <p:nvPr/>
          </p:nvSpPr>
          <p:spPr>
            <a:xfrm>
              <a:off x="559193" y="2062384"/>
              <a:ext cx="1605398" cy="73655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50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20320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9436</TotalTime>
  <Words>283</Words>
  <PresentationFormat>On-screen Show (4:3)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3D Infographic Blocks</vt:lpstr>
      <vt:lpstr>3D Infographic Blocks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3D Infographic Blocks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2016-06-03T19:13:36Z</dcterms:modified>
</cp:coreProperties>
</file>