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61F"/>
    <a:srgbClr val="8C3858"/>
    <a:srgbClr val="6C8D26"/>
    <a:srgbClr val="A72817"/>
    <a:srgbClr val="512032"/>
    <a:srgbClr val="90BC33"/>
    <a:srgbClr val="6C2B43"/>
    <a:srgbClr val="323A45"/>
    <a:srgbClr val="7F7F7F"/>
    <a:srgbClr val="7A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36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79"/>
          <p:cNvSpPr>
            <a:spLocks/>
          </p:cNvSpPr>
          <p:nvPr/>
        </p:nvSpPr>
        <p:spPr bwMode="auto">
          <a:xfrm>
            <a:off x="6896100" y="627702"/>
            <a:ext cx="5295900" cy="5577417"/>
          </a:xfrm>
          <a:custGeom>
            <a:avLst/>
            <a:gdLst>
              <a:gd name="T0" fmla="*/ 1050 w 1057"/>
              <a:gd name="T1" fmla="*/ 0 h 1113"/>
              <a:gd name="T2" fmla="*/ 891 w 1057"/>
              <a:gd name="T3" fmla="*/ 183 h 1113"/>
              <a:gd name="T4" fmla="*/ 891 w 1057"/>
              <a:gd name="T5" fmla="*/ 740 h 1113"/>
              <a:gd name="T6" fmla="*/ 891 w 1057"/>
              <a:gd name="T7" fmla="*/ 740 h 1113"/>
              <a:gd name="T8" fmla="*/ 636 w 1057"/>
              <a:gd name="T9" fmla="*/ 1018 h 1113"/>
              <a:gd name="T10" fmla="*/ 381 w 1057"/>
              <a:gd name="T11" fmla="*/ 740 h 1113"/>
              <a:gd name="T12" fmla="*/ 381 w 1057"/>
              <a:gd name="T13" fmla="*/ 713 h 1113"/>
              <a:gd name="T14" fmla="*/ 214 w 1057"/>
              <a:gd name="T15" fmla="*/ 529 h 1113"/>
              <a:gd name="T16" fmla="*/ 0 w 1057"/>
              <a:gd name="T17" fmla="*/ 529 h 1113"/>
              <a:gd name="T18" fmla="*/ 0 w 1057"/>
              <a:gd name="T19" fmla="*/ 624 h 1113"/>
              <a:gd name="T20" fmla="*/ 214 w 1057"/>
              <a:gd name="T21" fmla="*/ 624 h 1113"/>
              <a:gd name="T22" fmla="*/ 287 w 1057"/>
              <a:gd name="T23" fmla="*/ 713 h 1113"/>
              <a:gd name="T24" fmla="*/ 287 w 1057"/>
              <a:gd name="T25" fmla="*/ 740 h 1113"/>
              <a:gd name="T26" fmla="*/ 636 w 1057"/>
              <a:gd name="T27" fmla="*/ 1113 h 1113"/>
              <a:gd name="T28" fmla="*/ 986 w 1057"/>
              <a:gd name="T29" fmla="*/ 740 h 1113"/>
              <a:gd name="T30" fmla="*/ 986 w 1057"/>
              <a:gd name="T31" fmla="*/ 183 h 1113"/>
              <a:gd name="T32" fmla="*/ 1050 w 1057"/>
              <a:gd name="T33" fmla="*/ 94 h 1113"/>
              <a:gd name="T34" fmla="*/ 1057 w 1057"/>
              <a:gd name="T35" fmla="*/ 95 h 1113"/>
              <a:gd name="T36" fmla="*/ 1057 w 1057"/>
              <a:gd name="T37" fmla="*/ 0 h 1113"/>
              <a:gd name="T38" fmla="*/ 1050 w 1057"/>
              <a:gd name="T39" fmla="*/ 0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57" h="1113">
                <a:moveTo>
                  <a:pt x="1050" y="0"/>
                </a:moveTo>
                <a:cubicBezTo>
                  <a:pt x="962" y="0"/>
                  <a:pt x="891" y="82"/>
                  <a:pt x="891" y="183"/>
                </a:cubicBezTo>
                <a:cubicBezTo>
                  <a:pt x="891" y="740"/>
                  <a:pt x="891" y="740"/>
                  <a:pt x="891" y="740"/>
                </a:cubicBezTo>
                <a:cubicBezTo>
                  <a:pt x="891" y="740"/>
                  <a:pt x="891" y="740"/>
                  <a:pt x="891" y="740"/>
                </a:cubicBezTo>
                <a:cubicBezTo>
                  <a:pt x="891" y="893"/>
                  <a:pt x="777" y="1018"/>
                  <a:pt x="636" y="1018"/>
                </a:cubicBezTo>
                <a:cubicBezTo>
                  <a:pt x="495" y="1018"/>
                  <a:pt x="381" y="893"/>
                  <a:pt x="381" y="740"/>
                </a:cubicBezTo>
                <a:cubicBezTo>
                  <a:pt x="381" y="713"/>
                  <a:pt x="381" y="713"/>
                  <a:pt x="381" y="713"/>
                </a:cubicBezTo>
                <a:cubicBezTo>
                  <a:pt x="381" y="613"/>
                  <a:pt x="305" y="529"/>
                  <a:pt x="214" y="529"/>
                </a:cubicBezTo>
                <a:cubicBezTo>
                  <a:pt x="0" y="529"/>
                  <a:pt x="0" y="529"/>
                  <a:pt x="0" y="529"/>
                </a:cubicBezTo>
                <a:cubicBezTo>
                  <a:pt x="0" y="624"/>
                  <a:pt x="0" y="624"/>
                  <a:pt x="0" y="624"/>
                </a:cubicBezTo>
                <a:cubicBezTo>
                  <a:pt x="214" y="624"/>
                  <a:pt x="214" y="624"/>
                  <a:pt x="214" y="624"/>
                </a:cubicBezTo>
                <a:cubicBezTo>
                  <a:pt x="253" y="624"/>
                  <a:pt x="287" y="666"/>
                  <a:pt x="287" y="713"/>
                </a:cubicBezTo>
                <a:cubicBezTo>
                  <a:pt x="287" y="740"/>
                  <a:pt x="287" y="740"/>
                  <a:pt x="287" y="740"/>
                </a:cubicBezTo>
                <a:cubicBezTo>
                  <a:pt x="287" y="945"/>
                  <a:pt x="443" y="1113"/>
                  <a:pt x="636" y="1113"/>
                </a:cubicBezTo>
                <a:cubicBezTo>
                  <a:pt x="829" y="1113"/>
                  <a:pt x="986" y="945"/>
                  <a:pt x="986" y="740"/>
                </a:cubicBezTo>
                <a:cubicBezTo>
                  <a:pt x="986" y="183"/>
                  <a:pt x="986" y="183"/>
                  <a:pt x="986" y="183"/>
                </a:cubicBezTo>
                <a:cubicBezTo>
                  <a:pt x="986" y="137"/>
                  <a:pt x="1016" y="94"/>
                  <a:pt x="1050" y="94"/>
                </a:cubicBezTo>
                <a:cubicBezTo>
                  <a:pt x="1053" y="94"/>
                  <a:pt x="1055" y="95"/>
                  <a:pt x="1057" y="95"/>
                </a:cubicBezTo>
                <a:cubicBezTo>
                  <a:pt x="1057" y="0"/>
                  <a:pt x="1057" y="0"/>
                  <a:pt x="1057" y="0"/>
                </a:cubicBezTo>
                <a:cubicBezTo>
                  <a:pt x="1055" y="0"/>
                  <a:pt x="1053" y="0"/>
                  <a:pt x="1050" y="0"/>
                </a:cubicBezTo>
              </a:path>
            </a:pathLst>
          </a:custGeom>
          <a:solidFill>
            <a:srgbClr val="90BC33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6294967" y="151452"/>
            <a:ext cx="5897033" cy="5577417"/>
          </a:xfrm>
          <a:custGeom>
            <a:avLst/>
            <a:gdLst>
              <a:gd name="T0" fmla="*/ 1170 w 1177"/>
              <a:gd name="T1" fmla="*/ 0 h 1113"/>
              <a:gd name="T2" fmla="*/ 917 w 1177"/>
              <a:gd name="T3" fmla="*/ 278 h 1113"/>
              <a:gd name="T4" fmla="*/ 917 w 1177"/>
              <a:gd name="T5" fmla="*/ 278 h 1113"/>
              <a:gd name="T6" fmla="*/ 917 w 1177"/>
              <a:gd name="T7" fmla="*/ 835 h 1113"/>
              <a:gd name="T8" fmla="*/ 917 w 1177"/>
              <a:gd name="T9" fmla="*/ 835 h 1113"/>
              <a:gd name="T10" fmla="*/ 917 w 1177"/>
              <a:gd name="T11" fmla="*/ 835 h 1113"/>
              <a:gd name="T12" fmla="*/ 756 w 1177"/>
              <a:gd name="T13" fmla="*/ 1018 h 1113"/>
              <a:gd name="T14" fmla="*/ 756 w 1177"/>
              <a:gd name="T15" fmla="*/ 1018 h 1113"/>
              <a:gd name="T16" fmla="*/ 756 w 1177"/>
              <a:gd name="T17" fmla="*/ 1018 h 1113"/>
              <a:gd name="T18" fmla="*/ 596 w 1177"/>
              <a:gd name="T19" fmla="*/ 835 h 1113"/>
              <a:gd name="T20" fmla="*/ 596 w 1177"/>
              <a:gd name="T21" fmla="*/ 835 h 1113"/>
              <a:gd name="T22" fmla="*/ 596 w 1177"/>
              <a:gd name="T23" fmla="*/ 808 h 1113"/>
              <a:gd name="T24" fmla="*/ 334 w 1177"/>
              <a:gd name="T25" fmla="*/ 530 h 1113"/>
              <a:gd name="T26" fmla="*/ 0 w 1177"/>
              <a:gd name="T27" fmla="*/ 530 h 1113"/>
              <a:gd name="T28" fmla="*/ 0 w 1177"/>
              <a:gd name="T29" fmla="*/ 624 h 1113"/>
              <a:gd name="T30" fmla="*/ 334 w 1177"/>
              <a:gd name="T31" fmla="*/ 624 h 1113"/>
              <a:gd name="T32" fmla="*/ 501 w 1177"/>
              <a:gd name="T33" fmla="*/ 808 h 1113"/>
              <a:gd name="T34" fmla="*/ 501 w 1177"/>
              <a:gd name="T35" fmla="*/ 835 h 1113"/>
              <a:gd name="T36" fmla="*/ 756 w 1177"/>
              <a:gd name="T37" fmla="*/ 1113 h 1113"/>
              <a:gd name="T38" fmla="*/ 1011 w 1177"/>
              <a:gd name="T39" fmla="*/ 835 h 1113"/>
              <a:gd name="T40" fmla="*/ 1011 w 1177"/>
              <a:gd name="T41" fmla="*/ 835 h 1113"/>
              <a:gd name="T42" fmla="*/ 1011 w 1177"/>
              <a:gd name="T43" fmla="*/ 278 h 1113"/>
              <a:gd name="T44" fmla="*/ 1170 w 1177"/>
              <a:gd name="T45" fmla="*/ 95 h 1113"/>
              <a:gd name="T46" fmla="*/ 1177 w 1177"/>
              <a:gd name="T47" fmla="*/ 95 h 1113"/>
              <a:gd name="T48" fmla="*/ 1177 w 1177"/>
              <a:gd name="T49" fmla="*/ 0 h 1113"/>
              <a:gd name="T50" fmla="*/ 1177 w 1177"/>
              <a:gd name="T51" fmla="*/ 0 h 1113"/>
              <a:gd name="T52" fmla="*/ 1170 w 1177"/>
              <a:gd name="T53" fmla="*/ 0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77" h="1113">
                <a:moveTo>
                  <a:pt x="1170" y="0"/>
                </a:moveTo>
                <a:cubicBezTo>
                  <a:pt x="1030" y="0"/>
                  <a:pt x="917" y="125"/>
                  <a:pt x="917" y="278"/>
                </a:cubicBezTo>
                <a:cubicBezTo>
                  <a:pt x="917" y="278"/>
                  <a:pt x="917" y="278"/>
                  <a:pt x="917" y="278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936"/>
                  <a:pt x="845" y="1018"/>
                  <a:pt x="756" y="1018"/>
                </a:cubicBezTo>
                <a:cubicBezTo>
                  <a:pt x="756" y="1018"/>
                  <a:pt x="756" y="1018"/>
                  <a:pt x="756" y="1018"/>
                </a:cubicBezTo>
                <a:cubicBezTo>
                  <a:pt x="756" y="1018"/>
                  <a:pt x="756" y="1018"/>
                  <a:pt x="756" y="1018"/>
                </a:cubicBezTo>
                <a:cubicBezTo>
                  <a:pt x="668" y="1018"/>
                  <a:pt x="596" y="936"/>
                  <a:pt x="596" y="835"/>
                </a:cubicBezTo>
                <a:cubicBezTo>
                  <a:pt x="596" y="835"/>
                  <a:pt x="596" y="835"/>
                  <a:pt x="596" y="835"/>
                </a:cubicBezTo>
                <a:cubicBezTo>
                  <a:pt x="596" y="808"/>
                  <a:pt x="596" y="808"/>
                  <a:pt x="596" y="808"/>
                </a:cubicBezTo>
                <a:cubicBezTo>
                  <a:pt x="596" y="655"/>
                  <a:pt x="478" y="530"/>
                  <a:pt x="334" y="530"/>
                </a:cubicBezTo>
                <a:cubicBezTo>
                  <a:pt x="0" y="530"/>
                  <a:pt x="0" y="530"/>
                  <a:pt x="0" y="530"/>
                </a:cubicBezTo>
                <a:cubicBezTo>
                  <a:pt x="0" y="624"/>
                  <a:pt x="0" y="624"/>
                  <a:pt x="0" y="624"/>
                </a:cubicBezTo>
                <a:cubicBezTo>
                  <a:pt x="334" y="624"/>
                  <a:pt x="334" y="624"/>
                  <a:pt x="334" y="624"/>
                </a:cubicBezTo>
                <a:cubicBezTo>
                  <a:pt x="426" y="624"/>
                  <a:pt x="501" y="707"/>
                  <a:pt x="501" y="808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988"/>
                  <a:pt x="615" y="1113"/>
                  <a:pt x="756" y="1113"/>
                </a:cubicBezTo>
                <a:cubicBezTo>
                  <a:pt x="897" y="1113"/>
                  <a:pt x="1011" y="988"/>
                  <a:pt x="1011" y="835"/>
                </a:cubicBezTo>
                <a:cubicBezTo>
                  <a:pt x="1011" y="835"/>
                  <a:pt x="1011" y="835"/>
                  <a:pt x="1011" y="835"/>
                </a:cubicBezTo>
                <a:cubicBezTo>
                  <a:pt x="1011" y="278"/>
                  <a:pt x="1011" y="278"/>
                  <a:pt x="1011" y="278"/>
                </a:cubicBezTo>
                <a:cubicBezTo>
                  <a:pt x="1011" y="177"/>
                  <a:pt x="1082" y="95"/>
                  <a:pt x="1170" y="95"/>
                </a:cubicBezTo>
                <a:cubicBezTo>
                  <a:pt x="1173" y="95"/>
                  <a:pt x="1175" y="95"/>
                  <a:pt x="1177" y="95"/>
                </a:cubicBezTo>
                <a:cubicBezTo>
                  <a:pt x="1177" y="0"/>
                  <a:pt x="1177" y="0"/>
                  <a:pt x="1177" y="0"/>
                </a:cubicBezTo>
                <a:cubicBezTo>
                  <a:pt x="1177" y="0"/>
                  <a:pt x="1177" y="0"/>
                  <a:pt x="1177" y="0"/>
                </a:cubicBezTo>
                <a:cubicBezTo>
                  <a:pt x="1175" y="0"/>
                  <a:pt x="1173" y="0"/>
                  <a:pt x="1170" y="0"/>
                </a:cubicBezTo>
              </a:path>
            </a:pathLst>
          </a:custGeom>
          <a:solidFill>
            <a:srgbClr val="DF361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5698067" y="0"/>
            <a:ext cx="6493933" cy="5266267"/>
          </a:xfrm>
          <a:custGeom>
            <a:avLst/>
            <a:gdLst>
              <a:gd name="T0" fmla="*/ 1296 w 1296"/>
              <a:gd name="T1" fmla="*/ 0 h 1051"/>
              <a:gd name="T2" fmla="*/ 1098 w 1296"/>
              <a:gd name="T3" fmla="*/ 0 h 1051"/>
              <a:gd name="T4" fmla="*/ 941 w 1296"/>
              <a:gd name="T5" fmla="*/ 311 h 1051"/>
              <a:gd name="T6" fmla="*/ 941 w 1296"/>
              <a:gd name="T7" fmla="*/ 868 h 1051"/>
              <a:gd name="T8" fmla="*/ 875 w 1296"/>
              <a:gd name="T9" fmla="*/ 957 h 1051"/>
              <a:gd name="T10" fmla="*/ 809 w 1296"/>
              <a:gd name="T11" fmla="*/ 868 h 1051"/>
              <a:gd name="T12" fmla="*/ 809 w 1296"/>
              <a:gd name="T13" fmla="*/ 841 h 1051"/>
              <a:gd name="T14" fmla="*/ 453 w 1296"/>
              <a:gd name="T15" fmla="*/ 468 h 1051"/>
              <a:gd name="T16" fmla="*/ 0 w 1296"/>
              <a:gd name="T17" fmla="*/ 468 h 1051"/>
              <a:gd name="T18" fmla="*/ 0 w 1296"/>
              <a:gd name="T19" fmla="*/ 563 h 1051"/>
              <a:gd name="T20" fmla="*/ 119 w 1296"/>
              <a:gd name="T21" fmla="*/ 563 h 1051"/>
              <a:gd name="T22" fmla="*/ 453 w 1296"/>
              <a:gd name="T23" fmla="*/ 563 h 1051"/>
              <a:gd name="T24" fmla="*/ 715 w 1296"/>
              <a:gd name="T25" fmla="*/ 841 h 1051"/>
              <a:gd name="T26" fmla="*/ 715 w 1296"/>
              <a:gd name="T27" fmla="*/ 868 h 1051"/>
              <a:gd name="T28" fmla="*/ 715 w 1296"/>
              <a:gd name="T29" fmla="*/ 868 h 1051"/>
              <a:gd name="T30" fmla="*/ 875 w 1296"/>
              <a:gd name="T31" fmla="*/ 1051 h 1051"/>
              <a:gd name="T32" fmla="*/ 875 w 1296"/>
              <a:gd name="T33" fmla="*/ 1051 h 1051"/>
              <a:gd name="T34" fmla="*/ 875 w 1296"/>
              <a:gd name="T35" fmla="*/ 1051 h 1051"/>
              <a:gd name="T36" fmla="*/ 1036 w 1296"/>
              <a:gd name="T37" fmla="*/ 868 h 1051"/>
              <a:gd name="T38" fmla="*/ 1036 w 1296"/>
              <a:gd name="T39" fmla="*/ 868 h 1051"/>
              <a:gd name="T40" fmla="*/ 1036 w 1296"/>
              <a:gd name="T41" fmla="*/ 311 h 1051"/>
              <a:gd name="T42" fmla="*/ 1036 w 1296"/>
              <a:gd name="T43" fmla="*/ 311 h 1051"/>
              <a:gd name="T44" fmla="*/ 1289 w 1296"/>
              <a:gd name="T45" fmla="*/ 33 h 1051"/>
              <a:gd name="T46" fmla="*/ 1296 w 1296"/>
              <a:gd name="T47" fmla="*/ 33 h 1051"/>
              <a:gd name="T48" fmla="*/ 1296 w 1296"/>
              <a:gd name="T49" fmla="*/ 0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96" h="1051">
                <a:moveTo>
                  <a:pt x="1296" y="0"/>
                </a:moveTo>
                <a:cubicBezTo>
                  <a:pt x="1098" y="0"/>
                  <a:pt x="1098" y="0"/>
                  <a:pt x="1098" y="0"/>
                </a:cubicBezTo>
                <a:cubicBezTo>
                  <a:pt x="1004" y="67"/>
                  <a:pt x="941" y="181"/>
                  <a:pt x="941" y="311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915"/>
                  <a:pt x="910" y="957"/>
                  <a:pt x="875" y="957"/>
                </a:cubicBezTo>
                <a:cubicBezTo>
                  <a:pt x="840" y="957"/>
                  <a:pt x="809" y="915"/>
                  <a:pt x="809" y="868"/>
                </a:cubicBezTo>
                <a:cubicBezTo>
                  <a:pt x="809" y="841"/>
                  <a:pt x="809" y="841"/>
                  <a:pt x="809" y="841"/>
                </a:cubicBezTo>
                <a:cubicBezTo>
                  <a:pt x="809" y="635"/>
                  <a:pt x="649" y="468"/>
                  <a:pt x="453" y="468"/>
                </a:cubicBezTo>
                <a:cubicBezTo>
                  <a:pt x="0" y="468"/>
                  <a:pt x="0" y="468"/>
                  <a:pt x="0" y="468"/>
                </a:cubicBezTo>
                <a:cubicBezTo>
                  <a:pt x="0" y="563"/>
                  <a:pt x="0" y="563"/>
                  <a:pt x="0" y="563"/>
                </a:cubicBezTo>
                <a:cubicBezTo>
                  <a:pt x="119" y="563"/>
                  <a:pt x="119" y="563"/>
                  <a:pt x="119" y="563"/>
                </a:cubicBezTo>
                <a:cubicBezTo>
                  <a:pt x="453" y="563"/>
                  <a:pt x="453" y="563"/>
                  <a:pt x="453" y="563"/>
                </a:cubicBezTo>
                <a:cubicBezTo>
                  <a:pt x="597" y="563"/>
                  <a:pt x="715" y="688"/>
                  <a:pt x="715" y="841"/>
                </a:cubicBezTo>
                <a:cubicBezTo>
                  <a:pt x="715" y="868"/>
                  <a:pt x="715" y="868"/>
                  <a:pt x="715" y="868"/>
                </a:cubicBezTo>
                <a:cubicBezTo>
                  <a:pt x="715" y="868"/>
                  <a:pt x="715" y="868"/>
                  <a:pt x="715" y="868"/>
                </a:cubicBezTo>
                <a:cubicBezTo>
                  <a:pt x="715" y="967"/>
                  <a:pt x="788" y="1051"/>
                  <a:pt x="875" y="1051"/>
                </a:cubicBezTo>
                <a:cubicBezTo>
                  <a:pt x="875" y="1051"/>
                  <a:pt x="875" y="1051"/>
                  <a:pt x="875" y="1051"/>
                </a:cubicBezTo>
                <a:cubicBezTo>
                  <a:pt x="875" y="1051"/>
                  <a:pt x="875" y="1051"/>
                  <a:pt x="875" y="1051"/>
                </a:cubicBezTo>
                <a:cubicBezTo>
                  <a:pt x="962" y="1051"/>
                  <a:pt x="1036" y="967"/>
                  <a:pt x="1036" y="868"/>
                </a:cubicBezTo>
                <a:cubicBezTo>
                  <a:pt x="1036" y="868"/>
                  <a:pt x="1036" y="868"/>
                  <a:pt x="1036" y="868"/>
                </a:cubicBezTo>
                <a:cubicBezTo>
                  <a:pt x="1036" y="311"/>
                  <a:pt x="1036" y="311"/>
                  <a:pt x="1036" y="311"/>
                </a:cubicBezTo>
                <a:cubicBezTo>
                  <a:pt x="1036" y="311"/>
                  <a:pt x="1036" y="311"/>
                  <a:pt x="1036" y="311"/>
                </a:cubicBezTo>
                <a:cubicBezTo>
                  <a:pt x="1036" y="158"/>
                  <a:pt x="1149" y="33"/>
                  <a:pt x="1289" y="33"/>
                </a:cubicBezTo>
                <a:cubicBezTo>
                  <a:pt x="1292" y="33"/>
                  <a:pt x="1294" y="33"/>
                  <a:pt x="1296" y="33"/>
                </a:cubicBezTo>
                <a:cubicBezTo>
                  <a:pt x="1296" y="0"/>
                  <a:pt x="1296" y="0"/>
                  <a:pt x="1296" y="0"/>
                </a:cubicBezTo>
              </a:path>
            </a:pathLst>
          </a:custGeom>
          <a:solidFill>
            <a:srgbClr val="6C2B43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Infographic </a:t>
            </a:r>
            <a:r>
              <a:rPr lang="en-US" dirty="0" smtClean="0"/>
              <a:t>Serpentine Banners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/>
        </p:nvSpPr>
        <p:spPr>
          <a:xfrm>
            <a:off x="405668" y="1259540"/>
            <a:ext cx="4041463" cy="3152127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latin typeface="+mn-lt"/>
              </a:rPr>
              <a:t>Lorem ipsum dolor sit </a:t>
            </a:r>
            <a:r>
              <a:rPr lang="en-US" sz="1600" dirty="0" err="1">
                <a:latin typeface="+mn-lt"/>
              </a:rPr>
              <a:t>amet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malesuada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montes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lectus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nunc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conubia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adipiscing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est</a:t>
            </a:r>
            <a:r>
              <a:rPr lang="en-US" sz="1600" dirty="0">
                <a:latin typeface="+mn-lt"/>
              </a:rPr>
              <a:t> sit </a:t>
            </a:r>
            <a:r>
              <a:rPr lang="en-US" sz="1600" dirty="0" err="1">
                <a:latin typeface="+mn-lt"/>
              </a:rPr>
              <a:t>rhoncus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elit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amet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leo</a:t>
            </a:r>
            <a:r>
              <a:rPr lang="en-US" sz="1600" dirty="0">
                <a:latin typeface="+mn-lt"/>
              </a:rPr>
              <a:t> pharetra </a:t>
            </a:r>
            <a:r>
              <a:rPr lang="en-US" sz="1600" dirty="0" err="1">
                <a:latin typeface="+mn-lt"/>
              </a:rPr>
              <a:t>platea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metus</a:t>
            </a:r>
            <a:r>
              <a:rPr lang="en-US" sz="1600" dirty="0">
                <a:latin typeface="+mn-lt"/>
              </a:rPr>
              <a:t>. </a:t>
            </a:r>
            <a:r>
              <a:rPr lang="en-US" sz="1600" dirty="0" err="1">
                <a:latin typeface="+mn-lt"/>
              </a:rPr>
              <a:t>Elit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varius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nam</a:t>
            </a:r>
            <a:r>
              <a:rPr lang="en-US" sz="1600" dirty="0">
                <a:latin typeface="+mn-lt"/>
              </a:rPr>
              <a:t> dolor, </a:t>
            </a:r>
            <a:r>
              <a:rPr lang="en-US" sz="1600" dirty="0" err="1">
                <a:latin typeface="+mn-lt"/>
              </a:rPr>
              <a:t>tempor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etiam</a:t>
            </a:r>
            <a:r>
              <a:rPr lang="en-US" sz="1600" dirty="0">
                <a:latin typeface="+mn-lt"/>
              </a:rPr>
              <a:t> pharetra non, </a:t>
            </a:r>
            <a:r>
              <a:rPr lang="en-US" sz="1600" dirty="0" err="1">
                <a:latin typeface="+mn-lt"/>
              </a:rPr>
              <a:t>quis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eu</a:t>
            </a:r>
            <a:r>
              <a:rPr lang="en-US" sz="1600" dirty="0">
                <a:latin typeface="+mn-lt"/>
              </a:rPr>
              <a:t> a </a:t>
            </a:r>
            <a:r>
              <a:rPr lang="en-US" sz="1600" dirty="0" smtClean="0">
                <a:latin typeface="+mn-lt"/>
              </a:rPr>
              <a:t>magna </a:t>
            </a:r>
            <a:r>
              <a:rPr lang="en-US" sz="1600" dirty="0" err="1" smtClean="0">
                <a:latin typeface="+mn-lt"/>
              </a:rPr>
              <a:t>justo</a:t>
            </a:r>
            <a:r>
              <a:rPr lang="en-US" sz="1600" dirty="0" smtClean="0">
                <a:latin typeface="+mn-lt"/>
              </a:rPr>
              <a:t>.</a:t>
            </a:r>
          </a:p>
          <a:p>
            <a:pPr algn="just"/>
            <a:r>
              <a:rPr lang="en-US" sz="1600" dirty="0" err="1" smtClean="0">
                <a:latin typeface="+mn-lt"/>
              </a:rPr>
              <a:t>Pellentesque</a:t>
            </a:r>
            <a:r>
              <a:rPr lang="en-US" sz="1600" dirty="0" smtClean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aliquam</a:t>
            </a:r>
            <a:r>
              <a:rPr lang="en-US" sz="1600" dirty="0">
                <a:latin typeface="+mn-lt"/>
              </a:rPr>
              <a:t> quam lacus, quam </a:t>
            </a:r>
            <a:r>
              <a:rPr lang="en-US" sz="1600" dirty="0" err="1">
                <a:latin typeface="+mn-lt"/>
              </a:rPr>
              <a:t>elementum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vestibulum</a:t>
            </a:r>
            <a:r>
              <a:rPr lang="en-US" sz="1600" dirty="0">
                <a:latin typeface="+mn-lt"/>
              </a:rPr>
              <a:t> dictum dolor. Nunc </a:t>
            </a:r>
            <a:r>
              <a:rPr lang="en-US" sz="1600" dirty="0" err="1">
                <a:latin typeface="+mn-lt"/>
              </a:rPr>
              <a:t>quisque</a:t>
            </a:r>
            <a:r>
              <a:rPr lang="en-US" sz="1600" dirty="0">
                <a:latin typeface="+mn-lt"/>
              </a:rPr>
              <a:t> mi </a:t>
            </a:r>
            <a:r>
              <a:rPr lang="en-US" sz="1600" dirty="0" err="1">
                <a:latin typeface="+mn-lt"/>
              </a:rPr>
              <a:t>nonummy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sed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ornare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mus</a:t>
            </a:r>
            <a:r>
              <a:rPr lang="en-US" sz="1600" dirty="0">
                <a:latin typeface="+mn-lt"/>
              </a:rPr>
              <a:t> sit </a:t>
            </a:r>
            <a:r>
              <a:rPr lang="en-US" sz="1600" dirty="0" err="1">
                <a:latin typeface="+mn-lt"/>
              </a:rPr>
              <a:t>sed</a:t>
            </a:r>
            <a:r>
              <a:rPr lang="en-US" sz="1600" dirty="0">
                <a:latin typeface="+mn-lt"/>
              </a:rPr>
              <a:t> lacus, at </a:t>
            </a:r>
            <a:r>
              <a:rPr lang="en-US" sz="1600" dirty="0" err="1">
                <a:latin typeface="+mn-lt"/>
              </a:rPr>
              <a:t>curabitur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arcu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rutrum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elit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purus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consectetuer</a:t>
            </a:r>
            <a:r>
              <a:rPr lang="en-US" sz="1600" dirty="0">
                <a:latin typeface="+mn-lt"/>
              </a:rPr>
              <a:t> in </a:t>
            </a:r>
            <a:r>
              <a:rPr lang="en-US" sz="1600" dirty="0" err="1">
                <a:latin typeface="+mn-lt"/>
              </a:rPr>
              <a:t>vivamus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dolor </a:t>
            </a:r>
            <a:r>
              <a:rPr lang="en-US" sz="1600" dirty="0" err="1" smtClean="0">
                <a:latin typeface="+mn-lt"/>
              </a:rPr>
              <a:t>vivit</a:t>
            </a:r>
            <a:r>
              <a:rPr lang="en-US" sz="1600" dirty="0" smtClean="0">
                <a:latin typeface="+mn-lt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5621868" y="2345018"/>
            <a:ext cx="309225" cy="476019"/>
          </a:xfrm>
          <a:custGeom>
            <a:avLst/>
            <a:gdLst>
              <a:gd name="connsiteX0" fmla="*/ 0 w 309225"/>
              <a:gd name="connsiteY0" fmla="*/ 0 h 476019"/>
              <a:gd name="connsiteX1" fmla="*/ 190080 w 309225"/>
              <a:gd name="connsiteY1" fmla="*/ 0 h 476019"/>
              <a:gd name="connsiteX2" fmla="*/ 244816 w 309225"/>
              <a:gd name="connsiteY2" fmla="*/ 0 h 476019"/>
              <a:gd name="connsiteX3" fmla="*/ 274294 w 309225"/>
              <a:gd name="connsiteY3" fmla="*/ 54310 h 476019"/>
              <a:gd name="connsiteX4" fmla="*/ 309225 w 309225"/>
              <a:gd name="connsiteY4" fmla="*/ 227329 h 476019"/>
              <a:gd name="connsiteX5" fmla="*/ 233312 w 309225"/>
              <a:gd name="connsiteY5" fmla="*/ 475853 h 476019"/>
              <a:gd name="connsiteX6" fmla="*/ 233176 w 309225"/>
              <a:gd name="connsiteY6" fmla="*/ 476019 h 476019"/>
              <a:gd name="connsiteX7" fmla="*/ 196819 w 309225"/>
              <a:gd name="connsiteY7" fmla="*/ 476019 h 476019"/>
              <a:gd name="connsiteX8" fmla="*/ 0 w 309225"/>
              <a:gd name="connsiteY8" fmla="*/ 476019 h 476019"/>
              <a:gd name="connsiteX9" fmla="*/ 0 w 309225"/>
              <a:gd name="connsiteY9" fmla="*/ 0 h 47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225" h="476019">
                <a:moveTo>
                  <a:pt x="0" y="0"/>
                </a:moveTo>
                <a:cubicBezTo>
                  <a:pt x="0" y="0"/>
                  <a:pt x="0" y="0"/>
                  <a:pt x="190080" y="0"/>
                </a:cubicBezTo>
                <a:lnTo>
                  <a:pt x="244816" y="0"/>
                </a:lnTo>
                <a:lnTo>
                  <a:pt x="274294" y="54310"/>
                </a:lnTo>
                <a:cubicBezTo>
                  <a:pt x="296787" y="107489"/>
                  <a:pt x="309225" y="165956"/>
                  <a:pt x="309225" y="227329"/>
                </a:cubicBezTo>
                <a:cubicBezTo>
                  <a:pt x="309225" y="319388"/>
                  <a:pt x="281240" y="404911"/>
                  <a:pt x="233312" y="475853"/>
                </a:cubicBezTo>
                <a:lnTo>
                  <a:pt x="233176" y="476019"/>
                </a:lnTo>
                <a:lnTo>
                  <a:pt x="196819" y="476019"/>
                </a:lnTo>
                <a:cubicBezTo>
                  <a:pt x="139753" y="476019"/>
                  <a:pt x="74535" y="476019"/>
                  <a:pt x="0" y="476019"/>
                </a:cubicBezTo>
                <a:cubicBezTo>
                  <a:pt x="0" y="476019"/>
                  <a:pt x="0" y="476019"/>
                  <a:pt x="0" y="0"/>
                </a:cubicBezTo>
                <a:close/>
              </a:path>
            </a:pathLst>
          </a:custGeom>
          <a:solidFill>
            <a:srgbClr val="51203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6218767" y="2807366"/>
            <a:ext cx="618784" cy="471049"/>
          </a:xfrm>
          <a:custGeom>
            <a:avLst/>
            <a:gdLst>
              <a:gd name="connsiteX0" fmla="*/ 0 w 618784"/>
              <a:gd name="connsiteY0" fmla="*/ 0 h 471049"/>
              <a:gd name="connsiteX1" fmla="*/ 543778 w 618784"/>
              <a:gd name="connsiteY1" fmla="*/ 0 h 471049"/>
              <a:gd name="connsiteX2" fmla="*/ 547566 w 618784"/>
              <a:gd name="connsiteY2" fmla="*/ 0 h 471049"/>
              <a:gd name="connsiteX3" fmla="*/ 583853 w 618784"/>
              <a:gd name="connsiteY3" fmla="*/ 66854 h 471049"/>
              <a:gd name="connsiteX4" fmla="*/ 618784 w 618784"/>
              <a:gd name="connsiteY4" fmla="*/ 239874 h 471049"/>
              <a:gd name="connsiteX5" fmla="*/ 583853 w 618784"/>
              <a:gd name="connsiteY5" fmla="*/ 412894 h 471049"/>
              <a:gd name="connsiteX6" fmla="*/ 552288 w 618784"/>
              <a:gd name="connsiteY6" fmla="*/ 471049 h 471049"/>
              <a:gd name="connsiteX7" fmla="*/ 427904 w 618784"/>
              <a:gd name="connsiteY7" fmla="*/ 471049 h 471049"/>
              <a:gd name="connsiteX8" fmla="*/ 0 w 618784"/>
              <a:gd name="connsiteY8" fmla="*/ 471049 h 471049"/>
              <a:gd name="connsiteX9" fmla="*/ 0 w 618784"/>
              <a:gd name="connsiteY9" fmla="*/ 0 h 47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8784" h="471049">
                <a:moveTo>
                  <a:pt x="0" y="0"/>
                </a:moveTo>
                <a:cubicBezTo>
                  <a:pt x="0" y="0"/>
                  <a:pt x="0" y="0"/>
                  <a:pt x="543778" y="0"/>
                </a:cubicBezTo>
                <a:lnTo>
                  <a:pt x="547566" y="0"/>
                </a:lnTo>
                <a:lnTo>
                  <a:pt x="583853" y="66854"/>
                </a:lnTo>
                <a:cubicBezTo>
                  <a:pt x="606346" y="120034"/>
                  <a:pt x="618784" y="178501"/>
                  <a:pt x="618784" y="239874"/>
                </a:cubicBezTo>
                <a:cubicBezTo>
                  <a:pt x="618784" y="301247"/>
                  <a:pt x="606346" y="359715"/>
                  <a:pt x="583853" y="412894"/>
                </a:cubicBezTo>
                <a:lnTo>
                  <a:pt x="552288" y="471049"/>
                </a:lnTo>
                <a:lnTo>
                  <a:pt x="427904" y="471049"/>
                </a:lnTo>
                <a:cubicBezTo>
                  <a:pt x="299058" y="471049"/>
                  <a:pt x="156883" y="471049"/>
                  <a:pt x="0" y="471049"/>
                </a:cubicBezTo>
                <a:cubicBezTo>
                  <a:pt x="0" y="471049"/>
                  <a:pt x="0" y="471049"/>
                  <a:pt x="0" y="0"/>
                </a:cubicBezTo>
                <a:close/>
              </a:path>
            </a:pathLst>
          </a:custGeom>
          <a:solidFill>
            <a:srgbClr val="A7281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9" name="Freeform 78"/>
          <p:cNvSpPr/>
          <p:nvPr/>
        </p:nvSpPr>
        <p:spPr>
          <a:xfrm>
            <a:off x="6855010" y="3278604"/>
            <a:ext cx="889000" cy="476060"/>
          </a:xfrm>
          <a:custGeom>
            <a:avLst/>
            <a:gdLst>
              <a:gd name="connsiteX0" fmla="*/ 73203 w 889000"/>
              <a:gd name="connsiteY0" fmla="*/ 0 h 476060"/>
              <a:gd name="connsiteX1" fmla="*/ 98916 w 889000"/>
              <a:gd name="connsiteY1" fmla="*/ 0 h 476060"/>
              <a:gd name="connsiteX2" fmla="*/ 683185 w 889000"/>
              <a:gd name="connsiteY2" fmla="*/ 0 h 476060"/>
              <a:gd name="connsiteX3" fmla="*/ 815798 w 889000"/>
              <a:gd name="connsiteY3" fmla="*/ 0 h 476060"/>
              <a:gd name="connsiteX4" fmla="*/ 854069 w 889000"/>
              <a:gd name="connsiteY4" fmla="*/ 70510 h 476060"/>
              <a:gd name="connsiteX5" fmla="*/ 889000 w 889000"/>
              <a:gd name="connsiteY5" fmla="*/ 243529 h 476060"/>
              <a:gd name="connsiteX6" fmla="*/ 854069 w 889000"/>
              <a:gd name="connsiteY6" fmla="*/ 416549 h 476060"/>
              <a:gd name="connsiteX7" fmla="*/ 821768 w 889000"/>
              <a:gd name="connsiteY7" fmla="*/ 476060 h 476060"/>
              <a:gd name="connsiteX8" fmla="*/ 775328 w 889000"/>
              <a:gd name="connsiteY8" fmla="*/ 476060 h 476060"/>
              <a:gd name="connsiteX9" fmla="*/ 153626 w 889000"/>
              <a:gd name="connsiteY9" fmla="*/ 476060 h 476060"/>
              <a:gd name="connsiteX10" fmla="*/ 67233 w 889000"/>
              <a:gd name="connsiteY10" fmla="*/ 476060 h 476060"/>
              <a:gd name="connsiteX11" fmla="*/ 34931 w 889000"/>
              <a:gd name="connsiteY11" fmla="*/ 416549 h 476060"/>
              <a:gd name="connsiteX12" fmla="*/ 0 w 889000"/>
              <a:gd name="connsiteY12" fmla="*/ 243529 h 476060"/>
              <a:gd name="connsiteX13" fmla="*/ 34931 w 889000"/>
              <a:gd name="connsiteY13" fmla="*/ 70510 h 47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89000" h="476060">
                <a:moveTo>
                  <a:pt x="73203" y="0"/>
                </a:moveTo>
                <a:lnTo>
                  <a:pt x="98916" y="0"/>
                </a:lnTo>
                <a:cubicBezTo>
                  <a:pt x="199436" y="0"/>
                  <a:pt x="375345" y="0"/>
                  <a:pt x="683185" y="0"/>
                </a:cubicBezTo>
                <a:lnTo>
                  <a:pt x="815798" y="0"/>
                </a:lnTo>
                <a:lnTo>
                  <a:pt x="854069" y="70510"/>
                </a:lnTo>
                <a:cubicBezTo>
                  <a:pt x="876562" y="123689"/>
                  <a:pt x="889000" y="182156"/>
                  <a:pt x="889000" y="243529"/>
                </a:cubicBezTo>
                <a:cubicBezTo>
                  <a:pt x="889000" y="304902"/>
                  <a:pt x="876562" y="363369"/>
                  <a:pt x="854069" y="416549"/>
                </a:cubicBezTo>
                <a:lnTo>
                  <a:pt x="821768" y="476060"/>
                </a:lnTo>
                <a:lnTo>
                  <a:pt x="775328" y="476060"/>
                </a:lnTo>
                <a:cubicBezTo>
                  <a:pt x="644443" y="476060"/>
                  <a:pt x="448116" y="476060"/>
                  <a:pt x="153626" y="476060"/>
                </a:cubicBezTo>
                <a:lnTo>
                  <a:pt x="67233" y="476060"/>
                </a:lnTo>
                <a:lnTo>
                  <a:pt x="34931" y="416549"/>
                </a:lnTo>
                <a:cubicBezTo>
                  <a:pt x="12438" y="363369"/>
                  <a:pt x="0" y="304902"/>
                  <a:pt x="0" y="243529"/>
                </a:cubicBezTo>
                <a:cubicBezTo>
                  <a:pt x="0" y="182156"/>
                  <a:pt x="12438" y="123689"/>
                  <a:pt x="34931" y="70510"/>
                </a:cubicBezTo>
                <a:close/>
              </a:path>
            </a:pathLst>
          </a:custGeom>
          <a:solidFill>
            <a:srgbClr val="6C8D2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926549" y="2127846"/>
            <a:ext cx="889000" cy="889000"/>
            <a:chOff x="4926549" y="2127846"/>
            <a:chExt cx="889000" cy="889000"/>
          </a:xfrm>
        </p:grpSpPr>
        <p:sp>
          <p:nvSpPr>
            <p:cNvPr id="5" name="Oval 4"/>
            <p:cNvSpPr/>
            <p:nvPr/>
          </p:nvSpPr>
          <p:spPr>
            <a:xfrm>
              <a:off x="4926549" y="2127846"/>
              <a:ext cx="889000" cy="889000"/>
            </a:xfrm>
            <a:prstGeom prst="ellipse">
              <a:avLst/>
            </a:prstGeom>
            <a:solidFill>
              <a:srgbClr val="6C2B4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4" name="Shape 4082"/>
            <p:cNvSpPr/>
            <p:nvPr/>
          </p:nvSpPr>
          <p:spPr>
            <a:xfrm>
              <a:off x="5119611" y="2358819"/>
              <a:ext cx="491410" cy="4318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59" y="119724"/>
                  </a:moveTo>
                  <a:lnTo>
                    <a:pt x="119759" y="119724"/>
                  </a:lnTo>
                  <a:cubicBezTo>
                    <a:pt x="119759" y="119724"/>
                    <a:pt x="119759" y="92965"/>
                    <a:pt x="117349" y="90482"/>
                  </a:cubicBezTo>
                  <a:cubicBezTo>
                    <a:pt x="115421" y="88000"/>
                    <a:pt x="111325" y="83310"/>
                    <a:pt x="102409" y="80827"/>
                  </a:cubicBezTo>
                  <a:cubicBezTo>
                    <a:pt x="93975" y="75862"/>
                    <a:pt x="89638" y="70896"/>
                    <a:pt x="89638" y="63724"/>
                  </a:cubicBezTo>
                  <a:cubicBezTo>
                    <a:pt x="89638" y="58758"/>
                    <a:pt x="93975" y="61241"/>
                    <a:pt x="93975" y="54068"/>
                  </a:cubicBezTo>
                  <a:cubicBezTo>
                    <a:pt x="93975" y="49103"/>
                    <a:pt x="98313" y="54068"/>
                    <a:pt x="98313" y="43862"/>
                  </a:cubicBezTo>
                  <a:cubicBezTo>
                    <a:pt x="98313" y="41655"/>
                    <a:pt x="96144" y="41655"/>
                    <a:pt x="96144" y="41655"/>
                  </a:cubicBezTo>
                  <a:cubicBezTo>
                    <a:pt x="96144" y="41655"/>
                    <a:pt x="98313" y="36689"/>
                    <a:pt x="98313" y="31724"/>
                  </a:cubicBezTo>
                  <a:cubicBezTo>
                    <a:pt x="98313" y="27034"/>
                    <a:pt x="96144" y="17103"/>
                    <a:pt x="83373" y="17103"/>
                  </a:cubicBezTo>
                  <a:cubicBezTo>
                    <a:pt x="70602" y="17103"/>
                    <a:pt x="68433" y="27034"/>
                    <a:pt x="68433" y="31724"/>
                  </a:cubicBezTo>
                  <a:cubicBezTo>
                    <a:pt x="68433" y="36689"/>
                    <a:pt x="70602" y="41655"/>
                    <a:pt x="70602" y="41655"/>
                  </a:cubicBezTo>
                  <a:cubicBezTo>
                    <a:pt x="70602" y="41655"/>
                    <a:pt x="68433" y="41655"/>
                    <a:pt x="68433" y="43862"/>
                  </a:cubicBezTo>
                  <a:cubicBezTo>
                    <a:pt x="68433" y="54068"/>
                    <a:pt x="70602" y="49103"/>
                    <a:pt x="72771" y="54068"/>
                  </a:cubicBezTo>
                  <a:cubicBezTo>
                    <a:pt x="72771" y="61241"/>
                    <a:pt x="74939" y="58758"/>
                    <a:pt x="74939" y="63724"/>
                  </a:cubicBezTo>
                  <a:cubicBezTo>
                    <a:pt x="74939" y="68689"/>
                    <a:pt x="74939" y="73379"/>
                    <a:pt x="70602" y="75862"/>
                  </a:cubicBezTo>
                  <a:cubicBezTo>
                    <a:pt x="89638" y="88000"/>
                    <a:pt x="91807" y="88000"/>
                    <a:pt x="91807" y="100413"/>
                  </a:cubicBezTo>
                  <a:cubicBezTo>
                    <a:pt x="91807" y="119724"/>
                    <a:pt x="91807" y="119724"/>
                    <a:pt x="91807" y="119724"/>
                  </a:cubicBezTo>
                  <a:lnTo>
                    <a:pt x="119759" y="119724"/>
                  </a:lnTo>
                  <a:close/>
                  <a:moveTo>
                    <a:pt x="62168" y="83310"/>
                  </a:moveTo>
                  <a:lnTo>
                    <a:pt x="62168" y="83310"/>
                  </a:lnTo>
                  <a:cubicBezTo>
                    <a:pt x="49156" y="78344"/>
                    <a:pt x="45060" y="73379"/>
                    <a:pt x="45060" y="63724"/>
                  </a:cubicBezTo>
                  <a:cubicBezTo>
                    <a:pt x="45060" y="56275"/>
                    <a:pt x="49156" y="58758"/>
                    <a:pt x="51325" y="46344"/>
                  </a:cubicBezTo>
                  <a:cubicBezTo>
                    <a:pt x="51325" y="43862"/>
                    <a:pt x="55662" y="46344"/>
                    <a:pt x="55662" y="36689"/>
                  </a:cubicBezTo>
                  <a:cubicBezTo>
                    <a:pt x="55662" y="31724"/>
                    <a:pt x="53493" y="31724"/>
                    <a:pt x="53493" y="31724"/>
                  </a:cubicBezTo>
                  <a:cubicBezTo>
                    <a:pt x="53493" y="31724"/>
                    <a:pt x="53493" y="24551"/>
                    <a:pt x="55662" y="19586"/>
                  </a:cubicBezTo>
                  <a:cubicBezTo>
                    <a:pt x="55662" y="14620"/>
                    <a:pt x="51325" y="0"/>
                    <a:pt x="36385" y="0"/>
                  </a:cubicBezTo>
                  <a:cubicBezTo>
                    <a:pt x="19277" y="0"/>
                    <a:pt x="17108" y="14620"/>
                    <a:pt x="17108" y="19586"/>
                  </a:cubicBezTo>
                  <a:cubicBezTo>
                    <a:pt x="17108" y="24551"/>
                    <a:pt x="17108" y="31724"/>
                    <a:pt x="17108" y="31724"/>
                  </a:cubicBezTo>
                  <a:cubicBezTo>
                    <a:pt x="17108" y="31724"/>
                    <a:pt x="17108" y="31724"/>
                    <a:pt x="17108" y="36689"/>
                  </a:cubicBezTo>
                  <a:cubicBezTo>
                    <a:pt x="17108" y="46344"/>
                    <a:pt x="19277" y="43862"/>
                    <a:pt x="21445" y="46344"/>
                  </a:cubicBezTo>
                  <a:cubicBezTo>
                    <a:pt x="21445" y="58758"/>
                    <a:pt x="25783" y="56275"/>
                    <a:pt x="25783" y="63724"/>
                  </a:cubicBezTo>
                  <a:cubicBezTo>
                    <a:pt x="25783" y="73379"/>
                    <a:pt x="21445" y="78344"/>
                    <a:pt x="10843" y="83310"/>
                  </a:cubicBezTo>
                  <a:cubicBezTo>
                    <a:pt x="6506" y="85517"/>
                    <a:pt x="0" y="88000"/>
                    <a:pt x="0" y="95448"/>
                  </a:cubicBezTo>
                  <a:cubicBezTo>
                    <a:pt x="0" y="119724"/>
                    <a:pt x="0" y="119724"/>
                    <a:pt x="0" y="119724"/>
                  </a:cubicBezTo>
                  <a:cubicBezTo>
                    <a:pt x="83373" y="119724"/>
                    <a:pt x="83373" y="119724"/>
                    <a:pt x="83373" y="119724"/>
                  </a:cubicBezTo>
                  <a:cubicBezTo>
                    <a:pt x="83373" y="119724"/>
                    <a:pt x="83373" y="105103"/>
                    <a:pt x="83373" y="100413"/>
                  </a:cubicBezTo>
                  <a:cubicBezTo>
                    <a:pt x="83373" y="95448"/>
                    <a:pt x="72771" y="90482"/>
                    <a:pt x="62168" y="833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33008" y="2602739"/>
            <a:ext cx="889000" cy="889000"/>
            <a:chOff x="5833008" y="2602739"/>
            <a:chExt cx="889000" cy="889000"/>
          </a:xfrm>
        </p:grpSpPr>
        <p:sp>
          <p:nvSpPr>
            <p:cNvPr id="55" name="Oval 54"/>
            <p:cNvSpPr/>
            <p:nvPr/>
          </p:nvSpPr>
          <p:spPr>
            <a:xfrm>
              <a:off x="5833008" y="2602739"/>
              <a:ext cx="889000" cy="889000"/>
            </a:xfrm>
            <a:prstGeom prst="ellipse">
              <a:avLst/>
            </a:prstGeom>
            <a:solidFill>
              <a:srgbClr val="DF361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5" name="Shape 4151"/>
            <p:cNvSpPr/>
            <p:nvPr/>
          </p:nvSpPr>
          <p:spPr>
            <a:xfrm>
              <a:off x="6030048" y="2835604"/>
              <a:ext cx="494920" cy="449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637" y="72743"/>
                  </a:moveTo>
                  <a:lnTo>
                    <a:pt x="59637" y="72743"/>
                  </a:lnTo>
                  <a:cubicBezTo>
                    <a:pt x="74607" y="72743"/>
                    <a:pt x="85472" y="68230"/>
                    <a:pt x="87645" y="61061"/>
                  </a:cubicBezTo>
                  <a:cubicBezTo>
                    <a:pt x="85472" y="54159"/>
                    <a:pt x="83299" y="46991"/>
                    <a:pt x="81368" y="40088"/>
                  </a:cubicBezTo>
                  <a:cubicBezTo>
                    <a:pt x="79195" y="44601"/>
                    <a:pt x="70503" y="49380"/>
                    <a:pt x="59637" y="49380"/>
                  </a:cubicBezTo>
                  <a:cubicBezTo>
                    <a:pt x="49014" y="49380"/>
                    <a:pt x="40563" y="44601"/>
                    <a:pt x="40563" y="40088"/>
                  </a:cubicBezTo>
                  <a:cubicBezTo>
                    <a:pt x="36217" y="46991"/>
                    <a:pt x="34044" y="54159"/>
                    <a:pt x="32112" y="61061"/>
                  </a:cubicBezTo>
                  <a:cubicBezTo>
                    <a:pt x="34044" y="68230"/>
                    <a:pt x="44909" y="72743"/>
                    <a:pt x="59637" y="72743"/>
                  </a:cubicBezTo>
                  <a:close/>
                  <a:moveTo>
                    <a:pt x="59637" y="28141"/>
                  </a:moveTo>
                  <a:lnTo>
                    <a:pt x="59637" y="28141"/>
                  </a:lnTo>
                  <a:cubicBezTo>
                    <a:pt x="66156" y="28141"/>
                    <a:pt x="72434" y="25752"/>
                    <a:pt x="74607" y="23362"/>
                  </a:cubicBezTo>
                  <a:cubicBezTo>
                    <a:pt x="72434" y="16460"/>
                    <a:pt x="70503" y="9292"/>
                    <a:pt x="68571" y="4513"/>
                  </a:cubicBezTo>
                  <a:cubicBezTo>
                    <a:pt x="68571" y="2123"/>
                    <a:pt x="63983" y="0"/>
                    <a:pt x="59637" y="0"/>
                  </a:cubicBezTo>
                  <a:cubicBezTo>
                    <a:pt x="55533" y="0"/>
                    <a:pt x="51187" y="2123"/>
                    <a:pt x="51187" y="4513"/>
                  </a:cubicBezTo>
                  <a:cubicBezTo>
                    <a:pt x="49014" y="9292"/>
                    <a:pt x="46841" y="16460"/>
                    <a:pt x="44909" y="23362"/>
                  </a:cubicBezTo>
                  <a:cubicBezTo>
                    <a:pt x="46841" y="25752"/>
                    <a:pt x="53360" y="28141"/>
                    <a:pt x="59637" y="28141"/>
                  </a:cubicBezTo>
                  <a:close/>
                  <a:moveTo>
                    <a:pt x="113239" y="79911"/>
                  </a:moveTo>
                  <a:lnTo>
                    <a:pt x="113239" y="79911"/>
                  </a:lnTo>
                  <a:cubicBezTo>
                    <a:pt x="89818" y="70619"/>
                    <a:pt x="89818" y="70619"/>
                    <a:pt x="89818" y="70619"/>
                  </a:cubicBezTo>
                  <a:cubicBezTo>
                    <a:pt x="91991" y="77522"/>
                    <a:pt x="91991" y="77522"/>
                    <a:pt x="91991" y="77522"/>
                  </a:cubicBezTo>
                  <a:cubicBezTo>
                    <a:pt x="91991" y="86814"/>
                    <a:pt x="77022" y="91592"/>
                    <a:pt x="59637" y="91592"/>
                  </a:cubicBezTo>
                  <a:cubicBezTo>
                    <a:pt x="42736" y="91592"/>
                    <a:pt x="27766" y="86814"/>
                    <a:pt x="27766" y="77522"/>
                  </a:cubicBezTo>
                  <a:cubicBezTo>
                    <a:pt x="29939" y="70619"/>
                    <a:pt x="29939" y="70619"/>
                    <a:pt x="29939" y="70619"/>
                  </a:cubicBezTo>
                  <a:cubicBezTo>
                    <a:pt x="6277" y="79911"/>
                    <a:pt x="6277" y="79911"/>
                    <a:pt x="6277" y="79911"/>
                  </a:cubicBezTo>
                  <a:cubicBezTo>
                    <a:pt x="0" y="82300"/>
                    <a:pt x="0" y="86814"/>
                    <a:pt x="6277" y="91592"/>
                  </a:cubicBezTo>
                  <a:cubicBezTo>
                    <a:pt x="49014" y="115221"/>
                    <a:pt x="49014" y="115221"/>
                    <a:pt x="49014" y="115221"/>
                  </a:cubicBezTo>
                  <a:cubicBezTo>
                    <a:pt x="55533" y="119734"/>
                    <a:pt x="63983" y="119734"/>
                    <a:pt x="70503" y="115221"/>
                  </a:cubicBezTo>
                  <a:cubicBezTo>
                    <a:pt x="113239" y="91592"/>
                    <a:pt x="113239" y="91592"/>
                    <a:pt x="113239" y="91592"/>
                  </a:cubicBezTo>
                  <a:cubicBezTo>
                    <a:pt x="119758" y="86814"/>
                    <a:pt x="119758" y="82300"/>
                    <a:pt x="113239" y="799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39467" y="3077633"/>
            <a:ext cx="889000" cy="889000"/>
            <a:chOff x="6739467" y="3077633"/>
            <a:chExt cx="889000" cy="889000"/>
          </a:xfrm>
        </p:grpSpPr>
        <p:sp>
          <p:nvSpPr>
            <p:cNvPr id="56" name="Oval 55"/>
            <p:cNvSpPr/>
            <p:nvPr/>
          </p:nvSpPr>
          <p:spPr>
            <a:xfrm>
              <a:off x="6739467" y="3077633"/>
              <a:ext cx="889000" cy="889000"/>
            </a:xfrm>
            <a:prstGeom prst="ellipse">
              <a:avLst/>
            </a:prstGeom>
            <a:solidFill>
              <a:srgbClr val="90BC3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6" name="Shape 4159"/>
            <p:cNvSpPr/>
            <p:nvPr/>
          </p:nvSpPr>
          <p:spPr>
            <a:xfrm>
              <a:off x="6962832" y="3295442"/>
              <a:ext cx="442270" cy="4423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918" y="107865"/>
                  </a:moveTo>
                  <a:lnTo>
                    <a:pt x="18918" y="107865"/>
                  </a:lnTo>
                  <a:cubicBezTo>
                    <a:pt x="18918" y="114876"/>
                    <a:pt x="26486" y="119730"/>
                    <a:pt x="33513" y="119730"/>
                  </a:cubicBezTo>
                  <a:cubicBezTo>
                    <a:pt x="40810" y="119730"/>
                    <a:pt x="45405" y="114876"/>
                    <a:pt x="45405" y="107865"/>
                  </a:cubicBezTo>
                  <a:cubicBezTo>
                    <a:pt x="45405" y="100584"/>
                    <a:pt x="40810" y="93303"/>
                    <a:pt x="33513" y="93303"/>
                  </a:cubicBezTo>
                  <a:cubicBezTo>
                    <a:pt x="26486" y="93303"/>
                    <a:pt x="18918" y="100584"/>
                    <a:pt x="18918" y="107865"/>
                  </a:cubicBezTo>
                  <a:close/>
                  <a:moveTo>
                    <a:pt x="86216" y="107865"/>
                  </a:moveTo>
                  <a:lnTo>
                    <a:pt x="86216" y="107865"/>
                  </a:lnTo>
                  <a:cubicBezTo>
                    <a:pt x="86216" y="114876"/>
                    <a:pt x="93243" y="119730"/>
                    <a:pt x="100540" y="119730"/>
                  </a:cubicBezTo>
                  <a:cubicBezTo>
                    <a:pt x="107837" y="119730"/>
                    <a:pt x="112702" y="114876"/>
                    <a:pt x="112702" y="107865"/>
                  </a:cubicBezTo>
                  <a:cubicBezTo>
                    <a:pt x="112702" y="100584"/>
                    <a:pt x="107837" y="93303"/>
                    <a:pt x="100540" y="93303"/>
                  </a:cubicBezTo>
                  <a:cubicBezTo>
                    <a:pt x="93243" y="93303"/>
                    <a:pt x="86216" y="100584"/>
                    <a:pt x="86216" y="107865"/>
                  </a:cubicBezTo>
                  <a:close/>
                  <a:moveTo>
                    <a:pt x="42972" y="76584"/>
                  </a:moveTo>
                  <a:lnTo>
                    <a:pt x="42972" y="76584"/>
                  </a:lnTo>
                  <a:cubicBezTo>
                    <a:pt x="117297" y="55011"/>
                    <a:pt x="117297" y="55011"/>
                    <a:pt x="117297" y="55011"/>
                  </a:cubicBezTo>
                  <a:cubicBezTo>
                    <a:pt x="119729" y="55011"/>
                    <a:pt x="119729" y="52584"/>
                    <a:pt x="119729" y="50426"/>
                  </a:cubicBezTo>
                  <a:cubicBezTo>
                    <a:pt x="119729" y="14561"/>
                    <a:pt x="119729" y="14561"/>
                    <a:pt x="119729" y="14561"/>
                  </a:cubicBezTo>
                  <a:cubicBezTo>
                    <a:pt x="26486" y="14561"/>
                    <a:pt x="26486" y="14561"/>
                    <a:pt x="26486" y="14561"/>
                  </a:cubicBezTo>
                  <a:cubicBezTo>
                    <a:pt x="26486" y="2696"/>
                    <a:pt x="26486" y="2696"/>
                    <a:pt x="26486" y="2696"/>
                  </a:cubicBezTo>
                  <a:lnTo>
                    <a:pt x="24054" y="0"/>
                  </a:lnTo>
                  <a:cubicBezTo>
                    <a:pt x="2432" y="0"/>
                    <a:pt x="2432" y="0"/>
                    <a:pt x="2432" y="0"/>
                  </a:cubicBezTo>
                  <a:cubicBezTo>
                    <a:pt x="0" y="0"/>
                    <a:pt x="0" y="2696"/>
                    <a:pt x="0" y="2696"/>
                  </a:cubicBezTo>
                  <a:cubicBezTo>
                    <a:pt x="0" y="14561"/>
                    <a:pt x="0" y="14561"/>
                    <a:pt x="0" y="14561"/>
                  </a:cubicBezTo>
                  <a:cubicBezTo>
                    <a:pt x="12162" y="14561"/>
                    <a:pt x="12162" y="14561"/>
                    <a:pt x="12162" y="14561"/>
                  </a:cubicBezTo>
                  <a:cubicBezTo>
                    <a:pt x="26486" y="74157"/>
                    <a:pt x="26486" y="74157"/>
                    <a:pt x="26486" y="74157"/>
                  </a:cubicBezTo>
                  <a:cubicBezTo>
                    <a:pt x="26486" y="81438"/>
                    <a:pt x="26486" y="81438"/>
                    <a:pt x="26486" y="81438"/>
                  </a:cubicBezTo>
                  <a:cubicBezTo>
                    <a:pt x="26486" y="91146"/>
                    <a:pt x="26486" y="91146"/>
                    <a:pt x="26486" y="91146"/>
                  </a:cubicBezTo>
                  <a:cubicBezTo>
                    <a:pt x="26486" y="93303"/>
                    <a:pt x="28648" y="93303"/>
                    <a:pt x="28648" y="93303"/>
                  </a:cubicBezTo>
                  <a:cubicBezTo>
                    <a:pt x="33513" y="93303"/>
                    <a:pt x="33513" y="93303"/>
                    <a:pt x="33513" y="93303"/>
                  </a:cubicBezTo>
                  <a:cubicBezTo>
                    <a:pt x="100540" y="93303"/>
                    <a:pt x="100540" y="93303"/>
                    <a:pt x="100540" y="93303"/>
                  </a:cubicBezTo>
                  <a:cubicBezTo>
                    <a:pt x="117297" y="93303"/>
                    <a:pt x="117297" y="93303"/>
                    <a:pt x="117297" y="93303"/>
                  </a:cubicBezTo>
                  <a:cubicBezTo>
                    <a:pt x="119729" y="93303"/>
                    <a:pt x="119729" y="93303"/>
                    <a:pt x="119729" y="91146"/>
                  </a:cubicBezTo>
                  <a:cubicBezTo>
                    <a:pt x="119729" y="81438"/>
                    <a:pt x="119729" y="81438"/>
                    <a:pt x="119729" y="81438"/>
                  </a:cubicBezTo>
                  <a:cubicBezTo>
                    <a:pt x="45405" y="81438"/>
                    <a:pt x="45405" y="81438"/>
                    <a:pt x="45405" y="81438"/>
                  </a:cubicBezTo>
                  <a:cubicBezTo>
                    <a:pt x="35945" y="81438"/>
                    <a:pt x="35945" y="76584"/>
                    <a:pt x="42972" y="765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05668" y="4765229"/>
            <a:ext cx="889000" cy="889000"/>
            <a:chOff x="4926549" y="2127846"/>
            <a:chExt cx="889000" cy="889000"/>
          </a:xfrm>
        </p:grpSpPr>
        <p:sp>
          <p:nvSpPr>
            <p:cNvPr id="88" name="Oval 87"/>
            <p:cNvSpPr/>
            <p:nvPr/>
          </p:nvSpPr>
          <p:spPr>
            <a:xfrm>
              <a:off x="4926549" y="2127846"/>
              <a:ext cx="889000" cy="889000"/>
            </a:xfrm>
            <a:prstGeom prst="ellipse">
              <a:avLst/>
            </a:prstGeom>
            <a:solidFill>
              <a:srgbClr val="6C2B4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9" name="Shape 4082"/>
            <p:cNvSpPr/>
            <p:nvPr/>
          </p:nvSpPr>
          <p:spPr>
            <a:xfrm>
              <a:off x="5119611" y="2358819"/>
              <a:ext cx="491410" cy="4318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59" y="119724"/>
                  </a:moveTo>
                  <a:lnTo>
                    <a:pt x="119759" y="119724"/>
                  </a:lnTo>
                  <a:cubicBezTo>
                    <a:pt x="119759" y="119724"/>
                    <a:pt x="119759" y="92965"/>
                    <a:pt x="117349" y="90482"/>
                  </a:cubicBezTo>
                  <a:cubicBezTo>
                    <a:pt x="115421" y="88000"/>
                    <a:pt x="111325" y="83310"/>
                    <a:pt x="102409" y="80827"/>
                  </a:cubicBezTo>
                  <a:cubicBezTo>
                    <a:pt x="93975" y="75862"/>
                    <a:pt x="89638" y="70896"/>
                    <a:pt x="89638" y="63724"/>
                  </a:cubicBezTo>
                  <a:cubicBezTo>
                    <a:pt x="89638" y="58758"/>
                    <a:pt x="93975" y="61241"/>
                    <a:pt x="93975" y="54068"/>
                  </a:cubicBezTo>
                  <a:cubicBezTo>
                    <a:pt x="93975" y="49103"/>
                    <a:pt x="98313" y="54068"/>
                    <a:pt x="98313" y="43862"/>
                  </a:cubicBezTo>
                  <a:cubicBezTo>
                    <a:pt x="98313" y="41655"/>
                    <a:pt x="96144" y="41655"/>
                    <a:pt x="96144" y="41655"/>
                  </a:cubicBezTo>
                  <a:cubicBezTo>
                    <a:pt x="96144" y="41655"/>
                    <a:pt x="98313" y="36689"/>
                    <a:pt x="98313" y="31724"/>
                  </a:cubicBezTo>
                  <a:cubicBezTo>
                    <a:pt x="98313" y="27034"/>
                    <a:pt x="96144" y="17103"/>
                    <a:pt x="83373" y="17103"/>
                  </a:cubicBezTo>
                  <a:cubicBezTo>
                    <a:pt x="70602" y="17103"/>
                    <a:pt x="68433" y="27034"/>
                    <a:pt x="68433" y="31724"/>
                  </a:cubicBezTo>
                  <a:cubicBezTo>
                    <a:pt x="68433" y="36689"/>
                    <a:pt x="70602" y="41655"/>
                    <a:pt x="70602" y="41655"/>
                  </a:cubicBezTo>
                  <a:cubicBezTo>
                    <a:pt x="70602" y="41655"/>
                    <a:pt x="68433" y="41655"/>
                    <a:pt x="68433" y="43862"/>
                  </a:cubicBezTo>
                  <a:cubicBezTo>
                    <a:pt x="68433" y="54068"/>
                    <a:pt x="70602" y="49103"/>
                    <a:pt x="72771" y="54068"/>
                  </a:cubicBezTo>
                  <a:cubicBezTo>
                    <a:pt x="72771" y="61241"/>
                    <a:pt x="74939" y="58758"/>
                    <a:pt x="74939" y="63724"/>
                  </a:cubicBezTo>
                  <a:cubicBezTo>
                    <a:pt x="74939" y="68689"/>
                    <a:pt x="74939" y="73379"/>
                    <a:pt x="70602" y="75862"/>
                  </a:cubicBezTo>
                  <a:cubicBezTo>
                    <a:pt x="89638" y="88000"/>
                    <a:pt x="91807" y="88000"/>
                    <a:pt x="91807" y="100413"/>
                  </a:cubicBezTo>
                  <a:cubicBezTo>
                    <a:pt x="91807" y="119724"/>
                    <a:pt x="91807" y="119724"/>
                    <a:pt x="91807" y="119724"/>
                  </a:cubicBezTo>
                  <a:lnTo>
                    <a:pt x="119759" y="119724"/>
                  </a:lnTo>
                  <a:close/>
                  <a:moveTo>
                    <a:pt x="62168" y="83310"/>
                  </a:moveTo>
                  <a:lnTo>
                    <a:pt x="62168" y="83310"/>
                  </a:lnTo>
                  <a:cubicBezTo>
                    <a:pt x="49156" y="78344"/>
                    <a:pt x="45060" y="73379"/>
                    <a:pt x="45060" y="63724"/>
                  </a:cubicBezTo>
                  <a:cubicBezTo>
                    <a:pt x="45060" y="56275"/>
                    <a:pt x="49156" y="58758"/>
                    <a:pt x="51325" y="46344"/>
                  </a:cubicBezTo>
                  <a:cubicBezTo>
                    <a:pt x="51325" y="43862"/>
                    <a:pt x="55662" y="46344"/>
                    <a:pt x="55662" y="36689"/>
                  </a:cubicBezTo>
                  <a:cubicBezTo>
                    <a:pt x="55662" y="31724"/>
                    <a:pt x="53493" y="31724"/>
                    <a:pt x="53493" y="31724"/>
                  </a:cubicBezTo>
                  <a:cubicBezTo>
                    <a:pt x="53493" y="31724"/>
                    <a:pt x="53493" y="24551"/>
                    <a:pt x="55662" y="19586"/>
                  </a:cubicBezTo>
                  <a:cubicBezTo>
                    <a:pt x="55662" y="14620"/>
                    <a:pt x="51325" y="0"/>
                    <a:pt x="36385" y="0"/>
                  </a:cubicBezTo>
                  <a:cubicBezTo>
                    <a:pt x="19277" y="0"/>
                    <a:pt x="17108" y="14620"/>
                    <a:pt x="17108" y="19586"/>
                  </a:cubicBezTo>
                  <a:cubicBezTo>
                    <a:pt x="17108" y="24551"/>
                    <a:pt x="17108" y="31724"/>
                    <a:pt x="17108" y="31724"/>
                  </a:cubicBezTo>
                  <a:cubicBezTo>
                    <a:pt x="17108" y="31724"/>
                    <a:pt x="17108" y="31724"/>
                    <a:pt x="17108" y="36689"/>
                  </a:cubicBezTo>
                  <a:cubicBezTo>
                    <a:pt x="17108" y="46344"/>
                    <a:pt x="19277" y="43862"/>
                    <a:pt x="21445" y="46344"/>
                  </a:cubicBezTo>
                  <a:cubicBezTo>
                    <a:pt x="21445" y="58758"/>
                    <a:pt x="25783" y="56275"/>
                    <a:pt x="25783" y="63724"/>
                  </a:cubicBezTo>
                  <a:cubicBezTo>
                    <a:pt x="25783" y="73379"/>
                    <a:pt x="21445" y="78344"/>
                    <a:pt x="10843" y="83310"/>
                  </a:cubicBezTo>
                  <a:cubicBezTo>
                    <a:pt x="6506" y="85517"/>
                    <a:pt x="0" y="88000"/>
                    <a:pt x="0" y="95448"/>
                  </a:cubicBezTo>
                  <a:cubicBezTo>
                    <a:pt x="0" y="119724"/>
                    <a:pt x="0" y="119724"/>
                    <a:pt x="0" y="119724"/>
                  </a:cubicBezTo>
                  <a:cubicBezTo>
                    <a:pt x="83373" y="119724"/>
                    <a:pt x="83373" y="119724"/>
                    <a:pt x="83373" y="119724"/>
                  </a:cubicBezTo>
                  <a:cubicBezTo>
                    <a:pt x="83373" y="119724"/>
                    <a:pt x="83373" y="105103"/>
                    <a:pt x="83373" y="100413"/>
                  </a:cubicBezTo>
                  <a:cubicBezTo>
                    <a:pt x="83373" y="95448"/>
                    <a:pt x="72771" y="90482"/>
                    <a:pt x="62168" y="833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981899" y="4765229"/>
            <a:ext cx="889000" cy="889000"/>
            <a:chOff x="5833008" y="2602739"/>
            <a:chExt cx="889000" cy="889000"/>
          </a:xfrm>
        </p:grpSpPr>
        <p:sp>
          <p:nvSpPr>
            <p:cNvPr id="91" name="Oval 90"/>
            <p:cNvSpPr/>
            <p:nvPr/>
          </p:nvSpPr>
          <p:spPr>
            <a:xfrm>
              <a:off x="5833008" y="2602739"/>
              <a:ext cx="889000" cy="889000"/>
            </a:xfrm>
            <a:prstGeom prst="ellipse">
              <a:avLst/>
            </a:prstGeom>
            <a:solidFill>
              <a:srgbClr val="DF361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92" name="Shape 4151"/>
            <p:cNvSpPr/>
            <p:nvPr/>
          </p:nvSpPr>
          <p:spPr>
            <a:xfrm>
              <a:off x="6030048" y="2835604"/>
              <a:ext cx="494920" cy="449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637" y="72743"/>
                  </a:moveTo>
                  <a:lnTo>
                    <a:pt x="59637" y="72743"/>
                  </a:lnTo>
                  <a:cubicBezTo>
                    <a:pt x="74607" y="72743"/>
                    <a:pt x="85472" y="68230"/>
                    <a:pt x="87645" y="61061"/>
                  </a:cubicBezTo>
                  <a:cubicBezTo>
                    <a:pt x="85472" y="54159"/>
                    <a:pt x="83299" y="46991"/>
                    <a:pt x="81368" y="40088"/>
                  </a:cubicBezTo>
                  <a:cubicBezTo>
                    <a:pt x="79195" y="44601"/>
                    <a:pt x="70503" y="49380"/>
                    <a:pt x="59637" y="49380"/>
                  </a:cubicBezTo>
                  <a:cubicBezTo>
                    <a:pt x="49014" y="49380"/>
                    <a:pt x="40563" y="44601"/>
                    <a:pt x="40563" y="40088"/>
                  </a:cubicBezTo>
                  <a:cubicBezTo>
                    <a:pt x="36217" y="46991"/>
                    <a:pt x="34044" y="54159"/>
                    <a:pt x="32112" y="61061"/>
                  </a:cubicBezTo>
                  <a:cubicBezTo>
                    <a:pt x="34044" y="68230"/>
                    <a:pt x="44909" y="72743"/>
                    <a:pt x="59637" y="72743"/>
                  </a:cubicBezTo>
                  <a:close/>
                  <a:moveTo>
                    <a:pt x="59637" y="28141"/>
                  </a:moveTo>
                  <a:lnTo>
                    <a:pt x="59637" y="28141"/>
                  </a:lnTo>
                  <a:cubicBezTo>
                    <a:pt x="66156" y="28141"/>
                    <a:pt x="72434" y="25752"/>
                    <a:pt x="74607" y="23362"/>
                  </a:cubicBezTo>
                  <a:cubicBezTo>
                    <a:pt x="72434" y="16460"/>
                    <a:pt x="70503" y="9292"/>
                    <a:pt x="68571" y="4513"/>
                  </a:cubicBezTo>
                  <a:cubicBezTo>
                    <a:pt x="68571" y="2123"/>
                    <a:pt x="63983" y="0"/>
                    <a:pt x="59637" y="0"/>
                  </a:cubicBezTo>
                  <a:cubicBezTo>
                    <a:pt x="55533" y="0"/>
                    <a:pt x="51187" y="2123"/>
                    <a:pt x="51187" y="4513"/>
                  </a:cubicBezTo>
                  <a:cubicBezTo>
                    <a:pt x="49014" y="9292"/>
                    <a:pt x="46841" y="16460"/>
                    <a:pt x="44909" y="23362"/>
                  </a:cubicBezTo>
                  <a:cubicBezTo>
                    <a:pt x="46841" y="25752"/>
                    <a:pt x="53360" y="28141"/>
                    <a:pt x="59637" y="28141"/>
                  </a:cubicBezTo>
                  <a:close/>
                  <a:moveTo>
                    <a:pt x="113239" y="79911"/>
                  </a:moveTo>
                  <a:lnTo>
                    <a:pt x="113239" y="79911"/>
                  </a:lnTo>
                  <a:cubicBezTo>
                    <a:pt x="89818" y="70619"/>
                    <a:pt x="89818" y="70619"/>
                    <a:pt x="89818" y="70619"/>
                  </a:cubicBezTo>
                  <a:cubicBezTo>
                    <a:pt x="91991" y="77522"/>
                    <a:pt x="91991" y="77522"/>
                    <a:pt x="91991" y="77522"/>
                  </a:cubicBezTo>
                  <a:cubicBezTo>
                    <a:pt x="91991" y="86814"/>
                    <a:pt x="77022" y="91592"/>
                    <a:pt x="59637" y="91592"/>
                  </a:cubicBezTo>
                  <a:cubicBezTo>
                    <a:pt x="42736" y="91592"/>
                    <a:pt x="27766" y="86814"/>
                    <a:pt x="27766" y="77522"/>
                  </a:cubicBezTo>
                  <a:cubicBezTo>
                    <a:pt x="29939" y="70619"/>
                    <a:pt x="29939" y="70619"/>
                    <a:pt x="29939" y="70619"/>
                  </a:cubicBezTo>
                  <a:cubicBezTo>
                    <a:pt x="6277" y="79911"/>
                    <a:pt x="6277" y="79911"/>
                    <a:pt x="6277" y="79911"/>
                  </a:cubicBezTo>
                  <a:cubicBezTo>
                    <a:pt x="0" y="82300"/>
                    <a:pt x="0" y="86814"/>
                    <a:pt x="6277" y="91592"/>
                  </a:cubicBezTo>
                  <a:cubicBezTo>
                    <a:pt x="49014" y="115221"/>
                    <a:pt x="49014" y="115221"/>
                    <a:pt x="49014" y="115221"/>
                  </a:cubicBezTo>
                  <a:cubicBezTo>
                    <a:pt x="55533" y="119734"/>
                    <a:pt x="63983" y="119734"/>
                    <a:pt x="70503" y="115221"/>
                  </a:cubicBezTo>
                  <a:cubicBezTo>
                    <a:pt x="113239" y="91592"/>
                    <a:pt x="113239" y="91592"/>
                    <a:pt x="113239" y="91592"/>
                  </a:cubicBezTo>
                  <a:cubicBezTo>
                    <a:pt x="119758" y="86814"/>
                    <a:pt x="119758" y="82300"/>
                    <a:pt x="113239" y="799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58131" y="4765229"/>
            <a:ext cx="889000" cy="889000"/>
            <a:chOff x="6739467" y="3077633"/>
            <a:chExt cx="889000" cy="889000"/>
          </a:xfrm>
        </p:grpSpPr>
        <p:sp>
          <p:nvSpPr>
            <p:cNvPr id="94" name="Oval 93"/>
            <p:cNvSpPr/>
            <p:nvPr/>
          </p:nvSpPr>
          <p:spPr>
            <a:xfrm>
              <a:off x="6739467" y="3077633"/>
              <a:ext cx="889000" cy="889000"/>
            </a:xfrm>
            <a:prstGeom prst="ellipse">
              <a:avLst/>
            </a:prstGeom>
            <a:solidFill>
              <a:srgbClr val="90BC3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95" name="Shape 4159"/>
            <p:cNvSpPr/>
            <p:nvPr/>
          </p:nvSpPr>
          <p:spPr>
            <a:xfrm>
              <a:off x="6962832" y="3295442"/>
              <a:ext cx="442270" cy="4423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918" y="107865"/>
                  </a:moveTo>
                  <a:lnTo>
                    <a:pt x="18918" y="107865"/>
                  </a:lnTo>
                  <a:cubicBezTo>
                    <a:pt x="18918" y="114876"/>
                    <a:pt x="26486" y="119730"/>
                    <a:pt x="33513" y="119730"/>
                  </a:cubicBezTo>
                  <a:cubicBezTo>
                    <a:pt x="40810" y="119730"/>
                    <a:pt x="45405" y="114876"/>
                    <a:pt x="45405" y="107865"/>
                  </a:cubicBezTo>
                  <a:cubicBezTo>
                    <a:pt x="45405" y="100584"/>
                    <a:pt x="40810" y="93303"/>
                    <a:pt x="33513" y="93303"/>
                  </a:cubicBezTo>
                  <a:cubicBezTo>
                    <a:pt x="26486" y="93303"/>
                    <a:pt x="18918" y="100584"/>
                    <a:pt x="18918" y="107865"/>
                  </a:cubicBezTo>
                  <a:close/>
                  <a:moveTo>
                    <a:pt x="86216" y="107865"/>
                  </a:moveTo>
                  <a:lnTo>
                    <a:pt x="86216" y="107865"/>
                  </a:lnTo>
                  <a:cubicBezTo>
                    <a:pt x="86216" y="114876"/>
                    <a:pt x="93243" y="119730"/>
                    <a:pt x="100540" y="119730"/>
                  </a:cubicBezTo>
                  <a:cubicBezTo>
                    <a:pt x="107837" y="119730"/>
                    <a:pt x="112702" y="114876"/>
                    <a:pt x="112702" y="107865"/>
                  </a:cubicBezTo>
                  <a:cubicBezTo>
                    <a:pt x="112702" y="100584"/>
                    <a:pt x="107837" y="93303"/>
                    <a:pt x="100540" y="93303"/>
                  </a:cubicBezTo>
                  <a:cubicBezTo>
                    <a:pt x="93243" y="93303"/>
                    <a:pt x="86216" y="100584"/>
                    <a:pt x="86216" y="107865"/>
                  </a:cubicBezTo>
                  <a:close/>
                  <a:moveTo>
                    <a:pt x="42972" y="76584"/>
                  </a:moveTo>
                  <a:lnTo>
                    <a:pt x="42972" y="76584"/>
                  </a:lnTo>
                  <a:cubicBezTo>
                    <a:pt x="117297" y="55011"/>
                    <a:pt x="117297" y="55011"/>
                    <a:pt x="117297" y="55011"/>
                  </a:cubicBezTo>
                  <a:cubicBezTo>
                    <a:pt x="119729" y="55011"/>
                    <a:pt x="119729" y="52584"/>
                    <a:pt x="119729" y="50426"/>
                  </a:cubicBezTo>
                  <a:cubicBezTo>
                    <a:pt x="119729" y="14561"/>
                    <a:pt x="119729" y="14561"/>
                    <a:pt x="119729" y="14561"/>
                  </a:cubicBezTo>
                  <a:cubicBezTo>
                    <a:pt x="26486" y="14561"/>
                    <a:pt x="26486" y="14561"/>
                    <a:pt x="26486" y="14561"/>
                  </a:cubicBezTo>
                  <a:cubicBezTo>
                    <a:pt x="26486" y="2696"/>
                    <a:pt x="26486" y="2696"/>
                    <a:pt x="26486" y="2696"/>
                  </a:cubicBezTo>
                  <a:lnTo>
                    <a:pt x="24054" y="0"/>
                  </a:lnTo>
                  <a:cubicBezTo>
                    <a:pt x="2432" y="0"/>
                    <a:pt x="2432" y="0"/>
                    <a:pt x="2432" y="0"/>
                  </a:cubicBezTo>
                  <a:cubicBezTo>
                    <a:pt x="0" y="0"/>
                    <a:pt x="0" y="2696"/>
                    <a:pt x="0" y="2696"/>
                  </a:cubicBezTo>
                  <a:cubicBezTo>
                    <a:pt x="0" y="14561"/>
                    <a:pt x="0" y="14561"/>
                    <a:pt x="0" y="14561"/>
                  </a:cubicBezTo>
                  <a:cubicBezTo>
                    <a:pt x="12162" y="14561"/>
                    <a:pt x="12162" y="14561"/>
                    <a:pt x="12162" y="14561"/>
                  </a:cubicBezTo>
                  <a:cubicBezTo>
                    <a:pt x="26486" y="74157"/>
                    <a:pt x="26486" y="74157"/>
                    <a:pt x="26486" y="74157"/>
                  </a:cubicBezTo>
                  <a:cubicBezTo>
                    <a:pt x="26486" y="81438"/>
                    <a:pt x="26486" y="81438"/>
                    <a:pt x="26486" y="81438"/>
                  </a:cubicBezTo>
                  <a:cubicBezTo>
                    <a:pt x="26486" y="91146"/>
                    <a:pt x="26486" y="91146"/>
                    <a:pt x="26486" y="91146"/>
                  </a:cubicBezTo>
                  <a:cubicBezTo>
                    <a:pt x="26486" y="93303"/>
                    <a:pt x="28648" y="93303"/>
                    <a:pt x="28648" y="93303"/>
                  </a:cubicBezTo>
                  <a:cubicBezTo>
                    <a:pt x="33513" y="93303"/>
                    <a:pt x="33513" y="93303"/>
                    <a:pt x="33513" y="93303"/>
                  </a:cubicBezTo>
                  <a:cubicBezTo>
                    <a:pt x="100540" y="93303"/>
                    <a:pt x="100540" y="93303"/>
                    <a:pt x="100540" y="93303"/>
                  </a:cubicBezTo>
                  <a:cubicBezTo>
                    <a:pt x="117297" y="93303"/>
                    <a:pt x="117297" y="93303"/>
                    <a:pt x="117297" y="93303"/>
                  </a:cubicBezTo>
                  <a:cubicBezTo>
                    <a:pt x="119729" y="93303"/>
                    <a:pt x="119729" y="93303"/>
                    <a:pt x="119729" y="91146"/>
                  </a:cubicBezTo>
                  <a:cubicBezTo>
                    <a:pt x="119729" y="81438"/>
                    <a:pt x="119729" y="81438"/>
                    <a:pt x="119729" y="81438"/>
                  </a:cubicBezTo>
                  <a:cubicBezTo>
                    <a:pt x="45405" y="81438"/>
                    <a:pt x="45405" y="81438"/>
                    <a:pt x="45405" y="81438"/>
                  </a:cubicBezTo>
                  <a:cubicBezTo>
                    <a:pt x="35945" y="81438"/>
                    <a:pt x="35945" y="76584"/>
                    <a:pt x="42972" y="765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461883" y="5700536"/>
            <a:ext cx="78117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 smtClean="0">
                <a:solidFill>
                  <a:srgbClr val="512032"/>
                </a:solidFill>
              </a:rPr>
              <a:t>Lorem</a:t>
            </a:r>
            <a:endParaRPr lang="en-US" dirty="0">
              <a:solidFill>
                <a:srgbClr val="51203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20454" y="5700536"/>
            <a:ext cx="811889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solidFill>
                  <a:srgbClr val="A72817"/>
                </a:solidFill>
              </a:rPr>
              <a:t> Ipsum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24162" y="5700536"/>
            <a:ext cx="75693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solidFill>
                  <a:srgbClr val="6C8D26"/>
                </a:solidFill>
              </a:rPr>
              <a:t>Dolor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 79"/>
          <p:cNvSpPr>
            <a:spLocks/>
          </p:cNvSpPr>
          <p:nvPr/>
        </p:nvSpPr>
        <p:spPr bwMode="auto">
          <a:xfrm>
            <a:off x="6896100" y="627702"/>
            <a:ext cx="5295900" cy="5577417"/>
          </a:xfrm>
          <a:custGeom>
            <a:avLst/>
            <a:gdLst>
              <a:gd name="T0" fmla="*/ 1050 w 1057"/>
              <a:gd name="T1" fmla="*/ 0 h 1113"/>
              <a:gd name="T2" fmla="*/ 891 w 1057"/>
              <a:gd name="T3" fmla="*/ 183 h 1113"/>
              <a:gd name="T4" fmla="*/ 891 w 1057"/>
              <a:gd name="T5" fmla="*/ 740 h 1113"/>
              <a:gd name="T6" fmla="*/ 891 w 1057"/>
              <a:gd name="T7" fmla="*/ 740 h 1113"/>
              <a:gd name="T8" fmla="*/ 636 w 1057"/>
              <a:gd name="T9" fmla="*/ 1018 h 1113"/>
              <a:gd name="T10" fmla="*/ 381 w 1057"/>
              <a:gd name="T11" fmla="*/ 740 h 1113"/>
              <a:gd name="T12" fmla="*/ 381 w 1057"/>
              <a:gd name="T13" fmla="*/ 713 h 1113"/>
              <a:gd name="T14" fmla="*/ 214 w 1057"/>
              <a:gd name="T15" fmla="*/ 529 h 1113"/>
              <a:gd name="T16" fmla="*/ 0 w 1057"/>
              <a:gd name="T17" fmla="*/ 529 h 1113"/>
              <a:gd name="T18" fmla="*/ 0 w 1057"/>
              <a:gd name="T19" fmla="*/ 624 h 1113"/>
              <a:gd name="T20" fmla="*/ 214 w 1057"/>
              <a:gd name="T21" fmla="*/ 624 h 1113"/>
              <a:gd name="T22" fmla="*/ 287 w 1057"/>
              <a:gd name="T23" fmla="*/ 713 h 1113"/>
              <a:gd name="T24" fmla="*/ 287 w 1057"/>
              <a:gd name="T25" fmla="*/ 740 h 1113"/>
              <a:gd name="T26" fmla="*/ 636 w 1057"/>
              <a:gd name="T27" fmla="*/ 1113 h 1113"/>
              <a:gd name="T28" fmla="*/ 986 w 1057"/>
              <a:gd name="T29" fmla="*/ 740 h 1113"/>
              <a:gd name="T30" fmla="*/ 986 w 1057"/>
              <a:gd name="T31" fmla="*/ 183 h 1113"/>
              <a:gd name="T32" fmla="*/ 1050 w 1057"/>
              <a:gd name="T33" fmla="*/ 94 h 1113"/>
              <a:gd name="T34" fmla="*/ 1057 w 1057"/>
              <a:gd name="T35" fmla="*/ 95 h 1113"/>
              <a:gd name="T36" fmla="*/ 1057 w 1057"/>
              <a:gd name="T37" fmla="*/ 0 h 1113"/>
              <a:gd name="T38" fmla="*/ 1050 w 1057"/>
              <a:gd name="T39" fmla="*/ 0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57" h="1113">
                <a:moveTo>
                  <a:pt x="1050" y="0"/>
                </a:moveTo>
                <a:cubicBezTo>
                  <a:pt x="962" y="0"/>
                  <a:pt x="891" y="82"/>
                  <a:pt x="891" y="183"/>
                </a:cubicBezTo>
                <a:cubicBezTo>
                  <a:pt x="891" y="740"/>
                  <a:pt x="891" y="740"/>
                  <a:pt x="891" y="740"/>
                </a:cubicBezTo>
                <a:cubicBezTo>
                  <a:pt x="891" y="740"/>
                  <a:pt x="891" y="740"/>
                  <a:pt x="891" y="740"/>
                </a:cubicBezTo>
                <a:cubicBezTo>
                  <a:pt x="891" y="893"/>
                  <a:pt x="777" y="1018"/>
                  <a:pt x="636" y="1018"/>
                </a:cubicBezTo>
                <a:cubicBezTo>
                  <a:pt x="495" y="1018"/>
                  <a:pt x="381" y="893"/>
                  <a:pt x="381" y="740"/>
                </a:cubicBezTo>
                <a:cubicBezTo>
                  <a:pt x="381" y="713"/>
                  <a:pt x="381" y="713"/>
                  <a:pt x="381" y="713"/>
                </a:cubicBezTo>
                <a:cubicBezTo>
                  <a:pt x="381" y="613"/>
                  <a:pt x="305" y="529"/>
                  <a:pt x="214" y="529"/>
                </a:cubicBezTo>
                <a:cubicBezTo>
                  <a:pt x="0" y="529"/>
                  <a:pt x="0" y="529"/>
                  <a:pt x="0" y="529"/>
                </a:cubicBezTo>
                <a:cubicBezTo>
                  <a:pt x="0" y="624"/>
                  <a:pt x="0" y="624"/>
                  <a:pt x="0" y="624"/>
                </a:cubicBezTo>
                <a:cubicBezTo>
                  <a:pt x="214" y="624"/>
                  <a:pt x="214" y="624"/>
                  <a:pt x="214" y="624"/>
                </a:cubicBezTo>
                <a:cubicBezTo>
                  <a:pt x="253" y="624"/>
                  <a:pt x="287" y="666"/>
                  <a:pt x="287" y="713"/>
                </a:cubicBezTo>
                <a:cubicBezTo>
                  <a:pt x="287" y="740"/>
                  <a:pt x="287" y="740"/>
                  <a:pt x="287" y="740"/>
                </a:cubicBezTo>
                <a:cubicBezTo>
                  <a:pt x="287" y="945"/>
                  <a:pt x="443" y="1113"/>
                  <a:pt x="636" y="1113"/>
                </a:cubicBezTo>
                <a:cubicBezTo>
                  <a:pt x="829" y="1113"/>
                  <a:pt x="986" y="945"/>
                  <a:pt x="986" y="740"/>
                </a:cubicBezTo>
                <a:cubicBezTo>
                  <a:pt x="986" y="183"/>
                  <a:pt x="986" y="183"/>
                  <a:pt x="986" y="183"/>
                </a:cubicBezTo>
                <a:cubicBezTo>
                  <a:pt x="986" y="137"/>
                  <a:pt x="1016" y="94"/>
                  <a:pt x="1050" y="94"/>
                </a:cubicBezTo>
                <a:cubicBezTo>
                  <a:pt x="1053" y="94"/>
                  <a:pt x="1055" y="95"/>
                  <a:pt x="1057" y="95"/>
                </a:cubicBezTo>
                <a:cubicBezTo>
                  <a:pt x="1057" y="0"/>
                  <a:pt x="1057" y="0"/>
                  <a:pt x="1057" y="0"/>
                </a:cubicBezTo>
                <a:cubicBezTo>
                  <a:pt x="1055" y="0"/>
                  <a:pt x="1053" y="0"/>
                  <a:pt x="1050" y="0"/>
                </a:cubicBezTo>
              </a:path>
            </a:pathLst>
          </a:custGeom>
          <a:solidFill>
            <a:srgbClr val="90BC33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6294967" y="151452"/>
            <a:ext cx="5897033" cy="5577417"/>
          </a:xfrm>
          <a:custGeom>
            <a:avLst/>
            <a:gdLst>
              <a:gd name="T0" fmla="*/ 1170 w 1177"/>
              <a:gd name="T1" fmla="*/ 0 h 1113"/>
              <a:gd name="T2" fmla="*/ 917 w 1177"/>
              <a:gd name="T3" fmla="*/ 278 h 1113"/>
              <a:gd name="T4" fmla="*/ 917 w 1177"/>
              <a:gd name="T5" fmla="*/ 278 h 1113"/>
              <a:gd name="T6" fmla="*/ 917 w 1177"/>
              <a:gd name="T7" fmla="*/ 835 h 1113"/>
              <a:gd name="T8" fmla="*/ 917 w 1177"/>
              <a:gd name="T9" fmla="*/ 835 h 1113"/>
              <a:gd name="T10" fmla="*/ 917 w 1177"/>
              <a:gd name="T11" fmla="*/ 835 h 1113"/>
              <a:gd name="T12" fmla="*/ 756 w 1177"/>
              <a:gd name="T13" fmla="*/ 1018 h 1113"/>
              <a:gd name="T14" fmla="*/ 756 w 1177"/>
              <a:gd name="T15" fmla="*/ 1018 h 1113"/>
              <a:gd name="T16" fmla="*/ 756 w 1177"/>
              <a:gd name="T17" fmla="*/ 1018 h 1113"/>
              <a:gd name="T18" fmla="*/ 596 w 1177"/>
              <a:gd name="T19" fmla="*/ 835 h 1113"/>
              <a:gd name="T20" fmla="*/ 596 w 1177"/>
              <a:gd name="T21" fmla="*/ 835 h 1113"/>
              <a:gd name="T22" fmla="*/ 596 w 1177"/>
              <a:gd name="T23" fmla="*/ 808 h 1113"/>
              <a:gd name="T24" fmla="*/ 334 w 1177"/>
              <a:gd name="T25" fmla="*/ 530 h 1113"/>
              <a:gd name="T26" fmla="*/ 0 w 1177"/>
              <a:gd name="T27" fmla="*/ 530 h 1113"/>
              <a:gd name="T28" fmla="*/ 0 w 1177"/>
              <a:gd name="T29" fmla="*/ 624 h 1113"/>
              <a:gd name="T30" fmla="*/ 334 w 1177"/>
              <a:gd name="T31" fmla="*/ 624 h 1113"/>
              <a:gd name="T32" fmla="*/ 501 w 1177"/>
              <a:gd name="T33" fmla="*/ 808 h 1113"/>
              <a:gd name="T34" fmla="*/ 501 w 1177"/>
              <a:gd name="T35" fmla="*/ 835 h 1113"/>
              <a:gd name="T36" fmla="*/ 756 w 1177"/>
              <a:gd name="T37" fmla="*/ 1113 h 1113"/>
              <a:gd name="T38" fmla="*/ 1011 w 1177"/>
              <a:gd name="T39" fmla="*/ 835 h 1113"/>
              <a:gd name="T40" fmla="*/ 1011 w 1177"/>
              <a:gd name="T41" fmla="*/ 835 h 1113"/>
              <a:gd name="T42" fmla="*/ 1011 w 1177"/>
              <a:gd name="T43" fmla="*/ 278 h 1113"/>
              <a:gd name="T44" fmla="*/ 1170 w 1177"/>
              <a:gd name="T45" fmla="*/ 95 h 1113"/>
              <a:gd name="T46" fmla="*/ 1177 w 1177"/>
              <a:gd name="T47" fmla="*/ 95 h 1113"/>
              <a:gd name="T48" fmla="*/ 1177 w 1177"/>
              <a:gd name="T49" fmla="*/ 0 h 1113"/>
              <a:gd name="T50" fmla="*/ 1177 w 1177"/>
              <a:gd name="T51" fmla="*/ 0 h 1113"/>
              <a:gd name="T52" fmla="*/ 1170 w 1177"/>
              <a:gd name="T53" fmla="*/ 0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77" h="1113">
                <a:moveTo>
                  <a:pt x="1170" y="0"/>
                </a:moveTo>
                <a:cubicBezTo>
                  <a:pt x="1030" y="0"/>
                  <a:pt x="917" y="125"/>
                  <a:pt x="917" y="278"/>
                </a:cubicBezTo>
                <a:cubicBezTo>
                  <a:pt x="917" y="278"/>
                  <a:pt x="917" y="278"/>
                  <a:pt x="917" y="278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835"/>
                  <a:pt x="917" y="835"/>
                  <a:pt x="917" y="835"/>
                </a:cubicBezTo>
                <a:cubicBezTo>
                  <a:pt x="917" y="936"/>
                  <a:pt x="845" y="1018"/>
                  <a:pt x="756" y="1018"/>
                </a:cubicBezTo>
                <a:cubicBezTo>
                  <a:pt x="756" y="1018"/>
                  <a:pt x="756" y="1018"/>
                  <a:pt x="756" y="1018"/>
                </a:cubicBezTo>
                <a:cubicBezTo>
                  <a:pt x="756" y="1018"/>
                  <a:pt x="756" y="1018"/>
                  <a:pt x="756" y="1018"/>
                </a:cubicBezTo>
                <a:cubicBezTo>
                  <a:pt x="668" y="1018"/>
                  <a:pt x="596" y="936"/>
                  <a:pt x="596" y="835"/>
                </a:cubicBezTo>
                <a:cubicBezTo>
                  <a:pt x="596" y="835"/>
                  <a:pt x="596" y="835"/>
                  <a:pt x="596" y="835"/>
                </a:cubicBezTo>
                <a:cubicBezTo>
                  <a:pt x="596" y="808"/>
                  <a:pt x="596" y="808"/>
                  <a:pt x="596" y="808"/>
                </a:cubicBezTo>
                <a:cubicBezTo>
                  <a:pt x="596" y="655"/>
                  <a:pt x="478" y="530"/>
                  <a:pt x="334" y="530"/>
                </a:cubicBezTo>
                <a:cubicBezTo>
                  <a:pt x="0" y="530"/>
                  <a:pt x="0" y="530"/>
                  <a:pt x="0" y="530"/>
                </a:cubicBezTo>
                <a:cubicBezTo>
                  <a:pt x="0" y="624"/>
                  <a:pt x="0" y="624"/>
                  <a:pt x="0" y="624"/>
                </a:cubicBezTo>
                <a:cubicBezTo>
                  <a:pt x="334" y="624"/>
                  <a:pt x="334" y="624"/>
                  <a:pt x="334" y="624"/>
                </a:cubicBezTo>
                <a:cubicBezTo>
                  <a:pt x="426" y="624"/>
                  <a:pt x="501" y="707"/>
                  <a:pt x="501" y="808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988"/>
                  <a:pt x="615" y="1113"/>
                  <a:pt x="756" y="1113"/>
                </a:cubicBezTo>
                <a:cubicBezTo>
                  <a:pt x="897" y="1113"/>
                  <a:pt x="1011" y="988"/>
                  <a:pt x="1011" y="835"/>
                </a:cubicBezTo>
                <a:cubicBezTo>
                  <a:pt x="1011" y="835"/>
                  <a:pt x="1011" y="835"/>
                  <a:pt x="1011" y="835"/>
                </a:cubicBezTo>
                <a:cubicBezTo>
                  <a:pt x="1011" y="278"/>
                  <a:pt x="1011" y="278"/>
                  <a:pt x="1011" y="278"/>
                </a:cubicBezTo>
                <a:cubicBezTo>
                  <a:pt x="1011" y="177"/>
                  <a:pt x="1082" y="95"/>
                  <a:pt x="1170" y="95"/>
                </a:cubicBezTo>
                <a:cubicBezTo>
                  <a:pt x="1173" y="95"/>
                  <a:pt x="1175" y="95"/>
                  <a:pt x="1177" y="95"/>
                </a:cubicBezTo>
                <a:cubicBezTo>
                  <a:pt x="1177" y="0"/>
                  <a:pt x="1177" y="0"/>
                  <a:pt x="1177" y="0"/>
                </a:cubicBezTo>
                <a:cubicBezTo>
                  <a:pt x="1177" y="0"/>
                  <a:pt x="1177" y="0"/>
                  <a:pt x="1177" y="0"/>
                </a:cubicBezTo>
                <a:cubicBezTo>
                  <a:pt x="1175" y="0"/>
                  <a:pt x="1173" y="0"/>
                  <a:pt x="1170" y="0"/>
                </a:cubicBezTo>
              </a:path>
            </a:pathLst>
          </a:custGeom>
          <a:solidFill>
            <a:srgbClr val="DF361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5698067" y="0"/>
            <a:ext cx="6493933" cy="5266267"/>
          </a:xfrm>
          <a:custGeom>
            <a:avLst/>
            <a:gdLst>
              <a:gd name="T0" fmla="*/ 1296 w 1296"/>
              <a:gd name="T1" fmla="*/ 0 h 1051"/>
              <a:gd name="T2" fmla="*/ 1098 w 1296"/>
              <a:gd name="T3" fmla="*/ 0 h 1051"/>
              <a:gd name="T4" fmla="*/ 941 w 1296"/>
              <a:gd name="T5" fmla="*/ 311 h 1051"/>
              <a:gd name="T6" fmla="*/ 941 w 1296"/>
              <a:gd name="T7" fmla="*/ 868 h 1051"/>
              <a:gd name="T8" fmla="*/ 875 w 1296"/>
              <a:gd name="T9" fmla="*/ 957 h 1051"/>
              <a:gd name="T10" fmla="*/ 809 w 1296"/>
              <a:gd name="T11" fmla="*/ 868 h 1051"/>
              <a:gd name="T12" fmla="*/ 809 w 1296"/>
              <a:gd name="T13" fmla="*/ 841 h 1051"/>
              <a:gd name="T14" fmla="*/ 453 w 1296"/>
              <a:gd name="T15" fmla="*/ 468 h 1051"/>
              <a:gd name="T16" fmla="*/ 0 w 1296"/>
              <a:gd name="T17" fmla="*/ 468 h 1051"/>
              <a:gd name="T18" fmla="*/ 0 w 1296"/>
              <a:gd name="T19" fmla="*/ 563 h 1051"/>
              <a:gd name="T20" fmla="*/ 119 w 1296"/>
              <a:gd name="T21" fmla="*/ 563 h 1051"/>
              <a:gd name="T22" fmla="*/ 453 w 1296"/>
              <a:gd name="T23" fmla="*/ 563 h 1051"/>
              <a:gd name="T24" fmla="*/ 715 w 1296"/>
              <a:gd name="T25" fmla="*/ 841 h 1051"/>
              <a:gd name="T26" fmla="*/ 715 w 1296"/>
              <a:gd name="T27" fmla="*/ 868 h 1051"/>
              <a:gd name="T28" fmla="*/ 715 w 1296"/>
              <a:gd name="T29" fmla="*/ 868 h 1051"/>
              <a:gd name="T30" fmla="*/ 875 w 1296"/>
              <a:gd name="T31" fmla="*/ 1051 h 1051"/>
              <a:gd name="T32" fmla="*/ 875 w 1296"/>
              <a:gd name="T33" fmla="*/ 1051 h 1051"/>
              <a:gd name="T34" fmla="*/ 875 w 1296"/>
              <a:gd name="T35" fmla="*/ 1051 h 1051"/>
              <a:gd name="T36" fmla="*/ 1036 w 1296"/>
              <a:gd name="T37" fmla="*/ 868 h 1051"/>
              <a:gd name="T38" fmla="*/ 1036 w 1296"/>
              <a:gd name="T39" fmla="*/ 868 h 1051"/>
              <a:gd name="T40" fmla="*/ 1036 w 1296"/>
              <a:gd name="T41" fmla="*/ 311 h 1051"/>
              <a:gd name="T42" fmla="*/ 1036 w 1296"/>
              <a:gd name="T43" fmla="*/ 311 h 1051"/>
              <a:gd name="T44" fmla="*/ 1289 w 1296"/>
              <a:gd name="T45" fmla="*/ 33 h 1051"/>
              <a:gd name="T46" fmla="*/ 1296 w 1296"/>
              <a:gd name="T47" fmla="*/ 33 h 1051"/>
              <a:gd name="T48" fmla="*/ 1296 w 1296"/>
              <a:gd name="T49" fmla="*/ 0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96" h="1051">
                <a:moveTo>
                  <a:pt x="1296" y="0"/>
                </a:moveTo>
                <a:cubicBezTo>
                  <a:pt x="1098" y="0"/>
                  <a:pt x="1098" y="0"/>
                  <a:pt x="1098" y="0"/>
                </a:cubicBezTo>
                <a:cubicBezTo>
                  <a:pt x="1004" y="67"/>
                  <a:pt x="941" y="181"/>
                  <a:pt x="941" y="311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915"/>
                  <a:pt x="910" y="957"/>
                  <a:pt x="875" y="957"/>
                </a:cubicBezTo>
                <a:cubicBezTo>
                  <a:pt x="840" y="957"/>
                  <a:pt x="809" y="915"/>
                  <a:pt x="809" y="868"/>
                </a:cubicBezTo>
                <a:cubicBezTo>
                  <a:pt x="809" y="841"/>
                  <a:pt x="809" y="841"/>
                  <a:pt x="809" y="841"/>
                </a:cubicBezTo>
                <a:cubicBezTo>
                  <a:pt x="809" y="635"/>
                  <a:pt x="649" y="468"/>
                  <a:pt x="453" y="468"/>
                </a:cubicBezTo>
                <a:cubicBezTo>
                  <a:pt x="0" y="468"/>
                  <a:pt x="0" y="468"/>
                  <a:pt x="0" y="468"/>
                </a:cubicBezTo>
                <a:cubicBezTo>
                  <a:pt x="0" y="563"/>
                  <a:pt x="0" y="563"/>
                  <a:pt x="0" y="563"/>
                </a:cubicBezTo>
                <a:cubicBezTo>
                  <a:pt x="119" y="563"/>
                  <a:pt x="119" y="563"/>
                  <a:pt x="119" y="563"/>
                </a:cubicBezTo>
                <a:cubicBezTo>
                  <a:pt x="453" y="563"/>
                  <a:pt x="453" y="563"/>
                  <a:pt x="453" y="563"/>
                </a:cubicBezTo>
                <a:cubicBezTo>
                  <a:pt x="597" y="563"/>
                  <a:pt x="715" y="688"/>
                  <a:pt x="715" y="841"/>
                </a:cubicBezTo>
                <a:cubicBezTo>
                  <a:pt x="715" y="868"/>
                  <a:pt x="715" y="868"/>
                  <a:pt x="715" y="868"/>
                </a:cubicBezTo>
                <a:cubicBezTo>
                  <a:pt x="715" y="868"/>
                  <a:pt x="715" y="868"/>
                  <a:pt x="715" y="868"/>
                </a:cubicBezTo>
                <a:cubicBezTo>
                  <a:pt x="715" y="967"/>
                  <a:pt x="788" y="1051"/>
                  <a:pt x="875" y="1051"/>
                </a:cubicBezTo>
                <a:cubicBezTo>
                  <a:pt x="875" y="1051"/>
                  <a:pt x="875" y="1051"/>
                  <a:pt x="875" y="1051"/>
                </a:cubicBezTo>
                <a:cubicBezTo>
                  <a:pt x="875" y="1051"/>
                  <a:pt x="875" y="1051"/>
                  <a:pt x="875" y="1051"/>
                </a:cubicBezTo>
                <a:cubicBezTo>
                  <a:pt x="962" y="1051"/>
                  <a:pt x="1036" y="967"/>
                  <a:pt x="1036" y="868"/>
                </a:cubicBezTo>
                <a:cubicBezTo>
                  <a:pt x="1036" y="868"/>
                  <a:pt x="1036" y="868"/>
                  <a:pt x="1036" y="868"/>
                </a:cubicBezTo>
                <a:cubicBezTo>
                  <a:pt x="1036" y="311"/>
                  <a:pt x="1036" y="311"/>
                  <a:pt x="1036" y="311"/>
                </a:cubicBezTo>
                <a:cubicBezTo>
                  <a:pt x="1036" y="311"/>
                  <a:pt x="1036" y="311"/>
                  <a:pt x="1036" y="311"/>
                </a:cubicBezTo>
                <a:cubicBezTo>
                  <a:pt x="1036" y="158"/>
                  <a:pt x="1149" y="33"/>
                  <a:pt x="1289" y="33"/>
                </a:cubicBezTo>
                <a:cubicBezTo>
                  <a:pt x="1292" y="33"/>
                  <a:pt x="1294" y="33"/>
                  <a:pt x="1296" y="33"/>
                </a:cubicBezTo>
                <a:cubicBezTo>
                  <a:pt x="1296" y="0"/>
                  <a:pt x="1296" y="0"/>
                  <a:pt x="1296" y="0"/>
                </a:cubicBezTo>
              </a:path>
            </a:pathLst>
          </a:custGeom>
          <a:solidFill>
            <a:srgbClr val="8C3858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</a:t>
            </a:r>
            <a:r>
              <a:rPr lang="en-US" smtClean="0"/>
              <a:t>Infographic </a:t>
            </a:r>
            <a:r>
              <a:rPr lang="en-US" smtClean="0"/>
              <a:t>Serpentine Banners</a:t>
            </a:r>
            <a:endParaRPr lang="en-US" dirty="0"/>
          </a:p>
        </p:txBody>
      </p:sp>
      <p:sp>
        <p:nvSpPr>
          <p:cNvPr id="75" name="Freeform 74"/>
          <p:cNvSpPr/>
          <p:nvPr/>
        </p:nvSpPr>
        <p:spPr>
          <a:xfrm>
            <a:off x="5621868" y="2345018"/>
            <a:ext cx="309225" cy="476019"/>
          </a:xfrm>
          <a:custGeom>
            <a:avLst/>
            <a:gdLst>
              <a:gd name="connsiteX0" fmla="*/ 0 w 309225"/>
              <a:gd name="connsiteY0" fmla="*/ 0 h 476019"/>
              <a:gd name="connsiteX1" fmla="*/ 190080 w 309225"/>
              <a:gd name="connsiteY1" fmla="*/ 0 h 476019"/>
              <a:gd name="connsiteX2" fmla="*/ 244816 w 309225"/>
              <a:gd name="connsiteY2" fmla="*/ 0 h 476019"/>
              <a:gd name="connsiteX3" fmla="*/ 274294 w 309225"/>
              <a:gd name="connsiteY3" fmla="*/ 54310 h 476019"/>
              <a:gd name="connsiteX4" fmla="*/ 309225 w 309225"/>
              <a:gd name="connsiteY4" fmla="*/ 227329 h 476019"/>
              <a:gd name="connsiteX5" fmla="*/ 233312 w 309225"/>
              <a:gd name="connsiteY5" fmla="*/ 475853 h 476019"/>
              <a:gd name="connsiteX6" fmla="*/ 233176 w 309225"/>
              <a:gd name="connsiteY6" fmla="*/ 476019 h 476019"/>
              <a:gd name="connsiteX7" fmla="*/ 196819 w 309225"/>
              <a:gd name="connsiteY7" fmla="*/ 476019 h 476019"/>
              <a:gd name="connsiteX8" fmla="*/ 0 w 309225"/>
              <a:gd name="connsiteY8" fmla="*/ 476019 h 476019"/>
              <a:gd name="connsiteX9" fmla="*/ 0 w 309225"/>
              <a:gd name="connsiteY9" fmla="*/ 0 h 47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225" h="476019">
                <a:moveTo>
                  <a:pt x="0" y="0"/>
                </a:moveTo>
                <a:cubicBezTo>
                  <a:pt x="0" y="0"/>
                  <a:pt x="0" y="0"/>
                  <a:pt x="190080" y="0"/>
                </a:cubicBezTo>
                <a:lnTo>
                  <a:pt x="244816" y="0"/>
                </a:lnTo>
                <a:lnTo>
                  <a:pt x="274294" y="54310"/>
                </a:lnTo>
                <a:cubicBezTo>
                  <a:pt x="296787" y="107489"/>
                  <a:pt x="309225" y="165956"/>
                  <a:pt x="309225" y="227329"/>
                </a:cubicBezTo>
                <a:cubicBezTo>
                  <a:pt x="309225" y="319388"/>
                  <a:pt x="281240" y="404911"/>
                  <a:pt x="233312" y="475853"/>
                </a:cubicBezTo>
                <a:lnTo>
                  <a:pt x="233176" y="476019"/>
                </a:lnTo>
                <a:lnTo>
                  <a:pt x="196819" y="476019"/>
                </a:lnTo>
                <a:cubicBezTo>
                  <a:pt x="139753" y="476019"/>
                  <a:pt x="74535" y="476019"/>
                  <a:pt x="0" y="476019"/>
                </a:cubicBezTo>
                <a:cubicBezTo>
                  <a:pt x="0" y="476019"/>
                  <a:pt x="0" y="476019"/>
                  <a:pt x="0" y="0"/>
                </a:cubicBezTo>
                <a:close/>
              </a:path>
            </a:pathLst>
          </a:custGeom>
          <a:solidFill>
            <a:srgbClr val="51203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6218767" y="2807366"/>
            <a:ext cx="618784" cy="471049"/>
          </a:xfrm>
          <a:custGeom>
            <a:avLst/>
            <a:gdLst>
              <a:gd name="connsiteX0" fmla="*/ 0 w 618784"/>
              <a:gd name="connsiteY0" fmla="*/ 0 h 471049"/>
              <a:gd name="connsiteX1" fmla="*/ 543778 w 618784"/>
              <a:gd name="connsiteY1" fmla="*/ 0 h 471049"/>
              <a:gd name="connsiteX2" fmla="*/ 547566 w 618784"/>
              <a:gd name="connsiteY2" fmla="*/ 0 h 471049"/>
              <a:gd name="connsiteX3" fmla="*/ 583853 w 618784"/>
              <a:gd name="connsiteY3" fmla="*/ 66854 h 471049"/>
              <a:gd name="connsiteX4" fmla="*/ 618784 w 618784"/>
              <a:gd name="connsiteY4" fmla="*/ 239874 h 471049"/>
              <a:gd name="connsiteX5" fmla="*/ 583853 w 618784"/>
              <a:gd name="connsiteY5" fmla="*/ 412894 h 471049"/>
              <a:gd name="connsiteX6" fmla="*/ 552288 w 618784"/>
              <a:gd name="connsiteY6" fmla="*/ 471049 h 471049"/>
              <a:gd name="connsiteX7" fmla="*/ 427904 w 618784"/>
              <a:gd name="connsiteY7" fmla="*/ 471049 h 471049"/>
              <a:gd name="connsiteX8" fmla="*/ 0 w 618784"/>
              <a:gd name="connsiteY8" fmla="*/ 471049 h 471049"/>
              <a:gd name="connsiteX9" fmla="*/ 0 w 618784"/>
              <a:gd name="connsiteY9" fmla="*/ 0 h 47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8784" h="471049">
                <a:moveTo>
                  <a:pt x="0" y="0"/>
                </a:moveTo>
                <a:cubicBezTo>
                  <a:pt x="0" y="0"/>
                  <a:pt x="0" y="0"/>
                  <a:pt x="543778" y="0"/>
                </a:cubicBezTo>
                <a:lnTo>
                  <a:pt x="547566" y="0"/>
                </a:lnTo>
                <a:lnTo>
                  <a:pt x="583853" y="66854"/>
                </a:lnTo>
                <a:cubicBezTo>
                  <a:pt x="606346" y="120034"/>
                  <a:pt x="618784" y="178501"/>
                  <a:pt x="618784" y="239874"/>
                </a:cubicBezTo>
                <a:cubicBezTo>
                  <a:pt x="618784" y="301247"/>
                  <a:pt x="606346" y="359715"/>
                  <a:pt x="583853" y="412894"/>
                </a:cubicBezTo>
                <a:lnTo>
                  <a:pt x="552288" y="471049"/>
                </a:lnTo>
                <a:lnTo>
                  <a:pt x="427904" y="471049"/>
                </a:lnTo>
                <a:cubicBezTo>
                  <a:pt x="299058" y="471049"/>
                  <a:pt x="156883" y="471049"/>
                  <a:pt x="0" y="471049"/>
                </a:cubicBezTo>
                <a:cubicBezTo>
                  <a:pt x="0" y="471049"/>
                  <a:pt x="0" y="471049"/>
                  <a:pt x="0" y="0"/>
                </a:cubicBezTo>
                <a:close/>
              </a:path>
            </a:pathLst>
          </a:custGeom>
          <a:solidFill>
            <a:srgbClr val="A7281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9" name="Freeform 78"/>
          <p:cNvSpPr/>
          <p:nvPr/>
        </p:nvSpPr>
        <p:spPr>
          <a:xfrm>
            <a:off x="6855010" y="3278604"/>
            <a:ext cx="889000" cy="476060"/>
          </a:xfrm>
          <a:custGeom>
            <a:avLst/>
            <a:gdLst>
              <a:gd name="connsiteX0" fmla="*/ 73203 w 889000"/>
              <a:gd name="connsiteY0" fmla="*/ 0 h 476060"/>
              <a:gd name="connsiteX1" fmla="*/ 98916 w 889000"/>
              <a:gd name="connsiteY1" fmla="*/ 0 h 476060"/>
              <a:gd name="connsiteX2" fmla="*/ 683185 w 889000"/>
              <a:gd name="connsiteY2" fmla="*/ 0 h 476060"/>
              <a:gd name="connsiteX3" fmla="*/ 815798 w 889000"/>
              <a:gd name="connsiteY3" fmla="*/ 0 h 476060"/>
              <a:gd name="connsiteX4" fmla="*/ 854069 w 889000"/>
              <a:gd name="connsiteY4" fmla="*/ 70510 h 476060"/>
              <a:gd name="connsiteX5" fmla="*/ 889000 w 889000"/>
              <a:gd name="connsiteY5" fmla="*/ 243529 h 476060"/>
              <a:gd name="connsiteX6" fmla="*/ 854069 w 889000"/>
              <a:gd name="connsiteY6" fmla="*/ 416549 h 476060"/>
              <a:gd name="connsiteX7" fmla="*/ 821768 w 889000"/>
              <a:gd name="connsiteY7" fmla="*/ 476060 h 476060"/>
              <a:gd name="connsiteX8" fmla="*/ 775328 w 889000"/>
              <a:gd name="connsiteY8" fmla="*/ 476060 h 476060"/>
              <a:gd name="connsiteX9" fmla="*/ 153626 w 889000"/>
              <a:gd name="connsiteY9" fmla="*/ 476060 h 476060"/>
              <a:gd name="connsiteX10" fmla="*/ 67233 w 889000"/>
              <a:gd name="connsiteY10" fmla="*/ 476060 h 476060"/>
              <a:gd name="connsiteX11" fmla="*/ 34931 w 889000"/>
              <a:gd name="connsiteY11" fmla="*/ 416549 h 476060"/>
              <a:gd name="connsiteX12" fmla="*/ 0 w 889000"/>
              <a:gd name="connsiteY12" fmla="*/ 243529 h 476060"/>
              <a:gd name="connsiteX13" fmla="*/ 34931 w 889000"/>
              <a:gd name="connsiteY13" fmla="*/ 70510 h 47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89000" h="476060">
                <a:moveTo>
                  <a:pt x="73203" y="0"/>
                </a:moveTo>
                <a:lnTo>
                  <a:pt x="98916" y="0"/>
                </a:lnTo>
                <a:cubicBezTo>
                  <a:pt x="199436" y="0"/>
                  <a:pt x="375345" y="0"/>
                  <a:pt x="683185" y="0"/>
                </a:cubicBezTo>
                <a:lnTo>
                  <a:pt x="815798" y="0"/>
                </a:lnTo>
                <a:lnTo>
                  <a:pt x="854069" y="70510"/>
                </a:lnTo>
                <a:cubicBezTo>
                  <a:pt x="876562" y="123689"/>
                  <a:pt x="889000" y="182156"/>
                  <a:pt x="889000" y="243529"/>
                </a:cubicBezTo>
                <a:cubicBezTo>
                  <a:pt x="889000" y="304902"/>
                  <a:pt x="876562" y="363369"/>
                  <a:pt x="854069" y="416549"/>
                </a:cubicBezTo>
                <a:lnTo>
                  <a:pt x="821768" y="476060"/>
                </a:lnTo>
                <a:lnTo>
                  <a:pt x="775328" y="476060"/>
                </a:lnTo>
                <a:cubicBezTo>
                  <a:pt x="644443" y="476060"/>
                  <a:pt x="448116" y="476060"/>
                  <a:pt x="153626" y="476060"/>
                </a:cubicBezTo>
                <a:lnTo>
                  <a:pt x="67233" y="476060"/>
                </a:lnTo>
                <a:lnTo>
                  <a:pt x="34931" y="416549"/>
                </a:lnTo>
                <a:cubicBezTo>
                  <a:pt x="12438" y="363369"/>
                  <a:pt x="0" y="304902"/>
                  <a:pt x="0" y="243529"/>
                </a:cubicBezTo>
                <a:cubicBezTo>
                  <a:pt x="0" y="182156"/>
                  <a:pt x="12438" y="123689"/>
                  <a:pt x="34931" y="70510"/>
                </a:cubicBezTo>
                <a:close/>
              </a:path>
            </a:pathLst>
          </a:custGeom>
          <a:solidFill>
            <a:srgbClr val="6C8D2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320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926549" y="2127846"/>
            <a:ext cx="889000" cy="889000"/>
            <a:chOff x="4926549" y="2127846"/>
            <a:chExt cx="889000" cy="889000"/>
          </a:xfrm>
        </p:grpSpPr>
        <p:sp>
          <p:nvSpPr>
            <p:cNvPr id="5" name="Oval 4"/>
            <p:cNvSpPr/>
            <p:nvPr/>
          </p:nvSpPr>
          <p:spPr>
            <a:xfrm>
              <a:off x="4926549" y="2127846"/>
              <a:ext cx="889000" cy="889000"/>
            </a:xfrm>
            <a:prstGeom prst="ellipse">
              <a:avLst/>
            </a:prstGeom>
            <a:solidFill>
              <a:srgbClr val="8C385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4" name="Shape 4082"/>
            <p:cNvSpPr/>
            <p:nvPr/>
          </p:nvSpPr>
          <p:spPr>
            <a:xfrm>
              <a:off x="5119611" y="2358819"/>
              <a:ext cx="491410" cy="4318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59" y="119724"/>
                  </a:moveTo>
                  <a:lnTo>
                    <a:pt x="119759" y="119724"/>
                  </a:lnTo>
                  <a:cubicBezTo>
                    <a:pt x="119759" y="119724"/>
                    <a:pt x="119759" y="92965"/>
                    <a:pt x="117349" y="90482"/>
                  </a:cubicBezTo>
                  <a:cubicBezTo>
                    <a:pt x="115421" y="88000"/>
                    <a:pt x="111325" y="83310"/>
                    <a:pt x="102409" y="80827"/>
                  </a:cubicBezTo>
                  <a:cubicBezTo>
                    <a:pt x="93975" y="75862"/>
                    <a:pt x="89638" y="70896"/>
                    <a:pt x="89638" y="63724"/>
                  </a:cubicBezTo>
                  <a:cubicBezTo>
                    <a:pt x="89638" y="58758"/>
                    <a:pt x="93975" y="61241"/>
                    <a:pt x="93975" y="54068"/>
                  </a:cubicBezTo>
                  <a:cubicBezTo>
                    <a:pt x="93975" y="49103"/>
                    <a:pt x="98313" y="54068"/>
                    <a:pt x="98313" y="43862"/>
                  </a:cubicBezTo>
                  <a:cubicBezTo>
                    <a:pt x="98313" y="41655"/>
                    <a:pt x="96144" y="41655"/>
                    <a:pt x="96144" y="41655"/>
                  </a:cubicBezTo>
                  <a:cubicBezTo>
                    <a:pt x="96144" y="41655"/>
                    <a:pt x="98313" y="36689"/>
                    <a:pt x="98313" y="31724"/>
                  </a:cubicBezTo>
                  <a:cubicBezTo>
                    <a:pt x="98313" y="27034"/>
                    <a:pt x="96144" y="17103"/>
                    <a:pt x="83373" y="17103"/>
                  </a:cubicBezTo>
                  <a:cubicBezTo>
                    <a:pt x="70602" y="17103"/>
                    <a:pt x="68433" y="27034"/>
                    <a:pt x="68433" y="31724"/>
                  </a:cubicBezTo>
                  <a:cubicBezTo>
                    <a:pt x="68433" y="36689"/>
                    <a:pt x="70602" y="41655"/>
                    <a:pt x="70602" y="41655"/>
                  </a:cubicBezTo>
                  <a:cubicBezTo>
                    <a:pt x="70602" y="41655"/>
                    <a:pt x="68433" y="41655"/>
                    <a:pt x="68433" y="43862"/>
                  </a:cubicBezTo>
                  <a:cubicBezTo>
                    <a:pt x="68433" y="54068"/>
                    <a:pt x="70602" y="49103"/>
                    <a:pt x="72771" y="54068"/>
                  </a:cubicBezTo>
                  <a:cubicBezTo>
                    <a:pt x="72771" y="61241"/>
                    <a:pt x="74939" y="58758"/>
                    <a:pt x="74939" y="63724"/>
                  </a:cubicBezTo>
                  <a:cubicBezTo>
                    <a:pt x="74939" y="68689"/>
                    <a:pt x="74939" y="73379"/>
                    <a:pt x="70602" y="75862"/>
                  </a:cubicBezTo>
                  <a:cubicBezTo>
                    <a:pt x="89638" y="88000"/>
                    <a:pt x="91807" y="88000"/>
                    <a:pt x="91807" y="100413"/>
                  </a:cubicBezTo>
                  <a:cubicBezTo>
                    <a:pt x="91807" y="119724"/>
                    <a:pt x="91807" y="119724"/>
                    <a:pt x="91807" y="119724"/>
                  </a:cubicBezTo>
                  <a:lnTo>
                    <a:pt x="119759" y="119724"/>
                  </a:lnTo>
                  <a:close/>
                  <a:moveTo>
                    <a:pt x="62168" y="83310"/>
                  </a:moveTo>
                  <a:lnTo>
                    <a:pt x="62168" y="83310"/>
                  </a:lnTo>
                  <a:cubicBezTo>
                    <a:pt x="49156" y="78344"/>
                    <a:pt x="45060" y="73379"/>
                    <a:pt x="45060" y="63724"/>
                  </a:cubicBezTo>
                  <a:cubicBezTo>
                    <a:pt x="45060" y="56275"/>
                    <a:pt x="49156" y="58758"/>
                    <a:pt x="51325" y="46344"/>
                  </a:cubicBezTo>
                  <a:cubicBezTo>
                    <a:pt x="51325" y="43862"/>
                    <a:pt x="55662" y="46344"/>
                    <a:pt x="55662" y="36689"/>
                  </a:cubicBezTo>
                  <a:cubicBezTo>
                    <a:pt x="55662" y="31724"/>
                    <a:pt x="53493" y="31724"/>
                    <a:pt x="53493" y="31724"/>
                  </a:cubicBezTo>
                  <a:cubicBezTo>
                    <a:pt x="53493" y="31724"/>
                    <a:pt x="53493" y="24551"/>
                    <a:pt x="55662" y="19586"/>
                  </a:cubicBezTo>
                  <a:cubicBezTo>
                    <a:pt x="55662" y="14620"/>
                    <a:pt x="51325" y="0"/>
                    <a:pt x="36385" y="0"/>
                  </a:cubicBezTo>
                  <a:cubicBezTo>
                    <a:pt x="19277" y="0"/>
                    <a:pt x="17108" y="14620"/>
                    <a:pt x="17108" y="19586"/>
                  </a:cubicBezTo>
                  <a:cubicBezTo>
                    <a:pt x="17108" y="24551"/>
                    <a:pt x="17108" y="31724"/>
                    <a:pt x="17108" y="31724"/>
                  </a:cubicBezTo>
                  <a:cubicBezTo>
                    <a:pt x="17108" y="31724"/>
                    <a:pt x="17108" y="31724"/>
                    <a:pt x="17108" y="36689"/>
                  </a:cubicBezTo>
                  <a:cubicBezTo>
                    <a:pt x="17108" y="46344"/>
                    <a:pt x="19277" y="43862"/>
                    <a:pt x="21445" y="46344"/>
                  </a:cubicBezTo>
                  <a:cubicBezTo>
                    <a:pt x="21445" y="58758"/>
                    <a:pt x="25783" y="56275"/>
                    <a:pt x="25783" y="63724"/>
                  </a:cubicBezTo>
                  <a:cubicBezTo>
                    <a:pt x="25783" y="73379"/>
                    <a:pt x="21445" y="78344"/>
                    <a:pt x="10843" y="83310"/>
                  </a:cubicBezTo>
                  <a:cubicBezTo>
                    <a:pt x="6506" y="85517"/>
                    <a:pt x="0" y="88000"/>
                    <a:pt x="0" y="95448"/>
                  </a:cubicBezTo>
                  <a:cubicBezTo>
                    <a:pt x="0" y="119724"/>
                    <a:pt x="0" y="119724"/>
                    <a:pt x="0" y="119724"/>
                  </a:cubicBezTo>
                  <a:cubicBezTo>
                    <a:pt x="83373" y="119724"/>
                    <a:pt x="83373" y="119724"/>
                    <a:pt x="83373" y="119724"/>
                  </a:cubicBezTo>
                  <a:cubicBezTo>
                    <a:pt x="83373" y="119724"/>
                    <a:pt x="83373" y="105103"/>
                    <a:pt x="83373" y="100413"/>
                  </a:cubicBezTo>
                  <a:cubicBezTo>
                    <a:pt x="83373" y="95448"/>
                    <a:pt x="72771" y="90482"/>
                    <a:pt x="62168" y="833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33008" y="2602739"/>
            <a:ext cx="889000" cy="889000"/>
            <a:chOff x="5833008" y="2602739"/>
            <a:chExt cx="889000" cy="889000"/>
          </a:xfrm>
        </p:grpSpPr>
        <p:sp>
          <p:nvSpPr>
            <p:cNvPr id="55" name="Oval 54"/>
            <p:cNvSpPr/>
            <p:nvPr/>
          </p:nvSpPr>
          <p:spPr>
            <a:xfrm>
              <a:off x="5833008" y="2602739"/>
              <a:ext cx="889000" cy="889000"/>
            </a:xfrm>
            <a:prstGeom prst="ellipse">
              <a:avLst/>
            </a:prstGeom>
            <a:solidFill>
              <a:srgbClr val="DF361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5" name="Shape 4151"/>
            <p:cNvSpPr/>
            <p:nvPr/>
          </p:nvSpPr>
          <p:spPr>
            <a:xfrm>
              <a:off x="6030048" y="2835604"/>
              <a:ext cx="494920" cy="449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637" y="72743"/>
                  </a:moveTo>
                  <a:lnTo>
                    <a:pt x="59637" y="72743"/>
                  </a:lnTo>
                  <a:cubicBezTo>
                    <a:pt x="74607" y="72743"/>
                    <a:pt x="85472" y="68230"/>
                    <a:pt x="87645" y="61061"/>
                  </a:cubicBezTo>
                  <a:cubicBezTo>
                    <a:pt x="85472" y="54159"/>
                    <a:pt x="83299" y="46991"/>
                    <a:pt x="81368" y="40088"/>
                  </a:cubicBezTo>
                  <a:cubicBezTo>
                    <a:pt x="79195" y="44601"/>
                    <a:pt x="70503" y="49380"/>
                    <a:pt x="59637" y="49380"/>
                  </a:cubicBezTo>
                  <a:cubicBezTo>
                    <a:pt x="49014" y="49380"/>
                    <a:pt x="40563" y="44601"/>
                    <a:pt x="40563" y="40088"/>
                  </a:cubicBezTo>
                  <a:cubicBezTo>
                    <a:pt x="36217" y="46991"/>
                    <a:pt x="34044" y="54159"/>
                    <a:pt x="32112" y="61061"/>
                  </a:cubicBezTo>
                  <a:cubicBezTo>
                    <a:pt x="34044" y="68230"/>
                    <a:pt x="44909" y="72743"/>
                    <a:pt x="59637" y="72743"/>
                  </a:cubicBezTo>
                  <a:close/>
                  <a:moveTo>
                    <a:pt x="59637" y="28141"/>
                  </a:moveTo>
                  <a:lnTo>
                    <a:pt x="59637" y="28141"/>
                  </a:lnTo>
                  <a:cubicBezTo>
                    <a:pt x="66156" y="28141"/>
                    <a:pt x="72434" y="25752"/>
                    <a:pt x="74607" y="23362"/>
                  </a:cubicBezTo>
                  <a:cubicBezTo>
                    <a:pt x="72434" y="16460"/>
                    <a:pt x="70503" y="9292"/>
                    <a:pt x="68571" y="4513"/>
                  </a:cubicBezTo>
                  <a:cubicBezTo>
                    <a:pt x="68571" y="2123"/>
                    <a:pt x="63983" y="0"/>
                    <a:pt x="59637" y="0"/>
                  </a:cubicBezTo>
                  <a:cubicBezTo>
                    <a:pt x="55533" y="0"/>
                    <a:pt x="51187" y="2123"/>
                    <a:pt x="51187" y="4513"/>
                  </a:cubicBezTo>
                  <a:cubicBezTo>
                    <a:pt x="49014" y="9292"/>
                    <a:pt x="46841" y="16460"/>
                    <a:pt x="44909" y="23362"/>
                  </a:cubicBezTo>
                  <a:cubicBezTo>
                    <a:pt x="46841" y="25752"/>
                    <a:pt x="53360" y="28141"/>
                    <a:pt x="59637" y="28141"/>
                  </a:cubicBezTo>
                  <a:close/>
                  <a:moveTo>
                    <a:pt x="113239" y="79911"/>
                  </a:moveTo>
                  <a:lnTo>
                    <a:pt x="113239" y="79911"/>
                  </a:lnTo>
                  <a:cubicBezTo>
                    <a:pt x="89818" y="70619"/>
                    <a:pt x="89818" y="70619"/>
                    <a:pt x="89818" y="70619"/>
                  </a:cubicBezTo>
                  <a:cubicBezTo>
                    <a:pt x="91991" y="77522"/>
                    <a:pt x="91991" y="77522"/>
                    <a:pt x="91991" y="77522"/>
                  </a:cubicBezTo>
                  <a:cubicBezTo>
                    <a:pt x="91991" y="86814"/>
                    <a:pt x="77022" y="91592"/>
                    <a:pt x="59637" y="91592"/>
                  </a:cubicBezTo>
                  <a:cubicBezTo>
                    <a:pt x="42736" y="91592"/>
                    <a:pt x="27766" y="86814"/>
                    <a:pt x="27766" y="77522"/>
                  </a:cubicBezTo>
                  <a:cubicBezTo>
                    <a:pt x="29939" y="70619"/>
                    <a:pt x="29939" y="70619"/>
                    <a:pt x="29939" y="70619"/>
                  </a:cubicBezTo>
                  <a:cubicBezTo>
                    <a:pt x="6277" y="79911"/>
                    <a:pt x="6277" y="79911"/>
                    <a:pt x="6277" y="79911"/>
                  </a:cubicBezTo>
                  <a:cubicBezTo>
                    <a:pt x="0" y="82300"/>
                    <a:pt x="0" y="86814"/>
                    <a:pt x="6277" y="91592"/>
                  </a:cubicBezTo>
                  <a:cubicBezTo>
                    <a:pt x="49014" y="115221"/>
                    <a:pt x="49014" y="115221"/>
                    <a:pt x="49014" y="115221"/>
                  </a:cubicBezTo>
                  <a:cubicBezTo>
                    <a:pt x="55533" y="119734"/>
                    <a:pt x="63983" y="119734"/>
                    <a:pt x="70503" y="115221"/>
                  </a:cubicBezTo>
                  <a:cubicBezTo>
                    <a:pt x="113239" y="91592"/>
                    <a:pt x="113239" y="91592"/>
                    <a:pt x="113239" y="91592"/>
                  </a:cubicBezTo>
                  <a:cubicBezTo>
                    <a:pt x="119758" y="86814"/>
                    <a:pt x="119758" y="82300"/>
                    <a:pt x="113239" y="799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39467" y="3077633"/>
            <a:ext cx="889000" cy="889000"/>
            <a:chOff x="6739467" y="3077633"/>
            <a:chExt cx="889000" cy="889000"/>
          </a:xfrm>
        </p:grpSpPr>
        <p:sp>
          <p:nvSpPr>
            <p:cNvPr id="56" name="Oval 55"/>
            <p:cNvSpPr/>
            <p:nvPr/>
          </p:nvSpPr>
          <p:spPr>
            <a:xfrm>
              <a:off x="6739467" y="3077633"/>
              <a:ext cx="889000" cy="889000"/>
            </a:xfrm>
            <a:prstGeom prst="ellipse">
              <a:avLst/>
            </a:prstGeom>
            <a:solidFill>
              <a:srgbClr val="90BC3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6" name="Shape 4159"/>
            <p:cNvSpPr/>
            <p:nvPr/>
          </p:nvSpPr>
          <p:spPr>
            <a:xfrm>
              <a:off x="6962832" y="3295442"/>
              <a:ext cx="442270" cy="4423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918" y="107865"/>
                  </a:moveTo>
                  <a:lnTo>
                    <a:pt x="18918" y="107865"/>
                  </a:lnTo>
                  <a:cubicBezTo>
                    <a:pt x="18918" y="114876"/>
                    <a:pt x="26486" y="119730"/>
                    <a:pt x="33513" y="119730"/>
                  </a:cubicBezTo>
                  <a:cubicBezTo>
                    <a:pt x="40810" y="119730"/>
                    <a:pt x="45405" y="114876"/>
                    <a:pt x="45405" y="107865"/>
                  </a:cubicBezTo>
                  <a:cubicBezTo>
                    <a:pt x="45405" y="100584"/>
                    <a:pt x="40810" y="93303"/>
                    <a:pt x="33513" y="93303"/>
                  </a:cubicBezTo>
                  <a:cubicBezTo>
                    <a:pt x="26486" y="93303"/>
                    <a:pt x="18918" y="100584"/>
                    <a:pt x="18918" y="107865"/>
                  </a:cubicBezTo>
                  <a:close/>
                  <a:moveTo>
                    <a:pt x="86216" y="107865"/>
                  </a:moveTo>
                  <a:lnTo>
                    <a:pt x="86216" y="107865"/>
                  </a:lnTo>
                  <a:cubicBezTo>
                    <a:pt x="86216" y="114876"/>
                    <a:pt x="93243" y="119730"/>
                    <a:pt x="100540" y="119730"/>
                  </a:cubicBezTo>
                  <a:cubicBezTo>
                    <a:pt x="107837" y="119730"/>
                    <a:pt x="112702" y="114876"/>
                    <a:pt x="112702" y="107865"/>
                  </a:cubicBezTo>
                  <a:cubicBezTo>
                    <a:pt x="112702" y="100584"/>
                    <a:pt x="107837" y="93303"/>
                    <a:pt x="100540" y="93303"/>
                  </a:cubicBezTo>
                  <a:cubicBezTo>
                    <a:pt x="93243" y="93303"/>
                    <a:pt x="86216" y="100584"/>
                    <a:pt x="86216" y="107865"/>
                  </a:cubicBezTo>
                  <a:close/>
                  <a:moveTo>
                    <a:pt x="42972" y="76584"/>
                  </a:moveTo>
                  <a:lnTo>
                    <a:pt x="42972" y="76584"/>
                  </a:lnTo>
                  <a:cubicBezTo>
                    <a:pt x="117297" y="55011"/>
                    <a:pt x="117297" y="55011"/>
                    <a:pt x="117297" y="55011"/>
                  </a:cubicBezTo>
                  <a:cubicBezTo>
                    <a:pt x="119729" y="55011"/>
                    <a:pt x="119729" y="52584"/>
                    <a:pt x="119729" y="50426"/>
                  </a:cubicBezTo>
                  <a:cubicBezTo>
                    <a:pt x="119729" y="14561"/>
                    <a:pt x="119729" y="14561"/>
                    <a:pt x="119729" y="14561"/>
                  </a:cubicBezTo>
                  <a:cubicBezTo>
                    <a:pt x="26486" y="14561"/>
                    <a:pt x="26486" y="14561"/>
                    <a:pt x="26486" y="14561"/>
                  </a:cubicBezTo>
                  <a:cubicBezTo>
                    <a:pt x="26486" y="2696"/>
                    <a:pt x="26486" y="2696"/>
                    <a:pt x="26486" y="2696"/>
                  </a:cubicBezTo>
                  <a:lnTo>
                    <a:pt x="24054" y="0"/>
                  </a:lnTo>
                  <a:cubicBezTo>
                    <a:pt x="2432" y="0"/>
                    <a:pt x="2432" y="0"/>
                    <a:pt x="2432" y="0"/>
                  </a:cubicBezTo>
                  <a:cubicBezTo>
                    <a:pt x="0" y="0"/>
                    <a:pt x="0" y="2696"/>
                    <a:pt x="0" y="2696"/>
                  </a:cubicBezTo>
                  <a:cubicBezTo>
                    <a:pt x="0" y="14561"/>
                    <a:pt x="0" y="14561"/>
                    <a:pt x="0" y="14561"/>
                  </a:cubicBezTo>
                  <a:cubicBezTo>
                    <a:pt x="12162" y="14561"/>
                    <a:pt x="12162" y="14561"/>
                    <a:pt x="12162" y="14561"/>
                  </a:cubicBezTo>
                  <a:cubicBezTo>
                    <a:pt x="26486" y="74157"/>
                    <a:pt x="26486" y="74157"/>
                    <a:pt x="26486" y="74157"/>
                  </a:cubicBezTo>
                  <a:cubicBezTo>
                    <a:pt x="26486" y="81438"/>
                    <a:pt x="26486" y="81438"/>
                    <a:pt x="26486" y="81438"/>
                  </a:cubicBezTo>
                  <a:cubicBezTo>
                    <a:pt x="26486" y="91146"/>
                    <a:pt x="26486" y="91146"/>
                    <a:pt x="26486" y="91146"/>
                  </a:cubicBezTo>
                  <a:cubicBezTo>
                    <a:pt x="26486" y="93303"/>
                    <a:pt x="28648" y="93303"/>
                    <a:pt x="28648" y="93303"/>
                  </a:cubicBezTo>
                  <a:cubicBezTo>
                    <a:pt x="33513" y="93303"/>
                    <a:pt x="33513" y="93303"/>
                    <a:pt x="33513" y="93303"/>
                  </a:cubicBezTo>
                  <a:cubicBezTo>
                    <a:pt x="100540" y="93303"/>
                    <a:pt x="100540" y="93303"/>
                    <a:pt x="100540" y="93303"/>
                  </a:cubicBezTo>
                  <a:cubicBezTo>
                    <a:pt x="117297" y="93303"/>
                    <a:pt x="117297" y="93303"/>
                    <a:pt x="117297" y="93303"/>
                  </a:cubicBezTo>
                  <a:cubicBezTo>
                    <a:pt x="119729" y="93303"/>
                    <a:pt x="119729" y="93303"/>
                    <a:pt x="119729" y="91146"/>
                  </a:cubicBezTo>
                  <a:cubicBezTo>
                    <a:pt x="119729" y="81438"/>
                    <a:pt x="119729" y="81438"/>
                    <a:pt x="119729" y="81438"/>
                  </a:cubicBezTo>
                  <a:cubicBezTo>
                    <a:pt x="45405" y="81438"/>
                    <a:pt x="45405" y="81438"/>
                    <a:pt x="45405" y="81438"/>
                  </a:cubicBezTo>
                  <a:cubicBezTo>
                    <a:pt x="35945" y="81438"/>
                    <a:pt x="35945" y="76584"/>
                    <a:pt x="42972" y="765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05668" y="4765229"/>
            <a:ext cx="889000" cy="889000"/>
            <a:chOff x="4926549" y="2127846"/>
            <a:chExt cx="889000" cy="889000"/>
          </a:xfrm>
        </p:grpSpPr>
        <p:sp>
          <p:nvSpPr>
            <p:cNvPr id="88" name="Oval 87"/>
            <p:cNvSpPr/>
            <p:nvPr/>
          </p:nvSpPr>
          <p:spPr>
            <a:xfrm>
              <a:off x="4926549" y="2127846"/>
              <a:ext cx="889000" cy="889000"/>
            </a:xfrm>
            <a:prstGeom prst="ellipse">
              <a:avLst/>
            </a:prstGeom>
            <a:solidFill>
              <a:srgbClr val="8C385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9" name="Shape 4082"/>
            <p:cNvSpPr/>
            <p:nvPr/>
          </p:nvSpPr>
          <p:spPr>
            <a:xfrm>
              <a:off x="5119611" y="2358819"/>
              <a:ext cx="491410" cy="4318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59" y="119724"/>
                  </a:moveTo>
                  <a:lnTo>
                    <a:pt x="119759" y="119724"/>
                  </a:lnTo>
                  <a:cubicBezTo>
                    <a:pt x="119759" y="119724"/>
                    <a:pt x="119759" y="92965"/>
                    <a:pt x="117349" y="90482"/>
                  </a:cubicBezTo>
                  <a:cubicBezTo>
                    <a:pt x="115421" y="88000"/>
                    <a:pt x="111325" y="83310"/>
                    <a:pt x="102409" y="80827"/>
                  </a:cubicBezTo>
                  <a:cubicBezTo>
                    <a:pt x="93975" y="75862"/>
                    <a:pt x="89638" y="70896"/>
                    <a:pt x="89638" y="63724"/>
                  </a:cubicBezTo>
                  <a:cubicBezTo>
                    <a:pt x="89638" y="58758"/>
                    <a:pt x="93975" y="61241"/>
                    <a:pt x="93975" y="54068"/>
                  </a:cubicBezTo>
                  <a:cubicBezTo>
                    <a:pt x="93975" y="49103"/>
                    <a:pt x="98313" y="54068"/>
                    <a:pt x="98313" y="43862"/>
                  </a:cubicBezTo>
                  <a:cubicBezTo>
                    <a:pt x="98313" y="41655"/>
                    <a:pt x="96144" y="41655"/>
                    <a:pt x="96144" y="41655"/>
                  </a:cubicBezTo>
                  <a:cubicBezTo>
                    <a:pt x="96144" y="41655"/>
                    <a:pt x="98313" y="36689"/>
                    <a:pt x="98313" y="31724"/>
                  </a:cubicBezTo>
                  <a:cubicBezTo>
                    <a:pt x="98313" y="27034"/>
                    <a:pt x="96144" y="17103"/>
                    <a:pt x="83373" y="17103"/>
                  </a:cubicBezTo>
                  <a:cubicBezTo>
                    <a:pt x="70602" y="17103"/>
                    <a:pt x="68433" y="27034"/>
                    <a:pt x="68433" y="31724"/>
                  </a:cubicBezTo>
                  <a:cubicBezTo>
                    <a:pt x="68433" y="36689"/>
                    <a:pt x="70602" y="41655"/>
                    <a:pt x="70602" y="41655"/>
                  </a:cubicBezTo>
                  <a:cubicBezTo>
                    <a:pt x="70602" y="41655"/>
                    <a:pt x="68433" y="41655"/>
                    <a:pt x="68433" y="43862"/>
                  </a:cubicBezTo>
                  <a:cubicBezTo>
                    <a:pt x="68433" y="54068"/>
                    <a:pt x="70602" y="49103"/>
                    <a:pt x="72771" y="54068"/>
                  </a:cubicBezTo>
                  <a:cubicBezTo>
                    <a:pt x="72771" y="61241"/>
                    <a:pt x="74939" y="58758"/>
                    <a:pt x="74939" y="63724"/>
                  </a:cubicBezTo>
                  <a:cubicBezTo>
                    <a:pt x="74939" y="68689"/>
                    <a:pt x="74939" y="73379"/>
                    <a:pt x="70602" y="75862"/>
                  </a:cubicBezTo>
                  <a:cubicBezTo>
                    <a:pt x="89638" y="88000"/>
                    <a:pt x="91807" y="88000"/>
                    <a:pt x="91807" y="100413"/>
                  </a:cubicBezTo>
                  <a:cubicBezTo>
                    <a:pt x="91807" y="119724"/>
                    <a:pt x="91807" y="119724"/>
                    <a:pt x="91807" y="119724"/>
                  </a:cubicBezTo>
                  <a:lnTo>
                    <a:pt x="119759" y="119724"/>
                  </a:lnTo>
                  <a:close/>
                  <a:moveTo>
                    <a:pt x="62168" y="83310"/>
                  </a:moveTo>
                  <a:lnTo>
                    <a:pt x="62168" y="83310"/>
                  </a:lnTo>
                  <a:cubicBezTo>
                    <a:pt x="49156" y="78344"/>
                    <a:pt x="45060" y="73379"/>
                    <a:pt x="45060" y="63724"/>
                  </a:cubicBezTo>
                  <a:cubicBezTo>
                    <a:pt x="45060" y="56275"/>
                    <a:pt x="49156" y="58758"/>
                    <a:pt x="51325" y="46344"/>
                  </a:cubicBezTo>
                  <a:cubicBezTo>
                    <a:pt x="51325" y="43862"/>
                    <a:pt x="55662" y="46344"/>
                    <a:pt x="55662" y="36689"/>
                  </a:cubicBezTo>
                  <a:cubicBezTo>
                    <a:pt x="55662" y="31724"/>
                    <a:pt x="53493" y="31724"/>
                    <a:pt x="53493" y="31724"/>
                  </a:cubicBezTo>
                  <a:cubicBezTo>
                    <a:pt x="53493" y="31724"/>
                    <a:pt x="53493" y="24551"/>
                    <a:pt x="55662" y="19586"/>
                  </a:cubicBezTo>
                  <a:cubicBezTo>
                    <a:pt x="55662" y="14620"/>
                    <a:pt x="51325" y="0"/>
                    <a:pt x="36385" y="0"/>
                  </a:cubicBezTo>
                  <a:cubicBezTo>
                    <a:pt x="19277" y="0"/>
                    <a:pt x="17108" y="14620"/>
                    <a:pt x="17108" y="19586"/>
                  </a:cubicBezTo>
                  <a:cubicBezTo>
                    <a:pt x="17108" y="24551"/>
                    <a:pt x="17108" y="31724"/>
                    <a:pt x="17108" y="31724"/>
                  </a:cubicBezTo>
                  <a:cubicBezTo>
                    <a:pt x="17108" y="31724"/>
                    <a:pt x="17108" y="31724"/>
                    <a:pt x="17108" y="36689"/>
                  </a:cubicBezTo>
                  <a:cubicBezTo>
                    <a:pt x="17108" y="46344"/>
                    <a:pt x="19277" y="43862"/>
                    <a:pt x="21445" y="46344"/>
                  </a:cubicBezTo>
                  <a:cubicBezTo>
                    <a:pt x="21445" y="58758"/>
                    <a:pt x="25783" y="56275"/>
                    <a:pt x="25783" y="63724"/>
                  </a:cubicBezTo>
                  <a:cubicBezTo>
                    <a:pt x="25783" y="73379"/>
                    <a:pt x="21445" y="78344"/>
                    <a:pt x="10843" y="83310"/>
                  </a:cubicBezTo>
                  <a:cubicBezTo>
                    <a:pt x="6506" y="85517"/>
                    <a:pt x="0" y="88000"/>
                    <a:pt x="0" y="95448"/>
                  </a:cubicBezTo>
                  <a:cubicBezTo>
                    <a:pt x="0" y="119724"/>
                    <a:pt x="0" y="119724"/>
                    <a:pt x="0" y="119724"/>
                  </a:cubicBezTo>
                  <a:cubicBezTo>
                    <a:pt x="83373" y="119724"/>
                    <a:pt x="83373" y="119724"/>
                    <a:pt x="83373" y="119724"/>
                  </a:cubicBezTo>
                  <a:cubicBezTo>
                    <a:pt x="83373" y="119724"/>
                    <a:pt x="83373" y="105103"/>
                    <a:pt x="83373" y="100413"/>
                  </a:cubicBezTo>
                  <a:cubicBezTo>
                    <a:pt x="83373" y="95448"/>
                    <a:pt x="72771" y="90482"/>
                    <a:pt x="62168" y="833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981899" y="4765229"/>
            <a:ext cx="889000" cy="889000"/>
            <a:chOff x="5833008" y="2602739"/>
            <a:chExt cx="889000" cy="889000"/>
          </a:xfrm>
        </p:grpSpPr>
        <p:sp>
          <p:nvSpPr>
            <p:cNvPr id="91" name="Oval 90"/>
            <p:cNvSpPr/>
            <p:nvPr/>
          </p:nvSpPr>
          <p:spPr>
            <a:xfrm>
              <a:off x="5833008" y="2602739"/>
              <a:ext cx="889000" cy="889000"/>
            </a:xfrm>
            <a:prstGeom prst="ellipse">
              <a:avLst/>
            </a:prstGeom>
            <a:solidFill>
              <a:srgbClr val="DF361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92" name="Shape 4151"/>
            <p:cNvSpPr/>
            <p:nvPr/>
          </p:nvSpPr>
          <p:spPr>
            <a:xfrm>
              <a:off x="6030048" y="2835604"/>
              <a:ext cx="494920" cy="449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637" y="72743"/>
                  </a:moveTo>
                  <a:lnTo>
                    <a:pt x="59637" y="72743"/>
                  </a:lnTo>
                  <a:cubicBezTo>
                    <a:pt x="74607" y="72743"/>
                    <a:pt x="85472" y="68230"/>
                    <a:pt x="87645" y="61061"/>
                  </a:cubicBezTo>
                  <a:cubicBezTo>
                    <a:pt x="85472" y="54159"/>
                    <a:pt x="83299" y="46991"/>
                    <a:pt x="81368" y="40088"/>
                  </a:cubicBezTo>
                  <a:cubicBezTo>
                    <a:pt x="79195" y="44601"/>
                    <a:pt x="70503" y="49380"/>
                    <a:pt x="59637" y="49380"/>
                  </a:cubicBezTo>
                  <a:cubicBezTo>
                    <a:pt x="49014" y="49380"/>
                    <a:pt x="40563" y="44601"/>
                    <a:pt x="40563" y="40088"/>
                  </a:cubicBezTo>
                  <a:cubicBezTo>
                    <a:pt x="36217" y="46991"/>
                    <a:pt x="34044" y="54159"/>
                    <a:pt x="32112" y="61061"/>
                  </a:cubicBezTo>
                  <a:cubicBezTo>
                    <a:pt x="34044" y="68230"/>
                    <a:pt x="44909" y="72743"/>
                    <a:pt x="59637" y="72743"/>
                  </a:cubicBezTo>
                  <a:close/>
                  <a:moveTo>
                    <a:pt x="59637" y="28141"/>
                  </a:moveTo>
                  <a:lnTo>
                    <a:pt x="59637" y="28141"/>
                  </a:lnTo>
                  <a:cubicBezTo>
                    <a:pt x="66156" y="28141"/>
                    <a:pt x="72434" y="25752"/>
                    <a:pt x="74607" y="23362"/>
                  </a:cubicBezTo>
                  <a:cubicBezTo>
                    <a:pt x="72434" y="16460"/>
                    <a:pt x="70503" y="9292"/>
                    <a:pt x="68571" y="4513"/>
                  </a:cubicBezTo>
                  <a:cubicBezTo>
                    <a:pt x="68571" y="2123"/>
                    <a:pt x="63983" y="0"/>
                    <a:pt x="59637" y="0"/>
                  </a:cubicBezTo>
                  <a:cubicBezTo>
                    <a:pt x="55533" y="0"/>
                    <a:pt x="51187" y="2123"/>
                    <a:pt x="51187" y="4513"/>
                  </a:cubicBezTo>
                  <a:cubicBezTo>
                    <a:pt x="49014" y="9292"/>
                    <a:pt x="46841" y="16460"/>
                    <a:pt x="44909" y="23362"/>
                  </a:cubicBezTo>
                  <a:cubicBezTo>
                    <a:pt x="46841" y="25752"/>
                    <a:pt x="53360" y="28141"/>
                    <a:pt x="59637" y="28141"/>
                  </a:cubicBezTo>
                  <a:close/>
                  <a:moveTo>
                    <a:pt x="113239" y="79911"/>
                  </a:moveTo>
                  <a:lnTo>
                    <a:pt x="113239" y="79911"/>
                  </a:lnTo>
                  <a:cubicBezTo>
                    <a:pt x="89818" y="70619"/>
                    <a:pt x="89818" y="70619"/>
                    <a:pt x="89818" y="70619"/>
                  </a:cubicBezTo>
                  <a:cubicBezTo>
                    <a:pt x="91991" y="77522"/>
                    <a:pt x="91991" y="77522"/>
                    <a:pt x="91991" y="77522"/>
                  </a:cubicBezTo>
                  <a:cubicBezTo>
                    <a:pt x="91991" y="86814"/>
                    <a:pt x="77022" y="91592"/>
                    <a:pt x="59637" y="91592"/>
                  </a:cubicBezTo>
                  <a:cubicBezTo>
                    <a:pt x="42736" y="91592"/>
                    <a:pt x="27766" y="86814"/>
                    <a:pt x="27766" y="77522"/>
                  </a:cubicBezTo>
                  <a:cubicBezTo>
                    <a:pt x="29939" y="70619"/>
                    <a:pt x="29939" y="70619"/>
                    <a:pt x="29939" y="70619"/>
                  </a:cubicBezTo>
                  <a:cubicBezTo>
                    <a:pt x="6277" y="79911"/>
                    <a:pt x="6277" y="79911"/>
                    <a:pt x="6277" y="79911"/>
                  </a:cubicBezTo>
                  <a:cubicBezTo>
                    <a:pt x="0" y="82300"/>
                    <a:pt x="0" y="86814"/>
                    <a:pt x="6277" y="91592"/>
                  </a:cubicBezTo>
                  <a:cubicBezTo>
                    <a:pt x="49014" y="115221"/>
                    <a:pt x="49014" y="115221"/>
                    <a:pt x="49014" y="115221"/>
                  </a:cubicBezTo>
                  <a:cubicBezTo>
                    <a:pt x="55533" y="119734"/>
                    <a:pt x="63983" y="119734"/>
                    <a:pt x="70503" y="115221"/>
                  </a:cubicBezTo>
                  <a:cubicBezTo>
                    <a:pt x="113239" y="91592"/>
                    <a:pt x="113239" y="91592"/>
                    <a:pt x="113239" y="91592"/>
                  </a:cubicBezTo>
                  <a:cubicBezTo>
                    <a:pt x="119758" y="86814"/>
                    <a:pt x="119758" y="82300"/>
                    <a:pt x="113239" y="799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558131" y="4765229"/>
            <a:ext cx="889000" cy="889000"/>
            <a:chOff x="6739467" y="3077633"/>
            <a:chExt cx="889000" cy="889000"/>
          </a:xfrm>
        </p:grpSpPr>
        <p:sp>
          <p:nvSpPr>
            <p:cNvPr id="94" name="Oval 93"/>
            <p:cNvSpPr/>
            <p:nvPr/>
          </p:nvSpPr>
          <p:spPr>
            <a:xfrm>
              <a:off x="6739467" y="3077633"/>
              <a:ext cx="889000" cy="889000"/>
            </a:xfrm>
            <a:prstGeom prst="ellipse">
              <a:avLst/>
            </a:prstGeom>
            <a:solidFill>
              <a:srgbClr val="90BC3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95" name="Shape 4159"/>
            <p:cNvSpPr/>
            <p:nvPr/>
          </p:nvSpPr>
          <p:spPr>
            <a:xfrm>
              <a:off x="6962832" y="3295442"/>
              <a:ext cx="442270" cy="4423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918" y="107865"/>
                  </a:moveTo>
                  <a:lnTo>
                    <a:pt x="18918" y="107865"/>
                  </a:lnTo>
                  <a:cubicBezTo>
                    <a:pt x="18918" y="114876"/>
                    <a:pt x="26486" y="119730"/>
                    <a:pt x="33513" y="119730"/>
                  </a:cubicBezTo>
                  <a:cubicBezTo>
                    <a:pt x="40810" y="119730"/>
                    <a:pt x="45405" y="114876"/>
                    <a:pt x="45405" y="107865"/>
                  </a:cubicBezTo>
                  <a:cubicBezTo>
                    <a:pt x="45405" y="100584"/>
                    <a:pt x="40810" y="93303"/>
                    <a:pt x="33513" y="93303"/>
                  </a:cubicBezTo>
                  <a:cubicBezTo>
                    <a:pt x="26486" y="93303"/>
                    <a:pt x="18918" y="100584"/>
                    <a:pt x="18918" y="107865"/>
                  </a:cubicBezTo>
                  <a:close/>
                  <a:moveTo>
                    <a:pt x="86216" y="107865"/>
                  </a:moveTo>
                  <a:lnTo>
                    <a:pt x="86216" y="107865"/>
                  </a:lnTo>
                  <a:cubicBezTo>
                    <a:pt x="86216" y="114876"/>
                    <a:pt x="93243" y="119730"/>
                    <a:pt x="100540" y="119730"/>
                  </a:cubicBezTo>
                  <a:cubicBezTo>
                    <a:pt x="107837" y="119730"/>
                    <a:pt x="112702" y="114876"/>
                    <a:pt x="112702" y="107865"/>
                  </a:cubicBezTo>
                  <a:cubicBezTo>
                    <a:pt x="112702" y="100584"/>
                    <a:pt x="107837" y="93303"/>
                    <a:pt x="100540" y="93303"/>
                  </a:cubicBezTo>
                  <a:cubicBezTo>
                    <a:pt x="93243" y="93303"/>
                    <a:pt x="86216" y="100584"/>
                    <a:pt x="86216" y="107865"/>
                  </a:cubicBezTo>
                  <a:close/>
                  <a:moveTo>
                    <a:pt x="42972" y="76584"/>
                  </a:moveTo>
                  <a:lnTo>
                    <a:pt x="42972" y="76584"/>
                  </a:lnTo>
                  <a:cubicBezTo>
                    <a:pt x="117297" y="55011"/>
                    <a:pt x="117297" y="55011"/>
                    <a:pt x="117297" y="55011"/>
                  </a:cubicBezTo>
                  <a:cubicBezTo>
                    <a:pt x="119729" y="55011"/>
                    <a:pt x="119729" y="52584"/>
                    <a:pt x="119729" y="50426"/>
                  </a:cubicBezTo>
                  <a:cubicBezTo>
                    <a:pt x="119729" y="14561"/>
                    <a:pt x="119729" y="14561"/>
                    <a:pt x="119729" y="14561"/>
                  </a:cubicBezTo>
                  <a:cubicBezTo>
                    <a:pt x="26486" y="14561"/>
                    <a:pt x="26486" y="14561"/>
                    <a:pt x="26486" y="14561"/>
                  </a:cubicBezTo>
                  <a:cubicBezTo>
                    <a:pt x="26486" y="2696"/>
                    <a:pt x="26486" y="2696"/>
                    <a:pt x="26486" y="2696"/>
                  </a:cubicBezTo>
                  <a:lnTo>
                    <a:pt x="24054" y="0"/>
                  </a:lnTo>
                  <a:cubicBezTo>
                    <a:pt x="2432" y="0"/>
                    <a:pt x="2432" y="0"/>
                    <a:pt x="2432" y="0"/>
                  </a:cubicBezTo>
                  <a:cubicBezTo>
                    <a:pt x="0" y="0"/>
                    <a:pt x="0" y="2696"/>
                    <a:pt x="0" y="2696"/>
                  </a:cubicBezTo>
                  <a:cubicBezTo>
                    <a:pt x="0" y="14561"/>
                    <a:pt x="0" y="14561"/>
                    <a:pt x="0" y="14561"/>
                  </a:cubicBezTo>
                  <a:cubicBezTo>
                    <a:pt x="12162" y="14561"/>
                    <a:pt x="12162" y="14561"/>
                    <a:pt x="12162" y="14561"/>
                  </a:cubicBezTo>
                  <a:cubicBezTo>
                    <a:pt x="26486" y="74157"/>
                    <a:pt x="26486" y="74157"/>
                    <a:pt x="26486" y="74157"/>
                  </a:cubicBezTo>
                  <a:cubicBezTo>
                    <a:pt x="26486" y="81438"/>
                    <a:pt x="26486" y="81438"/>
                    <a:pt x="26486" y="81438"/>
                  </a:cubicBezTo>
                  <a:cubicBezTo>
                    <a:pt x="26486" y="91146"/>
                    <a:pt x="26486" y="91146"/>
                    <a:pt x="26486" y="91146"/>
                  </a:cubicBezTo>
                  <a:cubicBezTo>
                    <a:pt x="26486" y="93303"/>
                    <a:pt x="28648" y="93303"/>
                    <a:pt x="28648" y="93303"/>
                  </a:cubicBezTo>
                  <a:cubicBezTo>
                    <a:pt x="33513" y="93303"/>
                    <a:pt x="33513" y="93303"/>
                    <a:pt x="33513" y="93303"/>
                  </a:cubicBezTo>
                  <a:cubicBezTo>
                    <a:pt x="100540" y="93303"/>
                    <a:pt x="100540" y="93303"/>
                    <a:pt x="100540" y="93303"/>
                  </a:cubicBezTo>
                  <a:cubicBezTo>
                    <a:pt x="117297" y="93303"/>
                    <a:pt x="117297" y="93303"/>
                    <a:pt x="117297" y="93303"/>
                  </a:cubicBezTo>
                  <a:cubicBezTo>
                    <a:pt x="119729" y="93303"/>
                    <a:pt x="119729" y="93303"/>
                    <a:pt x="119729" y="91146"/>
                  </a:cubicBezTo>
                  <a:cubicBezTo>
                    <a:pt x="119729" y="81438"/>
                    <a:pt x="119729" y="81438"/>
                    <a:pt x="119729" y="81438"/>
                  </a:cubicBezTo>
                  <a:cubicBezTo>
                    <a:pt x="45405" y="81438"/>
                    <a:pt x="45405" y="81438"/>
                    <a:pt x="45405" y="81438"/>
                  </a:cubicBezTo>
                  <a:cubicBezTo>
                    <a:pt x="35945" y="81438"/>
                    <a:pt x="35945" y="76584"/>
                    <a:pt x="42972" y="765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00" tIns="22850" rIns="45700" bIns="22850" anchor="ctr" anchorCtr="0">
              <a:noAutofit/>
            </a:bodyPr>
            <a:lstStyle/>
            <a:p>
              <a:endParaRPr kern="0">
                <a:solidFill>
                  <a:srgbClr val="44546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461883" y="5700536"/>
            <a:ext cx="78117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Lorem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20454" y="5700536"/>
            <a:ext cx="811889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Ipsum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24162" y="5700536"/>
            <a:ext cx="75693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Dolor </a:t>
            </a:r>
          </a:p>
        </p:txBody>
      </p:sp>
      <p:sp>
        <p:nvSpPr>
          <p:cNvPr id="32" name="Subtitle 2"/>
          <p:cNvSpPr>
            <a:spLocks noGrp="1"/>
          </p:cNvSpPr>
          <p:nvPr/>
        </p:nvSpPr>
        <p:spPr>
          <a:xfrm>
            <a:off x="405668" y="1259540"/>
            <a:ext cx="4041463" cy="3152127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malesuada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montes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lectus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nunc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conubia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rhoncus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leo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platea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metus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varius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dolor,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tempor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etiam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non,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a 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magna 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justo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pPr algn="just"/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Pellentesque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aliquam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quam lacus, quam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elementum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vestibulum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dictum dolor. Nunc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quisque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mi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nonummy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ornare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lacus, at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curabitur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arcu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rutrum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purus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consectetuer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in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vivamus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dolor 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vivit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26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7007</TotalTime>
  <Words>195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Roboto</vt:lpstr>
      <vt:lpstr>Roboto Light</vt:lpstr>
      <vt:lpstr>Template PresentationGo</vt:lpstr>
      <vt:lpstr>Template PresentationGo Dark</vt:lpstr>
      <vt:lpstr>Custom Design</vt:lpstr>
      <vt:lpstr>3 Infographic Serpentine Banners</vt:lpstr>
      <vt:lpstr>3 Infographic Serpentine Banners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Serpentine Banner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2016-04-20T01:12:26Z</dcterms:modified>
</cp:coreProperties>
</file>