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2" r:id="rId4"/>
    <p:sldId id="36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51" d="100"/>
          <a:sy n="51" d="100"/>
        </p:scale>
        <p:origin x="38" y="13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80919-942E-D022-10FA-F2625E15F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B0396-1EF4-AD06-F53A-0E72BA5CC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United Arab Emirates Map – Slide Template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80C4E02-167A-A0BF-A1FB-781E63C02903}"/>
              </a:ext>
            </a:extLst>
          </p:cNvPr>
          <p:cNvGrpSpPr/>
          <p:nvPr/>
        </p:nvGrpSpPr>
        <p:grpSpPr>
          <a:xfrm>
            <a:off x="3522398" y="902537"/>
            <a:ext cx="6996717" cy="5453128"/>
            <a:chOff x="3447745" y="702436"/>
            <a:chExt cx="6996717" cy="5453128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3BA87B7-F08A-7353-8481-84FA7D4798DD}"/>
                </a:ext>
              </a:extLst>
            </p:cNvPr>
            <p:cNvSpPr/>
            <p:nvPr/>
          </p:nvSpPr>
          <p:spPr>
            <a:xfrm>
              <a:off x="8149093" y="1882269"/>
              <a:ext cx="1089907" cy="1097100"/>
            </a:xfrm>
            <a:custGeom>
              <a:avLst/>
              <a:gdLst>
                <a:gd name="csX0" fmla="*/ 574747 w 1180667"/>
                <a:gd name="csY0" fmla="*/ 1188460 h 1188460"/>
                <a:gd name="csX1" fmla="*/ 383814 w 1180667"/>
                <a:gd name="csY1" fmla="*/ 1184564 h 1188460"/>
                <a:gd name="csX2" fmla="*/ 222106 w 1180667"/>
                <a:gd name="csY2" fmla="*/ 734507 h 1188460"/>
                <a:gd name="csX3" fmla="*/ 48707 w 1180667"/>
                <a:gd name="csY3" fmla="*/ 678007 h 1188460"/>
                <a:gd name="csX4" fmla="*/ 0 w 1180667"/>
                <a:gd name="csY4" fmla="*/ 648782 h 1188460"/>
                <a:gd name="csX5" fmla="*/ 44811 w 1180667"/>
                <a:gd name="csY5" fmla="*/ 600075 h 1188460"/>
                <a:gd name="csX6" fmla="*/ 185088 w 1180667"/>
                <a:gd name="csY6" fmla="*/ 541626 h 1188460"/>
                <a:gd name="csX7" fmla="*/ 222106 w 1180667"/>
                <a:gd name="csY7" fmla="*/ 512402 h 1188460"/>
                <a:gd name="csX8" fmla="*/ 220157 w 1180667"/>
                <a:gd name="csY8" fmla="*/ 487074 h 1188460"/>
                <a:gd name="csX9" fmla="*/ 239640 w 1180667"/>
                <a:gd name="csY9" fmla="*/ 494867 h 1188460"/>
                <a:gd name="csX10" fmla="*/ 264968 w 1180667"/>
                <a:gd name="csY10" fmla="*/ 469539 h 1188460"/>
                <a:gd name="csX11" fmla="*/ 413039 w 1180667"/>
                <a:gd name="csY11" fmla="*/ 301986 h 1188460"/>
                <a:gd name="csX12" fmla="*/ 570851 w 1180667"/>
                <a:gd name="csY12" fmla="*/ 74035 h 1188460"/>
                <a:gd name="csX13" fmla="*/ 642938 w 1180667"/>
                <a:gd name="csY13" fmla="*/ 142226 h 1188460"/>
                <a:gd name="csX14" fmla="*/ 603972 w 1180667"/>
                <a:gd name="csY14" fmla="*/ 196778 h 1188460"/>
                <a:gd name="csX15" fmla="*/ 633196 w 1180667"/>
                <a:gd name="csY15" fmla="*/ 206519 h 1188460"/>
                <a:gd name="csX16" fmla="*/ 660472 w 1180667"/>
                <a:gd name="csY16" fmla="*/ 183140 h 1188460"/>
                <a:gd name="csX17" fmla="*/ 666317 w 1180667"/>
                <a:gd name="csY17" fmla="*/ 134432 h 1188460"/>
                <a:gd name="csX18" fmla="*/ 592282 w 1180667"/>
                <a:gd name="csY18" fmla="*/ 64294 h 1188460"/>
                <a:gd name="csX19" fmla="*/ 652679 w 1180667"/>
                <a:gd name="csY19" fmla="*/ 0 h 1188460"/>
                <a:gd name="csX20" fmla="*/ 660472 w 1180667"/>
                <a:gd name="csY20" fmla="*/ 23380 h 1188460"/>
                <a:gd name="csX21" fmla="*/ 695541 w 1180667"/>
                <a:gd name="csY21" fmla="*/ 35069 h 1188460"/>
                <a:gd name="csX22" fmla="*/ 757887 w 1180667"/>
                <a:gd name="csY22" fmla="*/ 31173 h 1188460"/>
                <a:gd name="csX23" fmla="*/ 828026 w 1180667"/>
                <a:gd name="csY23" fmla="*/ 0 h 1188460"/>
                <a:gd name="csX24" fmla="*/ 866991 w 1180667"/>
                <a:gd name="csY24" fmla="*/ 58449 h 1188460"/>
                <a:gd name="csX25" fmla="*/ 929337 w 1180667"/>
                <a:gd name="csY25" fmla="*/ 85725 h 1188460"/>
                <a:gd name="csX26" fmla="*/ 968303 w 1180667"/>
                <a:gd name="csY26" fmla="*/ 132484 h 1188460"/>
                <a:gd name="csX27" fmla="*/ 1034545 w 1180667"/>
                <a:gd name="csY27" fmla="*/ 179243 h 1188460"/>
                <a:gd name="csX28" fmla="*/ 1087149 w 1180667"/>
                <a:gd name="csY28" fmla="*/ 192881 h 1188460"/>
                <a:gd name="csX29" fmla="*/ 1145598 w 1180667"/>
                <a:gd name="csY29" fmla="*/ 438366 h 1188460"/>
                <a:gd name="csX30" fmla="*/ 1094942 w 1180667"/>
                <a:gd name="csY30" fmla="*/ 489022 h 1188460"/>
                <a:gd name="csX31" fmla="*/ 1079356 w 1180667"/>
                <a:gd name="csY31" fmla="*/ 559161 h 1188460"/>
                <a:gd name="csX32" fmla="*/ 1098839 w 1180667"/>
                <a:gd name="csY32" fmla="*/ 598127 h 1188460"/>
                <a:gd name="csX33" fmla="*/ 1137805 w 1180667"/>
                <a:gd name="csY33" fmla="*/ 633196 h 1188460"/>
                <a:gd name="csX34" fmla="*/ 1153391 w 1180667"/>
                <a:gd name="csY34" fmla="*/ 789060 h 1188460"/>
                <a:gd name="csX35" fmla="*/ 1180667 w 1180667"/>
                <a:gd name="csY35" fmla="*/ 878681 h 1188460"/>
                <a:gd name="csX36" fmla="*/ 1180667 w 1180667"/>
                <a:gd name="csY36" fmla="*/ 956613 h 1188460"/>
                <a:gd name="csX37" fmla="*/ 1147546 w 1180667"/>
                <a:gd name="csY37" fmla="*/ 1017010 h 1188460"/>
                <a:gd name="csX38" fmla="*/ 1077407 w 1180667"/>
                <a:gd name="csY38" fmla="*/ 1028700 h 1188460"/>
                <a:gd name="csX39" fmla="*/ 1003372 w 1180667"/>
                <a:gd name="csY39" fmla="*/ 1079356 h 1188460"/>
                <a:gd name="csX40" fmla="*/ 956613 w 1180667"/>
                <a:gd name="csY40" fmla="*/ 1083252 h 1188460"/>
                <a:gd name="csX41" fmla="*/ 905957 w 1180667"/>
                <a:gd name="csY41" fmla="*/ 1137805 h 1188460"/>
                <a:gd name="csX42" fmla="*/ 859198 w 1180667"/>
                <a:gd name="csY42" fmla="*/ 1161184 h 1188460"/>
                <a:gd name="csX43" fmla="*/ 765680 w 1180667"/>
                <a:gd name="csY43" fmla="*/ 1176771 h 1188460"/>
                <a:gd name="csX44" fmla="*/ 637093 w 1180667"/>
                <a:gd name="csY44" fmla="*/ 1168977 h 1188460"/>
                <a:gd name="csX45" fmla="*/ 574747 w 1180667"/>
                <a:gd name="csY45" fmla="*/ 1188460 h 11884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</a:cxnLst>
              <a:rect l="l" t="t" r="r" b="b"/>
              <a:pathLst>
                <a:path w="1180667" h="1188460">
                  <a:moveTo>
                    <a:pt x="574747" y="1188460"/>
                  </a:moveTo>
                  <a:lnTo>
                    <a:pt x="383814" y="1184564"/>
                  </a:lnTo>
                  <a:lnTo>
                    <a:pt x="222106" y="734507"/>
                  </a:lnTo>
                  <a:lnTo>
                    <a:pt x="48707" y="678007"/>
                  </a:lnTo>
                  <a:lnTo>
                    <a:pt x="0" y="648782"/>
                  </a:lnTo>
                  <a:lnTo>
                    <a:pt x="44811" y="600075"/>
                  </a:lnTo>
                  <a:lnTo>
                    <a:pt x="185088" y="541626"/>
                  </a:lnTo>
                  <a:lnTo>
                    <a:pt x="222106" y="512402"/>
                  </a:lnTo>
                  <a:lnTo>
                    <a:pt x="220157" y="487074"/>
                  </a:lnTo>
                  <a:lnTo>
                    <a:pt x="239640" y="494867"/>
                  </a:lnTo>
                  <a:lnTo>
                    <a:pt x="264968" y="469539"/>
                  </a:lnTo>
                  <a:lnTo>
                    <a:pt x="413039" y="301986"/>
                  </a:lnTo>
                  <a:lnTo>
                    <a:pt x="570851" y="74035"/>
                  </a:lnTo>
                  <a:lnTo>
                    <a:pt x="642938" y="142226"/>
                  </a:lnTo>
                  <a:lnTo>
                    <a:pt x="603972" y="196778"/>
                  </a:lnTo>
                  <a:lnTo>
                    <a:pt x="633196" y="206519"/>
                  </a:lnTo>
                  <a:lnTo>
                    <a:pt x="660472" y="183140"/>
                  </a:lnTo>
                  <a:lnTo>
                    <a:pt x="666317" y="134432"/>
                  </a:lnTo>
                  <a:lnTo>
                    <a:pt x="592282" y="64294"/>
                  </a:lnTo>
                  <a:lnTo>
                    <a:pt x="652679" y="0"/>
                  </a:lnTo>
                  <a:lnTo>
                    <a:pt x="660472" y="23380"/>
                  </a:lnTo>
                  <a:lnTo>
                    <a:pt x="695541" y="35069"/>
                  </a:lnTo>
                  <a:lnTo>
                    <a:pt x="757887" y="31173"/>
                  </a:lnTo>
                  <a:lnTo>
                    <a:pt x="828026" y="0"/>
                  </a:lnTo>
                  <a:lnTo>
                    <a:pt x="866991" y="58449"/>
                  </a:lnTo>
                  <a:lnTo>
                    <a:pt x="929337" y="85725"/>
                  </a:lnTo>
                  <a:lnTo>
                    <a:pt x="968303" y="132484"/>
                  </a:lnTo>
                  <a:lnTo>
                    <a:pt x="1034545" y="179243"/>
                  </a:lnTo>
                  <a:lnTo>
                    <a:pt x="1087149" y="192881"/>
                  </a:lnTo>
                  <a:lnTo>
                    <a:pt x="1145598" y="438366"/>
                  </a:lnTo>
                  <a:lnTo>
                    <a:pt x="1094942" y="489022"/>
                  </a:lnTo>
                  <a:lnTo>
                    <a:pt x="1079356" y="559161"/>
                  </a:lnTo>
                  <a:lnTo>
                    <a:pt x="1098839" y="598127"/>
                  </a:lnTo>
                  <a:lnTo>
                    <a:pt x="1137805" y="633196"/>
                  </a:lnTo>
                  <a:lnTo>
                    <a:pt x="1153391" y="789060"/>
                  </a:lnTo>
                  <a:lnTo>
                    <a:pt x="1180667" y="878681"/>
                  </a:lnTo>
                  <a:lnTo>
                    <a:pt x="1180667" y="956613"/>
                  </a:lnTo>
                  <a:lnTo>
                    <a:pt x="1147546" y="1017010"/>
                  </a:lnTo>
                  <a:lnTo>
                    <a:pt x="1077407" y="1028700"/>
                  </a:lnTo>
                  <a:lnTo>
                    <a:pt x="1003372" y="1079356"/>
                  </a:lnTo>
                  <a:lnTo>
                    <a:pt x="956613" y="1083252"/>
                  </a:lnTo>
                  <a:lnTo>
                    <a:pt x="905957" y="1137805"/>
                  </a:lnTo>
                  <a:lnTo>
                    <a:pt x="859198" y="1161184"/>
                  </a:lnTo>
                  <a:lnTo>
                    <a:pt x="765680" y="1176771"/>
                  </a:lnTo>
                  <a:lnTo>
                    <a:pt x="637093" y="1168977"/>
                  </a:lnTo>
                  <a:lnTo>
                    <a:pt x="574747" y="1188460"/>
                  </a:lnTo>
                  <a:close/>
                </a:path>
              </a:pathLst>
            </a:custGeom>
            <a:gradFill>
              <a:gsLst>
                <a:gs pos="0">
                  <a:srgbClr val="0F87FF"/>
                </a:gs>
                <a:gs pos="50000">
                  <a:srgbClr val="21A7FF"/>
                </a:gs>
                <a:gs pos="100000">
                  <a:srgbClr val="34C7FF"/>
                </a:gs>
              </a:gsLst>
              <a:lin ang="2700000" scaled="1"/>
            </a:gradFill>
            <a:ln w="3175" cap="rnd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E95C2AB-F063-0C2D-7F1A-77AB297EF2CF}"/>
                </a:ext>
              </a:extLst>
            </p:cNvPr>
            <p:cNvSpPr/>
            <p:nvPr/>
          </p:nvSpPr>
          <p:spPr>
            <a:xfrm>
              <a:off x="8771382" y="1569325"/>
              <a:ext cx="917247" cy="1266162"/>
            </a:xfrm>
            <a:custGeom>
              <a:avLst/>
              <a:gdLst>
                <a:gd name="csX0" fmla="*/ 652679 w 993630"/>
                <a:gd name="csY0" fmla="*/ 1371600 h 1371600"/>
                <a:gd name="csX1" fmla="*/ 594230 w 993630"/>
                <a:gd name="csY1" fmla="*/ 1367703 h 1371600"/>
                <a:gd name="csX2" fmla="*/ 502660 w 993630"/>
                <a:gd name="csY2" fmla="*/ 1334582 h 1371600"/>
                <a:gd name="csX3" fmla="*/ 518247 w 993630"/>
                <a:gd name="csY3" fmla="*/ 1229374 h 1371600"/>
                <a:gd name="csX4" fmla="*/ 487074 w 993630"/>
                <a:gd name="csY4" fmla="*/ 1108580 h 1371600"/>
                <a:gd name="csX5" fmla="*/ 487074 w 993630"/>
                <a:gd name="csY5" fmla="*/ 1018959 h 1371600"/>
                <a:gd name="csX6" fmla="*/ 475384 w 993630"/>
                <a:gd name="csY6" fmla="*/ 968303 h 1371600"/>
                <a:gd name="csX7" fmla="*/ 436418 w 993630"/>
                <a:gd name="csY7" fmla="*/ 933234 h 1371600"/>
                <a:gd name="csX8" fmla="*/ 416935 w 993630"/>
                <a:gd name="csY8" fmla="*/ 894268 h 1371600"/>
                <a:gd name="csX9" fmla="*/ 428625 w 993630"/>
                <a:gd name="csY9" fmla="*/ 835819 h 1371600"/>
                <a:gd name="csX10" fmla="*/ 483177 w 993630"/>
                <a:gd name="csY10" fmla="*/ 777370 h 1371600"/>
                <a:gd name="csX11" fmla="*/ 420832 w 993630"/>
                <a:gd name="csY11" fmla="*/ 520195 h 1371600"/>
                <a:gd name="csX12" fmla="*/ 356538 w 993630"/>
                <a:gd name="csY12" fmla="*/ 502660 h 1371600"/>
                <a:gd name="csX13" fmla="*/ 259123 w 993630"/>
                <a:gd name="csY13" fmla="*/ 413039 h 1371600"/>
                <a:gd name="csX14" fmla="*/ 200674 w 993630"/>
                <a:gd name="csY14" fmla="*/ 389659 h 1371600"/>
                <a:gd name="csX15" fmla="*/ 161709 w 993630"/>
                <a:gd name="csY15" fmla="*/ 327314 h 1371600"/>
                <a:gd name="csX16" fmla="*/ 48707 w 993630"/>
                <a:gd name="csY16" fmla="*/ 366280 h 1371600"/>
                <a:gd name="csX17" fmla="*/ 0 w 993630"/>
                <a:gd name="csY17" fmla="*/ 344848 h 1371600"/>
                <a:gd name="csX18" fmla="*/ 17535 w 993630"/>
                <a:gd name="csY18" fmla="*/ 342900 h 1371600"/>
                <a:gd name="csX19" fmla="*/ 27276 w 993630"/>
                <a:gd name="csY19" fmla="*/ 317572 h 1371600"/>
                <a:gd name="csX20" fmla="*/ 46759 w 993630"/>
                <a:gd name="csY20" fmla="*/ 309779 h 1371600"/>
                <a:gd name="csX21" fmla="*/ 46759 w 993630"/>
                <a:gd name="csY21" fmla="*/ 263020 h 1371600"/>
                <a:gd name="csX22" fmla="*/ 103260 w 993630"/>
                <a:gd name="csY22" fmla="*/ 190933 h 1371600"/>
                <a:gd name="csX23" fmla="*/ 157812 w 993630"/>
                <a:gd name="csY23" fmla="*/ 226002 h 1371600"/>
                <a:gd name="csX24" fmla="*/ 235744 w 993630"/>
                <a:gd name="csY24" fmla="*/ 249382 h 1371600"/>
                <a:gd name="csX25" fmla="*/ 399401 w 993630"/>
                <a:gd name="csY25" fmla="*/ 257175 h 1371600"/>
                <a:gd name="csX26" fmla="*/ 413039 w 993630"/>
                <a:gd name="csY26" fmla="*/ 239640 h 1371600"/>
                <a:gd name="csX27" fmla="*/ 444211 w 993630"/>
                <a:gd name="csY27" fmla="*/ 150019 h 1371600"/>
                <a:gd name="csX28" fmla="*/ 391607 w 993630"/>
                <a:gd name="csY28" fmla="*/ 124691 h 1371600"/>
                <a:gd name="csX29" fmla="*/ 340952 w 993630"/>
                <a:gd name="csY29" fmla="*/ 124691 h 1371600"/>
                <a:gd name="csX30" fmla="*/ 266916 w 993630"/>
                <a:gd name="csY30" fmla="*/ 89622 h 1371600"/>
                <a:gd name="csX31" fmla="*/ 235744 w 993630"/>
                <a:gd name="csY31" fmla="*/ 93518 h 1371600"/>
                <a:gd name="csX32" fmla="*/ 226002 w 993630"/>
                <a:gd name="csY32" fmla="*/ 83777 h 1371600"/>
                <a:gd name="csX33" fmla="*/ 245485 w 993630"/>
                <a:gd name="csY33" fmla="*/ 64294 h 1371600"/>
                <a:gd name="csX34" fmla="*/ 245485 w 993630"/>
                <a:gd name="csY34" fmla="*/ 40914 h 1371600"/>
                <a:gd name="csX35" fmla="*/ 229899 w 993630"/>
                <a:gd name="csY35" fmla="*/ 33121 h 1371600"/>
                <a:gd name="csX36" fmla="*/ 255227 w 993630"/>
                <a:gd name="csY36" fmla="*/ 0 h 1371600"/>
                <a:gd name="csX37" fmla="*/ 337055 w 993630"/>
                <a:gd name="csY37" fmla="*/ 58449 h 1371600"/>
                <a:gd name="csX38" fmla="*/ 368228 w 993630"/>
                <a:gd name="csY38" fmla="*/ 66242 h 1371600"/>
                <a:gd name="csX39" fmla="*/ 403297 w 993630"/>
                <a:gd name="csY39" fmla="*/ 109105 h 1371600"/>
                <a:gd name="csX40" fmla="*/ 543574 w 993630"/>
                <a:gd name="csY40" fmla="*/ 155864 h 1371600"/>
                <a:gd name="csX41" fmla="*/ 586437 w 993630"/>
                <a:gd name="csY41" fmla="*/ 214313 h 1371600"/>
                <a:gd name="csX42" fmla="*/ 654627 w 993630"/>
                <a:gd name="csY42" fmla="*/ 259123 h 1371600"/>
                <a:gd name="csX43" fmla="*/ 681903 w 993630"/>
                <a:gd name="csY43" fmla="*/ 368228 h 1371600"/>
                <a:gd name="csX44" fmla="*/ 715024 w 993630"/>
                <a:gd name="csY44" fmla="*/ 393556 h 1371600"/>
                <a:gd name="csX45" fmla="*/ 777370 w 993630"/>
                <a:gd name="csY45" fmla="*/ 397452 h 1371600"/>
                <a:gd name="csX46" fmla="*/ 859198 w 993630"/>
                <a:gd name="csY46" fmla="*/ 366280 h 1371600"/>
                <a:gd name="csX47" fmla="*/ 872836 w 993630"/>
                <a:gd name="csY47" fmla="*/ 348745 h 1371600"/>
                <a:gd name="csX48" fmla="*/ 865043 w 993630"/>
                <a:gd name="csY48" fmla="*/ 278606 h 1371600"/>
                <a:gd name="csX49" fmla="*/ 882578 w 993630"/>
                <a:gd name="csY49" fmla="*/ 276658 h 1371600"/>
                <a:gd name="csX50" fmla="*/ 917647 w 993630"/>
                <a:gd name="csY50" fmla="*/ 311727 h 1371600"/>
                <a:gd name="csX51" fmla="*/ 946872 w 993630"/>
                <a:gd name="csY51" fmla="*/ 263020 h 1371600"/>
                <a:gd name="csX52" fmla="*/ 946872 w 993630"/>
                <a:gd name="csY52" fmla="*/ 212364 h 1371600"/>
                <a:gd name="csX53" fmla="*/ 972199 w 993630"/>
                <a:gd name="csY53" fmla="*/ 202623 h 1371600"/>
                <a:gd name="csX54" fmla="*/ 993631 w 993630"/>
                <a:gd name="csY54" fmla="*/ 220157 h 1371600"/>
                <a:gd name="csX55" fmla="*/ 970251 w 993630"/>
                <a:gd name="csY55" fmla="*/ 294193 h 1371600"/>
                <a:gd name="csX56" fmla="*/ 935182 w 993630"/>
                <a:gd name="csY56" fmla="*/ 329262 h 1371600"/>
                <a:gd name="csX57" fmla="*/ 942975 w 993630"/>
                <a:gd name="csY57" fmla="*/ 368228 h 1371600"/>
                <a:gd name="csX58" fmla="*/ 981941 w 993630"/>
                <a:gd name="csY58" fmla="*/ 426677 h 1371600"/>
                <a:gd name="csX59" fmla="*/ 974148 w 993630"/>
                <a:gd name="csY59" fmla="*/ 485126 h 1371600"/>
                <a:gd name="csX60" fmla="*/ 929337 w 993630"/>
                <a:gd name="csY60" fmla="*/ 506557 h 1371600"/>
                <a:gd name="csX61" fmla="*/ 919595 w 993630"/>
                <a:gd name="csY61" fmla="*/ 524091 h 1371600"/>
                <a:gd name="csX62" fmla="*/ 919595 w 993630"/>
                <a:gd name="csY62" fmla="*/ 559161 h 1371600"/>
                <a:gd name="csX63" fmla="*/ 966355 w 993630"/>
                <a:gd name="csY63" fmla="*/ 613713 h 1371600"/>
                <a:gd name="csX64" fmla="*/ 911802 w 993630"/>
                <a:gd name="csY64" fmla="*/ 718921 h 1371600"/>
                <a:gd name="csX65" fmla="*/ 915699 w 993630"/>
                <a:gd name="csY65" fmla="*/ 792956 h 1371600"/>
                <a:gd name="csX66" fmla="*/ 958561 w 993630"/>
                <a:gd name="csY66" fmla="*/ 870888 h 1371600"/>
                <a:gd name="csX67" fmla="*/ 890371 w 993630"/>
                <a:gd name="csY67" fmla="*/ 876733 h 1371600"/>
                <a:gd name="csX68" fmla="*/ 789060 w 993630"/>
                <a:gd name="csY68" fmla="*/ 935182 h 1371600"/>
                <a:gd name="csX69" fmla="*/ 701386 w 993630"/>
                <a:gd name="csY69" fmla="*/ 1050131 h 1371600"/>
                <a:gd name="csX70" fmla="*/ 693593 w 993630"/>
                <a:gd name="csY70" fmla="*/ 1131960 h 1371600"/>
                <a:gd name="csX71" fmla="*/ 720869 w 993630"/>
                <a:gd name="csY71" fmla="*/ 1248857 h 1371600"/>
                <a:gd name="csX72" fmla="*/ 709180 w 993630"/>
                <a:gd name="csY72" fmla="*/ 1295617 h 1371600"/>
                <a:gd name="csX73" fmla="*/ 716973 w 993630"/>
                <a:gd name="csY73" fmla="*/ 1350169 h 1371600"/>
                <a:gd name="csX74" fmla="*/ 652679 w 993630"/>
                <a:gd name="csY74" fmla="*/ 1371600 h 13716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</a:cxnLst>
              <a:rect l="l" t="t" r="r" b="b"/>
              <a:pathLst>
                <a:path w="993630" h="1371600">
                  <a:moveTo>
                    <a:pt x="652679" y="1371600"/>
                  </a:moveTo>
                  <a:lnTo>
                    <a:pt x="594230" y="1367703"/>
                  </a:lnTo>
                  <a:lnTo>
                    <a:pt x="502660" y="1334582"/>
                  </a:lnTo>
                  <a:lnTo>
                    <a:pt x="518247" y="1229374"/>
                  </a:lnTo>
                  <a:lnTo>
                    <a:pt x="487074" y="1108580"/>
                  </a:lnTo>
                  <a:lnTo>
                    <a:pt x="487074" y="1018959"/>
                  </a:lnTo>
                  <a:lnTo>
                    <a:pt x="475384" y="968303"/>
                  </a:lnTo>
                  <a:lnTo>
                    <a:pt x="436418" y="933234"/>
                  </a:lnTo>
                  <a:lnTo>
                    <a:pt x="416935" y="894268"/>
                  </a:lnTo>
                  <a:lnTo>
                    <a:pt x="428625" y="835819"/>
                  </a:lnTo>
                  <a:lnTo>
                    <a:pt x="483177" y="777370"/>
                  </a:lnTo>
                  <a:lnTo>
                    <a:pt x="420832" y="520195"/>
                  </a:lnTo>
                  <a:lnTo>
                    <a:pt x="356538" y="502660"/>
                  </a:lnTo>
                  <a:lnTo>
                    <a:pt x="259123" y="413039"/>
                  </a:lnTo>
                  <a:lnTo>
                    <a:pt x="200674" y="389659"/>
                  </a:lnTo>
                  <a:lnTo>
                    <a:pt x="161709" y="327314"/>
                  </a:lnTo>
                  <a:lnTo>
                    <a:pt x="48707" y="366280"/>
                  </a:lnTo>
                  <a:lnTo>
                    <a:pt x="0" y="344848"/>
                  </a:lnTo>
                  <a:lnTo>
                    <a:pt x="17535" y="342900"/>
                  </a:lnTo>
                  <a:lnTo>
                    <a:pt x="27276" y="317572"/>
                  </a:lnTo>
                  <a:lnTo>
                    <a:pt x="46759" y="309779"/>
                  </a:lnTo>
                  <a:lnTo>
                    <a:pt x="46759" y="263020"/>
                  </a:lnTo>
                  <a:lnTo>
                    <a:pt x="103260" y="190933"/>
                  </a:lnTo>
                  <a:lnTo>
                    <a:pt x="157812" y="226002"/>
                  </a:lnTo>
                  <a:lnTo>
                    <a:pt x="235744" y="249382"/>
                  </a:lnTo>
                  <a:lnTo>
                    <a:pt x="399401" y="257175"/>
                  </a:lnTo>
                  <a:lnTo>
                    <a:pt x="413039" y="239640"/>
                  </a:lnTo>
                  <a:lnTo>
                    <a:pt x="444211" y="150019"/>
                  </a:lnTo>
                  <a:lnTo>
                    <a:pt x="391607" y="124691"/>
                  </a:lnTo>
                  <a:lnTo>
                    <a:pt x="340952" y="124691"/>
                  </a:lnTo>
                  <a:lnTo>
                    <a:pt x="266916" y="89622"/>
                  </a:lnTo>
                  <a:lnTo>
                    <a:pt x="235744" y="93518"/>
                  </a:lnTo>
                  <a:lnTo>
                    <a:pt x="226002" y="83777"/>
                  </a:lnTo>
                  <a:lnTo>
                    <a:pt x="245485" y="64294"/>
                  </a:lnTo>
                  <a:lnTo>
                    <a:pt x="245485" y="40914"/>
                  </a:lnTo>
                  <a:lnTo>
                    <a:pt x="229899" y="33121"/>
                  </a:lnTo>
                  <a:lnTo>
                    <a:pt x="255227" y="0"/>
                  </a:lnTo>
                  <a:lnTo>
                    <a:pt x="337055" y="58449"/>
                  </a:lnTo>
                  <a:lnTo>
                    <a:pt x="368228" y="66242"/>
                  </a:lnTo>
                  <a:lnTo>
                    <a:pt x="403297" y="109105"/>
                  </a:lnTo>
                  <a:lnTo>
                    <a:pt x="543574" y="155864"/>
                  </a:lnTo>
                  <a:lnTo>
                    <a:pt x="586437" y="214313"/>
                  </a:lnTo>
                  <a:lnTo>
                    <a:pt x="654627" y="259123"/>
                  </a:lnTo>
                  <a:lnTo>
                    <a:pt x="681903" y="368228"/>
                  </a:lnTo>
                  <a:lnTo>
                    <a:pt x="715024" y="393556"/>
                  </a:lnTo>
                  <a:lnTo>
                    <a:pt x="777370" y="397452"/>
                  </a:lnTo>
                  <a:lnTo>
                    <a:pt x="859198" y="366280"/>
                  </a:lnTo>
                  <a:lnTo>
                    <a:pt x="872836" y="348745"/>
                  </a:lnTo>
                  <a:lnTo>
                    <a:pt x="865043" y="278606"/>
                  </a:lnTo>
                  <a:lnTo>
                    <a:pt x="882578" y="276658"/>
                  </a:lnTo>
                  <a:lnTo>
                    <a:pt x="917647" y="311727"/>
                  </a:lnTo>
                  <a:lnTo>
                    <a:pt x="946872" y="263020"/>
                  </a:lnTo>
                  <a:lnTo>
                    <a:pt x="946872" y="212364"/>
                  </a:lnTo>
                  <a:lnTo>
                    <a:pt x="972199" y="202623"/>
                  </a:lnTo>
                  <a:lnTo>
                    <a:pt x="993631" y="220157"/>
                  </a:lnTo>
                  <a:lnTo>
                    <a:pt x="970251" y="294193"/>
                  </a:lnTo>
                  <a:lnTo>
                    <a:pt x="935182" y="329262"/>
                  </a:lnTo>
                  <a:lnTo>
                    <a:pt x="942975" y="368228"/>
                  </a:lnTo>
                  <a:lnTo>
                    <a:pt x="981941" y="426677"/>
                  </a:lnTo>
                  <a:lnTo>
                    <a:pt x="974148" y="485126"/>
                  </a:lnTo>
                  <a:lnTo>
                    <a:pt x="929337" y="506557"/>
                  </a:lnTo>
                  <a:lnTo>
                    <a:pt x="919595" y="524091"/>
                  </a:lnTo>
                  <a:lnTo>
                    <a:pt x="919595" y="559161"/>
                  </a:lnTo>
                  <a:lnTo>
                    <a:pt x="966355" y="613713"/>
                  </a:lnTo>
                  <a:lnTo>
                    <a:pt x="911802" y="718921"/>
                  </a:lnTo>
                  <a:lnTo>
                    <a:pt x="915699" y="792956"/>
                  </a:lnTo>
                  <a:lnTo>
                    <a:pt x="958561" y="870888"/>
                  </a:lnTo>
                  <a:lnTo>
                    <a:pt x="890371" y="876733"/>
                  </a:lnTo>
                  <a:lnTo>
                    <a:pt x="789060" y="935182"/>
                  </a:lnTo>
                  <a:lnTo>
                    <a:pt x="701386" y="1050131"/>
                  </a:lnTo>
                  <a:lnTo>
                    <a:pt x="693593" y="1131960"/>
                  </a:lnTo>
                  <a:lnTo>
                    <a:pt x="720869" y="1248857"/>
                  </a:lnTo>
                  <a:lnTo>
                    <a:pt x="709180" y="1295617"/>
                  </a:lnTo>
                  <a:lnTo>
                    <a:pt x="716973" y="1350169"/>
                  </a:lnTo>
                  <a:lnTo>
                    <a:pt x="652679" y="1371600"/>
                  </a:lnTo>
                  <a:close/>
                </a:path>
              </a:pathLst>
            </a:custGeom>
            <a:gradFill>
              <a:gsLst>
                <a:gs pos="0">
                  <a:srgbClr val="56DF87"/>
                </a:gs>
                <a:gs pos="50000">
                  <a:srgbClr val="71E584"/>
                </a:gs>
                <a:gs pos="100000">
                  <a:srgbClr val="8DEB81"/>
                </a:gs>
              </a:gsLst>
              <a:lin ang="2700000" scaled="1"/>
            </a:gradFill>
            <a:ln w="3175" cap="rnd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9CD94D3-BAFC-DFD3-A626-D863AC9234B2}"/>
                </a:ext>
              </a:extLst>
            </p:cNvPr>
            <p:cNvSpPr/>
            <p:nvPr/>
          </p:nvSpPr>
          <p:spPr>
            <a:xfrm>
              <a:off x="9623884" y="1842701"/>
              <a:ext cx="460422" cy="787754"/>
            </a:xfrm>
            <a:custGeom>
              <a:avLst/>
              <a:gdLst>
                <a:gd name="csX0" fmla="*/ 239640 w 498763"/>
                <a:gd name="csY0" fmla="*/ 853353 h 853353"/>
                <a:gd name="csX1" fmla="*/ 167553 w 498763"/>
                <a:gd name="csY1" fmla="*/ 789060 h 853353"/>
                <a:gd name="csX2" fmla="*/ 148070 w 498763"/>
                <a:gd name="csY2" fmla="*/ 652679 h 853353"/>
                <a:gd name="csX3" fmla="*/ 128588 w 498763"/>
                <a:gd name="csY3" fmla="*/ 609817 h 853353"/>
                <a:gd name="csX4" fmla="*/ 75984 w 498763"/>
                <a:gd name="csY4" fmla="*/ 580592 h 853353"/>
                <a:gd name="csX5" fmla="*/ 48707 w 498763"/>
                <a:gd name="csY5" fmla="*/ 580592 h 853353"/>
                <a:gd name="csX6" fmla="*/ 3897 w 498763"/>
                <a:gd name="csY6" fmla="*/ 496815 h 853353"/>
                <a:gd name="csX7" fmla="*/ 0 w 498763"/>
                <a:gd name="csY7" fmla="*/ 422780 h 853353"/>
                <a:gd name="csX8" fmla="*/ 54552 w 498763"/>
                <a:gd name="csY8" fmla="*/ 321469 h 853353"/>
                <a:gd name="csX9" fmla="*/ 7793 w 498763"/>
                <a:gd name="csY9" fmla="*/ 259123 h 853353"/>
                <a:gd name="csX10" fmla="*/ 7793 w 498763"/>
                <a:gd name="csY10" fmla="*/ 227951 h 853353"/>
                <a:gd name="csX11" fmla="*/ 64294 w 498763"/>
                <a:gd name="csY11" fmla="*/ 187036 h 853353"/>
                <a:gd name="csX12" fmla="*/ 111053 w 498763"/>
                <a:gd name="csY12" fmla="*/ 183140 h 853353"/>
                <a:gd name="csX13" fmla="*/ 153915 w 498763"/>
                <a:gd name="csY13" fmla="*/ 202623 h 853353"/>
                <a:gd name="csX14" fmla="*/ 192881 w 498763"/>
                <a:gd name="csY14" fmla="*/ 183140 h 853353"/>
                <a:gd name="csX15" fmla="*/ 231847 w 498763"/>
                <a:gd name="csY15" fmla="*/ 206519 h 853353"/>
                <a:gd name="csX16" fmla="*/ 266916 w 498763"/>
                <a:gd name="csY16" fmla="*/ 198726 h 853353"/>
                <a:gd name="csX17" fmla="*/ 296141 w 498763"/>
                <a:gd name="csY17" fmla="*/ 146122 h 853353"/>
                <a:gd name="csX18" fmla="*/ 288348 w 498763"/>
                <a:gd name="csY18" fmla="*/ 111053 h 853353"/>
                <a:gd name="csX19" fmla="*/ 337055 w 498763"/>
                <a:gd name="csY19" fmla="*/ 97415 h 853353"/>
                <a:gd name="csX20" fmla="*/ 358486 w 498763"/>
                <a:gd name="csY20" fmla="*/ 68190 h 853353"/>
                <a:gd name="csX21" fmla="*/ 352641 w 498763"/>
                <a:gd name="csY21" fmla="*/ 54552 h 853353"/>
                <a:gd name="csX22" fmla="*/ 317572 w 498763"/>
                <a:gd name="csY22" fmla="*/ 54552 h 853353"/>
                <a:gd name="csX23" fmla="*/ 301986 w 498763"/>
                <a:gd name="csY23" fmla="*/ 35069 h 853353"/>
                <a:gd name="csX24" fmla="*/ 264968 w 498763"/>
                <a:gd name="csY24" fmla="*/ 37018 h 853353"/>
                <a:gd name="csX25" fmla="*/ 317572 w 498763"/>
                <a:gd name="csY25" fmla="*/ 0 h 853353"/>
                <a:gd name="csX26" fmla="*/ 374073 w 498763"/>
                <a:gd name="csY26" fmla="*/ 17535 h 853353"/>
                <a:gd name="csX27" fmla="*/ 374073 w 498763"/>
                <a:gd name="csY27" fmla="*/ 99363 h 853353"/>
                <a:gd name="csX28" fmla="*/ 393556 w 498763"/>
                <a:gd name="csY28" fmla="*/ 173398 h 853353"/>
                <a:gd name="csX29" fmla="*/ 307831 w 498763"/>
                <a:gd name="csY29" fmla="*/ 188985 h 853353"/>
                <a:gd name="csX30" fmla="*/ 327314 w 498763"/>
                <a:gd name="csY30" fmla="*/ 263020 h 853353"/>
                <a:gd name="csX31" fmla="*/ 303934 w 498763"/>
                <a:gd name="csY31" fmla="*/ 383814 h 853353"/>
                <a:gd name="csX32" fmla="*/ 319520 w 498763"/>
                <a:gd name="csY32" fmla="*/ 461746 h 853353"/>
                <a:gd name="csX33" fmla="*/ 303934 w 498763"/>
                <a:gd name="csY33" fmla="*/ 469539 h 853353"/>
                <a:gd name="csX34" fmla="*/ 300038 w 498763"/>
                <a:gd name="csY34" fmla="*/ 492919 h 853353"/>
                <a:gd name="csX35" fmla="*/ 342900 w 498763"/>
                <a:gd name="csY35" fmla="*/ 543574 h 853353"/>
                <a:gd name="csX36" fmla="*/ 366280 w 498763"/>
                <a:gd name="csY36" fmla="*/ 605920 h 853353"/>
                <a:gd name="csX37" fmla="*/ 339003 w 498763"/>
                <a:gd name="csY37" fmla="*/ 648782 h 853353"/>
                <a:gd name="csX38" fmla="*/ 335107 w 498763"/>
                <a:gd name="csY38" fmla="*/ 687748 h 853353"/>
                <a:gd name="csX39" fmla="*/ 372124 w 498763"/>
                <a:gd name="csY39" fmla="*/ 724766 h 853353"/>
                <a:gd name="csX40" fmla="*/ 473436 w 498763"/>
                <a:gd name="csY40" fmla="*/ 740352 h 853353"/>
                <a:gd name="csX41" fmla="*/ 498764 w 498763"/>
                <a:gd name="csY41" fmla="*/ 796853 h 853353"/>
                <a:gd name="csX42" fmla="*/ 438366 w 498763"/>
                <a:gd name="csY42" fmla="*/ 822181 h 853353"/>
                <a:gd name="csX43" fmla="*/ 387711 w 498763"/>
                <a:gd name="csY43" fmla="*/ 822181 h 853353"/>
                <a:gd name="csX44" fmla="*/ 364331 w 498763"/>
                <a:gd name="csY44" fmla="*/ 845560 h 853353"/>
                <a:gd name="csX45" fmla="*/ 239640 w 498763"/>
                <a:gd name="csY45" fmla="*/ 853353 h 8533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</a:cxnLst>
              <a:rect l="l" t="t" r="r" b="b"/>
              <a:pathLst>
                <a:path w="498763" h="853353">
                  <a:moveTo>
                    <a:pt x="239640" y="853353"/>
                  </a:moveTo>
                  <a:lnTo>
                    <a:pt x="167553" y="789060"/>
                  </a:lnTo>
                  <a:lnTo>
                    <a:pt x="148070" y="652679"/>
                  </a:lnTo>
                  <a:lnTo>
                    <a:pt x="128588" y="609817"/>
                  </a:lnTo>
                  <a:lnTo>
                    <a:pt x="75984" y="580592"/>
                  </a:lnTo>
                  <a:lnTo>
                    <a:pt x="48707" y="580592"/>
                  </a:lnTo>
                  <a:lnTo>
                    <a:pt x="3897" y="496815"/>
                  </a:lnTo>
                  <a:lnTo>
                    <a:pt x="0" y="422780"/>
                  </a:lnTo>
                  <a:lnTo>
                    <a:pt x="54552" y="321469"/>
                  </a:lnTo>
                  <a:lnTo>
                    <a:pt x="7793" y="259123"/>
                  </a:lnTo>
                  <a:lnTo>
                    <a:pt x="7793" y="227951"/>
                  </a:lnTo>
                  <a:lnTo>
                    <a:pt x="64294" y="187036"/>
                  </a:lnTo>
                  <a:lnTo>
                    <a:pt x="111053" y="183140"/>
                  </a:lnTo>
                  <a:lnTo>
                    <a:pt x="153915" y="202623"/>
                  </a:lnTo>
                  <a:lnTo>
                    <a:pt x="192881" y="183140"/>
                  </a:lnTo>
                  <a:lnTo>
                    <a:pt x="231847" y="206519"/>
                  </a:lnTo>
                  <a:lnTo>
                    <a:pt x="266916" y="198726"/>
                  </a:lnTo>
                  <a:lnTo>
                    <a:pt x="296141" y="146122"/>
                  </a:lnTo>
                  <a:lnTo>
                    <a:pt x="288348" y="111053"/>
                  </a:lnTo>
                  <a:lnTo>
                    <a:pt x="337055" y="97415"/>
                  </a:lnTo>
                  <a:lnTo>
                    <a:pt x="358486" y="68190"/>
                  </a:lnTo>
                  <a:lnTo>
                    <a:pt x="352641" y="54552"/>
                  </a:lnTo>
                  <a:lnTo>
                    <a:pt x="317572" y="54552"/>
                  </a:lnTo>
                  <a:lnTo>
                    <a:pt x="301986" y="35069"/>
                  </a:lnTo>
                  <a:lnTo>
                    <a:pt x="264968" y="37018"/>
                  </a:lnTo>
                  <a:lnTo>
                    <a:pt x="317572" y="0"/>
                  </a:lnTo>
                  <a:lnTo>
                    <a:pt x="374073" y="17535"/>
                  </a:lnTo>
                  <a:lnTo>
                    <a:pt x="374073" y="99363"/>
                  </a:lnTo>
                  <a:lnTo>
                    <a:pt x="393556" y="173398"/>
                  </a:lnTo>
                  <a:lnTo>
                    <a:pt x="307831" y="188985"/>
                  </a:lnTo>
                  <a:lnTo>
                    <a:pt x="327314" y="263020"/>
                  </a:lnTo>
                  <a:lnTo>
                    <a:pt x="303934" y="383814"/>
                  </a:lnTo>
                  <a:lnTo>
                    <a:pt x="319520" y="461746"/>
                  </a:lnTo>
                  <a:lnTo>
                    <a:pt x="303934" y="469539"/>
                  </a:lnTo>
                  <a:lnTo>
                    <a:pt x="300038" y="492919"/>
                  </a:lnTo>
                  <a:lnTo>
                    <a:pt x="342900" y="543574"/>
                  </a:lnTo>
                  <a:lnTo>
                    <a:pt x="366280" y="605920"/>
                  </a:lnTo>
                  <a:lnTo>
                    <a:pt x="339003" y="648782"/>
                  </a:lnTo>
                  <a:lnTo>
                    <a:pt x="335107" y="687748"/>
                  </a:lnTo>
                  <a:lnTo>
                    <a:pt x="372124" y="724766"/>
                  </a:lnTo>
                  <a:lnTo>
                    <a:pt x="473436" y="740352"/>
                  </a:lnTo>
                  <a:lnTo>
                    <a:pt x="498764" y="796853"/>
                  </a:lnTo>
                  <a:lnTo>
                    <a:pt x="438366" y="822181"/>
                  </a:lnTo>
                  <a:lnTo>
                    <a:pt x="387711" y="822181"/>
                  </a:lnTo>
                  <a:lnTo>
                    <a:pt x="364331" y="845560"/>
                  </a:lnTo>
                  <a:lnTo>
                    <a:pt x="239640" y="853353"/>
                  </a:lnTo>
                  <a:close/>
                </a:path>
              </a:pathLst>
            </a:custGeom>
            <a:gradFill>
              <a:gsLst>
                <a:gs pos="0">
                  <a:srgbClr val="FFB54E"/>
                </a:gs>
                <a:gs pos="50000">
                  <a:srgbClr val="FFC45B"/>
                </a:gs>
                <a:gs pos="100000">
                  <a:srgbClr val="FFD369"/>
                </a:gs>
              </a:gsLst>
              <a:lin ang="2700000" scaled="1"/>
            </a:gradFill>
            <a:ln w="16038" cap="rnd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3788B80-41BD-8675-A40B-7B57EE6E61DB}"/>
                </a:ext>
              </a:extLst>
            </p:cNvPr>
            <p:cNvSpPr/>
            <p:nvPr/>
          </p:nvSpPr>
          <p:spPr>
            <a:xfrm>
              <a:off x="9915245" y="1889463"/>
              <a:ext cx="293160" cy="499990"/>
            </a:xfrm>
            <a:custGeom>
              <a:avLst/>
              <a:gdLst>
                <a:gd name="csX0" fmla="*/ 196778 w 317572"/>
                <a:gd name="csY0" fmla="*/ 541626 h 541626"/>
                <a:gd name="csX1" fmla="*/ 153915 w 317572"/>
                <a:gd name="csY1" fmla="*/ 541626 h 541626"/>
                <a:gd name="csX2" fmla="*/ 130536 w 317572"/>
                <a:gd name="csY2" fmla="*/ 526040 h 541626"/>
                <a:gd name="csX3" fmla="*/ 50656 w 317572"/>
                <a:gd name="csY3" fmla="*/ 422780 h 541626"/>
                <a:gd name="csX4" fmla="*/ 15586 w 317572"/>
                <a:gd name="csY4" fmla="*/ 407194 h 541626"/>
                <a:gd name="csX5" fmla="*/ 0 w 317572"/>
                <a:gd name="csY5" fmla="*/ 329262 h 541626"/>
                <a:gd name="csX6" fmla="*/ 15586 w 317572"/>
                <a:gd name="csY6" fmla="*/ 294193 h 541626"/>
                <a:gd name="csX7" fmla="*/ 23380 w 317572"/>
                <a:gd name="csY7" fmla="*/ 196778 h 541626"/>
                <a:gd name="csX8" fmla="*/ 3897 w 317572"/>
                <a:gd name="csY8" fmla="*/ 142226 h 541626"/>
                <a:gd name="csX9" fmla="*/ 138329 w 317572"/>
                <a:gd name="csY9" fmla="*/ 132484 h 541626"/>
                <a:gd name="csX10" fmla="*/ 181191 w 317572"/>
                <a:gd name="csY10" fmla="*/ 113001 h 541626"/>
                <a:gd name="csX11" fmla="*/ 317572 w 317572"/>
                <a:gd name="csY11" fmla="*/ 0 h 541626"/>
                <a:gd name="csX12" fmla="*/ 296141 w 317572"/>
                <a:gd name="csY12" fmla="*/ 196778 h 541626"/>
                <a:gd name="csX13" fmla="*/ 303934 w 317572"/>
                <a:gd name="csY13" fmla="*/ 379918 h 541626"/>
                <a:gd name="csX14" fmla="*/ 224054 w 317572"/>
                <a:gd name="csY14" fmla="*/ 362383 h 541626"/>
                <a:gd name="csX15" fmla="*/ 190933 w 317572"/>
                <a:gd name="csY15" fmla="*/ 368228 h 541626"/>
                <a:gd name="csX16" fmla="*/ 210416 w 317572"/>
                <a:gd name="csY16" fmla="*/ 414987 h 541626"/>
                <a:gd name="csX17" fmla="*/ 210416 w 317572"/>
                <a:gd name="csY17" fmla="*/ 457849 h 541626"/>
                <a:gd name="csX18" fmla="*/ 226002 w 317572"/>
                <a:gd name="csY18" fmla="*/ 473436 h 541626"/>
                <a:gd name="csX19" fmla="*/ 222106 w 317572"/>
                <a:gd name="csY19" fmla="*/ 520195 h 541626"/>
                <a:gd name="csX20" fmla="*/ 196778 w 317572"/>
                <a:gd name="csY20" fmla="*/ 541626 h 5416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317572" h="541626">
                  <a:moveTo>
                    <a:pt x="196778" y="541626"/>
                  </a:moveTo>
                  <a:lnTo>
                    <a:pt x="153915" y="541626"/>
                  </a:lnTo>
                  <a:lnTo>
                    <a:pt x="130536" y="526040"/>
                  </a:lnTo>
                  <a:lnTo>
                    <a:pt x="50656" y="422780"/>
                  </a:lnTo>
                  <a:lnTo>
                    <a:pt x="15586" y="407194"/>
                  </a:lnTo>
                  <a:lnTo>
                    <a:pt x="0" y="329262"/>
                  </a:lnTo>
                  <a:lnTo>
                    <a:pt x="15586" y="294193"/>
                  </a:lnTo>
                  <a:lnTo>
                    <a:pt x="23380" y="196778"/>
                  </a:lnTo>
                  <a:lnTo>
                    <a:pt x="3897" y="142226"/>
                  </a:lnTo>
                  <a:lnTo>
                    <a:pt x="138329" y="132484"/>
                  </a:lnTo>
                  <a:lnTo>
                    <a:pt x="181191" y="113001"/>
                  </a:lnTo>
                  <a:lnTo>
                    <a:pt x="317572" y="0"/>
                  </a:lnTo>
                  <a:lnTo>
                    <a:pt x="296141" y="196778"/>
                  </a:lnTo>
                  <a:lnTo>
                    <a:pt x="303934" y="379918"/>
                  </a:lnTo>
                  <a:lnTo>
                    <a:pt x="224054" y="362383"/>
                  </a:lnTo>
                  <a:lnTo>
                    <a:pt x="190933" y="368228"/>
                  </a:lnTo>
                  <a:lnTo>
                    <a:pt x="210416" y="414987"/>
                  </a:lnTo>
                  <a:lnTo>
                    <a:pt x="210416" y="457849"/>
                  </a:lnTo>
                  <a:lnTo>
                    <a:pt x="226002" y="473436"/>
                  </a:lnTo>
                  <a:lnTo>
                    <a:pt x="222106" y="520195"/>
                  </a:lnTo>
                  <a:lnTo>
                    <a:pt x="196778" y="541626"/>
                  </a:lnTo>
                  <a:close/>
                </a:path>
              </a:pathLst>
            </a:custGeom>
            <a:gradFill>
              <a:gsLst>
                <a:gs pos="0">
                  <a:srgbClr val="FF6FAD"/>
                </a:gs>
                <a:gs pos="50000">
                  <a:srgbClr val="FF85B7"/>
                </a:gs>
                <a:gs pos="100000">
                  <a:srgbClr val="FF9CC2"/>
                </a:gs>
              </a:gsLst>
              <a:lin ang="2700000" scaled="1"/>
            </a:gradFill>
            <a:ln w="16038" cap="rnd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8AE86AA-5967-C735-6D77-18E0174EED4D}"/>
                </a:ext>
              </a:extLst>
            </p:cNvPr>
            <p:cNvSpPr/>
            <p:nvPr/>
          </p:nvSpPr>
          <p:spPr>
            <a:xfrm>
              <a:off x="9012385" y="1346308"/>
              <a:ext cx="571930" cy="579125"/>
            </a:xfrm>
            <a:custGeom>
              <a:avLst/>
              <a:gdLst>
                <a:gd name="csX0" fmla="*/ 512402 w 619557"/>
                <a:gd name="csY0" fmla="*/ 627351 h 627351"/>
                <a:gd name="csX1" fmla="*/ 457849 w 619557"/>
                <a:gd name="csY1" fmla="*/ 623455 h 627351"/>
                <a:gd name="csX2" fmla="*/ 432522 w 619557"/>
                <a:gd name="csY2" fmla="*/ 605920 h 627351"/>
                <a:gd name="csX3" fmla="*/ 405245 w 619557"/>
                <a:gd name="csY3" fmla="*/ 496815 h 627351"/>
                <a:gd name="csX4" fmla="*/ 333159 w 619557"/>
                <a:gd name="csY4" fmla="*/ 448108 h 627351"/>
                <a:gd name="csX5" fmla="*/ 290296 w 619557"/>
                <a:gd name="csY5" fmla="*/ 389659 h 627351"/>
                <a:gd name="csX6" fmla="*/ 138329 w 619557"/>
                <a:gd name="csY6" fmla="*/ 335107 h 627351"/>
                <a:gd name="csX7" fmla="*/ 118846 w 619557"/>
                <a:gd name="csY7" fmla="*/ 300038 h 627351"/>
                <a:gd name="csX8" fmla="*/ 79880 w 619557"/>
                <a:gd name="csY8" fmla="*/ 288348 h 627351"/>
                <a:gd name="csX9" fmla="*/ 0 w 619557"/>
                <a:gd name="csY9" fmla="*/ 231847 h 627351"/>
                <a:gd name="csX10" fmla="*/ 11690 w 619557"/>
                <a:gd name="csY10" fmla="*/ 204571 h 627351"/>
                <a:gd name="csX11" fmla="*/ 50656 w 619557"/>
                <a:gd name="csY11" fmla="*/ 212364 h 627351"/>
                <a:gd name="csX12" fmla="*/ 31173 w 619557"/>
                <a:gd name="csY12" fmla="*/ 227951 h 627351"/>
                <a:gd name="csX13" fmla="*/ 40914 w 619557"/>
                <a:gd name="csY13" fmla="*/ 241589 h 627351"/>
                <a:gd name="csX14" fmla="*/ 60397 w 619557"/>
                <a:gd name="csY14" fmla="*/ 237692 h 627351"/>
                <a:gd name="csX15" fmla="*/ 75984 w 619557"/>
                <a:gd name="csY15" fmla="*/ 214313 h 627351"/>
                <a:gd name="csX16" fmla="*/ 161709 w 619557"/>
                <a:gd name="csY16" fmla="*/ 214313 h 627351"/>
                <a:gd name="csX17" fmla="*/ 202623 w 619557"/>
                <a:gd name="csY17" fmla="*/ 181191 h 627351"/>
                <a:gd name="csX18" fmla="*/ 183140 w 619557"/>
                <a:gd name="csY18" fmla="*/ 161709 h 627351"/>
                <a:gd name="csX19" fmla="*/ 198726 w 619557"/>
                <a:gd name="csY19" fmla="*/ 118846 h 627351"/>
                <a:gd name="csX20" fmla="*/ 274710 w 619557"/>
                <a:gd name="csY20" fmla="*/ 42863 h 627351"/>
                <a:gd name="csX21" fmla="*/ 344848 w 619557"/>
                <a:gd name="csY21" fmla="*/ 0 h 627351"/>
                <a:gd name="csX22" fmla="*/ 372124 w 619557"/>
                <a:gd name="csY22" fmla="*/ 31173 h 627351"/>
                <a:gd name="csX23" fmla="*/ 426677 w 619557"/>
                <a:gd name="csY23" fmla="*/ 31173 h 627351"/>
                <a:gd name="csX24" fmla="*/ 444211 w 619557"/>
                <a:gd name="csY24" fmla="*/ 111053 h 627351"/>
                <a:gd name="csX25" fmla="*/ 483177 w 619557"/>
                <a:gd name="csY25" fmla="*/ 185088 h 627351"/>
                <a:gd name="csX26" fmla="*/ 483177 w 619557"/>
                <a:gd name="csY26" fmla="*/ 294193 h 627351"/>
                <a:gd name="csX27" fmla="*/ 572799 w 619557"/>
                <a:gd name="csY27" fmla="*/ 387711 h 627351"/>
                <a:gd name="csX28" fmla="*/ 533833 w 619557"/>
                <a:gd name="csY28" fmla="*/ 434470 h 627351"/>
                <a:gd name="csX29" fmla="*/ 619558 w 619557"/>
                <a:gd name="csY29" fmla="*/ 504609 h 627351"/>
                <a:gd name="csX30" fmla="*/ 592282 w 619557"/>
                <a:gd name="csY30" fmla="*/ 512402 h 627351"/>
                <a:gd name="csX31" fmla="*/ 600075 w 619557"/>
                <a:gd name="csY31" fmla="*/ 590334 h 627351"/>
                <a:gd name="csX32" fmla="*/ 512402 w 619557"/>
                <a:gd name="csY32" fmla="*/ 627351 h 6273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619557" h="627351">
                  <a:moveTo>
                    <a:pt x="512402" y="627351"/>
                  </a:moveTo>
                  <a:lnTo>
                    <a:pt x="457849" y="623455"/>
                  </a:lnTo>
                  <a:lnTo>
                    <a:pt x="432522" y="605920"/>
                  </a:lnTo>
                  <a:lnTo>
                    <a:pt x="405245" y="496815"/>
                  </a:lnTo>
                  <a:lnTo>
                    <a:pt x="333159" y="448108"/>
                  </a:lnTo>
                  <a:lnTo>
                    <a:pt x="290296" y="389659"/>
                  </a:lnTo>
                  <a:lnTo>
                    <a:pt x="138329" y="335107"/>
                  </a:lnTo>
                  <a:lnTo>
                    <a:pt x="118846" y="300038"/>
                  </a:lnTo>
                  <a:lnTo>
                    <a:pt x="79880" y="288348"/>
                  </a:lnTo>
                  <a:lnTo>
                    <a:pt x="0" y="231847"/>
                  </a:lnTo>
                  <a:lnTo>
                    <a:pt x="11690" y="204571"/>
                  </a:lnTo>
                  <a:lnTo>
                    <a:pt x="50656" y="212364"/>
                  </a:lnTo>
                  <a:lnTo>
                    <a:pt x="31173" y="227951"/>
                  </a:lnTo>
                  <a:lnTo>
                    <a:pt x="40914" y="241589"/>
                  </a:lnTo>
                  <a:lnTo>
                    <a:pt x="60397" y="237692"/>
                  </a:lnTo>
                  <a:lnTo>
                    <a:pt x="75984" y="214313"/>
                  </a:lnTo>
                  <a:lnTo>
                    <a:pt x="161709" y="214313"/>
                  </a:lnTo>
                  <a:lnTo>
                    <a:pt x="202623" y="181191"/>
                  </a:lnTo>
                  <a:lnTo>
                    <a:pt x="183140" y="161709"/>
                  </a:lnTo>
                  <a:lnTo>
                    <a:pt x="198726" y="118846"/>
                  </a:lnTo>
                  <a:lnTo>
                    <a:pt x="274710" y="42863"/>
                  </a:lnTo>
                  <a:lnTo>
                    <a:pt x="344848" y="0"/>
                  </a:lnTo>
                  <a:lnTo>
                    <a:pt x="372124" y="31173"/>
                  </a:lnTo>
                  <a:lnTo>
                    <a:pt x="426677" y="31173"/>
                  </a:lnTo>
                  <a:lnTo>
                    <a:pt x="444211" y="111053"/>
                  </a:lnTo>
                  <a:lnTo>
                    <a:pt x="483177" y="185088"/>
                  </a:lnTo>
                  <a:lnTo>
                    <a:pt x="483177" y="294193"/>
                  </a:lnTo>
                  <a:lnTo>
                    <a:pt x="572799" y="387711"/>
                  </a:lnTo>
                  <a:lnTo>
                    <a:pt x="533833" y="434470"/>
                  </a:lnTo>
                  <a:lnTo>
                    <a:pt x="619558" y="504609"/>
                  </a:lnTo>
                  <a:lnTo>
                    <a:pt x="592282" y="512402"/>
                  </a:lnTo>
                  <a:lnTo>
                    <a:pt x="600075" y="590334"/>
                  </a:lnTo>
                  <a:lnTo>
                    <a:pt x="512402" y="627351"/>
                  </a:lnTo>
                  <a:close/>
                </a:path>
              </a:pathLst>
            </a:custGeom>
            <a:gradFill>
              <a:gsLst>
                <a:gs pos="0">
                  <a:srgbClr val="3FD0C5"/>
                </a:gs>
                <a:gs pos="50000">
                  <a:srgbClr val="5BD9B6"/>
                </a:gs>
                <a:gs pos="100000">
                  <a:srgbClr val="78E2A7"/>
                </a:gs>
              </a:gsLst>
              <a:lin ang="2700000" scaled="1"/>
            </a:gradFill>
            <a:ln w="5320" cap="rnd">
              <a:solidFill>
                <a:schemeClr val="bg1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2DB971-F063-C4A5-BE75-50C8C77A736A}"/>
                </a:ext>
              </a:extLst>
            </p:cNvPr>
            <p:cNvSpPr/>
            <p:nvPr/>
          </p:nvSpPr>
          <p:spPr>
            <a:xfrm>
              <a:off x="9649063" y="1349905"/>
              <a:ext cx="550348" cy="672648"/>
            </a:xfrm>
            <a:custGeom>
              <a:avLst/>
              <a:gdLst>
                <a:gd name="csX0" fmla="*/ 224054 w 596178"/>
                <a:gd name="csY0" fmla="*/ 728663 h 728662"/>
                <a:gd name="csX1" fmla="*/ 188985 w 596178"/>
                <a:gd name="csY1" fmla="*/ 724766 h 728662"/>
                <a:gd name="csX2" fmla="*/ 169502 w 596178"/>
                <a:gd name="csY2" fmla="*/ 705283 h 728662"/>
                <a:gd name="csX3" fmla="*/ 126639 w 596178"/>
                <a:gd name="csY3" fmla="*/ 724766 h 728662"/>
                <a:gd name="csX4" fmla="*/ 83777 w 596178"/>
                <a:gd name="csY4" fmla="*/ 705283 h 728662"/>
                <a:gd name="csX5" fmla="*/ 37018 w 596178"/>
                <a:gd name="csY5" fmla="*/ 709180 h 728662"/>
                <a:gd name="csX6" fmla="*/ 42863 w 596178"/>
                <a:gd name="csY6" fmla="*/ 668265 h 728662"/>
                <a:gd name="csX7" fmla="*/ 23380 w 596178"/>
                <a:gd name="csY7" fmla="*/ 617610 h 728662"/>
                <a:gd name="csX8" fmla="*/ 66242 w 596178"/>
                <a:gd name="csY8" fmla="*/ 586437 h 728662"/>
                <a:gd name="csX9" fmla="*/ 62345 w 596178"/>
                <a:gd name="csY9" fmla="*/ 551368 h 728662"/>
                <a:gd name="csX10" fmla="*/ 31173 w 596178"/>
                <a:gd name="csY10" fmla="*/ 531885 h 728662"/>
                <a:gd name="csX11" fmla="*/ 56501 w 596178"/>
                <a:gd name="csY11" fmla="*/ 463694 h 728662"/>
                <a:gd name="csX12" fmla="*/ 75984 w 596178"/>
                <a:gd name="csY12" fmla="*/ 494867 h 728662"/>
                <a:gd name="csX13" fmla="*/ 165605 w 596178"/>
                <a:gd name="csY13" fmla="*/ 526040 h 728662"/>
                <a:gd name="csX14" fmla="*/ 272761 w 596178"/>
                <a:gd name="csY14" fmla="*/ 485126 h 728662"/>
                <a:gd name="csX15" fmla="*/ 276658 w 596178"/>
                <a:gd name="csY15" fmla="*/ 414987 h 728662"/>
                <a:gd name="csX16" fmla="*/ 212364 w 596178"/>
                <a:gd name="csY16" fmla="*/ 416935 h 728662"/>
                <a:gd name="csX17" fmla="*/ 194830 w 596178"/>
                <a:gd name="csY17" fmla="*/ 391607 h 728662"/>
                <a:gd name="csX18" fmla="*/ 245485 w 596178"/>
                <a:gd name="csY18" fmla="*/ 337055 h 728662"/>
                <a:gd name="csX19" fmla="*/ 257175 w 596178"/>
                <a:gd name="csY19" fmla="*/ 298089 h 728662"/>
                <a:gd name="csX20" fmla="*/ 204571 w 596178"/>
                <a:gd name="csY20" fmla="*/ 241589 h 728662"/>
                <a:gd name="csX21" fmla="*/ 146122 w 596178"/>
                <a:gd name="csY21" fmla="*/ 272761 h 728662"/>
                <a:gd name="csX22" fmla="*/ 29224 w 596178"/>
                <a:gd name="csY22" fmla="*/ 264968 h 728662"/>
                <a:gd name="csX23" fmla="*/ 0 w 596178"/>
                <a:gd name="csY23" fmla="*/ 107156 h 728662"/>
                <a:gd name="csX24" fmla="*/ 17535 w 596178"/>
                <a:gd name="csY24" fmla="*/ 89622 h 728662"/>
                <a:gd name="csX25" fmla="*/ 56501 w 596178"/>
                <a:gd name="csY25" fmla="*/ 101311 h 728662"/>
                <a:gd name="csX26" fmla="*/ 99363 w 596178"/>
                <a:gd name="csY26" fmla="*/ 85725 h 728662"/>
                <a:gd name="csX27" fmla="*/ 116898 w 596178"/>
                <a:gd name="csY27" fmla="*/ 48707 h 728662"/>
                <a:gd name="csX28" fmla="*/ 153915 w 596178"/>
                <a:gd name="csY28" fmla="*/ 19483 h 728662"/>
                <a:gd name="csX29" fmla="*/ 185088 w 596178"/>
                <a:gd name="csY29" fmla="*/ 35069 h 728662"/>
                <a:gd name="csX30" fmla="*/ 220157 w 596178"/>
                <a:gd name="csY30" fmla="*/ 11690 h 728662"/>
                <a:gd name="csX31" fmla="*/ 259123 w 596178"/>
                <a:gd name="csY31" fmla="*/ 15586 h 728662"/>
                <a:gd name="csX32" fmla="*/ 282503 w 596178"/>
                <a:gd name="csY32" fmla="*/ 0 h 728662"/>
                <a:gd name="csX33" fmla="*/ 383814 w 596178"/>
                <a:gd name="csY33" fmla="*/ 85725 h 728662"/>
                <a:gd name="csX34" fmla="*/ 403297 w 596178"/>
                <a:gd name="csY34" fmla="*/ 89622 h 728662"/>
                <a:gd name="csX35" fmla="*/ 450056 w 596178"/>
                <a:gd name="csY35" fmla="*/ 54552 h 728662"/>
                <a:gd name="csX36" fmla="*/ 473436 w 596178"/>
                <a:gd name="csY36" fmla="*/ 74035 h 728662"/>
                <a:gd name="csX37" fmla="*/ 508505 w 596178"/>
                <a:gd name="csY37" fmla="*/ 70139 h 728662"/>
                <a:gd name="csX38" fmla="*/ 568902 w 596178"/>
                <a:gd name="csY38" fmla="*/ 95466 h 728662"/>
                <a:gd name="csX39" fmla="*/ 596178 w 596178"/>
                <a:gd name="csY39" fmla="*/ 224054 h 728662"/>
                <a:gd name="csX40" fmla="*/ 584489 w 596178"/>
                <a:gd name="csY40" fmla="*/ 274710 h 728662"/>
                <a:gd name="csX41" fmla="*/ 592282 w 596178"/>
                <a:gd name="csY41" fmla="*/ 387711 h 728662"/>
                <a:gd name="csX42" fmla="*/ 535781 w 596178"/>
                <a:gd name="csY42" fmla="*/ 448108 h 728662"/>
                <a:gd name="csX43" fmla="*/ 465643 w 596178"/>
                <a:gd name="csY43" fmla="*/ 475384 h 728662"/>
                <a:gd name="csX44" fmla="*/ 444211 w 596178"/>
                <a:gd name="csY44" fmla="*/ 547471 h 728662"/>
                <a:gd name="csX45" fmla="*/ 411090 w 596178"/>
                <a:gd name="csY45" fmla="*/ 565006 h 728662"/>
                <a:gd name="csX46" fmla="*/ 356538 w 596178"/>
                <a:gd name="csY46" fmla="*/ 568902 h 728662"/>
                <a:gd name="csX47" fmla="*/ 352641 w 596178"/>
                <a:gd name="csY47" fmla="*/ 537730 h 728662"/>
                <a:gd name="csX48" fmla="*/ 294193 w 596178"/>
                <a:gd name="csY48" fmla="*/ 522143 h 728662"/>
                <a:gd name="csX49" fmla="*/ 235744 w 596178"/>
                <a:gd name="csY49" fmla="*/ 553316 h 728662"/>
                <a:gd name="csX50" fmla="*/ 227951 w 596178"/>
                <a:gd name="csY50" fmla="*/ 580592 h 728662"/>
                <a:gd name="csX51" fmla="*/ 270813 w 596178"/>
                <a:gd name="csY51" fmla="*/ 580592 h 728662"/>
                <a:gd name="csX52" fmla="*/ 286399 w 596178"/>
                <a:gd name="csY52" fmla="*/ 600075 h 728662"/>
                <a:gd name="csX53" fmla="*/ 315624 w 596178"/>
                <a:gd name="csY53" fmla="*/ 605920 h 728662"/>
                <a:gd name="csX54" fmla="*/ 301986 w 596178"/>
                <a:gd name="csY54" fmla="*/ 623455 h 728662"/>
                <a:gd name="csX55" fmla="*/ 253278 w 596178"/>
                <a:gd name="csY55" fmla="*/ 637093 h 728662"/>
                <a:gd name="csX56" fmla="*/ 257175 w 596178"/>
                <a:gd name="csY56" fmla="*/ 679955 h 728662"/>
                <a:gd name="csX57" fmla="*/ 224054 w 596178"/>
                <a:gd name="csY57" fmla="*/ 728663 h 7286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</a:cxnLst>
              <a:rect l="l" t="t" r="r" b="b"/>
              <a:pathLst>
                <a:path w="596178" h="728662">
                  <a:moveTo>
                    <a:pt x="224054" y="728663"/>
                  </a:moveTo>
                  <a:lnTo>
                    <a:pt x="188985" y="724766"/>
                  </a:lnTo>
                  <a:lnTo>
                    <a:pt x="169502" y="705283"/>
                  </a:lnTo>
                  <a:lnTo>
                    <a:pt x="126639" y="724766"/>
                  </a:lnTo>
                  <a:lnTo>
                    <a:pt x="83777" y="705283"/>
                  </a:lnTo>
                  <a:lnTo>
                    <a:pt x="37018" y="709180"/>
                  </a:lnTo>
                  <a:lnTo>
                    <a:pt x="42863" y="668265"/>
                  </a:lnTo>
                  <a:lnTo>
                    <a:pt x="23380" y="617610"/>
                  </a:lnTo>
                  <a:lnTo>
                    <a:pt x="66242" y="586437"/>
                  </a:lnTo>
                  <a:lnTo>
                    <a:pt x="62345" y="551368"/>
                  </a:lnTo>
                  <a:lnTo>
                    <a:pt x="31173" y="531885"/>
                  </a:lnTo>
                  <a:lnTo>
                    <a:pt x="56501" y="463694"/>
                  </a:lnTo>
                  <a:lnTo>
                    <a:pt x="75984" y="494867"/>
                  </a:lnTo>
                  <a:lnTo>
                    <a:pt x="165605" y="526040"/>
                  </a:lnTo>
                  <a:lnTo>
                    <a:pt x="272761" y="485126"/>
                  </a:lnTo>
                  <a:lnTo>
                    <a:pt x="276658" y="414987"/>
                  </a:lnTo>
                  <a:lnTo>
                    <a:pt x="212364" y="416935"/>
                  </a:lnTo>
                  <a:lnTo>
                    <a:pt x="194830" y="391607"/>
                  </a:lnTo>
                  <a:lnTo>
                    <a:pt x="245485" y="337055"/>
                  </a:lnTo>
                  <a:lnTo>
                    <a:pt x="257175" y="298089"/>
                  </a:lnTo>
                  <a:lnTo>
                    <a:pt x="204571" y="241589"/>
                  </a:lnTo>
                  <a:lnTo>
                    <a:pt x="146122" y="272761"/>
                  </a:lnTo>
                  <a:lnTo>
                    <a:pt x="29224" y="264968"/>
                  </a:lnTo>
                  <a:lnTo>
                    <a:pt x="0" y="107156"/>
                  </a:lnTo>
                  <a:lnTo>
                    <a:pt x="17535" y="89622"/>
                  </a:lnTo>
                  <a:lnTo>
                    <a:pt x="56501" y="101311"/>
                  </a:lnTo>
                  <a:lnTo>
                    <a:pt x="99363" y="85725"/>
                  </a:lnTo>
                  <a:lnTo>
                    <a:pt x="116898" y="48707"/>
                  </a:lnTo>
                  <a:lnTo>
                    <a:pt x="153915" y="19483"/>
                  </a:lnTo>
                  <a:lnTo>
                    <a:pt x="185088" y="35069"/>
                  </a:lnTo>
                  <a:lnTo>
                    <a:pt x="220157" y="11690"/>
                  </a:lnTo>
                  <a:lnTo>
                    <a:pt x="259123" y="15586"/>
                  </a:lnTo>
                  <a:lnTo>
                    <a:pt x="282503" y="0"/>
                  </a:lnTo>
                  <a:lnTo>
                    <a:pt x="383814" y="85725"/>
                  </a:lnTo>
                  <a:lnTo>
                    <a:pt x="403297" y="89622"/>
                  </a:lnTo>
                  <a:lnTo>
                    <a:pt x="450056" y="54552"/>
                  </a:lnTo>
                  <a:lnTo>
                    <a:pt x="473436" y="74035"/>
                  </a:lnTo>
                  <a:lnTo>
                    <a:pt x="508505" y="70139"/>
                  </a:lnTo>
                  <a:lnTo>
                    <a:pt x="568902" y="95466"/>
                  </a:lnTo>
                  <a:lnTo>
                    <a:pt x="596178" y="224054"/>
                  </a:lnTo>
                  <a:lnTo>
                    <a:pt x="584489" y="274710"/>
                  </a:lnTo>
                  <a:lnTo>
                    <a:pt x="592282" y="387711"/>
                  </a:lnTo>
                  <a:lnTo>
                    <a:pt x="535781" y="448108"/>
                  </a:lnTo>
                  <a:lnTo>
                    <a:pt x="465643" y="475384"/>
                  </a:lnTo>
                  <a:lnTo>
                    <a:pt x="444211" y="547471"/>
                  </a:lnTo>
                  <a:lnTo>
                    <a:pt x="411090" y="565006"/>
                  </a:lnTo>
                  <a:lnTo>
                    <a:pt x="356538" y="568902"/>
                  </a:lnTo>
                  <a:lnTo>
                    <a:pt x="352641" y="537730"/>
                  </a:lnTo>
                  <a:lnTo>
                    <a:pt x="294193" y="522143"/>
                  </a:lnTo>
                  <a:lnTo>
                    <a:pt x="235744" y="553316"/>
                  </a:lnTo>
                  <a:lnTo>
                    <a:pt x="227951" y="580592"/>
                  </a:lnTo>
                  <a:lnTo>
                    <a:pt x="270813" y="580592"/>
                  </a:lnTo>
                  <a:lnTo>
                    <a:pt x="286399" y="600075"/>
                  </a:lnTo>
                  <a:lnTo>
                    <a:pt x="315624" y="605920"/>
                  </a:lnTo>
                  <a:lnTo>
                    <a:pt x="301986" y="623455"/>
                  </a:lnTo>
                  <a:lnTo>
                    <a:pt x="253278" y="637093"/>
                  </a:lnTo>
                  <a:lnTo>
                    <a:pt x="257175" y="679955"/>
                  </a:lnTo>
                  <a:lnTo>
                    <a:pt x="224054" y="728663"/>
                  </a:lnTo>
                  <a:close/>
                </a:path>
              </a:pathLst>
            </a:custGeom>
            <a:gradFill>
              <a:gsLst>
                <a:gs pos="0">
                  <a:srgbClr val="FF6FAD"/>
                </a:gs>
                <a:gs pos="50000">
                  <a:srgbClr val="FF85B7"/>
                </a:gs>
                <a:gs pos="100000">
                  <a:srgbClr val="FF9CC2"/>
                </a:gs>
              </a:gsLst>
              <a:lin ang="2700000" scaled="1"/>
            </a:gradFill>
            <a:ln w="16038" cap="rnd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2EF8989-364C-A89E-AAD9-2B78B48D11E4}"/>
                </a:ext>
              </a:extLst>
            </p:cNvPr>
            <p:cNvSpPr/>
            <p:nvPr/>
          </p:nvSpPr>
          <p:spPr>
            <a:xfrm>
              <a:off x="9343314" y="702436"/>
              <a:ext cx="589916" cy="1140265"/>
            </a:xfrm>
            <a:custGeom>
              <a:avLst/>
              <a:gdLst>
                <a:gd name="csX0" fmla="*/ 294193 w 639040"/>
                <a:gd name="csY0" fmla="*/ 1235219 h 1235219"/>
                <a:gd name="csX1" fmla="*/ 261072 w 639040"/>
                <a:gd name="csY1" fmla="*/ 1182615 h 1235219"/>
                <a:gd name="csX2" fmla="*/ 187036 w 639040"/>
                <a:gd name="csY2" fmla="*/ 1128063 h 1235219"/>
                <a:gd name="csX3" fmla="*/ 218209 w 639040"/>
                <a:gd name="csY3" fmla="*/ 1100787 h 1235219"/>
                <a:gd name="csX4" fmla="*/ 222106 w 639040"/>
                <a:gd name="csY4" fmla="*/ 1073511 h 1235219"/>
                <a:gd name="csX5" fmla="*/ 132484 w 639040"/>
                <a:gd name="csY5" fmla="*/ 979993 h 1235219"/>
                <a:gd name="csX6" fmla="*/ 136381 w 639040"/>
                <a:gd name="csY6" fmla="*/ 882578 h 1235219"/>
                <a:gd name="csX7" fmla="*/ 93518 w 639040"/>
                <a:gd name="csY7" fmla="*/ 796853 h 1235219"/>
                <a:gd name="csX8" fmla="*/ 77932 w 639040"/>
                <a:gd name="csY8" fmla="*/ 722818 h 1235219"/>
                <a:gd name="csX9" fmla="*/ 21431 w 639040"/>
                <a:gd name="csY9" fmla="*/ 720869 h 1235219"/>
                <a:gd name="csX10" fmla="*/ 0 w 639040"/>
                <a:gd name="csY10" fmla="*/ 683852 h 1235219"/>
                <a:gd name="csX11" fmla="*/ 52604 w 639040"/>
                <a:gd name="csY11" fmla="*/ 646834 h 1235219"/>
                <a:gd name="csX12" fmla="*/ 75984 w 639040"/>
                <a:gd name="csY12" fmla="*/ 611765 h 1235219"/>
                <a:gd name="csX13" fmla="*/ 142226 w 639040"/>
                <a:gd name="csY13" fmla="*/ 600075 h 1235219"/>
                <a:gd name="csX14" fmla="*/ 173398 w 639040"/>
                <a:gd name="csY14" fmla="*/ 580592 h 1235219"/>
                <a:gd name="csX15" fmla="*/ 286399 w 639040"/>
                <a:gd name="csY15" fmla="*/ 467591 h 1235219"/>
                <a:gd name="csX16" fmla="*/ 272761 w 639040"/>
                <a:gd name="csY16" fmla="*/ 496815 h 1235219"/>
                <a:gd name="csX17" fmla="*/ 290296 w 639040"/>
                <a:gd name="csY17" fmla="*/ 510453 h 1235219"/>
                <a:gd name="csX18" fmla="*/ 311727 w 639040"/>
                <a:gd name="csY18" fmla="*/ 500712 h 1235219"/>
                <a:gd name="csX19" fmla="*/ 331210 w 639040"/>
                <a:gd name="csY19" fmla="*/ 469539 h 1235219"/>
                <a:gd name="csX20" fmla="*/ 315624 w 639040"/>
                <a:gd name="csY20" fmla="*/ 450056 h 1235219"/>
                <a:gd name="csX21" fmla="*/ 374073 w 639040"/>
                <a:gd name="csY21" fmla="*/ 352641 h 1235219"/>
                <a:gd name="csX22" fmla="*/ 424728 w 639040"/>
                <a:gd name="csY22" fmla="*/ 325365 h 1235219"/>
                <a:gd name="csX23" fmla="*/ 459798 w 639040"/>
                <a:gd name="csY23" fmla="*/ 263020 h 1235219"/>
                <a:gd name="csX24" fmla="*/ 453953 w 639040"/>
                <a:gd name="csY24" fmla="*/ 249382 h 1235219"/>
                <a:gd name="csX25" fmla="*/ 442263 w 639040"/>
                <a:gd name="csY25" fmla="*/ 253278 h 1235219"/>
                <a:gd name="csX26" fmla="*/ 416935 w 639040"/>
                <a:gd name="csY26" fmla="*/ 286399 h 1235219"/>
                <a:gd name="csX27" fmla="*/ 440315 w 639040"/>
                <a:gd name="csY27" fmla="*/ 220157 h 1235219"/>
                <a:gd name="csX28" fmla="*/ 453953 w 639040"/>
                <a:gd name="csY28" fmla="*/ 233795 h 1235219"/>
                <a:gd name="csX29" fmla="*/ 463694 w 639040"/>
                <a:gd name="csY29" fmla="*/ 227951 h 1235219"/>
                <a:gd name="csX30" fmla="*/ 463694 w 639040"/>
                <a:gd name="csY30" fmla="*/ 169502 h 1235219"/>
                <a:gd name="csX31" fmla="*/ 487074 w 639040"/>
                <a:gd name="csY31" fmla="*/ 122743 h 1235219"/>
                <a:gd name="csX32" fmla="*/ 510453 w 639040"/>
                <a:gd name="csY32" fmla="*/ 5845 h 1235219"/>
                <a:gd name="csX33" fmla="*/ 605920 w 639040"/>
                <a:gd name="csY33" fmla="*/ 0 h 1235219"/>
                <a:gd name="csX34" fmla="*/ 631248 w 639040"/>
                <a:gd name="csY34" fmla="*/ 21431 h 1235219"/>
                <a:gd name="csX35" fmla="*/ 639041 w 639040"/>
                <a:gd name="csY35" fmla="*/ 52604 h 1235219"/>
                <a:gd name="csX36" fmla="*/ 635144 w 639040"/>
                <a:gd name="csY36" fmla="*/ 185088 h 1235219"/>
                <a:gd name="csX37" fmla="*/ 588385 w 639040"/>
                <a:gd name="csY37" fmla="*/ 391607 h 1235219"/>
                <a:gd name="csX38" fmla="*/ 588385 w 639040"/>
                <a:gd name="csY38" fmla="*/ 450056 h 1235219"/>
                <a:gd name="csX39" fmla="*/ 611765 w 639040"/>
                <a:gd name="csY39" fmla="*/ 500712 h 1235219"/>
                <a:gd name="csX40" fmla="*/ 596178 w 639040"/>
                <a:gd name="csY40" fmla="*/ 555264 h 1235219"/>
                <a:gd name="csX41" fmla="*/ 596178 w 639040"/>
                <a:gd name="csY41" fmla="*/ 668265 h 1235219"/>
                <a:gd name="csX42" fmla="*/ 607868 w 639040"/>
                <a:gd name="csY42" fmla="*/ 691645 h 1235219"/>
                <a:gd name="csX43" fmla="*/ 512402 w 639040"/>
                <a:gd name="csY43" fmla="*/ 724766 h 1235219"/>
                <a:gd name="csX44" fmla="*/ 481229 w 639040"/>
                <a:gd name="csY44" fmla="*/ 709180 h 1235219"/>
                <a:gd name="csX45" fmla="*/ 436418 w 639040"/>
                <a:gd name="csY45" fmla="*/ 746197 h 1235219"/>
                <a:gd name="csX46" fmla="*/ 426677 w 639040"/>
                <a:gd name="csY46" fmla="*/ 775422 h 1235219"/>
                <a:gd name="csX47" fmla="*/ 379918 w 639040"/>
                <a:gd name="csY47" fmla="*/ 791008 h 1235219"/>
                <a:gd name="csX48" fmla="*/ 337055 w 639040"/>
                <a:gd name="csY48" fmla="*/ 783215 h 1235219"/>
                <a:gd name="csX49" fmla="*/ 319520 w 639040"/>
                <a:gd name="csY49" fmla="*/ 816336 h 1235219"/>
                <a:gd name="csX50" fmla="*/ 352641 w 639040"/>
                <a:gd name="csY50" fmla="*/ 974148 h 1235219"/>
                <a:gd name="csX51" fmla="*/ 481229 w 639040"/>
                <a:gd name="csY51" fmla="*/ 985838 h 1235219"/>
                <a:gd name="csX52" fmla="*/ 531885 w 639040"/>
                <a:gd name="csY52" fmla="*/ 954665 h 1235219"/>
                <a:gd name="csX53" fmla="*/ 557213 w 639040"/>
                <a:gd name="csY53" fmla="*/ 979993 h 1235219"/>
                <a:gd name="csX54" fmla="*/ 576695 w 639040"/>
                <a:gd name="csY54" fmla="*/ 1015062 h 1235219"/>
                <a:gd name="csX55" fmla="*/ 514350 w 639040"/>
                <a:gd name="csY55" fmla="*/ 1092994 h 1235219"/>
                <a:gd name="csX56" fmla="*/ 543574 w 639040"/>
                <a:gd name="csY56" fmla="*/ 1130011 h 1235219"/>
                <a:gd name="csX57" fmla="*/ 594230 w 639040"/>
                <a:gd name="csY57" fmla="*/ 1118322 h 1235219"/>
                <a:gd name="csX58" fmla="*/ 596178 w 639040"/>
                <a:gd name="csY58" fmla="*/ 1174822 h 1235219"/>
                <a:gd name="csX59" fmla="*/ 500712 w 639040"/>
                <a:gd name="csY59" fmla="*/ 1215736 h 1235219"/>
                <a:gd name="csX60" fmla="*/ 414987 w 639040"/>
                <a:gd name="csY60" fmla="*/ 1188460 h 1235219"/>
                <a:gd name="csX61" fmla="*/ 399401 w 639040"/>
                <a:gd name="csY61" fmla="*/ 1157288 h 1235219"/>
                <a:gd name="csX62" fmla="*/ 356538 w 639040"/>
                <a:gd name="csY62" fmla="*/ 1130011 h 1235219"/>
                <a:gd name="csX63" fmla="*/ 329262 w 639040"/>
                <a:gd name="csY63" fmla="*/ 1130011 h 1235219"/>
                <a:gd name="csX64" fmla="*/ 315624 w 639040"/>
                <a:gd name="csY64" fmla="*/ 1147546 h 1235219"/>
                <a:gd name="csX65" fmla="*/ 315624 w 639040"/>
                <a:gd name="csY65" fmla="*/ 1198202 h 1235219"/>
                <a:gd name="csX66" fmla="*/ 294193 w 639040"/>
                <a:gd name="csY66" fmla="*/ 1235219 h 12352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</a:cxnLst>
              <a:rect l="l" t="t" r="r" b="b"/>
              <a:pathLst>
                <a:path w="639040" h="1235219">
                  <a:moveTo>
                    <a:pt x="294193" y="1235219"/>
                  </a:moveTo>
                  <a:lnTo>
                    <a:pt x="261072" y="1182615"/>
                  </a:lnTo>
                  <a:lnTo>
                    <a:pt x="187036" y="1128063"/>
                  </a:lnTo>
                  <a:lnTo>
                    <a:pt x="218209" y="1100787"/>
                  </a:lnTo>
                  <a:lnTo>
                    <a:pt x="222106" y="1073511"/>
                  </a:lnTo>
                  <a:lnTo>
                    <a:pt x="132484" y="979993"/>
                  </a:lnTo>
                  <a:lnTo>
                    <a:pt x="136381" y="882578"/>
                  </a:lnTo>
                  <a:lnTo>
                    <a:pt x="93518" y="796853"/>
                  </a:lnTo>
                  <a:lnTo>
                    <a:pt x="77932" y="722818"/>
                  </a:lnTo>
                  <a:lnTo>
                    <a:pt x="21431" y="720869"/>
                  </a:lnTo>
                  <a:lnTo>
                    <a:pt x="0" y="683852"/>
                  </a:lnTo>
                  <a:lnTo>
                    <a:pt x="52604" y="646834"/>
                  </a:lnTo>
                  <a:lnTo>
                    <a:pt x="75984" y="611765"/>
                  </a:lnTo>
                  <a:lnTo>
                    <a:pt x="142226" y="600075"/>
                  </a:lnTo>
                  <a:lnTo>
                    <a:pt x="173398" y="580592"/>
                  </a:lnTo>
                  <a:lnTo>
                    <a:pt x="286399" y="467591"/>
                  </a:lnTo>
                  <a:lnTo>
                    <a:pt x="272761" y="496815"/>
                  </a:lnTo>
                  <a:lnTo>
                    <a:pt x="290296" y="510453"/>
                  </a:lnTo>
                  <a:lnTo>
                    <a:pt x="311727" y="500712"/>
                  </a:lnTo>
                  <a:lnTo>
                    <a:pt x="331210" y="469539"/>
                  </a:lnTo>
                  <a:lnTo>
                    <a:pt x="315624" y="450056"/>
                  </a:lnTo>
                  <a:lnTo>
                    <a:pt x="374073" y="352641"/>
                  </a:lnTo>
                  <a:lnTo>
                    <a:pt x="424728" y="325365"/>
                  </a:lnTo>
                  <a:lnTo>
                    <a:pt x="459798" y="263020"/>
                  </a:lnTo>
                  <a:lnTo>
                    <a:pt x="453953" y="249382"/>
                  </a:lnTo>
                  <a:lnTo>
                    <a:pt x="442263" y="253278"/>
                  </a:lnTo>
                  <a:lnTo>
                    <a:pt x="416935" y="286399"/>
                  </a:lnTo>
                  <a:lnTo>
                    <a:pt x="440315" y="220157"/>
                  </a:lnTo>
                  <a:lnTo>
                    <a:pt x="453953" y="233795"/>
                  </a:lnTo>
                  <a:lnTo>
                    <a:pt x="463694" y="227951"/>
                  </a:lnTo>
                  <a:lnTo>
                    <a:pt x="463694" y="169502"/>
                  </a:lnTo>
                  <a:lnTo>
                    <a:pt x="487074" y="122743"/>
                  </a:lnTo>
                  <a:lnTo>
                    <a:pt x="510453" y="5845"/>
                  </a:lnTo>
                  <a:lnTo>
                    <a:pt x="605920" y="0"/>
                  </a:lnTo>
                  <a:lnTo>
                    <a:pt x="631248" y="21431"/>
                  </a:lnTo>
                  <a:lnTo>
                    <a:pt x="639041" y="52604"/>
                  </a:lnTo>
                  <a:lnTo>
                    <a:pt x="635144" y="185088"/>
                  </a:lnTo>
                  <a:lnTo>
                    <a:pt x="588385" y="391607"/>
                  </a:lnTo>
                  <a:lnTo>
                    <a:pt x="588385" y="450056"/>
                  </a:lnTo>
                  <a:lnTo>
                    <a:pt x="611765" y="500712"/>
                  </a:lnTo>
                  <a:lnTo>
                    <a:pt x="596178" y="555264"/>
                  </a:lnTo>
                  <a:lnTo>
                    <a:pt x="596178" y="668265"/>
                  </a:lnTo>
                  <a:lnTo>
                    <a:pt x="607868" y="691645"/>
                  </a:lnTo>
                  <a:lnTo>
                    <a:pt x="512402" y="724766"/>
                  </a:lnTo>
                  <a:lnTo>
                    <a:pt x="481229" y="709180"/>
                  </a:lnTo>
                  <a:lnTo>
                    <a:pt x="436418" y="746197"/>
                  </a:lnTo>
                  <a:lnTo>
                    <a:pt x="426677" y="775422"/>
                  </a:lnTo>
                  <a:lnTo>
                    <a:pt x="379918" y="791008"/>
                  </a:lnTo>
                  <a:lnTo>
                    <a:pt x="337055" y="783215"/>
                  </a:lnTo>
                  <a:lnTo>
                    <a:pt x="319520" y="816336"/>
                  </a:lnTo>
                  <a:lnTo>
                    <a:pt x="352641" y="974148"/>
                  </a:lnTo>
                  <a:lnTo>
                    <a:pt x="481229" y="985838"/>
                  </a:lnTo>
                  <a:lnTo>
                    <a:pt x="531885" y="954665"/>
                  </a:lnTo>
                  <a:lnTo>
                    <a:pt x="557213" y="979993"/>
                  </a:lnTo>
                  <a:lnTo>
                    <a:pt x="576695" y="1015062"/>
                  </a:lnTo>
                  <a:lnTo>
                    <a:pt x="514350" y="1092994"/>
                  </a:lnTo>
                  <a:lnTo>
                    <a:pt x="543574" y="1130011"/>
                  </a:lnTo>
                  <a:lnTo>
                    <a:pt x="594230" y="1118322"/>
                  </a:lnTo>
                  <a:lnTo>
                    <a:pt x="596178" y="1174822"/>
                  </a:lnTo>
                  <a:lnTo>
                    <a:pt x="500712" y="1215736"/>
                  </a:lnTo>
                  <a:lnTo>
                    <a:pt x="414987" y="1188460"/>
                  </a:lnTo>
                  <a:lnTo>
                    <a:pt x="399401" y="1157288"/>
                  </a:lnTo>
                  <a:lnTo>
                    <a:pt x="356538" y="1130011"/>
                  </a:lnTo>
                  <a:lnTo>
                    <a:pt x="329262" y="1130011"/>
                  </a:lnTo>
                  <a:lnTo>
                    <a:pt x="315624" y="1147546"/>
                  </a:lnTo>
                  <a:lnTo>
                    <a:pt x="315624" y="1198202"/>
                  </a:lnTo>
                  <a:lnTo>
                    <a:pt x="294193" y="1235219"/>
                  </a:lnTo>
                  <a:close/>
                </a:path>
              </a:pathLst>
            </a:custGeom>
            <a:gradFill>
              <a:gsLst>
                <a:gs pos="0">
                  <a:srgbClr val="FFB54E"/>
                </a:gs>
                <a:gs pos="50000">
                  <a:srgbClr val="FFC45B"/>
                </a:gs>
                <a:gs pos="100000">
                  <a:srgbClr val="FFD369"/>
                </a:gs>
              </a:gsLst>
              <a:lin ang="2700000" scaled="1"/>
            </a:gradFill>
            <a:ln w="16038" cap="rnd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41F5311-0CFD-EB5E-878B-66536A6A6734}"/>
                </a:ext>
              </a:extLst>
            </p:cNvPr>
            <p:cNvSpPr/>
            <p:nvPr/>
          </p:nvSpPr>
          <p:spPr>
            <a:xfrm>
              <a:off x="8875697" y="1662849"/>
              <a:ext cx="294958" cy="136688"/>
            </a:xfrm>
            <a:custGeom>
              <a:avLst/>
              <a:gdLst>
                <a:gd name="csX0" fmla="*/ 274710 w 319520"/>
                <a:gd name="csY0" fmla="*/ 148070 h 148070"/>
                <a:gd name="csX1" fmla="*/ 134432 w 319520"/>
                <a:gd name="csY1" fmla="*/ 140277 h 148070"/>
                <a:gd name="csX2" fmla="*/ 44811 w 319520"/>
                <a:gd name="csY2" fmla="*/ 113001 h 148070"/>
                <a:gd name="csX3" fmla="*/ 0 w 319520"/>
                <a:gd name="csY3" fmla="*/ 79880 h 148070"/>
                <a:gd name="csX4" fmla="*/ 25328 w 319520"/>
                <a:gd name="csY4" fmla="*/ 54552 h 148070"/>
                <a:gd name="csX5" fmla="*/ 31173 w 319520"/>
                <a:gd name="csY5" fmla="*/ 87673 h 148070"/>
                <a:gd name="csX6" fmla="*/ 56501 w 319520"/>
                <a:gd name="csY6" fmla="*/ 101311 h 148070"/>
                <a:gd name="csX7" fmla="*/ 66242 w 319520"/>
                <a:gd name="csY7" fmla="*/ 83777 h 148070"/>
                <a:gd name="csX8" fmla="*/ 54552 w 319520"/>
                <a:gd name="csY8" fmla="*/ 68190 h 148070"/>
                <a:gd name="csX9" fmla="*/ 101311 w 319520"/>
                <a:gd name="csY9" fmla="*/ 40914 h 148070"/>
                <a:gd name="csX10" fmla="*/ 81828 w 319520"/>
                <a:gd name="csY10" fmla="*/ 21431 h 148070"/>
                <a:gd name="csX11" fmla="*/ 111053 w 319520"/>
                <a:gd name="csY11" fmla="*/ 0 h 148070"/>
                <a:gd name="csX12" fmla="*/ 150019 w 319520"/>
                <a:gd name="csY12" fmla="*/ 0 h 148070"/>
                <a:gd name="csX13" fmla="*/ 235744 w 319520"/>
                <a:gd name="csY13" fmla="*/ 38966 h 148070"/>
                <a:gd name="csX14" fmla="*/ 278606 w 319520"/>
                <a:gd name="csY14" fmla="*/ 35069 h 148070"/>
                <a:gd name="csX15" fmla="*/ 319520 w 319520"/>
                <a:gd name="csY15" fmla="*/ 52604 h 148070"/>
                <a:gd name="csX16" fmla="*/ 274710 w 319520"/>
                <a:gd name="csY16" fmla="*/ 148070 h 1480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319520" h="148070">
                  <a:moveTo>
                    <a:pt x="274710" y="148070"/>
                  </a:moveTo>
                  <a:lnTo>
                    <a:pt x="134432" y="140277"/>
                  </a:lnTo>
                  <a:lnTo>
                    <a:pt x="44811" y="113001"/>
                  </a:lnTo>
                  <a:lnTo>
                    <a:pt x="0" y="79880"/>
                  </a:lnTo>
                  <a:lnTo>
                    <a:pt x="25328" y="54552"/>
                  </a:lnTo>
                  <a:lnTo>
                    <a:pt x="31173" y="87673"/>
                  </a:lnTo>
                  <a:lnTo>
                    <a:pt x="56501" y="101311"/>
                  </a:lnTo>
                  <a:lnTo>
                    <a:pt x="66242" y="83777"/>
                  </a:lnTo>
                  <a:lnTo>
                    <a:pt x="54552" y="68190"/>
                  </a:lnTo>
                  <a:lnTo>
                    <a:pt x="101311" y="40914"/>
                  </a:lnTo>
                  <a:lnTo>
                    <a:pt x="81828" y="21431"/>
                  </a:lnTo>
                  <a:lnTo>
                    <a:pt x="111053" y="0"/>
                  </a:lnTo>
                  <a:lnTo>
                    <a:pt x="150019" y="0"/>
                  </a:lnTo>
                  <a:lnTo>
                    <a:pt x="235744" y="38966"/>
                  </a:lnTo>
                  <a:lnTo>
                    <a:pt x="278606" y="35069"/>
                  </a:lnTo>
                  <a:lnTo>
                    <a:pt x="319520" y="52604"/>
                  </a:lnTo>
                  <a:lnTo>
                    <a:pt x="274710" y="148070"/>
                  </a:lnTo>
                  <a:close/>
                </a:path>
              </a:pathLst>
            </a:custGeom>
            <a:gradFill>
              <a:gsLst>
                <a:gs pos="0">
                  <a:srgbClr val="EA6B79"/>
                </a:gs>
                <a:gs pos="50000">
                  <a:srgbClr val="EF8290"/>
                </a:gs>
                <a:gs pos="100000">
                  <a:srgbClr val="F59AA8"/>
                </a:gs>
              </a:gsLst>
              <a:lin ang="2700000" scaled="1"/>
            </a:gradFill>
            <a:ln w="16038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1CC251D-1AF4-97D7-CA11-DA69028A64BA}"/>
                </a:ext>
              </a:extLst>
            </p:cNvPr>
            <p:cNvSpPr/>
            <p:nvPr/>
          </p:nvSpPr>
          <p:spPr>
            <a:xfrm>
              <a:off x="10095097" y="2236578"/>
              <a:ext cx="118702" cy="167262"/>
            </a:xfrm>
            <a:custGeom>
              <a:avLst/>
              <a:gdLst>
                <a:gd name="csX0" fmla="*/ 9741 w 128587"/>
                <a:gd name="csY0" fmla="*/ 181191 h 181191"/>
                <a:gd name="csX1" fmla="*/ 0 w 128587"/>
                <a:gd name="csY1" fmla="*/ 175347 h 181191"/>
                <a:gd name="csX2" fmla="*/ 38966 w 128587"/>
                <a:gd name="csY2" fmla="*/ 148070 h 181191"/>
                <a:gd name="csX3" fmla="*/ 42863 w 128587"/>
                <a:gd name="csY3" fmla="*/ 89622 h 181191"/>
                <a:gd name="csX4" fmla="*/ 27276 w 128587"/>
                <a:gd name="csY4" fmla="*/ 77932 h 181191"/>
                <a:gd name="csX5" fmla="*/ 27276 w 128587"/>
                <a:gd name="csY5" fmla="*/ 38966 h 181191"/>
                <a:gd name="csX6" fmla="*/ 7793 w 128587"/>
                <a:gd name="csY6" fmla="*/ 0 h 181191"/>
                <a:gd name="csX7" fmla="*/ 107156 w 128587"/>
                <a:gd name="csY7" fmla="*/ 17535 h 181191"/>
                <a:gd name="csX8" fmla="*/ 116898 w 128587"/>
                <a:gd name="csY8" fmla="*/ 77932 h 181191"/>
                <a:gd name="csX9" fmla="*/ 111053 w 128587"/>
                <a:gd name="csY9" fmla="*/ 91570 h 181191"/>
                <a:gd name="csX10" fmla="*/ 97415 w 128587"/>
                <a:gd name="csY10" fmla="*/ 89622 h 181191"/>
                <a:gd name="csX11" fmla="*/ 97415 w 128587"/>
                <a:gd name="csY11" fmla="*/ 109105 h 181191"/>
                <a:gd name="csX12" fmla="*/ 128588 w 128587"/>
                <a:gd name="csY12" fmla="*/ 155864 h 181191"/>
                <a:gd name="csX13" fmla="*/ 79880 w 128587"/>
                <a:gd name="csY13" fmla="*/ 177295 h 181191"/>
                <a:gd name="csX14" fmla="*/ 9741 w 128587"/>
                <a:gd name="csY14" fmla="*/ 181191 h 1811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8587" h="181191">
                  <a:moveTo>
                    <a:pt x="9741" y="181191"/>
                  </a:moveTo>
                  <a:lnTo>
                    <a:pt x="0" y="175347"/>
                  </a:lnTo>
                  <a:lnTo>
                    <a:pt x="38966" y="148070"/>
                  </a:lnTo>
                  <a:lnTo>
                    <a:pt x="42863" y="89622"/>
                  </a:lnTo>
                  <a:lnTo>
                    <a:pt x="27276" y="77932"/>
                  </a:lnTo>
                  <a:lnTo>
                    <a:pt x="27276" y="38966"/>
                  </a:lnTo>
                  <a:lnTo>
                    <a:pt x="7793" y="0"/>
                  </a:lnTo>
                  <a:lnTo>
                    <a:pt x="107156" y="17535"/>
                  </a:lnTo>
                  <a:lnTo>
                    <a:pt x="116898" y="77932"/>
                  </a:lnTo>
                  <a:lnTo>
                    <a:pt x="111053" y="91570"/>
                  </a:lnTo>
                  <a:lnTo>
                    <a:pt x="97415" y="89622"/>
                  </a:lnTo>
                  <a:lnTo>
                    <a:pt x="97415" y="109105"/>
                  </a:lnTo>
                  <a:lnTo>
                    <a:pt x="128588" y="155864"/>
                  </a:lnTo>
                  <a:lnTo>
                    <a:pt x="79880" y="177295"/>
                  </a:lnTo>
                  <a:lnTo>
                    <a:pt x="9741" y="181191"/>
                  </a:lnTo>
                  <a:close/>
                </a:path>
              </a:pathLst>
            </a:custGeom>
            <a:gradFill>
              <a:gsLst>
                <a:gs pos="0">
                  <a:srgbClr val="56DF87"/>
                </a:gs>
                <a:gs pos="50000">
                  <a:srgbClr val="71E584"/>
                </a:gs>
                <a:gs pos="100000">
                  <a:srgbClr val="8DEB81"/>
                </a:gs>
              </a:gsLst>
              <a:lin ang="2700000" scaled="1"/>
            </a:gradFill>
            <a:ln w="8572"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CAE49D3-DAAF-31A0-9DBB-DA91255785F3}"/>
                </a:ext>
              </a:extLst>
            </p:cNvPr>
            <p:cNvSpPr/>
            <p:nvPr/>
          </p:nvSpPr>
          <p:spPr>
            <a:xfrm>
              <a:off x="9911647" y="2277945"/>
              <a:ext cx="143881" cy="233808"/>
            </a:xfrm>
            <a:custGeom>
              <a:avLst/>
              <a:gdLst>
                <a:gd name="csX0" fmla="*/ 150019 w 155863"/>
                <a:gd name="csY0" fmla="*/ 253278 h 253278"/>
                <a:gd name="csX1" fmla="*/ 79880 w 155863"/>
                <a:gd name="csY1" fmla="*/ 249382 h 253278"/>
                <a:gd name="csX2" fmla="*/ 38966 w 155863"/>
                <a:gd name="csY2" fmla="*/ 224054 h 253278"/>
                <a:gd name="csX3" fmla="*/ 35069 w 155863"/>
                <a:gd name="csY3" fmla="*/ 188985 h 253278"/>
                <a:gd name="csX4" fmla="*/ 66242 w 155863"/>
                <a:gd name="csY4" fmla="*/ 153915 h 253278"/>
                <a:gd name="csX5" fmla="*/ 66242 w 155863"/>
                <a:gd name="csY5" fmla="*/ 134432 h 253278"/>
                <a:gd name="csX6" fmla="*/ 35069 w 155863"/>
                <a:gd name="csY6" fmla="*/ 56501 h 253278"/>
                <a:gd name="csX7" fmla="*/ 0 w 155863"/>
                <a:gd name="csY7" fmla="*/ 21431 h 253278"/>
                <a:gd name="csX8" fmla="*/ 9741 w 155863"/>
                <a:gd name="csY8" fmla="*/ 0 h 253278"/>
                <a:gd name="csX9" fmla="*/ 40914 w 155863"/>
                <a:gd name="csY9" fmla="*/ 3897 h 253278"/>
                <a:gd name="csX10" fmla="*/ 144174 w 155863"/>
                <a:gd name="csY10" fmla="*/ 126639 h 253278"/>
                <a:gd name="csX11" fmla="*/ 116898 w 155863"/>
                <a:gd name="csY11" fmla="*/ 157812 h 253278"/>
                <a:gd name="csX12" fmla="*/ 109105 w 155863"/>
                <a:gd name="csY12" fmla="*/ 192881 h 253278"/>
                <a:gd name="csX13" fmla="*/ 155864 w 155863"/>
                <a:gd name="csY13" fmla="*/ 231847 h 253278"/>
                <a:gd name="csX14" fmla="*/ 150019 w 155863"/>
                <a:gd name="csY14" fmla="*/ 253278 h 2532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55863" h="253278">
                  <a:moveTo>
                    <a:pt x="150019" y="253278"/>
                  </a:moveTo>
                  <a:lnTo>
                    <a:pt x="79880" y="249382"/>
                  </a:lnTo>
                  <a:lnTo>
                    <a:pt x="38966" y="224054"/>
                  </a:lnTo>
                  <a:lnTo>
                    <a:pt x="35069" y="188985"/>
                  </a:lnTo>
                  <a:lnTo>
                    <a:pt x="66242" y="153915"/>
                  </a:lnTo>
                  <a:lnTo>
                    <a:pt x="66242" y="134432"/>
                  </a:lnTo>
                  <a:lnTo>
                    <a:pt x="35069" y="56501"/>
                  </a:lnTo>
                  <a:lnTo>
                    <a:pt x="0" y="21431"/>
                  </a:lnTo>
                  <a:lnTo>
                    <a:pt x="9741" y="0"/>
                  </a:lnTo>
                  <a:lnTo>
                    <a:pt x="40914" y="3897"/>
                  </a:lnTo>
                  <a:lnTo>
                    <a:pt x="144174" y="126639"/>
                  </a:lnTo>
                  <a:lnTo>
                    <a:pt x="116898" y="157812"/>
                  </a:lnTo>
                  <a:lnTo>
                    <a:pt x="109105" y="192881"/>
                  </a:lnTo>
                  <a:lnTo>
                    <a:pt x="155864" y="231847"/>
                  </a:lnTo>
                  <a:lnTo>
                    <a:pt x="150019" y="253278"/>
                  </a:lnTo>
                  <a:close/>
                </a:path>
              </a:pathLst>
            </a:custGeom>
            <a:gradFill>
              <a:gsLst>
                <a:gs pos="0">
                  <a:srgbClr val="56DF87"/>
                </a:gs>
                <a:gs pos="50000">
                  <a:srgbClr val="71E584"/>
                </a:gs>
                <a:gs pos="100000">
                  <a:srgbClr val="8DEB81"/>
                </a:gs>
              </a:gsLst>
              <a:lin ang="2700000" scaled="1"/>
            </a:gradFill>
            <a:ln w="8572"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AFD20C8-3C3D-7512-3C4E-FA234EAF6CDA}"/>
                </a:ext>
              </a:extLst>
            </p:cNvPr>
            <p:cNvSpPr/>
            <p:nvPr/>
          </p:nvSpPr>
          <p:spPr>
            <a:xfrm>
              <a:off x="10023157" y="2396647"/>
              <a:ext cx="140285" cy="100717"/>
            </a:xfrm>
            <a:custGeom>
              <a:avLst/>
              <a:gdLst>
                <a:gd name="csX0" fmla="*/ 118846 w 151967"/>
                <a:gd name="csY0" fmla="*/ 109105 h 109104"/>
                <a:gd name="csX1" fmla="*/ 40914 w 151967"/>
                <a:gd name="csY1" fmla="*/ 93518 h 109104"/>
                <a:gd name="csX2" fmla="*/ 0 w 151967"/>
                <a:gd name="csY2" fmla="*/ 64294 h 109104"/>
                <a:gd name="csX3" fmla="*/ 7793 w 151967"/>
                <a:gd name="csY3" fmla="*/ 33121 h 109104"/>
                <a:gd name="csX4" fmla="*/ 37018 w 151967"/>
                <a:gd name="csY4" fmla="*/ 0 h 109104"/>
                <a:gd name="csX5" fmla="*/ 64294 w 151967"/>
                <a:gd name="csY5" fmla="*/ 3897 h 109104"/>
                <a:gd name="csX6" fmla="*/ 72087 w 151967"/>
                <a:gd name="csY6" fmla="*/ 23380 h 109104"/>
                <a:gd name="csX7" fmla="*/ 151967 w 151967"/>
                <a:gd name="csY7" fmla="*/ 17535 h 109104"/>
                <a:gd name="csX8" fmla="*/ 151967 w 151967"/>
                <a:gd name="csY8" fmla="*/ 68190 h 109104"/>
                <a:gd name="csX9" fmla="*/ 118846 w 151967"/>
                <a:gd name="csY9" fmla="*/ 109105 h 1091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51967" h="109104">
                  <a:moveTo>
                    <a:pt x="118846" y="109105"/>
                  </a:moveTo>
                  <a:lnTo>
                    <a:pt x="40914" y="93518"/>
                  </a:lnTo>
                  <a:lnTo>
                    <a:pt x="0" y="64294"/>
                  </a:lnTo>
                  <a:lnTo>
                    <a:pt x="7793" y="33121"/>
                  </a:lnTo>
                  <a:lnTo>
                    <a:pt x="37018" y="0"/>
                  </a:lnTo>
                  <a:lnTo>
                    <a:pt x="64294" y="3897"/>
                  </a:lnTo>
                  <a:lnTo>
                    <a:pt x="72087" y="23380"/>
                  </a:lnTo>
                  <a:lnTo>
                    <a:pt x="151967" y="17535"/>
                  </a:lnTo>
                  <a:lnTo>
                    <a:pt x="151967" y="68190"/>
                  </a:lnTo>
                  <a:lnTo>
                    <a:pt x="118846" y="109105"/>
                  </a:lnTo>
                  <a:close/>
                </a:path>
              </a:pathLst>
            </a:custGeom>
            <a:gradFill>
              <a:gsLst>
                <a:gs pos="0">
                  <a:srgbClr val="7A5EFF"/>
                </a:gs>
                <a:gs pos="50000">
                  <a:srgbClr val="9674FF"/>
                </a:gs>
                <a:gs pos="100000">
                  <a:srgbClr val="B38BFF"/>
                </a:gs>
              </a:gsLst>
              <a:lin ang="2700000" scaled="1"/>
            </a:gradFill>
            <a:ln w="16038" cap="rnd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480636AF-4E53-3787-3ED9-5A3995E3C9BD}"/>
                </a:ext>
              </a:extLst>
            </p:cNvPr>
            <p:cNvSpPr/>
            <p:nvPr/>
          </p:nvSpPr>
          <p:spPr>
            <a:xfrm>
              <a:off x="9681436" y="2533335"/>
              <a:ext cx="154673" cy="212225"/>
            </a:xfrm>
            <a:custGeom>
              <a:avLst/>
              <a:gdLst>
                <a:gd name="csX0" fmla="*/ 122743 w 167553"/>
                <a:gd name="csY0" fmla="*/ 229899 h 229898"/>
                <a:gd name="csX1" fmla="*/ 66242 w 167553"/>
                <a:gd name="csY1" fmla="*/ 134432 h 229898"/>
                <a:gd name="csX2" fmla="*/ 62345 w 167553"/>
                <a:gd name="csY2" fmla="*/ 83777 h 229898"/>
                <a:gd name="csX3" fmla="*/ 3897 w 167553"/>
                <a:gd name="csY3" fmla="*/ 29224 h 229898"/>
                <a:gd name="csX4" fmla="*/ 0 w 167553"/>
                <a:gd name="csY4" fmla="*/ 9741 h 229898"/>
                <a:gd name="csX5" fmla="*/ 13638 w 167553"/>
                <a:gd name="csY5" fmla="*/ 0 h 229898"/>
                <a:gd name="csX6" fmla="*/ 44811 w 167553"/>
                <a:gd name="csY6" fmla="*/ 7793 h 229898"/>
                <a:gd name="csX7" fmla="*/ 167553 w 167553"/>
                <a:gd name="csY7" fmla="*/ 114949 h 229898"/>
                <a:gd name="csX8" fmla="*/ 122743 w 167553"/>
                <a:gd name="csY8" fmla="*/ 229899 h 2298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67553" h="229898">
                  <a:moveTo>
                    <a:pt x="122743" y="229899"/>
                  </a:moveTo>
                  <a:lnTo>
                    <a:pt x="66242" y="134432"/>
                  </a:lnTo>
                  <a:lnTo>
                    <a:pt x="62345" y="83777"/>
                  </a:lnTo>
                  <a:lnTo>
                    <a:pt x="3897" y="29224"/>
                  </a:lnTo>
                  <a:lnTo>
                    <a:pt x="0" y="9741"/>
                  </a:lnTo>
                  <a:lnTo>
                    <a:pt x="13638" y="0"/>
                  </a:lnTo>
                  <a:lnTo>
                    <a:pt x="44811" y="7793"/>
                  </a:lnTo>
                  <a:lnTo>
                    <a:pt x="167553" y="114949"/>
                  </a:lnTo>
                  <a:lnTo>
                    <a:pt x="122743" y="229899"/>
                  </a:lnTo>
                  <a:close/>
                </a:path>
              </a:pathLst>
            </a:custGeom>
            <a:gradFill>
              <a:gsLst>
                <a:gs pos="0">
                  <a:srgbClr val="EA6B79"/>
                </a:gs>
                <a:gs pos="50000">
                  <a:srgbClr val="EF8290"/>
                </a:gs>
                <a:gs pos="100000">
                  <a:srgbClr val="F59AA8"/>
                </a:gs>
              </a:gsLst>
              <a:lin ang="2700000" scaled="1"/>
            </a:gradFill>
            <a:ln w="16038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D2F18C9-27A4-4CD2-CB64-B5DDAA65CBAE}"/>
                </a:ext>
              </a:extLst>
            </p:cNvPr>
            <p:cNvSpPr/>
            <p:nvPr/>
          </p:nvSpPr>
          <p:spPr>
            <a:xfrm>
              <a:off x="9803736" y="2630456"/>
              <a:ext cx="149277" cy="125896"/>
            </a:xfrm>
            <a:custGeom>
              <a:avLst/>
              <a:gdLst>
                <a:gd name="csX0" fmla="*/ 68190 w 161708"/>
                <a:gd name="csY0" fmla="*/ 136381 h 136380"/>
                <a:gd name="csX1" fmla="*/ 0 w 161708"/>
                <a:gd name="csY1" fmla="*/ 126639 h 136380"/>
                <a:gd name="csX2" fmla="*/ 46759 w 161708"/>
                <a:gd name="csY2" fmla="*/ 9741 h 136380"/>
                <a:gd name="csX3" fmla="*/ 161709 w 161708"/>
                <a:gd name="csY3" fmla="*/ 0 h 136380"/>
                <a:gd name="csX4" fmla="*/ 151967 w 161708"/>
                <a:gd name="csY4" fmla="*/ 64294 h 136380"/>
                <a:gd name="csX5" fmla="*/ 114949 w 161708"/>
                <a:gd name="csY5" fmla="*/ 77932 h 136380"/>
                <a:gd name="csX6" fmla="*/ 101311 w 161708"/>
                <a:gd name="csY6" fmla="*/ 122743 h 136380"/>
                <a:gd name="csX7" fmla="*/ 68190 w 161708"/>
                <a:gd name="csY7" fmla="*/ 136381 h 1363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61708" h="136380">
                  <a:moveTo>
                    <a:pt x="68190" y="136381"/>
                  </a:moveTo>
                  <a:lnTo>
                    <a:pt x="0" y="126639"/>
                  </a:lnTo>
                  <a:lnTo>
                    <a:pt x="46759" y="9741"/>
                  </a:lnTo>
                  <a:lnTo>
                    <a:pt x="161709" y="0"/>
                  </a:lnTo>
                  <a:lnTo>
                    <a:pt x="151967" y="64294"/>
                  </a:lnTo>
                  <a:lnTo>
                    <a:pt x="114949" y="77932"/>
                  </a:lnTo>
                  <a:lnTo>
                    <a:pt x="101311" y="122743"/>
                  </a:lnTo>
                  <a:lnTo>
                    <a:pt x="68190" y="136381"/>
                  </a:lnTo>
                  <a:close/>
                </a:path>
              </a:pathLst>
            </a:custGeom>
            <a:gradFill>
              <a:gsLst>
                <a:gs pos="0">
                  <a:srgbClr val="7A5EFF"/>
                </a:gs>
                <a:gs pos="50000">
                  <a:srgbClr val="9674FF"/>
                </a:gs>
                <a:gs pos="100000">
                  <a:srgbClr val="B38BFF"/>
                </a:gs>
              </a:gsLst>
              <a:lin ang="2700000" scaled="1"/>
            </a:gradFill>
            <a:ln w="16038" cap="rnd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BDB54CFD-36DF-68E1-2D14-137C4F67BF5B}"/>
                </a:ext>
              </a:extLst>
            </p:cNvPr>
            <p:cNvSpPr/>
            <p:nvPr/>
          </p:nvSpPr>
          <p:spPr>
            <a:xfrm>
              <a:off x="9976395" y="1723999"/>
              <a:ext cx="241002" cy="276972"/>
            </a:xfrm>
            <a:custGeom>
              <a:avLst/>
              <a:gdLst>
                <a:gd name="csX0" fmla="*/ 68190 w 261071"/>
                <a:gd name="csY0" fmla="*/ 300038 h 300037"/>
                <a:gd name="csX1" fmla="*/ 15586 w 261071"/>
                <a:gd name="csY1" fmla="*/ 294193 h 300037"/>
                <a:gd name="csX2" fmla="*/ 0 w 261071"/>
                <a:gd name="csY2" fmla="*/ 208468 h 300037"/>
                <a:gd name="csX3" fmla="*/ 11690 w 261071"/>
                <a:gd name="csY3" fmla="*/ 181191 h 300037"/>
                <a:gd name="csX4" fmla="*/ 95466 w 261071"/>
                <a:gd name="csY4" fmla="*/ 151967 h 300037"/>
                <a:gd name="csX5" fmla="*/ 113001 w 261071"/>
                <a:gd name="csY5" fmla="*/ 83777 h 300037"/>
                <a:gd name="csX6" fmla="*/ 188985 w 261071"/>
                <a:gd name="csY6" fmla="*/ 50656 h 300037"/>
                <a:gd name="csX7" fmla="*/ 235744 w 261071"/>
                <a:gd name="csY7" fmla="*/ 0 h 300037"/>
                <a:gd name="csX8" fmla="*/ 233795 w 261071"/>
                <a:gd name="csY8" fmla="*/ 40914 h 300037"/>
                <a:gd name="csX9" fmla="*/ 214313 w 261071"/>
                <a:gd name="csY9" fmla="*/ 72087 h 300037"/>
                <a:gd name="csX10" fmla="*/ 227951 w 261071"/>
                <a:gd name="csY10" fmla="*/ 101311 h 300037"/>
                <a:gd name="csX11" fmla="*/ 261072 w 261071"/>
                <a:gd name="csY11" fmla="*/ 118846 h 300037"/>
                <a:gd name="csX12" fmla="*/ 261072 w 261071"/>
                <a:gd name="csY12" fmla="*/ 157812 h 300037"/>
                <a:gd name="csX13" fmla="*/ 173398 w 261071"/>
                <a:gd name="csY13" fmla="*/ 226002 h 300037"/>
                <a:gd name="csX14" fmla="*/ 163657 w 261071"/>
                <a:gd name="csY14" fmla="*/ 161709 h 300037"/>
                <a:gd name="csX15" fmla="*/ 142226 w 261071"/>
                <a:gd name="csY15" fmla="*/ 148070 h 300037"/>
                <a:gd name="csX16" fmla="*/ 114949 w 261071"/>
                <a:gd name="csY16" fmla="*/ 151967 h 300037"/>
                <a:gd name="csX17" fmla="*/ 101311 w 261071"/>
                <a:gd name="csY17" fmla="*/ 192881 h 300037"/>
                <a:gd name="csX18" fmla="*/ 60397 w 261071"/>
                <a:gd name="csY18" fmla="*/ 206519 h 300037"/>
                <a:gd name="csX19" fmla="*/ 46759 w 261071"/>
                <a:gd name="csY19" fmla="*/ 231847 h 300037"/>
                <a:gd name="csX20" fmla="*/ 54552 w 261071"/>
                <a:gd name="csY20" fmla="*/ 270813 h 300037"/>
                <a:gd name="csX21" fmla="*/ 77932 w 261071"/>
                <a:gd name="csY21" fmla="*/ 290296 h 300037"/>
                <a:gd name="csX22" fmla="*/ 68190 w 261071"/>
                <a:gd name="csY22" fmla="*/ 300038 h 3000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261071" h="300037">
                  <a:moveTo>
                    <a:pt x="68190" y="300038"/>
                  </a:moveTo>
                  <a:lnTo>
                    <a:pt x="15586" y="294193"/>
                  </a:lnTo>
                  <a:lnTo>
                    <a:pt x="0" y="208468"/>
                  </a:lnTo>
                  <a:lnTo>
                    <a:pt x="11690" y="181191"/>
                  </a:lnTo>
                  <a:lnTo>
                    <a:pt x="95466" y="151967"/>
                  </a:lnTo>
                  <a:lnTo>
                    <a:pt x="113001" y="83777"/>
                  </a:lnTo>
                  <a:lnTo>
                    <a:pt x="188985" y="50656"/>
                  </a:lnTo>
                  <a:lnTo>
                    <a:pt x="235744" y="0"/>
                  </a:lnTo>
                  <a:lnTo>
                    <a:pt x="233795" y="40914"/>
                  </a:lnTo>
                  <a:lnTo>
                    <a:pt x="214313" y="72087"/>
                  </a:lnTo>
                  <a:lnTo>
                    <a:pt x="227951" y="101311"/>
                  </a:lnTo>
                  <a:lnTo>
                    <a:pt x="261072" y="118846"/>
                  </a:lnTo>
                  <a:lnTo>
                    <a:pt x="261072" y="157812"/>
                  </a:lnTo>
                  <a:lnTo>
                    <a:pt x="173398" y="226002"/>
                  </a:lnTo>
                  <a:lnTo>
                    <a:pt x="163657" y="161709"/>
                  </a:lnTo>
                  <a:lnTo>
                    <a:pt x="142226" y="148070"/>
                  </a:lnTo>
                  <a:lnTo>
                    <a:pt x="114949" y="151967"/>
                  </a:lnTo>
                  <a:lnTo>
                    <a:pt x="101311" y="192881"/>
                  </a:lnTo>
                  <a:lnTo>
                    <a:pt x="60397" y="206519"/>
                  </a:lnTo>
                  <a:lnTo>
                    <a:pt x="46759" y="231847"/>
                  </a:lnTo>
                  <a:lnTo>
                    <a:pt x="54552" y="270813"/>
                  </a:lnTo>
                  <a:lnTo>
                    <a:pt x="77932" y="290296"/>
                  </a:lnTo>
                  <a:lnTo>
                    <a:pt x="68190" y="300038"/>
                  </a:lnTo>
                  <a:close/>
                </a:path>
              </a:pathLst>
            </a:custGeom>
            <a:gradFill>
              <a:gsLst>
                <a:gs pos="0">
                  <a:srgbClr val="56DF87"/>
                </a:gs>
                <a:gs pos="50000">
                  <a:srgbClr val="71E584"/>
                </a:gs>
                <a:gs pos="100000">
                  <a:srgbClr val="8DEB81"/>
                </a:gs>
              </a:gsLst>
              <a:lin ang="2700000" scaled="1"/>
            </a:gradFill>
            <a:ln w="8572"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78BEC98-89AF-7E26-3CA0-4A3A32CC9B89}"/>
                </a:ext>
              </a:extLst>
            </p:cNvPr>
            <p:cNvSpPr/>
            <p:nvPr/>
          </p:nvSpPr>
          <p:spPr>
            <a:xfrm>
              <a:off x="3447745" y="2490169"/>
              <a:ext cx="6269661" cy="3665395"/>
            </a:xfrm>
            <a:custGeom>
              <a:avLst/>
              <a:gdLst>
                <a:gd name="csX0" fmla="*/ 3734882 w 6791758"/>
                <a:gd name="csY0" fmla="*/ 1200150 h 3970626"/>
                <a:gd name="csX1" fmla="*/ 3789434 w 6791758"/>
                <a:gd name="csY1" fmla="*/ 1204047 h 3970626"/>
                <a:gd name="csX2" fmla="*/ 3799176 w 6791758"/>
                <a:gd name="csY2" fmla="*/ 1229374 h 3970626"/>
                <a:gd name="csX3" fmla="*/ 3789434 w 6791758"/>
                <a:gd name="csY3" fmla="*/ 1246909 h 3970626"/>
                <a:gd name="csX4" fmla="*/ 3758262 w 6791758"/>
                <a:gd name="csY4" fmla="*/ 1227426 h 3970626"/>
                <a:gd name="csX5" fmla="*/ 3730985 w 6791758"/>
                <a:gd name="csY5" fmla="*/ 1231323 h 3970626"/>
                <a:gd name="csX6" fmla="*/ 3721244 w 6791758"/>
                <a:gd name="csY6" fmla="*/ 1213788 h 3970626"/>
                <a:gd name="csX7" fmla="*/ 3458224 w 6791758"/>
                <a:gd name="csY7" fmla="*/ 1079355 h 3970626"/>
                <a:gd name="csX8" fmla="*/ 3471862 w 6791758"/>
                <a:gd name="csY8" fmla="*/ 1085200 h 3970626"/>
                <a:gd name="csX9" fmla="*/ 3456276 w 6791758"/>
                <a:gd name="csY9" fmla="*/ 1104683 h 3970626"/>
                <a:gd name="csX10" fmla="*/ 3485500 w 6791758"/>
                <a:gd name="csY10" fmla="*/ 1157287 h 3970626"/>
                <a:gd name="csX11" fmla="*/ 3536156 w 6791758"/>
                <a:gd name="csY11" fmla="*/ 1180666 h 3970626"/>
                <a:gd name="csX12" fmla="*/ 3586812 w 6791758"/>
                <a:gd name="csY12" fmla="*/ 1180666 h 3970626"/>
                <a:gd name="csX13" fmla="*/ 3631623 w 6791758"/>
                <a:gd name="csY13" fmla="*/ 1229374 h 3970626"/>
                <a:gd name="csX14" fmla="*/ 3616036 w 6791758"/>
                <a:gd name="csY14" fmla="*/ 1283926 h 3970626"/>
                <a:gd name="csX15" fmla="*/ 3555639 w 6791758"/>
                <a:gd name="csY15" fmla="*/ 1305357 h 3970626"/>
                <a:gd name="csX16" fmla="*/ 3469914 w 6791758"/>
                <a:gd name="csY16" fmla="*/ 1274185 h 3970626"/>
                <a:gd name="csX17" fmla="*/ 3467966 w 6791758"/>
                <a:gd name="csY17" fmla="*/ 1237167 h 3970626"/>
                <a:gd name="csX18" fmla="*/ 3434845 w 6791758"/>
                <a:gd name="csY18" fmla="*/ 1215736 h 3970626"/>
                <a:gd name="csX19" fmla="*/ 3417310 w 6791758"/>
                <a:gd name="csY19" fmla="*/ 1299512 h 3970626"/>
                <a:gd name="csX20" fmla="*/ 3353016 w 6791758"/>
                <a:gd name="csY20" fmla="*/ 1313150 h 3970626"/>
                <a:gd name="csX21" fmla="*/ 3267291 w 6791758"/>
                <a:gd name="csY21" fmla="*/ 1301461 h 3970626"/>
                <a:gd name="csX22" fmla="*/ 3197153 w 6791758"/>
                <a:gd name="csY22" fmla="*/ 1254702 h 3970626"/>
                <a:gd name="csX23" fmla="*/ 3134807 w 6791758"/>
                <a:gd name="csY23" fmla="*/ 1270288 h 3970626"/>
                <a:gd name="csX24" fmla="*/ 3113376 w 6791758"/>
                <a:gd name="csY24" fmla="*/ 1248857 h 3970626"/>
                <a:gd name="csX25" fmla="*/ 3278981 w 6791758"/>
                <a:gd name="csY25" fmla="*/ 1137804 h 3970626"/>
                <a:gd name="csX26" fmla="*/ 3341327 w 6791758"/>
                <a:gd name="csY26" fmla="*/ 1145597 h 3970626"/>
                <a:gd name="csX27" fmla="*/ 3388086 w 6791758"/>
                <a:gd name="csY27" fmla="*/ 1114424 h 3970626"/>
                <a:gd name="csX28" fmla="*/ 3430948 w 6791758"/>
                <a:gd name="csY28" fmla="*/ 1118321 h 3970626"/>
                <a:gd name="csX29" fmla="*/ 2669164 w 6791758"/>
                <a:gd name="csY29" fmla="*/ 1011165 h 3970626"/>
                <a:gd name="csX30" fmla="*/ 2647733 w 6791758"/>
                <a:gd name="csY30" fmla="*/ 1067666 h 3970626"/>
                <a:gd name="csX31" fmla="*/ 2637992 w 6791758"/>
                <a:gd name="csY31" fmla="*/ 1030648 h 3970626"/>
                <a:gd name="csX32" fmla="*/ 2616560 w 6791758"/>
                <a:gd name="csY32" fmla="*/ 1024803 h 3970626"/>
                <a:gd name="csX33" fmla="*/ 2612664 w 6791758"/>
                <a:gd name="csY33" fmla="*/ 1044286 h 3970626"/>
                <a:gd name="csX34" fmla="*/ 2573698 w 6791758"/>
                <a:gd name="csY34" fmla="*/ 1040389 h 3970626"/>
                <a:gd name="csX35" fmla="*/ 2546422 w 6791758"/>
                <a:gd name="csY35" fmla="*/ 1071562 h 3970626"/>
                <a:gd name="csX36" fmla="*/ 2519145 w 6791758"/>
                <a:gd name="csY36" fmla="*/ 1063769 h 3970626"/>
                <a:gd name="csX37" fmla="*/ 2509404 w 6791758"/>
                <a:gd name="csY37" fmla="*/ 1042338 h 3970626"/>
                <a:gd name="csX38" fmla="*/ 2585388 w 6791758"/>
                <a:gd name="csY38" fmla="*/ 1017010 h 3970626"/>
                <a:gd name="csX39" fmla="*/ 4015436 w 6791758"/>
                <a:gd name="csY39" fmla="*/ 939078 h 3970626"/>
                <a:gd name="csX40" fmla="*/ 4134282 w 6791758"/>
                <a:gd name="csY40" fmla="*/ 1065717 h 3970626"/>
                <a:gd name="csX41" fmla="*/ 4101161 w 6791758"/>
                <a:gd name="csY41" fmla="*/ 1075459 h 3970626"/>
                <a:gd name="csX42" fmla="*/ 4066092 w 6791758"/>
                <a:gd name="csY42" fmla="*/ 1063769 h 3970626"/>
                <a:gd name="csX43" fmla="*/ 4042712 w 6791758"/>
                <a:gd name="csY43" fmla="*/ 1091045 h 3970626"/>
                <a:gd name="csX44" fmla="*/ 3984264 w 6791758"/>
                <a:gd name="csY44" fmla="*/ 1020906 h 3970626"/>
                <a:gd name="csX45" fmla="*/ 3947246 w 6791758"/>
                <a:gd name="csY45" fmla="*/ 1003372 h 3970626"/>
                <a:gd name="csX46" fmla="*/ 3956987 w 6791758"/>
                <a:gd name="csY46" fmla="*/ 981941 h 3970626"/>
                <a:gd name="csX47" fmla="*/ 1580067 w 6791758"/>
                <a:gd name="csY47" fmla="*/ 939078 h 3970626"/>
                <a:gd name="csX48" fmla="*/ 1617085 w 6791758"/>
                <a:gd name="csY48" fmla="*/ 960509 h 3970626"/>
                <a:gd name="csX49" fmla="*/ 1617085 w 6791758"/>
                <a:gd name="csY49" fmla="*/ 1026751 h 3970626"/>
                <a:gd name="csX50" fmla="*/ 1552791 w 6791758"/>
                <a:gd name="csY50" fmla="*/ 1091045 h 3970626"/>
                <a:gd name="csX51" fmla="*/ 1511877 w 6791758"/>
                <a:gd name="csY51" fmla="*/ 1038441 h 3970626"/>
                <a:gd name="csX52" fmla="*/ 1507980 w 6791758"/>
                <a:gd name="csY52" fmla="*/ 979992 h 3970626"/>
                <a:gd name="csX53" fmla="*/ 1533308 w 6791758"/>
                <a:gd name="csY53" fmla="*/ 942975 h 3970626"/>
                <a:gd name="csX54" fmla="*/ 4069989 w 6791758"/>
                <a:gd name="csY54" fmla="*/ 845560 h 3970626"/>
                <a:gd name="csX55" fmla="*/ 4052454 w 6791758"/>
                <a:gd name="csY55" fmla="*/ 886474 h 3970626"/>
                <a:gd name="csX56" fmla="*/ 4085575 w 6791758"/>
                <a:gd name="csY56" fmla="*/ 931285 h 3970626"/>
                <a:gd name="csX57" fmla="*/ 3986212 w 6791758"/>
                <a:gd name="csY57" fmla="*/ 894267 h 3970626"/>
                <a:gd name="csX58" fmla="*/ 4276508 w 6791758"/>
                <a:gd name="csY58" fmla="*/ 654627 h 3970626"/>
                <a:gd name="csX59" fmla="*/ 4274560 w 6791758"/>
                <a:gd name="csY59" fmla="*/ 711128 h 3970626"/>
                <a:gd name="csX60" fmla="*/ 4294043 w 6791758"/>
                <a:gd name="csY60" fmla="*/ 769576 h 3970626"/>
                <a:gd name="csX61" fmla="*/ 4338854 w 6791758"/>
                <a:gd name="csY61" fmla="*/ 794904 h 3970626"/>
                <a:gd name="csX62" fmla="*/ 4385613 w 6791758"/>
                <a:gd name="csY62" fmla="*/ 798801 h 3970626"/>
                <a:gd name="csX63" fmla="*/ 4422630 w 6791758"/>
                <a:gd name="csY63" fmla="*/ 824129 h 3970626"/>
                <a:gd name="csX64" fmla="*/ 4420682 w 6791758"/>
                <a:gd name="csY64" fmla="*/ 841663 h 3970626"/>
                <a:gd name="csX65" fmla="*/ 4370026 w 6791758"/>
                <a:gd name="csY65" fmla="*/ 818284 h 3970626"/>
                <a:gd name="csX66" fmla="*/ 4327164 w 6791758"/>
                <a:gd name="csY66" fmla="*/ 826077 h 3970626"/>
                <a:gd name="csX67" fmla="*/ 4188835 w 6791758"/>
                <a:gd name="csY67" fmla="*/ 753990 h 3970626"/>
                <a:gd name="csX68" fmla="*/ 4262870 w 6791758"/>
                <a:gd name="csY68" fmla="*/ 683851 h 3970626"/>
                <a:gd name="csX69" fmla="*/ 1108580 w 6791758"/>
                <a:gd name="csY69" fmla="*/ 623455 h 3970626"/>
                <a:gd name="csX70" fmla="*/ 1141701 w 6791758"/>
                <a:gd name="csY70" fmla="*/ 660473 h 3970626"/>
                <a:gd name="csX71" fmla="*/ 1141701 w 6791758"/>
                <a:gd name="csY71" fmla="*/ 691645 h 3970626"/>
                <a:gd name="csX72" fmla="*/ 1116373 w 6791758"/>
                <a:gd name="csY72" fmla="*/ 736456 h 3970626"/>
                <a:gd name="csX73" fmla="*/ 1079356 w 6791758"/>
                <a:gd name="csY73" fmla="*/ 707232 h 3970626"/>
                <a:gd name="csX74" fmla="*/ 1067666 w 6791758"/>
                <a:gd name="csY74" fmla="*/ 676059 h 3970626"/>
                <a:gd name="csX75" fmla="*/ 4825928 w 6791758"/>
                <a:gd name="csY75" fmla="*/ 120794 h 3970626"/>
                <a:gd name="csX76" fmla="*/ 4841514 w 6791758"/>
                <a:gd name="csY76" fmla="*/ 120794 h 3970626"/>
                <a:gd name="csX77" fmla="*/ 4853204 w 6791758"/>
                <a:gd name="csY77" fmla="*/ 183139 h 3970626"/>
                <a:gd name="csX78" fmla="*/ 4810341 w 6791758"/>
                <a:gd name="csY78" fmla="*/ 179243 h 3970626"/>
                <a:gd name="csX79" fmla="*/ 4788910 w 6791758"/>
                <a:gd name="csY79" fmla="*/ 157812 h 3970626"/>
                <a:gd name="csX80" fmla="*/ 5079206 w 6791758"/>
                <a:gd name="csY80" fmla="*/ 0 h 3970626"/>
                <a:gd name="csX81" fmla="*/ 5188311 w 6791758"/>
                <a:gd name="csY81" fmla="*/ 50656 h 3970626"/>
                <a:gd name="csX82" fmla="*/ 5307157 w 6791758"/>
                <a:gd name="csY82" fmla="*/ 83777 h 3970626"/>
                <a:gd name="csX83" fmla="*/ 5468865 w 6791758"/>
                <a:gd name="csY83" fmla="*/ 537730 h 3970626"/>
                <a:gd name="csX84" fmla="*/ 5924767 w 6791758"/>
                <a:gd name="csY84" fmla="*/ 522143 h 3970626"/>
                <a:gd name="csX85" fmla="*/ 6002698 w 6791758"/>
                <a:gd name="csY85" fmla="*/ 490970 h 3970626"/>
                <a:gd name="csX86" fmla="*/ 6053354 w 6791758"/>
                <a:gd name="csY86" fmla="*/ 436418 h 3970626"/>
                <a:gd name="csX87" fmla="*/ 6096217 w 6791758"/>
                <a:gd name="csY87" fmla="*/ 432522 h 3970626"/>
                <a:gd name="csX88" fmla="*/ 6162459 w 6791758"/>
                <a:gd name="csY88" fmla="*/ 385763 h 3970626"/>
                <a:gd name="csX89" fmla="*/ 6232597 w 6791758"/>
                <a:gd name="csY89" fmla="*/ 374073 h 3970626"/>
                <a:gd name="csX90" fmla="*/ 6263770 w 6791758"/>
                <a:gd name="csY90" fmla="*/ 346797 h 3970626"/>
                <a:gd name="csX91" fmla="*/ 6388461 w 6791758"/>
                <a:gd name="csY91" fmla="*/ 385763 h 3970626"/>
                <a:gd name="csX92" fmla="*/ 6485876 w 6791758"/>
                <a:gd name="csY92" fmla="*/ 362383 h 3970626"/>
                <a:gd name="csX93" fmla="*/ 6515100 w 6791758"/>
                <a:gd name="csY93" fmla="*/ 434470 h 3970626"/>
                <a:gd name="csX94" fmla="*/ 6468341 w 6791758"/>
                <a:gd name="csY94" fmla="*/ 485126 h 3970626"/>
                <a:gd name="csX95" fmla="*/ 6472238 w 6791758"/>
                <a:gd name="csY95" fmla="*/ 543574 h 3970626"/>
                <a:gd name="csX96" fmla="*/ 6429375 w 6791758"/>
                <a:gd name="csY96" fmla="*/ 570851 h 3970626"/>
                <a:gd name="csX97" fmla="*/ 6429375 w 6791758"/>
                <a:gd name="csY97" fmla="*/ 613713 h 3970626"/>
                <a:gd name="csX98" fmla="*/ 6444961 w 6791758"/>
                <a:gd name="csY98" fmla="*/ 668265 h 3970626"/>
                <a:gd name="csX99" fmla="*/ 6441065 w 6791758"/>
                <a:gd name="csY99" fmla="*/ 796853 h 3970626"/>
                <a:gd name="csX100" fmla="*/ 6503410 w 6791758"/>
                <a:gd name="csY100" fmla="*/ 866992 h 3970626"/>
                <a:gd name="csX101" fmla="*/ 6503410 w 6791758"/>
                <a:gd name="csY101" fmla="*/ 964406 h 3970626"/>
                <a:gd name="csX102" fmla="*/ 6433272 w 6791758"/>
                <a:gd name="csY102" fmla="*/ 1069614 h 3970626"/>
                <a:gd name="csX103" fmla="*/ 6417685 w 6791758"/>
                <a:gd name="csY103" fmla="*/ 1139753 h 3970626"/>
                <a:gd name="csX104" fmla="*/ 6435220 w 6791758"/>
                <a:gd name="csY104" fmla="*/ 1157288 h 3970626"/>
                <a:gd name="csX105" fmla="*/ 6509255 w 6791758"/>
                <a:gd name="csY105" fmla="*/ 1161184 h 3970626"/>
                <a:gd name="csX106" fmla="*/ 6544325 w 6791758"/>
                <a:gd name="csY106" fmla="*/ 1184564 h 3970626"/>
                <a:gd name="csX107" fmla="*/ 6567704 w 6791758"/>
                <a:gd name="csY107" fmla="*/ 1184564 h 3970626"/>
                <a:gd name="csX108" fmla="*/ 6637843 w 6791758"/>
                <a:gd name="csY108" fmla="*/ 1145598 h 3970626"/>
                <a:gd name="csX109" fmla="*/ 6688498 w 6791758"/>
                <a:gd name="csY109" fmla="*/ 1145598 h 3970626"/>
                <a:gd name="csX110" fmla="*/ 6717723 w 6791758"/>
                <a:gd name="csY110" fmla="*/ 1221581 h 3970626"/>
                <a:gd name="csX111" fmla="*/ 6721619 w 6791758"/>
                <a:gd name="csY111" fmla="*/ 1280030 h 3970626"/>
                <a:gd name="csX112" fmla="*/ 6791758 w 6791758"/>
                <a:gd name="csY112" fmla="*/ 1393031 h 3970626"/>
                <a:gd name="csX113" fmla="*/ 6614463 w 6791758"/>
                <a:gd name="csY113" fmla="*/ 1441739 h 3970626"/>
                <a:gd name="csX114" fmla="*/ 6505359 w 6791758"/>
                <a:gd name="csY114" fmla="*/ 1500188 h 3970626"/>
                <a:gd name="csX115" fmla="*/ 6431323 w 6791758"/>
                <a:gd name="csY115" fmla="*/ 1457325 h 3970626"/>
                <a:gd name="csX116" fmla="*/ 6372875 w 6791758"/>
                <a:gd name="csY116" fmla="*/ 1480705 h 3970626"/>
                <a:gd name="csX117" fmla="*/ 6209218 w 6791758"/>
                <a:gd name="csY117" fmla="*/ 1469015 h 3970626"/>
                <a:gd name="csX118" fmla="*/ 6092320 w 6791758"/>
                <a:gd name="csY118" fmla="*/ 1546947 h 3970626"/>
                <a:gd name="csX119" fmla="*/ 5961784 w 6791758"/>
                <a:gd name="csY119" fmla="*/ 1580068 h 3970626"/>
                <a:gd name="csX120" fmla="*/ 5969577 w 6791758"/>
                <a:gd name="csY120" fmla="*/ 1646310 h 3970626"/>
                <a:gd name="csX121" fmla="*/ 6090372 w 6791758"/>
                <a:gd name="csY121" fmla="*/ 1724242 h 3970626"/>
                <a:gd name="csX122" fmla="*/ 6098165 w 6791758"/>
                <a:gd name="csY122" fmla="*/ 1919071 h 3970626"/>
                <a:gd name="csX123" fmla="*/ 6000750 w 6791758"/>
                <a:gd name="csY123" fmla="*/ 2059348 h 3970626"/>
                <a:gd name="csX124" fmla="*/ 5950094 w 6791758"/>
                <a:gd name="csY124" fmla="*/ 2289247 h 3970626"/>
                <a:gd name="csX125" fmla="*/ 5840990 w 6791758"/>
                <a:gd name="csY125" fmla="*/ 2406145 h 3970626"/>
                <a:gd name="csX126" fmla="*/ 5798127 w 6791758"/>
                <a:gd name="csY126" fmla="*/ 2628251 h 3970626"/>
                <a:gd name="csX127" fmla="*/ 5759161 w 6791758"/>
                <a:gd name="csY127" fmla="*/ 2741252 h 3970626"/>
                <a:gd name="csX128" fmla="*/ 5603298 w 6791758"/>
                <a:gd name="csY128" fmla="*/ 2998427 h 3970626"/>
                <a:gd name="csX129" fmla="*/ 5591608 w 6791758"/>
                <a:gd name="csY129" fmla="*/ 3091945 h 3970626"/>
                <a:gd name="csX130" fmla="*/ 5556539 w 6791758"/>
                <a:gd name="csY130" fmla="*/ 3177670 h 3970626"/>
                <a:gd name="csX131" fmla="*/ 5564332 w 6791758"/>
                <a:gd name="csY131" fmla="*/ 3532260 h 3970626"/>
                <a:gd name="csX132" fmla="*/ 5537056 w 6791758"/>
                <a:gd name="csY132" fmla="*/ 3656951 h 3970626"/>
                <a:gd name="csX133" fmla="*/ 5544849 w 6791758"/>
                <a:gd name="csY133" fmla="*/ 3688123 h 3970626"/>
                <a:gd name="csX134" fmla="*/ 5219484 w 6791758"/>
                <a:gd name="csY134" fmla="*/ 3970626 h 3970626"/>
                <a:gd name="csX135" fmla="*/ 1502136 w 6791758"/>
                <a:gd name="csY135" fmla="*/ 3265343 h 3970626"/>
                <a:gd name="csX136" fmla="*/ 0 w 6791758"/>
                <a:gd name="csY136" fmla="*/ 1330686 h 3970626"/>
                <a:gd name="csX137" fmla="*/ 0 w 6791758"/>
                <a:gd name="csY137" fmla="*/ 1128063 h 3970626"/>
                <a:gd name="csX138" fmla="*/ 23380 w 6791758"/>
                <a:gd name="csY138" fmla="*/ 1116373 h 3970626"/>
                <a:gd name="csX139" fmla="*/ 38966 w 6791758"/>
                <a:gd name="csY139" fmla="*/ 1073511 h 3970626"/>
                <a:gd name="csX140" fmla="*/ 19483 w 6791758"/>
                <a:gd name="csY140" fmla="*/ 1018959 h 3970626"/>
                <a:gd name="csX141" fmla="*/ 23380 w 6791758"/>
                <a:gd name="csY141" fmla="*/ 960510 h 3970626"/>
                <a:gd name="csX142" fmla="*/ 7793 w 6791758"/>
                <a:gd name="csY142" fmla="*/ 937130 h 3970626"/>
                <a:gd name="csX143" fmla="*/ 27276 w 6791758"/>
                <a:gd name="csY143" fmla="*/ 925440 h 3970626"/>
                <a:gd name="csX144" fmla="*/ 74035 w 6791758"/>
                <a:gd name="csY144" fmla="*/ 1011165 h 3970626"/>
                <a:gd name="csX145" fmla="*/ 62345 w 6791758"/>
                <a:gd name="csY145" fmla="*/ 1108580 h 3970626"/>
                <a:gd name="csX146" fmla="*/ 75984 w 6791758"/>
                <a:gd name="csY146" fmla="*/ 1211840 h 3970626"/>
                <a:gd name="csX147" fmla="*/ 136381 w 6791758"/>
                <a:gd name="csY147" fmla="*/ 1151443 h 3970626"/>
                <a:gd name="csX148" fmla="*/ 134432 w 6791758"/>
                <a:gd name="csY148" fmla="*/ 1087149 h 3970626"/>
                <a:gd name="csX149" fmla="*/ 151967 w 6791758"/>
                <a:gd name="csY149" fmla="*/ 1120270 h 3970626"/>
                <a:gd name="csX150" fmla="*/ 155864 w 6791758"/>
                <a:gd name="csY150" fmla="*/ 1178719 h 3970626"/>
                <a:gd name="csX151" fmla="*/ 181191 w 6791758"/>
                <a:gd name="csY151" fmla="*/ 1200150 h 3970626"/>
                <a:gd name="csX152" fmla="*/ 210416 w 6791758"/>
                <a:gd name="csY152" fmla="*/ 1186512 h 3970626"/>
                <a:gd name="csX153" fmla="*/ 206519 w 6791758"/>
                <a:gd name="csY153" fmla="*/ 1124167 h 3970626"/>
                <a:gd name="csX154" fmla="*/ 251330 w 6791758"/>
                <a:gd name="csY154" fmla="*/ 1063769 h 3970626"/>
                <a:gd name="csX155" fmla="*/ 292244 w 6791758"/>
                <a:gd name="csY155" fmla="*/ 1092994 h 3970626"/>
                <a:gd name="csX156" fmla="*/ 284451 w 6791758"/>
                <a:gd name="csY156" fmla="*/ 1135856 h 3970626"/>
                <a:gd name="csX157" fmla="*/ 296141 w 6791758"/>
                <a:gd name="csY157" fmla="*/ 1167029 h 3970626"/>
                <a:gd name="csX158" fmla="*/ 280555 w 6791758"/>
                <a:gd name="csY158" fmla="*/ 1186512 h 3970626"/>
                <a:gd name="csX159" fmla="*/ 292244 w 6791758"/>
                <a:gd name="csY159" fmla="*/ 1217685 h 3970626"/>
                <a:gd name="csX160" fmla="*/ 272761 w 6791758"/>
                <a:gd name="csY160" fmla="*/ 1241064 h 3970626"/>
                <a:gd name="csX161" fmla="*/ 272761 w 6791758"/>
                <a:gd name="csY161" fmla="*/ 1303410 h 3970626"/>
                <a:gd name="csX162" fmla="*/ 303934 w 6791758"/>
                <a:gd name="csY162" fmla="*/ 1389135 h 3970626"/>
                <a:gd name="csX163" fmla="*/ 303934 w 6791758"/>
                <a:gd name="csY163" fmla="*/ 1494343 h 3970626"/>
                <a:gd name="csX164" fmla="*/ 329262 w 6791758"/>
                <a:gd name="csY164" fmla="*/ 1531360 h 3970626"/>
                <a:gd name="csX165" fmla="*/ 372124 w 6791758"/>
                <a:gd name="csY165" fmla="*/ 1558636 h 3970626"/>
                <a:gd name="csX166" fmla="*/ 492919 w 6791758"/>
                <a:gd name="csY166" fmla="*/ 1574223 h 3970626"/>
                <a:gd name="csX167" fmla="*/ 512402 w 6791758"/>
                <a:gd name="csY167" fmla="*/ 1617085 h 3970626"/>
                <a:gd name="csX168" fmla="*/ 553316 w 6791758"/>
                <a:gd name="csY168" fmla="*/ 1599551 h 3970626"/>
                <a:gd name="csX169" fmla="*/ 549419 w 6791758"/>
                <a:gd name="csY169" fmla="*/ 1568378 h 3970626"/>
                <a:gd name="csX170" fmla="*/ 526040 w 6791758"/>
                <a:gd name="csY170" fmla="*/ 1552792 h 3970626"/>
                <a:gd name="csX171" fmla="*/ 543574 w 6791758"/>
                <a:gd name="csY171" fmla="*/ 1539153 h 3970626"/>
                <a:gd name="csX172" fmla="*/ 570851 w 6791758"/>
                <a:gd name="csY172" fmla="*/ 1558636 h 3970626"/>
                <a:gd name="csX173" fmla="*/ 664369 w 6791758"/>
                <a:gd name="csY173" fmla="*/ 1558636 h 3970626"/>
                <a:gd name="csX174" fmla="*/ 679955 w 6791758"/>
                <a:gd name="csY174" fmla="*/ 1582016 h 3970626"/>
                <a:gd name="csX175" fmla="*/ 757887 w 6791758"/>
                <a:gd name="csY175" fmla="*/ 1620982 h 3970626"/>
                <a:gd name="csX176" fmla="*/ 792956 w 6791758"/>
                <a:gd name="csY176" fmla="*/ 1585913 h 3970626"/>
                <a:gd name="csX177" fmla="*/ 835819 w 6791758"/>
                <a:gd name="csY177" fmla="*/ 1601499 h 3970626"/>
                <a:gd name="csX178" fmla="*/ 952716 w 6791758"/>
                <a:gd name="csY178" fmla="*/ 1593706 h 3970626"/>
                <a:gd name="csX179" fmla="*/ 1112477 w 6791758"/>
                <a:gd name="csY179" fmla="*/ 1546947 h 3970626"/>
                <a:gd name="csX180" fmla="*/ 1190409 w 6791758"/>
                <a:gd name="csY180" fmla="*/ 1492394 h 3970626"/>
                <a:gd name="csX181" fmla="*/ 1303410 w 6791758"/>
                <a:gd name="csY181" fmla="*/ 1449532 h 3970626"/>
                <a:gd name="csX182" fmla="*/ 1369652 w 6791758"/>
                <a:gd name="csY182" fmla="*/ 1379393 h 3970626"/>
                <a:gd name="csX183" fmla="*/ 1408618 w 6791758"/>
                <a:gd name="csY183" fmla="*/ 1375497 h 3970626"/>
                <a:gd name="csX184" fmla="*/ 1513826 w 6791758"/>
                <a:gd name="csY184" fmla="*/ 1320944 h 3970626"/>
                <a:gd name="csX185" fmla="*/ 1523567 w 6791758"/>
                <a:gd name="csY185" fmla="*/ 1311203 h 3970626"/>
                <a:gd name="csX186" fmla="*/ 1519670 w 6791758"/>
                <a:gd name="csY186" fmla="*/ 1237168 h 3970626"/>
                <a:gd name="csX187" fmla="*/ 1548895 w 6791758"/>
                <a:gd name="csY187" fmla="*/ 1215736 h 3970626"/>
                <a:gd name="csX188" fmla="*/ 1587861 w 6791758"/>
                <a:gd name="csY188" fmla="*/ 1227426 h 3970626"/>
                <a:gd name="csX189" fmla="*/ 1609292 w 6791758"/>
                <a:gd name="csY189" fmla="*/ 1268340 h 3970626"/>
                <a:gd name="csX190" fmla="*/ 1640465 w 6791758"/>
                <a:gd name="csY190" fmla="*/ 1280030 h 3970626"/>
                <a:gd name="csX191" fmla="*/ 1661896 w 6791758"/>
                <a:gd name="csY191" fmla="*/ 1324841 h 3970626"/>
                <a:gd name="csX192" fmla="*/ 1708655 w 6791758"/>
                <a:gd name="csY192" fmla="*/ 1297565 h 3970626"/>
                <a:gd name="csX193" fmla="*/ 1813863 w 6791758"/>
                <a:gd name="csY193" fmla="*/ 1336531 h 3970626"/>
                <a:gd name="csX194" fmla="*/ 1899588 w 6791758"/>
                <a:gd name="csY194" fmla="*/ 1305358 h 3970626"/>
                <a:gd name="csX195" fmla="*/ 1954140 w 6791758"/>
                <a:gd name="csY195" fmla="*/ 1328738 h 3970626"/>
                <a:gd name="csX196" fmla="*/ 2020382 w 6791758"/>
                <a:gd name="csY196" fmla="*/ 1309255 h 3970626"/>
                <a:gd name="csX197" fmla="*/ 2082728 w 6791758"/>
                <a:gd name="csY197" fmla="*/ 1324841 h 3970626"/>
                <a:gd name="csX198" fmla="*/ 2137280 w 6791758"/>
                <a:gd name="csY198" fmla="*/ 1289772 h 3970626"/>
                <a:gd name="csX199" fmla="*/ 2195729 w 6791758"/>
                <a:gd name="csY199" fmla="*/ 1313151 h 3970626"/>
                <a:gd name="csX200" fmla="*/ 2207419 w 6791758"/>
                <a:gd name="csY200" fmla="*/ 1332634 h 3970626"/>
                <a:gd name="csX201" fmla="*/ 2238592 w 6791758"/>
                <a:gd name="csY201" fmla="*/ 1332634 h 3970626"/>
                <a:gd name="csX202" fmla="*/ 2300937 w 6791758"/>
                <a:gd name="csY202" fmla="*/ 1309255 h 3970626"/>
                <a:gd name="csX203" fmla="*/ 2347696 w 6791758"/>
                <a:gd name="csY203" fmla="*/ 1309255 h 3970626"/>
                <a:gd name="csX204" fmla="*/ 2357438 w 6791758"/>
                <a:gd name="csY204" fmla="*/ 1256651 h 3970626"/>
                <a:gd name="csX205" fmla="*/ 2378869 w 6791758"/>
                <a:gd name="csY205" fmla="*/ 1254702 h 3970626"/>
                <a:gd name="csX206" fmla="*/ 2445111 w 6791758"/>
                <a:gd name="csY206" fmla="*/ 1285875 h 3970626"/>
                <a:gd name="csX207" fmla="*/ 2499663 w 6791758"/>
                <a:gd name="csY207" fmla="*/ 1367703 h 3970626"/>
                <a:gd name="csX208" fmla="*/ 2573698 w 6791758"/>
                <a:gd name="csY208" fmla="*/ 1383290 h 3970626"/>
                <a:gd name="csX209" fmla="*/ 2589285 w 6791758"/>
                <a:gd name="csY209" fmla="*/ 1398876 h 3970626"/>
                <a:gd name="csX210" fmla="*/ 2628251 w 6791758"/>
                <a:gd name="csY210" fmla="*/ 1383290 h 3970626"/>
                <a:gd name="csX211" fmla="*/ 2643837 w 6791758"/>
                <a:gd name="csY211" fmla="*/ 1348221 h 3970626"/>
                <a:gd name="csX212" fmla="*/ 2686699 w 6791758"/>
                <a:gd name="csY212" fmla="*/ 1367703 h 3970626"/>
                <a:gd name="csX213" fmla="*/ 2717872 w 6791758"/>
                <a:gd name="csY213" fmla="*/ 1348221 h 3970626"/>
                <a:gd name="csX214" fmla="*/ 2784114 w 6791758"/>
                <a:gd name="csY214" fmla="*/ 1348221 h 3970626"/>
                <a:gd name="csX215" fmla="*/ 2830873 w 6791758"/>
                <a:gd name="csY215" fmla="*/ 1324841 h 3970626"/>
                <a:gd name="csX216" fmla="*/ 2869839 w 6791758"/>
                <a:gd name="csY216" fmla="*/ 1359910 h 3970626"/>
                <a:gd name="csX217" fmla="*/ 2959461 w 6791758"/>
                <a:gd name="csY217" fmla="*/ 1383290 h 3970626"/>
                <a:gd name="csX218" fmla="*/ 3049082 w 6791758"/>
                <a:gd name="csY218" fmla="*/ 1461222 h 3970626"/>
                <a:gd name="csX219" fmla="*/ 3162084 w 6791758"/>
                <a:gd name="csY219" fmla="*/ 1457325 h 3970626"/>
                <a:gd name="csX220" fmla="*/ 3228326 w 6791758"/>
                <a:gd name="csY220" fmla="*/ 1430049 h 3970626"/>
                <a:gd name="csX221" fmla="*/ 3399776 w 6791758"/>
                <a:gd name="csY221" fmla="*/ 1449532 h 3970626"/>
                <a:gd name="csX222" fmla="*/ 3427052 w 6791758"/>
                <a:gd name="csY222" fmla="*/ 1433946 h 3970626"/>
                <a:gd name="csX223" fmla="*/ 3524467 w 6791758"/>
                <a:gd name="csY223" fmla="*/ 1433946 h 3970626"/>
                <a:gd name="csX224" fmla="*/ 3547846 w 6791758"/>
                <a:gd name="csY224" fmla="*/ 1414463 h 3970626"/>
                <a:gd name="csX225" fmla="*/ 3832297 w 6791758"/>
                <a:gd name="csY225" fmla="*/ 1324841 h 3970626"/>
                <a:gd name="csX226" fmla="*/ 3945298 w 6791758"/>
                <a:gd name="csY226" fmla="*/ 1270289 h 3970626"/>
                <a:gd name="csX227" fmla="*/ 3958936 w 6791758"/>
                <a:gd name="csY227" fmla="*/ 1256651 h 3970626"/>
                <a:gd name="csX228" fmla="*/ 3947247 w 6791758"/>
                <a:gd name="csY228" fmla="*/ 1241064 h 3970626"/>
                <a:gd name="csX229" fmla="*/ 3955040 w 6791758"/>
                <a:gd name="csY229" fmla="*/ 1229374 h 3970626"/>
                <a:gd name="csX230" fmla="*/ 4003747 w 6791758"/>
                <a:gd name="csY230" fmla="*/ 1204047 h 3970626"/>
                <a:gd name="csX231" fmla="*/ 4005695 w 6791758"/>
                <a:gd name="csY231" fmla="*/ 1186512 h 3970626"/>
                <a:gd name="csX232" fmla="*/ 3968678 w 6791758"/>
                <a:gd name="csY232" fmla="*/ 1145598 h 3970626"/>
                <a:gd name="csX233" fmla="*/ 3941402 w 6791758"/>
                <a:gd name="csY233" fmla="*/ 1137805 h 3970626"/>
                <a:gd name="csX234" fmla="*/ 3910229 w 6791758"/>
                <a:gd name="csY234" fmla="*/ 1094942 h 3970626"/>
                <a:gd name="csX235" fmla="*/ 3843987 w 6791758"/>
                <a:gd name="csY235" fmla="*/ 1067666 h 3970626"/>
                <a:gd name="csX236" fmla="*/ 3830349 w 6791758"/>
                <a:gd name="csY236" fmla="*/ 1038442 h 3970626"/>
                <a:gd name="csX237" fmla="*/ 3898539 w 6791758"/>
                <a:gd name="csY237" fmla="*/ 989734 h 3970626"/>
                <a:gd name="csX238" fmla="*/ 3982316 w 6791758"/>
                <a:gd name="csY238" fmla="*/ 1108580 h 3970626"/>
                <a:gd name="csX239" fmla="*/ 4069989 w 6791758"/>
                <a:gd name="csY239" fmla="*/ 1180667 h 3970626"/>
                <a:gd name="csX240" fmla="*/ 4089472 w 6791758"/>
                <a:gd name="csY240" fmla="*/ 1184564 h 3970626"/>
                <a:gd name="csX241" fmla="*/ 4101162 w 6791758"/>
                <a:gd name="csY241" fmla="*/ 1165081 h 3970626"/>
                <a:gd name="csX242" fmla="*/ 4144024 w 6791758"/>
                <a:gd name="csY242" fmla="*/ 1161184 h 3970626"/>
                <a:gd name="csX243" fmla="*/ 4155714 w 6791758"/>
                <a:gd name="csY243" fmla="*/ 1145598 h 3970626"/>
                <a:gd name="csX244" fmla="*/ 4175197 w 6791758"/>
                <a:gd name="csY244" fmla="*/ 1157288 h 3970626"/>
                <a:gd name="csX245" fmla="*/ 4245336 w 6791758"/>
                <a:gd name="csY245" fmla="*/ 1153391 h 3970626"/>
                <a:gd name="csX246" fmla="*/ 4245336 w 6791758"/>
                <a:gd name="csY246" fmla="*/ 1126115 h 3970626"/>
                <a:gd name="csX247" fmla="*/ 4257026 w 6791758"/>
                <a:gd name="csY247" fmla="*/ 1130011 h 3970626"/>
                <a:gd name="csX248" fmla="*/ 4360285 w 6791758"/>
                <a:gd name="csY248" fmla="*/ 1050131 h 3970626"/>
                <a:gd name="csX249" fmla="*/ 4387562 w 6791758"/>
                <a:gd name="csY249" fmla="*/ 999476 h 3970626"/>
                <a:gd name="csX250" fmla="*/ 4410941 w 6791758"/>
                <a:gd name="csY250" fmla="*/ 898164 h 3970626"/>
                <a:gd name="csX251" fmla="*/ 4432372 w 6791758"/>
                <a:gd name="csY251" fmla="*/ 884526 h 3970626"/>
                <a:gd name="csX252" fmla="*/ 4459648 w 6791758"/>
                <a:gd name="csY252" fmla="*/ 900113 h 3970626"/>
                <a:gd name="csX253" fmla="*/ 4477183 w 6791758"/>
                <a:gd name="csY253" fmla="*/ 894268 h 3970626"/>
                <a:gd name="csX254" fmla="*/ 4473287 w 6791758"/>
                <a:gd name="csY254" fmla="*/ 870888 h 3970626"/>
                <a:gd name="csX255" fmla="*/ 4442114 w 6791758"/>
                <a:gd name="csY255" fmla="*/ 851405 h 3970626"/>
                <a:gd name="csX256" fmla="*/ 4446010 w 6791758"/>
                <a:gd name="csY256" fmla="*/ 828026 h 3970626"/>
                <a:gd name="csX257" fmla="*/ 4498614 w 6791758"/>
                <a:gd name="csY257" fmla="*/ 829974 h 3970626"/>
                <a:gd name="csX258" fmla="*/ 4506408 w 6791758"/>
                <a:gd name="csY258" fmla="*/ 814388 h 3970626"/>
                <a:gd name="csX259" fmla="*/ 4525890 w 6791758"/>
                <a:gd name="csY259" fmla="*/ 829974 h 3970626"/>
                <a:gd name="csX260" fmla="*/ 4601874 w 6791758"/>
                <a:gd name="csY260" fmla="*/ 742301 h 3970626"/>
                <a:gd name="csX261" fmla="*/ 4601874 w 6791758"/>
                <a:gd name="csY261" fmla="*/ 711128 h 3970626"/>
                <a:gd name="csX262" fmla="*/ 4535632 w 6791758"/>
                <a:gd name="csY262" fmla="*/ 676059 h 3970626"/>
                <a:gd name="csX263" fmla="*/ 4588236 w 6791758"/>
                <a:gd name="csY263" fmla="*/ 678007 h 3970626"/>
                <a:gd name="csX264" fmla="*/ 4621357 w 6791758"/>
                <a:gd name="csY264" fmla="*/ 648782 h 3970626"/>
                <a:gd name="csX265" fmla="*/ 4664219 w 6791758"/>
                <a:gd name="csY265" fmla="*/ 555264 h 3970626"/>
                <a:gd name="csX266" fmla="*/ 4664219 w 6791758"/>
                <a:gd name="csY266" fmla="*/ 524091 h 3970626"/>
                <a:gd name="csX267" fmla="*/ 4621357 w 6791758"/>
                <a:gd name="csY267" fmla="*/ 512402 h 3970626"/>
                <a:gd name="csX268" fmla="*/ 4685651 w 6791758"/>
                <a:gd name="csY268" fmla="*/ 490970 h 3970626"/>
                <a:gd name="csX269" fmla="*/ 4703185 w 6791758"/>
                <a:gd name="csY269" fmla="*/ 465643 h 3970626"/>
                <a:gd name="csX270" fmla="*/ 4679806 w 6791758"/>
                <a:gd name="csY270" fmla="*/ 450056 h 3970626"/>
                <a:gd name="csX271" fmla="*/ 4746048 w 6791758"/>
                <a:gd name="csY271" fmla="*/ 422780 h 3970626"/>
                <a:gd name="csX272" fmla="*/ 4710979 w 6791758"/>
                <a:gd name="csY272" fmla="*/ 399401 h 3970626"/>
                <a:gd name="csX273" fmla="*/ 4738255 w 6791758"/>
                <a:gd name="csY273" fmla="*/ 368228 h 3970626"/>
                <a:gd name="csX274" fmla="*/ 4728513 w 6791758"/>
                <a:gd name="csY274" fmla="*/ 354590 h 3970626"/>
                <a:gd name="csX275" fmla="*/ 4714875 w 6791758"/>
                <a:gd name="csY275" fmla="*/ 360435 h 3970626"/>
                <a:gd name="csX276" fmla="*/ 4710979 w 6791758"/>
                <a:gd name="csY276" fmla="*/ 313676 h 3970626"/>
                <a:gd name="csX277" fmla="*/ 4726565 w 6791758"/>
                <a:gd name="csY277" fmla="*/ 301986 h 3970626"/>
                <a:gd name="csX278" fmla="*/ 4720720 w 6791758"/>
                <a:gd name="csY278" fmla="*/ 280555 h 3970626"/>
                <a:gd name="csX279" fmla="*/ 4765531 w 6791758"/>
                <a:gd name="csY279" fmla="*/ 263020 h 3970626"/>
                <a:gd name="csX280" fmla="*/ 4763583 w 6791758"/>
                <a:gd name="csY280" fmla="*/ 249382 h 3970626"/>
                <a:gd name="csX281" fmla="*/ 4730462 w 6791758"/>
                <a:gd name="csY281" fmla="*/ 255227 h 3970626"/>
                <a:gd name="csX282" fmla="*/ 4757738 w 6791758"/>
                <a:gd name="csY282" fmla="*/ 227951 h 3970626"/>
                <a:gd name="csX283" fmla="*/ 4769427 w 6791758"/>
                <a:gd name="csY283" fmla="*/ 185088 h 3970626"/>
                <a:gd name="csX284" fmla="*/ 4818135 w 6791758"/>
                <a:gd name="csY284" fmla="*/ 202623 h 3970626"/>
                <a:gd name="csX285" fmla="*/ 4831773 w 6791758"/>
                <a:gd name="csY285" fmla="*/ 220157 h 3970626"/>
                <a:gd name="csX286" fmla="*/ 4827876 w 6791758"/>
                <a:gd name="csY286" fmla="*/ 239640 h 3970626"/>
                <a:gd name="csX287" fmla="*/ 4841514 w 6791758"/>
                <a:gd name="csY287" fmla="*/ 245485 h 3970626"/>
                <a:gd name="csX288" fmla="*/ 4859049 w 6791758"/>
                <a:gd name="csY288" fmla="*/ 231847 h 3970626"/>
                <a:gd name="csX289" fmla="*/ 4851256 w 6791758"/>
                <a:gd name="csY289" fmla="*/ 208468 h 3970626"/>
                <a:gd name="csX290" fmla="*/ 4880480 w 6791758"/>
                <a:gd name="csY290" fmla="*/ 194830 h 3970626"/>
                <a:gd name="csX291" fmla="*/ 4882429 w 6791758"/>
                <a:gd name="csY291" fmla="*/ 169502 h 3970626"/>
                <a:gd name="csX292" fmla="*/ 4901912 w 6791758"/>
                <a:gd name="csY292" fmla="*/ 161709 h 3970626"/>
                <a:gd name="csX293" fmla="*/ 4874635 w 6791758"/>
                <a:gd name="csY293" fmla="*/ 122743 h 3970626"/>
                <a:gd name="csX294" fmla="*/ 4942826 w 6791758"/>
                <a:gd name="csY294" fmla="*/ 97415 h 39706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</a:cxnLst>
              <a:rect l="l" t="t" r="r" b="b"/>
              <a:pathLst>
                <a:path w="6791758" h="3970626">
                  <a:moveTo>
                    <a:pt x="3734882" y="1200150"/>
                  </a:moveTo>
                  <a:lnTo>
                    <a:pt x="3789434" y="1204047"/>
                  </a:lnTo>
                  <a:lnTo>
                    <a:pt x="3799176" y="1229374"/>
                  </a:lnTo>
                  <a:lnTo>
                    <a:pt x="3789434" y="1246909"/>
                  </a:lnTo>
                  <a:lnTo>
                    <a:pt x="3758262" y="1227426"/>
                  </a:lnTo>
                  <a:lnTo>
                    <a:pt x="3730985" y="1231323"/>
                  </a:lnTo>
                  <a:lnTo>
                    <a:pt x="3721244" y="1213788"/>
                  </a:lnTo>
                  <a:close/>
                  <a:moveTo>
                    <a:pt x="3458224" y="1079355"/>
                  </a:moveTo>
                  <a:lnTo>
                    <a:pt x="3471862" y="1085200"/>
                  </a:lnTo>
                  <a:lnTo>
                    <a:pt x="3456276" y="1104683"/>
                  </a:lnTo>
                  <a:lnTo>
                    <a:pt x="3485500" y="1157287"/>
                  </a:lnTo>
                  <a:lnTo>
                    <a:pt x="3536156" y="1180666"/>
                  </a:lnTo>
                  <a:lnTo>
                    <a:pt x="3586812" y="1180666"/>
                  </a:lnTo>
                  <a:lnTo>
                    <a:pt x="3631623" y="1229374"/>
                  </a:lnTo>
                  <a:lnTo>
                    <a:pt x="3616036" y="1283926"/>
                  </a:lnTo>
                  <a:lnTo>
                    <a:pt x="3555639" y="1305357"/>
                  </a:lnTo>
                  <a:lnTo>
                    <a:pt x="3469914" y="1274185"/>
                  </a:lnTo>
                  <a:lnTo>
                    <a:pt x="3467966" y="1237167"/>
                  </a:lnTo>
                  <a:lnTo>
                    <a:pt x="3434845" y="1215736"/>
                  </a:lnTo>
                  <a:lnTo>
                    <a:pt x="3417310" y="1299512"/>
                  </a:lnTo>
                  <a:lnTo>
                    <a:pt x="3353016" y="1313150"/>
                  </a:lnTo>
                  <a:lnTo>
                    <a:pt x="3267291" y="1301461"/>
                  </a:lnTo>
                  <a:lnTo>
                    <a:pt x="3197153" y="1254702"/>
                  </a:lnTo>
                  <a:lnTo>
                    <a:pt x="3134807" y="1270288"/>
                  </a:lnTo>
                  <a:lnTo>
                    <a:pt x="3113376" y="1248857"/>
                  </a:lnTo>
                  <a:lnTo>
                    <a:pt x="3278981" y="1137804"/>
                  </a:lnTo>
                  <a:lnTo>
                    <a:pt x="3341327" y="1145597"/>
                  </a:lnTo>
                  <a:lnTo>
                    <a:pt x="3388086" y="1114424"/>
                  </a:lnTo>
                  <a:lnTo>
                    <a:pt x="3430948" y="1118321"/>
                  </a:lnTo>
                  <a:close/>
                  <a:moveTo>
                    <a:pt x="2669164" y="1011165"/>
                  </a:moveTo>
                  <a:lnTo>
                    <a:pt x="2647733" y="1067666"/>
                  </a:lnTo>
                  <a:lnTo>
                    <a:pt x="2637992" y="1030648"/>
                  </a:lnTo>
                  <a:lnTo>
                    <a:pt x="2616560" y="1024803"/>
                  </a:lnTo>
                  <a:lnTo>
                    <a:pt x="2612664" y="1044286"/>
                  </a:lnTo>
                  <a:lnTo>
                    <a:pt x="2573698" y="1040389"/>
                  </a:lnTo>
                  <a:lnTo>
                    <a:pt x="2546422" y="1071562"/>
                  </a:lnTo>
                  <a:lnTo>
                    <a:pt x="2519145" y="1063769"/>
                  </a:lnTo>
                  <a:lnTo>
                    <a:pt x="2509404" y="1042338"/>
                  </a:lnTo>
                  <a:lnTo>
                    <a:pt x="2585388" y="1017010"/>
                  </a:lnTo>
                  <a:close/>
                  <a:moveTo>
                    <a:pt x="4015436" y="939078"/>
                  </a:moveTo>
                  <a:lnTo>
                    <a:pt x="4134282" y="1065717"/>
                  </a:lnTo>
                  <a:lnTo>
                    <a:pt x="4101161" y="1075459"/>
                  </a:lnTo>
                  <a:lnTo>
                    <a:pt x="4066092" y="1063769"/>
                  </a:lnTo>
                  <a:lnTo>
                    <a:pt x="4042712" y="1091045"/>
                  </a:lnTo>
                  <a:lnTo>
                    <a:pt x="3984264" y="1020906"/>
                  </a:lnTo>
                  <a:lnTo>
                    <a:pt x="3947246" y="1003372"/>
                  </a:lnTo>
                  <a:lnTo>
                    <a:pt x="3956987" y="981941"/>
                  </a:lnTo>
                  <a:close/>
                  <a:moveTo>
                    <a:pt x="1580067" y="939078"/>
                  </a:moveTo>
                  <a:lnTo>
                    <a:pt x="1617085" y="960509"/>
                  </a:lnTo>
                  <a:lnTo>
                    <a:pt x="1617085" y="1026751"/>
                  </a:lnTo>
                  <a:lnTo>
                    <a:pt x="1552791" y="1091045"/>
                  </a:lnTo>
                  <a:lnTo>
                    <a:pt x="1511877" y="1038441"/>
                  </a:lnTo>
                  <a:lnTo>
                    <a:pt x="1507980" y="979992"/>
                  </a:lnTo>
                  <a:lnTo>
                    <a:pt x="1533308" y="942975"/>
                  </a:lnTo>
                  <a:close/>
                  <a:moveTo>
                    <a:pt x="4069989" y="845560"/>
                  </a:moveTo>
                  <a:lnTo>
                    <a:pt x="4052454" y="886474"/>
                  </a:lnTo>
                  <a:lnTo>
                    <a:pt x="4085575" y="931285"/>
                  </a:lnTo>
                  <a:lnTo>
                    <a:pt x="3986212" y="894267"/>
                  </a:lnTo>
                  <a:close/>
                  <a:moveTo>
                    <a:pt x="4276508" y="654627"/>
                  </a:moveTo>
                  <a:lnTo>
                    <a:pt x="4274560" y="711128"/>
                  </a:lnTo>
                  <a:lnTo>
                    <a:pt x="4294043" y="769576"/>
                  </a:lnTo>
                  <a:lnTo>
                    <a:pt x="4338854" y="794904"/>
                  </a:lnTo>
                  <a:lnTo>
                    <a:pt x="4385613" y="798801"/>
                  </a:lnTo>
                  <a:lnTo>
                    <a:pt x="4422630" y="824129"/>
                  </a:lnTo>
                  <a:lnTo>
                    <a:pt x="4420682" y="841663"/>
                  </a:lnTo>
                  <a:lnTo>
                    <a:pt x="4370026" y="818284"/>
                  </a:lnTo>
                  <a:lnTo>
                    <a:pt x="4327164" y="826077"/>
                  </a:lnTo>
                  <a:lnTo>
                    <a:pt x="4188835" y="753990"/>
                  </a:lnTo>
                  <a:lnTo>
                    <a:pt x="4262870" y="683851"/>
                  </a:lnTo>
                  <a:close/>
                  <a:moveTo>
                    <a:pt x="1108580" y="623455"/>
                  </a:moveTo>
                  <a:lnTo>
                    <a:pt x="1141701" y="660473"/>
                  </a:lnTo>
                  <a:lnTo>
                    <a:pt x="1141701" y="691645"/>
                  </a:lnTo>
                  <a:lnTo>
                    <a:pt x="1116373" y="736456"/>
                  </a:lnTo>
                  <a:lnTo>
                    <a:pt x="1079356" y="707232"/>
                  </a:lnTo>
                  <a:lnTo>
                    <a:pt x="1067666" y="676059"/>
                  </a:lnTo>
                  <a:close/>
                  <a:moveTo>
                    <a:pt x="4825928" y="120794"/>
                  </a:moveTo>
                  <a:lnTo>
                    <a:pt x="4841514" y="120794"/>
                  </a:lnTo>
                  <a:lnTo>
                    <a:pt x="4853204" y="183139"/>
                  </a:lnTo>
                  <a:lnTo>
                    <a:pt x="4810341" y="179243"/>
                  </a:lnTo>
                  <a:lnTo>
                    <a:pt x="4788910" y="157812"/>
                  </a:lnTo>
                  <a:close/>
                  <a:moveTo>
                    <a:pt x="5079206" y="0"/>
                  </a:moveTo>
                  <a:lnTo>
                    <a:pt x="5188311" y="50656"/>
                  </a:lnTo>
                  <a:lnTo>
                    <a:pt x="5307157" y="83777"/>
                  </a:lnTo>
                  <a:lnTo>
                    <a:pt x="5468865" y="537730"/>
                  </a:lnTo>
                  <a:lnTo>
                    <a:pt x="5924767" y="522143"/>
                  </a:lnTo>
                  <a:lnTo>
                    <a:pt x="6002698" y="490970"/>
                  </a:lnTo>
                  <a:lnTo>
                    <a:pt x="6053354" y="436418"/>
                  </a:lnTo>
                  <a:lnTo>
                    <a:pt x="6096217" y="432522"/>
                  </a:lnTo>
                  <a:lnTo>
                    <a:pt x="6162459" y="385763"/>
                  </a:lnTo>
                  <a:lnTo>
                    <a:pt x="6232597" y="374073"/>
                  </a:lnTo>
                  <a:lnTo>
                    <a:pt x="6263770" y="346797"/>
                  </a:lnTo>
                  <a:lnTo>
                    <a:pt x="6388461" y="385763"/>
                  </a:lnTo>
                  <a:lnTo>
                    <a:pt x="6485876" y="362383"/>
                  </a:lnTo>
                  <a:lnTo>
                    <a:pt x="6515100" y="434470"/>
                  </a:lnTo>
                  <a:lnTo>
                    <a:pt x="6468341" y="485126"/>
                  </a:lnTo>
                  <a:lnTo>
                    <a:pt x="6472238" y="543574"/>
                  </a:lnTo>
                  <a:lnTo>
                    <a:pt x="6429375" y="570851"/>
                  </a:lnTo>
                  <a:lnTo>
                    <a:pt x="6429375" y="613713"/>
                  </a:lnTo>
                  <a:lnTo>
                    <a:pt x="6444961" y="668265"/>
                  </a:lnTo>
                  <a:lnTo>
                    <a:pt x="6441065" y="796853"/>
                  </a:lnTo>
                  <a:lnTo>
                    <a:pt x="6503410" y="866992"/>
                  </a:lnTo>
                  <a:lnTo>
                    <a:pt x="6503410" y="964406"/>
                  </a:lnTo>
                  <a:lnTo>
                    <a:pt x="6433272" y="1069614"/>
                  </a:lnTo>
                  <a:lnTo>
                    <a:pt x="6417685" y="1139753"/>
                  </a:lnTo>
                  <a:lnTo>
                    <a:pt x="6435220" y="1157288"/>
                  </a:lnTo>
                  <a:lnTo>
                    <a:pt x="6509255" y="1161184"/>
                  </a:lnTo>
                  <a:lnTo>
                    <a:pt x="6544325" y="1184564"/>
                  </a:lnTo>
                  <a:lnTo>
                    <a:pt x="6567704" y="1184564"/>
                  </a:lnTo>
                  <a:lnTo>
                    <a:pt x="6637843" y="1145598"/>
                  </a:lnTo>
                  <a:lnTo>
                    <a:pt x="6688498" y="1145598"/>
                  </a:lnTo>
                  <a:lnTo>
                    <a:pt x="6717723" y="1221581"/>
                  </a:lnTo>
                  <a:lnTo>
                    <a:pt x="6721619" y="1280030"/>
                  </a:lnTo>
                  <a:lnTo>
                    <a:pt x="6791758" y="1393031"/>
                  </a:lnTo>
                  <a:lnTo>
                    <a:pt x="6614463" y="1441739"/>
                  </a:lnTo>
                  <a:lnTo>
                    <a:pt x="6505359" y="1500188"/>
                  </a:lnTo>
                  <a:lnTo>
                    <a:pt x="6431323" y="1457325"/>
                  </a:lnTo>
                  <a:lnTo>
                    <a:pt x="6372875" y="1480705"/>
                  </a:lnTo>
                  <a:lnTo>
                    <a:pt x="6209218" y="1469015"/>
                  </a:lnTo>
                  <a:lnTo>
                    <a:pt x="6092320" y="1546947"/>
                  </a:lnTo>
                  <a:lnTo>
                    <a:pt x="5961784" y="1580068"/>
                  </a:lnTo>
                  <a:lnTo>
                    <a:pt x="5969577" y="1646310"/>
                  </a:lnTo>
                  <a:lnTo>
                    <a:pt x="6090372" y="1724242"/>
                  </a:lnTo>
                  <a:lnTo>
                    <a:pt x="6098165" y="1919071"/>
                  </a:lnTo>
                  <a:lnTo>
                    <a:pt x="6000750" y="2059348"/>
                  </a:lnTo>
                  <a:lnTo>
                    <a:pt x="5950094" y="2289247"/>
                  </a:lnTo>
                  <a:lnTo>
                    <a:pt x="5840990" y="2406145"/>
                  </a:lnTo>
                  <a:lnTo>
                    <a:pt x="5798127" y="2628251"/>
                  </a:lnTo>
                  <a:lnTo>
                    <a:pt x="5759161" y="2741252"/>
                  </a:lnTo>
                  <a:lnTo>
                    <a:pt x="5603298" y="2998427"/>
                  </a:lnTo>
                  <a:lnTo>
                    <a:pt x="5591608" y="3091945"/>
                  </a:lnTo>
                  <a:lnTo>
                    <a:pt x="5556539" y="3177670"/>
                  </a:lnTo>
                  <a:lnTo>
                    <a:pt x="5564332" y="3532260"/>
                  </a:lnTo>
                  <a:lnTo>
                    <a:pt x="5537056" y="3656951"/>
                  </a:lnTo>
                  <a:lnTo>
                    <a:pt x="5544849" y="3688123"/>
                  </a:lnTo>
                  <a:lnTo>
                    <a:pt x="5219484" y="3970626"/>
                  </a:lnTo>
                  <a:lnTo>
                    <a:pt x="1502136" y="3265343"/>
                  </a:lnTo>
                  <a:lnTo>
                    <a:pt x="0" y="1330686"/>
                  </a:lnTo>
                  <a:lnTo>
                    <a:pt x="0" y="1128063"/>
                  </a:lnTo>
                  <a:lnTo>
                    <a:pt x="23380" y="1116373"/>
                  </a:lnTo>
                  <a:lnTo>
                    <a:pt x="38966" y="1073511"/>
                  </a:lnTo>
                  <a:lnTo>
                    <a:pt x="19483" y="1018959"/>
                  </a:lnTo>
                  <a:lnTo>
                    <a:pt x="23380" y="960510"/>
                  </a:lnTo>
                  <a:lnTo>
                    <a:pt x="7793" y="937130"/>
                  </a:lnTo>
                  <a:lnTo>
                    <a:pt x="27276" y="925440"/>
                  </a:lnTo>
                  <a:lnTo>
                    <a:pt x="74035" y="1011165"/>
                  </a:lnTo>
                  <a:lnTo>
                    <a:pt x="62345" y="1108580"/>
                  </a:lnTo>
                  <a:lnTo>
                    <a:pt x="75984" y="1211840"/>
                  </a:lnTo>
                  <a:lnTo>
                    <a:pt x="136381" y="1151443"/>
                  </a:lnTo>
                  <a:lnTo>
                    <a:pt x="134432" y="1087149"/>
                  </a:lnTo>
                  <a:lnTo>
                    <a:pt x="151967" y="1120270"/>
                  </a:lnTo>
                  <a:lnTo>
                    <a:pt x="155864" y="1178719"/>
                  </a:lnTo>
                  <a:lnTo>
                    <a:pt x="181191" y="1200150"/>
                  </a:lnTo>
                  <a:lnTo>
                    <a:pt x="210416" y="1186512"/>
                  </a:lnTo>
                  <a:lnTo>
                    <a:pt x="206519" y="1124167"/>
                  </a:lnTo>
                  <a:lnTo>
                    <a:pt x="251330" y="1063769"/>
                  </a:lnTo>
                  <a:lnTo>
                    <a:pt x="292244" y="1092994"/>
                  </a:lnTo>
                  <a:lnTo>
                    <a:pt x="284451" y="1135856"/>
                  </a:lnTo>
                  <a:lnTo>
                    <a:pt x="296141" y="1167029"/>
                  </a:lnTo>
                  <a:lnTo>
                    <a:pt x="280555" y="1186512"/>
                  </a:lnTo>
                  <a:lnTo>
                    <a:pt x="292244" y="1217685"/>
                  </a:lnTo>
                  <a:lnTo>
                    <a:pt x="272761" y="1241064"/>
                  </a:lnTo>
                  <a:lnTo>
                    <a:pt x="272761" y="1303410"/>
                  </a:lnTo>
                  <a:lnTo>
                    <a:pt x="303934" y="1389135"/>
                  </a:lnTo>
                  <a:lnTo>
                    <a:pt x="303934" y="1494343"/>
                  </a:lnTo>
                  <a:lnTo>
                    <a:pt x="329262" y="1531360"/>
                  </a:lnTo>
                  <a:lnTo>
                    <a:pt x="372124" y="1558636"/>
                  </a:lnTo>
                  <a:lnTo>
                    <a:pt x="492919" y="1574223"/>
                  </a:lnTo>
                  <a:lnTo>
                    <a:pt x="512402" y="1617085"/>
                  </a:lnTo>
                  <a:lnTo>
                    <a:pt x="553316" y="1599551"/>
                  </a:lnTo>
                  <a:lnTo>
                    <a:pt x="549419" y="1568378"/>
                  </a:lnTo>
                  <a:lnTo>
                    <a:pt x="526040" y="1552792"/>
                  </a:lnTo>
                  <a:lnTo>
                    <a:pt x="543574" y="1539153"/>
                  </a:lnTo>
                  <a:lnTo>
                    <a:pt x="570851" y="1558636"/>
                  </a:lnTo>
                  <a:lnTo>
                    <a:pt x="664369" y="1558636"/>
                  </a:lnTo>
                  <a:lnTo>
                    <a:pt x="679955" y="1582016"/>
                  </a:lnTo>
                  <a:lnTo>
                    <a:pt x="757887" y="1620982"/>
                  </a:lnTo>
                  <a:lnTo>
                    <a:pt x="792956" y="1585913"/>
                  </a:lnTo>
                  <a:lnTo>
                    <a:pt x="835819" y="1601499"/>
                  </a:lnTo>
                  <a:lnTo>
                    <a:pt x="952716" y="1593706"/>
                  </a:lnTo>
                  <a:lnTo>
                    <a:pt x="1112477" y="1546947"/>
                  </a:lnTo>
                  <a:lnTo>
                    <a:pt x="1190409" y="1492394"/>
                  </a:lnTo>
                  <a:lnTo>
                    <a:pt x="1303410" y="1449532"/>
                  </a:lnTo>
                  <a:lnTo>
                    <a:pt x="1369652" y="1379393"/>
                  </a:lnTo>
                  <a:lnTo>
                    <a:pt x="1408618" y="1375497"/>
                  </a:lnTo>
                  <a:lnTo>
                    <a:pt x="1513826" y="1320944"/>
                  </a:lnTo>
                  <a:lnTo>
                    <a:pt x="1523567" y="1311203"/>
                  </a:lnTo>
                  <a:lnTo>
                    <a:pt x="1519670" y="1237168"/>
                  </a:lnTo>
                  <a:lnTo>
                    <a:pt x="1548895" y="1215736"/>
                  </a:lnTo>
                  <a:lnTo>
                    <a:pt x="1587861" y="1227426"/>
                  </a:lnTo>
                  <a:lnTo>
                    <a:pt x="1609292" y="1268340"/>
                  </a:lnTo>
                  <a:lnTo>
                    <a:pt x="1640465" y="1280030"/>
                  </a:lnTo>
                  <a:lnTo>
                    <a:pt x="1661896" y="1324841"/>
                  </a:lnTo>
                  <a:lnTo>
                    <a:pt x="1708655" y="1297565"/>
                  </a:lnTo>
                  <a:lnTo>
                    <a:pt x="1813863" y="1336531"/>
                  </a:lnTo>
                  <a:lnTo>
                    <a:pt x="1899588" y="1305358"/>
                  </a:lnTo>
                  <a:lnTo>
                    <a:pt x="1954140" y="1328738"/>
                  </a:lnTo>
                  <a:lnTo>
                    <a:pt x="2020382" y="1309255"/>
                  </a:lnTo>
                  <a:lnTo>
                    <a:pt x="2082728" y="1324841"/>
                  </a:lnTo>
                  <a:lnTo>
                    <a:pt x="2137280" y="1289772"/>
                  </a:lnTo>
                  <a:lnTo>
                    <a:pt x="2195729" y="1313151"/>
                  </a:lnTo>
                  <a:lnTo>
                    <a:pt x="2207419" y="1332634"/>
                  </a:lnTo>
                  <a:lnTo>
                    <a:pt x="2238592" y="1332634"/>
                  </a:lnTo>
                  <a:lnTo>
                    <a:pt x="2300937" y="1309255"/>
                  </a:lnTo>
                  <a:lnTo>
                    <a:pt x="2347696" y="1309255"/>
                  </a:lnTo>
                  <a:lnTo>
                    <a:pt x="2357438" y="1256651"/>
                  </a:lnTo>
                  <a:lnTo>
                    <a:pt x="2378869" y="1254702"/>
                  </a:lnTo>
                  <a:lnTo>
                    <a:pt x="2445111" y="1285875"/>
                  </a:lnTo>
                  <a:lnTo>
                    <a:pt x="2499663" y="1367703"/>
                  </a:lnTo>
                  <a:lnTo>
                    <a:pt x="2573698" y="1383290"/>
                  </a:lnTo>
                  <a:lnTo>
                    <a:pt x="2589285" y="1398876"/>
                  </a:lnTo>
                  <a:lnTo>
                    <a:pt x="2628251" y="1383290"/>
                  </a:lnTo>
                  <a:lnTo>
                    <a:pt x="2643837" y="1348221"/>
                  </a:lnTo>
                  <a:lnTo>
                    <a:pt x="2686699" y="1367703"/>
                  </a:lnTo>
                  <a:lnTo>
                    <a:pt x="2717872" y="1348221"/>
                  </a:lnTo>
                  <a:lnTo>
                    <a:pt x="2784114" y="1348221"/>
                  </a:lnTo>
                  <a:lnTo>
                    <a:pt x="2830873" y="1324841"/>
                  </a:lnTo>
                  <a:lnTo>
                    <a:pt x="2869839" y="1359910"/>
                  </a:lnTo>
                  <a:lnTo>
                    <a:pt x="2959461" y="1383290"/>
                  </a:lnTo>
                  <a:lnTo>
                    <a:pt x="3049082" y="1461222"/>
                  </a:lnTo>
                  <a:lnTo>
                    <a:pt x="3162084" y="1457325"/>
                  </a:lnTo>
                  <a:lnTo>
                    <a:pt x="3228326" y="1430049"/>
                  </a:lnTo>
                  <a:lnTo>
                    <a:pt x="3399776" y="1449532"/>
                  </a:lnTo>
                  <a:lnTo>
                    <a:pt x="3427052" y="1433946"/>
                  </a:lnTo>
                  <a:lnTo>
                    <a:pt x="3524467" y="1433946"/>
                  </a:lnTo>
                  <a:lnTo>
                    <a:pt x="3547846" y="1414463"/>
                  </a:lnTo>
                  <a:lnTo>
                    <a:pt x="3832297" y="1324841"/>
                  </a:lnTo>
                  <a:lnTo>
                    <a:pt x="3945298" y="1270289"/>
                  </a:lnTo>
                  <a:lnTo>
                    <a:pt x="3958936" y="1256651"/>
                  </a:lnTo>
                  <a:lnTo>
                    <a:pt x="3947247" y="1241064"/>
                  </a:lnTo>
                  <a:lnTo>
                    <a:pt x="3955040" y="1229374"/>
                  </a:lnTo>
                  <a:lnTo>
                    <a:pt x="4003747" y="1204047"/>
                  </a:lnTo>
                  <a:lnTo>
                    <a:pt x="4005695" y="1186512"/>
                  </a:lnTo>
                  <a:lnTo>
                    <a:pt x="3968678" y="1145598"/>
                  </a:lnTo>
                  <a:lnTo>
                    <a:pt x="3941402" y="1137805"/>
                  </a:lnTo>
                  <a:lnTo>
                    <a:pt x="3910229" y="1094942"/>
                  </a:lnTo>
                  <a:lnTo>
                    <a:pt x="3843987" y="1067666"/>
                  </a:lnTo>
                  <a:lnTo>
                    <a:pt x="3830349" y="1038442"/>
                  </a:lnTo>
                  <a:lnTo>
                    <a:pt x="3898539" y="989734"/>
                  </a:lnTo>
                  <a:lnTo>
                    <a:pt x="3982316" y="1108580"/>
                  </a:lnTo>
                  <a:lnTo>
                    <a:pt x="4069989" y="1180667"/>
                  </a:lnTo>
                  <a:lnTo>
                    <a:pt x="4089472" y="1184564"/>
                  </a:lnTo>
                  <a:lnTo>
                    <a:pt x="4101162" y="1165081"/>
                  </a:lnTo>
                  <a:lnTo>
                    <a:pt x="4144024" y="1161184"/>
                  </a:lnTo>
                  <a:lnTo>
                    <a:pt x="4155714" y="1145598"/>
                  </a:lnTo>
                  <a:lnTo>
                    <a:pt x="4175197" y="1157288"/>
                  </a:lnTo>
                  <a:lnTo>
                    <a:pt x="4245336" y="1153391"/>
                  </a:lnTo>
                  <a:lnTo>
                    <a:pt x="4245336" y="1126115"/>
                  </a:lnTo>
                  <a:lnTo>
                    <a:pt x="4257026" y="1130011"/>
                  </a:lnTo>
                  <a:lnTo>
                    <a:pt x="4360285" y="1050131"/>
                  </a:lnTo>
                  <a:lnTo>
                    <a:pt x="4387562" y="999476"/>
                  </a:lnTo>
                  <a:lnTo>
                    <a:pt x="4410941" y="898164"/>
                  </a:lnTo>
                  <a:lnTo>
                    <a:pt x="4432372" y="884526"/>
                  </a:lnTo>
                  <a:lnTo>
                    <a:pt x="4459648" y="900113"/>
                  </a:lnTo>
                  <a:lnTo>
                    <a:pt x="4477183" y="894268"/>
                  </a:lnTo>
                  <a:lnTo>
                    <a:pt x="4473287" y="870888"/>
                  </a:lnTo>
                  <a:lnTo>
                    <a:pt x="4442114" y="851405"/>
                  </a:lnTo>
                  <a:lnTo>
                    <a:pt x="4446010" y="828026"/>
                  </a:lnTo>
                  <a:lnTo>
                    <a:pt x="4498614" y="829974"/>
                  </a:lnTo>
                  <a:lnTo>
                    <a:pt x="4506408" y="814388"/>
                  </a:lnTo>
                  <a:lnTo>
                    <a:pt x="4525890" y="829974"/>
                  </a:lnTo>
                  <a:lnTo>
                    <a:pt x="4601874" y="742301"/>
                  </a:lnTo>
                  <a:lnTo>
                    <a:pt x="4601874" y="711128"/>
                  </a:lnTo>
                  <a:lnTo>
                    <a:pt x="4535632" y="676059"/>
                  </a:lnTo>
                  <a:lnTo>
                    <a:pt x="4588236" y="678007"/>
                  </a:lnTo>
                  <a:lnTo>
                    <a:pt x="4621357" y="648782"/>
                  </a:lnTo>
                  <a:lnTo>
                    <a:pt x="4664219" y="555264"/>
                  </a:lnTo>
                  <a:lnTo>
                    <a:pt x="4664219" y="524091"/>
                  </a:lnTo>
                  <a:lnTo>
                    <a:pt x="4621357" y="512402"/>
                  </a:lnTo>
                  <a:lnTo>
                    <a:pt x="4685651" y="490970"/>
                  </a:lnTo>
                  <a:lnTo>
                    <a:pt x="4703185" y="465643"/>
                  </a:lnTo>
                  <a:lnTo>
                    <a:pt x="4679806" y="450056"/>
                  </a:lnTo>
                  <a:lnTo>
                    <a:pt x="4746048" y="422780"/>
                  </a:lnTo>
                  <a:lnTo>
                    <a:pt x="4710979" y="399401"/>
                  </a:lnTo>
                  <a:lnTo>
                    <a:pt x="4738255" y="368228"/>
                  </a:lnTo>
                  <a:lnTo>
                    <a:pt x="4728513" y="354590"/>
                  </a:lnTo>
                  <a:lnTo>
                    <a:pt x="4714875" y="360435"/>
                  </a:lnTo>
                  <a:lnTo>
                    <a:pt x="4710979" y="313676"/>
                  </a:lnTo>
                  <a:lnTo>
                    <a:pt x="4726565" y="301986"/>
                  </a:lnTo>
                  <a:lnTo>
                    <a:pt x="4720720" y="280555"/>
                  </a:lnTo>
                  <a:lnTo>
                    <a:pt x="4765531" y="263020"/>
                  </a:lnTo>
                  <a:lnTo>
                    <a:pt x="4763583" y="249382"/>
                  </a:lnTo>
                  <a:lnTo>
                    <a:pt x="4730462" y="255227"/>
                  </a:lnTo>
                  <a:lnTo>
                    <a:pt x="4757738" y="227951"/>
                  </a:lnTo>
                  <a:lnTo>
                    <a:pt x="4769427" y="185088"/>
                  </a:lnTo>
                  <a:lnTo>
                    <a:pt x="4818135" y="202623"/>
                  </a:lnTo>
                  <a:lnTo>
                    <a:pt x="4831773" y="220157"/>
                  </a:lnTo>
                  <a:lnTo>
                    <a:pt x="4827876" y="239640"/>
                  </a:lnTo>
                  <a:lnTo>
                    <a:pt x="4841514" y="245485"/>
                  </a:lnTo>
                  <a:lnTo>
                    <a:pt x="4859049" y="231847"/>
                  </a:lnTo>
                  <a:lnTo>
                    <a:pt x="4851256" y="208468"/>
                  </a:lnTo>
                  <a:lnTo>
                    <a:pt x="4880480" y="194830"/>
                  </a:lnTo>
                  <a:lnTo>
                    <a:pt x="4882429" y="169502"/>
                  </a:lnTo>
                  <a:lnTo>
                    <a:pt x="4901912" y="161709"/>
                  </a:lnTo>
                  <a:lnTo>
                    <a:pt x="4874635" y="122743"/>
                  </a:lnTo>
                  <a:lnTo>
                    <a:pt x="4942826" y="97415"/>
                  </a:lnTo>
                  <a:close/>
                </a:path>
              </a:pathLst>
            </a:custGeom>
            <a:gradFill>
              <a:gsLst>
                <a:gs pos="0">
                  <a:srgbClr val="FF8B73"/>
                </a:gs>
                <a:gs pos="50000">
                  <a:srgbClr val="FFA170"/>
                </a:gs>
                <a:gs pos="100000">
                  <a:srgbClr val="FFB76E"/>
                </a:gs>
              </a:gsLst>
              <a:lin ang="2700000" scaled="1"/>
            </a:gradFill>
            <a:ln w="3175" cap="rnd">
              <a:solidFill>
                <a:schemeClr val="bg1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1108B428-2A6C-43C0-F7D9-EA1984BACE94}"/>
                </a:ext>
              </a:extLst>
            </p:cNvPr>
            <p:cNvSpPr/>
            <p:nvPr/>
          </p:nvSpPr>
          <p:spPr>
            <a:xfrm>
              <a:off x="9645465" y="1849895"/>
              <a:ext cx="57552" cy="64746"/>
            </a:xfrm>
            <a:custGeom>
              <a:avLst/>
              <a:gdLst>
                <a:gd name="csX0" fmla="*/ 17535 w 62345"/>
                <a:gd name="csY0" fmla="*/ 70139 h 70138"/>
                <a:gd name="csX1" fmla="*/ 0 w 62345"/>
                <a:gd name="csY1" fmla="*/ 29224 h 70138"/>
                <a:gd name="csX2" fmla="*/ 29224 w 62345"/>
                <a:gd name="csY2" fmla="*/ 0 h 70138"/>
                <a:gd name="csX3" fmla="*/ 58449 w 62345"/>
                <a:gd name="csY3" fmla="*/ 17535 h 70138"/>
                <a:gd name="csX4" fmla="*/ 62345 w 62345"/>
                <a:gd name="csY4" fmla="*/ 37018 h 70138"/>
                <a:gd name="csX5" fmla="*/ 17535 w 62345"/>
                <a:gd name="csY5" fmla="*/ 70139 h 701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62345" h="70138">
                  <a:moveTo>
                    <a:pt x="17535" y="70139"/>
                  </a:moveTo>
                  <a:lnTo>
                    <a:pt x="0" y="29224"/>
                  </a:lnTo>
                  <a:lnTo>
                    <a:pt x="29224" y="0"/>
                  </a:lnTo>
                  <a:lnTo>
                    <a:pt x="58449" y="17535"/>
                  </a:lnTo>
                  <a:lnTo>
                    <a:pt x="62345" y="37018"/>
                  </a:lnTo>
                  <a:lnTo>
                    <a:pt x="17535" y="70139"/>
                  </a:lnTo>
                  <a:close/>
                </a:path>
              </a:pathLst>
            </a:custGeom>
            <a:gradFill>
              <a:gsLst>
                <a:gs pos="0">
                  <a:srgbClr val="7A5EFF"/>
                </a:gs>
                <a:gs pos="50000">
                  <a:srgbClr val="9674FF"/>
                </a:gs>
                <a:gs pos="100000">
                  <a:srgbClr val="B38BFF"/>
                </a:gs>
              </a:gsLst>
              <a:lin ang="2700000" scaled="1"/>
            </a:gradFill>
            <a:ln w="16038"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0110F5D-AA76-7055-B255-91B6E658A4BD}"/>
                </a:ext>
              </a:extLst>
            </p:cNvPr>
            <p:cNvSpPr/>
            <p:nvPr/>
          </p:nvSpPr>
          <p:spPr>
            <a:xfrm>
              <a:off x="10062724" y="2472185"/>
              <a:ext cx="104314" cy="93523"/>
            </a:xfrm>
            <a:custGeom>
              <a:avLst/>
              <a:gdLst>
                <a:gd name="csX0" fmla="*/ 33121 w 113001"/>
                <a:gd name="csY0" fmla="*/ 101311 h 101311"/>
                <a:gd name="csX1" fmla="*/ 0 w 113001"/>
                <a:gd name="csY1" fmla="*/ 48707 h 101311"/>
                <a:gd name="csX2" fmla="*/ 3897 w 113001"/>
                <a:gd name="csY2" fmla="*/ 25328 h 101311"/>
                <a:gd name="csX3" fmla="*/ 79880 w 113001"/>
                <a:gd name="csY3" fmla="*/ 38966 h 101311"/>
                <a:gd name="csX4" fmla="*/ 111053 w 113001"/>
                <a:gd name="csY4" fmla="*/ 0 h 101311"/>
                <a:gd name="csX5" fmla="*/ 113001 w 113001"/>
                <a:gd name="csY5" fmla="*/ 40914 h 101311"/>
                <a:gd name="csX6" fmla="*/ 48707 w 113001"/>
                <a:gd name="csY6" fmla="*/ 66242 h 101311"/>
                <a:gd name="csX7" fmla="*/ 33121 w 113001"/>
                <a:gd name="csY7" fmla="*/ 101311 h 1013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13001" h="101311">
                  <a:moveTo>
                    <a:pt x="33121" y="101311"/>
                  </a:moveTo>
                  <a:lnTo>
                    <a:pt x="0" y="48707"/>
                  </a:lnTo>
                  <a:lnTo>
                    <a:pt x="3897" y="25328"/>
                  </a:lnTo>
                  <a:lnTo>
                    <a:pt x="79880" y="38966"/>
                  </a:lnTo>
                  <a:lnTo>
                    <a:pt x="111053" y="0"/>
                  </a:lnTo>
                  <a:lnTo>
                    <a:pt x="113001" y="40914"/>
                  </a:lnTo>
                  <a:lnTo>
                    <a:pt x="48707" y="66242"/>
                  </a:lnTo>
                  <a:lnTo>
                    <a:pt x="33121" y="101311"/>
                  </a:lnTo>
                  <a:close/>
                </a:path>
              </a:pathLst>
            </a:custGeom>
            <a:gradFill>
              <a:gsLst>
                <a:gs pos="0">
                  <a:srgbClr val="FF6FAD"/>
                </a:gs>
                <a:gs pos="50000">
                  <a:srgbClr val="FF85B7"/>
                </a:gs>
                <a:gs pos="100000">
                  <a:srgbClr val="FF9CC2"/>
                </a:gs>
              </a:gsLst>
              <a:lin ang="2700000" scaled="1"/>
            </a:gradFill>
            <a:ln w="16038"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2144FDF-2B2D-D651-42C3-B6E8352ED977}"/>
                </a:ext>
              </a:extLst>
            </p:cNvPr>
            <p:cNvSpPr txBox="1"/>
            <p:nvPr/>
          </p:nvSpPr>
          <p:spPr>
            <a:xfrm>
              <a:off x="6364721" y="4394990"/>
              <a:ext cx="1095331" cy="34094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Abu Dhabi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E76A9CD-77D9-3062-BDB1-344381BF1F54}"/>
                </a:ext>
              </a:extLst>
            </p:cNvPr>
            <p:cNvSpPr txBox="1"/>
            <p:nvPr/>
          </p:nvSpPr>
          <p:spPr>
            <a:xfrm>
              <a:off x="8466947" y="2369511"/>
              <a:ext cx="519698" cy="25570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Dubai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16C8183-45CF-B60B-5DEC-636F8339FBF7}"/>
                </a:ext>
              </a:extLst>
            </p:cNvPr>
            <p:cNvSpPr txBox="1"/>
            <p:nvPr/>
          </p:nvSpPr>
          <p:spPr>
            <a:xfrm>
              <a:off x="8504663" y="1510437"/>
              <a:ext cx="521177" cy="2414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b="1" dirty="0"/>
                <a:t>Ajman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CDA653E-442C-3BF0-1AA2-5C06C993DE3E}"/>
                </a:ext>
              </a:extLst>
            </p:cNvPr>
            <p:cNvSpPr txBox="1"/>
            <p:nvPr/>
          </p:nvSpPr>
          <p:spPr>
            <a:xfrm>
              <a:off x="9393430" y="1061909"/>
              <a:ext cx="518217" cy="31252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dirty="0"/>
                <a:t>Ras Al</a:t>
              </a:r>
            </a:p>
            <a:p>
              <a:pPr algn="ctr"/>
              <a:r>
                <a:rPr lang="en-US" sz="800" b="1" dirty="0"/>
                <a:t>Khaimah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7459466-A695-23C1-AFBC-3D70F9475369}"/>
                </a:ext>
              </a:extLst>
            </p:cNvPr>
            <p:cNvSpPr txBox="1"/>
            <p:nvPr/>
          </p:nvSpPr>
          <p:spPr>
            <a:xfrm>
              <a:off x="9756975" y="1443007"/>
              <a:ext cx="488622" cy="31252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dirty="0"/>
                <a:t>Umm Al</a:t>
              </a:r>
            </a:p>
            <a:p>
              <a:pPr algn="ctr"/>
              <a:r>
                <a:rPr lang="en-US" sz="800" b="1" dirty="0"/>
                <a:t>Quwain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5A44558-8753-20E1-7390-8B511373BAF1}"/>
                </a:ext>
              </a:extLst>
            </p:cNvPr>
            <p:cNvSpPr txBox="1"/>
            <p:nvPr/>
          </p:nvSpPr>
          <p:spPr>
            <a:xfrm>
              <a:off x="9954360" y="2025628"/>
              <a:ext cx="490102" cy="19888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dirty="0"/>
                <a:t>Fujairah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94F5D96-F313-C717-BFAE-B5F5FD4F5BF6}"/>
                </a:ext>
              </a:extLst>
            </p:cNvPr>
            <p:cNvSpPr txBox="1"/>
            <p:nvPr/>
          </p:nvSpPr>
          <p:spPr>
            <a:xfrm>
              <a:off x="9124441" y="2032755"/>
              <a:ext cx="559652" cy="2343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b="1" dirty="0"/>
                <a:t>Sharjah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9962267-927F-482F-3510-1B68A41B22E1}"/>
              </a:ext>
            </a:extLst>
          </p:cNvPr>
          <p:cNvGrpSpPr/>
          <p:nvPr/>
        </p:nvGrpSpPr>
        <p:grpSpPr>
          <a:xfrm>
            <a:off x="504878" y="1554480"/>
            <a:ext cx="2386584" cy="859536"/>
            <a:chOff x="333641" y="1554480"/>
            <a:chExt cx="2386584" cy="859536"/>
          </a:xfrm>
        </p:grpSpPr>
        <p:sp>
          <p:nvSpPr>
            <p:cNvPr id="36" name="Rounded Rectangle 145">
              <a:extLst>
                <a:ext uri="{FF2B5EF4-FFF2-40B4-BE49-F238E27FC236}">
                  <a16:creationId xmlns:a16="http://schemas.microsoft.com/office/drawing/2014/main" id="{1A6D0665-5BFD-11A7-49D6-FB22442A6796}"/>
                </a:ext>
              </a:extLst>
            </p:cNvPr>
            <p:cNvSpPr/>
            <p:nvPr/>
          </p:nvSpPr>
          <p:spPr>
            <a:xfrm>
              <a:off x="333641" y="1554480"/>
              <a:ext cx="2386584" cy="859536"/>
            </a:xfrm>
            <a:prstGeom prst="roundRect">
              <a:avLst>
                <a:gd name="adj" fmla="val 13000"/>
              </a:avLst>
            </a:prstGeom>
            <a:solidFill>
              <a:srgbClr val="FFFFFF"/>
            </a:solidFill>
            <a:ln w="10160">
              <a:solidFill>
                <a:srgbClr val="DEEAF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F45C9FF7-F731-30A4-0897-95ADCBFA812A}"/>
                </a:ext>
              </a:extLst>
            </p:cNvPr>
            <p:cNvSpPr/>
            <p:nvPr/>
          </p:nvSpPr>
          <p:spPr>
            <a:xfrm>
              <a:off x="452513" y="1700784"/>
              <a:ext cx="521207" cy="521207"/>
            </a:xfrm>
            <a:prstGeom prst="ellipse">
              <a:avLst/>
            </a:prstGeom>
            <a:solidFill>
              <a:srgbClr val="E6F5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F2DED59-5462-A2F8-A2BE-CAC2ED948C90}"/>
                </a:ext>
              </a:extLst>
            </p:cNvPr>
            <p:cNvSpPr txBox="1"/>
            <p:nvPr/>
          </p:nvSpPr>
          <p:spPr>
            <a:xfrm>
              <a:off x="1083449" y="1715915"/>
              <a:ext cx="1517904" cy="180049"/>
            </a:xfrm>
            <a:prstGeom prst="rect">
              <a:avLst/>
            </a:prstGeom>
            <a:noFill/>
          </p:spPr>
          <p:txBody>
            <a:bodyPr wrap="square" lIns="9144" tIns="9144" rIns="9144" bIns="9144" anchor="ctr">
              <a:spAutoFit/>
            </a:bodyPr>
            <a:lstStyle/>
            <a:p>
              <a:pPr algn="l"/>
              <a:r>
                <a:rPr sz="1050" b="1">
                  <a:solidFill>
                    <a:srgbClr val="6C7F9A"/>
                  </a:solidFill>
                </a:rPr>
                <a:t>POPULATION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6704FD2-2738-F812-1CCA-85EE1DEA9CA9}"/>
                </a:ext>
              </a:extLst>
            </p:cNvPr>
            <p:cNvSpPr txBox="1"/>
            <p:nvPr/>
          </p:nvSpPr>
          <p:spPr>
            <a:xfrm>
              <a:off x="1083449" y="1939998"/>
              <a:ext cx="1536192" cy="326243"/>
            </a:xfrm>
            <a:prstGeom prst="rect">
              <a:avLst/>
            </a:prstGeom>
            <a:noFill/>
          </p:spPr>
          <p:txBody>
            <a:bodyPr wrap="square" lIns="9144" tIns="9144" rIns="9144" bIns="9144" anchor="ctr">
              <a:spAutoFit/>
            </a:bodyPr>
            <a:lstStyle/>
            <a:p>
              <a:pPr algn="l"/>
              <a:r>
                <a:rPr lang="en-US" sz="2000" b="1" dirty="0">
                  <a:solidFill>
                    <a:srgbClr val="0B1F4A"/>
                  </a:solidFill>
                </a:rPr>
                <a:t>11.6</a:t>
              </a:r>
              <a:r>
                <a:rPr sz="2000" b="1" dirty="0">
                  <a:solidFill>
                    <a:srgbClr val="0B1F4A"/>
                  </a:solidFill>
                </a:rPr>
                <a:t>M</a:t>
              </a:r>
            </a:p>
          </p:txBody>
        </p:sp>
        <p:pic>
          <p:nvPicPr>
            <p:cNvPr id="41" name="Graphic 40" descr="Users with solid fill">
              <a:extLst>
                <a:ext uri="{FF2B5EF4-FFF2-40B4-BE49-F238E27FC236}">
                  <a16:creationId xmlns:a16="http://schemas.microsoft.com/office/drawing/2014/main" id="{987DDC9A-AE1B-7650-07CF-4B7733CC6B1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530236" y="1778507"/>
              <a:ext cx="365760" cy="365760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1ED8285-1476-C312-887B-0EC9095497D9}"/>
              </a:ext>
            </a:extLst>
          </p:cNvPr>
          <p:cNvGrpSpPr/>
          <p:nvPr/>
        </p:nvGrpSpPr>
        <p:grpSpPr>
          <a:xfrm>
            <a:off x="504878" y="2569464"/>
            <a:ext cx="2386584" cy="859536"/>
            <a:chOff x="333641" y="2569464"/>
            <a:chExt cx="2386584" cy="859536"/>
          </a:xfrm>
        </p:grpSpPr>
        <p:sp>
          <p:nvSpPr>
            <p:cNvPr id="45" name="Rounded Rectangle 153">
              <a:extLst>
                <a:ext uri="{FF2B5EF4-FFF2-40B4-BE49-F238E27FC236}">
                  <a16:creationId xmlns:a16="http://schemas.microsoft.com/office/drawing/2014/main" id="{AD804621-7FBE-1AB7-D67C-CB75E88FF30A}"/>
                </a:ext>
              </a:extLst>
            </p:cNvPr>
            <p:cNvSpPr/>
            <p:nvPr/>
          </p:nvSpPr>
          <p:spPr>
            <a:xfrm>
              <a:off x="333641" y="2569464"/>
              <a:ext cx="2386584" cy="859536"/>
            </a:xfrm>
            <a:prstGeom prst="roundRect">
              <a:avLst>
                <a:gd name="adj" fmla="val 13000"/>
              </a:avLst>
            </a:prstGeom>
            <a:solidFill>
              <a:srgbClr val="FFFFFF"/>
            </a:solidFill>
            <a:ln w="10160">
              <a:solidFill>
                <a:srgbClr val="DEEAF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1EC3B7F0-C77F-1A6C-9B1A-D0D2E178AA76}"/>
                </a:ext>
              </a:extLst>
            </p:cNvPr>
            <p:cNvSpPr/>
            <p:nvPr/>
          </p:nvSpPr>
          <p:spPr>
            <a:xfrm>
              <a:off x="452513" y="2715768"/>
              <a:ext cx="521207" cy="521207"/>
            </a:xfrm>
            <a:prstGeom prst="ellipse">
              <a:avLst/>
            </a:prstGeom>
            <a:solidFill>
              <a:srgbClr val="E4FAF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3E3F881-DCDA-1011-DF11-259F28C9A138}"/>
                </a:ext>
              </a:extLst>
            </p:cNvPr>
            <p:cNvSpPr txBox="1"/>
            <p:nvPr/>
          </p:nvSpPr>
          <p:spPr>
            <a:xfrm>
              <a:off x="1083449" y="2730899"/>
              <a:ext cx="1517904" cy="180049"/>
            </a:xfrm>
            <a:prstGeom prst="rect">
              <a:avLst/>
            </a:prstGeom>
            <a:noFill/>
          </p:spPr>
          <p:txBody>
            <a:bodyPr wrap="square" lIns="9144" tIns="9144" rIns="9144" bIns="9144" anchor="ctr">
              <a:spAutoFit/>
            </a:bodyPr>
            <a:lstStyle/>
            <a:p>
              <a:pPr algn="l"/>
              <a:r>
                <a:rPr sz="1050" b="1" dirty="0">
                  <a:solidFill>
                    <a:srgbClr val="6C7F9A"/>
                  </a:solidFill>
                </a:rPr>
                <a:t>LAND AREA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0E19BA1-DFA3-75DF-B01A-7DE3D3932BC4}"/>
                </a:ext>
              </a:extLst>
            </p:cNvPr>
            <p:cNvSpPr txBox="1"/>
            <p:nvPr/>
          </p:nvSpPr>
          <p:spPr>
            <a:xfrm>
              <a:off x="1083449" y="2985760"/>
              <a:ext cx="1536192" cy="264688"/>
            </a:xfrm>
            <a:prstGeom prst="rect">
              <a:avLst/>
            </a:prstGeom>
            <a:noFill/>
          </p:spPr>
          <p:txBody>
            <a:bodyPr wrap="square" lIns="9144" tIns="9144" rIns="9144" bIns="9144" anchor="ctr">
              <a:spAutoFit/>
            </a:bodyPr>
            <a:lstStyle/>
            <a:p>
              <a:pPr algn="l"/>
              <a:r>
                <a:rPr lang="en-US" sz="1600" b="1" dirty="0">
                  <a:solidFill>
                    <a:srgbClr val="0B1F4A"/>
                  </a:solidFill>
                </a:rPr>
                <a:t>83</a:t>
              </a:r>
              <a:r>
                <a:rPr sz="1600" b="1" dirty="0">
                  <a:solidFill>
                    <a:srgbClr val="0B1F4A"/>
                  </a:solidFill>
                </a:rPr>
                <a:t>,</a:t>
              </a:r>
              <a:r>
                <a:rPr lang="en-US" sz="1600" b="1" dirty="0">
                  <a:solidFill>
                    <a:srgbClr val="0B1F4A"/>
                  </a:solidFill>
                </a:rPr>
                <a:t>600</a:t>
              </a:r>
              <a:r>
                <a:rPr sz="1600" b="1" dirty="0">
                  <a:solidFill>
                    <a:srgbClr val="0B1F4A"/>
                  </a:solidFill>
                </a:rPr>
                <a:t> km²</a:t>
              </a:r>
            </a:p>
          </p:txBody>
        </p:sp>
        <p:pic>
          <p:nvPicPr>
            <p:cNvPr id="53" name="Graphic 52" descr="Marker with solid fill">
              <a:extLst>
                <a:ext uri="{FF2B5EF4-FFF2-40B4-BE49-F238E27FC236}">
                  <a16:creationId xmlns:a16="http://schemas.microsoft.com/office/drawing/2014/main" id="{1CB56076-4A4C-CF42-5B88-9BD13319434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530236" y="2793491"/>
              <a:ext cx="365760" cy="365760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9E4CF5F-15A8-3E2F-5C8E-7E20D1A21364}"/>
              </a:ext>
            </a:extLst>
          </p:cNvPr>
          <p:cNvGrpSpPr/>
          <p:nvPr/>
        </p:nvGrpSpPr>
        <p:grpSpPr>
          <a:xfrm>
            <a:off x="504878" y="3584448"/>
            <a:ext cx="2386584" cy="859536"/>
            <a:chOff x="333641" y="3584448"/>
            <a:chExt cx="2386584" cy="859536"/>
          </a:xfrm>
        </p:grpSpPr>
        <p:sp>
          <p:nvSpPr>
            <p:cNvPr id="57" name="Rounded Rectangle 160">
              <a:extLst>
                <a:ext uri="{FF2B5EF4-FFF2-40B4-BE49-F238E27FC236}">
                  <a16:creationId xmlns:a16="http://schemas.microsoft.com/office/drawing/2014/main" id="{397B5FAD-2428-2499-A199-6F12ACF66D20}"/>
                </a:ext>
              </a:extLst>
            </p:cNvPr>
            <p:cNvSpPr/>
            <p:nvPr/>
          </p:nvSpPr>
          <p:spPr>
            <a:xfrm>
              <a:off x="333641" y="3584448"/>
              <a:ext cx="2386584" cy="859536"/>
            </a:xfrm>
            <a:prstGeom prst="roundRect">
              <a:avLst>
                <a:gd name="adj" fmla="val 13000"/>
              </a:avLst>
            </a:prstGeom>
            <a:solidFill>
              <a:srgbClr val="FFFFFF"/>
            </a:solidFill>
            <a:ln w="10160">
              <a:solidFill>
                <a:srgbClr val="DEEAF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D79CEF2A-0B41-BE88-05C2-E60142814A06}"/>
                </a:ext>
              </a:extLst>
            </p:cNvPr>
            <p:cNvSpPr/>
            <p:nvPr/>
          </p:nvSpPr>
          <p:spPr>
            <a:xfrm>
              <a:off x="452513" y="3730752"/>
              <a:ext cx="521207" cy="521207"/>
            </a:xfrm>
            <a:prstGeom prst="ellipse">
              <a:avLst/>
            </a:prstGeom>
            <a:solidFill>
              <a:srgbClr val="F1EB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6064A76-8502-9190-EE34-6F5629A5536C}"/>
                </a:ext>
              </a:extLst>
            </p:cNvPr>
            <p:cNvSpPr txBox="1"/>
            <p:nvPr/>
          </p:nvSpPr>
          <p:spPr>
            <a:xfrm>
              <a:off x="1083449" y="3745883"/>
              <a:ext cx="1517904" cy="180049"/>
            </a:xfrm>
            <a:prstGeom prst="rect">
              <a:avLst/>
            </a:prstGeom>
            <a:noFill/>
          </p:spPr>
          <p:txBody>
            <a:bodyPr wrap="square" lIns="9144" tIns="9144" rIns="9144" bIns="9144" anchor="ctr">
              <a:spAutoFit/>
            </a:bodyPr>
            <a:lstStyle/>
            <a:p>
              <a:pPr algn="l"/>
              <a:r>
                <a:rPr sz="1050" b="1" dirty="0">
                  <a:solidFill>
                    <a:srgbClr val="6C7F9A"/>
                  </a:solidFill>
                </a:rPr>
                <a:t>CAPITAL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47B6C9B-A7E1-9880-8A79-1664FD91C77B}"/>
                </a:ext>
              </a:extLst>
            </p:cNvPr>
            <p:cNvSpPr txBox="1"/>
            <p:nvPr/>
          </p:nvSpPr>
          <p:spPr>
            <a:xfrm>
              <a:off x="1083449" y="3969966"/>
              <a:ext cx="1536192" cy="326243"/>
            </a:xfrm>
            <a:prstGeom prst="rect">
              <a:avLst/>
            </a:prstGeom>
            <a:noFill/>
          </p:spPr>
          <p:txBody>
            <a:bodyPr wrap="square" lIns="9144" tIns="9144" rIns="9144" bIns="9144" anchor="ctr">
              <a:spAutoFit/>
            </a:bodyPr>
            <a:lstStyle/>
            <a:p>
              <a:pPr algn="l"/>
              <a:r>
                <a:rPr lang="en-US" sz="2000" b="1" dirty="0">
                  <a:solidFill>
                    <a:srgbClr val="0B1F4A"/>
                  </a:solidFill>
                </a:rPr>
                <a:t>Abu Dhabi</a:t>
              </a:r>
              <a:endParaRPr sz="2000" b="1" dirty="0">
                <a:solidFill>
                  <a:srgbClr val="0B1F4A"/>
                </a:solidFill>
              </a:endParaRPr>
            </a:p>
          </p:txBody>
        </p:sp>
        <p:pic>
          <p:nvPicPr>
            <p:cNvPr id="63" name="Graphic 62" descr="Court with solid fill">
              <a:extLst>
                <a:ext uri="{FF2B5EF4-FFF2-40B4-BE49-F238E27FC236}">
                  <a16:creationId xmlns:a16="http://schemas.microsoft.com/office/drawing/2014/main" id="{9E8B1DA2-9D65-7391-9F1F-04B5D9C573D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30236" y="3799332"/>
              <a:ext cx="365760" cy="3657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68576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D4833-28B6-EDF1-5AC1-A4A984CB1B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01789-C09A-7D79-8E4B-33DBC701E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United Arab Emirates Map – Slide Template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02F01E4-B026-42AB-C4FD-A6FCC6FC1A29}"/>
              </a:ext>
            </a:extLst>
          </p:cNvPr>
          <p:cNvGrpSpPr/>
          <p:nvPr/>
        </p:nvGrpSpPr>
        <p:grpSpPr>
          <a:xfrm>
            <a:off x="3522398" y="902537"/>
            <a:ext cx="6996717" cy="5453128"/>
            <a:chOff x="3447745" y="702436"/>
            <a:chExt cx="6996717" cy="5453128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0A8FE546-A74E-6395-13AE-FE667DF278F0}"/>
                </a:ext>
              </a:extLst>
            </p:cNvPr>
            <p:cNvSpPr/>
            <p:nvPr/>
          </p:nvSpPr>
          <p:spPr>
            <a:xfrm>
              <a:off x="8149093" y="1882269"/>
              <a:ext cx="1089907" cy="1097100"/>
            </a:xfrm>
            <a:custGeom>
              <a:avLst/>
              <a:gdLst>
                <a:gd name="csX0" fmla="*/ 574747 w 1180667"/>
                <a:gd name="csY0" fmla="*/ 1188460 h 1188460"/>
                <a:gd name="csX1" fmla="*/ 383814 w 1180667"/>
                <a:gd name="csY1" fmla="*/ 1184564 h 1188460"/>
                <a:gd name="csX2" fmla="*/ 222106 w 1180667"/>
                <a:gd name="csY2" fmla="*/ 734507 h 1188460"/>
                <a:gd name="csX3" fmla="*/ 48707 w 1180667"/>
                <a:gd name="csY3" fmla="*/ 678007 h 1188460"/>
                <a:gd name="csX4" fmla="*/ 0 w 1180667"/>
                <a:gd name="csY4" fmla="*/ 648782 h 1188460"/>
                <a:gd name="csX5" fmla="*/ 44811 w 1180667"/>
                <a:gd name="csY5" fmla="*/ 600075 h 1188460"/>
                <a:gd name="csX6" fmla="*/ 185088 w 1180667"/>
                <a:gd name="csY6" fmla="*/ 541626 h 1188460"/>
                <a:gd name="csX7" fmla="*/ 222106 w 1180667"/>
                <a:gd name="csY7" fmla="*/ 512402 h 1188460"/>
                <a:gd name="csX8" fmla="*/ 220157 w 1180667"/>
                <a:gd name="csY8" fmla="*/ 487074 h 1188460"/>
                <a:gd name="csX9" fmla="*/ 239640 w 1180667"/>
                <a:gd name="csY9" fmla="*/ 494867 h 1188460"/>
                <a:gd name="csX10" fmla="*/ 264968 w 1180667"/>
                <a:gd name="csY10" fmla="*/ 469539 h 1188460"/>
                <a:gd name="csX11" fmla="*/ 413039 w 1180667"/>
                <a:gd name="csY11" fmla="*/ 301986 h 1188460"/>
                <a:gd name="csX12" fmla="*/ 570851 w 1180667"/>
                <a:gd name="csY12" fmla="*/ 74035 h 1188460"/>
                <a:gd name="csX13" fmla="*/ 642938 w 1180667"/>
                <a:gd name="csY13" fmla="*/ 142226 h 1188460"/>
                <a:gd name="csX14" fmla="*/ 603972 w 1180667"/>
                <a:gd name="csY14" fmla="*/ 196778 h 1188460"/>
                <a:gd name="csX15" fmla="*/ 633196 w 1180667"/>
                <a:gd name="csY15" fmla="*/ 206519 h 1188460"/>
                <a:gd name="csX16" fmla="*/ 660472 w 1180667"/>
                <a:gd name="csY16" fmla="*/ 183140 h 1188460"/>
                <a:gd name="csX17" fmla="*/ 666317 w 1180667"/>
                <a:gd name="csY17" fmla="*/ 134432 h 1188460"/>
                <a:gd name="csX18" fmla="*/ 592282 w 1180667"/>
                <a:gd name="csY18" fmla="*/ 64294 h 1188460"/>
                <a:gd name="csX19" fmla="*/ 652679 w 1180667"/>
                <a:gd name="csY19" fmla="*/ 0 h 1188460"/>
                <a:gd name="csX20" fmla="*/ 660472 w 1180667"/>
                <a:gd name="csY20" fmla="*/ 23380 h 1188460"/>
                <a:gd name="csX21" fmla="*/ 695541 w 1180667"/>
                <a:gd name="csY21" fmla="*/ 35069 h 1188460"/>
                <a:gd name="csX22" fmla="*/ 757887 w 1180667"/>
                <a:gd name="csY22" fmla="*/ 31173 h 1188460"/>
                <a:gd name="csX23" fmla="*/ 828026 w 1180667"/>
                <a:gd name="csY23" fmla="*/ 0 h 1188460"/>
                <a:gd name="csX24" fmla="*/ 866991 w 1180667"/>
                <a:gd name="csY24" fmla="*/ 58449 h 1188460"/>
                <a:gd name="csX25" fmla="*/ 929337 w 1180667"/>
                <a:gd name="csY25" fmla="*/ 85725 h 1188460"/>
                <a:gd name="csX26" fmla="*/ 968303 w 1180667"/>
                <a:gd name="csY26" fmla="*/ 132484 h 1188460"/>
                <a:gd name="csX27" fmla="*/ 1034545 w 1180667"/>
                <a:gd name="csY27" fmla="*/ 179243 h 1188460"/>
                <a:gd name="csX28" fmla="*/ 1087149 w 1180667"/>
                <a:gd name="csY28" fmla="*/ 192881 h 1188460"/>
                <a:gd name="csX29" fmla="*/ 1145598 w 1180667"/>
                <a:gd name="csY29" fmla="*/ 438366 h 1188460"/>
                <a:gd name="csX30" fmla="*/ 1094942 w 1180667"/>
                <a:gd name="csY30" fmla="*/ 489022 h 1188460"/>
                <a:gd name="csX31" fmla="*/ 1079356 w 1180667"/>
                <a:gd name="csY31" fmla="*/ 559161 h 1188460"/>
                <a:gd name="csX32" fmla="*/ 1098839 w 1180667"/>
                <a:gd name="csY32" fmla="*/ 598127 h 1188460"/>
                <a:gd name="csX33" fmla="*/ 1137805 w 1180667"/>
                <a:gd name="csY33" fmla="*/ 633196 h 1188460"/>
                <a:gd name="csX34" fmla="*/ 1153391 w 1180667"/>
                <a:gd name="csY34" fmla="*/ 789060 h 1188460"/>
                <a:gd name="csX35" fmla="*/ 1180667 w 1180667"/>
                <a:gd name="csY35" fmla="*/ 878681 h 1188460"/>
                <a:gd name="csX36" fmla="*/ 1180667 w 1180667"/>
                <a:gd name="csY36" fmla="*/ 956613 h 1188460"/>
                <a:gd name="csX37" fmla="*/ 1147546 w 1180667"/>
                <a:gd name="csY37" fmla="*/ 1017010 h 1188460"/>
                <a:gd name="csX38" fmla="*/ 1077407 w 1180667"/>
                <a:gd name="csY38" fmla="*/ 1028700 h 1188460"/>
                <a:gd name="csX39" fmla="*/ 1003372 w 1180667"/>
                <a:gd name="csY39" fmla="*/ 1079356 h 1188460"/>
                <a:gd name="csX40" fmla="*/ 956613 w 1180667"/>
                <a:gd name="csY40" fmla="*/ 1083252 h 1188460"/>
                <a:gd name="csX41" fmla="*/ 905957 w 1180667"/>
                <a:gd name="csY41" fmla="*/ 1137805 h 1188460"/>
                <a:gd name="csX42" fmla="*/ 859198 w 1180667"/>
                <a:gd name="csY42" fmla="*/ 1161184 h 1188460"/>
                <a:gd name="csX43" fmla="*/ 765680 w 1180667"/>
                <a:gd name="csY43" fmla="*/ 1176771 h 1188460"/>
                <a:gd name="csX44" fmla="*/ 637093 w 1180667"/>
                <a:gd name="csY44" fmla="*/ 1168977 h 1188460"/>
                <a:gd name="csX45" fmla="*/ 574747 w 1180667"/>
                <a:gd name="csY45" fmla="*/ 1188460 h 11884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</a:cxnLst>
              <a:rect l="l" t="t" r="r" b="b"/>
              <a:pathLst>
                <a:path w="1180667" h="1188460">
                  <a:moveTo>
                    <a:pt x="574747" y="1188460"/>
                  </a:moveTo>
                  <a:lnTo>
                    <a:pt x="383814" y="1184564"/>
                  </a:lnTo>
                  <a:lnTo>
                    <a:pt x="222106" y="734507"/>
                  </a:lnTo>
                  <a:lnTo>
                    <a:pt x="48707" y="678007"/>
                  </a:lnTo>
                  <a:lnTo>
                    <a:pt x="0" y="648782"/>
                  </a:lnTo>
                  <a:lnTo>
                    <a:pt x="44811" y="600075"/>
                  </a:lnTo>
                  <a:lnTo>
                    <a:pt x="185088" y="541626"/>
                  </a:lnTo>
                  <a:lnTo>
                    <a:pt x="222106" y="512402"/>
                  </a:lnTo>
                  <a:lnTo>
                    <a:pt x="220157" y="487074"/>
                  </a:lnTo>
                  <a:lnTo>
                    <a:pt x="239640" y="494867"/>
                  </a:lnTo>
                  <a:lnTo>
                    <a:pt x="264968" y="469539"/>
                  </a:lnTo>
                  <a:lnTo>
                    <a:pt x="413039" y="301986"/>
                  </a:lnTo>
                  <a:lnTo>
                    <a:pt x="570851" y="74035"/>
                  </a:lnTo>
                  <a:lnTo>
                    <a:pt x="642938" y="142226"/>
                  </a:lnTo>
                  <a:lnTo>
                    <a:pt x="603972" y="196778"/>
                  </a:lnTo>
                  <a:lnTo>
                    <a:pt x="633196" y="206519"/>
                  </a:lnTo>
                  <a:lnTo>
                    <a:pt x="660472" y="183140"/>
                  </a:lnTo>
                  <a:lnTo>
                    <a:pt x="666317" y="134432"/>
                  </a:lnTo>
                  <a:lnTo>
                    <a:pt x="592282" y="64294"/>
                  </a:lnTo>
                  <a:lnTo>
                    <a:pt x="652679" y="0"/>
                  </a:lnTo>
                  <a:lnTo>
                    <a:pt x="660472" y="23380"/>
                  </a:lnTo>
                  <a:lnTo>
                    <a:pt x="695541" y="35069"/>
                  </a:lnTo>
                  <a:lnTo>
                    <a:pt x="757887" y="31173"/>
                  </a:lnTo>
                  <a:lnTo>
                    <a:pt x="828026" y="0"/>
                  </a:lnTo>
                  <a:lnTo>
                    <a:pt x="866991" y="58449"/>
                  </a:lnTo>
                  <a:lnTo>
                    <a:pt x="929337" y="85725"/>
                  </a:lnTo>
                  <a:lnTo>
                    <a:pt x="968303" y="132484"/>
                  </a:lnTo>
                  <a:lnTo>
                    <a:pt x="1034545" y="179243"/>
                  </a:lnTo>
                  <a:lnTo>
                    <a:pt x="1087149" y="192881"/>
                  </a:lnTo>
                  <a:lnTo>
                    <a:pt x="1145598" y="438366"/>
                  </a:lnTo>
                  <a:lnTo>
                    <a:pt x="1094942" y="489022"/>
                  </a:lnTo>
                  <a:lnTo>
                    <a:pt x="1079356" y="559161"/>
                  </a:lnTo>
                  <a:lnTo>
                    <a:pt x="1098839" y="598127"/>
                  </a:lnTo>
                  <a:lnTo>
                    <a:pt x="1137805" y="633196"/>
                  </a:lnTo>
                  <a:lnTo>
                    <a:pt x="1153391" y="789060"/>
                  </a:lnTo>
                  <a:lnTo>
                    <a:pt x="1180667" y="878681"/>
                  </a:lnTo>
                  <a:lnTo>
                    <a:pt x="1180667" y="956613"/>
                  </a:lnTo>
                  <a:lnTo>
                    <a:pt x="1147546" y="1017010"/>
                  </a:lnTo>
                  <a:lnTo>
                    <a:pt x="1077407" y="1028700"/>
                  </a:lnTo>
                  <a:lnTo>
                    <a:pt x="1003372" y="1079356"/>
                  </a:lnTo>
                  <a:lnTo>
                    <a:pt x="956613" y="1083252"/>
                  </a:lnTo>
                  <a:lnTo>
                    <a:pt x="905957" y="1137805"/>
                  </a:lnTo>
                  <a:lnTo>
                    <a:pt x="859198" y="1161184"/>
                  </a:lnTo>
                  <a:lnTo>
                    <a:pt x="765680" y="1176771"/>
                  </a:lnTo>
                  <a:lnTo>
                    <a:pt x="637093" y="1168977"/>
                  </a:lnTo>
                  <a:lnTo>
                    <a:pt x="574747" y="1188460"/>
                  </a:lnTo>
                  <a:close/>
                </a:path>
              </a:pathLst>
            </a:custGeom>
            <a:gradFill>
              <a:gsLst>
                <a:gs pos="0">
                  <a:srgbClr val="0F87FF"/>
                </a:gs>
                <a:gs pos="50000">
                  <a:srgbClr val="21A7FF"/>
                </a:gs>
                <a:gs pos="100000">
                  <a:srgbClr val="34C7FF"/>
                </a:gs>
              </a:gsLst>
              <a:lin ang="2700000" scaled="1"/>
            </a:gradFill>
            <a:ln w="3175" cap="rnd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C2116A9-9186-9690-15CD-629CB3EF60FF}"/>
                </a:ext>
              </a:extLst>
            </p:cNvPr>
            <p:cNvSpPr/>
            <p:nvPr/>
          </p:nvSpPr>
          <p:spPr>
            <a:xfrm>
              <a:off x="8771382" y="1569325"/>
              <a:ext cx="917247" cy="1266162"/>
            </a:xfrm>
            <a:custGeom>
              <a:avLst/>
              <a:gdLst>
                <a:gd name="csX0" fmla="*/ 652679 w 993630"/>
                <a:gd name="csY0" fmla="*/ 1371600 h 1371600"/>
                <a:gd name="csX1" fmla="*/ 594230 w 993630"/>
                <a:gd name="csY1" fmla="*/ 1367703 h 1371600"/>
                <a:gd name="csX2" fmla="*/ 502660 w 993630"/>
                <a:gd name="csY2" fmla="*/ 1334582 h 1371600"/>
                <a:gd name="csX3" fmla="*/ 518247 w 993630"/>
                <a:gd name="csY3" fmla="*/ 1229374 h 1371600"/>
                <a:gd name="csX4" fmla="*/ 487074 w 993630"/>
                <a:gd name="csY4" fmla="*/ 1108580 h 1371600"/>
                <a:gd name="csX5" fmla="*/ 487074 w 993630"/>
                <a:gd name="csY5" fmla="*/ 1018959 h 1371600"/>
                <a:gd name="csX6" fmla="*/ 475384 w 993630"/>
                <a:gd name="csY6" fmla="*/ 968303 h 1371600"/>
                <a:gd name="csX7" fmla="*/ 436418 w 993630"/>
                <a:gd name="csY7" fmla="*/ 933234 h 1371600"/>
                <a:gd name="csX8" fmla="*/ 416935 w 993630"/>
                <a:gd name="csY8" fmla="*/ 894268 h 1371600"/>
                <a:gd name="csX9" fmla="*/ 428625 w 993630"/>
                <a:gd name="csY9" fmla="*/ 835819 h 1371600"/>
                <a:gd name="csX10" fmla="*/ 483177 w 993630"/>
                <a:gd name="csY10" fmla="*/ 777370 h 1371600"/>
                <a:gd name="csX11" fmla="*/ 420832 w 993630"/>
                <a:gd name="csY11" fmla="*/ 520195 h 1371600"/>
                <a:gd name="csX12" fmla="*/ 356538 w 993630"/>
                <a:gd name="csY12" fmla="*/ 502660 h 1371600"/>
                <a:gd name="csX13" fmla="*/ 259123 w 993630"/>
                <a:gd name="csY13" fmla="*/ 413039 h 1371600"/>
                <a:gd name="csX14" fmla="*/ 200674 w 993630"/>
                <a:gd name="csY14" fmla="*/ 389659 h 1371600"/>
                <a:gd name="csX15" fmla="*/ 161709 w 993630"/>
                <a:gd name="csY15" fmla="*/ 327314 h 1371600"/>
                <a:gd name="csX16" fmla="*/ 48707 w 993630"/>
                <a:gd name="csY16" fmla="*/ 366280 h 1371600"/>
                <a:gd name="csX17" fmla="*/ 0 w 993630"/>
                <a:gd name="csY17" fmla="*/ 344848 h 1371600"/>
                <a:gd name="csX18" fmla="*/ 17535 w 993630"/>
                <a:gd name="csY18" fmla="*/ 342900 h 1371600"/>
                <a:gd name="csX19" fmla="*/ 27276 w 993630"/>
                <a:gd name="csY19" fmla="*/ 317572 h 1371600"/>
                <a:gd name="csX20" fmla="*/ 46759 w 993630"/>
                <a:gd name="csY20" fmla="*/ 309779 h 1371600"/>
                <a:gd name="csX21" fmla="*/ 46759 w 993630"/>
                <a:gd name="csY21" fmla="*/ 263020 h 1371600"/>
                <a:gd name="csX22" fmla="*/ 103260 w 993630"/>
                <a:gd name="csY22" fmla="*/ 190933 h 1371600"/>
                <a:gd name="csX23" fmla="*/ 157812 w 993630"/>
                <a:gd name="csY23" fmla="*/ 226002 h 1371600"/>
                <a:gd name="csX24" fmla="*/ 235744 w 993630"/>
                <a:gd name="csY24" fmla="*/ 249382 h 1371600"/>
                <a:gd name="csX25" fmla="*/ 399401 w 993630"/>
                <a:gd name="csY25" fmla="*/ 257175 h 1371600"/>
                <a:gd name="csX26" fmla="*/ 413039 w 993630"/>
                <a:gd name="csY26" fmla="*/ 239640 h 1371600"/>
                <a:gd name="csX27" fmla="*/ 444211 w 993630"/>
                <a:gd name="csY27" fmla="*/ 150019 h 1371600"/>
                <a:gd name="csX28" fmla="*/ 391607 w 993630"/>
                <a:gd name="csY28" fmla="*/ 124691 h 1371600"/>
                <a:gd name="csX29" fmla="*/ 340952 w 993630"/>
                <a:gd name="csY29" fmla="*/ 124691 h 1371600"/>
                <a:gd name="csX30" fmla="*/ 266916 w 993630"/>
                <a:gd name="csY30" fmla="*/ 89622 h 1371600"/>
                <a:gd name="csX31" fmla="*/ 235744 w 993630"/>
                <a:gd name="csY31" fmla="*/ 93518 h 1371600"/>
                <a:gd name="csX32" fmla="*/ 226002 w 993630"/>
                <a:gd name="csY32" fmla="*/ 83777 h 1371600"/>
                <a:gd name="csX33" fmla="*/ 245485 w 993630"/>
                <a:gd name="csY33" fmla="*/ 64294 h 1371600"/>
                <a:gd name="csX34" fmla="*/ 245485 w 993630"/>
                <a:gd name="csY34" fmla="*/ 40914 h 1371600"/>
                <a:gd name="csX35" fmla="*/ 229899 w 993630"/>
                <a:gd name="csY35" fmla="*/ 33121 h 1371600"/>
                <a:gd name="csX36" fmla="*/ 255227 w 993630"/>
                <a:gd name="csY36" fmla="*/ 0 h 1371600"/>
                <a:gd name="csX37" fmla="*/ 337055 w 993630"/>
                <a:gd name="csY37" fmla="*/ 58449 h 1371600"/>
                <a:gd name="csX38" fmla="*/ 368228 w 993630"/>
                <a:gd name="csY38" fmla="*/ 66242 h 1371600"/>
                <a:gd name="csX39" fmla="*/ 403297 w 993630"/>
                <a:gd name="csY39" fmla="*/ 109105 h 1371600"/>
                <a:gd name="csX40" fmla="*/ 543574 w 993630"/>
                <a:gd name="csY40" fmla="*/ 155864 h 1371600"/>
                <a:gd name="csX41" fmla="*/ 586437 w 993630"/>
                <a:gd name="csY41" fmla="*/ 214313 h 1371600"/>
                <a:gd name="csX42" fmla="*/ 654627 w 993630"/>
                <a:gd name="csY42" fmla="*/ 259123 h 1371600"/>
                <a:gd name="csX43" fmla="*/ 681903 w 993630"/>
                <a:gd name="csY43" fmla="*/ 368228 h 1371600"/>
                <a:gd name="csX44" fmla="*/ 715024 w 993630"/>
                <a:gd name="csY44" fmla="*/ 393556 h 1371600"/>
                <a:gd name="csX45" fmla="*/ 777370 w 993630"/>
                <a:gd name="csY45" fmla="*/ 397452 h 1371600"/>
                <a:gd name="csX46" fmla="*/ 859198 w 993630"/>
                <a:gd name="csY46" fmla="*/ 366280 h 1371600"/>
                <a:gd name="csX47" fmla="*/ 872836 w 993630"/>
                <a:gd name="csY47" fmla="*/ 348745 h 1371600"/>
                <a:gd name="csX48" fmla="*/ 865043 w 993630"/>
                <a:gd name="csY48" fmla="*/ 278606 h 1371600"/>
                <a:gd name="csX49" fmla="*/ 882578 w 993630"/>
                <a:gd name="csY49" fmla="*/ 276658 h 1371600"/>
                <a:gd name="csX50" fmla="*/ 917647 w 993630"/>
                <a:gd name="csY50" fmla="*/ 311727 h 1371600"/>
                <a:gd name="csX51" fmla="*/ 946872 w 993630"/>
                <a:gd name="csY51" fmla="*/ 263020 h 1371600"/>
                <a:gd name="csX52" fmla="*/ 946872 w 993630"/>
                <a:gd name="csY52" fmla="*/ 212364 h 1371600"/>
                <a:gd name="csX53" fmla="*/ 972199 w 993630"/>
                <a:gd name="csY53" fmla="*/ 202623 h 1371600"/>
                <a:gd name="csX54" fmla="*/ 993631 w 993630"/>
                <a:gd name="csY54" fmla="*/ 220157 h 1371600"/>
                <a:gd name="csX55" fmla="*/ 970251 w 993630"/>
                <a:gd name="csY55" fmla="*/ 294193 h 1371600"/>
                <a:gd name="csX56" fmla="*/ 935182 w 993630"/>
                <a:gd name="csY56" fmla="*/ 329262 h 1371600"/>
                <a:gd name="csX57" fmla="*/ 942975 w 993630"/>
                <a:gd name="csY57" fmla="*/ 368228 h 1371600"/>
                <a:gd name="csX58" fmla="*/ 981941 w 993630"/>
                <a:gd name="csY58" fmla="*/ 426677 h 1371600"/>
                <a:gd name="csX59" fmla="*/ 974148 w 993630"/>
                <a:gd name="csY59" fmla="*/ 485126 h 1371600"/>
                <a:gd name="csX60" fmla="*/ 929337 w 993630"/>
                <a:gd name="csY60" fmla="*/ 506557 h 1371600"/>
                <a:gd name="csX61" fmla="*/ 919595 w 993630"/>
                <a:gd name="csY61" fmla="*/ 524091 h 1371600"/>
                <a:gd name="csX62" fmla="*/ 919595 w 993630"/>
                <a:gd name="csY62" fmla="*/ 559161 h 1371600"/>
                <a:gd name="csX63" fmla="*/ 966355 w 993630"/>
                <a:gd name="csY63" fmla="*/ 613713 h 1371600"/>
                <a:gd name="csX64" fmla="*/ 911802 w 993630"/>
                <a:gd name="csY64" fmla="*/ 718921 h 1371600"/>
                <a:gd name="csX65" fmla="*/ 915699 w 993630"/>
                <a:gd name="csY65" fmla="*/ 792956 h 1371600"/>
                <a:gd name="csX66" fmla="*/ 958561 w 993630"/>
                <a:gd name="csY66" fmla="*/ 870888 h 1371600"/>
                <a:gd name="csX67" fmla="*/ 890371 w 993630"/>
                <a:gd name="csY67" fmla="*/ 876733 h 1371600"/>
                <a:gd name="csX68" fmla="*/ 789060 w 993630"/>
                <a:gd name="csY68" fmla="*/ 935182 h 1371600"/>
                <a:gd name="csX69" fmla="*/ 701386 w 993630"/>
                <a:gd name="csY69" fmla="*/ 1050131 h 1371600"/>
                <a:gd name="csX70" fmla="*/ 693593 w 993630"/>
                <a:gd name="csY70" fmla="*/ 1131960 h 1371600"/>
                <a:gd name="csX71" fmla="*/ 720869 w 993630"/>
                <a:gd name="csY71" fmla="*/ 1248857 h 1371600"/>
                <a:gd name="csX72" fmla="*/ 709180 w 993630"/>
                <a:gd name="csY72" fmla="*/ 1295617 h 1371600"/>
                <a:gd name="csX73" fmla="*/ 716973 w 993630"/>
                <a:gd name="csY73" fmla="*/ 1350169 h 1371600"/>
                <a:gd name="csX74" fmla="*/ 652679 w 993630"/>
                <a:gd name="csY74" fmla="*/ 1371600 h 13716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</a:cxnLst>
              <a:rect l="l" t="t" r="r" b="b"/>
              <a:pathLst>
                <a:path w="993630" h="1371600">
                  <a:moveTo>
                    <a:pt x="652679" y="1371600"/>
                  </a:moveTo>
                  <a:lnTo>
                    <a:pt x="594230" y="1367703"/>
                  </a:lnTo>
                  <a:lnTo>
                    <a:pt x="502660" y="1334582"/>
                  </a:lnTo>
                  <a:lnTo>
                    <a:pt x="518247" y="1229374"/>
                  </a:lnTo>
                  <a:lnTo>
                    <a:pt x="487074" y="1108580"/>
                  </a:lnTo>
                  <a:lnTo>
                    <a:pt x="487074" y="1018959"/>
                  </a:lnTo>
                  <a:lnTo>
                    <a:pt x="475384" y="968303"/>
                  </a:lnTo>
                  <a:lnTo>
                    <a:pt x="436418" y="933234"/>
                  </a:lnTo>
                  <a:lnTo>
                    <a:pt x="416935" y="894268"/>
                  </a:lnTo>
                  <a:lnTo>
                    <a:pt x="428625" y="835819"/>
                  </a:lnTo>
                  <a:lnTo>
                    <a:pt x="483177" y="777370"/>
                  </a:lnTo>
                  <a:lnTo>
                    <a:pt x="420832" y="520195"/>
                  </a:lnTo>
                  <a:lnTo>
                    <a:pt x="356538" y="502660"/>
                  </a:lnTo>
                  <a:lnTo>
                    <a:pt x="259123" y="413039"/>
                  </a:lnTo>
                  <a:lnTo>
                    <a:pt x="200674" y="389659"/>
                  </a:lnTo>
                  <a:lnTo>
                    <a:pt x="161709" y="327314"/>
                  </a:lnTo>
                  <a:lnTo>
                    <a:pt x="48707" y="366280"/>
                  </a:lnTo>
                  <a:lnTo>
                    <a:pt x="0" y="344848"/>
                  </a:lnTo>
                  <a:lnTo>
                    <a:pt x="17535" y="342900"/>
                  </a:lnTo>
                  <a:lnTo>
                    <a:pt x="27276" y="317572"/>
                  </a:lnTo>
                  <a:lnTo>
                    <a:pt x="46759" y="309779"/>
                  </a:lnTo>
                  <a:lnTo>
                    <a:pt x="46759" y="263020"/>
                  </a:lnTo>
                  <a:lnTo>
                    <a:pt x="103260" y="190933"/>
                  </a:lnTo>
                  <a:lnTo>
                    <a:pt x="157812" y="226002"/>
                  </a:lnTo>
                  <a:lnTo>
                    <a:pt x="235744" y="249382"/>
                  </a:lnTo>
                  <a:lnTo>
                    <a:pt x="399401" y="257175"/>
                  </a:lnTo>
                  <a:lnTo>
                    <a:pt x="413039" y="239640"/>
                  </a:lnTo>
                  <a:lnTo>
                    <a:pt x="444211" y="150019"/>
                  </a:lnTo>
                  <a:lnTo>
                    <a:pt x="391607" y="124691"/>
                  </a:lnTo>
                  <a:lnTo>
                    <a:pt x="340952" y="124691"/>
                  </a:lnTo>
                  <a:lnTo>
                    <a:pt x="266916" y="89622"/>
                  </a:lnTo>
                  <a:lnTo>
                    <a:pt x="235744" y="93518"/>
                  </a:lnTo>
                  <a:lnTo>
                    <a:pt x="226002" y="83777"/>
                  </a:lnTo>
                  <a:lnTo>
                    <a:pt x="245485" y="64294"/>
                  </a:lnTo>
                  <a:lnTo>
                    <a:pt x="245485" y="40914"/>
                  </a:lnTo>
                  <a:lnTo>
                    <a:pt x="229899" y="33121"/>
                  </a:lnTo>
                  <a:lnTo>
                    <a:pt x="255227" y="0"/>
                  </a:lnTo>
                  <a:lnTo>
                    <a:pt x="337055" y="58449"/>
                  </a:lnTo>
                  <a:lnTo>
                    <a:pt x="368228" y="66242"/>
                  </a:lnTo>
                  <a:lnTo>
                    <a:pt x="403297" y="109105"/>
                  </a:lnTo>
                  <a:lnTo>
                    <a:pt x="543574" y="155864"/>
                  </a:lnTo>
                  <a:lnTo>
                    <a:pt x="586437" y="214313"/>
                  </a:lnTo>
                  <a:lnTo>
                    <a:pt x="654627" y="259123"/>
                  </a:lnTo>
                  <a:lnTo>
                    <a:pt x="681903" y="368228"/>
                  </a:lnTo>
                  <a:lnTo>
                    <a:pt x="715024" y="393556"/>
                  </a:lnTo>
                  <a:lnTo>
                    <a:pt x="777370" y="397452"/>
                  </a:lnTo>
                  <a:lnTo>
                    <a:pt x="859198" y="366280"/>
                  </a:lnTo>
                  <a:lnTo>
                    <a:pt x="872836" y="348745"/>
                  </a:lnTo>
                  <a:lnTo>
                    <a:pt x="865043" y="278606"/>
                  </a:lnTo>
                  <a:lnTo>
                    <a:pt x="882578" y="276658"/>
                  </a:lnTo>
                  <a:lnTo>
                    <a:pt x="917647" y="311727"/>
                  </a:lnTo>
                  <a:lnTo>
                    <a:pt x="946872" y="263020"/>
                  </a:lnTo>
                  <a:lnTo>
                    <a:pt x="946872" y="212364"/>
                  </a:lnTo>
                  <a:lnTo>
                    <a:pt x="972199" y="202623"/>
                  </a:lnTo>
                  <a:lnTo>
                    <a:pt x="993631" y="220157"/>
                  </a:lnTo>
                  <a:lnTo>
                    <a:pt x="970251" y="294193"/>
                  </a:lnTo>
                  <a:lnTo>
                    <a:pt x="935182" y="329262"/>
                  </a:lnTo>
                  <a:lnTo>
                    <a:pt x="942975" y="368228"/>
                  </a:lnTo>
                  <a:lnTo>
                    <a:pt x="981941" y="426677"/>
                  </a:lnTo>
                  <a:lnTo>
                    <a:pt x="974148" y="485126"/>
                  </a:lnTo>
                  <a:lnTo>
                    <a:pt x="929337" y="506557"/>
                  </a:lnTo>
                  <a:lnTo>
                    <a:pt x="919595" y="524091"/>
                  </a:lnTo>
                  <a:lnTo>
                    <a:pt x="919595" y="559161"/>
                  </a:lnTo>
                  <a:lnTo>
                    <a:pt x="966355" y="613713"/>
                  </a:lnTo>
                  <a:lnTo>
                    <a:pt x="911802" y="718921"/>
                  </a:lnTo>
                  <a:lnTo>
                    <a:pt x="915699" y="792956"/>
                  </a:lnTo>
                  <a:lnTo>
                    <a:pt x="958561" y="870888"/>
                  </a:lnTo>
                  <a:lnTo>
                    <a:pt x="890371" y="876733"/>
                  </a:lnTo>
                  <a:lnTo>
                    <a:pt x="789060" y="935182"/>
                  </a:lnTo>
                  <a:lnTo>
                    <a:pt x="701386" y="1050131"/>
                  </a:lnTo>
                  <a:lnTo>
                    <a:pt x="693593" y="1131960"/>
                  </a:lnTo>
                  <a:lnTo>
                    <a:pt x="720869" y="1248857"/>
                  </a:lnTo>
                  <a:lnTo>
                    <a:pt x="709180" y="1295617"/>
                  </a:lnTo>
                  <a:lnTo>
                    <a:pt x="716973" y="1350169"/>
                  </a:lnTo>
                  <a:lnTo>
                    <a:pt x="652679" y="1371600"/>
                  </a:lnTo>
                  <a:close/>
                </a:path>
              </a:pathLst>
            </a:custGeom>
            <a:gradFill>
              <a:gsLst>
                <a:gs pos="0">
                  <a:srgbClr val="56DF87"/>
                </a:gs>
                <a:gs pos="50000">
                  <a:srgbClr val="71E584"/>
                </a:gs>
                <a:gs pos="100000">
                  <a:srgbClr val="8DEB81"/>
                </a:gs>
              </a:gsLst>
              <a:lin ang="2700000" scaled="1"/>
            </a:gradFill>
            <a:ln w="3175" cap="rnd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6C18AA5-D53E-3640-0301-0DF820DA6ABD}"/>
                </a:ext>
              </a:extLst>
            </p:cNvPr>
            <p:cNvSpPr/>
            <p:nvPr/>
          </p:nvSpPr>
          <p:spPr>
            <a:xfrm>
              <a:off x="9623884" y="1842701"/>
              <a:ext cx="460422" cy="787754"/>
            </a:xfrm>
            <a:custGeom>
              <a:avLst/>
              <a:gdLst>
                <a:gd name="csX0" fmla="*/ 239640 w 498763"/>
                <a:gd name="csY0" fmla="*/ 853353 h 853353"/>
                <a:gd name="csX1" fmla="*/ 167553 w 498763"/>
                <a:gd name="csY1" fmla="*/ 789060 h 853353"/>
                <a:gd name="csX2" fmla="*/ 148070 w 498763"/>
                <a:gd name="csY2" fmla="*/ 652679 h 853353"/>
                <a:gd name="csX3" fmla="*/ 128588 w 498763"/>
                <a:gd name="csY3" fmla="*/ 609817 h 853353"/>
                <a:gd name="csX4" fmla="*/ 75984 w 498763"/>
                <a:gd name="csY4" fmla="*/ 580592 h 853353"/>
                <a:gd name="csX5" fmla="*/ 48707 w 498763"/>
                <a:gd name="csY5" fmla="*/ 580592 h 853353"/>
                <a:gd name="csX6" fmla="*/ 3897 w 498763"/>
                <a:gd name="csY6" fmla="*/ 496815 h 853353"/>
                <a:gd name="csX7" fmla="*/ 0 w 498763"/>
                <a:gd name="csY7" fmla="*/ 422780 h 853353"/>
                <a:gd name="csX8" fmla="*/ 54552 w 498763"/>
                <a:gd name="csY8" fmla="*/ 321469 h 853353"/>
                <a:gd name="csX9" fmla="*/ 7793 w 498763"/>
                <a:gd name="csY9" fmla="*/ 259123 h 853353"/>
                <a:gd name="csX10" fmla="*/ 7793 w 498763"/>
                <a:gd name="csY10" fmla="*/ 227951 h 853353"/>
                <a:gd name="csX11" fmla="*/ 64294 w 498763"/>
                <a:gd name="csY11" fmla="*/ 187036 h 853353"/>
                <a:gd name="csX12" fmla="*/ 111053 w 498763"/>
                <a:gd name="csY12" fmla="*/ 183140 h 853353"/>
                <a:gd name="csX13" fmla="*/ 153915 w 498763"/>
                <a:gd name="csY13" fmla="*/ 202623 h 853353"/>
                <a:gd name="csX14" fmla="*/ 192881 w 498763"/>
                <a:gd name="csY14" fmla="*/ 183140 h 853353"/>
                <a:gd name="csX15" fmla="*/ 231847 w 498763"/>
                <a:gd name="csY15" fmla="*/ 206519 h 853353"/>
                <a:gd name="csX16" fmla="*/ 266916 w 498763"/>
                <a:gd name="csY16" fmla="*/ 198726 h 853353"/>
                <a:gd name="csX17" fmla="*/ 296141 w 498763"/>
                <a:gd name="csY17" fmla="*/ 146122 h 853353"/>
                <a:gd name="csX18" fmla="*/ 288348 w 498763"/>
                <a:gd name="csY18" fmla="*/ 111053 h 853353"/>
                <a:gd name="csX19" fmla="*/ 337055 w 498763"/>
                <a:gd name="csY19" fmla="*/ 97415 h 853353"/>
                <a:gd name="csX20" fmla="*/ 358486 w 498763"/>
                <a:gd name="csY20" fmla="*/ 68190 h 853353"/>
                <a:gd name="csX21" fmla="*/ 352641 w 498763"/>
                <a:gd name="csY21" fmla="*/ 54552 h 853353"/>
                <a:gd name="csX22" fmla="*/ 317572 w 498763"/>
                <a:gd name="csY22" fmla="*/ 54552 h 853353"/>
                <a:gd name="csX23" fmla="*/ 301986 w 498763"/>
                <a:gd name="csY23" fmla="*/ 35069 h 853353"/>
                <a:gd name="csX24" fmla="*/ 264968 w 498763"/>
                <a:gd name="csY24" fmla="*/ 37018 h 853353"/>
                <a:gd name="csX25" fmla="*/ 317572 w 498763"/>
                <a:gd name="csY25" fmla="*/ 0 h 853353"/>
                <a:gd name="csX26" fmla="*/ 374073 w 498763"/>
                <a:gd name="csY26" fmla="*/ 17535 h 853353"/>
                <a:gd name="csX27" fmla="*/ 374073 w 498763"/>
                <a:gd name="csY27" fmla="*/ 99363 h 853353"/>
                <a:gd name="csX28" fmla="*/ 393556 w 498763"/>
                <a:gd name="csY28" fmla="*/ 173398 h 853353"/>
                <a:gd name="csX29" fmla="*/ 307831 w 498763"/>
                <a:gd name="csY29" fmla="*/ 188985 h 853353"/>
                <a:gd name="csX30" fmla="*/ 327314 w 498763"/>
                <a:gd name="csY30" fmla="*/ 263020 h 853353"/>
                <a:gd name="csX31" fmla="*/ 303934 w 498763"/>
                <a:gd name="csY31" fmla="*/ 383814 h 853353"/>
                <a:gd name="csX32" fmla="*/ 319520 w 498763"/>
                <a:gd name="csY32" fmla="*/ 461746 h 853353"/>
                <a:gd name="csX33" fmla="*/ 303934 w 498763"/>
                <a:gd name="csY33" fmla="*/ 469539 h 853353"/>
                <a:gd name="csX34" fmla="*/ 300038 w 498763"/>
                <a:gd name="csY34" fmla="*/ 492919 h 853353"/>
                <a:gd name="csX35" fmla="*/ 342900 w 498763"/>
                <a:gd name="csY35" fmla="*/ 543574 h 853353"/>
                <a:gd name="csX36" fmla="*/ 366280 w 498763"/>
                <a:gd name="csY36" fmla="*/ 605920 h 853353"/>
                <a:gd name="csX37" fmla="*/ 339003 w 498763"/>
                <a:gd name="csY37" fmla="*/ 648782 h 853353"/>
                <a:gd name="csX38" fmla="*/ 335107 w 498763"/>
                <a:gd name="csY38" fmla="*/ 687748 h 853353"/>
                <a:gd name="csX39" fmla="*/ 372124 w 498763"/>
                <a:gd name="csY39" fmla="*/ 724766 h 853353"/>
                <a:gd name="csX40" fmla="*/ 473436 w 498763"/>
                <a:gd name="csY40" fmla="*/ 740352 h 853353"/>
                <a:gd name="csX41" fmla="*/ 498764 w 498763"/>
                <a:gd name="csY41" fmla="*/ 796853 h 853353"/>
                <a:gd name="csX42" fmla="*/ 438366 w 498763"/>
                <a:gd name="csY42" fmla="*/ 822181 h 853353"/>
                <a:gd name="csX43" fmla="*/ 387711 w 498763"/>
                <a:gd name="csY43" fmla="*/ 822181 h 853353"/>
                <a:gd name="csX44" fmla="*/ 364331 w 498763"/>
                <a:gd name="csY44" fmla="*/ 845560 h 853353"/>
                <a:gd name="csX45" fmla="*/ 239640 w 498763"/>
                <a:gd name="csY45" fmla="*/ 853353 h 8533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</a:cxnLst>
              <a:rect l="l" t="t" r="r" b="b"/>
              <a:pathLst>
                <a:path w="498763" h="853353">
                  <a:moveTo>
                    <a:pt x="239640" y="853353"/>
                  </a:moveTo>
                  <a:lnTo>
                    <a:pt x="167553" y="789060"/>
                  </a:lnTo>
                  <a:lnTo>
                    <a:pt x="148070" y="652679"/>
                  </a:lnTo>
                  <a:lnTo>
                    <a:pt x="128588" y="609817"/>
                  </a:lnTo>
                  <a:lnTo>
                    <a:pt x="75984" y="580592"/>
                  </a:lnTo>
                  <a:lnTo>
                    <a:pt x="48707" y="580592"/>
                  </a:lnTo>
                  <a:lnTo>
                    <a:pt x="3897" y="496815"/>
                  </a:lnTo>
                  <a:lnTo>
                    <a:pt x="0" y="422780"/>
                  </a:lnTo>
                  <a:lnTo>
                    <a:pt x="54552" y="321469"/>
                  </a:lnTo>
                  <a:lnTo>
                    <a:pt x="7793" y="259123"/>
                  </a:lnTo>
                  <a:lnTo>
                    <a:pt x="7793" y="227951"/>
                  </a:lnTo>
                  <a:lnTo>
                    <a:pt x="64294" y="187036"/>
                  </a:lnTo>
                  <a:lnTo>
                    <a:pt x="111053" y="183140"/>
                  </a:lnTo>
                  <a:lnTo>
                    <a:pt x="153915" y="202623"/>
                  </a:lnTo>
                  <a:lnTo>
                    <a:pt x="192881" y="183140"/>
                  </a:lnTo>
                  <a:lnTo>
                    <a:pt x="231847" y="206519"/>
                  </a:lnTo>
                  <a:lnTo>
                    <a:pt x="266916" y="198726"/>
                  </a:lnTo>
                  <a:lnTo>
                    <a:pt x="296141" y="146122"/>
                  </a:lnTo>
                  <a:lnTo>
                    <a:pt x="288348" y="111053"/>
                  </a:lnTo>
                  <a:lnTo>
                    <a:pt x="337055" y="97415"/>
                  </a:lnTo>
                  <a:lnTo>
                    <a:pt x="358486" y="68190"/>
                  </a:lnTo>
                  <a:lnTo>
                    <a:pt x="352641" y="54552"/>
                  </a:lnTo>
                  <a:lnTo>
                    <a:pt x="317572" y="54552"/>
                  </a:lnTo>
                  <a:lnTo>
                    <a:pt x="301986" y="35069"/>
                  </a:lnTo>
                  <a:lnTo>
                    <a:pt x="264968" y="37018"/>
                  </a:lnTo>
                  <a:lnTo>
                    <a:pt x="317572" y="0"/>
                  </a:lnTo>
                  <a:lnTo>
                    <a:pt x="374073" y="17535"/>
                  </a:lnTo>
                  <a:lnTo>
                    <a:pt x="374073" y="99363"/>
                  </a:lnTo>
                  <a:lnTo>
                    <a:pt x="393556" y="173398"/>
                  </a:lnTo>
                  <a:lnTo>
                    <a:pt x="307831" y="188985"/>
                  </a:lnTo>
                  <a:lnTo>
                    <a:pt x="327314" y="263020"/>
                  </a:lnTo>
                  <a:lnTo>
                    <a:pt x="303934" y="383814"/>
                  </a:lnTo>
                  <a:lnTo>
                    <a:pt x="319520" y="461746"/>
                  </a:lnTo>
                  <a:lnTo>
                    <a:pt x="303934" y="469539"/>
                  </a:lnTo>
                  <a:lnTo>
                    <a:pt x="300038" y="492919"/>
                  </a:lnTo>
                  <a:lnTo>
                    <a:pt x="342900" y="543574"/>
                  </a:lnTo>
                  <a:lnTo>
                    <a:pt x="366280" y="605920"/>
                  </a:lnTo>
                  <a:lnTo>
                    <a:pt x="339003" y="648782"/>
                  </a:lnTo>
                  <a:lnTo>
                    <a:pt x="335107" y="687748"/>
                  </a:lnTo>
                  <a:lnTo>
                    <a:pt x="372124" y="724766"/>
                  </a:lnTo>
                  <a:lnTo>
                    <a:pt x="473436" y="740352"/>
                  </a:lnTo>
                  <a:lnTo>
                    <a:pt x="498764" y="796853"/>
                  </a:lnTo>
                  <a:lnTo>
                    <a:pt x="438366" y="822181"/>
                  </a:lnTo>
                  <a:lnTo>
                    <a:pt x="387711" y="822181"/>
                  </a:lnTo>
                  <a:lnTo>
                    <a:pt x="364331" y="845560"/>
                  </a:lnTo>
                  <a:lnTo>
                    <a:pt x="239640" y="853353"/>
                  </a:lnTo>
                  <a:close/>
                </a:path>
              </a:pathLst>
            </a:custGeom>
            <a:gradFill>
              <a:gsLst>
                <a:gs pos="0">
                  <a:srgbClr val="FFB54E"/>
                </a:gs>
                <a:gs pos="50000">
                  <a:srgbClr val="FFC45B"/>
                </a:gs>
                <a:gs pos="100000">
                  <a:srgbClr val="FFD369"/>
                </a:gs>
              </a:gsLst>
              <a:lin ang="2700000" scaled="1"/>
            </a:gradFill>
            <a:ln w="16038" cap="rnd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6BBE4AE-78AB-C432-5E8A-91FCA740A960}"/>
                </a:ext>
              </a:extLst>
            </p:cNvPr>
            <p:cNvSpPr/>
            <p:nvPr/>
          </p:nvSpPr>
          <p:spPr>
            <a:xfrm>
              <a:off x="9915245" y="1889463"/>
              <a:ext cx="293160" cy="499990"/>
            </a:xfrm>
            <a:custGeom>
              <a:avLst/>
              <a:gdLst>
                <a:gd name="csX0" fmla="*/ 196778 w 317572"/>
                <a:gd name="csY0" fmla="*/ 541626 h 541626"/>
                <a:gd name="csX1" fmla="*/ 153915 w 317572"/>
                <a:gd name="csY1" fmla="*/ 541626 h 541626"/>
                <a:gd name="csX2" fmla="*/ 130536 w 317572"/>
                <a:gd name="csY2" fmla="*/ 526040 h 541626"/>
                <a:gd name="csX3" fmla="*/ 50656 w 317572"/>
                <a:gd name="csY3" fmla="*/ 422780 h 541626"/>
                <a:gd name="csX4" fmla="*/ 15586 w 317572"/>
                <a:gd name="csY4" fmla="*/ 407194 h 541626"/>
                <a:gd name="csX5" fmla="*/ 0 w 317572"/>
                <a:gd name="csY5" fmla="*/ 329262 h 541626"/>
                <a:gd name="csX6" fmla="*/ 15586 w 317572"/>
                <a:gd name="csY6" fmla="*/ 294193 h 541626"/>
                <a:gd name="csX7" fmla="*/ 23380 w 317572"/>
                <a:gd name="csY7" fmla="*/ 196778 h 541626"/>
                <a:gd name="csX8" fmla="*/ 3897 w 317572"/>
                <a:gd name="csY8" fmla="*/ 142226 h 541626"/>
                <a:gd name="csX9" fmla="*/ 138329 w 317572"/>
                <a:gd name="csY9" fmla="*/ 132484 h 541626"/>
                <a:gd name="csX10" fmla="*/ 181191 w 317572"/>
                <a:gd name="csY10" fmla="*/ 113001 h 541626"/>
                <a:gd name="csX11" fmla="*/ 317572 w 317572"/>
                <a:gd name="csY11" fmla="*/ 0 h 541626"/>
                <a:gd name="csX12" fmla="*/ 296141 w 317572"/>
                <a:gd name="csY12" fmla="*/ 196778 h 541626"/>
                <a:gd name="csX13" fmla="*/ 303934 w 317572"/>
                <a:gd name="csY13" fmla="*/ 379918 h 541626"/>
                <a:gd name="csX14" fmla="*/ 224054 w 317572"/>
                <a:gd name="csY14" fmla="*/ 362383 h 541626"/>
                <a:gd name="csX15" fmla="*/ 190933 w 317572"/>
                <a:gd name="csY15" fmla="*/ 368228 h 541626"/>
                <a:gd name="csX16" fmla="*/ 210416 w 317572"/>
                <a:gd name="csY16" fmla="*/ 414987 h 541626"/>
                <a:gd name="csX17" fmla="*/ 210416 w 317572"/>
                <a:gd name="csY17" fmla="*/ 457849 h 541626"/>
                <a:gd name="csX18" fmla="*/ 226002 w 317572"/>
                <a:gd name="csY18" fmla="*/ 473436 h 541626"/>
                <a:gd name="csX19" fmla="*/ 222106 w 317572"/>
                <a:gd name="csY19" fmla="*/ 520195 h 541626"/>
                <a:gd name="csX20" fmla="*/ 196778 w 317572"/>
                <a:gd name="csY20" fmla="*/ 541626 h 5416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317572" h="541626">
                  <a:moveTo>
                    <a:pt x="196778" y="541626"/>
                  </a:moveTo>
                  <a:lnTo>
                    <a:pt x="153915" y="541626"/>
                  </a:lnTo>
                  <a:lnTo>
                    <a:pt x="130536" y="526040"/>
                  </a:lnTo>
                  <a:lnTo>
                    <a:pt x="50656" y="422780"/>
                  </a:lnTo>
                  <a:lnTo>
                    <a:pt x="15586" y="407194"/>
                  </a:lnTo>
                  <a:lnTo>
                    <a:pt x="0" y="329262"/>
                  </a:lnTo>
                  <a:lnTo>
                    <a:pt x="15586" y="294193"/>
                  </a:lnTo>
                  <a:lnTo>
                    <a:pt x="23380" y="196778"/>
                  </a:lnTo>
                  <a:lnTo>
                    <a:pt x="3897" y="142226"/>
                  </a:lnTo>
                  <a:lnTo>
                    <a:pt x="138329" y="132484"/>
                  </a:lnTo>
                  <a:lnTo>
                    <a:pt x="181191" y="113001"/>
                  </a:lnTo>
                  <a:lnTo>
                    <a:pt x="317572" y="0"/>
                  </a:lnTo>
                  <a:lnTo>
                    <a:pt x="296141" y="196778"/>
                  </a:lnTo>
                  <a:lnTo>
                    <a:pt x="303934" y="379918"/>
                  </a:lnTo>
                  <a:lnTo>
                    <a:pt x="224054" y="362383"/>
                  </a:lnTo>
                  <a:lnTo>
                    <a:pt x="190933" y="368228"/>
                  </a:lnTo>
                  <a:lnTo>
                    <a:pt x="210416" y="414987"/>
                  </a:lnTo>
                  <a:lnTo>
                    <a:pt x="210416" y="457849"/>
                  </a:lnTo>
                  <a:lnTo>
                    <a:pt x="226002" y="473436"/>
                  </a:lnTo>
                  <a:lnTo>
                    <a:pt x="222106" y="520195"/>
                  </a:lnTo>
                  <a:lnTo>
                    <a:pt x="196778" y="541626"/>
                  </a:lnTo>
                  <a:close/>
                </a:path>
              </a:pathLst>
            </a:custGeom>
            <a:gradFill>
              <a:gsLst>
                <a:gs pos="0">
                  <a:srgbClr val="FF6FAD"/>
                </a:gs>
                <a:gs pos="50000">
                  <a:srgbClr val="FF85B7"/>
                </a:gs>
                <a:gs pos="100000">
                  <a:srgbClr val="FF9CC2"/>
                </a:gs>
              </a:gsLst>
              <a:lin ang="2700000" scaled="1"/>
            </a:gradFill>
            <a:ln w="16038" cap="rnd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498D92D-E791-598D-2C68-733FD7851590}"/>
                </a:ext>
              </a:extLst>
            </p:cNvPr>
            <p:cNvSpPr/>
            <p:nvPr/>
          </p:nvSpPr>
          <p:spPr>
            <a:xfrm>
              <a:off x="9012385" y="1346308"/>
              <a:ext cx="571930" cy="579125"/>
            </a:xfrm>
            <a:custGeom>
              <a:avLst/>
              <a:gdLst>
                <a:gd name="csX0" fmla="*/ 512402 w 619557"/>
                <a:gd name="csY0" fmla="*/ 627351 h 627351"/>
                <a:gd name="csX1" fmla="*/ 457849 w 619557"/>
                <a:gd name="csY1" fmla="*/ 623455 h 627351"/>
                <a:gd name="csX2" fmla="*/ 432522 w 619557"/>
                <a:gd name="csY2" fmla="*/ 605920 h 627351"/>
                <a:gd name="csX3" fmla="*/ 405245 w 619557"/>
                <a:gd name="csY3" fmla="*/ 496815 h 627351"/>
                <a:gd name="csX4" fmla="*/ 333159 w 619557"/>
                <a:gd name="csY4" fmla="*/ 448108 h 627351"/>
                <a:gd name="csX5" fmla="*/ 290296 w 619557"/>
                <a:gd name="csY5" fmla="*/ 389659 h 627351"/>
                <a:gd name="csX6" fmla="*/ 138329 w 619557"/>
                <a:gd name="csY6" fmla="*/ 335107 h 627351"/>
                <a:gd name="csX7" fmla="*/ 118846 w 619557"/>
                <a:gd name="csY7" fmla="*/ 300038 h 627351"/>
                <a:gd name="csX8" fmla="*/ 79880 w 619557"/>
                <a:gd name="csY8" fmla="*/ 288348 h 627351"/>
                <a:gd name="csX9" fmla="*/ 0 w 619557"/>
                <a:gd name="csY9" fmla="*/ 231847 h 627351"/>
                <a:gd name="csX10" fmla="*/ 11690 w 619557"/>
                <a:gd name="csY10" fmla="*/ 204571 h 627351"/>
                <a:gd name="csX11" fmla="*/ 50656 w 619557"/>
                <a:gd name="csY11" fmla="*/ 212364 h 627351"/>
                <a:gd name="csX12" fmla="*/ 31173 w 619557"/>
                <a:gd name="csY12" fmla="*/ 227951 h 627351"/>
                <a:gd name="csX13" fmla="*/ 40914 w 619557"/>
                <a:gd name="csY13" fmla="*/ 241589 h 627351"/>
                <a:gd name="csX14" fmla="*/ 60397 w 619557"/>
                <a:gd name="csY14" fmla="*/ 237692 h 627351"/>
                <a:gd name="csX15" fmla="*/ 75984 w 619557"/>
                <a:gd name="csY15" fmla="*/ 214313 h 627351"/>
                <a:gd name="csX16" fmla="*/ 161709 w 619557"/>
                <a:gd name="csY16" fmla="*/ 214313 h 627351"/>
                <a:gd name="csX17" fmla="*/ 202623 w 619557"/>
                <a:gd name="csY17" fmla="*/ 181191 h 627351"/>
                <a:gd name="csX18" fmla="*/ 183140 w 619557"/>
                <a:gd name="csY18" fmla="*/ 161709 h 627351"/>
                <a:gd name="csX19" fmla="*/ 198726 w 619557"/>
                <a:gd name="csY19" fmla="*/ 118846 h 627351"/>
                <a:gd name="csX20" fmla="*/ 274710 w 619557"/>
                <a:gd name="csY20" fmla="*/ 42863 h 627351"/>
                <a:gd name="csX21" fmla="*/ 344848 w 619557"/>
                <a:gd name="csY21" fmla="*/ 0 h 627351"/>
                <a:gd name="csX22" fmla="*/ 372124 w 619557"/>
                <a:gd name="csY22" fmla="*/ 31173 h 627351"/>
                <a:gd name="csX23" fmla="*/ 426677 w 619557"/>
                <a:gd name="csY23" fmla="*/ 31173 h 627351"/>
                <a:gd name="csX24" fmla="*/ 444211 w 619557"/>
                <a:gd name="csY24" fmla="*/ 111053 h 627351"/>
                <a:gd name="csX25" fmla="*/ 483177 w 619557"/>
                <a:gd name="csY25" fmla="*/ 185088 h 627351"/>
                <a:gd name="csX26" fmla="*/ 483177 w 619557"/>
                <a:gd name="csY26" fmla="*/ 294193 h 627351"/>
                <a:gd name="csX27" fmla="*/ 572799 w 619557"/>
                <a:gd name="csY27" fmla="*/ 387711 h 627351"/>
                <a:gd name="csX28" fmla="*/ 533833 w 619557"/>
                <a:gd name="csY28" fmla="*/ 434470 h 627351"/>
                <a:gd name="csX29" fmla="*/ 619558 w 619557"/>
                <a:gd name="csY29" fmla="*/ 504609 h 627351"/>
                <a:gd name="csX30" fmla="*/ 592282 w 619557"/>
                <a:gd name="csY30" fmla="*/ 512402 h 627351"/>
                <a:gd name="csX31" fmla="*/ 600075 w 619557"/>
                <a:gd name="csY31" fmla="*/ 590334 h 627351"/>
                <a:gd name="csX32" fmla="*/ 512402 w 619557"/>
                <a:gd name="csY32" fmla="*/ 627351 h 6273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619557" h="627351">
                  <a:moveTo>
                    <a:pt x="512402" y="627351"/>
                  </a:moveTo>
                  <a:lnTo>
                    <a:pt x="457849" y="623455"/>
                  </a:lnTo>
                  <a:lnTo>
                    <a:pt x="432522" y="605920"/>
                  </a:lnTo>
                  <a:lnTo>
                    <a:pt x="405245" y="496815"/>
                  </a:lnTo>
                  <a:lnTo>
                    <a:pt x="333159" y="448108"/>
                  </a:lnTo>
                  <a:lnTo>
                    <a:pt x="290296" y="389659"/>
                  </a:lnTo>
                  <a:lnTo>
                    <a:pt x="138329" y="335107"/>
                  </a:lnTo>
                  <a:lnTo>
                    <a:pt x="118846" y="300038"/>
                  </a:lnTo>
                  <a:lnTo>
                    <a:pt x="79880" y="288348"/>
                  </a:lnTo>
                  <a:lnTo>
                    <a:pt x="0" y="231847"/>
                  </a:lnTo>
                  <a:lnTo>
                    <a:pt x="11690" y="204571"/>
                  </a:lnTo>
                  <a:lnTo>
                    <a:pt x="50656" y="212364"/>
                  </a:lnTo>
                  <a:lnTo>
                    <a:pt x="31173" y="227951"/>
                  </a:lnTo>
                  <a:lnTo>
                    <a:pt x="40914" y="241589"/>
                  </a:lnTo>
                  <a:lnTo>
                    <a:pt x="60397" y="237692"/>
                  </a:lnTo>
                  <a:lnTo>
                    <a:pt x="75984" y="214313"/>
                  </a:lnTo>
                  <a:lnTo>
                    <a:pt x="161709" y="214313"/>
                  </a:lnTo>
                  <a:lnTo>
                    <a:pt x="202623" y="181191"/>
                  </a:lnTo>
                  <a:lnTo>
                    <a:pt x="183140" y="161709"/>
                  </a:lnTo>
                  <a:lnTo>
                    <a:pt x="198726" y="118846"/>
                  </a:lnTo>
                  <a:lnTo>
                    <a:pt x="274710" y="42863"/>
                  </a:lnTo>
                  <a:lnTo>
                    <a:pt x="344848" y="0"/>
                  </a:lnTo>
                  <a:lnTo>
                    <a:pt x="372124" y="31173"/>
                  </a:lnTo>
                  <a:lnTo>
                    <a:pt x="426677" y="31173"/>
                  </a:lnTo>
                  <a:lnTo>
                    <a:pt x="444211" y="111053"/>
                  </a:lnTo>
                  <a:lnTo>
                    <a:pt x="483177" y="185088"/>
                  </a:lnTo>
                  <a:lnTo>
                    <a:pt x="483177" y="294193"/>
                  </a:lnTo>
                  <a:lnTo>
                    <a:pt x="572799" y="387711"/>
                  </a:lnTo>
                  <a:lnTo>
                    <a:pt x="533833" y="434470"/>
                  </a:lnTo>
                  <a:lnTo>
                    <a:pt x="619558" y="504609"/>
                  </a:lnTo>
                  <a:lnTo>
                    <a:pt x="592282" y="512402"/>
                  </a:lnTo>
                  <a:lnTo>
                    <a:pt x="600075" y="590334"/>
                  </a:lnTo>
                  <a:lnTo>
                    <a:pt x="512402" y="627351"/>
                  </a:lnTo>
                  <a:close/>
                </a:path>
              </a:pathLst>
            </a:custGeom>
            <a:gradFill>
              <a:gsLst>
                <a:gs pos="0">
                  <a:srgbClr val="3FD0C5"/>
                </a:gs>
                <a:gs pos="50000">
                  <a:srgbClr val="5BD9B6"/>
                </a:gs>
                <a:gs pos="100000">
                  <a:srgbClr val="78E2A7"/>
                </a:gs>
              </a:gsLst>
              <a:lin ang="2700000" scaled="1"/>
            </a:gradFill>
            <a:ln w="5320" cap="rnd">
              <a:solidFill>
                <a:schemeClr val="bg1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23C5960-5D0C-C899-B285-5635A45B5339}"/>
                </a:ext>
              </a:extLst>
            </p:cNvPr>
            <p:cNvSpPr/>
            <p:nvPr/>
          </p:nvSpPr>
          <p:spPr>
            <a:xfrm>
              <a:off x="9649063" y="1349905"/>
              <a:ext cx="550348" cy="672648"/>
            </a:xfrm>
            <a:custGeom>
              <a:avLst/>
              <a:gdLst>
                <a:gd name="csX0" fmla="*/ 224054 w 596178"/>
                <a:gd name="csY0" fmla="*/ 728663 h 728662"/>
                <a:gd name="csX1" fmla="*/ 188985 w 596178"/>
                <a:gd name="csY1" fmla="*/ 724766 h 728662"/>
                <a:gd name="csX2" fmla="*/ 169502 w 596178"/>
                <a:gd name="csY2" fmla="*/ 705283 h 728662"/>
                <a:gd name="csX3" fmla="*/ 126639 w 596178"/>
                <a:gd name="csY3" fmla="*/ 724766 h 728662"/>
                <a:gd name="csX4" fmla="*/ 83777 w 596178"/>
                <a:gd name="csY4" fmla="*/ 705283 h 728662"/>
                <a:gd name="csX5" fmla="*/ 37018 w 596178"/>
                <a:gd name="csY5" fmla="*/ 709180 h 728662"/>
                <a:gd name="csX6" fmla="*/ 42863 w 596178"/>
                <a:gd name="csY6" fmla="*/ 668265 h 728662"/>
                <a:gd name="csX7" fmla="*/ 23380 w 596178"/>
                <a:gd name="csY7" fmla="*/ 617610 h 728662"/>
                <a:gd name="csX8" fmla="*/ 66242 w 596178"/>
                <a:gd name="csY8" fmla="*/ 586437 h 728662"/>
                <a:gd name="csX9" fmla="*/ 62345 w 596178"/>
                <a:gd name="csY9" fmla="*/ 551368 h 728662"/>
                <a:gd name="csX10" fmla="*/ 31173 w 596178"/>
                <a:gd name="csY10" fmla="*/ 531885 h 728662"/>
                <a:gd name="csX11" fmla="*/ 56501 w 596178"/>
                <a:gd name="csY11" fmla="*/ 463694 h 728662"/>
                <a:gd name="csX12" fmla="*/ 75984 w 596178"/>
                <a:gd name="csY12" fmla="*/ 494867 h 728662"/>
                <a:gd name="csX13" fmla="*/ 165605 w 596178"/>
                <a:gd name="csY13" fmla="*/ 526040 h 728662"/>
                <a:gd name="csX14" fmla="*/ 272761 w 596178"/>
                <a:gd name="csY14" fmla="*/ 485126 h 728662"/>
                <a:gd name="csX15" fmla="*/ 276658 w 596178"/>
                <a:gd name="csY15" fmla="*/ 414987 h 728662"/>
                <a:gd name="csX16" fmla="*/ 212364 w 596178"/>
                <a:gd name="csY16" fmla="*/ 416935 h 728662"/>
                <a:gd name="csX17" fmla="*/ 194830 w 596178"/>
                <a:gd name="csY17" fmla="*/ 391607 h 728662"/>
                <a:gd name="csX18" fmla="*/ 245485 w 596178"/>
                <a:gd name="csY18" fmla="*/ 337055 h 728662"/>
                <a:gd name="csX19" fmla="*/ 257175 w 596178"/>
                <a:gd name="csY19" fmla="*/ 298089 h 728662"/>
                <a:gd name="csX20" fmla="*/ 204571 w 596178"/>
                <a:gd name="csY20" fmla="*/ 241589 h 728662"/>
                <a:gd name="csX21" fmla="*/ 146122 w 596178"/>
                <a:gd name="csY21" fmla="*/ 272761 h 728662"/>
                <a:gd name="csX22" fmla="*/ 29224 w 596178"/>
                <a:gd name="csY22" fmla="*/ 264968 h 728662"/>
                <a:gd name="csX23" fmla="*/ 0 w 596178"/>
                <a:gd name="csY23" fmla="*/ 107156 h 728662"/>
                <a:gd name="csX24" fmla="*/ 17535 w 596178"/>
                <a:gd name="csY24" fmla="*/ 89622 h 728662"/>
                <a:gd name="csX25" fmla="*/ 56501 w 596178"/>
                <a:gd name="csY25" fmla="*/ 101311 h 728662"/>
                <a:gd name="csX26" fmla="*/ 99363 w 596178"/>
                <a:gd name="csY26" fmla="*/ 85725 h 728662"/>
                <a:gd name="csX27" fmla="*/ 116898 w 596178"/>
                <a:gd name="csY27" fmla="*/ 48707 h 728662"/>
                <a:gd name="csX28" fmla="*/ 153915 w 596178"/>
                <a:gd name="csY28" fmla="*/ 19483 h 728662"/>
                <a:gd name="csX29" fmla="*/ 185088 w 596178"/>
                <a:gd name="csY29" fmla="*/ 35069 h 728662"/>
                <a:gd name="csX30" fmla="*/ 220157 w 596178"/>
                <a:gd name="csY30" fmla="*/ 11690 h 728662"/>
                <a:gd name="csX31" fmla="*/ 259123 w 596178"/>
                <a:gd name="csY31" fmla="*/ 15586 h 728662"/>
                <a:gd name="csX32" fmla="*/ 282503 w 596178"/>
                <a:gd name="csY32" fmla="*/ 0 h 728662"/>
                <a:gd name="csX33" fmla="*/ 383814 w 596178"/>
                <a:gd name="csY33" fmla="*/ 85725 h 728662"/>
                <a:gd name="csX34" fmla="*/ 403297 w 596178"/>
                <a:gd name="csY34" fmla="*/ 89622 h 728662"/>
                <a:gd name="csX35" fmla="*/ 450056 w 596178"/>
                <a:gd name="csY35" fmla="*/ 54552 h 728662"/>
                <a:gd name="csX36" fmla="*/ 473436 w 596178"/>
                <a:gd name="csY36" fmla="*/ 74035 h 728662"/>
                <a:gd name="csX37" fmla="*/ 508505 w 596178"/>
                <a:gd name="csY37" fmla="*/ 70139 h 728662"/>
                <a:gd name="csX38" fmla="*/ 568902 w 596178"/>
                <a:gd name="csY38" fmla="*/ 95466 h 728662"/>
                <a:gd name="csX39" fmla="*/ 596178 w 596178"/>
                <a:gd name="csY39" fmla="*/ 224054 h 728662"/>
                <a:gd name="csX40" fmla="*/ 584489 w 596178"/>
                <a:gd name="csY40" fmla="*/ 274710 h 728662"/>
                <a:gd name="csX41" fmla="*/ 592282 w 596178"/>
                <a:gd name="csY41" fmla="*/ 387711 h 728662"/>
                <a:gd name="csX42" fmla="*/ 535781 w 596178"/>
                <a:gd name="csY42" fmla="*/ 448108 h 728662"/>
                <a:gd name="csX43" fmla="*/ 465643 w 596178"/>
                <a:gd name="csY43" fmla="*/ 475384 h 728662"/>
                <a:gd name="csX44" fmla="*/ 444211 w 596178"/>
                <a:gd name="csY44" fmla="*/ 547471 h 728662"/>
                <a:gd name="csX45" fmla="*/ 411090 w 596178"/>
                <a:gd name="csY45" fmla="*/ 565006 h 728662"/>
                <a:gd name="csX46" fmla="*/ 356538 w 596178"/>
                <a:gd name="csY46" fmla="*/ 568902 h 728662"/>
                <a:gd name="csX47" fmla="*/ 352641 w 596178"/>
                <a:gd name="csY47" fmla="*/ 537730 h 728662"/>
                <a:gd name="csX48" fmla="*/ 294193 w 596178"/>
                <a:gd name="csY48" fmla="*/ 522143 h 728662"/>
                <a:gd name="csX49" fmla="*/ 235744 w 596178"/>
                <a:gd name="csY49" fmla="*/ 553316 h 728662"/>
                <a:gd name="csX50" fmla="*/ 227951 w 596178"/>
                <a:gd name="csY50" fmla="*/ 580592 h 728662"/>
                <a:gd name="csX51" fmla="*/ 270813 w 596178"/>
                <a:gd name="csY51" fmla="*/ 580592 h 728662"/>
                <a:gd name="csX52" fmla="*/ 286399 w 596178"/>
                <a:gd name="csY52" fmla="*/ 600075 h 728662"/>
                <a:gd name="csX53" fmla="*/ 315624 w 596178"/>
                <a:gd name="csY53" fmla="*/ 605920 h 728662"/>
                <a:gd name="csX54" fmla="*/ 301986 w 596178"/>
                <a:gd name="csY54" fmla="*/ 623455 h 728662"/>
                <a:gd name="csX55" fmla="*/ 253278 w 596178"/>
                <a:gd name="csY55" fmla="*/ 637093 h 728662"/>
                <a:gd name="csX56" fmla="*/ 257175 w 596178"/>
                <a:gd name="csY56" fmla="*/ 679955 h 728662"/>
                <a:gd name="csX57" fmla="*/ 224054 w 596178"/>
                <a:gd name="csY57" fmla="*/ 728663 h 7286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</a:cxnLst>
              <a:rect l="l" t="t" r="r" b="b"/>
              <a:pathLst>
                <a:path w="596178" h="728662">
                  <a:moveTo>
                    <a:pt x="224054" y="728663"/>
                  </a:moveTo>
                  <a:lnTo>
                    <a:pt x="188985" y="724766"/>
                  </a:lnTo>
                  <a:lnTo>
                    <a:pt x="169502" y="705283"/>
                  </a:lnTo>
                  <a:lnTo>
                    <a:pt x="126639" y="724766"/>
                  </a:lnTo>
                  <a:lnTo>
                    <a:pt x="83777" y="705283"/>
                  </a:lnTo>
                  <a:lnTo>
                    <a:pt x="37018" y="709180"/>
                  </a:lnTo>
                  <a:lnTo>
                    <a:pt x="42863" y="668265"/>
                  </a:lnTo>
                  <a:lnTo>
                    <a:pt x="23380" y="617610"/>
                  </a:lnTo>
                  <a:lnTo>
                    <a:pt x="66242" y="586437"/>
                  </a:lnTo>
                  <a:lnTo>
                    <a:pt x="62345" y="551368"/>
                  </a:lnTo>
                  <a:lnTo>
                    <a:pt x="31173" y="531885"/>
                  </a:lnTo>
                  <a:lnTo>
                    <a:pt x="56501" y="463694"/>
                  </a:lnTo>
                  <a:lnTo>
                    <a:pt x="75984" y="494867"/>
                  </a:lnTo>
                  <a:lnTo>
                    <a:pt x="165605" y="526040"/>
                  </a:lnTo>
                  <a:lnTo>
                    <a:pt x="272761" y="485126"/>
                  </a:lnTo>
                  <a:lnTo>
                    <a:pt x="276658" y="414987"/>
                  </a:lnTo>
                  <a:lnTo>
                    <a:pt x="212364" y="416935"/>
                  </a:lnTo>
                  <a:lnTo>
                    <a:pt x="194830" y="391607"/>
                  </a:lnTo>
                  <a:lnTo>
                    <a:pt x="245485" y="337055"/>
                  </a:lnTo>
                  <a:lnTo>
                    <a:pt x="257175" y="298089"/>
                  </a:lnTo>
                  <a:lnTo>
                    <a:pt x="204571" y="241589"/>
                  </a:lnTo>
                  <a:lnTo>
                    <a:pt x="146122" y="272761"/>
                  </a:lnTo>
                  <a:lnTo>
                    <a:pt x="29224" y="264968"/>
                  </a:lnTo>
                  <a:lnTo>
                    <a:pt x="0" y="107156"/>
                  </a:lnTo>
                  <a:lnTo>
                    <a:pt x="17535" y="89622"/>
                  </a:lnTo>
                  <a:lnTo>
                    <a:pt x="56501" y="101311"/>
                  </a:lnTo>
                  <a:lnTo>
                    <a:pt x="99363" y="85725"/>
                  </a:lnTo>
                  <a:lnTo>
                    <a:pt x="116898" y="48707"/>
                  </a:lnTo>
                  <a:lnTo>
                    <a:pt x="153915" y="19483"/>
                  </a:lnTo>
                  <a:lnTo>
                    <a:pt x="185088" y="35069"/>
                  </a:lnTo>
                  <a:lnTo>
                    <a:pt x="220157" y="11690"/>
                  </a:lnTo>
                  <a:lnTo>
                    <a:pt x="259123" y="15586"/>
                  </a:lnTo>
                  <a:lnTo>
                    <a:pt x="282503" y="0"/>
                  </a:lnTo>
                  <a:lnTo>
                    <a:pt x="383814" y="85725"/>
                  </a:lnTo>
                  <a:lnTo>
                    <a:pt x="403297" y="89622"/>
                  </a:lnTo>
                  <a:lnTo>
                    <a:pt x="450056" y="54552"/>
                  </a:lnTo>
                  <a:lnTo>
                    <a:pt x="473436" y="74035"/>
                  </a:lnTo>
                  <a:lnTo>
                    <a:pt x="508505" y="70139"/>
                  </a:lnTo>
                  <a:lnTo>
                    <a:pt x="568902" y="95466"/>
                  </a:lnTo>
                  <a:lnTo>
                    <a:pt x="596178" y="224054"/>
                  </a:lnTo>
                  <a:lnTo>
                    <a:pt x="584489" y="274710"/>
                  </a:lnTo>
                  <a:lnTo>
                    <a:pt x="592282" y="387711"/>
                  </a:lnTo>
                  <a:lnTo>
                    <a:pt x="535781" y="448108"/>
                  </a:lnTo>
                  <a:lnTo>
                    <a:pt x="465643" y="475384"/>
                  </a:lnTo>
                  <a:lnTo>
                    <a:pt x="444211" y="547471"/>
                  </a:lnTo>
                  <a:lnTo>
                    <a:pt x="411090" y="565006"/>
                  </a:lnTo>
                  <a:lnTo>
                    <a:pt x="356538" y="568902"/>
                  </a:lnTo>
                  <a:lnTo>
                    <a:pt x="352641" y="537730"/>
                  </a:lnTo>
                  <a:lnTo>
                    <a:pt x="294193" y="522143"/>
                  </a:lnTo>
                  <a:lnTo>
                    <a:pt x="235744" y="553316"/>
                  </a:lnTo>
                  <a:lnTo>
                    <a:pt x="227951" y="580592"/>
                  </a:lnTo>
                  <a:lnTo>
                    <a:pt x="270813" y="580592"/>
                  </a:lnTo>
                  <a:lnTo>
                    <a:pt x="286399" y="600075"/>
                  </a:lnTo>
                  <a:lnTo>
                    <a:pt x="315624" y="605920"/>
                  </a:lnTo>
                  <a:lnTo>
                    <a:pt x="301986" y="623455"/>
                  </a:lnTo>
                  <a:lnTo>
                    <a:pt x="253278" y="637093"/>
                  </a:lnTo>
                  <a:lnTo>
                    <a:pt x="257175" y="679955"/>
                  </a:lnTo>
                  <a:lnTo>
                    <a:pt x="224054" y="728663"/>
                  </a:lnTo>
                  <a:close/>
                </a:path>
              </a:pathLst>
            </a:custGeom>
            <a:gradFill>
              <a:gsLst>
                <a:gs pos="0">
                  <a:srgbClr val="FF6FAD"/>
                </a:gs>
                <a:gs pos="50000">
                  <a:srgbClr val="FF85B7"/>
                </a:gs>
                <a:gs pos="100000">
                  <a:srgbClr val="FF9CC2"/>
                </a:gs>
              </a:gsLst>
              <a:lin ang="2700000" scaled="1"/>
            </a:gradFill>
            <a:ln w="16038" cap="rnd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07314A0-E9A9-EF2E-0EDA-ACFAA9EA1F9A}"/>
                </a:ext>
              </a:extLst>
            </p:cNvPr>
            <p:cNvSpPr/>
            <p:nvPr/>
          </p:nvSpPr>
          <p:spPr>
            <a:xfrm>
              <a:off x="9343314" y="702436"/>
              <a:ext cx="589916" cy="1140265"/>
            </a:xfrm>
            <a:custGeom>
              <a:avLst/>
              <a:gdLst>
                <a:gd name="csX0" fmla="*/ 294193 w 639040"/>
                <a:gd name="csY0" fmla="*/ 1235219 h 1235219"/>
                <a:gd name="csX1" fmla="*/ 261072 w 639040"/>
                <a:gd name="csY1" fmla="*/ 1182615 h 1235219"/>
                <a:gd name="csX2" fmla="*/ 187036 w 639040"/>
                <a:gd name="csY2" fmla="*/ 1128063 h 1235219"/>
                <a:gd name="csX3" fmla="*/ 218209 w 639040"/>
                <a:gd name="csY3" fmla="*/ 1100787 h 1235219"/>
                <a:gd name="csX4" fmla="*/ 222106 w 639040"/>
                <a:gd name="csY4" fmla="*/ 1073511 h 1235219"/>
                <a:gd name="csX5" fmla="*/ 132484 w 639040"/>
                <a:gd name="csY5" fmla="*/ 979993 h 1235219"/>
                <a:gd name="csX6" fmla="*/ 136381 w 639040"/>
                <a:gd name="csY6" fmla="*/ 882578 h 1235219"/>
                <a:gd name="csX7" fmla="*/ 93518 w 639040"/>
                <a:gd name="csY7" fmla="*/ 796853 h 1235219"/>
                <a:gd name="csX8" fmla="*/ 77932 w 639040"/>
                <a:gd name="csY8" fmla="*/ 722818 h 1235219"/>
                <a:gd name="csX9" fmla="*/ 21431 w 639040"/>
                <a:gd name="csY9" fmla="*/ 720869 h 1235219"/>
                <a:gd name="csX10" fmla="*/ 0 w 639040"/>
                <a:gd name="csY10" fmla="*/ 683852 h 1235219"/>
                <a:gd name="csX11" fmla="*/ 52604 w 639040"/>
                <a:gd name="csY11" fmla="*/ 646834 h 1235219"/>
                <a:gd name="csX12" fmla="*/ 75984 w 639040"/>
                <a:gd name="csY12" fmla="*/ 611765 h 1235219"/>
                <a:gd name="csX13" fmla="*/ 142226 w 639040"/>
                <a:gd name="csY13" fmla="*/ 600075 h 1235219"/>
                <a:gd name="csX14" fmla="*/ 173398 w 639040"/>
                <a:gd name="csY14" fmla="*/ 580592 h 1235219"/>
                <a:gd name="csX15" fmla="*/ 286399 w 639040"/>
                <a:gd name="csY15" fmla="*/ 467591 h 1235219"/>
                <a:gd name="csX16" fmla="*/ 272761 w 639040"/>
                <a:gd name="csY16" fmla="*/ 496815 h 1235219"/>
                <a:gd name="csX17" fmla="*/ 290296 w 639040"/>
                <a:gd name="csY17" fmla="*/ 510453 h 1235219"/>
                <a:gd name="csX18" fmla="*/ 311727 w 639040"/>
                <a:gd name="csY18" fmla="*/ 500712 h 1235219"/>
                <a:gd name="csX19" fmla="*/ 331210 w 639040"/>
                <a:gd name="csY19" fmla="*/ 469539 h 1235219"/>
                <a:gd name="csX20" fmla="*/ 315624 w 639040"/>
                <a:gd name="csY20" fmla="*/ 450056 h 1235219"/>
                <a:gd name="csX21" fmla="*/ 374073 w 639040"/>
                <a:gd name="csY21" fmla="*/ 352641 h 1235219"/>
                <a:gd name="csX22" fmla="*/ 424728 w 639040"/>
                <a:gd name="csY22" fmla="*/ 325365 h 1235219"/>
                <a:gd name="csX23" fmla="*/ 459798 w 639040"/>
                <a:gd name="csY23" fmla="*/ 263020 h 1235219"/>
                <a:gd name="csX24" fmla="*/ 453953 w 639040"/>
                <a:gd name="csY24" fmla="*/ 249382 h 1235219"/>
                <a:gd name="csX25" fmla="*/ 442263 w 639040"/>
                <a:gd name="csY25" fmla="*/ 253278 h 1235219"/>
                <a:gd name="csX26" fmla="*/ 416935 w 639040"/>
                <a:gd name="csY26" fmla="*/ 286399 h 1235219"/>
                <a:gd name="csX27" fmla="*/ 440315 w 639040"/>
                <a:gd name="csY27" fmla="*/ 220157 h 1235219"/>
                <a:gd name="csX28" fmla="*/ 453953 w 639040"/>
                <a:gd name="csY28" fmla="*/ 233795 h 1235219"/>
                <a:gd name="csX29" fmla="*/ 463694 w 639040"/>
                <a:gd name="csY29" fmla="*/ 227951 h 1235219"/>
                <a:gd name="csX30" fmla="*/ 463694 w 639040"/>
                <a:gd name="csY30" fmla="*/ 169502 h 1235219"/>
                <a:gd name="csX31" fmla="*/ 487074 w 639040"/>
                <a:gd name="csY31" fmla="*/ 122743 h 1235219"/>
                <a:gd name="csX32" fmla="*/ 510453 w 639040"/>
                <a:gd name="csY32" fmla="*/ 5845 h 1235219"/>
                <a:gd name="csX33" fmla="*/ 605920 w 639040"/>
                <a:gd name="csY33" fmla="*/ 0 h 1235219"/>
                <a:gd name="csX34" fmla="*/ 631248 w 639040"/>
                <a:gd name="csY34" fmla="*/ 21431 h 1235219"/>
                <a:gd name="csX35" fmla="*/ 639041 w 639040"/>
                <a:gd name="csY35" fmla="*/ 52604 h 1235219"/>
                <a:gd name="csX36" fmla="*/ 635144 w 639040"/>
                <a:gd name="csY36" fmla="*/ 185088 h 1235219"/>
                <a:gd name="csX37" fmla="*/ 588385 w 639040"/>
                <a:gd name="csY37" fmla="*/ 391607 h 1235219"/>
                <a:gd name="csX38" fmla="*/ 588385 w 639040"/>
                <a:gd name="csY38" fmla="*/ 450056 h 1235219"/>
                <a:gd name="csX39" fmla="*/ 611765 w 639040"/>
                <a:gd name="csY39" fmla="*/ 500712 h 1235219"/>
                <a:gd name="csX40" fmla="*/ 596178 w 639040"/>
                <a:gd name="csY40" fmla="*/ 555264 h 1235219"/>
                <a:gd name="csX41" fmla="*/ 596178 w 639040"/>
                <a:gd name="csY41" fmla="*/ 668265 h 1235219"/>
                <a:gd name="csX42" fmla="*/ 607868 w 639040"/>
                <a:gd name="csY42" fmla="*/ 691645 h 1235219"/>
                <a:gd name="csX43" fmla="*/ 512402 w 639040"/>
                <a:gd name="csY43" fmla="*/ 724766 h 1235219"/>
                <a:gd name="csX44" fmla="*/ 481229 w 639040"/>
                <a:gd name="csY44" fmla="*/ 709180 h 1235219"/>
                <a:gd name="csX45" fmla="*/ 436418 w 639040"/>
                <a:gd name="csY45" fmla="*/ 746197 h 1235219"/>
                <a:gd name="csX46" fmla="*/ 426677 w 639040"/>
                <a:gd name="csY46" fmla="*/ 775422 h 1235219"/>
                <a:gd name="csX47" fmla="*/ 379918 w 639040"/>
                <a:gd name="csY47" fmla="*/ 791008 h 1235219"/>
                <a:gd name="csX48" fmla="*/ 337055 w 639040"/>
                <a:gd name="csY48" fmla="*/ 783215 h 1235219"/>
                <a:gd name="csX49" fmla="*/ 319520 w 639040"/>
                <a:gd name="csY49" fmla="*/ 816336 h 1235219"/>
                <a:gd name="csX50" fmla="*/ 352641 w 639040"/>
                <a:gd name="csY50" fmla="*/ 974148 h 1235219"/>
                <a:gd name="csX51" fmla="*/ 481229 w 639040"/>
                <a:gd name="csY51" fmla="*/ 985838 h 1235219"/>
                <a:gd name="csX52" fmla="*/ 531885 w 639040"/>
                <a:gd name="csY52" fmla="*/ 954665 h 1235219"/>
                <a:gd name="csX53" fmla="*/ 557213 w 639040"/>
                <a:gd name="csY53" fmla="*/ 979993 h 1235219"/>
                <a:gd name="csX54" fmla="*/ 576695 w 639040"/>
                <a:gd name="csY54" fmla="*/ 1015062 h 1235219"/>
                <a:gd name="csX55" fmla="*/ 514350 w 639040"/>
                <a:gd name="csY55" fmla="*/ 1092994 h 1235219"/>
                <a:gd name="csX56" fmla="*/ 543574 w 639040"/>
                <a:gd name="csY56" fmla="*/ 1130011 h 1235219"/>
                <a:gd name="csX57" fmla="*/ 594230 w 639040"/>
                <a:gd name="csY57" fmla="*/ 1118322 h 1235219"/>
                <a:gd name="csX58" fmla="*/ 596178 w 639040"/>
                <a:gd name="csY58" fmla="*/ 1174822 h 1235219"/>
                <a:gd name="csX59" fmla="*/ 500712 w 639040"/>
                <a:gd name="csY59" fmla="*/ 1215736 h 1235219"/>
                <a:gd name="csX60" fmla="*/ 414987 w 639040"/>
                <a:gd name="csY60" fmla="*/ 1188460 h 1235219"/>
                <a:gd name="csX61" fmla="*/ 399401 w 639040"/>
                <a:gd name="csY61" fmla="*/ 1157288 h 1235219"/>
                <a:gd name="csX62" fmla="*/ 356538 w 639040"/>
                <a:gd name="csY62" fmla="*/ 1130011 h 1235219"/>
                <a:gd name="csX63" fmla="*/ 329262 w 639040"/>
                <a:gd name="csY63" fmla="*/ 1130011 h 1235219"/>
                <a:gd name="csX64" fmla="*/ 315624 w 639040"/>
                <a:gd name="csY64" fmla="*/ 1147546 h 1235219"/>
                <a:gd name="csX65" fmla="*/ 315624 w 639040"/>
                <a:gd name="csY65" fmla="*/ 1198202 h 1235219"/>
                <a:gd name="csX66" fmla="*/ 294193 w 639040"/>
                <a:gd name="csY66" fmla="*/ 1235219 h 12352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</a:cxnLst>
              <a:rect l="l" t="t" r="r" b="b"/>
              <a:pathLst>
                <a:path w="639040" h="1235219">
                  <a:moveTo>
                    <a:pt x="294193" y="1235219"/>
                  </a:moveTo>
                  <a:lnTo>
                    <a:pt x="261072" y="1182615"/>
                  </a:lnTo>
                  <a:lnTo>
                    <a:pt x="187036" y="1128063"/>
                  </a:lnTo>
                  <a:lnTo>
                    <a:pt x="218209" y="1100787"/>
                  </a:lnTo>
                  <a:lnTo>
                    <a:pt x="222106" y="1073511"/>
                  </a:lnTo>
                  <a:lnTo>
                    <a:pt x="132484" y="979993"/>
                  </a:lnTo>
                  <a:lnTo>
                    <a:pt x="136381" y="882578"/>
                  </a:lnTo>
                  <a:lnTo>
                    <a:pt x="93518" y="796853"/>
                  </a:lnTo>
                  <a:lnTo>
                    <a:pt x="77932" y="722818"/>
                  </a:lnTo>
                  <a:lnTo>
                    <a:pt x="21431" y="720869"/>
                  </a:lnTo>
                  <a:lnTo>
                    <a:pt x="0" y="683852"/>
                  </a:lnTo>
                  <a:lnTo>
                    <a:pt x="52604" y="646834"/>
                  </a:lnTo>
                  <a:lnTo>
                    <a:pt x="75984" y="611765"/>
                  </a:lnTo>
                  <a:lnTo>
                    <a:pt x="142226" y="600075"/>
                  </a:lnTo>
                  <a:lnTo>
                    <a:pt x="173398" y="580592"/>
                  </a:lnTo>
                  <a:lnTo>
                    <a:pt x="286399" y="467591"/>
                  </a:lnTo>
                  <a:lnTo>
                    <a:pt x="272761" y="496815"/>
                  </a:lnTo>
                  <a:lnTo>
                    <a:pt x="290296" y="510453"/>
                  </a:lnTo>
                  <a:lnTo>
                    <a:pt x="311727" y="500712"/>
                  </a:lnTo>
                  <a:lnTo>
                    <a:pt x="331210" y="469539"/>
                  </a:lnTo>
                  <a:lnTo>
                    <a:pt x="315624" y="450056"/>
                  </a:lnTo>
                  <a:lnTo>
                    <a:pt x="374073" y="352641"/>
                  </a:lnTo>
                  <a:lnTo>
                    <a:pt x="424728" y="325365"/>
                  </a:lnTo>
                  <a:lnTo>
                    <a:pt x="459798" y="263020"/>
                  </a:lnTo>
                  <a:lnTo>
                    <a:pt x="453953" y="249382"/>
                  </a:lnTo>
                  <a:lnTo>
                    <a:pt x="442263" y="253278"/>
                  </a:lnTo>
                  <a:lnTo>
                    <a:pt x="416935" y="286399"/>
                  </a:lnTo>
                  <a:lnTo>
                    <a:pt x="440315" y="220157"/>
                  </a:lnTo>
                  <a:lnTo>
                    <a:pt x="453953" y="233795"/>
                  </a:lnTo>
                  <a:lnTo>
                    <a:pt x="463694" y="227951"/>
                  </a:lnTo>
                  <a:lnTo>
                    <a:pt x="463694" y="169502"/>
                  </a:lnTo>
                  <a:lnTo>
                    <a:pt x="487074" y="122743"/>
                  </a:lnTo>
                  <a:lnTo>
                    <a:pt x="510453" y="5845"/>
                  </a:lnTo>
                  <a:lnTo>
                    <a:pt x="605920" y="0"/>
                  </a:lnTo>
                  <a:lnTo>
                    <a:pt x="631248" y="21431"/>
                  </a:lnTo>
                  <a:lnTo>
                    <a:pt x="639041" y="52604"/>
                  </a:lnTo>
                  <a:lnTo>
                    <a:pt x="635144" y="185088"/>
                  </a:lnTo>
                  <a:lnTo>
                    <a:pt x="588385" y="391607"/>
                  </a:lnTo>
                  <a:lnTo>
                    <a:pt x="588385" y="450056"/>
                  </a:lnTo>
                  <a:lnTo>
                    <a:pt x="611765" y="500712"/>
                  </a:lnTo>
                  <a:lnTo>
                    <a:pt x="596178" y="555264"/>
                  </a:lnTo>
                  <a:lnTo>
                    <a:pt x="596178" y="668265"/>
                  </a:lnTo>
                  <a:lnTo>
                    <a:pt x="607868" y="691645"/>
                  </a:lnTo>
                  <a:lnTo>
                    <a:pt x="512402" y="724766"/>
                  </a:lnTo>
                  <a:lnTo>
                    <a:pt x="481229" y="709180"/>
                  </a:lnTo>
                  <a:lnTo>
                    <a:pt x="436418" y="746197"/>
                  </a:lnTo>
                  <a:lnTo>
                    <a:pt x="426677" y="775422"/>
                  </a:lnTo>
                  <a:lnTo>
                    <a:pt x="379918" y="791008"/>
                  </a:lnTo>
                  <a:lnTo>
                    <a:pt x="337055" y="783215"/>
                  </a:lnTo>
                  <a:lnTo>
                    <a:pt x="319520" y="816336"/>
                  </a:lnTo>
                  <a:lnTo>
                    <a:pt x="352641" y="974148"/>
                  </a:lnTo>
                  <a:lnTo>
                    <a:pt x="481229" y="985838"/>
                  </a:lnTo>
                  <a:lnTo>
                    <a:pt x="531885" y="954665"/>
                  </a:lnTo>
                  <a:lnTo>
                    <a:pt x="557213" y="979993"/>
                  </a:lnTo>
                  <a:lnTo>
                    <a:pt x="576695" y="1015062"/>
                  </a:lnTo>
                  <a:lnTo>
                    <a:pt x="514350" y="1092994"/>
                  </a:lnTo>
                  <a:lnTo>
                    <a:pt x="543574" y="1130011"/>
                  </a:lnTo>
                  <a:lnTo>
                    <a:pt x="594230" y="1118322"/>
                  </a:lnTo>
                  <a:lnTo>
                    <a:pt x="596178" y="1174822"/>
                  </a:lnTo>
                  <a:lnTo>
                    <a:pt x="500712" y="1215736"/>
                  </a:lnTo>
                  <a:lnTo>
                    <a:pt x="414987" y="1188460"/>
                  </a:lnTo>
                  <a:lnTo>
                    <a:pt x="399401" y="1157288"/>
                  </a:lnTo>
                  <a:lnTo>
                    <a:pt x="356538" y="1130011"/>
                  </a:lnTo>
                  <a:lnTo>
                    <a:pt x="329262" y="1130011"/>
                  </a:lnTo>
                  <a:lnTo>
                    <a:pt x="315624" y="1147546"/>
                  </a:lnTo>
                  <a:lnTo>
                    <a:pt x="315624" y="1198202"/>
                  </a:lnTo>
                  <a:lnTo>
                    <a:pt x="294193" y="1235219"/>
                  </a:lnTo>
                  <a:close/>
                </a:path>
              </a:pathLst>
            </a:custGeom>
            <a:gradFill>
              <a:gsLst>
                <a:gs pos="0">
                  <a:srgbClr val="FFB54E"/>
                </a:gs>
                <a:gs pos="50000">
                  <a:srgbClr val="FFC45B"/>
                </a:gs>
                <a:gs pos="100000">
                  <a:srgbClr val="FFD369"/>
                </a:gs>
              </a:gsLst>
              <a:lin ang="2700000" scaled="1"/>
            </a:gradFill>
            <a:ln w="16038" cap="rnd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BFA1E80D-EDF0-6CF0-B434-DEFD0D831C9C}"/>
                </a:ext>
              </a:extLst>
            </p:cNvPr>
            <p:cNvSpPr/>
            <p:nvPr/>
          </p:nvSpPr>
          <p:spPr>
            <a:xfrm>
              <a:off x="8875697" y="1662849"/>
              <a:ext cx="294958" cy="136688"/>
            </a:xfrm>
            <a:custGeom>
              <a:avLst/>
              <a:gdLst>
                <a:gd name="csX0" fmla="*/ 274710 w 319520"/>
                <a:gd name="csY0" fmla="*/ 148070 h 148070"/>
                <a:gd name="csX1" fmla="*/ 134432 w 319520"/>
                <a:gd name="csY1" fmla="*/ 140277 h 148070"/>
                <a:gd name="csX2" fmla="*/ 44811 w 319520"/>
                <a:gd name="csY2" fmla="*/ 113001 h 148070"/>
                <a:gd name="csX3" fmla="*/ 0 w 319520"/>
                <a:gd name="csY3" fmla="*/ 79880 h 148070"/>
                <a:gd name="csX4" fmla="*/ 25328 w 319520"/>
                <a:gd name="csY4" fmla="*/ 54552 h 148070"/>
                <a:gd name="csX5" fmla="*/ 31173 w 319520"/>
                <a:gd name="csY5" fmla="*/ 87673 h 148070"/>
                <a:gd name="csX6" fmla="*/ 56501 w 319520"/>
                <a:gd name="csY6" fmla="*/ 101311 h 148070"/>
                <a:gd name="csX7" fmla="*/ 66242 w 319520"/>
                <a:gd name="csY7" fmla="*/ 83777 h 148070"/>
                <a:gd name="csX8" fmla="*/ 54552 w 319520"/>
                <a:gd name="csY8" fmla="*/ 68190 h 148070"/>
                <a:gd name="csX9" fmla="*/ 101311 w 319520"/>
                <a:gd name="csY9" fmla="*/ 40914 h 148070"/>
                <a:gd name="csX10" fmla="*/ 81828 w 319520"/>
                <a:gd name="csY10" fmla="*/ 21431 h 148070"/>
                <a:gd name="csX11" fmla="*/ 111053 w 319520"/>
                <a:gd name="csY11" fmla="*/ 0 h 148070"/>
                <a:gd name="csX12" fmla="*/ 150019 w 319520"/>
                <a:gd name="csY12" fmla="*/ 0 h 148070"/>
                <a:gd name="csX13" fmla="*/ 235744 w 319520"/>
                <a:gd name="csY13" fmla="*/ 38966 h 148070"/>
                <a:gd name="csX14" fmla="*/ 278606 w 319520"/>
                <a:gd name="csY14" fmla="*/ 35069 h 148070"/>
                <a:gd name="csX15" fmla="*/ 319520 w 319520"/>
                <a:gd name="csY15" fmla="*/ 52604 h 148070"/>
                <a:gd name="csX16" fmla="*/ 274710 w 319520"/>
                <a:gd name="csY16" fmla="*/ 148070 h 1480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319520" h="148070">
                  <a:moveTo>
                    <a:pt x="274710" y="148070"/>
                  </a:moveTo>
                  <a:lnTo>
                    <a:pt x="134432" y="140277"/>
                  </a:lnTo>
                  <a:lnTo>
                    <a:pt x="44811" y="113001"/>
                  </a:lnTo>
                  <a:lnTo>
                    <a:pt x="0" y="79880"/>
                  </a:lnTo>
                  <a:lnTo>
                    <a:pt x="25328" y="54552"/>
                  </a:lnTo>
                  <a:lnTo>
                    <a:pt x="31173" y="87673"/>
                  </a:lnTo>
                  <a:lnTo>
                    <a:pt x="56501" y="101311"/>
                  </a:lnTo>
                  <a:lnTo>
                    <a:pt x="66242" y="83777"/>
                  </a:lnTo>
                  <a:lnTo>
                    <a:pt x="54552" y="68190"/>
                  </a:lnTo>
                  <a:lnTo>
                    <a:pt x="101311" y="40914"/>
                  </a:lnTo>
                  <a:lnTo>
                    <a:pt x="81828" y="21431"/>
                  </a:lnTo>
                  <a:lnTo>
                    <a:pt x="111053" y="0"/>
                  </a:lnTo>
                  <a:lnTo>
                    <a:pt x="150019" y="0"/>
                  </a:lnTo>
                  <a:lnTo>
                    <a:pt x="235744" y="38966"/>
                  </a:lnTo>
                  <a:lnTo>
                    <a:pt x="278606" y="35069"/>
                  </a:lnTo>
                  <a:lnTo>
                    <a:pt x="319520" y="52604"/>
                  </a:lnTo>
                  <a:lnTo>
                    <a:pt x="274710" y="148070"/>
                  </a:lnTo>
                  <a:close/>
                </a:path>
              </a:pathLst>
            </a:custGeom>
            <a:gradFill>
              <a:gsLst>
                <a:gs pos="0">
                  <a:srgbClr val="EA6B79"/>
                </a:gs>
                <a:gs pos="50000">
                  <a:srgbClr val="EF8290"/>
                </a:gs>
                <a:gs pos="100000">
                  <a:srgbClr val="F59AA8"/>
                </a:gs>
              </a:gsLst>
              <a:lin ang="2700000" scaled="1"/>
            </a:gradFill>
            <a:ln w="16038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54BF8BB-DB4C-0333-77E1-41579B389C34}"/>
                </a:ext>
              </a:extLst>
            </p:cNvPr>
            <p:cNvSpPr/>
            <p:nvPr/>
          </p:nvSpPr>
          <p:spPr>
            <a:xfrm>
              <a:off x="10095097" y="2236578"/>
              <a:ext cx="118702" cy="167262"/>
            </a:xfrm>
            <a:custGeom>
              <a:avLst/>
              <a:gdLst>
                <a:gd name="csX0" fmla="*/ 9741 w 128587"/>
                <a:gd name="csY0" fmla="*/ 181191 h 181191"/>
                <a:gd name="csX1" fmla="*/ 0 w 128587"/>
                <a:gd name="csY1" fmla="*/ 175347 h 181191"/>
                <a:gd name="csX2" fmla="*/ 38966 w 128587"/>
                <a:gd name="csY2" fmla="*/ 148070 h 181191"/>
                <a:gd name="csX3" fmla="*/ 42863 w 128587"/>
                <a:gd name="csY3" fmla="*/ 89622 h 181191"/>
                <a:gd name="csX4" fmla="*/ 27276 w 128587"/>
                <a:gd name="csY4" fmla="*/ 77932 h 181191"/>
                <a:gd name="csX5" fmla="*/ 27276 w 128587"/>
                <a:gd name="csY5" fmla="*/ 38966 h 181191"/>
                <a:gd name="csX6" fmla="*/ 7793 w 128587"/>
                <a:gd name="csY6" fmla="*/ 0 h 181191"/>
                <a:gd name="csX7" fmla="*/ 107156 w 128587"/>
                <a:gd name="csY7" fmla="*/ 17535 h 181191"/>
                <a:gd name="csX8" fmla="*/ 116898 w 128587"/>
                <a:gd name="csY8" fmla="*/ 77932 h 181191"/>
                <a:gd name="csX9" fmla="*/ 111053 w 128587"/>
                <a:gd name="csY9" fmla="*/ 91570 h 181191"/>
                <a:gd name="csX10" fmla="*/ 97415 w 128587"/>
                <a:gd name="csY10" fmla="*/ 89622 h 181191"/>
                <a:gd name="csX11" fmla="*/ 97415 w 128587"/>
                <a:gd name="csY11" fmla="*/ 109105 h 181191"/>
                <a:gd name="csX12" fmla="*/ 128588 w 128587"/>
                <a:gd name="csY12" fmla="*/ 155864 h 181191"/>
                <a:gd name="csX13" fmla="*/ 79880 w 128587"/>
                <a:gd name="csY13" fmla="*/ 177295 h 181191"/>
                <a:gd name="csX14" fmla="*/ 9741 w 128587"/>
                <a:gd name="csY14" fmla="*/ 181191 h 1811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8587" h="181191">
                  <a:moveTo>
                    <a:pt x="9741" y="181191"/>
                  </a:moveTo>
                  <a:lnTo>
                    <a:pt x="0" y="175347"/>
                  </a:lnTo>
                  <a:lnTo>
                    <a:pt x="38966" y="148070"/>
                  </a:lnTo>
                  <a:lnTo>
                    <a:pt x="42863" y="89622"/>
                  </a:lnTo>
                  <a:lnTo>
                    <a:pt x="27276" y="77932"/>
                  </a:lnTo>
                  <a:lnTo>
                    <a:pt x="27276" y="38966"/>
                  </a:lnTo>
                  <a:lnTo>
                    <a:pt x="7793" y="0"/>
                  </a:lnTo>
                  <a:lnTo>
                    <a:pt x="107156" y="17535"/>
                  </a:lnTo>
                  <a:lnTo>
                    <a:pt x="116898" y="77932"/>
                  </a:lnTo>
                  <a:lnTo>
                    <a:pt x="111053" y="91570"/>
                  </a:lnTo>
                  <a:lnTo>
                    <a:pt x="97415" y="89622"/>
                  </a:lnTo>
                  <a:lnTo>
                    <a:pt x="97415" y="109105"/>
                  </a:lnTo>
                  <a:lnTo>
                    <a:pt x="128588" y="155864"/>
                  </a:lnTo>
                  <a:lnTo>
                    <a:pt x="79880" y="177295"/>
                  </a:lnTo>
                  <a:lnTo>
                    <a:pt x="9741" y="181191"/>
                  </a:lnTo>
                  <a:close/>
                </a:path>
              </a:pathLst>
            </a:custGeom>
            <a:gradFill>
              <a:gsLst>
                <a:gs pos="0">
                  <a:srgbClr val="56DF87"/>
                </a:gs>
                <a:gs pos="50000">
                  <a:srgbClr val="71E584"/>
                </a:gs>
                <a:gs pos="100000">
                  <a:srgbClr val="8DEB81"/>
                </a:gs>
              </a:gsLst>
              <a:lin ang="2700000" scaled="1"/>
            </a:gradFill>
            <a:ln w="8572"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5B02630-7B57-45EB-2C9B-8DA9F77F4E9E}"/>
                </a:ext>
              </a:extLst>
            </p:cNvPr>
            <p:cNvSpPr/>
            <p:nvPr/>
          </p:nvSpPr>
          <p:spPr>
            <a:xfrm>
              <a:off x="9911647" y="2277945"/>
              <a:ext cx="143881" cy="233808"/>
            </a:xfrm>
            <a:custGeom>
              <a:avLst/>
              <a:gdLst>
                <a:gd name="csX0" fmla="*/ 150019 w 155863"/>
                <a:gd name="csY0" fmla="*/ 253278 h 253278"/>
                <a:gd name="csX1" fmla="*/ 79880 w 155863"/>
                <a:gd name="csY1" fmla="*/ 249382 h 253278"/>
                <a:gd name="csX2" fmla="*/ 38966 w 155863"/>
                <a:gd name="csY2" fmla="*/ 224054 h 253278"/>
                <a:gd name="csX3" fmla="*/ 35069 w 155863"/>
                <a:gd name="csY3" fmla="*/ 188985 h 253278"/>
                <a:gd name="csX4" fmla="*/ 66242 w 155863"/>
                <a:gd name="csY4" fmla="*/ 153915 h 253278"/>
                <a:gd name="csX5" fmla="*/ 66242 w 155863"/>
                <a:gd name="csY5" fmla="*/ 134432 h 253278"/>
                <a:gd name="csX6" fmla="*/ 35069 w 155863"/>
                <a:gd name="csY6" fmla="*/ 56501 h 253278"/>
                <a:gd name="csX7" fmla="*/ 0 w 155863"/>
                <a:gd name="csY7" fmla="*/ 21431 h 253278"/>
                <a:gd name="csX8" fmla="*/ 9741 w 155863"/>
                <a:gd name="csY8" fmla="*/ 0 h 253278"/>
                <a:gd name="csX9" fmla="*/ 40914 w 155863"/>
                <a:gd name="csY9" fmla="*/ 3897 h 253278"/>
                <a:gd name="csX10" fmla="*/ 144174 w 155863"/>
                <a:gd name="csY10" fmla="*/ 126639 h 253278"/>
                <a:gd name="csX11" fmla="*/ 116898 w 155863"/>
                <a:gd name="csY11" fmla="*/ 157812 h 253278"/>
                <a:gd name="csX12" fmla="*/ 109105 w 155863"/>
                <a:gd name="csY12" fmla="*/ 192881 h 253278"/>
                <a:gd name="csX13" fmla="*/ 155864 w 155863"/>
                <a:gd name="csY13" fmla="*/ 231847 h 253278"/>
                <a:gd name="csX14" fmla="*/ 150019 w 155863"/>
                <a:gd name="csY14" fmla="*/ 253278 h 2532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55863" h="253278">
                  <a:moveTo>
                    <a:pt x="150019" y="253278"/>
                  </a:moveTo>
                  <a:lnTo>
                    <a:pt x="79880" y="249382"/>
                  </a:lnTo>
                  <a:lnTo>
                    <a:pt x="38966" y="224054"/>
                  </a:lnTo>
                  <a:lnTo>
                    <a:pt x="35069" y="188985"/>
                  </a:lnTo>
                  <a:lnTo>
                    <a:pt x="66242" y="153915"/>
                  </a:lnTo>
                  <a:lnTo>
                    <a:pt x="66242" y="134432"/>
                  </a:lnTo>
                  <a:lnTo>
                    <a:pt x="35069" y="56501"/>
                  </a:lnTo>
                  <a:lnTo>
                    <a:pt x="0" y="21431"/>
                  </a:lnTo>
                  <a:lnTo>
                    <a:pt x="9741" y="0"/>
                  </a:lnTo>
                  <a:lnTo>
                    <a:pt x="40914" y="3897"/>
                  </a:lnTo>
                  <a:lnTo>
                    <a:pt x="144174" y="126639"/>
                  </a:lnTo>
                  <a:lnTo>
                    <a:pt x="116898" y="157812"/>
                  </a:lnTo>
                  <a:lnTo>
                    <a:pt x="109105" y="192881"/>
                  </a:lnTo>
                  <a:lnTo>
                    <a:pt x="155864" y="231847"/>
                  </a:lnTo>
                  <a:lnTo>
                    <a:pt x="150019" y="253278"/>
                  </a:lnTo>
                  <a:close/>
                </a:path>
              </a:pathLst>
            </a:custGeom>
            <a:gradFill>
              <a:gsLst>
                <a:gs pos="0">
                  <a:srgbClr val="56DF87"/>
                </a:gs>
                <a:gs pos="50000">
                  <a:srgbClr val="71E584"/>
                </a:gs>
                <a:gs pos="100000">
                  <a:srgbClr val="8DEB81"/>
                </a:gs>
              </a:gsLst>
              <a:lin ang="2700000" scaled="1"/>
            </a:gradFill>
            <a:ln w="8572"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8C6BC48-5B52-0512-0115-DD2EC822AC4C}"/>
                </a:ext>
              </a:extLst>
            </p:cNvPr>
            <p:cNvSpPr/>
            <p:nvPr/>
          </p:nvSpPr>
          <p:spPr>
            <a:xfrm>
              <a:off x="10023157" y="2396647"/>
              <a:ext cx="140285" cy="100717"/>
            </a:xfrm>
            <a:custGeom>
              <a:avLst/>
              <a:gdLst>
                <a:gd name="csX0" fmla="*/ 118846 w 151967"/>
                <a:gd name="csY0" fmla="*/ 109105 h 109104"/>
                <a:gd name="csX1" fmla="*/ 40914 w 151967"/>
                <a:gd name="csY1" fmla="*/ 93518 h 109104"/>
                <a:gd name="csX2" fmla="*/ 0 w 151967"/>
                <a:gd name="csY2" fmla="*/ 64294 h 109104"/>
                <a:gd name="csX3" fmla="*/ 7793 w 151967"/>
                <a:gd name="csY3" fmla="*/ 33121 h 109104"/>
                <a:gd name="csX4" fmla="*/ 37018 w 151967"/>
                <a:gd name="csY4" fmla="*/ 0 h 109104"/>
                <a:gd name="csX5" fmla="*/ 64294 w 151967"/>
                <a:gd name="csY5" fmla="*/ 3897 h 109104"/>
                <a:gd name="csX6" fmla="*/ 72087 w 151967"/>
                <a:gd name="csY6" fmla="*/ 23380 h 109104"/>
                <a:gd name="csX7" fmla="*/ 151967 w 151967"/>
                <a:gd name="csY7" fmla="*/ 17535 h 109104"/>
                <a:gd name="csX8" fmla="*/ 151967 w 151967"/>
                <a:gd name="csY8" fmla="*/ 68190 h 109104"/>
                <a:gd name="csX9" fmla="*/ 118846 w 151967"/>
                <a:gd name="csY9" fmla="*/ 109105 h 1091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51967" h="109104">
                  <a:moveTo>
                    <a:pt x="118846" y="109105"/>
                  </a:moveTo>
                  <a:lnTo>
                    <a:pt x="40914" y="93518"/>
                  </a:lnTo>
                  <a:lnTo>
                    <a:pt x="0" y="64294"/>
                  </a:lnTo>
                  <a:lnTo>
                    <a:pt x="7793" y="33121"/>
                  </a:lnTo>
                  <a:lnTo>
                    <a:pt x="37018" y="0"/>
                  </a:lnTo>
                  <a:lnTo>
                    <a:pt x="64294" y="3897"/>
                  </a:lnTo>
                  <a:lnTo>
                    <a:pt x="72087" y="23380"/>
                  </a:lnTo>
                  <a:lnTo>
                    <a:pt x="151967" y="17535"/>
                  </a:lnTo>
                  <a:lnTo>
                    <a:pt x="151967" y="68190"/>
                  </a:lnTo>
                  <a:lnTo>
                    <a:pt x="118846" y="109105"/>
                  </a:lnTo>
                  <a:close/>
                </a:path>
              </a:pathLst>
            </a:custGeom>
            <a:gradFill>
              <a:gsLst>
                <a:gs pos="0">
                  <a:srgbClr val="7A5EFF"/>
                </a:gs>
                <a:gs pos="50000">
                  <a:srgbClr val="9674FF"/>
                </a:gs>
                <a:gs pos="100000">
                  <a:srgbClr val="B38BFF"/>
                </a:gs>
              </a:gsLst>
              <a:lin ang="2700000" scaled="1"/>
            </a:gradFill>
            <a:ln w="16038" cap="rnd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83E9BBA-0766-C4DF-93F1-82C1EE93F762}"/>
                </a:ext>
              </a:extLst>
            </p:cNvPr>
            <p:cNvSpPr/>
            <p:nvPr/>
          </p:nvSpPr>
          <p:spPr>
            <a:xfrm>
              <a:off x="9681436" y="2533335"/>
              <a:ext cx="154673" cy="212225"/>
            </a:xfrm>
            <a:custGeom>
              <a:avLst/>
              <a:gdLst>
                <a:gd name="csX0" fmla="*/ 122743 w 167553"/>
                <a:gd name="csY0" fmla="*/ 229899 h 229898"/>
                <a:gd name="csX1" fmla="*/ 66242 w 167553"/>
                <a:gd name="csY1" fmla="*/ 134432 h 229898"/>
                <a:gd name="csX2" fmla="*/ 62345 w 167553"/>
                <a:gd name="csY2" fmla="*/ 83777 h 229898"/>
                <a:gd name="csX3" fmla="*/ 3897 w 167553"/>
                <a:gd name="csY3" fmla="*/ 29224 h 229898"/>
                <a:gd name="csX4" fmla="*/ 0 w 167553"/>
                <a:gd name="csY4" fmla="*/ 9741 h 229898"/>
                <a:gd name="csX5" fmla="*/ 13638 w 167553"/>
                <a:gd name="csY5" fmla="*/ 0 h 229898"/>
                <a:gd name="csX6" fmla="*/ 44811 w 167553"/>
                <a:gd name="csY6" fmla="*/ 7793 h 229898"/>
                <a:gd name="csX7" fmla="*/ 167553 w 167553"/>
                <a:gd name="csY7" fmla="*/ 114949 h 229898"/>
                <a:gd name="csX8" fmla="*/ 122743 w 167553"/>
                <a:gd name="csY8" fmla="*/ 229899 h 2298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67553" h="229898">
                  <a:moveTo>
                    <a:pt x="122743" y="229899"/>
                  </a:moveTo>
                  <a:lnTo>
                    <a:pt x="66242" y="134432"/>
                  </a:lnTo>
                  <a:lnTo>
                    <a:pt x="62345" y="83777"/>
                  </a:lnTo>
                  <a:lnTo>
                    <a:pt x="3897" y="29224"/>
                  </a:lnTo>
                  <a:lnTo>
                    <a:pt x="0" y="9741"/>
                  </a:lnTo>
                  <a:lnTo>
                    <a:pt x="13638" y="0"/>
                  </a:lnTo>
                  <a:lnTo>
                    <a:pt x="44811" y="7793"/>
                  </a:lnTo>
                  <a:lnTo>
                    <a:pt x="167553" y="114949"/>
                  </a:lnTo>
                  <a:lnTo>
                    <a:pt x="122743" y="229899"/>
                  </a:lnTo>
                  <a:close/>
                </a:path>
              </a:pathLst>
            </a:custGeom>
            <a:gradFill>
              <a:gsLst>
                <a:gs pos="0">
                  <a:srgbClr val="EA6B79"/>
                </a:gs>
                <a:gs pos="50000">
                  <a:srgbClr val="EF8290"/>
                </a:gs>
                <a:gs pos="100000">
                  <a:srgbClr val="F59AA8"/>
                </a:gs>
              </a:gsLst>
              <a:lin ang="2700000" scaled="1"/>
            </a:gradFill>
            <a:ln w="16038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E4CA117-F48D-333E-5380-F2EDB235E0F8}"/>
                </a:ext>
              </a:extLst>
            </p:cNvPr>
            <p:cNvSpPr/>
            <p:nvPr/>
          </p:nvSpPr>
          <p:spPr>
            <a:xfrm>
              <a:off x="9803736" y="2630456"/>
              <a:ext cx="149277" cy="125896"/>
            </a:xfrm>
            <a:custGeom>
              <a:avLst/>
              <a:gdLst>
                <a:gd name="csX0" fmla="*/ 68190 w 161708"/>
                <a:gd name="csY0" fmla="*/ 136381 h 136380"/>
                <a:gd name="csX1" fmla="*/ 0 w 161708"/>
                <a:gd name="csY1" fmla="*/ 126639 h 136380"/>
                <a:gd name="csX2" fmla="*/ 46759 w 161708"/>
                <a:gd name="csY2" fmla="*/ 9741 h 136380"/>
                <a:gd name="csX3" fmla="*/ 161709 w 161708"/>
                <a:gd name="csY3" fmla="*/ 0 h 136380"/>
                <a:gd name="csX4" fmla="*/ 151967 w 161708"/>
                <a:gd name="csY4" fmla="*/ 64294 h 136380"/>
                <a:gd name="csX5" fmla="*/ 114949 w 161708"/>
                <a:gd name="csY5" fmla="*/ 77932 h 136380"/>
                <a:gd name="csX6" fmla="*/ 101311 w 161708"/>
                <a:gd name="csY6" fmla="*/ 122743 h 136380"/>
                <a:gd name="csX7" fmla="*/ 68190 w 161708"/>
                <a:gd name="csY7" fmla="*/ 136381 h 1363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61708" h="136380">
                  <a:moveTo>
                    <a:pt x="68190" y="136381"/>
                  </a:moveTo>
                  <a:lnTo>
                    <a:pt x="0" y="126639"/>
                  </a:lnTo>
                  <a:lnTo>
                    <a:pt x="46759" y="9741"/>
                  </a:lnTo>
                  <a:lnTo>
                    <a:pt x="161709" y="0"/>
                  </a:lnTo>
                  <a:lnTo>
                    <a:pt x="151967" y="64294"/>
                  </a:lnTo>
                  <a:lnTo>
                    <a:pt x="114949" y="77932"/>
                  </a:lnTo>
                  <a:lnTo>
                    <a:pt x="101311" y="122743"/>
                  </a:lnTo>
                  <a:lnTo>
                    <a:pt x="68190" y="136381"/>
                  </a:lnTo>
                  <a:close/>
                </a:path>
              </a:pathLst>
            </a:custGeom>
            <a:gradFill>
              <a:gsLst>
                <a:gs pos="0">
                  <a:srgbClr val="7A5EFF"/>
                </a:gs>
                <a:gs pos="50000">
                  <a:srgbClr val="9674FF"/>
                </a:gs>
                <a:gs pos="100000">
                  <a:srgbClr val="B38BFF"/>
                </a:gs>
              </a:gsLst>
              <a:lin ang="2700000" scaled="1"/>
            </a:gradFill>
            <a:ln w="16038" cap="rnd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E7C2F1C-7B5E-2546-F079-A0479DE288DC}"/>
                </a:ext>
              </a:extLst>
            </p:cNvPr>
            <p:cNvSpPr/>
            <p:nvPr/>
          </p:nvSpPr>
          <p:spPr>
            <a:xfrm>
              <a:off x="9976395" y="1723999"/>
              <a:ext cx="241002" cy="276972"/>
            </a:xfrm>
            <a:custGeom>
              <a:avLst/>
              <a:gdLst>
                <a:gd name="csX0" fmla="*/ 68190 w 261071"/>
                <a:gd name="csY0" fmla="*/ 300038 h 300037"/>
                <a:gd name="csX1" fmla="*/ 15586 w 261071"/>
                <a:gd name="csY1" fmla="*/ 294193 h 300037"/>
                <a:gd name="csX2" fmla="*/ 0 w 261071"/>
                <a:gd name="csY2" fmla="*/ 208468 h 300037"/>
                <a:gd name="csX3" fmla="*/ 11690 w 261071"/>
                <a:gd name="csY3" fmla="*/ 181191 h 300037"/>
                <a:gd name="csX4" fmla="*/ 95466 w 261071"/>
                <a:gd name="csY4" fmla="*/ 151967 h 300037"/>
                <a:gd name="csX5" fmla="*/ 113001 w 261071"/>
                <a:gd name="csY5" fmla="*/ 83777 h 300037"/>
                <a:gd name="csX6" fmla="*/ 188985 w 261071"/>
                <a:gd name="csY6" fmla="*/ 50656 h 300037"/>
                <a:gd name="csX7" fmla="*/ 235744 w 261071"/>
                <a:gd name="csY7" fmla="*/ 0 h 300037"/>
                <a:gd name="csX8" fmla="*/ 233795 w 261071"/>
                <a:gd name="csY8" fmla="*/ 40914 h 300037"/>
                <a:gd name="csX9" fmla="*/ 214313 w 261071"/>
                <a:gd name="csY9" fmla="*/ 72087 h 300037"/>
                <a:gd name="csX10" fmla="*/ 227951 w 261071"/>
                <a:gd name="csY10" fmla="*/ 101311 h 300037"/>
                <a:gd name="csX11" fmla="*/ 261072 w 261071"/>
                <a:gd name="csY11" fmla="*/ 118846 h 300037"/>
                <a:gd name="csX12" fmla="*/ 261072 w 261071"/>
                <a:gd name="csY12" fmla="*/ 157812 h 300037"/>
                <a:gd name="csX13" fmla="*/ 173398 w 261071"/>
                <a:gd name="csY13" fmla="*/ 226002 h 300037"/>
                <a:gd name="csX14" fmla="*/ 163657 w 261071"/>
                <a:gd name="csY14" fmla="*/ 161709 h 300037"/>
                <a:gd name="csX15" fmla="*/ 142226 w 261071"/>
                <a:gd name="csY15" fmla="*/ 148070 h 300037"/>
                <a:gd name="csX16" fmla="*/ 114949 w 261071"/>
                <a:gd name="csY16" fmla="*/ 151967 h 300037"/>
                <a:gd name="csX17" fmla="*/ 101311 w 261071"/>
                <a:gd name="csY17" fmla="*/ 192881 h 300037"/>
                <a:gd name="csX18" fmla="*/ 60397 w 261071"/>
                <a:gd name="csY18" fmla="*/ 206519 h 300037"/>
                <a:gd name="csX19" fmla="*/ 46759 w 261071"/>
                <a:gd name="csY19" fmla="*/ 231847 h 300037"/>
                <a:gd name="csX20" fmla="*/ 54552 w 261071"/>
                <a:gd name="csY20" fmla="*/ 270813 h 300037"/>
                <a:gd name="csX21" fmla="*/ 77932 w 261071"/>
                <a:gd name="csY21" fmla="*/ 290296 h 300037"/>
                <a:gd name="csX22" fmla="*/ 68190 w 261071"/>
                <a:gd name="csY22" fmla="*/ 300038 h 3000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261071" h="300037">
                  <a:moveTo>
                    <a:pt x="68190" y="300038"/>
                  </a:moveTo>
                  <a:lnTo>
                    <a:pt x="15586" y="294193"/>
                  </a:lnTo>
                  <a:lnTo>
                    <a:pt x="0" y="208468"/>
                  </a:lnTo>
                  <a:lnTo>
                    <a:pt x="11690" y="181191"/>
                  </a:lnTo>
                  <a:lnTo>
                    <a:pt x="95466" y="151967"/>
                  </a:lnTo>
                  <a:lnTo>
                    <a:pt x="113001" y="83777"/>
                  </a:lnTo>
                  <a:lnTo>
                    <a:pt x="188985" y="50656"/>
                  </a:lnTo>
                  <a:lnTo>
                    <a:pt x="235744" y="0"/>
                  </a:lnTo>
                  <a:lnTo>
                    <a:pt x="233795" y="40914"/>
                  </a:lnTo>
                  <a:lnTo>
                    <a:pt x="214313" y="72087"/>
                  </a:lnTo>
                  <a:lnTo>
                    <a:pt x="227951" y="101311"/>
                  </a:lnTo>
                  <a:lnTo>
                    <a:pt x="261072" y="118846"/>
                  </a:lnTo>
                  <a:lnTo>
                    <a:pt x="261072" y="157812"/>
                  </a:lnTo>
                  <a:lnTo>
                    <a:pt x="173398" y="226002"/>
                  </a:lnTo>
                  <a:lnTo>
                    <a:pt x="163657" y="161709"/>
                  </a:lnTo>
                  <a:lnTo>
                    <a:pt x="142226" y="148070"/>
                  </a:lnTo>
                  <a:lnTo>
                    <a:pt x="114949" y="151967"/>
                  </a:lnTo>
                  <a:lnTo>
                    <a:pt x="101311" y="192881"/>
                  </a:lnTo>
                  <a:lnTo>
                    <a:pt x="60397" y="206519"/>
                  </a:lnTo>
                  <a:lnTo>
                    <a:pt x="46759" y="231847"/>
                  </a:lnTo>
                  <a:lnTo>
                    <a:pt x="54552" y="270813"/>
                  </a:lnTo>
                  <a:lnTo>
                    <a:pt x="77932" y="290296"/>
                  </a:lnTo>
                  <a:lnTo>
                    <a:pt x="68190" y="300038"/>
                  </a:lnTo>
                  <a:close/>
                </a:path>
              </a:pathLst>
            </a:custGeom>
            <a:gradFill>
              <a:gsLst>
                <a:gs pos="0">
                  <a:srgbClr val="56DF87"/>
                </a:gs>
                <a:gs pos="50000">
                  <a:srgbClr val="71E584"/>
                </a:gs>
                <a:gs pos="100000">
                  <a:srgbClr val="8DEB81"/>
                </a:gs>
              </a:gsLst>
              <a:lin ang="2700000" scaled="1"/>
            </a:gradFill>
            <a:ln w="8572"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9CF19CC-83E2-A831-0CCC-C8FB14662C3A}"/>
                </a:ext>
              </a:extLst>
            </p:cNvPr>
            <p:cNvSpPr/>
            <p:nvPr/>
          </p:nvSpPr>
          <p:spPr>
            <a:xfrm>
              <a:off x="3447745" y="2490169"/>
              <a:ext cx="6269661" cy="3665395"/>
            </a:xfrm>
            <a:custGeom>
              <a:avLst/>
              <a:gdLst>
                <a:gd name="csX0" fmla="*/ 3734882 w 6791758"/>
                <a:gd name="csY0" fmla="*/ 1200150 h 3970626"/>
                <a:gd name="csX1" fmla="*/ 3789434 w 6791758"/>
                <a:gd name="csY1" fmla="*/ 1204047 h 3970626"/>
                <a:gd name="csX2" fmla="*/ 3799176 w 6791758"/>
                <a:gd name="csY2" fmla="*/ 1229374 h 3970626"/>
                <a:gd name="csX3" fmla="*/ 3789434 w 6791758"/>
                <a:gd name="csY3" fmla="*/ 1246909 h 3970626"/>
                <a:gd name="csX4" fmla="*/ 3758262 w 6791758"/>
                <a:gd name="csY4" fmla="*/ 1227426 h 3970626"/>
                <a:gd name="csX5" fmla="*/ 3730985 w 6791758"/>
                <a:gd name="csY5" fmla="*/ 1231323 h 3970626"/>
                <a:gd name="csX6" fmla="*/ 3721244 w 6791758"/>
                <a:gd name="csY6" fmla="*/ 1213788 h 3970626"/>
                <a:gd name="csX7" fmla="*/ 3458224 w 6791758"/>
                <a:gd name="csY7" fmla="*/ 1079355 h 3970626"/>
                <a:gd name="csX8" fmla="*/ 3471862 w 6791758"/>
                <a:gd name="csY8" fmla="*/ 1085200 h 3970626"/>
                <a:gd name="csX9" fmla="*/ 3456276 w 6791758"/>
                <a:gd name="csY9" fmla="*/ 1104683 h 3970626"/>
                <a:gd name="csX10" fmla="*/ 3485500 w 6791758"/>
                <a:gd name="csY10" fmla="*/ 1157287 h 3970626"/>
                <a:gd name="csX11" fmla="*/ 3536156 w 6791758"/>
                <a:gd name="csY11" fmla="*/ 1180666 h 3970626"/>
                <a:gd name="csX12" fmla="*/ 3586812 w 6791758"/>
                <a:gd name="csY12" fmla="*/ 1180666 h 3970626"/>
                <a:gd name="csX13" fmla="*/ 3631623 w 6791758"/>
                <a:gd name="csY13" fmla="*/ 1229374 h 3970626"/>
                <a:gd name="csX14" fmla="*/ 3616036 w 6791758"/>
                <a:gd name="csY14" fmla="*/ 1283926 h 3970626"/>
                <a:gd name="csX15" fmla="*/ 3555639 w 6791758"/>
                <a:gd name="csY15" fmla="*/ 1305357 h 3970626"/>
                <a:gd name="csX16" fmla="*/ 3469914 w 6791758"/>
                <a:gd name="csY16" fmla="*/ 1274185 h 3970626"/>
                <a:gd name="csX17" fmla="*/ 3467966 w 6791758"/>
                <a:gd name="csY17" fmla="*/ 1237167 h 3970626"/>
                <a:gd name="csX18" fmla="*/ 3434845 w 6791758"/>
                <a:gd name="csY18" fmla="*/ 1215736 h 3970626"/>
                <a:gd name="csX19" fmla="*/ 3417310 w 6791758"/>
                <a:gd name="csY19" fmla="*/ 1299512 h 3970626"/>
                <a:gd name="csX20" fmla="*/ 3353016 w 6791758"/>
                <a:gd name="csY20" fmla="*/ 1313150 h 3970626"/>
                <a:gd name="csX21" fmla="*/ 3267291 w 6791758"/>
                <a:gd name="csY21" fmla="*/ 1301461 h 3970626"/>
                <a:gd name="csX22" fmla="*/ 3197153 w 6791758"/>
                <a:gd name="csY22" fmla="*/ 1254702 h 3970626"/>
                <a:gd name="csX23" fmla="*/ 3134807 w 6791758"/>
                <a:gd name="csY23" fmla="*/ 1270288 h 3970626"/>
                <a:gd name="csX24" fmla="*/ 3113376 w 6791758"/>
                <a:gd name="csY24" fmla="*/ 1248857 h 3970626"/>
                <a:gd name="csX25" fmla="*/ 3278981 w 6791758"/>
                <a:gd name="csY25" fmla="*/ 1137804 h 3970626"/>
                <a:gd name="csX26" fmla="*/ 3341327 w 6791758"/>
                <a:gd name="csY26" fmla="*/ 1145597 h 3970626"/>
                <a:gd name="csX27" fmla="*/ 3388086 w 6791758"/>
                <a:gd name="csY27" fmla="*/ 1114424 h 3970626"/>
                <a:gd name="csX28" fmla="*/ 3430948 w 6791758"/>
                <a:gd name="csY28" fmla="*/ 1118321 h 3970626"/>
                <a:gd name="csX29" fmla="*/ 2669164 w 6791758"/>
                <a:gd name="csY29" fmla="*/ 1011165 h 3970626"/>
                <a:gd name="csX30" fmla="*/ 2647733 w 6791758"/>
                <a:gd name="csY30" fmla="*/ 1067666 h 3970626"/>
                <a:gd name="csX31" fmla="*/ 2637992 w 6791758"/>
                <a:gd name="csY31" fmla="*/ 1030648 h 3970626"/>
                <a:gd name="csX32" fmla="*/ 2616560 w 6791758"/>
                <a:gd name="csY32" fmla="*/ 1024803 h 3970626"/>
                <a:gd name="csX33" fmla="*/ 2612664 w 6791758"/>
                <a:gd name="csY33" fmla="*/ 1044286 h 3970626"/>
                <a:gd name="csX34" fmla="*/ 2573698 w 6791758"/>
                <a:gd name="csY34" fmla="*/ 1040389 h 3970626"/>
                <a:gd name="csX35" fmla="*/ 2546422 w 6791758"/>
                <a:gd name="csY35" fmla="*/ 1071562 h 3970626"/>
                <a:gd name="csX36" fmla="*/ 2519145 w 6791758"/>
                <a:gd name="csY36" fmla="*/ 1063769 h 3970626"/>
                <a:gd name="csX37" fmla="*/ 2509404 w 6791758"/>
                <a:gd name="csY37" fmla="*/ 1042338 h 3970626"/>
                <a:gd name="csX38" fmla="*/ 2585388 w 6791758"/>
                <a:gd name="csY38" fmla="*/ 1017010 h 3970626"/>
                <a:gd name="csX39" fmla="*/ 4015436 w 6791758"/>
                <a:gd name="csY39" fmla="*/ 939078 h 3970626"/>
                <a:gd name="csX40" fmla="*/ 4134282 w 6791758"/>
                <a:gd name="csY40" fmla="*/ 1065717 h 3970626"/>
                <a:gd name="csX41" fmla="*/ 4101161 w 6791758"/>
                <a:gd name="csY41" fmla="*/ 1075459 h 3970626"/>
                <a:gd name="csX42" fmla="*/ 4066092 w 6791758"/>
                <a:gd name="csY42" fmla="*/ 1063769 h 3970626"/>
                <a:gd name="csX43" fmla="*/ 4042712 w 6791758"/>
                <a:gd name="csY43" fmla="*/ 1091045 h 3970626"/>
                <a:gd name="csX44" fmla="*/ 3984264 w 6791758"/>
                <a:gd name="csY44" fmla="*/ 1020906 h 3970626"/>
                <a:gd name="csX45" fmla="*/ 3947246 w 6791758"/>
                <a:gd name="csY45" fmla="*/ 1003372 h 3970626"/>
                <a:gd name="csX46" fmla="*/ 3956987 w 6791758"/>
                <a:gd name="csY46" fmla="*/ 981941 h 3970626"/>
                <a:gd name="csX47" fmla="*/ 1580067 w 6791758"/>
                <a:gd name="csY47" fmla="*/ 939078 h 3970626"/>
                <a:gd name="csX48" fmla="*/ 1617085 w 6791758"/>
                <a:gd name="csY48" fmla="*/ 960509 h 3970626"/>
                <a:gd name="csX49" fmla="*/ 1617085 w 6791758"/>
                <a:gd name="csY49" fmla="*/ 1026751 h 3970626"/>
                <a:gd name="csX50" fmla="*/ 1552791 w 6791758"/>
                <a:gd name="csY50" fmla="*/ 1091045 h 3970626"/>
                <a:gd name="csX51" fmla="*/ 1511877 w 6791758"/>
                <a:gd name="csY51" fmla="*/ 1038441 h 3970626"/>
                <a:gd name="csX52" fmla="*/ 1507980 w 6791758"/>
                <a:gd name="csY52" fmla="*/ 979992 h 3970626"/>
                <a:gd name="csX53" fmla="*/ 1533308 w 6791758"/>
                <a:gd name="csY53" fmla="*/ 942975 h 3970626"/>
                <a:gd name="csX54" fmla="*/ 4069989 w 6791758"/>
                <a:gd name="csY54" fmla="*/ 845560 h 3970626"/>
                <a:gd name="csX55" fmla="*/ 4052454 w 6791758"/>
                <a:gd name="csY55" fmla="*/ 886474 h 3970626"/>
                <a:gd name="csX56" fmla="*/ 4085575 w 6791758"/>
                <a:gd name="csY56" fmla="*/ 931285 h 3970626"/>
                <a:gd name="csX57" fmla="*/ 3986212 w 6791758"/>
                <a:gd name="csY57" fmla="*/ 894267 h 3970626"/>
                <a:gd name="csX58" fmla="*/ 4276508 w 6791758"/>
                <a:gd name="csY58" fmla="*/ 654627 h 3970626"/>
                <a:gd name="csX59" fmla="*/ 4274560 w 6791758"/>
                <a:gd name="csY59" fmla="*/ 711128 h 3970626"/>
                <a:gd name="csX60" fmla="*/ 4294043 w 6791758"/>
                <a:gd name="csY60" fmla="*/ 769576 h 3970626"/>
                <a:gd name="csX61" fmla="*/ 4338854 w 6791758"/>
                <a:gd name="csY61" fmla="*/ 794904 h 3970626"/>
                <a:gd name="csX62" fmla="*/ 4385613 w 6791758"/>
                <a:gd name="csY62" fmla="*/ 798801 h 3970626"/>
                <a:gd name="csX63" fmla="*/ 4422630 w 6791758"/>
                <a:gd name="csY63" fmla="*/ 824129 h 3970626"/>
                <a:gd name="csX64" fmla="*/ 4420682 w 6791758"/>
                <a:gd name="csY64" fmla="*/ 841663 h 3970626"/>
                <a:gd name="csX65" fmla="*/ 4370026 w 6791758"/>
                <a:gd name="csY65" fmla="*/ 818284 h 3970626"/>
                <a:gd name="csX66" fmla="*/ 4327164 w 6791758"/>
                <a:gd name="csY66" fmla="*/ 826077 h 3970626"/>
                <a:gd name="csX67" fmla="*/ 4188835 w 6791758"/>
                <a:gd name="csY67" fmla="*/ 753990 h 3970626"/>
                <a:gd name="csX68" fmla="*/ 4262870 w 6791758"/>
                <a:gd name="csY68" fmla="*/ 683851 h 3970626"/>
                <a:gd name="csX69" fmla="*/ 1108580 w 6791758"/>
                <a:gd name="csY69" fmla="*/ 623455 h 3970626"/>
                <a:gd name="csX70" fmla="*/ 1141701 w 6791758"/>
                <a:gd name="csY70" fmla="*/ 660473 h 3970626"/>
                <a:gd name="csX71" fmla="*/ 1141701 w 6791758"/>
                <a:gd name="csY71" fmla="*/ 691645 h 3970626"/>
                <a:gd name="csX72" fmla="*/ 1116373 w 6791758"/>
                <a:gd name="csY72" fmla="*/ 736456 h 3970626"/>
                <a:gd name="csX73" fmla="*/ 1079356 w 6791758"/>
                <a:gd name="csY73" fmla="*/ 707232 h 3970626"/>
                <a:gd name="csX74" fmla="*/ 1067666 w 6791758"/>
                <a:gd name="csY74" fmla="*/ 676059 h 3970626"/>
                <a:gd name="csX75" fmla="*/ 4825928 w 6791758"/>
                <a:gd name="csY75" fmla="*/ 120794 h 3970626"/>
                <a:gd name="csX76" fmla="*/ 4841514 w 6791758"/>
                <a:gd name="csY76" fmla="*/ 120794 h 3970626"/>
                <a:gd name="csX77" fmla="*/ 4853204 w 6791758"/>
                <a:gd name="csY77" fmla="*/ 183139 h 3970626"/>
                <a:gd name="csX78" fmla="*/ 4810341 w 6791758"/>
                <a:gd name="csY78" fmla="*/ 179243 h 3970626"/>
                <a:gd name="csX79" fmla="*/ 4788910 w 6791758"/>
                <a:gd name="csY79" fmla="*/ 157812 h 3970626"/>
                <a:gd name="csX80" fmla="*/ 5079206 w 6791758"/>
                <a:gd name="csY80" fmla="*/ 0 h 3970626"/>
                <a:gd name="csX81" fmla="*/ 5188311 w 6791758"/>
                <a:gd name="csY81" fmla="*/ 50656 h 3970626"/>
                <a:gd name="csX82" fmla="*/ 5307157 w 6791758"/>
                <a:gd name="csY82" fmla="*/ 83777 h 3970626"/>
                <a:gd name="csX83" fmla="*/ 5468865 w 6791758"/>
                <a:gd name="csY83" fmla="*/ 537730 h 3970626"/>
                <a:gd name="csX84" fmla="*/ 5924767 w 6791758"/>
                <a:gd name="csY84" fmla="*/ 522143 h 3970626"/>
                <a:gd name="csX85" fmla="*/ 6002698 w 6791758"/>
                <a:gd name="csY85" fmla="*/ 490970 h 3970626"/>
                <a:gd name="csX86" fmla="*/ 6053354 w 6791758"/>
                <a:gd name="csY86" fmla="*/ 436418 h 3970626"/>
                <a:gd name="csX87" fmla="*/ 6096217 w 6791758"/>
                <a:gd name="csY87" fmla="*/ 432522 h 3970626"/>
                <a:gd name="csX88" fmla="*/ 6162459 w 6791758"/>
                <a:gd name="csY88" fmla="*/ 385763 h 3970626"/>
                <a:gd name="csX89" fmla="*/ 6232597 w 6791758"/>
                <a:gd name="csY89" fmla="*/ 374073 h 3970626"/>
                <a:gd name="csX90" fmla="*/ 6263770 w 6791758"/>
                <a:gd name="csY90" fmla="*/ 346797 h 3970626"/>
                <a:gd name="csX91" fmla="*/ 6388461 w 6791758"/>
                <a:gd name="csY91" fmla="*/ 385763 h 3970626"/>
                <a:gd name="csX92" fmla="*/ 6485876 w 6791758"/>
                <a:gd name="csY92" fmla="*/ 362383 h 3970626"/>
                <a:gd name="csX93" fmla="*/ 6515100 w 6791758"/>
                <a:gd name="csY93" fmla="*/ 434470 h 3970626"/>
                <a:gd name="csX94" fmla="*/ 6468341 w 6791758"/>
                <a:gd name="csY94" fmla="*/ 485126 h 3970626"/>
                <a:gd name="csX95" fmla="*/ 6472238 w 6791758"/>
                <a:gd name="csY95" fmla="*/ 543574 h 3970626"/>
                <a:gd name="csX96" fmla="*/ 6429375 w 6791758"/>
                <a:gd name="csY96" fmla="*/ 570851 h 3970626"/>
                <a:gd name="csX97" fmla="*/ 6429375 w 6791758"/>
                <a:gd name="csY97" fmla="*/ 613713 h 3970626"/>
                <a:gd name="csX98" fmla="*/ 6444961 w 6791758"/>
                <a:gd name="csY98" fmla="*/ 668265 h 3970626"/>
                <a:gd name="csX99" fmla="*/ 6441065 w 6791758"/>
                <a:gd name="csY99" fmla="*/ 796853 h 3970626"/>
                <a:gd name="csX100" fmla="*/ 6503410 w 6791758"/>
                <a:gd name="csY100" fmla="*/ 866992 h 3970626"/>
                <a:gd name="csX101" fmla="*/ 6503410 w 6791758"/>
                <a:gd name="csY101" fmla="*/ 964406 h 3970626"/>
                <a:gd name="csX102" fmla="*/ 6433272 w 6791758"/>
                <a:gd name="csY102" fmla="*/ 1069614 h 3970626"/>
                <a:gd name="csX103" fmla="*/ 6417685 w 6791758"/>
                <a:gd name="csY103" fmla="*/ 1139753 h 3970626"/>
                <a:gd name="csX104" fmla="*/ 6435220 w 6791758"/>
                <a:gd name="csY104" fmla="*/ 1157288 h 3970626"/>
                <a:gd name="csX105" fmla="*/ 6509255 w 6791758"/>
                <a:gd name="csY105" fmla="*/ 1161184 h 3970626"/>
                <a:gd name="csX106" fmla="*/ 6544325 w 6791758"/>
                <a:gd name="csY106" fmla="*/ 1184564 h 3970626"/>
                <a:gd name="csX107" fmla="*/ 6567704 w 6791758"/>
                <a:gd name="csY107" fmla="*/ 1184564 h 3970626"/>
                <a:gd name="csX108" fmla="*/ 6637843 w 6791758"/>
                <a:gd name="csY108" fmla="*/ 1145598 h 3970626"/>
                <a:gd name="csX109" fmla="*/ 6688498 w 6791758"/>
                <a:gd name="csY109" fmla="*/ 1145598 h 3970626"/>
                <a:gd name="csX110" fmla="*/ 6717723 w 6791758"/>
                <a:gd name="csY110" fmla="*/ 1221581 h 3970626"/>
                <a:gd name="csX111" fmla="*/ 6721619 w 6791758"/>
                <a:gd name="csY111" fmla="*/ 1280030 h 3970626"/>
                <a:gd name="csX112" fmla="*/ 6791758 w 6791758"/>
                <a:gd name="csY112" fmla="*/ 1393031 h 3970626"/>
                <a:gd name="csX113" fmla="*/ 6614463 w 6791758"/>
                <a:gd name="csY113" fmla="*/ 1441739 h 3970626"/>
                <a:gd name="csX114" fmla="*/ 6505359 w 6791758"/>
                <a:gd name="csY114" fmla="*/ 1500188 h 3970626"/>
                <a:gd name="csX115" fmla="*/ 6431323 w 6791758"/>
                <a:gd name="csY115" fmla="*/ 1457325 h 3970626"/>
                <a:gd name="csX116" fmla="*/ 6372875 w 6791758"/>
                <a:gd name="csY116" fmla="*/ 1480705 h 3970626"/>
                <a:gd name="csX117" fmla="*/ 6209218 w 6791758"/>
                <a:gd name="csY117" fmla="*/ 1469015 h 3970626"/>
                <a:gd name="csX118" fmla="*/ 6092320 w 6791758"/>
                <a:gd name="csY118" fmla="*/ 1546947 h 3970626"/>
                <a:gd name="csX119" fmla="*/ 5961784 w 6791758"/>
                <a:gd name="csY119" fmla="*/ 1580068 h 3970626"/>
                <a:gd name="csX120" fmla="*/ 5969577 w 6791758"/>
                <a:gd name="csY120" fmla="*/ 1646310 h 3970626"/>
                <a:gd name="csX121" fmla="*/ 6090372 w 6791758"/>
                <a:gd name="csY121" fmla="*/ 1724242 h 3970626"/>
                <a:gd name="csX122" fmla="*/ 6098165 w 6791758"/>
                <a:gd name="csY122" fmla="*/ 1919071 h 3970626"/>
                <a:gd name="csX123" fmla="*/ 6000750 w 6791758"/>
                <a:gd name="csY123" fmla="*/ 2059348 h 3970626"/>
                <a:gd name="csX124" fmla="*/ 5950094 w 6791758"/>
                <a:gd name="csY124" fmla="*/ 2289247 h 3970626"/>
                <a:gd name="csX125" fmla="*/ 5840990 w 6791758"/>
                <a:gd name="csY125" fmla="*/ 2406145 h 3970626"/>
                <a:gd name="csX126" fmla="*/ 5798127 w 6791758"/>
                <a:gd name="csY126" fmla="*/ 2628251 h 3970626"/>
                <a:gd name="csX127" fmla="*/ 5759161 w 6791758"/>
                <a:gd name="csY127" fmla="*/ 2741252 h 3970626"/>
                <a:gd name="csX128" fmla="*/ 5603298 w 6791758"/>
                <a:gd name="csY128" fmla="*/ 2998427 h 3970626"/>
                <a:gd name="csX129" fmla="*/ 5591608 w 6791758"/>
                <a:gd name="csY129" fmla="*/ 3091945 h 3970626"/>
                <a:gd name="csX130" fmla="*/ 5556539 w 6791758"/>
                <a:gd name="csY130" fmla="*/ 3177670 h 3970626"/>
                <a:gd name="csX131" fmla="*/ 5564332 w 6791758"/>
                <a:gd name="csY131" fmla="*/ 3532260 h 3970626"/>
                <a:gd name="csX132" fmla="*/ 5537056 w 6791758"/>
                <a:gd name="csY132" fmla="*/ 3656951 h 3970626"/>
                <a:gd name="csX133" fmla="*/ 5544849 w 6791758"/>
                <a:gd name="csY133" fmla="*/ 3688123 h 3970626"/>
                <a:gd name="csX134" fmla="*/ 5219484 w 6791758"/>
                <a:gd name="csY134" fmla="*/ 3970626 h 3970626"/>
                <a:gd name="csX135" fmla="*/ 1502136 w 6791758"/>
                <a:gd name="csY135" fmla="*/ 3265343 h 3970626"/>
                <a:gd name="csX136" fmla="*/ 0 w 6791758"/>
                <a:gd name="csY136" fmla="*/ 1330686 h 3970626"/>
                <a:gd name="csX137" fmla="*/ 0 w 6791758"/>
                <a:gd name="csY137" fmla="*/ 1128063 h 3970626"/>
                <a:gd name="csX138" fmla="*/ 23380 w 6791758"/>
                <a:gd name="csY138" fmla="*/ 1116373 h 3970626"/>
                <a:gd name="csX139" fmla="*/ 38966 w 6791758"/>
                <a:gd name="csY139" fmla="*/ 1073511 h 3970626"/>
                <a:gd name="csX140" fmla="*/ 19483 w 6791758"/>
                <a:gd name="csY140" fmla="*/ 1018959 h 3970626"/>
                <a:gd name="csX141" fmla="*/ 23380 w 6791758"/>
                <a:gd name="csY141" fmla="*/ 960510 h 3970626"/>
                <a:gd name="csX142" fmla="*/ 7793 w 6791758"/>
                <a:gd name="csY142" fmla="*/ 937130 h 3970626"/>
                <a:gd name="csX143" fmla="*/ 27276 w 6791758"/>
                <a:gd name="csY143" fmla="*/ 925440 h 3970626"/>
                <a:gd name="csX144" fmla="*/ 74035 w 6791758"/>
                <a:gd name="csY144" fmla="*/ 1011165 h 3970626"/>
                <a:gd name="csX145" fmla="*/ 62345 w 6791758"/>
                <a:gd name="csY145" fmla="*/ 1108580 h 3970626"/>
                <a:gd name="csX146" fmla="*/ 75984 w 6791758"/>
                <a:gd name="csY146" fmla="*/ 1211840 h 3970626"/>
                <a:gd name="csX147" fmla="*/ 136381 w 6791758"/>
                <a:gd name="csY147" fmla="*/ 1151443 h 3970626"/>
                <a:gd name="csX148" fmla="*/ 134432 w 6791758"/>
                <a:gd name="csY148" fmla="*/ 1087149 h 3970626"/>
                <a:gd name="csX149" fmla="*/ 151967 w 6791758"/>
                <a:gd name="csY149" fmla="*/ 1120270 h 3970626"/>
                <a:gd name="csX150" fmla="*/ 155864 w 6791758"/>
                <a:gd name="csY150" fmla="*/ 1178719 h 3970626"/>
                <a:gd name="csX151" fmla="*/ 181191 w 6791758"/>
                <a:gd name="csY151" fmla="*/ 1200150 h 3970626"/>
                <a:gd name="csX152" fmla="*/ 210416 w 6791758"/>
                <a:gd name="csY152" fmla="*/ 1186512 h 3970626"/>
                <a:gd name="csX153" fmla="*/ 206519 w 6791758"/>
                <a:gd name="csY153" fmla="*/ 1124167 h 3970626"/>
                <a:gd name="csX154" fmla="*/ 251330 w 6791758"/>
                <a:gd name="csY154" fmla="*/ 1063769 h 3970626"/>
                <a:gd name="csX155" fmla="*/ 292244 w 6791758"/>
                <a:gd name="csY155" fmla="*/ 1092994 h 3970626"/>
                <a:gd name="csX156" fmla="*/ 284451 w 6791758"/>
                <a:gd name="csY156" fmla="*/ 1135856 h 3970626"/>
                <a:gd name="csX157" fmla="*/ 296141 w 6791758"/>
                <a:gd name="csY157" fmla="*/ 1167029 h 3970626"/>
                <a:gd name="csX158" fmla="*/ 280555 w 6791758"/>
                <a:gd name="csY158" fmla="*/ 1186512 h 3970626"/>
                <a:gd name="csX159" fmla="*/ 292244 w 6791758"/>
                <a:gd name="csY159" fmla="*/ 1217685 h 3970626"/>
                <a:gd name="csX160" fmla="*/ 272761 w 6791758"/>
                <a:gd name="csY160" fmla="*/ 1241064 h 3970626"/>
                <a:gd name="csX161" fmla="*/ 272761 w 6791758"/>
                <a:gd name="csY161" fmla="*/ 1303410 h 3970626"/>
                <a:gd name="csX162" fmla="*/ 303934 w 6791758"/>
                <a:gd name="csY162" fmla="*/ 1389135 h 3970626"/>
                <a:gd name="csX163" fmla="*/ 303934 w 6791758"/>
                <a:gd name="csY163" fmla="*/ 1494343 h 3970626"/>
                <a:gd name="csX164" fmla="*/ 329262 w 6791758"/>
                <a:gd name="csY164" fmla="*/ 1531360 h 3970626"/>
                <a:gd name="csX165" fmla="*/ 372124 w 6791758"/>
                <a:gd name="csY165" fmla="*/ 1558636 h 3970626"/>
                <a:gd name="csX166" fmla="*/ 492919 w 6791758"/>
                <a:gd name="csY166" fmla="*/ 1574223 h 3970626"/>
                <a:gd name="csX167" fmla="*/ 512402 w 6791758"/>
                <a:gd name="csY167" fmla="*/ 1617085 h 3970626"/>
                <a:gd name="csX168" fmla="*/ 553316 w 6791758"/>
                <a:gd name="csY168" fmla="*/ 1599551 h 3970626"/>
                <a:gd name="csX169" fmla="*/ 549419 w 6791758"/>
                <a:gd name="csY169" fmla="*/ 1568378 h 3970626"/>
                <a:gd name="csX170" fmla="*/ 526040 w 6791758"/>
                <a:gd name="csY170" fmla="*/ 1552792 h 3970626"/>
                <a:gd name="csX171" fmla="*/ 543574 w 6791758"/>
                <a:gd name="csY171" fmla="*/ 1539153 h 3970626"/>
                <a:gd name="csX172" fmla="*/ 570851 w 6791758"/>
                <a:gd name="csY172" fmla="*/ 1558636 h 3970626"/>
                <a:gd name="csX173" fmla="*/ 664369 w 6791758"/>
                <a:gd name="csY173" fmla="*/ 1558636 h 3970626"/>
                <a:gd name="csX174" fmla="*/ 679955 w 6791758"/>
                <a:gd name="csY174" fmla="*/ 1582016 h 3970626"/>
                <a:gd name="csX175" fmla="*/ 757887 w 6791758"/>
                <a:gd name="csY175" fmla="*/ 1620982 h 3970626"/>
                <a:gd name="csX176" fmla="*/ 792956 w 6791758"/>
                <a:gd name="csY176" fmla="*/ 1585913 h 3970626"/>
                <a:gd name="csX177" fmla="*/ 835819 w 6791758"/>
                <a:gd name="csY177" fmla="*/ 1601499 h 3970626"/>
                <a:gd name="csX178" fmla="*/ 952716 w 6791758"/>
                <a:gd name="csY178" fmla="*/ 1593706 h 3970626"/>
                <a:gd name="csX179" fmla="*/ 1112477 w 6791758"/>
                <a:gd name="csY179" fmla="*/ 1546947 h 3970626"/>
                <a:gd name="csX180" fmla="*/ 1190409 w 6791758"/>
                <a:gd name="csY180" fmla="*/ 1492394 h 3970626"/>
                <a:gd name="csX181" fmla="*/ 1303410 w 6791758"/>
                <a:gd name="csY181" fmla="*/ 1449532 h 3970626"/>
                <a:gd name="csX182" fmla="*/ 1369652 w 6791758"/>
                <a:gd name="csY182" fmla="*/ 1379393 h 3970626"/>
                <a:gd name="csX183" fmla="*/ 1408618 w 6791758"/>
                <a:gd name="csY183" fmla="*/ 1375497 h 3970626"/>
                <a:gd name="csX184" fmla="*/ 1513826 w 6791758"/>
                <a:gd name="csY184" fmla="*/ 1320944 h 3970626"/>
                <a:gd name="csX185" fmla="*/ 1523567 w 6791758"/>
                <a:gd name="csY185" fmla="*/ 1311203 h 3970626"/>
                <a:gd name="csX186" fmla="*/ 1519670 w 6791758"/>
                <a:gd name="csY186" fmla="*/ 1237168 h 3970626"/>
                <a:gd name="csX187" fmla="*/ 1548895 w 6791758"/>
                <a:gd name="csY187" fmla="*/ 1215736 h 3970626"/>
                <a:gd name="csX188" fmla="*/ 1587861 w 6791758"/>
                <a:gd name="csY188" fmla="*/ 1227426 h 3970626"/>
                <a:gd name="csX189" fmla="*/ 1609292 w 6791758"/>
                <a:gd name="csY189" fmla="*/ 1268340 h 3970626"/>
                <a:gd name="csX190" fmla="*/ 1640465 w 6791758"/>
                <a:gd name="csY190" fmla="*/ 1280030 h 3970626"/>
                <a:gd name="csX191" fmla="*/ 1661896 w 6791758"/>
                <a:gd name="csY191" fmla="*/ 1324841 h 3970626"/>
                <a:gd name="csX192" fmla="*/ 1708655 w 6791758"/>
                <a:gd name="csY192" fmla="*/ 1297565 h 3970626"/>
                <a:gd name="csX193" fmla="*/ 1813863 w 6791758"/>
                <a:gd name="csY193" fmla="*/ 1336531 h 3970626"/>
                <a:gd name="csX194" fmla="*/ 1899588 w 6791758"/>
                <a:gd name="csY194" fmla="*/ 1305358 h 3970626"/>
                <a:gd name="csX195" fmla="*/ 1954140 w 6791758"/>
                <a:gd name="csY195" fmla="*/ 1328738 h 3970626"/>
                <a:gd name="csX196" fmla="*/ 2020382 w 6791758"/>
                <a:gd name="csY196" fmla="*/ 1309255 h 3970626"/>
                <a:gd name="csX197" fmla="*/ 2082728 w 6791758"/>
                <a:gd name="csY197" fmla="*/ 1324841 h 3970626"/>
                <a:gd name="csX198" fmla="*/ 2137280 w 6791758"/>
                <a:gd name="csY198" fmla="*/ 1289772 h 3970626"/>
                <a:gd name="csX199" fmla="*/ 2195729 w 6791758"/>
                <a:gd name="csY199" fmla="*/ 1313151 h 3970626"/>
                <a:gd name="csX200" fmla="*/ 2207419 w 6791758"/>
                <a:gd name="csY200" fmla="*/ 1332634 h 3970626"/>
                <a:gd name="csX201" fmla="*/ 2238592 w 6791758"/>
                <a:gd name="csY201" fmla="*/ 1332634 h 3970626"/>
                <a:gd name="csX202" fmla="*/ 2300937 w 6791758"/>
                <a:gd name="csY202" fmla="*/ 1309255 h 3970626"/>
                <a:gd name="csX203" fmla="*/ 2347696 w 6791758"/>
                <a:gd name="csY203" fmla="*/ 1309255 h 3970626"/>
                <a:gd name="csX204" fmla="*/ 2357438 w 6791758"/>
                <a:gd name="csY204" fmla="*/ 1256651 h 3970626"/>
                <a:gd name="csX205" fmla="*/ 2378869 w 6791758"/>
                <a:gd name="csY205" fmla="*/ 1254702 h 3970626"/>
                <a:gd name="csX206" fmla="*/ 2445111 w 6791758"/>
                <a:gd name="csY206" fmla="*/ 1285875 h 3970626"/>
                <a:gd name="csX207" fmla="*/ 2499663 w 6791758"/>
                <a:gd name="csY207" fmla="*/ 1367703 h 3970626"/>
                <a:gd name="csX208" fmla="*/ 2573698 w 6791758"/>
                <a:gd name="csY208" fmla="*/ 1383290 h 3970626"/>
                <a:gd name="csX209" fmla="*/ 2589285 w 6791758"/>
                <a:gd name="csY209" fmla="*/ 1398876 h 3970626"/>
                <a:gd name="csX210" fmla="*/ 2628251 w 6791758"/>
                <a:gd name="csY210" fmla="*/ 1383290 h 3970626"/>
                <a:gd name="csX211" fmla="*/ 2643837 w 6791758"/>
                <a:gd name="csY211" fmla="*/ 1348221 h 3970626"/>
                <a:gd name="csX212" fmla="*/ 2686699 w 6791758"/>
                <a:gd name="csY212" fmla="*/ 1367703 h 3970626"/>
                <a:gd name="csX213" fmla="*/ 2717872 w 6791758"/>
                <a:gd name="csY213" fmla="*/ 1348221 h 3970626"/>
                <a:gd name="csX214" fmla="*/ 2784114 w 6791758"/>
                <a:gd name="csY214" fmla="*/ 1348221 h 3970626"/>
                <a:gd name="csX215" fmla="*/ 2830873 w 6791758"/>
                <a:gd name="csY215" fmla="*/ 1324841 h 3970626"/>
                <a:gd name="csX216" fmla="*/ 2869839 w 6791758"/>
                <a:gd name="csY216" fmla="*/ 1359910 h 3970626"/>
                <a:gd name="csX217" fmla="*/ 2959461 w 6791758"/>
                <a:gd name="csY217" fmla="*/ 1383290 h 3970626"/>
                <a:gd name="csX218" fmla="*/ 3049082 w 6791758"/>
                <a:gd name="csY218" fmla="*/ 1461222 h 3970626"/>
                <a:gd name="csX219" fmla="*/ 3162084 w 6791758"/>
                <a:gd name="csY219" fmla="*/ 1457325 h 3970626"/>
                <a:gd name="csX220" fmla="*/ 3228326 w 6791758"/>
                <a:gd name="csY220" fmla="*/ 1430049 h 3970626"/>
                <a:gd name="csX221" fmla="*/ 3399776 w 6791758"/>
                <a:gd name="csY221" fmla="*/ 1449532 h 3970626"/>
                <a:gd name="csX222" fmla="*/ 3427052 w 6791758"/>
                <a:gd name="csY222" fmla="*/ 1433946 h 3970626"/>
                <a:gd name="csX223" fmla="*/ 3524467 w 6791758"/>
                <a:gd name="csY223" fmla="*/ 1433946 h 3970626"/>
                <a:gd name="csX224" fmla="*/ 3547846 w 6791758"/>
                <a:gd name="csY224" fmla="*/ 1414463 h 3970626"/>
                <a:gd name="csX225" fmla="*/ 3832297 w 6791758"/>
                <a:gd name="csY225" fmla="*/ 1324841 h 3970626"/>
                <a:gd name="csX226" fmla="*/ 3945298 w 6791758"/>
                <a:gd name="csY226" fmla="*/ 1270289 h 3970626"/>
                <a:gd name="csX227" fmla="*/ 3958936 w 6791758"/>
                <a:gd name="csY227" fmla="*/ 1256651 h 3970626"/>
                <a:gd name="csX228" fmla="*/ 3947247 w 6791758"/>
                <a:gd name="csY228" fmla="*/ 1241064 h 3970626"/>
                <a:gd name="csX229" fmla="*/ 3955040 w 6791758"/>
                <a:gd name="csY229" fmla="*/ 1229374 h 3970626"/>
                <a:gd name="csX230" fmla="*/ 4003747 w 6791758"/>
                <a:gd name="csY230" fmla="*/ 1204047 h 3970626"/>
                <a:gd name="csX231" fmla="*/ 4005695 w 6791758"/>
                <a:gd name="csY231" fmla="*/ 1186512 h 3970626"/>
                <a:gd name="csX232" fmla="*/ 3968678 w 6791758"/>
                <a:gd name="csY232" fmla="*/ 1145598 h 3970626"/>
                <a:gd name="csX233" fmla="*/ 3941402 w 6791758"/>
                <a:gd name="csY233" fmla="*/ 1137805 h 3970626"/>
                <a:gd name="csX234" fmla="*/ 3910229 w 6791758"/>
                <a:gd name="csY234" fmla="*/ 1094942 h 3970626"/>
                <a:gd name="csX235" fmla="*/ 3843987 w 6791758"/>
                <a:gd name="csY235" fmla="*/ 1067666 h 3970626"/>
                <a:gd name="csX236" fmla="*/ 3830349 w 6791758"/>
                <a:gd name="csY236" fmla="*/ 1038442 h 3970626"/>
                <a:gd name="csX237" fmla="*/ 3898539 w 6791758"/>
                <a:gd name="csY237" fmla="*/ 989734 h 3970626"/>
                <a:gd name="csX238" fmla="*/ 3982316 w 6791758"/>
                <a:gd name="csY238" fmla="*/ 1108580 h 3970626"/>
                <a:gd name="csX239" fmla="*/ 4069989 w 6791758"/>
                <a:gd name="csY239" fmla="*/ 1180667 h 3970626"/>
                <a:gd name="csX240" fmla="*/ 4089472 w 6791758"/>
                <a:gd name="csY240" fmla="*/ 1184564 h 3970626"/>
                <a:gd name="csX241" fmla="*/ 4101162 w 6791758"/>
                <a:gd name="csY241" fmla="*/ 1165081 h 3970626"/>
                <a:gd name="csX242" fmla="*/ 4144024 w 6791758"/>
                <a:gd name="csY242" fmla="*/ 1161184 h 3970626"/>
                <a:gd name="csX243" fmla="*/ 4155714 w 6791758"/>
                <a:gd name="csY243" fmla="*/ 1145598 h 3970626"/>
                <a:gd name="csX244" fmla="*/ 4175197 w 6791758"/>
                <a:gd name="csY244" fmla="*/ 1157288 h 3970626"/>
                <a:gd name="csX245" fmla="*/ 4245336 w 6791758"/>
                <a:gd name="csY245" fmla="*/ 1153391 h 3970626"/>
                <a:gd name="csX246" fmla="*/ 4245336 w 6791758"/>
                <a:gd name="csY246" fmla="*/ 1126115 h 3970626"/>
                <a:gd name="csX247" fmla="*/ 4257026 w 6791758"/>
                <a:gd name="csY247" fmla="*/ 1130011 h 3970626"/>
                <a:gd name="csX248" fmla="*/ 4360285 w 6791758"/>
                <a:gd name="csY248" fmla="*/ 1050131 h 3970626"/>
                <a:gd name="csX249" fmla="*/ 4387562 w 6791758"/>
                <a:gd name="csY249" fmla="*/ 999476 h 3970626"/>
                <a:gd name="csX250" fmla="*/ 4410941 w 6791758"/>
                <a:gd name="csY250" fmla="*/ 898164 h 3970626"/>
                <a:gd name="csX251" fmla="*/ 4432372 w 6791758"/>
                <a:gd name="csY251" fmla="*/ 884526 h 3970626"/>
                <a:gd name="csX252" fmla="*/ 4459648 w 6791758"/>
                <a:gd name="csY252" fmla="*/ 900113 h 3970626"/>
                <a:gd name="csX253" fmla="*/ 4477183 w 6791758"/>
                <a:gd name="csY253" fmla="*/ 894268 h 3970626"/>
                <a:gd name="csX254" fmla="*/ 4473287 w 6791758"/>
                <a:gd name="csY254" fmla="*/ 870888 h 3970626"/>
                <a:gd name="csX255" fmla="*/ 4442114 w 6791758"/>
                <a:gd name="csY255" fmla="*/ 851405 h 3970626"/>
                <a:gd name="csX256" fmla="*/ 4446010 w 6791758"/>
                <a:gd name="csY256" fmla="*/ 828026 h 3970626"/>
                <a:gd name="csX257" fmla="*/ 4498614 w 6791758"/>
                <a:gd name="csY257" fmla="*/ 829974 h 3970626"/>
                <a:gd name="csX258" fmla="*/ 4506408 w 6791758"/>
                <a:gd name="csY258" fmla="*/ 814388 h 3970626"/>
                <a:gd name="csX259" fmla="*/ 4525890 w 6791758"/>
                <a:gd name="csY259" fmla="*/ 829974 h 3970626"/>
                <a:gd name="csX260" fmla="*/ 4601874 w 6791758"/>
                <a:gd name="csY260" fmla="*/ 742301 h 3970626"/>
                <a:gd name="csX261" fmla="*/ 4601874 w 6791758"/>
                <a:gd name="csY261" fmla="*/ 711128 h 3970626"/>
                <a:gd name="csX262" fmla="*/ 4535632 w 6791758"/>
                <a:gd name="csY262" fmla="*/ 676059 h 3970626"/>
                <a:gd name="csX263" fmla="*/ 4588236 w 6791758"/>
                <a:gd name="csY263" fmla="*/ 678007 h 3970626"/>
                <a:gd name="csX264" fmla="*/ 4621357 w 6791758"/>
                <a:gd name="csY264" fmla="*/ 648782 h 3970626"/>
                <a:gd name="csX265" fmla="*/ 4664219 w 6791758"/>
                <a:gd name="csY265" fmla="*/ 555264 h 3970626"/>
                <a:gd name="csX266" fmla="*/ 4664219 w 6791758"/>
                <a:gd name="csY266" fmla="*/ 524091 h 3970626"/>
                <a:gd name="csX267" fmla="*/ 4621357 w 6791758"/>
                <a:gd name="csY267" fmla="*/ 512402 h 3970626"/>
                <a:gd name="csX268" fmla="*/ 4685651 w 6791758"/>
                <a:gd name="csY268" fmla="*/ 490970 h 3970626"/>
                <a:gd name="csX269" fmla="*/ 4703185 w 6791758"/>
                <a:gd name="csY269" fmla="*/ 465643 h 3970626"/>
                <a:gd name="csX270" fmla="*/ 4679806 w 6791758"/>
                <a:gd name="csY270" fmla="*/ 450056 h 3970626"/>
                <a:gd name="csX271" fmla="*/ 4746048 w 6791758"/>
                <a:gd name="csY271" fmla="*/ 422780 h 3970626"/>
                <a:gd name="csX272" fmla="*/ 4710979 w 6791758"/>
                <a:gd name="csY272" fmla="*/ 399401 h 3970626"/>
                <a:gd name="csX273" fmla="*/ 4738255 w 6791758"/>
                <a:gd name="csY273" fmla="*/ 368228 h 3970626"/>
                <a:gd name="csX274" fmla="*/ 4728513 w 6791758"/>
                <a:gd name="csY274" fmla="*/ 354590 h 3970626"/>
                <a:gd name="csX275" fmla="*/ 4714875 w 6791758"/>
                <a:gd name="csY275" fmla="*/ 360435 h 3970626"/>
                <a:gd name="csX276" fmla="*/ 4710979 w 6791758"/>
                <a:gd name="csY276" fmla="*/ 313676 h 3970626"/>
                <a:gd name="csX277" fmla="*/ 4726565 w 6791758"/>
                <a:gd name="csY277" fmla="*/ 301986 h 3970626"/>
                <a:gd name="csX278" fmla="*/ 4720720 w 6791758"/>
                <a:gd name="csY278" fmla="*/ 280555 h 3970626"/>
                <a:gd name="csX279" fmla="*/ 4765531 w 6791758"/>
                <a:gd name="csY279" fmla="*/ 263020 h 3970626"/>
                <a:gd name="csX280" fmla="*/ 4763583 w 6791758"/>
                <a:gd name="csY280" fmla="*/ 249382 h 3970626"/>
                <a:gd name="csX281" fmla="*/ 4730462 w 6791758"/>
                <a:gd name="csY281" fmla="*/ 255227 h 3970626"/>
                <a:gd name="csX282" fmla="*/ 4757738 w 6791758"/>
                <a:gd name="csY282" fmla="*/ 227951 h 3970626"/>
                <a:gd name="csX283" fmla="*/ 4769427 w 6791758"/>
                <a:gd name="csY283" fmla="*/ 185088 h 3970626"/>
                <a:gd name="csX284" fmla="*/ 4818135 w 6791758"/>
                <a:gd name="csY284" fmla="*/ 202623 h 3970626"/>
                <a:gd name="csX285" fmla="*/ 4831773 w 6791758"/>
                <a:gd name="csY285" fmla="*/ 220157 h 3970626"/>
                <a:gd name="csX286" fmla="*/ 4827876 w 6791758"/>
                <a:gd name="csY286" fmla="*/ 239640 h 3970626"/>
                <a:gd name="csX287" fmla="*/ 4841514 w 6791758"/>
                <a:gd name="csY287" fmla="*/ 245485 h 3970626"/>
                <a:gd name="csX288" fmla="*/ 4859049 w 6791758"/>
                <a:gd name="csY288" fmla="*/ 231847 h 3970626"/>
                <a:gd name="csX289" fmla="*/ 4851256 w 6791758"/>
                <a:gd name="csY289" fmla="*/ 208468 h 3970626"/>
                <a:gd name="csX290" fmla="*/ 4880480 w 6791758"/>
                <a:gd name="csY290" fmla="*/ 194830 h 3970626"/>
                <a:gd name="csX291" fmla="*/ 4882429 w 6791758"/>
                <a:gd name="csY291" fmla="*/ 169502 h 3970626"/>
                <a:gd name="csX292" fmla="*/ 4901912 w 6791758"/>
                <a:gd name="csY292" fmla="*/ 161709 h 3970626"/>
                <a:gd name="csX293" fmla="*/ 4874635 w 6791758"/>
                <a:gd name="csY293" fmla="*/ 122743 h 3970626"/>
                <a:gd name="csX294" fmla="*/ 4942826 w 6791758"/>
                <a:gd name="csY294" fmla="*/ 97415 h 39706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</a:cxnLst>
              <a:rect l="l" t="t" r="r" b="b"/>
              <a:pathLst>
                <a:path w="6791758" h="3970626">
                  <a:moveTo>
                    <a:pt x="3734882" y="1200150"/>
                  </a:moveTo>
                  <a:lnTo>
                    <a:pt x="3789434" y="1204047"/>
                  </a:lnTo>
                  <a:lnTo>
                    <a:pt x="3799176" y="1229374"/>
                  </a:lnTo>
                  <a:lnTo>
                    <a:pt x="3789434" y="1246909"/>
                  </a:lnTo>
                  <a:lnTo>
                    <a:pt x="3758262" y="1227426"/>
                  </a:lnTo>
                  <a:lnTo>
                    <a:pt x="3730985" y="1231323"/>
                  </a:lnTo>
                  <a:lnTo>
                    <a:pt x="3721244" y="1213788"/>
                  </a:lnTo>
                  <a:close/>
                  <a:moveTo>
                    <a:pt x="3458224" y="1079355"/>
                  </a:moveTo>
                  <a:lnTo>
                    <a:pt x="3471862" y="1085200"/>
                  </a:lnTo>
                  <a:lnTo>
                    <a:pt x="3456276" y="1104683"/>
                  </a:lnTo>
                  <a:lnTo>
                    <a:pt x="3485500" y="1157287"/>
                  </a:lnTo>
                  <a:lnTo>
                    <a:pt x="3536156" y="1180666"/>
                  </a:lnTo>
                  <a:lnTo>
                    <a:pt x="3586812" y="1180666"/>
                  </a:lnTo>
                  <a:lnTo>
                    <a:pt x="3631623" y="1229374"/>
                  </a:lnTo>
                  <a:lnTo>
                    <a:pt x="3616036" y="1283926"/>
                  </a:lnTo>
                  <a:lnTo>
                    <a:pt x="3555639" y="1305357"/>
                  </a:lnTo>
                  <a:lnTo>
                    <a:pt x="3469914" y="1274185"/>
                  </a:lnTo>
                  <a:lnTo>
                    <a:pt x="3467966" y="1237167"/>
                  </a:lnTo>
                  <a:lnTo>
                    <a:pt x="3434845" y="1215736"/>
                  </a:lnTo>
                  <a:lnTo>
                    <a:pt x="3417310" y="1299512"/>
                  </a:lnTo>
                  <a:lnTo>
                    <a:pt x="3353016" y="1313150"/>
                  </a:lnTo>
                  <a:lnTo>
                    <a:pt x="3267291" y="1301461"/>
                  </a:lnTo>
                  <a:lnTo>
                    <a:pt x="3197153" y="1254702"/>
                  </a:lnTo>
                  <a:lnTo>
                    <a:pt x="3134807" y="1270288"/>
                  </a:lnTo>
                  <a:lnTo>
                    <a:pt x="3113376" y="1248857"/>
                  </a:lnTo>
                  <a:lnTo>
                    <a:pt x="3278981" y="1137804"/>
                  </a:lnTo>
                  <a:lnTo>
                    <a:pt x="3341327" y="1145597"/>
                  </a:lnTo>
                  <a:lnTo>
                    <a:pt x="3388086" y="1114424"/>
                  </a:lnTo>
                  <a:lnTo>
                    <a:pt x="3430948" y="1118321"/>
                  </a:lnTo>
                  <a:close/>
                  <a:moveTo>
                    <a:pt x="2669164" y="1011165"/>
                  </a:moveTo>
                  <a:lnTo>
                    <a:pt x="2647733" y="1067666"/>
                  </a:lnTo>
                  <a:lnTo>
                    <a:pt x="2637992" y="1030648"/>
                  </a:lnTo>
                  <a:lnTo>
                    <a:pt x="2616560" y="1024803"/>
                  </a:lnTo>
                  <a:lnTo>
                    <a:pt x="2612664" y="1044286"/>
                  </a:lnTo>
                  <a:lnTo>
                    <a:pt x="2573698" y="1040389"/>
                  </a:lnTo>
                  <a:lnTo>
                    <a:pt x="2546422" y="1071562"/>
                  </a:lnTo>
                  <a:lnTo>
                    <a:pt x="2519145" y="1063769"/>
                  </a:lnTo>
                  <a:lnTo>
                    <a:pt x="2509404" y="1042338"/>
                  </a:lnTo>
                  <a:lnTo>
                    <a:pt x="2585388" y="1017010"/>
                  </a:lnTo>
                  <a:close/>
                  <a:moveTo>
                    <a:pt x="4015436" y="939078"/>
                  </a:moveTo>
                  <a:lnTo>
                    <a:pt x="4134282" y="1065717"/>
                  </a:lnTo>
                  <a:lnTo>
                    <a:pt x="4101161" y="1075459"/>
                  </a:lnTo>
                  <a:lnTo>
                    <a:pt x="4066092" y="1063769"/>
                  </a:lnTo>
                  <a:lnTo>
                    <a:pt x="4042712" y="1091045"/>
                  </a:lnTo>
                  <a:lnTo>
                    <a:pt x="3984264" y="1020906"/>
                  </a:lnTo>
                  <a:lnTo>
                    <a:pt x="3947246" y="1003372"/>
                  </a:lnTo>
                  <a:lnTo>
                    <a:pt x="3956987" y="981941"/>
                  </a:lnTo>
                  <a:close/>
                  <a:moveTo>
                    <a:pt x="1580067" y="939078"/>
                  </a:moveTo>
                  <a:lnTo>
                    <a:pt x="1617085" y="960509"/>
                  </a:lnTo>
                  <a:lnTo>
                    <a:pt x="1617085" y="1026751"/>
                  </a:lnTo>
                  <a:lnTo>
                    <a:pt x="1552791" y="1091045"/>
                  </a:lnTo>
                  <a:lnTo>
                    <a:pt x="1511877" y="1038441"/>
                  </a:lnTo>
                  <a:lnTo>
                    <a:pt x="1507980" y="979992"/>
                  </a:lnTo>
                  <a:lnTo>
                    <a:pt x="1533308" y="942975"/>
                  </a:lnTo>
                  <a:close/>
                  <a:moveTo>
                    <a:pt x="4069989" y="845560"/>
                  </a:moveTo>
                  <a:lnTo>
                    <a:pt x="4052454" y="886474"/>
                  </a:lnTo>
                  <a:lnTo>
                    <a:pt x="4085575" y="931285"/>
                  </a:lnTo>
                  <a:lnTo>
                    <a:pt x="3986212" y="894267"/>
                  </a:lnTo>
                  <a:close/>
                  <a:moveTo>
                    <a:pt x="4276508" y="654627"/>
                  </a:moveTo>
                  <a:lnTo>
                    <a:pt x="4274560" y="711128"/>
                  </a:lnTo>
                  <a:lnTo>
                    <a:pt x="4294043" y="769576"/>
                  </a:lnTo>
                  <a:lnTo>
                    <a:pt x="4338854" y="794904"/>
                  </a:lnTo>
                  <a:lnTo>
                    <a:pt x="4385613" y="798801"/>
                  </a:lnTo>
                  <a:lnTo>
                    <a:pt x="4422630" y="824129"/>
                  </a:lnTo>
                  <a:lnTo>
                    <a:pt x="4420682" y="841663"/>
                  </a:lnTo>
                  <a:lnTo>
                    <a:pt x="4370026" y="818284"/>
                  </a:lnTo>
                  <a:lnTo>
                    <a:pt x="4327164" y="826077"/>
                  </a:lnTo>
                  <a:lnTo>
                    <a:pt x="4188835" y="753990"/>
                  </a:lnTo>
                  <a:lnTo>
                    <a:pt x="4262870" y="683851"/>
                  </a:lnTo>
                  <a:close/>
                  <a:moveTo>
                    <a:pt x="1108580" y="623455"/>
                  </a:moveTo>
                  <a:lnTo>
                    <a:pt x="1141701" y="660473"/>
                  </a:lnTo>
                  <a:lnTo>
                    <a:pt x="1141701" y="691645"/>
                  </a:lnTo>
                  <a:lnTo>
                    <a:pt x="1116373" y="736456"/>
                  </a:lnTo>
                  <a:lnTo>
                    <a:pt x="1079356" y="707232"/>
                  </a:lnTo>
                  <a:lnTo>
                    <a:pt x="1067666" y="676059"/>
                  </a:lnTo>
                  <a:close/>
                  <a:moveTo>
                    <a:pt x="4825928" y="120794"/>
                  </a:moveTo>
                  <a:lnTo>
                    <a:pt x="4841514" y="120794"/>
                  </a:lnTo>
                  <a:lnTo>
                    <a:pt x="4853204" y="183139"/>
                  </a:lnTo>
                  <a:lnTo>
                    <a:pt x="4810341" y="179243"/>
                  </a:lnTo>
                  <a:lnTo>
                    <a:pt x="4788910" y="157812"/>
                  </a:lnTo>
                  <a:close/>
                  <a:moveTo>
                    <a:pt x="5079206" y="0"/>
                  </a:moveTo>
                  <a:lnTo>
                    <a:pt x="5188311" y="50656"/>
                  </a:lnTo>
                  <a:lnTo>
                    <a:pt x="5307157" y="83777"/>
                  </a:lnTo>
                  <a:lnTo>
                    <a:pt x="5468865" y="537730"/>
                  </a:lnTo>
                  <a:lnTo>
                    <a:pt x="5924767" y="522143"/>
                  </a:lnTo>
                  <a:lnTo>
                    <a:pt x="6002698" y="490970"/>
                  </a:lnTo>
                  <a:lnTo>
                    <a:pt x="6053354" y="436418"/>
                  </a:lnTo>
                  <a:lnTo>
                    <a:pt x="6096217" y="432522"/>
                  </a:lnTo>
                  <a:lnTo>
                    <a:pt x="6162459" y="385763"/>
                  </a:lnTo>
                  <a:lnTo>
                    <a:pt x="6232597" y="374073"/>
                  </a:lnTo>
                  <a:lnTo>
                    <a:pt x="6263770" y="346797"/>
                  </a:lnTo>
                  <a:lnTo>
                    <a:pt x="6388461" y="385763"/>
                  </a:lnTo>
                  <a:lnTo>
                    <a:pt x="6485876" y="362383"/>
                  </a:lnTo>
                  <a:lnTo>
                    <a:pt x="6515100" y="434470"/>
                  </a:lnTo>
                  <a:lnTo>
                    <a:pt x="6468341" y="485126"/>
                  </a:lnTo>
                  <a:lnTo>
                    <a:pt x="6472238" y="543574"/>
                  </a:lnTo>
                  <a:lnTo>
                    <a:pt x="6429375" y="570851"/>
                  </a:lnTo>
                  <a:lnTo>
                    <a:pt x="6429375" y="613713"/>
                  </a:lnTo>
                  <a:lnTo>
                    <a:pt x="6444961" y="668265"/>
                  </a:lnTo>
                  <a:lnTo>
                    <a:pt x="6441065" y="796853"/>
                  </a:lnTo>
                  <a:lnTo>
                    <a:pt x="6503410" y="866992"/>
                  </a:lnTo>
                  <a:lnTo>
                    <a:pt x="6503410" y="964406"/>
                  </a:lnTo>
                  <a:lnTo>
                    <a:pt x="6433272" y="1069614"/>
                  </a:lnTo>
                  <a:lnTo>
                    <a:pt x="6417685" y="1139753"/>
                  </a:lnTo>
                  <a:lnTo>
                    <a:pt x="6435220" y="1157288"/>
                  </a:lnTo>
                  <a:lnTo>
                    <a:pt x="6509255" y="1161184"/>
                  </a:lnTo>
                  <a:lnTo>
                    <a:pt x="6544325" y="1184564"/>
                  </a:lnTo>
                  <a:lnTo>
                    <a:pt x="6567704" y="1184564"/>
                  </a:lnTo>
                  <a:lnTo>
                    <a:pt x="6637843" y="1145598"/>
                  </a:lnTo>
                  <a:lnTo>
                    <a:pt x="6688498" y="1145598"/>
                  </a:lnTo>
                  <a:lnTo>
                    <a:pt x="6717723" y="1221581"/>
                  </a:lnTo>
                  <a:lnTo>
                    <a:pt x="6721619" y="1280030"/>
                  </a:lnTo>
                  <a:lnTo>
                    <a:pt x="6791758" y="1393031"/>
                  </a:lnTo>
                  <a:lnTo>
                    <a:pt x="6614463" y="1441739"/>
                  </a:lnTo>
                  <a:lnTo>
                    <a:pt x="6505359" y="1500188"/>
                  </a:lnTo>
                  <a:lnTo>
                    <a:pt x="6431323" y="1457325"/>
                  </a:lnTo>
                  <a:lnTo>
                    <a:pt x="6372875" y="1480705"/>
                  </a:lnTo>
                  <a:lnTo>
                    <a:pt x="6209218" y="1469015"/>
                  </a:lnTo>
                  <a:lnTo>
                    <a:pt x="6092320" y="1546947"/>
                  </a:lnTo>
                  <a:lnTo>
                    <a:pt x="5961784" y="1580068"/>
                  </a:lnTo>
                  <a:lnTo>
                    <a:pt x="5969577" y="1646310"/>
                  </a:lnTo>
                  <a:lnTo>
                    <a:pt x="6090372" y="1724242"/>
                  </a:lnTo>
                  <a:lnTo>
                    <a:pt x="6098165" y="1919071"/>
                  </a:lnTo>
                  <a:lnTo>
                    <a:pt x="6000750" y="2059348"/>
                  </a:lnTo>
                  <a:lnTo>
                    <a:pt x="5950094" y="2289247"/>
                  </a:lnTo>
                  <a:lnTo>
                    <a:pt x="5840990" y="2406145"/>
                  </a:lnTo>
                  <a:lnTo>
                    <a:pt x="5798127" y="2628251"/>
                  </a:lnTo>
                  <a:lnTo>
                    <a:pt x="5759161" y="2741252"/>
                  </a:lnTo>
                  <a:lnTo>
                    <a:pt x="5603298" y="2998427"/>
                  </a:lnTo>
                  <a:lnTo>
                    <a:pt x="5591608" y="3091945"/>
                  </a:lnTo>
                  <a:lnTo>
                    <a:pt x="5556539" y="3177670"/>
                  </a:lnTo>
                  <a:lnTo>
                    <a:pt x="5564332" y="3532260"/>
                  </a:lnTo>
                  <a:lnTo>
                    <a:pt x="5537056" y="3656951"/>
                  </a:lnTo>
                  <a:lnTo>
                    <a:pt x="5544849" y="3688123"/>
                  </a:lnTo>
                  <a:lnTo>
                    <a:pt x="5219484" y="3970626"/>
                  </a:lnTo>
                  <a:lnTo>
                    <a:pt x="1502136" y="3265343"/>
                  </a:lnTo>
                  <a:lnTo>
                    <a:pt x="0" y="1330686"/>
                  </a:lnTo>
                  <a:lnTo>
                    <a:pt x="0" y="1128063"/>
                  </a:lnTo>
                  <a:lnTo>
                    <a:pt x="23380" y="1116373"/>
                  </a:lnTo>
                  <a:lnTo>
                    <a:pt x="38966" y="1073511"/>
                  </a:lnTo>
                  <a:lnTo>
                    <a:pt x="19483" y="1018959"/>
                  </a:lnTo>
                  <a:lnTo>
                    <a:pt x="23380" y="960510"/>
                  </a:lnTo>
                  <a:lnTo>
                    <a:pt x="7793" y="937130"/>
                  </a:lnTo>
                  <a:lnTo>
                    <a:pt x="27276" y="925440"/>
                  </a:lnTo>
                  <a:lnTo>
                    <a:pt x="74035" y="1011165"/>
                  </a:lnTo>
                  <a:lnTo>
                    <a:pt x="62345" y="1108580"/>
                  </a:lnTo>
                  <a:lnTo>
                    <a:pt x="75984" y="1211840"/>
                  </a:lnTo>
                  <a:lnTo>
                    <a:pt x="136381" y="1151443"/>
                  </a:lnTo>
                  <a:lnTo>
                    <a:pt x="134432" y="1087149"/>
                  </a:lnTo>
                  <a:lnTo>
                    <a:pt x="151967" y="1120270"/>
                  </a:lnTo>
                  <a:lnTo>
                    <a:pt x="155864" y="1178719"/>
                  </a:lnTo>
                  <a:lnTo>
                    <a:pt x="181191" y="1200150"/>
                  </a:lnTo>
                  <a:lnTo>
                    <a:pt x="210416" y="1186512"/>
                  </a:lnTo>
                  <a:lnTo>
                    <a:pt x="206519" y="1124167"/>
                  </a:lnTo>
                  <a:lnTo>
                    <a:pt x="251330" y="1063769"/>
                  </a:lnTo>
                  <a:lnTo>
                    <a:pt x="292244" y="1092994"/>
                  </a:lnTo>
                  <a:lnTo>
                    <a:pt x="284451" y="1135856"/>
                  </a:lnTo>
                  <a:lnTo>
                    <a:pt x="296141" y="1167029"/>
                  </a:lnTo>
                  <a:lnTo>
                    <a:pt x="280555" y="1186512"/>
                  </a:lnTo>
                  <a:lnTo>
                    <a:pt x="292244" y="1217685"/>
                  </a:lnTo>
                  <a:lnTo>
                    <a:pt x="272761" y="1241064"/>
                  </a:lnTo>
                  <a:lnTo>
                    <a:pt x="272761" y="1303410"/>
                  </a:lnTo>
                  <a:lnTo>
                    <a:pt x="303934" y="1389135"/>
                  </a:lnTo>
                  <a:lnTo>
                    <a:pt x="303934" y="1494343"/>
                  </a:lnTo>
                  <a:lnTo>
                    <a:pt x="329262" y="1531360"/>
                  </a:lnTo>
                  <a:lnTo>
                    <a:pt x="372124" y="1558636"/>
                  </a:lnTo>
                  <a:lnTo>
                    <a:pt x="492919" y="1574223"/>
                  </a:lnTo>
                  <a:lnTo>
                    <a:pt x="512402" y="1617085"/>
                  </a:lnTo>
                  <a:lnTo>
                    <a:pt x="553316" y="1599551"/>
                  </a:lnTo>
                  <a:lnTo>
                    <a:pt x="549419" y="1568378"/>
                  </a:lnTo>
                  <a:lnTo>
                    <a:pt x="526040" y="1552792"/>
                  </a:lnTo>
                  <a:lnTo>
                    <a:pt x="543574" y="1539153"/>
                  </a:lnTo>
                  <a:lnTo>
                    <a:pt x="570851" y="1558636"/>
                  </a:lnTo>
                  <a:lnTo>
                    <a:pt x="664369" y="1558636"/>
                  </a:lnTo>
                  <a:lnTo>
                    <a:pt x="679955" y="1582016"/>
                  </a:lnTo>
                  <a:lnTo>
                    <a:pt x="757887" y="1620982"/>
                  </a:lnTo>
                  <a:lnTo>
                    <a:pt x="792956" y="1585913"/>
                  </a:lnTo>
                  <a:lnTo>
                    <a:pt x="835819" y="1601499"/>
                  </a:lnTo>
                  <a:lnTo>
                    <a:pt x="952716" y="1593706"/>
                  </a:lnTo>
                  <a:lnTo>
                    <a:pt x="1112477" y="1546947"/>
                  </a:lnTo>
                  <a:lnTo>
                    <a:pt x="1190409" y="1492394"/>
                  </a:lnTo>
                  <a:lnTo>
                    <a:pt x="1303410" y="1449532"/>
                  </a:lnTo>
                  <a:lnTo>
                    <a:pt x="1369652" y="1379393"/>
                  </a:lnTo>
                  <a:lnTo>
                    <a:pt x="1408618" y="1375497"/>
                  </a:lnTo>
                  <a:lnTo>
                    <a:pt x="1513826" y="1320944"/>
                  </a:lnTo>
                  <a:lnTo>
                    <a:pt x="1523567" y="1311203"/>
                  </a:lnTo>
                  <a:lnTo>
                    <a:pt x="1519670" y="1237168"/>
                  </a:lnTo>
                  <a:lnTo>
                    <a:pt x="1548895" y="1215736"/>
                  </a:lnTo>
                  <a:lnTo>
                    <a:pt x="1587861" y="1227426"/>
                  </a:lnTo>
                  <a:lnTo>
                    <a:pt x="1609292" y="1268340"/>
                  </a:lnTo>
                  <a:lnTo>
                    <a:pt x="1640465" y="1280030"/>
                  </a:lnTo>
                  <a:lnTo>
                    <a:pt x="1661896" y="1324841"/>
                  </a:lnTo>
                  <a:lnTo>
                    <a:pt x="1708655" y="1297565"/>
                  </a:lnTo>
                  <a:lnTo>
                    <a:pt x="1813863" y="1336531"/>
                  </a:lnTo>
                  <a:lnTo>
                    <a:pt x="1899588" y="1305358"/>
                  </a:lnTo>
                  <a:lnTo>
                    <a:pt x="1954140" y="1328738"/>
                  </a:lnTo>
                  <a:lnTo>
                    <a:pt x="2020382" y="1309255"/>
                  </a:lnTo>
                  <a:lnTo>
                    <a:pt x="2082728" y="1324841"/>
                  </a:lnTo>
                  <a:lnTo>
                    <a:pt x="2137280" y="1289772"/>
                  </a:lnTo>
                  <a:lnTo>
                    <a:pt x="2195729" y="1313151"/>
                  </a:lnTo>
                  <a:lnTo>
                    <a:pt x="2207419" y="1332634"/>
                  </a:lnTo>
                  <a:lnTo>
                    <a:pt x="2238592" y="1332634"/>
                  </a:lnTo>
                  <a:lnTo>
                    <a:pt x="2300937" y="1309255"/>
                  </a:lnTo>
                  <a:lnTo>
                    <a:pt x="2347696" y="1309255"/>
                  </a:lnTo>
                  <a:lnTo>
                    <a:pt x="2357438" y="1256651"/>
                  </a:lnTo>
                  <a:lnTo>
                    <a:pt x="2378869" y="1254702"/>
                  </a:lnTo>
                  <a:lnTo>
                    <a:pt x="2445111" y="1285875"/>
                  </a:lnTo>
                  <a:lnTo>
                    <a:pt x="2499663" y="1367703"/>
                  </a:lnTo>
                  <a:lnTo>
                    <a:pt x="2573698" y="1383290"/>
                  </a:lnTo>
                  <a:lnTo>
                    <a:pt x="2589285" y="1398876"/>
                  </a:lnTo>
                  <a:lnTo>
                    <a:pt x="2628251" y="1383290"/>
                  </a:lnTo>
                  <a:lnTo>
                    <a:pt x="2643837" y="1348221"/>
                  </a:lnTo>
                  <a:lnTo>
                    <a:pt x="2686699" y="1367703"/>
                  </a:lnTo>
                  <a:lnTo>
                    <a:pt x="2717872" y="1348221"/>
                  </a:lnTo>
                  <a:lnTo>
                    <a:pt x="2784114" y="1348221"/>
                  </a:lnTo>
                  <a:lnTo>
                    <a:pt x="2830873" y="1324841"/>
                  </a:lnTo>
                  <a:lnTo>
                    <a:pt x="2869839" y="1359910"/>
                  </a:lnTo>
                  <a:lnTo>
                    <a:pt x="2959461" y="1383290"/>
                  </a:lnTo>
                  <a:lnTo>
                    <a:pt x="3049082" y="1461222"/>
                  </a:lnTo>
                  <a:lnTo>
                    <a:pt x="3162084" y="1457325"/>
                  </a:lnTo>
                  <a:lnTo>
                    <a:pt x="3228326" y="1430049"/>
                  </a:lnTo>
                  <a:lnTo>
                    <a:pt x="3399776" y="1449532"/>
                  </a:lnTo>
                  <a:lnTo>
                    <a:pt x="3427052" y="1433946"/>
                  </a:lnTo>
                  <a:lnTo>
                    <a:pt x="3524467" y="1433946"/>
                  </a:lnTo>
                  <a:lnTo>
                    <a:pt x="3547846" y="1414463"/>
                  </a:lnTo>
                  <a:lnTo>
                    <a:pt x="3832297" y="1324841"/>
                  </a:lnTo>
                  <a:lnTo>
                    <a:pt x="3945298" y="1270289"/>
                  </a:lnTo>
                  <a:lnTo>
                    <a:pt x="3958936" y="1256651"/>
                  </a:lnTo>
                  <a:lnTo>
                    <a:pt x="3947247" y="1241064"/>
                  </a:lnTo>
                  <a:lnTo>
                    <a:pt x="3955040" y="1229374"/>
                  </a:lnTo>
                  <a:lnTo>
                    <a:pt x="4003747" y="1204047"/>
                  </a:lnTo>
                  <a:lnTo>
                    <a:pt x="4005695" y="1186512"/>
                  </a:lnTo>
                  <a:lnTo>
                    <a:pt x="3968678" y="1145598"/>
                  </a:lnTo>
                  <a:lnTo>
                    <a:pt x="3941402" y="1137805"/>
                  </a:lnTo>
                  <a:lnTo>
                    <a:pt x="3910229" y="1094942"/>
                  </a:lnTo>
                  <a:lnTo>
                    <a:pt x="3843987" y="1067666"/>
                  </a:lnTo>
                  <a:lnTo>
                    <a:pt x="3830349" y="1038442"/>
                  </a:lnTo>
                  <a:lnTo>
                    <a:pt x="3898539" y="989734"/>
                  </a:lnTo>
                  <a:lnTo>
                    <a:pt x="3982316" y="1108580"/>
                  </a:lnTo>
                  <a:lnTo>
                    <a:pt x="4069989" y="1180667"/>
                  </a:lnTo>
                  <a:lnTo>
                    <a:pt x="4089472" y="1184564"/>
                  </a:lnTo>
                  <a:lnTo>
                    <a:pt x="4101162" y="1165081"/>
                  </a:lnTo>
                  <a:lnTo>
                    <a:pt x="4144024" y="1161184"/>
                  </a:lnTo>
                  <a:lnTo>
                    <a:pt x="4155714" y="1145598"/>
                  </a:lnTo>
                  <a:lnTo>
                    <a:pt x="4175197" y="1157288"/>
                  </a:lnTo>
                  <a:lnTo>
                    <a:pt x="4245336" y="1153391"/>
                  </a:lnTo>
                  <a:lnTo>
                    <a:pt x="4245336" y="1126115"/>
                  </a:lnTo>
                  <a:lnTo>
                    <a:pt x="4257026" y="1130011"/>
                  </a:lnTo>
                  <a:lnTo>
                    <a:pt x="4360285" y="1050131"/>
                  </a:lnTo>
                  <a:lnTo>
                    <a:pt x="4387562" y="999476"/>
                  </a:lnTo>
                  <a:lnTo>
                    <a:pt x="4410941" y="898164"/>
                  </a:lnTo>
                  <a:lnTo>
                    <a:pt x="4432372" y="884526"/>
                  </a:lnTo>
                  <a:lnTo>
                    <a:pt x="4459648" y="900113"/>
                  </a:lnTo>
                  <a:lnTo>
                    <a:pt x="4477183" y="894268"/>
                  </a:lnTo>
                  <a:lnTo>
                    <a:pt x="4473287" y="870888"/>
                  </a:lnTo>
                  <a:lnTo>
                    <a:pt x="4442114" y="851405"/>
                  </a:lnTo>
                  <a:lnTo>
                    <a:pt x="4446010" y="828026"/>
                  </a:lnTo>
                  <a:lnTo>
                    <a:pt x="4498614" y="829974"/>
                  </a:lnTo>
                  <a:lnTo>
                    <a:pt x="4506408" y="814388"/>
                  </a:lnTo>
                  <a:lnTo>
                    <a:pt x="4525890" y="829974"/>
                  </a:lnTo>
                  <a:lnTo>
                    <a:pt x="4601874" y="742301"/>
                  </a:lnTo>
                  <a:lnTo>
                    <a:pt x="4601874" y="711128"/>
                  </a:lnTo>
                  <a:lnTo>
                    <a:pt x="4535632" y="676059"/>
                  </a:lnTo>
                  <a:lnTo>
                    <a:pt x="4588236" y="678007"/>
                  </a:lnTo>
                  <a:lnTo>
                    <a:pt x="4621357" y="648782"/>
                  </a:lnTo>
                  <a:lnTo>
                    <a:pt x="4664219" y="555264"/>
                  </a:lnTo>
                  <a:lnTo>
                    <a:pt x="4664219" y="524091"/>
                  </a:lnTo>
                  <a:lnTo>
                    <a:pt x="4621357" y="512402"/>
                  </a:lnTo>
                  <a:lnTo>
                    <a:pt x="4685651" y="490970"/>
                  </a:lnTo>
                  <a:lnTo>
                    <a:pt x="4703185" y="465643"/>
                  </a:lnTo>
                  <a:lnTo>
                    <a:pt x="4679806" y="450056"/>
                  </a:lnTo>
                  <a:lnTo>
                    <a:pt x="4746048" y="422780"/>
                  </a:lnTo>
                  <a:lnTo>
                    <a:pt x="4710979" y="399401"/>
                  </a:lnTo>
                  <a:lnTo>
                    <a:pt x="4738255" y="368228"/>
                  </a:lnTo>
                  <a:lnTo>
                    <a:pt x="4728513" y="354590"/>
                  </a:lnTo>
                  <a:lnTo>
                    <a:pt x="4714875" y="360435"/>
                  </a:lnTo>
                  <a:lnTo>
                    <a:pt x="4710979" y="313676"/>
                  </a:lnTo>
                  <a:lnTo>
                    <a:pt x="4726565" y="301986"/>
                  </a:lnTo>
                  <a:lnTo>
                    <a:pt x="4720720" y="280555"/>
                  </a:lnTo>
                  <a:lnTo>
                    <a:pt x="4765531" y="263020"/>
                  </a:lnTo>
                  <a:lnTo>
                    <a:pt x="4763583" y="249382"/>
                  </a:lnTo>
                  <a:lnTo>
                    <a:pt x="4730462" y="255227"/>
                  </a:lnTo>
                  <a:lnTo>
                    <a:pt x="4757738" y="227951"/>
                  </a:lnTo>
                  <a:lnTo>
                    <a:pt x="4769427" y="185088"/>
                  </a:lnTo>
                  <a:lnTo>
                    <a:pt x="4818135" y="202623"/>
                  </a:lnTo>
                  <a:lnTo>
                    <a:pt x="4831773" y="220157"/>
                  </a:lnTo>
                  <a:lnTo>
                    <a:pt x="4827876" y="239640"/>
                  </a:lnTo>
                  <a:lnTo>
                    <a:pt x="4841514" y="245485"/>
                  </a:lnTo>
                  <a:lnTo>
                    <a:pt x="4859049" y="231847"/>
                  </a:lnTo>
                  <a:lnTo>
                    <a:pt x="4851256" y="208468"/>
                  </a:lnTo>
                  <a:lnTo>
                    <a:pt x="4880480" y="194830"/>
                  </a:lnTo>
                  <a:lnTo>
                    <a:pt x="4882429" y="169502"/>
                  </a:lnTo>
                  <a:lnTo>
                    <a:pt x="4901912" y="161709"/>
                  </a:lnTo>
                  <a:lnTo>
                    <a:pt x="4874635" y="122743"/>
                  </a:lnTo>
                  <a:lnTo>
                    <a:pt x="4942826" y="97415"/>
                  </a:lnTo>
                  <a:close/>
                </a:path>
              </a:pathLst>
            </a:custGeom>
            <a:gradFill>
              <a:gsLst>
                <a:gs pos="0">
                  <a:srgbClr val="FF8B73"/>
                </a:gs>
                <a:gs pos="50000">
                  <a:srgbClr val="FFA170"/>
                </a:gs>
                <a:gs pos="100000">
                  <a:srgbClr val="FFB76E"/>
                </a:gs>
              </a:gsLst>
              <a:lin ang="2700000" scaled="1"/>
            </a:gradFill>
            <a:ln w="3175" cap="rnd">
              <a:solidFill>
                <a:schemeClr val="bg1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480D9B4-1F17-A707-FDEA-055F324728BB}"/>
                </a:ext>
              </a:extLst>
            </p:cNvPr>
            <p:cNvSpPr/>
            <p:nvPr/>
          </p:nvSpPr>
          <p:spPr>
            <a:xfrm>
              <a:off x="9645465" y="1849895"/>
              <a:ext cx="57552" cy="64746"/>
            </a:xfrm>
            <a:custGeom>
              <a:avLst/>
              <a:gdLst>
                <a:gd name="csX0" fmla="*/ 17535 w 62345"/>
                <a:gd name="csY0" fmla="*/ 70139 h 70138"/>
                <a:gd name="csX1" fmla="*/ 0 w 62345"/>
                <a:gd name="csY1" fmla="*/ 29224 h 70138"/>
                <a:gd name="csX2" fmla="*/ 29224 w 62345"/>
                <a:gd name="csY2" fmla="*/ 0 h 70138"/>
                <a:gd name="csX3" fmla="*/ 58449 w 62345"/>
                <a:gd name="csY3" fmla="*/ 17535 h 70138"/>
                <a:gd name="csX4" fmla="*/ 62345 w 62345"/>
                <a:gd name="csY4" fmla="*/ 37018 h 70138"/>
                <a:gd name="csX5" fmla="*/ 17535 w 62345"/>
                <a:gd name="csY5" fmla="*/ 70139 h 701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62345" h="70138">
                  <a:moveTo>
                    <a:pt x="17535" y="70139"/>
                  </a:moveTo>
                  <a:lnTo>
                    <a:pt x="0" y="29224"/>
                  </a:lnTo>
                  <a:lnTo>
                    <a:pt x="29224" y="0"/>
                  </a:lnTo>
                  <a:lnTo>
                    <a:pt x="58449" y="17535"/>
                  </a:lnTo>
                  <a:lnTo>
                    <a:pt x="62345" y="37018"/>
                  </a:lnTo>
                  <a:lnTo>
                    <a:pt x="17535" y="70139"/>
                  </a:lnTo>
                  <a:close/>
                </a:path>
              </a:pathLst>
            </a:custGeom>
            <a:gradFill>
              <a:gsLst>
                <a:gs pos="0">
                  <a:srgbClr val="7A5EFF"/>
                </a:gs>
                <a:gs pos="50000">
                  <a:srgbClr val="9674FF"/>
                </a:gs>
                <a:gs pos="100000">
                  <a:srgbClr val="B38BFF"/>
                </a:gs>
              </a:gsLst>
              <a:lin ang="2700000" scaled="1"/>
            </a:gradFill>
            <a:ln w="16038"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A188C94-771C-9CC0-80B0-0BC7F6416BA1}"/>
                </a:ext>
              </a:extLst>
            </p:cNvPr>
            <p:cNvSpPr/>
            <p:nvPr/>
          </p:nvSpPr>
          <p:spPr>
            <a:xfrm>
              <a:off x="10062724" y="2472185"/>
              <a:ext cx="104314" cy="93523"/>
            </a:xfrm>
            <a:custGeom>
              <a:avLst/>
              <a:gdLst>
                <a:gd name="csX0" fmla="*/ 33121 w 113001"/>
                <a:gd name="csY0" fmla="*/ 101311 h 101311"/>
                <a:gd name="csX1" fmla="*/ 0 w 113001"/>
                <a:gd name="csY1" fmla="*/ 48707 h 101311"/>
                <a:gd name="csX2" fmla="*/ 3897 w 113001"/>
                <a:gd name="csY2" fmla="*/ 25328 h 101311"/>
                <a:gd name="csX3" fmla="*/ 79880 w 113001"/>
                <a:gd name="csY3" fmla="*/ 38966 h 101311"/>
                <a:gd name="csX4" fmla="*/ 111053 w 113001"/>
                <a:gd name="csY4" fmla="*/ 0 h 101311"/>
                <a:gd name="csX5" fmla="*/ 113001 w 113001"/>
                <a:gd name="csY5" fmla="*/ 40914 h 101311"/>
                <a:gd name="csX6" fmla="*/ 48707 w 113001"/>
                <a:gd name="csY6" fmla="*/ 66242 h 101311"/>
                <a:gd name="csX7" fmla="*/ 33121 w 113001"/>
                <a:gd name="csY7" fmla="*/ 101311 h 1013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13001" h="101311">
                  <a:moveTo>
                    <a:pt x="33121" y="101311"/>
                  </a:moveTo>
                  <a:lnTo>
                    <a:pt x="0" y="48707"/>
                  </a:lnTo>
                  <a:lnTo>
                    <a:pt x="3897" y="25328"/>
                  </a:lnTo>
                  <a:lnTo>
                    <a:pt x="79880" y="38966"/>
                  </a:lnTo>
                  <a:lnTo>
                    <a:pt x="111053" y="0"/>
                  </a:lnTo>
                  <a:lnTo>
                    <a:pt x="113001" y="40914"/>
                  </a:lnTo>
                  <a:lnTo>
                    <a:pt x="48707" y="66242"/>
                  </a:lnTo>
                  <a:lnTo>
                    <a:pt x="33121" y="101311"/>
                  </a:lnTo>
                  <a:close/>
                </a:path>
              </a:pathLst>
            </a:custGeom>
            <a:gradFill>
              <a:gsLst>
                <a:gs pos="0">
                  <a:srgbClr val="FF6FAD"/>
                </a:gs>
                <a:gs pos="50000">
                  <a:srgbClr val="FF85B7"/>
                </a:gs>
                <a:gs pos="100000">
                  <a:srgbClr val="FF9CC2"/>
                </a:gs>
              </a:gsLst>
              <a:lin ang="2700000" scaled="1"/>
            </a:gradFill>
            <a:ln w="16038"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384A54D-ADFB-03FF-6758-528225F7B435}"/>
                </a:ext>
              </a:extLst>
            </p:cNvPr>
            <p:cNvSpPr txBox="1"/>
            <p:nvPr/>
          </p:nvSpPr>
          <p:spPr>
            <a:xfrm>
              <a:off x="6364721" y="4394990"/>
              <a:ext cx="1095331" cy="34094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Abu Dhabi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563CF91-D253-D7E7-A8F6-68B35576ABB7}"/>
                </a:ext>
              </a:extLst>
            </p:cNvPr>
            <p:cNvSpPr txBox="1"/>
            <p:nvPr/>
          </p:nvSpPr>
          <p:spPr>
            <a:xfrm>
              <a:off x="8466947" y="2369511"/>
              <a:ext cx="519698" cy="25570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Dubai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73891E1-5701-E292-DAC7-3B300DE138FC}"/>
                </a:ext>
              </a:extLst>
            </p:cNvPr>
            <p:cNvSpPr txBox="1"/>
            <p:nvPr/>
          </p:nvSpPr>
          <p:spPr>
            <a:xfrm>
              <a:off x="8504663" y="1510437"/>
              <a:ext cx="521177" cy="2414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b="1" dirty="0"/>
                <a:t>Ajman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44F67FB-3CA0-805F-1234-D0C60ED5935F}"/>
                </a:ext>
              </a:extLst>
            </p:cNvPr>
            <p:cNvSpPr txBox="1"/>
            <p:nvPr/>
          </p:nvSpPr>
          <p:spPr>
            <a:xfrm>
              <a:off x="9393430" y="1061909"/>
              <a:ext cx="518217" cy="31252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dirty="0"/>
                <a:t>Ras Al</a:t>
              </a:r>
            </a:p>
            <a:p>
              <a:pPr algn="ctr"/>
              <a:r>
                <a:rPr lang="en-US" sz="800" b="1" dirty="0"/>
                <a:t>Khaimah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AF0024C-B6E9-789C-6317-EF05BFC2E0D0}"/>
                </a:ext>
              </a:extLst>
            </p:cNvPr>
            <p:cNvSpPr txBox="1"/>
            <p:nvPr/>
          </p:nvSpPr>
          <p:spPr>
            <a:xfrm>
              <a:off x="9756975" y="1443007"/>
              <a:ext cx="488622" cy="31252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dirty="0"/>
                <a:t>Umm Al</a:t>
              </a:r>
            </a:p>
            <a:p>
              <a:pPr algn="ctr"/>
              <a:r>
                <a:rPr lang="en-US" sz="800" b="1" dirty="0"/>
                <a:t>Quwain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BA2840B-43D1-131C-ECF6-0A4BD4F93737}"/>
                </a:ext>
              </a:extLst>
            </p:cNvPr>
            <p:cNvSpPr txBox="1"/>
            <p:nvPr/>
          </p:nvSpPr>
          <p:spPr>
            <a:xfrm>
              <a:off x="9954360" y="2025628"/>
              <a:ext cx="490102" cy="19888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00" b="1" dirty="0"/>
                <a:t>Fujairah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7F28481-757D-8A3F-706F-326908E94457}"/>
                </a:ext>
              </a:extLst>
            </p:cNvPr>
            <p:cNvSpPr txBox="1"/>
            <p:nvPr/>
          </p:nvSpPr>
          <p:spPr>
            <a:xfrm>
              <a:off x="9101139" y="2022996"/>
              <a:ext cx="606256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b="1" dirty="0">
                  <a:solidFill>
                    <a:schemeClr val="bg1"/>
                  </a:solidFill>
                </a:rPr>
                <a:t>Sharjah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739C00A-7E2B-F2AD-874F-3F9C073C9812}"/>
              </a:ext>
            </a:extLst>
          </p:cNvPr>
          <p:cNvGrpSpPr/>
          <p:nvPr/>
        </p:nvGrpSpPr>
        <p:grpSpPr>
          <a:xfrm>
            <a:off x="504878" y="1554480"/>
            <a:ext cx="2386584" cy="859536"/>
            <a:chOff x="333641" y="1554480"/>
            <a:chExt cx="2386584" cy="859536"/>
          </a:xfrm>
        </p:grpSpPr>
        <p:sp>
          <p:nvSpPr>
            <p:cNvPr id="36" name="Rounded Rectangle 145">
              <a:extLst>
                <a:ext uri="{FF2B5EF4-FFF2-40B4-BE49-F238E27FC236}">
                  <a16:creationId xmlns:a16="http://schemas.microsoft.com/office/drawing/2014/main" id="{4E1DFB68-1CF0-461E-134E-8F8D06E692E4}"/>
                </a:ext>
              </a:extLst>
            </p:cNvPr>
            <p:cNvSpPr/>
            <p:nvPr/>
          </p:nvSpPr>
          <p:spPr>
            <a:xfrm>
              <a:off x="333641" y="1554480"/>
              <a:ext cx="2386584" cy="859536"/>
            </a:xfrm>
            <a:prstGeom prst="roundRect">
              <a:avLst>
                <a:gd name="adj" fmla="val 13000"/>
              </a:avLst>
            </a:prstGeom>
            <a:solidFill>
              <a:srgbClr val="FFFFFF"/>
            </a:solidFill>
            <a:ln w="10160">
              <a:solidFill>
                <a:srgbClr val="DEEAF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8C6F31DF-B843-DEB2-6638-D9B5947A6DCF}"/>
                </a:ext>
              </a:extLst>
            </p:cNvPr>
            <p:cNvSpPr/>
            <p:nvPr/>
          </p:nvSpPr>
          <p:spPr>
            <a:xfrm>
              <a:off x="452513" y="1700784"/>
              <a:ext cx="521207" cy="521207"/>
            </a:xfrm>
            <a:prstGeom prst="ellipse">
              <a:avLst/>
            </a:prstGeom>
            <a:solidFill>
              <a:srgbClr val="E6F5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9988D79-3499-21F8-9811-94B8CEF98B2D}"/>
                </a:ext>
              </a:extLst>
            </p:cNvPr>
            <p:cNvSpPr txBox="1"/>
            <p:nvPr/>
          </p:nvSpPr>
          <p:spPr>
            <a:xfrm>
              <a:off x="1083449" y="1715915"/>
              <a:ext cx="1517904" cy="180049"/>
            </a:xfrm>
            <a:prstGeom prst="rect">
              <a:avLst/>
            </a:prstGeom>
            <a:noFill/>
          </p:spPr>
          <p:txBody>
            <a:bodyPr wrap="square" lIns="9144" tIns="9144" rIns="9144" bIns="9144" anchor="ctr">
              <a:spAutoFit/>
            </a:bodyPr>
            <a:lstStyle/>
            <a:p>
              <a:pPr algn="l"/>
              <a:r>
                <a:rPr sz="1050" b="1">
                  <a:solidFill>
                    <a:srgbClr val="6C7F9A"/>
                  </a:solidFill>
                </a:rPr>
                <a:t>POPULATION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D55A417-F443-2215-549D-64C34475DF07}"/>
                </a:ext>
              </a:extLst>
            </p:cNvPr>
            <p:cNvSpPr txBox="1"/>
            <p:nvPr/>
          </p:nvSpPr>
          <p:spPr>
            <a:xfrm>
              <a:off x="1083449" y="1939998"/>
              <a:ext cx="1536192" cy="326243"/>
            </a:xfrm>
            <a:prstGeom prst="rect">
              <a:avLst/>
            </a:prstGeom>
            <a:noFill/>
          </p:spPr>
          <p:txBody>
            <a:bodyPr wrap="square" lIns="9144" tIns="9144" rIns="9144" bIns="9144" anchor="ctr">
              <a:spAutoFit/>
            </a:bodyPr>
            <a:lstStyle/>
            <a:p>
              <a:pPr algn="l"/>
              <a:r>
                <a:rPr lang="en-US" sz="2000" b="1" dirty="0">
                  <a:solidFill>
                    <a:srgbClr val="0B1F4A"/>
                  </a:solidFill>
                </a:rPr>
                <a:t>11.6</a:t>
              </a:r>
              <a:r>
                <a:rPr sz="2000" b="1" dirty="0">
                  <a:solidFill>
                    <a:srgbClr val="0B1F4A"/>
                  </a:solidFill>
                </a:rPr>
                <a:t>M</a:t>
              </a:r>
            </a:p>
          </p:txBody>
        </p:sp>
        <p:pic>
          <p:nvPicPr>
            <p:cNvPr id="41" name="Graphic 40" descr="Users with solid fill">
              <a:extLst>
                <a:ext uri="{FF2B5EF4-FFF2-40B4-BE49-F238E27FC236}">
                  <a16:creationId xmlns:a16="http://schemas.microsoft.com/office/drawing/2014/main" id="{0C893151-C7B5-9DFE-7258-EFAEAEFC191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530236" y="1778507"/>
              <a:ext cx="365760" cy="365760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6843BBC-62A5-40BD-0A94-DB55AAD0248D}"/>
              </a:ext>
            </a:extLst>
          </p:cNvPr>
          <p:cNvGrpSpPr/>
          <p:nvPr/>
        </p:nvGrpSpPr>
        <p:grpSpPr>
          <a:xfrm>
            <a:off x="504878" y="2569464"/>
            <a:ext cx="2386584" cy="859536"/>
            <a:chOff x="333641" y="2569464"/>
            <a:chExt cx="2386584" cy="859536"/>
          </a:xfrm>
        </p:grpSpPr>
        <p:sp>
          <p:nvSpPr>
            <p:cNvPr id="45" name="Rounded Rectangle 153">
              <a:extLst>
                <a:ext uri="{FF2B5EF4-FFF2-40B4-BE49-F238E27FC236}">
                  <a16:creationId xmlns:a16="http://schemas.microsoft.com/office/drawing/2014/main" id="{78AC5BA9-89C0-511C-2683-EEFD83895FD0}"/>
                </a:ext>
              </a:extLst>
            </p:cNvPr>
            <p:cNvSpPr/>
            <p:nvPr/>
          </p:nvSpPr>
          <p:spPr>
            <a:xfrm>
              <a:off x="333641" y="2569464"/>
              <a:ext cx="2386584" cy="859536"/>
            </a:xfrm>
            <a:prstGeom prst="roundRect">
              <a:avLst>
                <a:gd name="adj" fmla="val 13000"/>
              </a:avLst>
            </a:prstGeom>
            <a:solidFill>
              <a:srgbClr val="FFFFFF"/>
            </a:solidFill>
            <a:ln w="10160">
              <a:solidFill>
                <a:srgbClr val="DEEAF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D871941A-FB24-3EAF-D4C5-EF02E7F7CA8B}"/>
                </a:ext>
              </a:extLst>
            </p:cNvPr>
            <p:cNvSpPr/>
            <p:nvPr/>
          </p:nvSpPr>
          <p:spPr>
            <a:xfrm>
              <a:off x="452513" y="2715768"/>
              <a:ext cx="521207" cy="521207"/>
            </a:xfrm>
            <a:prstGeom prst="ellipse">
              <a:avLst/>
            </a:prstGeom>
            <a:solidFill>
              <a:srgbClr val="E4FAF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0B808C0-A392-519E-FA6B-127351E3D2C2}"/>
                </a:ext>
              </a:extLst>
            </p:cNvPr>
            <p:cNvSpPr txBox="1"/>
            <p:nvPr/>
          </p:nvSpPr>
          <p:spPr>
            <a:xfrm>
              <a:off x="1083449" y="2730899"/>
              <a:ext cx="1517904" cy="180049"/>
            </a:xfrm>
            <a:prstGeom prst="rect">
              <a:avLst/>
            </a:prstGeom>
            <a:noFill/>
          </p:spPr>
          <p:txBody>
            <a:bodyPr wrap="square" lIns="9144" tIns="9144" rIns="9144" bIns="9144" anchor="ctr">
              <a:spAutoFit/>
            </a:bodyPr>
            <a:lstStyle/>
            <a:p>
              <a:pPr algn="l"/>
              <a:r>
                <a:rPr sz="1050" b="1" dirty="0">
                  <a:solidFill>
                    <a:srgbClr val="6C7F9A"/>
                  </a:solidFill>
                </a:rPr>
                <a:t>LAND AREA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D7CBE8D-FC62-4C91-F8C9-468DDF713DC5}"/>
                </a:ext>
              </a:extLst>
            </p:cNvPr>
            <p:cNvSpPr txBox="1"/>
            <p:nvPr/>
          </p:nvSpPr>
          <p:spPr>
            <a:xfrm>
              <a:off x="1083449" y="2985760"/>
              <a:ext cx="1536192" cy="264688"/>
            </a:xfrm>
            <a:prstGeom prst="rect">
              <a:avLst/>
            </a:prstGeom>
            <a:noFill/>
          </p:spPr>
          <p:txBody>
            <a:bodyPr wrap="square" lIns="9144" tIns="9144" rIns="9144" bIns="9144" anchor="ctr">
              <a:spAutoFit/>
            </a:bodyPr>
            <a:lstStyle/>
            <a:p>
              <a:pPr algn="l"/>
              <a:r>
                <a:rPr lang="en-US" sz="1600" b="1" dirty="0">
                  <a:solidFill>
                    <a:srgbClr val="0B1F4A"/>
                  </a:solidFill>
                </a:rPr>
                <a:t>83</a:t>
              </a:r>
              <a:r>
                <a:rPr sz="1600" b="1" dirty="0">
                  <a:solidFill>
                    <a:srgbClr val="0B1F4A"/>
                  </a:solidFill>
                </a:rPr>
                <a:t>,</a:t>
              </a:r>
              <a:r>
                <a:rPr lang="en-US" sz="1600" b="1" dirty="0">
                  <a:solidFill>
                    <a:srgbClr val="0B1F4A"/>
                  </a:solidFill>
                </a:rPr>
                <a:t>600</a:t>
              </a:r>
              <a:r>
                <a:rPr sz="1600" b="1" dirty="0">
                  <a:solidFill>
                    <a:srgbClr val="0B1F4A"/>
                  </a:solidFill>
                </a:rPr>
                <a:t> km²</a:t>
              </a:r>
            </a:p>
          </p:txBody>
        </p:sp>
        <p:pic>
          <p:nvPicPr>
            <p:cNvPr id="53" name="Graphic 52" descr="Marker with solid fill">
              <a:extLst>
                <a:ext uri="{FF2B5EF4-FFF2-40B4-BE49-F238E27FC236}">
                  <a16:creationId xmlns:a16="http://schemas.microsoft.com/office/drawing/2014/main" id="{3FE0EA4E-ED4E-DAD6-910E-E4F3D5E7F49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530236" y="2793491"/>
              <a:ext cx="365760" cy="365760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005C637-9C85-0867-9559-49D75463F29D}"/>
              </a:ext>
            </a:extLst>
          </p:cNvPr>
          <p:cNvGrpSpPr/>
          <p:nvPr/>
        </p:nvGrpSpPr>
        <p:grpSpPr>
          <a:xfrm>
            <a:off x="504878" y="3584448"/>
            <a:ext cx="2386584" cy="859536"/>
            <a:chOff x="333641" y="3584448"/>
            <a:chExt cx="2386584" cy="859536"/>
          </a:xfrm>
        </p:grpSpPr>
        <p:sp>
          <p:nvSpPr>
            <p:cNvPr id="57" name="Rounded Rectangle 160">
              <a:extLst>
                <a:ext uri="{FF2B5EF4-FFF2-40B4-BE49-F238E27FC236}">
                  <a16:creationId xmlns:a16="http://schemas.microsoft.com/office/drawing/2014/main" id="{F01D95EC-2435-D172-7B74-24303DCBC156}"/>
                </a:ext>
              </a:extLst>
            </p:cNvPr>
            <p:cNvSpPr/>
            <p:nvPr/>
          </p:nvSpPr>
          <p:spPr>
            <a:xfrm>
              <a:off x="333641" y="3584448"/>
              <a:ext cx="2386584" cy="859536"/>
            </a:xfrm>
            <a:prstGeom prst="roundRect">
              <a:avLst>
                <a:gd name="adj" fmla="val 13000"/>
              </a:avLst>
            </a:prstGeom>
            <a:solidFill>
              <a:srgbClr val="FFFFFF"/>
            </a:solidFill>
            <a:ln w="10160">
              <a:solidFill>
                <a:srgbClr val="DEEAF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23EBB25A-4241-D854-81A1-746602DF0945}"/>
                </a:ext>
              </a:extLst>
            </p:cNvPr>
            <p:cNvSpPr/>
            <p:nvPr/>
          </p:nvSpPr>
          <p:spPr>
            <a:xfrm>
              <a:off x="452513" y="3730752"/>
              <a:ext cx="521207" cy="521207"/>
            </a:xfrm>
            <a:prstGeom prst="ellipse">
              <a:avLst/>
            </a:prstGeom>
            <a:solidFill>
              <a:srgbClr val="F1EB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C918AC44-28B8-6B1B-FF83-680DA715E3AD}"/>
                </a:ext>
              </a:extLst>
            </p:cNvPr>
            <p:cNvSpPr txBox="1"/>
            <p:nvPr/>
          </p:nvSpPr>
          <p:spPr>
            <a:xfrm>
              <a:off x="1083449" y="3745883"/>
              <a:ext cx="1517904" cy="180049"/>
            </a:xfrm>
            <a:prstGeom prst="rect">
              <a:avLst/>
            </a:prstGeom>
            <a:noFill/>
          </p:spPr>
          <p:txBody>
            <a:bodyPr wrap="square" lIns="9144" tIns="9144" rIns="9144" bIns="9144" anchor="ctr">
              <a:spAutoFit/>
            </a:bodyPr>
            <a:lstStyle/>
            <a:p>
              <a:pPr algn="l"/>
              <a:r>
                <a:rPr sz="1050" b="1" dirty="0">
                  <a:solidFill>
                    <a:srgbClr val="6C7F9A"/>
                  </a:solidFill>
                </a:rPr>
                <a:t>CAPITAL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04D73C7-6D2A-BEFB-171C-A401E05AE4B4}"/>
                </a:ext>
              </a:extLst>
            </p:cNvPr>
            <p:cNvSpPr txBox="1"/>
            <p:nvPr/>
          </p:nvSpPr>
          <p:spPr>
            <a:xfrm>
              <a:off x="1083449" y="3969966"/>
              <a:ext cx="1536192" cy="326243"/>
            </a:xfrm>
            <a:prstGeom prst="rect">
              <a:avLst/>
            </a:prstGeom>
            <a:noFill/>
          </p:spPr>
          <p:txBody>
            <a:bodyPr wrap="square" lIns="9144" tIns="9144" rIns="9144" bIns="9144" anchor="ctr">
              <a:spAutoFit/>
            </a:bodyPr>
            <a:lstStyle/>
            <a:p>
              <a:pPr algn="l"/>
              <a:r>
                <a:rPr lang="en-US" sz="2000" b="1" dirty="0">
                  <a:solidFill>
                    <a:srgbClr val="0B1F4A"/>
                  </a:solidFill>
                </a:rPr>
                <a:t>Abu Dhabi</a:t>
              </a:r>
              <a:endParaRPr sz="2000" b="1" dirty="0">
                <a:solidFill>
                  <a:srgbClr val="0B1F4A"/>
                </a:solidFill>
              </a:endParaRPr>
            </a:p>
          </p:txBody>
        </p:sp>
        <p:pic>
          <p:nvPicPr>
            <p:cNvPr id="63" name="Graphic 62" descr="Court with solid fill">
              <a:extLst>
                <a:ext uri="{FF2B5EF4-FFF2-40B4-BE49-F238E27FC236}">
                  <a16:creationId xmlns:a16="http://schemas.microsoft.com/office/drawing/2014/main" id="{574C7FBB-7412-C3F8-1E47-F67E8C4FEDE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30236" y="3799332"/>
              <a:ext cx="365760" cy="3657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83895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 Official Palette">
      <a:dk1>
        <a:srgbClr val="000000"/>
      </a:dk1>
      <a:lt1>
        <a:srgbClr val="FFFFFF"/>
      </a:lt1>
      <a:dk2>
        <a:srgbClr val="94A3B8"/>
      </a:dk2>
      <a:lt2>
        <a:srgbClr val="F2F2F2"/>
      </a:lt2>
      <a:accent1>
        <a:srgbClr val="FA443D"/>
      </a:accent1>
      <a:accent2>
        <a:srgbClr val="FE8504"/>
      </a:accent2>
      <a:accent3>
        <a:srgbClr val="FEC818"/>
      </a:accent3>
      <a:accent4>
        <a:srgbClr val="6AA762"/>
      </a:accent4>
      <a:accent5>
        <a:srgbClr val="20C4E3"/>
      </a:accent5>
      <a:accent6>
        <a:srgbClr val="294B78"/>
      </a:accent6>
      <a:hlink>
        <a:srgbClr val="294B78"/>
      </a:hlink>
      <a:folHlink>
        <a:srgbClr val="294B7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 Official (Dark) Palette">
      <a:dk1>
        <a:srgbClr val="FFFFFF"/>
      </a:dk1>
      <a:lt1>
        <a:srgbClr val="121212"/>
      </a:lt1>
      <a:dk2>
        <a:srgbClr val="94A3B8"/>
      </a:dk2>
      <a:lt2>
        <a:srgbClr val="001422"/>
      </a:lt2>
      <a:accent1>
        <a:srgbClr val="FF5C55"/>
      </a:accent1>
      <a:accent2>
        <a:srgbClr val="FFA133"/>
      </a:accent2>
      <a:accent3>
        <a:srgbClr val="FFD53D"/>
      </a:accent3>
      <a:accent4>
        <a:srgbClr val="7CC772"/>
      </a:accent4>
      <a:accent5>
        <a:srgbClr val="45D6F5"/>
      </a:accent5>
      <a:accent6>
        <a:srgbClr val="4C7EB8"/>
      </a:accent6>
      <a:hlink>
        <a:srgbClr val="45D6F5"/>
      </a:hlink>
      <a:folHlink>
        <a:srgbClr val="4C7EB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9571</TotalTime>
  <Words>90</Words>
  <Application>Microsoft Office PowerPoint</Application>
  <PresentationFormat>Widescreen</PresentationFormat>
  <Paragraphs>35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United Arab Emirates Map – Slide Template</vt:lpstr>
      <vt:lpstr>United Arab Emirates Map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United Arab Emirates Map</dc:title>
  <dc:creator>PresentationGO.com</dc:creator>
  <dc:description>© Copyright PresentationGO.com - Do not distribute or sale without written permission.</dc:description>
  <cp:lastModifiedBy>Christophe Barroche</cp:lastModifiedBy>
  <cp:revision>66</cp:revision>
  <dcterms:created xsi:type="dcterms:W3CDTF">2014-11-26T05:14:11Z</dcterms:created>
  <dcterms:modified xsi:type="dcterms:W3CDTF">2026-11-05T23:54:26Z</dcterms:modified>
  <cp:category>Maps &amp; Flags</cp:category>
</cp:coreProperties>
</file>