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125" y="8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E35C8-6349-0805-B46E-E5A31EC8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 Korea Regions Map – Slide Template</a:t>
            </a:r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CDF89CE3-475D-0195-6AC7-0B20B40CA2B8}"/>
              </a:ext>
            </a:extLst>
          </p:cNvPr>
          <p:cNvGrpSpPr/>
          <p:nvPr/>
        </p:nvGrpSpPr>
        <p:grpSpPr>
          <a:xfrm>
            <a:off x="9070694" y="4743317"/>
            <a:ext cx="2393004" cy="1313234"/>
            <a:chOff x="8390511" y="4743317"/>
            <a:chExt cx="2393004" cy="1313234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DF175C22-4022-86C7-1FC1-5CFCAF32B792}"/>
                </a:ext>
              </a:extLst>
            </p:cNvPr>
            <p:cNvSpPr/>
            <p:nvPr/>
          </p:nvSpPr>
          <p:spPr>
            <a:xfrm>
              <a:off x="8390511" y="4743317"/>
              <a:ext cx="2393004" cy="1313234"/>
            </a:xfrm>
            <a:prstGeom prst="roundRect">
              <a:avLst>
                <a:gd name="adj" fmla="val 8888"/>
              </a:avLst>
            </a:prstGeom>
            <a:solidFill>
              <a:srgbClr val="F8FBFE"/>
            </a:solidFill>
            <a:ln w="11664" cap="flat">
              <a:solidFill>
                <a:srgbClr val="C8D8E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2F39460-F676-F575-5170-28E96192C9F3}"/>
                </a:ext>
              </a:extLst>
            </p:cNvPr>
            <p:cNvSpPr txBox="1"/>
            <p:nvPr/>
          </p:nvSpPr>
          <p:spPr>
            <a:xfrm>
              <a:off x="8508019" y="4806263"/>
              <a:ext cx="436337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ctr">
                <a:defRPr sz="1200" b="1" spc="0" baseline="0">
                  <a:ln/>
                  <a:solidFill>
                    <a:srgbClr val="1E304D"/>
                  </a:solidFill>
                  <a:cs typeface="Arial"/>
                  <a:rtl val="0"/>
                </a:defRPr>
              </a:lvl1pPr>
            </a:lstStyle>
            <a:p>
              <a:r>
                <a:rPr lang="en-US" dirty="0">
                  <a:sym typeface="Arial"/>
                </a:rPr>
                <a:t>Jeju</a:t>
              </a: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3832215-D0C4-94A9-32E8-32E235B02E3A}"/>
                </a:ext>
              </a:extLst>
            </p:cNvPr>
            <p:cNvSpPr/>
            <p:nvPr/>
          </p:nvSpPr>
          <p:spPr>
            <a:xfrm>
              <a:off x="9245827" y="5222575"/>
              <a:ext cx="682371" cy="439769"/>
            </a:xfrm>
            <a:custGeom>
              <a:avLst/>
              <a:gdLst>
                <a:gd name="csX0" fmla="*/ 667798 w 682371"/>
                <a:gd name="csY0" fmla="*/ 40291 h 439769"/>
                <a:gd name="csX1" fmla="*/ 673799 w 682371"/>
                <a:gd name="csY1" fmla="*/ 47149 h 439769"/>
                <a:gd name="csX2" fmla="*/ 669941 w 682371"/>
                <a:gd name="csY2" fmla="*/ 52293 h 439769"/>
                <a:gd name="csX3" fmla="*/ 682371 w 682371"/>
                <a:gd name="csY3" fmla="*/ 51435 h 439769"/>
                <a:gd name="csX4" fmla="*/ 675942 w 682371"/>
                <a:gd name="csY4" fmla="*/ 53578 h 439769"/>
                <a:gd name="csX5" fmla="*/ 681085 w 682371"/>
                <a:gd name="csY5" fmla="*/ 66008 h 439769"/>
                <a:gd name="csX6" fmla="*/ 677228 w 682371"/>
                <a:gd name="csY6" fmla="*/ 68580 h 439769"/>
                <a:gd name="csX7" fmla="*/ 676370 w 682371"/>
                <a:gd name="csY7" fmla="*/ 76724 h 439769"/>
                <a:gd name="csX8" fmla="*/ 658368 w 682371"/>
                <a:gd name="csY8" fmla="*/ 72438 h 439769"/>
                <a:gd name="csX9" fmla="*/ 654510 w 682371"/>
                <a:gd name="csY9" fmla="*/ 59579 h 439769"/>
                <a:gd name="csX10" fmla="*/ 661797 w 682371"/>
                <a:gd name="csY10" fmla="*/ 51006 h 439769"/>
                <a:gd name="csX11" fmla="*/ 661368 w 682371"/>
                <a:gd name="csY11" fmla="*/ 42863 h 439769"/>
                <a:gd name="csX12" fmla="*/ 667798 w 682371"/>
                <a:gd name="csY12" fmla="*/ 40291 h 439769"/>
                <a:gd name="csX13" fmla="*/ 324041 w 682371"/>
                <a:gd name="csY13" fmla="*/ 38576 h 439769"/>
                <a:gd name="csX14" fmla="*/ 323183 w 682371"/>
                <a:gd name="csY14" fmla="*/ 41148 h 439769"/>
                <a:gd name="csX15" fmla="*/ 318468 w 682371"/>
                <a:gd name="csY15" fmla="*/ 45435 h 439769"/>
                <a:gd name="csX16" fmla="*/ 329613 w 682371"/>
                <a:gd name="csY16" fmla="*/ 39434 h 439769"/>
                <a:gd name="csX17" fmla="*/ 329184 w 682371"/>
                <a:gd name="csY17" fmla="*/ 33861 h 439769"/>
                <a:gd name="csX18" fmla="*/ 331756 w 682371"/>
                <a:gd name="csY18" fmla="*/ 41577 h 439769"/>
                <a:gd name="csX19" fmla="*/ 336471 w 682371"/>
                <a:gd name="csY19" fmla="*/ 42863 h 439769"/>
                <a:gd name="csX20" fmla="*/ 345043 w 682371"/>
                <a:gd name="csY20" fmla="*/ 36005 h 439769"/>
                <a:gd name="csX21" fmla="*/ 349758 w 682371"/>
                <a:gd name="csY21" fmla="*/ 39434 h 439769"/>
                <a:gd name="csX22" fmla="*/ 351044 w 682371"/>
                <a:gd name="csY22" fmla="*/ 35148 h 439769"/>
                <a:gd name="csX23" fmla="*/ 365189 w 682371"/>
                <a:gd name="csY23" fmla="*/ 38576 h 439769"/>
                <a:gd name="csX24" fmla="*/ 373332 w 682371"/>
                <a:gd name="csY24" fmla="*/ 26575 h 439769"/>
                <a:gd name="csX25" fmla="*/ 386191 w 682371"/>
                <a:gd name="csY25" fmla="*/ 28290 h 439769"/>
                <a:gd name="csX26" fmla="*/ 399907 w 682371"/>
                <a:gd name="csY26" fmla="*/ 24003 h 439769"/>
                <a:gd name="csX27" fmla="*/ 405908 w 682371"/>
                <a:gd name="csY27" fmla="*/ 28290 h 439769"/>
                <a:gd name="csX28" fmla="*/ 405479 w 682371"/>
                <a:gd name="csY28" fmla="*/ 19717 h 439769"/>
                <a:gd name="csX29" fmla="*/ 409337 w 682371"/>
                <a:gd name="csY29" fmla="*/ 18860 h 439769"/>
                <a:gd name="csX30" fmla="*/ 413194 w 682371"/>
                <a:gd name="csY30" fmla="*/ 9430 h 439769"/>
                <a:gd name="csX31" fmla="*/ 417909 w 682371"/>
                <a:gd name="csY31" fmla="*/ 11573 h 439769"/>
                <a:gd name="csX32" fmla="*/ 416195 w 682371"/>
                <a:gd name="csY32" fmla="*/ 16288 h 439769"/>
                <a:gd name="csX33" fmla="*/ 420481 w 682371"/>
                <a:gd name="csY33" fmla="*/ 12859 h 439769"/>
                <a:gd name="csX34" fmla="*/ 431197 w 682371"/>
                <a:gd name="csY34" fmla="*/ 22289 h 439769"/>
                <a:gd name="csX35" fmla="*/ 432483 w 682371"/>
                <a:gd name="csY35" fmla="*/ 18860 h 439769"/>
                <a:gd name="csX36" fmla="*/ 437626 w 682371"/>
                <a:gd name="csY36" fmla="*/ 20146 h 439769"/>
                <a:gd name="csX37" fmla="*/ 439769 w 682371"/>
                <a:gd name="csY37" fmla="*/ 12859 h 439769"/>
                <a:gd name="csX38" fmla="*/ 450485 w 682371"/>
                <a:gd name="csY38" fmla="*/ 16716 h 439769"/>
                <a:gd name="csX39" fmla="*/ 472773 w 682371"/>
                <a:gd name="csY39" fmla="*/ 11573 h 439769"/>
                <a:gd name="csX40" fmla="*/ 480060 w 682371"/>
                <a:gd name="csY40" fmla="*/ 5144 h 439769"/>
                <a:gd name="csX41" fmla="*/ 490347 w 682371"/>
                <a:gd name="csY41" fmla="*/ 6001 h 439769"/>
                <a:gd name="csX42" fmla="*/ 489918 w 682371"/>
                <a:gd name="csY42" fmla="*/ 11145 h 439769"/>
                <a:gd name="csX43" fmla="*/ 496776 w 682371"/>
                <a:gd name="csY43" fmla="*/ 6001 h 439769"/>
                <a:gd name="csX44" fmla="*/ 507492 w 682371"/>
                <a:gd name="csY44" fmla="*/ 8573 h 439769"/>
                <a:gd name="csX45" fmla="*/ 512207 w 682371"/>
                <a:gd name="csY45" fmla="*/ 0 h 439769"/>
                <a:gd name="csX46" fmla="*/ 520351 w 682371"/>
                <a:gd name="csY46" fmla="*/ 429 h 439769"/>
                <a:gd name="csX47" fmla="*/ 520351 w 682371"/>
                <a:gd name="csY47" fmla="*/ 3429 h 439769"/>
                <a:gd name="csX48" fmla="*/ 528066 w 682371"/>
                <a:gd name="csY48" fmla="*/ 429 h 439769"/>
                <a:gd name="csX49" fmla="*/ 538353 w 682371"/>
                <a:gd name="csY49" fmla="*/ 10287 h 439769"/>
                <a:gd name="csX50" fmla="*/ 558070 w 682371"/>
                <a:gd name="csY50" fmla="*/ 4715 h 439769"/>
                <a:gd name="csX51" fmla="*/ 563642 w 682371"/>
                <a:gd name="csY51" fmla="*/ 7287 h 439769"/>
                <a:gd name="csX52" fmla="*/ 567500 w 682371"/>
                <a:gd name="csY52" fmla="*/ 26147 h 439769"/>
                <a:gd name="csX53" fmla="*/ 573500 w 682371"/>
                <a:gd name="csY53" fmla="*/ 32576 h 439769"/>
                <a:gd name="csX54" fmla="*/ 582501 w 682371"/>
                <a:gd name="csY54" fmla="*/ 32576 h 439769"/>
                <a:gd name="csX55" fmla="*/ 588931 w 682371"/>
                <a:gd name="csY55" fmla="*/ 40719 h 439769"/>
                <a:gd name="csX56" fmla="*/ 606076 w 682371"/>
                <a:gd name="csY56" fmla="*/ 34290 h 439769"/>
                <a:gd name="csX57" fmla="*/ 622792 w 682371"/>
                <a:gd name="csY57" fmla="*/ 44577 h 439769"/>
                <a:gd name="csX58" fmla="*/ 622792 w 682371"/>
                <a:gd name="csY58" fmla="*/ 40291 h 439769"/>
                <a:gd name="csX59" fmla="*/ 625793 w 682371"/>
                <a:gd name="csY59" fmla="*/ 41148 h 439769"/>
                <a:gd name="csX60" fmla="*/ 627078 w 682371"/>
                <a:gd name="csY60" fmla="*/ 45863 h 439769"/>
                <a:gd name="csX61" fmla="*/ 621078 w 682371"/>
                <a:gd name="csY61" fmla="*/ 54007 h 439769"/>
                <a:gd name="csX62" fmla="*/ 632651 w 682371"/>
                <a:gd name="csY62" fmla="*/ 57864 h 439769"/>
                <a:gd name="csX63" fmla="*/ 633508 w 682371"/>
                <a:gd name="csY63" fmla="*/ 69866 h 439769"/>
                <a:gd name="csX64" fmla="*/ 630079 w 682371"/>
                <a:gd name="csY64" fmla="*/ 69438 h 439769"/>
                <a:gd name="csX65" fmla="*/ 632222 w 682371"/>
                <a:gd name="csY65" fmla="*/ 75438 h 439769"/>
                <a:gd name="csX66" fmla="*/ 625364 w 682371"/>
                <a:gd name="csY66" fmla="*/ 76295 h 439769"/>
                <a:gd name="csX67" fmla="*/ 623649 w 682371"/>
                <a:gd name="csY67" fmla="*/ 82725 h 439769"/>
                <a:gd name="csX68" fmla="*/ 638651 w 682371"/>
                <a:gd name="csY68" fmla="*/ 95155 h 439769"/>
                <a:gd name="csX69" fmla="*/ 644652 w 682371"/>
                <a:gd name="csY69" fmla="*/ 91297 h 439769"/>
                <a:gd name="csX70" fmla="*/ 636937 w 682371"/>
                <a:gd name="csY70" fmla="*/ 111443 h 439769"/>
                <a:gd name="csX71" fmla="*/ 639509 w 682371"/>
                <a:gd name="csY71" fmla="*/ 112729 h 439769"/>
                <a:gd name="csX72" fmla="*/ 645509 w 682371"/>
                <a:gd name="csY72" fmla="*/ 106728 h 439769"/>
                <a:gd name="csX73" fmla="*/ 648081 w 682371"/>
                <a:gd name="csY73" fmla="*/ 99013 h 439769"/>
                <a:gd name="csX74" fmla="*/ 643366 w 682371"/>
                <a:gd name="csY74" fmla="*/ 96012 h 439769"/>
                <a:gd name="csX75" fmla="*/ 651510 w 682371"/>
                <a:gd name="csY75" fmla="*/ 86154 h 439769"/>
                <a:gd name="csX76" fmla="*/ 651939 w 682371"/>
                <a:gd name="csY76" fmla="*/ 98584 h 439769"/>
                <a:gd name="csX77" fmla="*/ 660083 w 682371"/>
                <a:gd name="csY77" fmla="*/ 108442 h 439769"/>
                <a:gd name="csX78" fmla="*/ 655796 w 682371"/>
                <a:gd name="csY78" fmla="*/ 110585 h 439769"/>
                <a:gd name="csX79" fmla="*/ 649367 w 682371"/>
                <a:gd name="csY79" fmla="*/ 104156 h 439769"/>
                <a:gd name="csX80" fmla="*/ 641652 w 682371"/>
                <a:gd name="csY80" fmla="*/ 111443 h 439769"/>
                <a:gd name="csX81" fmla="*/ 639080 w 682371"/>
                <a:gd name="csY81" fmla="*/ 124301 h 439769"/>
                <a:gd name="csX82" fmla="*/ 641652 w 682371"/>
                <a:gd name="csY82" fmla="*/ 129017 h 439769"/>
                <a:gd name="csX83" fmla="*/ 652367 w 682371"/>
                <a:gd name="csY83" fmla="*/ 133731 h 439769"/>
                <a:gd name="csX84" fmla="*/ 650653 w 682371"/>
                <a:gd name="csY84" fmla="*/ 138018 h 439769"/>
                <a:gd name="csX85" fmla="*/ 645938 w 682371"/>
                <a:gd name="csY85" fmla="*/ 141446 h 439769"/>
                <a:gd name="csX86" fmla="*/ 640366 w 682371"/>
                <a:gd name="csY86" fmla="*/ 137160 h 439769"/>
                <a:gd name="csX87" fmla="*/ 640794 w 682371"/>
                <a:gd name="csY87" fmla="*/ 129017 h 439769"/>
                <a:gd name="csX88" fmla="*/ 635222 w 682371"/>
                <a:gd name="csY88" fmla="*/ 129874 h 439769"/>
                <a:gd name="csX89" fmla="*/ 637365 w 682371"/>
                <a:gd name="csY89" fmla="*/ 136731 h 439769"/>
                <a:gd name="csX90" fmla="*/ 624078 w 682371"/>
                <a:gd name="csY90" fmla="*/ 160734 h 439769"/>
                <a:gd name="csX91" fmla="*/ 627078 w 682371"/>
                <a:gd name="csY91" fmla="*/ 171879 h 439769"/>
                <a:gd name="csX92" fmla="*/ 608648 w 682371"/>
                <a:gd name="csY92" fmla="*/ 178737 h 439769"/>
                <a:gd name="csX93" fmla="*/ 597503 w 682371"/>
                <a:gd name="csY93" fmla="*/ 190738 h 439769"/>
                <a:gd name="csX94" fmla="*/ 600075 w 682371"/>
                <a:gd name="csY94" fmla="*/ 194167 h 439769"/>
                <a:gd name="csX95" fmla="*/ 594503 w 682371"/>
                <a:gd name="csY95" fmla="*/ 198454 h 439769"/>
                <a:gd name="csX96" fmla="*/ 595360 w 682371"/>
                <a:gd name="csY96" fmla="*/ 208312 h 439769"/>
                <a:gd name="csX97" fmla="*/ 585930 w 682371"/>
                <a:gd name="csY97" fmla="*/ 223743 h 439769"/>
                <a:gd name="csX98" fmla="*/ 569214 w 682371"/>
                <a:gd name="csY98" fmla="*/ 233172 h 439769"/>
                <a:gd name="csX99" fmla="*/ 579072 w 682371"/>
                <a:gd name="csY99" fmla="*/ 235315 h 439769"/>
                <a:gd name="csX100" fmla="*/ 578644 w 682371"/>
                <a:gd name="csY100" fmla="*/ 241316 h 439769"/>
                <a:gd name="csX101" fmla="*/ 563642 w 682371"/>
                <a:gd name="csY101" fmla="*/ 255032 h 439769"/>
                <a:gd name="csX102" fmla="*/ 551640 w 682371"/>
                <a:gd name="csY102" fmla="*/ 253746 h 439769"/>
                <a:gd name="csX103" fmla="*/ 545211 w 682371"/>
                <a:gd name="csY103" fmla="*/ 258890 h 439769"/>
                <a:gd name="csX104" fmla="*/ 519922 w 682371"/>
                <a:gd name="csY104" fmla="*/ 253746 h 439769"/>
                <a:gd name="csX105" fmla="*/ 509635 w 682371"/>
                <a:gd name="csY105" fmla="*/ 269177 h 439769"/>
                <a:gd name="csX106" fmla="*/ 498919 w 682371"/>
                <a:gd name="csY106" fmla="*/ 271748 h 439769"/>
                <a:gd name="csX107" fmla="*/ 492490 w 682371"/>
                <a:gd name="csY107" fmla="*/ 282035 h 439769"/>
                <a:gd name="csX108" fmla="*/ 483918 w 682371"/>
                <a:gd name="csY108" fmla="*/ 278178 h 439769"/>
                <a:gd name="csX109" fmla="*/ 457343 w 682371"/>
                <a:gd name="csY109" fmla="*/ 288465 h 439769"/>
                <a:gd name="csX110" fmla="*/ 439341 w 682371"/>
                <a:gd name="csY110" fmla="*/ 288465 h 439769"/>
                <a:gd name="csX111" fmla="*/ 438483 w 682371"/>
                <a:gd name="csY111" fmla="*/ 291894 h 439769"/>
                <a:gd name="csX112" fmla="*/ 431625 w 682371"/>
                <a:gd name="csY112" fmla="*/ 288465 h 439769"/>
                <a:gd name="csX113" fmla="*/ 424339 w 682371"/>
                <a:gd name="csY113" fmla="*/ 292323 h 439769"/>
                <a:gd name="csX114" fmla="*/ 426911 w 682371"/>
                <a:gd name="csY114" fmla="*/ 289322 h 439769"/>
                <a:gd name="csX115" fmla="*/ 423053 w 682371"/>
                <a:gd name="csY115" fmla="*/ 285036 h 439769"/>
                <a:gd name="csX116" fmla="*/ 424339 w 682371"/>
                <a:gd name="csY116" fmla="*/ 290179 h 439769"/>
                <a:gd name="csX117" fmla="*/ 411051 w 682371"/>
                <a:gd name="csY117" fmla="*/ 291894 h 439769"/>
                <a:gd name="csX118" fmla="*/ 407194 w 682371"/>
                <a:gd name="csY118" fmla="*/ 302181 h 439769"/>
                <a:gd name="csX119" fmla="*/ 393049 w 682371"/>
                <a:gd name="csY119" fmla="*/ 307324 h 439769"/>
                <a:gd name="csX120" fmla="*/ 390049 w 682371"/>
                <a:gd name="csY120" fmla="*/ 316325 h 439769"/>
                <a:gd name="csX121" fmla="*/ 374190 w 682371"/>
                <a:gd name="csY121" fmla="*/ 322326 h 439769"/>
                <a:gd name="csX122" fmla="*/ 366903 w 682371"/>
                <a:gd name="csY122" fmla="*/ 318897 h 439769"/>
                <a:gd name="csX123" fmla="*/ 365617 w 682371"/>
                <a:gd name="csY123" fmla="*/ 314182 h 439769"/>
                <a:gd name="csX124" fmla="*/ 356187 w 682371"/>
                <a:gd name="csY124" fmla="*/ 312896 h 439769"/>
                <a:gd name="csX125" fmla="*/ 348472 w 682371"/>
                <a:gd name="csY125" fmla="*/ 315468 h 439769"/>
                <a:gd name="csX126" fmla="*/ 351044 w 682371"/>
                <a:gd name="csY126" fmla="*/ 322755 h 439769"/>
                <a:gd name="csX127" fmla="*/ 345472 w 682371"/>
                <a:gd name="csY127" fmla="*/ 320183 h 439769"/>
                <a:gd name="csX128" fmla="*/ 346329 w 682371"/>
                <a:gd name="csY128" fmla="*/ 324469 h 439769"/>
                <a:gd name="csX129" fmla="*/ 339900 w 682371"/>
                <a:gd name="csY129" fmla="*/ 321469 h 439769"/>
                <a:gd name="csX130" fmla="*/ 344614 w 682371"/>
                <a:gd name="csY130" fmla="*/ 319326 h 439769"/>
                <a:gd name="csX131" fmla="*/ 342471 w 682371"/>
                <a:gd name="csY131" fmla="*/ 317183 h 439769"/>
                <a:gd name="csX132" fmla="*/ 330899 w 682371"/>
                <a:gd name="csY132" fmla="*/ 320183 h 439769"/>
                <a:gd name="csX133" fmla="*/ 324469 w 682371"/>
                <a:gd name="csY133" fmla="*/ 316325 h 439769"/>
                <a:gd name="csX134" fmla="*/ 309039 w 682371"/>
                <a:gd name="csY134" fmla="*/ 316325 h 439769"/>
                <a:gd name="csX135" fmla="*/ 300895 w 682371"/>
                <a:gd name="csY135" fmla="*/ 325755 h 439769"/>
                <a:gd name="csX136" fmla="*/ 289322 w 682371"/>
                <a:gd name="csY136" fmla="*/ 324041 h 439769"/>
                <a:gd name="csX137" fmla="*/ 268319 w 682371"/>
                <a:gd name="csY137" fmla="*/ 332184 h 439769"/>
                <a:gd name="csX138" fmla="*/ 258889 w 682371"/>
                <a:gd name="csY138" fmla="*/ 317612 h 439769"/>
                <a:gd name="csX139" fmla="*/ 252889 w 682371"/>
                <a:gd name="csY139" fmla="*/ 316325 h 439769"/>
                <a:gd name="csX140" fmla="*/ 237030 w 682371"/>
                <a:gd name="csY140" fmla="*/ 324041 h 439769"/>
                <a:gd name="csX141" fmla="*/ 217742 w 682371"/>
                <a:gd name="csY141" fmla="*/ 311611 h 439769"/>
                <a:gd name="csX142" fmla="*/ 197596 w 682371"/>
                <a:gd name="csY142" fmla="*/ 323612 h 439769"/>
                <a:gd name="csX143" fmla="*/ 193310 w 682371"/>
                <a:gd name="csY143" fmla="*/ 321898 h 439769"/>
                <a:gd name="csX144" fmla="*/ 192881 w 682371"/>
                <a:gd name="csY144" fmla="*/ 325326 h 439769"/>
                <a:gd name="csX145" fmla="*/ 182166 w 682371"/>
                <a:gd name="csY145" fmla="*/ 324898 h 439769"/>
                <a:gd name="csX146" fmla="*/ 178737 w 682371"/>
                <a:gd name="csY146" fmla="*/ 319326 h 439769"/>
                <a:gd name="csX147" fmla="*/ 156448 w 682371"/>
                <a:gd name="csY147" fmla="*/ 321040 h 439769"/>
                <a:gd name="csX148" fmla="*/ 156877 w 682371"/>
                <a:gd name="csY148" fmla="*/ 315039 h 439769"/>
                <a:gd name="csX149" fmla="*/ 150876 w 682371"/>
                <a:gd name="csY149" fmla="*/ 315039 h 439769"/>
                <a:gd name="csX150" fmla="*/ 142304 w 682371"/>
                <a:gd name="csY150" fmla="*/ 317612 h 439769"/>
                <a:gd name="csX151" fmla="*/ 132874 w 682371"/>
                <a:gd name="csY151" fmla="*/ 330041 h 439769"/>
                <a:gd name="csX152" fmla="*/ 135017 w 682371"/>
                <a:gd name="csY152" fmla="*/ 327041 h 439769"/>
                <a:gd name="csX153" fmla="*/ 123444 w 682371"/>
                <a:gd name="csY153" fmla="*/ 332613 h 439769"/>
                <a:gd name="csX154" fmla="*/ 120444 w 682371"/>
                <a:gd name="csY154" fmla="*/ 350187 h 439769"/>
                <a:gd name="csX155" fmla="*/ 123444 w 682371"/>
                <a:gd name="csY155" fmla="*/ 358331 h 439769"/>
                <a:gd name="csX156" fmla="*/ 117872 w 682371"/>
                <a:gd name="csY156" fmla="*/ 359188 h 439769"/>
                <a:gd name="csX157" fmla="*/ 114014 w 682371"/>
                <a:gd name="csY157" fmla="*/ 353616 h 439769"/>
                <a:gd name="csX158" fmla="*/ 104156 w 682371"/>
                <a:gd name="csY158" fmla="*/ 359188 h 439769"/>
                <a:gd name="csX159" fmla="*/ 98584 w 682371"/>
                <a:gd name="csY159" fmla="*/ 357473 h 439769"/>
                <a:gd name="csX160" fmla="*/ 95583 w 682371"/>
                <a:gd name="csY160" fmla="*/ 353616 h 439769"/>
                <a:gd name="csX161" fmla="*/ 97727 w 682371"/>
                <a:gd name="csY161" fmla="*/ 344186 h 439769"/>
                <a:gd name="csX162" fmla="*/ 90440 w 682371"/>
                <a:gd name="csY162" fmla="*/ 343758 h 439769"/>
                <a:gd name="csX163" fmla="*/ 87439 w 682371"/>
                <a:gd name="csY163" fmla="*/ 338614 h 439769"/>
                <a:gd name="csX164" fmla="*/ 86154 w 682371"/>
                <a:gd name="csY164" fmla="*/ 342043 h 439769"/>
                <a:gd name="csX165" fmla="*/ 69866 w 682371"/>
                <a:gd name="csY165" fmla="*/ 313754 h 439769"/>
                <a:gd name="csX166" fmla="*/ 46720 w 682371"/>
                <a:gd name="csY166" fmla="*/ 308181 h 439769"/>
                <a:gd name="csX167" fmla="*/ 20574 w 682371"/>
                <a:gd name="csY167" fmla="*/ 280321 h 439769"/>
                <a:gd name="csX168" fmla="*/ 14145 w 682371"/>
                <a:gd name="csY168" fmla="*/ 264462 h 439769"/>
                <a:gd name="csX169" fmla="*/ 19717 w 682371"/>
                <a:gd name="csY169" fmla="*/ 257175 h 439769"/>
                <a:gd name="csX170" fmla="*/ 16716 w 682371"/>
                <a:gd name="csY170" fmla="*/ 248174 h 439769"/>
                <a:gd name="csX171" fmla="*/ 20574 w 682371"/>
                <a:gd name="csY171" fmla="*/ 238744 h 439769"/>
                <a:gd name="csX172" fmla="*/ 15002 w 682371"/>
                <a:gd name="csY172" fmla="*/ 222456 h 439769"/>
                <a:gd name="csX173" fmla="*/ 18859 w 682371"/>
                <a:gd name="csY173" fmla="*/ 213455 h 439769"/>
                <a:gd name="csX174" fmla="*/ 30861 w 682371"/>
                <a:gd name="csY174" fmla="*/ 210026 h 439769"/>
                <a:gd name="csX175" fmla="*/ 31290 w 682371"/>
                <a:gd name="csY175" fmla="*/ 197597 h 439769"/>
                <a:gd name="csX176" fmla="*/ 48863 w 682371"/>
                <a:gd name="csY176" fmla="*/ 191596 h 439769"/>
                <a:gd name="csX177" fmla="*/ 65580 w 682371"/>
                <a:gd name="csY177" fmla="*/ 167164 h 439769"/>
                <a:gd name="csX178" fmla="*/ 76295 w 682371"/>
                <a:gd name="csY178" fmla="*/ 168878 h 439769"/>
                <a:gd name="csX179" fmla="*/ 88725 w 682371"/>
                <a:gd name="csY179" fmla="*/ 157734 h 439769"/>
                <a:gd name="csX180" fmla="*/ 90440 w 682371"/>
                <a:gd name="csY180" fmla="*/ 150876 h 439769"/>
                <a:gd name="csX181" fmla="*/ 95583 w 682371"/>
                <a:gd name="csY181" fmla="*/ 148733 h 439769"/>
                <a:gd name="csX182" fmla="*/ 91726 w 682371"/>
                <a:gd name="csY182" fmla="*/ 144875 h 439769"/>
                <a:gd name="csX183" fmla="*/ 99012 w 682371"/>
                <a:gd name="csY183" fmla="*/ 141446 h 439769"/>
                <a:gd name="csX184" fmla="*/ 96012 w 682371"/>
                <a:gd name="csY184" fmla="*/ 135017 h 439769"/>
                <a:gd name="csX185" fmla="*/ 100298 w 682371"/>
                <a:gd name="csY185" fmla="*/ 135446 h 439769"/>
                <a:gd name="csX186" fmla="*/ 99441 w 682371"/>
                <a:gd name="csY186" fmla="*/ 123016 h 439769"/>
                <a:gd name="csX187" fmla="*/ 108871 w 682371"/>
                <a:gd name="csY187" fmla="*/ 123444 h 439769"/>
                <a:gd name="csX188" fmla="*/ 111871 w 682371"/>
                <a:gd name="csY188" fmla="*/ 116158 h 439769"/>
                <a:gd name="csX189" fmla="*/ 122158 w 682371"/>
                <a:gd name="csY189" fmla="*/ 117015 h 439769"/>
                <a:gd name="csX190" fmla="*/ 135446 w 682371"/>
                <a:gd name="csY190" fmla="*/ 109728 h 439769"/>
                <a:gd name="csX191" fmla="*/ 136731 w 682371"/>
                <a:gd name="csY191" fmla="*/ 93869 h 439769"/>
                <a:gd name="csX192" fmla="*/ 140589 w 682371"/>
                <a:gd name="csY192" fmla="*/ 91297 h 439769"/>
                <a:gd name="csX193" fmla="*/ 161592 w 682371"/>
                <a:gd name="csY193" fmla="*/ 93440 h 439769"/>
                <a:gd name="csX194" fmla="*/ 175308 w 682371"/>
                <a:gd name="csY194" fmla="*/ 82296 h 439769"/>
                <a:gd name="csX195" fmla="*/ 186881 w 682371"/>
                <a:gd name="csY195" fmla="*/ 83153 h 439769"/>
                <a:gd name="csX196" fmla="*/ 201454 w 682371"/>
                <a:gd name="csY196" fmla="*/ 71581 h 439769"/>
                <a:gd name="csX197" fmla="*/ 212598 w 682371"/>
                <a:gd name="csY197" fmla="*/ 78439 h 439769"/>
                <a:gd name="csX198" fmla="*/ 232315 w 682371"/>
                <a:gd name="csY198" fmla="*/ 66437 h 439769"/>
                <a:gd name="csX199" fmla="*/ 255461 w 682371"/>
                <a:gd name="csY199" fmla="*/ 65151 h 439769"/>
                <a:gd name="csX200" fmla="*/ 259747 w 682371"/>
                <a:gd name="csY200" fmla="*/ 58722 h 439769"/>
                <a:gd name="csX201" fmla="*/ 264462 w 682371"/>
                <a:gd name="csY201" fmla="*/ 59150 h 439769"/>
                <a:gd name="csX202" fmla="*/ 265319 w 682371"/>
                <a:gd name="csY202" fmla="*/ 53578 h 439769"/>
                <a:gd name="csX203" fmla="*/ 265748 w 682371"/>
                <a:gd name="csY203" fmla="*/ 56579 h 439769"/>
                <a:gd name="csX204" fmla="*/ 268748 w 682371"/>
                <a:gd name="csY204" fmla="*/ 53150 h 439769"/>
                <a:gd name="csX205" fmla="*/ 280321 w 682371"/>
                <a:gd name="csY205" fmla="*/ 52293 h 439769"/>
                <a:gd name="csX206" fmla="*/ 289751 w 682371"/>
                <a:gd name="csY206" fmla="*/ 42005 h 439769"/>
                <a:gd name="csX207" fmla="*/ 304324 w 682371"/>
                <a:gd name="csY207" fmla="*/ 48006 h 439769"/>
                <a:gd name="csX208" fmla="*/ 308610 w 682371"/>
                <a:gd name="csY208" fmla="*/ 44149 h 439769"/>
                <a:gd name="csX209" fmla="*/ 318040 w 682371"/>
                <a:gd name="csY209" fmla="*/ 45435 h 439769"/>
                <a:gd name="csX210" fmla="*/ 324041 w 682371"/>
                <a:gd name="csY210" fmla="*/ 38576 h 439769"/>
                <a:gd name="csX211" fmla="*/ 105870 w 682371"/>
                <a:gd name="csY211" fmla="*/ 378048 h 439769"/>
                <a:gd name="csX212" fmla="*/ 111014 w 682371"/>
                <a:gd name="csY212" fmla="*/ 386192 h 439769"/>
                <a:gd name="csX213" fmla="*/ 102870 w 682371"/>
                <a:gd name="csY213" fmla="*/ 389620 h 439769"/>
                <a:gd name="csX214" fmla="*/ 97298 w 682371"/>
                <a:gd name="csY214" fmla="*/ 383191 h 439769"/>
                <a:gd name="csX215" fmla="*/ 105870 w 682371"/>
                <a:gd name="csY215" fmla="*/ 378048 h 439769"/>
                <a:gd name="csX216" fmla="*/ 101584 w 682371"/>
                <a:gd name="csY216" fmla="*/ 427339 h 439769"/>
                <a:gd name="csX217" fmla="*/ 102441 w 682371"/>
                <a:gd name="csY217" fmla="*/ 436769 h 439769"/>
                <a:gd name="csX218" fmla="*/ 100298 w 682371"/>
                <a:gd name="csY218" fmla="*/ 439770 h 439769"/>
                <a:gd name="csX219" fmla="*/ 97298 w 682371"/>
                <a:gd name="csY219" fmla="*/ 434626 h 439769"/>
                <a:gd name="csX220" fmla="*/ 101584 w 682371"/>
                <a:gd name="csY220" fmla="*/ 427339 h 439769"/>
                <a:gd name="csX221" fmla="*/ 72438 w 682371"/>
                <a:gd name="csY221" fmla="*/ 145733 h 439769"/>
                <a:gd name="csX222" fmla="*/ 74581 w 682371"/>
                <a:gd name="csY222" fmla="*/ 150448 h 439769"/>
                <a:gd name="csX223" fmla="*/ 70723 w 682371"/>
                <a:gd name="csY223" fmla="*/ 155591 h 439769"/>
                <a:gd name="csX224" fmla="*/ 65580 w 682371"/>
                <a:gd name="csY224" fmla="*/ 150019 h 439769"/>
                <a:gd name="csX225" fmla="*/ 72438 w 682371"/>
                <a:gd name="csY225" fmla="*/ 145733 h 439769"/>
                <a:gd name="csX226" fmla="*/ 5572 w 682371"/>
                <a:gd name="csY226" fmla="*/ 240888 h 439769"/>
                <a:gd name="csX227" fmla="*/ 9001 w 682371"/>
                <a:gd name="csY227" fmla="*/ 244316 h 439769"/>
                <a:gd name="csX228" fmla="*/ 7715 w 682371"/>
                <a:gd name="csY228" fmla="*/ 248174 h 439769"/>
                <a:gd name="csX229" fmla="*/ 0 w 682371"/>
                <a:gd name="csY229" fmla="*/ 244316 h 439769"/>
                <a:gd name="csX230" fmla="*/ 5572 w 682371"/>
                <a:gd name="csY230" fmla="*/ 240888 h 4397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</a:cxnLst>
              <a:rect l="l" t="t" r="r" b="b"/>
              <a:pathLst>
                <a:path w="682371" h="439769">
                  <a:moveTo>
                    <a:pt x="667798" y="40291"/>
                  </a:moveTo>
                  <a:lnTo>
                    <a:pt x="673799" y="47149"/>
                  </a:lnTo>
                  <a:lnTo>
                    <a:pt x="669941" y="52293"/>
                  </a:lnTo>
                  <a:lnTo>
                    <a:pt x="682371" y="51435"/>
                  </a:lnTo>
                  <a:lnTo>
                    <a:pt x="675942" y="53578"/>
                  </a:lnTo>
                  <a:lnTo>
                    <a:pt x="681085" y="66008"/>
                  </a:lnTo>
                  <a:lnTo>
                    <a:pt x="677228" y="68580"/>
                  </a:lnTo>
                  <a:lnTo>
                    <a:pt x="676370" y="76724"/>
                  </a:lnTo>
                  <a:lnTo>
                    <a:pt x="658368" y="72438"/>
                  </a:lnTo>
                  <a:lnTo>
                    <a:pt x="654510" y="59579"/>
                  </a:lnTo>
                  <a:lnTo>
                    <a:pt x="661797" y="51006"/>
                  </a:lnTo>
                  <a:lnTo>
                    <a:pt x="661368" y="42863"/>
                  </a:lnTo>
                  <a:lnTo>
                    <a:pt x="667798" y="40291"/>
                  </a:lnTo>
                  <a:close/>
                  <a:moveTo>
                    <a:pt x="324041" y="38576"/>
                  </a:moveTo>
                  <a:lnTo>
                    <a:pt x="323183" y="41148"/>
                  </a:lnTo>
                  <a:lnTo>
                    <a:pt x="318468" y="45435"/>
                  </a:lnTo>
                  <a:lnTo>
                    <a:pt x="329613" y="39434"/>
                  </a:lnTo>
                  <a:lnTo>
                    <a:pt x="329184" y="33861"/>
                  </a:lnTo>
                  <a:lnTo>
                    <a:pt x="331756" y="41577"/>
                  </a:lnTo>
                  <a:lnTo>
                    <a:pt x="336471" y="42863"/>
                  </a:lnTo>
                  <a:lnTo>
                    <a:pt x="345043" y="36005"/>
                  </a:lnTo>
                  <a:lnTo>
                    <a:pt x="349758" y="39434"/>
                  </a:lnTo>
                  <a:lnTo>
                    <a:pt x="351044" y="35148"/>
                  </a:lnTo>
                  <a:lnTo>
                    <a:pt x="365189" y="38576"/>
                  </a:lnTo>
                  <a:lnTo>
                    <a:pt x="373332" y="26575"/>
                  </a:lnTo>
                  <a:lnTo>
                    <a:pt x="386191" y="28290"/>
                  </a:lnTo>
                  <a:lnTo>
                    <a:pt x="399907" y="24003"/>
                  </a:lnTo>
                  <a:lnTo>
                    <a:pt x="405908" y="28290"/>
                  </a:lnTo>
                  <a:lnTo>
                    <a:pt x="405479" y="19717"/>
                  </a:lnTo>
                  <a:lnTo>
                    <a:pt x="409337" y="18860"/>
                  </a:lnTo>
                  <a:lnTo>
                    <a:pt x="413194" y="9430"/>
                  </a:lnTo>
                  <a:lnTo>
                    <a:pt x="417909" y="11573"/>
                  </a:lnTo>
                  <a:lnTo>
                    <a:pt x="416195" y="16288"/>
                  </a:lnTo>
                  <a:lnTo>
                    <a:pt x="420481" y="12859"/>
                  </a:lnTo>
                  <a:lnTo>
                    <a:pt x="431197" y="22289"/>
                  </a:lnTo>
                  <a:lnTo>
                    <a:pt x="432483" y="18860"/>
                  </a:lnTo>
                  <a:lnTo>
                    <a:pt x="437626" y="20146"/>
                  </a:lnTo>
                  <a:lnTo>
                    <a:pt x="439769" y="12859"/>
                  </a:lnTo>
                  <a:lnTo>
                    <a:pt x="450485" y="16716"/>
                  </a:lnTo>
                  <a:lnTo>
                    <a:pt x="472773" y="11573"/>
                  </a:lnTo>
                  <a:lnTo>
                    <a:pt x="480060" y="5144"/>
                  </a:lnTo>
                  <a:lnTo>
                    <a:pt x="490347" y="6001"/>
                  </a:lnTo>
                  <a:lnTo>
                    <a:pt x="489918" y="11145"/>
                  </a:lnTo>
                  <a:lnTo>
                    <a:pt x="496776" y="6001"/>
                  </a:lnTo>
                  <a:lnTo>
                    <a:pt x="507492" y="8573"/>
                  </a:lnTo>
                  <a:lnTo>
                    <a:pt x="512207" y="0"/>
                  </a:lnTo>
                  <a:lnTo>
                    <a:pt x="520351" y="429"/>
                  </a:lnTo>
                  <a:lnTo>
                    <a:pt x="520351" y="3429"/>
                  </a:lnTo>
                  <a:lnTo>
                    <a:pt x="528066" y="429"/>
                  </a:lnTo>
                  <a:lnTo>
                    <a:pt x="538353" y="10287"/>
                  </a:lnTo>
                  <a:lnTo>
                    <a:pt x="558070" y="4715"/>
                  </a:lnTo>
                  <a:lnTo>
                    <a:pt x="563642" y="7287"/>
                  </a:lnTo>
                  <a:lnTo>
                    <a:pt x="567500" y="26147"/>
                  </a:lnTo>
                  <a:lnTo>
                    <a:pt x="573500" y="32576"/>
                  </a:lnTo>
                  <a:lnTo>
                    <a:pt x="582501" y="32576"/>
                  </a:lnTo>
                  <a:lnTo>
                    <a:pt x="588931" y="40719"/>
                  </a:lnTo>
                  <a:lnTo>
                    <a:pt x="606076" y="34290"/>
                  </a:lnTo>
                  <a:lnTo>
                    <a:pt x="622792" y="44577"/>
                  </a:lnTo>
                  <a:lnTo>
                    <a:pt x="622792" y="40291"/>
                  </a:lnTo>
                  <a:lnTo>
                    <a:pt x="625793" y="41148"/>
                  </a:lnTo>
                  <a:lnTo>
                    <a:pt x="627078" y="45863"/>
                  </a:lnTo>
                  <a:lnTo>
                    <a:pt x="621078" y="54007"/>
                  </a:lnTo>
                  <a:lnTo>
                    <a:pt x="632651" y="57864"/>
                  </a:lnTo>
                  <a:lnTo>
                    <a:pt x="633508" y="69866"/>
                  </a:lnTo>
                  <a:lnTo>
                    <a:pt x="630079" y="69438"/>
                  </a:lnTo>
                  <a:lnTo>
                    <a:pt x="632222" y="75438"/>
                  </a:lnTo>
                  <a:lnTo>
                    <a:pt x="625364" y="76295"/>
                  </a:lnTo>
                  <a:lnTo>
                    <a:pt x="623649" y="82725"/>
                  </a:lnTo>
                  <a:lnTo>
                    <a:pt x="638651" y="95155"/>
                  </a:lnTo>
                  <a:lnTo>
                    <a:pt x="644652" y="91297"/>
                  </a:lnTo>
                  <a:lnTo>
                    <a:pt x="636937" y="111443"/>
                  </a:lnTo>
                  <a:lnTo>
                    <a:pt x="639509" y="112729"/>
                  </a:lnTo>
                  <a:lnTo>
                    <a:pt x="645509" y="106728"/>
                  </a:lnTo>
                  <a:lnTo>
                    <a:pt x="648081" y="99013"/>
                  </a:lnTo>
                  <a:lnTo>
                    <a:pt x="643366" y="96012"/>
                  </a:lnTo>
                  <a:lnTo>
                    <a:pt x="651510" y="86154"/>
                  </a:lnTo>
                  <a:lnTo>
                    <a:pt x="651939" y="98584"/>
                  </a:lnTo>
                  <a:lnTo>
                    <a:pt x="660083" y="108442"/>
                  </a:lnTo>
                  <a:lnTo>
                    <a:pt x="655796" y="110585"/>
                  </a:lnTo>
                  <a:lnTo>
                    <a:pt x="649367" y="104156"/>
                  </a:lnTo>
                  <a:lnTo>
                    <a:pt x="641652" y="111443"/>
                  </a:lnTo>
                  <a:lnTo>
                    <a:pt x="639080" y="124301"/>
                  </a:lnTo>
                  <a:lnTo>
                    <a:pt x="641652" y="129017"/>
                  </a:lnTo>
                  <a:lnTo>
                    <a:pt x="652367" y="133731"/>
                  </a:lnTo>
                  <a:lnTo>
                    <a:pt x="650653" y="138018"/>
                  </a:lnTo>
                  <a:lnTo>
                    <a:pt x="645938" y="141446"/>
                  </a:lnTo>
                  <a:lnTo>
                    <a:pt x="640366" y="137160"/>
                  </a:lnTo>
                  <a:lnTo>
                    <a:pt x="640794" y="129017"/>
                  </a:lnTo>
                  <a:lnTo>
                    <a:pt x="635222" y="129874"/>
                  </a:lnTo>
                  <a:lnTo>
                    <a:pt x="637365" y="136731"/>
                  </a:lnTo>
                  <a:lnTo>
                    <a:pt x="624078" y="160734"/>
                  </a:lnTo>
                  <a:lnTo>
                    <a:pt x="627078" y="171879"/>
                  </a:lnTo>
                  <a:lnTo>
                    <a:pt x="608648" y="178737"/>
                  </a:lnTo>
                  <a:lnTo>
                    <a:pt x="597503" y="190738"/>
                  </a:lnTo>
                  <a:lnTo>
                    <a:pt x="600075" y="194167"/>
                  </a:lnTo>
                  <a:lnTo>
                    <a:pt x="594503" y="198454"/>
                  </a:lnTo>
                  <a:lnTo>
                    <a:pt x="595360" y="208312"/>
                  </a:lnTo>
                  <a:lnTo>
                    <a:pt x="585930" y="223743"/>
                  </a:lnTo>
                  <a:lnTo>
                    <a:pt x="569214" y="233172"/>
                  </a:lnTo>
                  <a:lnTo>
                    <a:pt x="579072" y="235315"/>
                  </a:lnTo>
                  <a:lnTo>
                    <a:pt x="578644" y="241316"/>
                  </a:lnTo>
                  <a:lnTo>
                    <a:pt x="563642" y="255032"/>
                  </a:lnTo>
                  <a:lnTo>
                    <a:pt x="551640" y="253746"/>
                  </a:lnTo>
                  <a:lnTo>
                    <a:pt x="545211" y="258890"/>
                  </a:lnTo>
                  <a:lnTo>
                    <a:pt x="519922" y="253746"/>
                  </a:lnTo>
                  <a:lnTo>
                    <a:pt x="509635" y="269177"/>
                  </a:lnTo>
                  <a:lnTo>
                    <a:pt x="498919" y="271748"/>
                  </a:lnTo>
                  <a:lnTo>
                    <a:pt x="492490" y="282035"/>
                  </a:lnTo>
                  <a:lnTo>
                    <a:pt x="483918" y="278178"/>
                  </a:lnTo>
                  <a:lnTo>
                    <a:pt x="457343" y="288465"/>
                  </a:lnTo>
                  <a:lnTo>
                    <a:pt x="439341" y="288465"/>
                  </a:lnTo>
                  <a:lnTo>
                    <a:pt x="438483" y="291894"/>
                  </a:lnTo>
                  <a:lnTo>
                    <a:pt x="431625" y="288465"/>
                  </a:lnTo>
                  <a:lnTo>
                    <a:pt x="424339" y="292323"/>
                  </a:lnTo>
                  <a:lnTo>
                    <a:pt x="426911" y="289322"/>
                  </a:lnTo>
                  <a:lnTo>
                    <a:pt x="423053" y="285036"/>
                  </a:lnTo>
                  <a:lnTo>
                    <a:pt x="424339" y="290179"/>
                  </a:lnTo>
                  <a:lnTo>
                    <a:pt x="411051" y="291894"/>
                  </a:lnTo>
                  <a:lnTo>
                    <a:pt x="407194" y="302181"/>
                  </a:lnTo>
                  <a:lnTo>
                    <a:pt x="393049" y="307324"/>
                  </a:lnTo>
                  <a:lnTo>
                    <a:pt x="390049" y="316325"/>
                  </a:lnTo>
                  <a:lnTo>
                    <a:pt x="374190" y="322326"/>
                  </a:lnTo>
                  <a:lnTo>
                    <a:pt x="366903" y="318897"/>
                  </a:lnTo>
                  <a:lnTo>
                    <a:pt x="365617" y="314182"/>
                  </a:lnTo>
                  <a:lnTo>
                    <a:pt x="356187" y="312896"/>
                  </a:lnTo>
                  <a:lnTo>
                    <a:pt x="348472" y="315468"/>
                  </a:lnTo>
                  <a:lnTo>
                    <a:pt x="351044" y="322755"/>
                  </a:lnTo>
                  <a:lnTo>
                    <a:pt x="345472" y="320183"/>
                  </a:lnTo>
                  <a:lnTo>
                    <a:pt x="346329" y="324469"/>
                  </a:lnTo>
                  <a:lnTo>
                    <a:pt x="339900" y="321469"/>
                  </a:lnTo>
                  <a:lnTo>
                    <a:pt x="344614" y="319326"/>
                  </a:lnTo>
                  <a:lnTo>
                    <a:pt x="342471" y="317183"/>
                  </a:lnTo>
                  <a:lnTo>
                    <a:pt x="330899" y="320183"/>
                  </a:lnTo>
                  <a:lnTo>
                    <a:pt x="324469" y="316325"/>
                  </a:lnTo>
                  <a:lnTo>
                    <a:pt x="309039" y="316325"/>
                  </a:lnTo>
                  <a:lnTo>
                    <a:pt x="300895" y="325755"/>
                  </a:lnTo>
                  <a:lnTo>
                    <a:pt x="289322" y="324041"/>
                  </a:lnTo>
                  <a:lnTo>
                    <a:pt x="268319" y="332184"/>
                  </a:lnTo>
                  <a:lnTo>
                    <a:pt x="258889" y="317612"/>
                  </a:lnTo>
                  <a:lnTo>
                    <a:pt x="252889" y="316325"/>
                  </a:lnTo>
                  <a:lnTo>
                    <a:pt x="237030" y="324041"/>
                  </a:lnTo>
                  <a:lnTo>
                    <a:pt x="217742" y="311611"/>
                  </a:lnTo>
                  <a:lnTo>
                    <a:pt x="197596" y="323612"/>
                  </a:lnTo>
                  <a:lnTo>
                    <a:pt x="193310" y="321898"/>
                  </a:lnTo>
                  <a:lnTo>
                    <a:pt x="192881" y="325326"/>
                  </a:lnTo>
                  <a:lnTo>
                    <a:pt x="182166" y="324898"/>
                  </a:lnTo>
                  <a:lnTo>
                    <a:pt x="178737" y="319326"/>
                  </a:lnTo>
                  <a:lnTo>
                    <a:pt x="156448" y="321040"/>
                  </a:lnTo>
                  <a:lnTo>
                    <a:pt x="156877" y="315039"/>
                  </a:lnTo>
                  <a:lnTo>
                    <a:pt x="150876" y="315039"/>
                  </a:lnTo>
                  <a:lnTo>
                    <a:pt x="142304" y="317612"/>
                  </a:lnTo>
                  <a:lnTo>
                    <a:pt x="132874" y="330041"/>
                  </a:lnTo>
                  <a:lnTo>
                    <a:pt x="135017" y="327041"/>
                  </a:lnTo>
                  <a:lnTo>
                    <a:pt x="123444" y="332613"/>
                  </a:lnTo>
                  <a:lnTo>
                    <a:pt x="120444" y="350187"/>
                  </a:lnTo>
                  <a:lnTo>
                    <a:pt x="123444" y="358331"/>
                  </a:lnTo>
                  <a:lnTo>
                    <a:pt x="117872" y="359188"/>
                  </a:lnTo>
                  <a:lnTo>
                    <a:pt x="114014" y="353616"/>
                  </a:lnTo>
                  <a:lnTo>
                    <a:pt x="104156" y="359188"/>
                  </a:lnTo>
                  <a:lnTo>
                    <a:pt x="98584" y="357473"/>
                  </a:lnTo>
                  <a:lnTo>
                    <a:pt x="95583" y="353616"/>
                  </a:lnTo>
                  <a:lnTo>
                    <a:pt x="97727" y="344186"/>
                  </a:lnTo>
                  <a:lnTo>
                    <a:pt x="90440" y="343758"/>
                  </a:lnTo>
                  <a:lnTo>
                    <a:pt x="87439" y="338614"/>
                  </a:lnTo>
                  <a:lnTo>
                    <a:pt x="86154" y="342043"/>
                  </a:lnTo>
                  <a:lnTo>
                    <a:pt x="69866" y="313754"/>
                  </a:lnTo>
                  <a:lnTo>
                    <a:pt x="46720" y="308181"/>
                  </a:lnTo>
                  <a:lnTo>
                    <a:pt x="20574" y="280321"/>
                  </a:lnTo>
                  <a:lnTo>
                    <a:pt x="14145" y="264462"/>
                  </a:lnTo>
                  <a:lnTo>
                    <a:pt x="19717" y="257175"/>
                  </a:lnTo>
                  <a:lnTo>
                    <a:pt x="16716" y="248174"/>
                  </a:lnTo>
                  <a:lnTo>
                    <a:pt x="20574" y="238744"/>
                  </a:lnTo>
                  <a:lnTo>
                    <a:pt x="15002" y="222456"/>
                  </a:lnTo>
                  <a:lnTo>
                    <a:pt x="18859" y="213455"/>
                  </a:lnTo>
                  <a:lnTo>
                    <a:pt x="30861" y="210026"/>
                  </a:lnTo>
                  <a:lnTo>
                    <a:pt x="31290" y="197597"/>
                  </a:lnTo>
                  <a:lnTo>
                    <a:pt x="48863" y="191596"/>
                  </a:lnTo>
                  <a:lnTo>
                    <a:pt x="65580" y="167164"/>
                  </a:lnTo>
                  <a:lnTo>
                    <a:pt x="76295" y="168878"/>
                  </a:lnTo>
                  <a:lnTo>
                    <a:pt x="88725" y="157734"/>
                  </a:lnTo>
                  <a:lnTo>
                    <a:pt x="90440" y="150876"/>
                  </a:lnTo>
                  <a:lnTo>
                    <a:pt x="95583" y="148733"/>
                  </a:lnTo>
                  <a:lnTo>
                    <a:pt x="91726" y="144875"/>
                  </a:lnTo>
                  <a:lnTo>
                    <a:pt x="99012" y="141446"/>
                  </a:lnTo>
                  <a:lnTo>
                    <a:pt x="96012" y="135017"/>
                  </a:lnTo>
                  <a:lnTo>
                    <a:pt x="100298" y="135446"/>
                  </a:lnTo>
                  <a:lnTo>
                    <a:pt x="99441" y="123016"/>
                  </a:lnTo>
                  <a:lnTo>
                    <a:pt x="108871" y="123444"/>
                  </a:lnTo>
                  <a:lnTo>
                    <a:pt x="111871" y="116158"/>
                  </a:lnTo>
                  <a:lnTo>
                    <a:pt x="122158" y="117015"/>
                  </a:lnTo>
                  <a:lnTo>
                    <a:pt x="135446" y="109728"/>
                  </a:lnTo>
                  <a:lnTo>
                    <a:pt x="136731" y="93869"/>
                  </a:lnTo>
                  <a:lnTo>
                    <a:pt x="140589" y="91297"/>
                  </a:lnTo>
                  <a:lnTo>
                    <a:pt x="161592" y="93440"/>
                  </a:lnTo>
                  <a:lnTo>
                    <a:pt x="175308" y="82296"/>
                  </a:lnTo>
                  <a:lnTo>
                    <a:pt x="186881" y="83153"/>
                  </a:lnTo>
                  <a:lnTo>
                    <a:pt x="201454" y="71581"/>
                  </a:lnTo>
                  <a:lnTo>
                    <a:pt x="212598" y="78439"/>
                  </a:lnTo>
                  <a:lnTo>
                    <a:pt x="232315" y="66437"/>
                  </a:lnTo>
                  <a:lnTo>
                    <a:pt x="255461" y="65151"/>
                  </a:lnTo>
                  <a:lnTo>
                    <a:pt x="259747" y="58722"/>
                  </a:lnTo>
                  <a:lnTo>
                    <a:pt x="264462" y="59150"/>
                  </a:lnTo>
                  <a:lnTo>
                    <a:pt x="265319" y="53578"/>
                  </a:lnTo>
                  <a:lnTo>
                    <a:pt x="265748" y="56579"/>
                  </a:lnTo>
                  <a:lnTo>
                    <a:pt x="268748" y="53150"/>
                  </a:lnTo>
                  <a:lnTo>
                    <a:pt x="280321" y="52293"/>
                  </a:lnTo>
                  <a:lnTo>
                    <a:pt x="289751" y="42005"/>
                  </a:lnTo>
                  <a:lnTo>
                    <a:pt x="304324" y="48006"/>
                  </a:lnTo>
                  <a:lnTo>
                    <a:pt x="308610" y="44149"/>
                  </a:lnTo>
                  <a:lnTo>
                    <a:pt x="318040" y="45435"/>
                  </a:lnTo>
                  <a:lnTo>
                    <a:pt x="324041" y="38576"/>
                  </a:lnTo>
                  <a:close/>
                  <a:moveTo>
                    <a:pt x="105870" y="378048"/>
                  </a:moveTo>
                  <a:lnTo>
                    <a:pt x="111014" y="386192"/>
                  </a:lnTo>
                  <a:lnTo>
                    <a:pt x="102870" y="389620"/>
                  </a:lnTo>
                  <a:lnTo>
                    <a:pt x="97298" y="383191"/>
                  </a:lnTo>
                  <a:lnTo>
                    <a:pt x="105870" y="378048"/>
                  </a:lnTo>
                  <a:close/>
                  <a:moveTo>
                    <a:pt x="101584" y="427339"/>
                  </a:moveTo>
                  <a:lnTo>
                    <a:pt x="102441" y="436769"/>
                  </a:lnTo>
                  <a:lnTo>
                    <a:pt x="100298" y="439770"/>
                  </a:lnTo>
                  <a:lnTo>
                    <a:pt x="97298" y="434626"/>
                  </a:lnTo>
                  <a:lnTo>
                    <a:pt x="101584" y="427339"/>
                  </a:lnTo>
                  <a:close/>
                  <a:moveTo>
                    <a:pt x="72438" y="145733"/>
                  </a:moveTo>
                  <a:lnTo>
                    <a:pt x="74581" y="150448"/>
                  </a:lnTo>
                  <a:lnTo>
                    <a:pt x="70723" y="155591"/>
                  </a:lnTo>
                  <a:lnTo>
                    <a:pt x="65580" y="150019"/>
                  </a:lnTo>
                  <a:lnTo>
                    <a:pt x="72438" y="145733"/>
                  </a:lnTo>
                  <a:close/>
                  <a:moveTo>
                    <a:pt x="5572" y="240888"/>
                  </a:moveTo>
                  <a:lnTo>
                    <a:pt x="9001" y="244316"/>
                  </a:lnTo>
                  <a:lnTo>
                    <a:pt x="7715" y="248174"/>
                  </a:lnTo>
                  <a:lnTo>
                    <a:pt x="0" y="244316"/>
                  </a:lnTo>
                  <a:lnTo>
                    <a:pt x="5572" y="240888"/>
                  </a:lnTo>
                  <a:close/>
                </a:path>
              </a:pathLst>
            </a:custGeom>
            <a:solidFill>
              <a:srgbClr val="D09060"/>
            </a:solidFill>
            <a:ln w="8572" cap="flat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67FD63B3-0F9C-921C-89A6-24125FB4CA62}"/>
              </a:ext>
            </a:extLst>
          </p:cNvPr>
          <p:cNvGrpSpPr/>
          <p:nvPr/>
        </p:nvGrpSpPr>
        <p:grpSpPr>
          <a:xfrm>
            <a:off x="3618814" y="742378"/>
            <a:ext cx="5684627" cy="5618833"/>
            <a:chOff x="2725947" y="742378"/>
            <a:chExt cx="5684627" cy="5618833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21EBF7E-EB2F-7A3B-86D4-080103AE34CF}"/>
                </a:ext>
              </a:extLst>
            </p:cNvPr>
            <p:cNvSpPr/>
            <p:nvPr/>
          </p:nvSpPr>
          <p:spPr>
            <a:xfrm>
              <a:off x="4649245" y="742378"/>
              <a:ext cx="2271220" cy="1921194"/>
            </a:xfrm>
            <a:custGeom>
              <a:avLst/>
              <a:gdLst>
                <a:gd name="csX0" fmla="*/ 1791224 w 1849517"/>
                <a:gd name="csY0" fmla="*/ 1462040 h 1564481"/>
                <a:gd name="csX1" fmla="*/ 1775794 w 1849517"/>
                <a:gd name="csY1" fmla="*/ 1481328 h 1564481"/>
                <a:gd name="csX2" fmla="*/ 1765935 w 1849517"/>
                <a:gd name="csY2" fmla="*/ 1492901 h 1564481"/>
                <a:gd name="csX3" fmla="*/ 1762935 w 1849517"/>
                <a:gd name="csY3" fmla="*/ 1510046 h 1564481"/>
                <a:gd name="csX4" fmla="*/ 1766364 w 1849517"/>
                <a:gd name="csY4" fmla="*/ 1545622 h 1564481"/>
                <a:gd name="csX5" fmla="*/ 1758649 w 1849517"/>
                <a:gd name="csY5" fmla="*/ 1554194 h 1564481"/>
                <a:gd name="csX6" fmla="*/ 1743647 w 1849517"/>
                <a:gd name="csY6" fmla="*/ 1550337 h 1564481"/>
                <a:gd name="csX7" fmla="*/ 1711071 w 1849517"/>
                <a:gd name="csY7" fmla="*/ 1546908 h 1564481"/>
                <a:gd name="csX8" fmla="*/ 1699070 w 1849517"/>
                <a:gd name="csY8" fmla="*/ 1535763 h 1564481"/>
                <a:gd name="csX9" fmla="*/ 1675495 w 1849517"/>
                <a:gd name="csY9" fmla="*/ 1517761 h 1564481"/>
                <a:gd name="csX10" fmla="*/ 1665208 w 1849517"/>
                <a:gd name="csY10" fmla="*/ 1513046 h 1564481"/>
                <a:gd name="csX11" fmla="*/ 1655350 w 1849517"/>
                <a:gd name="csY11" fmla="*/ 1516475 h 1564481"/>
                <a:gd name="csX12" fmla="*/ 1630918 w 1849517"/>
                <a:gd name="csY12" fmla="*/ 1550337 h 1564481"/>
                <a:gd name="csX13" fmla="*/ 1597914 w 1849517"/>
                <a:gd name="csY13" fmla="*/ 1537478 h 1564481"/>
                <a:gd name="csX14" fmla="*/ 1551623 w 1849517"/>
                <a:gd name="csY14" fmla="*/ 1535335 h 1564481"/>
                <a:gd name="csX15" fmla="*/ 1532335 w 1849517"/>
                <a:gd name="csY15" fmla="*/ 1522476 h 1564481"/>
                <a:gd name="csX16" fmla="*/ 1523333 w 1849517"/>
                <a:gd name="csY16" fmla="*/ 1522047 h 1564481"/>
                <a:gd name="csX17" fmla="*/ 1518619 w 1849517"/>
                <a:gd name="csY17" fmla="*/ 1526762 h 1564481"/>
                <a:gd name="csX18" fmla="*/ 1520762 w 1849517"/>
                <a:gd name="csY18" fmla="*/ 1536192 h 1564481"/>
                <a:gd name="csX19" fmla="*/ 1517333 w 1849517"/>
                <a:gd name="csY19" fmla="*/ 1540907 h 1564481"/>
                <a:gd name="csX20" fmla="*/ 1482614 w 1849517"/>
                <a:gd name="csY20" fmla="*/ 1539192 h 1564481"/>
                <a:gd name="csX21" fmla="*/ 1436322 w 1849517"/>
                <a:gd name="csY21" fmla="*/ 1513046 h 1564481"/>
                <a:gd name="csX22" fmla="*/ 1388316 w 1849517"/>
                <a:gd name="csY22" fmla="*/ 1499330 h 1564481"/>
                <a:gd name="csX23" fmla="*/ 1382316 w 1849517"/>
                <a:gd name="csY23" fmla="*/ 1503188 h 1564481"/>
                <a:gd name="csX24" fmla="*/ 1400747 w 1849517"/>
                <a:gd name="csY24" fmla="*/ 1531477 h 1564481"/>
                <a:gd name="csX25" fmla="*/ 1400747 w 1849517"/>
                <a:gd name="csY25" fmla="*/ 1544764 h 1564481"/>
                <a:gd name="csX26" fmla="*/ 1375029 w 1849517"/>
                <a:gd name="csY26" fmla="*/ 1548194 h 1564481"/>
                <a:gd name="csX27" fmla="*/ 1372886 w 1849517"/>
                <a:gd name="csY27" fmla="*/ 1558052 h 1564481"/>
                <a:gd name="csX28" fmla="*/ 1366885 w 1849517"/>
                <a:gd name="csY28" fmla="*/ 1564481 h 1564481"/>
                <a:gd name="csX29" fmla="*/ 1351455 w 1849517"/>
                <a:gd name="csY29" fmla="*/ 1563624 h 1564481"/>
                <a:gd name="csX30" fmla="*/ 1329595 w 1849517"/>
                <a:gd name="csY30" fmla="*/ 1551194 h 1564481"/>
                <a:gd name="csX31" fmla="*/ 1300020 w 1849517"/>
                <a:gd name="csY31" fmla="*/ 1559338 h 1564481"/>
                <a:gd name="csX32" fmla="*/ 1294876 w 1849517"/>
                <a:gd name="csY32" fmla="*/ 1557623 h 1564481"/>
                <a:gd name="csX33" fmla="*/ 1286304 w 1849517"/>
                <a:gd name="csY33" fmla="*/ 1537907 h 1564481"/>
                <a:gd name="csX34" fmla="*/ 1270016 w 1849517"/>
                <a:gd name="csY34" fmla="*/ 1531906 h 1564481"/>
                <a:gd name="csX35" fmla="*/ 1234011 w 1849517"/>
                <a:gd name="csY35" fmla="*/ 1528906 h 1564481"/>
                <a:gd name="csX36" fmla="*/ 1219010 w 1849517"/>
                <a:gd name="csY36" fmla="*/ 1508331 h 1564481"/>
                <a:gd name="csX37" fmla="*/ 1207008 w 1849517"/>
                <a:gd name="csY37" fmla="*/ 1501902 h 1564481"/>
                <a:gd name="csX38" fmla="*/ 1174433 w 1849517"/>
                <a:gd name="csY38" fmla="*/ 1498473 h 1564481"/>
                <a:gd name="csX39" fmla="*/ 1162431 w 1849517"/>
                <a:gd name="csY39" fmla="*/ 1507046 h 1564481"/>
                <a:gd name="csX40" fmla="*/ 1122569 w 1849517"/>
                <a:gd name="csY40" fmla="*/ 1512189 h 1564481"/>
                <a:gd name="csX41" fmla="*/ 1100709 w 1849517"/>
                <a:gd name="csY41" fmla="*/ 1492901 h 1564481"/>
                <a:gd name="csX42" fmla="*/ 1090422 w 1849517"/>
                <a:gd name="csY42" fmla="*/ 1462040 h 1564481"/>
                <a:gd name="csX43" fmla="*/ 1046702 w 1849517"/>
                <a:gd name="csY43" fmla="*/ 1465040 h 1564481"/>
                <a:gd name="csX44" fmla="*/ 1025700 w 1849517"/>
                <a:gd name="csY44" fmla="*/ 1479185 h 1564481"/>
                <a:gd name="csX45" fmla="*/ 1011555 w 1849517"/>
                <a:gd name="csY45" fmla="*/ 1476184 h 1564481"/>
                <a:gd name="csX46" fmla="*/ 996125 w 1849517"/>
                <a:gd name="csY46" fmla="*/ 1461611 h 1564481"/>
                <a:gd name="csX47" fmla="*/ 994410 w 1849517"/>
                <a:gd name="csY47" fmla="*/ 1455182 h 1564481"/>
                <a:gd name="csX48" fmla="*/ 1041987 w 1849517"/>
                <a:gd name="csY48" fmla="*/ 1414891 h 1564481"/>
                <a:gd name="csX49" fmla="*/ 1032986 w 1849517"/>
                <a:gd name="csY49" fmla="*/ 1399461 h 1564481"/>
                <a:gd name="csX50" fmla="*/ 1015413 w 1849517"/>
                <a:gd name="csY50" fmla="*/ 1405890 h 1564481"/>
                <a:gd name="csX51" fmla="*/ 997410 w 1849517"/>
                <a:gd name="csY51" fmla="*/ 1405890 h 1564481"/>
                <a:gd name="csX52" fmla="*/ 955405 w 1849517"/>
                <a:gd name="csY52" fmla="*/ 1380601 h 1564481"/>
                <a:gd name="csX53" fmla="*/ 929259 w 1849517"/>
                <a:gd name="csY53" fmla="*/ 1378030 h 1564481"/>
                <a:gd name="csX54" fmla="*/ 909971 w 1849517"/>
                <a:gd name="csY54" fmla="*/ 1392603 h 1564481"/>
                <a:gd name="csX55" fmla="*/ 879538 w 1849517"/>
                <a:gd name="csY55" fmla="*/ 1396460 h 1564481"/>
                <a:gd name="csX56" fmla="*/ 864537 w 1849517"/>
                <a:gd name="csY56" fmla="*/ 1419177 h 1564481"/>
                <a:gd name="csX57" fmla="*/ 857679 w 1849517"/>
                <a:gd name="csY57" fmla="*/ 1423464 h 1564481"/>
                <a:gd name="csX58" fmla="*/ 816102 w 1849517"/>
                <a:gd name="csY58" fmla="*/ 1426464 h 1564481"/>
                <a:gd name="csX59" fmla="*/ 810101 w 1849517"/>
                <a:gd name="csY59" fmla="*/ 1423464 h 1564481"/>
                <a:gd name="csX60" fmla="*/ 808387 w 1849517"/>
                <a:gd name="csY60" fmla="*/ 1399461 h 1564481"/>
                <a:gd name="csX61" fmla="*/ 799814 w 1849517"/>
                <a:gd name="csY61" fmla="*/ 1381030 h 1564481"/>
                <a:gd name="csX62" fmla="*/ 765953 w 1849517"/>
                <a:gd name="csY62" fmla="*/ 1369028 h 1564481"/>
                <a:gd name="csX63" fmla="*/ 748379 w 1849517"/>
                <a:gd name="csY63" fmla="*/ 1375458 h 1564481"/>
                <a:gd name="csX64" fmla="*/ 725233 w 1849517"/>
                <a:gd name="csY64" fmla="*/ 1391745 h 1564481"/>
                <a:gd name="csX65" fmla="*/ 742378 w 1849517"/>
                <a:gd name="csY65" fmla="*/ 1428179 h 1564481"/>
                <a:gd name="csX66" fmla="*/ 733377 w 1849517"/>
                <a:gd name="csY66" fmla="*/ 1455611 h 1564481"/>
                <a:gd name="csX67" fmla="*/ 693515 w 1849517"/>
                <a:gd name="csY67" fmla="*/ 1458611 h 1564481"/>
                <a:gd name="csX68" fmla="*/ 681942 w 1849517"/>
                <a:gd name="csY68" fmla="*/ 1464612 h 1564481"/>
                <a:gd name="csX69" fmla="*/ 647652 w 1849517"/>
                <a:gd name="csY69" fmla="*/ 1465469 h 1564481"/>
                <a:gd name="csX70" fmla="*/ 636937 w 1849517"/>
                <a:gd name="csY70" fmla="*/ 1456896 h 1564481"/>
                <a:gd name="csX71" fmla="*/ 613791 w 1849517"/>
                <a:gd name="csY71" fmla="*/ 1371171 h 1564481"/>
                <a:gd name="csX72" fmla="*/ 618935 w 1849517"/>
                <a:gd name="csY72" fmla="*/ 1367742 h 1564481"/>
                <a:gd name="csX73" fmla="*/ 621506 w 1849517"/>
                <a:gd name="csY73" fmla="*/ 1358741 h 1564481"/>
                <a:gd name="csX74" fmla="*/ 616791 w 1849517"/>
                <a:gd name="csY74" fmla="*/ 1275588 h 1564481"/>
                <a:gd name="csX75" fmla="*/ 629650 w 1849517"/>
                <a:gd name="csY75" fmla="*/ 1250728 h 1564481"/>
                <a:gd name="csX76" fmla="*/ 638223 w 1849517"/>
                <a:gd name="csY76" fmla="*/ 1202722 h 1564481"/>
                <a:gd name="csX77" fmla="*/ 636508 w 1849517"/>
                <a:gd name="csY77" fmla="*/ 1170575 h 1564481"/>
                <a:gd name="csX78" fmla="*/ 615506 w 1849517"/>
                <a:gd name="csY78" fmla="*/ 1151287 h 1564481"/>
                <a:gd name="csX79" fmla="*/ 612077 w 1849517"/>
                <a:gd name="csY79" fmla="*/ 1138428 h 1564481"/>
                <a:gd name="csX80" fmla="*/ 651510 w 1849517"/>
                <a:gd name="csY80" fmla="*/ 1090422 h 1564481"/>
                <a:gd name="csX81" fmla="*/ 652796 w 1849517"/>
                <a:gd name="csY81" fmla="*/ 1077992 h 1564481"/>
                <a:gd name="csX82" fmla="*/ 644652 w 1849517"/>
                <a:gd name="csY82" fmla="*/ 1063847 h 1564481"/>
                <a:gd name="csX83" fmla="*/ 609505 w 1849517"/>
                <a:gd name="csY83" fmla="*/ 1066848 h 1564481"/>
                <a:gd name="csX84" fmla="*/ 589360 w 1849517"/>
                <a:gd name="csY84" fmla="*/ 1051417 h 1564481"/>
                <a:gd name="csX85" fmla="*/ 567500 w 1849517"/>
                <a:gd name="csY85" fmla="*/ 1047988 h 1564481"/>
                <a:gd name="csX86" fmla="*/ 535353 w 1849517"/>
                <a:gd name="csY86" fmla="*/ 1024414 h 1564481"/>
                <a:gd name="csX87" fmla="*/ 486918 w 1849517"/>
                <a:gd name="csY87" fmla="*/ 998268 h 1564481"/>
                <a:gd name="csX88" fmla="*/ 466773 w 1849517"/>
                <a:gd name="csY88" fmla="*/ 996982 h 1564481"/>
                <a:gd name="csX89" fmla="*/ 456486 w 1849517"/>
                <a:gd name="csY89" fmla="*/ 1003840 h 1564481"/>
                <a:gd name="csX90" fmla="*/ 439769 w 1849517"/>
                <a:gd name="csY90" fmla="*/ 995696 h 1564481"/>
                <a:gd name="csX91" fmla="*/ 430339 w 1849517"/>
                <a:gd name="csY91" fmla="*/ 982837 h 1564481"/>
                <a:gd name="csX92" fmla="*/ 437198 w 1849517"/>
                <a:gd name="csY92" fmla="*/ 969550 h 1564481"/>
                <a:gd name="csX93" fmla="*/ 436340 w 1849517"/>
                <a:gd name="csY93" fmla="*/ 931402 h 1564481"/>
                <a:gd name="csX94" fmla="*/ 433768 w 1849517"/>
                <a:gd name="csY94" fmla="*/ 926259 h 1564481"/>
                <a:gd name="csX95" fmla="*/ 417052 w 1849517"/>
                <a:gd name="csY95" fmla="*/ 926687 h 1564481"/>
                <a:gd name="csX96" fmla="*/ 412337 w 1849517"/>
                <a:gd name="csY96" fmla="*/ 920258 h 1564481"/>
                <a:gd name="csX97" fmla="*/ 429911 w 1849517"/>
                <a:gd name="csY97" fmla="*/ 890683 h 1564481"/>
                <a:gd name="csX98" fmla="*/ 424339 w 1849517"/>
                <a:gd name="csY98" fmla="*/ 847392 h 1564481"/>
                <a:gd name="csX99" fmla="*/ 428196 w 1849517"/>
                <a:gd name="csY99" fmla="*/ 808815 h 1564481"/>
                <a:gd name="csX100" fmla="*/ 456486 w 1849517"/>
                <a:gd name="csY100" fmla="*/ 793814 h 1564481"/>
                <a:gd name="csX101" fmla="*/ 481346 w 1849517"/>
                <a:gd name="csY101" fmla="*/ 765953 h 1564481"/>
                <a:gd name="csX102" fmla="*/ 486061 w 1849517"/>
                <a:gd name="csY102" fmla="*/ 750094 h 1564481"/>
                <a:gd name="csX103" fmla="*/ 485632 w 1849517"/>
                <a:gd name="csY103" fmla="*/ 697802 h 1564481"/>
                <a:gd name="csX104" fmla="*/ 478774 w 1849517"/>
                <a:gd name="csY104" fmla="*/ 694801 h 1564481"/>
                <a:gd name="csX105" fmla="*/ 455628 w 1849517"/>
                <a:gd name="csY105" fmla="*/ 698659 h 1564481"/>
                <a:gd name="csX106" fmla="*/ 450485 w 1849517"/>
                <a:gd name="csY106" fmla="*/ 694801 h 1564481"/>
                <a:gd name="csX107" fmla="*/ 445770 w 1849517"/>
                <a:gd name="csY107" fmla="*/ 663083 h 1564481"/>
                <a:gd name="csX108" fmla="*/ 441055 w 1849517"/>
                <a:gd name="csY108" fmla="*/ 655368 h 1564481"/>
                <a:gd name="csX109" fmla="*/ 400765 w 1849517"/>
                <a:gd name="csY109" fmla="*/ 653225 h 1564481"/>
                <a:gd name="csX110" fmla="*/ 393906 w 1849517"/>
                <a:gd name="csY110" fmla="*/ 649795 h 1564481"/>
                <a:gd name="csX111" fmla="*/ 378476 w 1849517"/>
                <a:gd name="csY111" fmla="*/ 607362 h 1564481"/>
                <a:gd name="csX112" fmla="*/ 367760 w 1849517"/>
                <a:gd name="csY112" fmla="*/ 533638 h 1564481"/>
                <a:gd name="csX113" fmla="*/ 363045 w 1849517"/>
                <a:gd name="csY113" fmla="*/ 531495 h 1564481"/>
                <a:gd name="csX114" fmla="*/ 355330 w 1849517"/>
                <a:gd name="csY114" fmla="*/ 546497 h 1564481"/>
                <a:gd name="csX115" fmla="*/ 345900 w 1849517"/>
                <a:gd name="csY115" fmla="*/ 552498 h 1564481"/>
                <a:gd name="csX116" fmla="*/ 338185 w 1849517"/>
                <a:gd name="csY116" fmla="*/ 551212 h 1564481"/>
                <a:gd name="csX117" fmla="*/ 320612 w 1849517"/>
                <a:gd name="csY117" fmla="*/ 534067 h 1564481"/>
                <a:gd name="csX118" fmla="*/ 314182 w 1849517"/>
                <a:gd name="csY118" fmla="*/ 533210 h 1564481"/>
                <a:gd name="csX119" fmla="*/ 307753 w 1849517"/>
                <a:gd name="csY119" fmla="*/ 537496 h 1564481"/>
                <a:gd name="csX120" fmla="*/ 297894 w 1849517"/>
                <a:gd name="csY120" fmla="*/ 555498 h 1564481"/>
                <a:gd name="csX121" fmla="*/ 289322 w 1849517"/>
                <a:gd name="csY121" fmla="*/ 560213 h 1564481"/>
                <a:gd name="csX122" fmla="*/ 283750 w 1849517"/>
                <a:gd name="csY122" fmla="*/ 554641 h 1564481"/>
                <a:gd name="csX123" fmla="*/ 282464 w 1849517"/>
                <a:gd name="csY123" fmla="*/ 538353 h 1564481"/>
                <a:gd name="csX124" fmla="*/ 259318 w 1849517"/>
                <a:gd name="csY124" fmla="*/ 531495 h 1564481"/>
                <a:gd name="csX125" fmla="*/ 240459 w 1849517"/>
                <a:gd name="csY125" fmla="*/ 544782 h 1564481"/>
                <a:gd name="csX126" fmla="*/ 229743 w 1849517"/>
                <a:gd name="csY126" fmla="*/ 547354 h 1564481"/>
                <a:gd name="csX127" fmla="*/ 225028 w 1849517"/>
                <a:gd name="csY127" fmla="*/ 543925 h 1564481"/>
                <a:gd name="csX128" fmla="*/ 220313 w 1849517"/>
                <a:gd name="csY128" fmla="*/ 528066 h 1564481"/>
                <a:gd name="csX129" fmla="*/ 251603 w 1849517"/>
                <a:gd name="csY129" fmla="*/ 476202 h 1564481"/>
                <a:gd name="csX130" fmla="*/ 240030 w 1849517"/>
                <a:gd name="csY130" fmla="*/ 469773 h 1564481"/>
                <a:gd name="csX131" fmla="*/ 234029 w 1849517"/>
                <a:gd name="csY131" fmla="*/ 470630 h 1564481"/>
                <a:gd name="csX132" fmla="*/ 188166 w 1849517"/>
                <a:gd name="csY132" fmla="*/ 513921 h 1564481"/>
                <a:gd name="csX133" fmla="*/ 155591 w 1849517"/>
                <a:gd name="csY133" fmla="*/ 528495 h 1564481"/>
                <a:gd name="csX134" fmla="*/ 141446 w 1849517"/>
                <a:gd name="csY134" fmla="*/ 529352 h 1564481"/>
                <a:gd name="csX135" fmla="*/ 103727 w 1849517"/>
                <a:gd name="csY135" fmla="*/ 523780 h 1564481"/>
                <a:gd name="csX136" fmla="*/ 89583 w 1849517"/>
                <a:gd name="csY136" fmla="*/ 520351 h 1564481"/>
                <a:gd name="csX137" fmla="*/ 79724 w 1849517"/>
                <a:gd name="csY137" fmla="*/ 510492 h 1564481"/>
                <a:gd name="csX138" fmla="*/ 81867 w 1849517"/>
                <a:gd name="csY138" fmla="*/ 504492 h 1564481"/>
                <a:gd name="csX139" fmla="*/ 95155 w 1849517"/>
                <a:gd name="csY139" fmla="*/ 496776 h 1564481"/>
                <a:gd name="csX140" fmla="*/ 99441 w 1849517"/>
                <a:gd name="csY140" fmla="*/ 491633 h 1564481"/>
                <a:gd name="csX141" fmla="*/ 83153 w 1849517"/>
                <a:gd name="csY141" fmla="*/ 484346 h 1564481"/>
                <a:gd name="csX142" fmla="*/ 85296 w 1849517"/>
                <a:gd name="csY142" fmla="*/ 477060 h 1564481"/>
                <a:gd name="csX143" fmla="*/ 86154 w 1849517"/>
                <a:gd name="csY143" fmla="*/ 450485 h 1564481"/>
                <a:gd name="csX144" fmla="*/ 81439 w 1849517"/>
                <a:gd name="csY144" fmla="*/ 447485 h 1564481"/>
                <a:gd name="csX145" fmla="*/ 68151 w 1849517"/>
                <a:gd name="csY145" fmla="*/ 450056 h 1564481"/>
                <a:gd name="csX146" fmla="*/ 40291 w 1849517"/>
                <a:gd name="csY146" fmla="*/ 453485 h 1564481"/>
                <a:gd name="csX147" fmla="*/ 22717 w 1849517"/>
                <a:gd name="csY147" fmla="*/ 449199 h 1564481"/>
                <a:gd name="csX148" fmla="*/ 15431 w 1849517"/>
                <a:gd name="csY148" fmla="*/ 431625 h 1564481"/>
                <a:gd name="csX149" fmla="*/ 7715 w 1849517"/>
                <a:gd name="csY149" fmla="*/ 417481 h 1564481"/>
                <a:gd name="csX150" fmla="*/ 0 w 1849517"/>
                <a:gd name="csY150" fmla="*/ 404193 h 1564481"/>
                <a:gd name="csX151" fmla="*/ 1714 w 1849517"/>
                <a:gd name="csY151" fmla="*/ 398193 h 1564481"/>
                <a:gd name="csX152" fmla="*/ 21003 w 1849517"/>
                <a:gd name="csY152" fmla="*/ 377619 h 1564481"/>
                <a:gd name="csX153" fmla="*/ 24860 w 1849517"/>
                <a:gd name="csY153" fmla="*/ 368189 h 1564481"/>
                <a:gd name="csX154" fmla="*/ 82296 w 1849517"/>
                <a:gd name="csY154" fmla="*/ 328327 h 1564481"/>
                <a:gd name="csX155" fmla="*/ 89154 w 1849517"/>
                <a:gd name="csY155" fmla="*/ 319754 h 1564481"/>
                <a:gd name="csX156" fmla="*/ 119586 w 1849517"/>
                <a:gd name="csY156" fmla="*/ 300466 h 1564481"/>
                <a:gd name="csX157" fmla="*/ 141875 w 1849517"/>
                <a:gd name="csY157" fmla="*/ 306038 h 1564481"/>
                <a:gd name="csX158" fmla="*/ 171879 w 1849517"/>
                <a:gd name="csY158" fmla="*/ 295751 h 1564481"/>
                <a:gd name="csX159" fmla="*/ 196310 w 1849517"/>
                <a:gd name="csY159" fmla="*/ 281178 h 1564481"/>
                <a:gd name="csX160" fmla="*/ 224171 w 1849517"/>
                <a:gd name="csY160" fmla="*/ 285464 h 1564481"/>
                <a:gd name="csX161" fmla="*/ 237030 w 1849517"/>
                <a:gd name="csY161" fmla="*/ 295323 h 1564481"/>
                <a:gd name="csX162" fmla="*/ 249460 w 1849517"/>
                <a:gd name="csY162" fmla="*/ 291894 h 1564481"/>
                <a:gd name="csX163" fmla="*/ 263176 w 1849517"/>
                <a:gd name="csY163" fmla="*/ 294465 h 1564481"/>
                <a:gd name="csX164" fmla="*/ 272606 w 1849517"/>
                <a:gd name="csY164" fmla="*/ 286750 h 1564481"/>
                <a:gd name="csX165" fmla="*/ 289322 w 1849517"/>
                <a:gd name="csY165" fmla="*/ 286750 h 1564481"/>
                <a:gd name="csX166" fmla="*/ 304752 w 1849517"/>
                <a:gd name="csY166" fmla="*/ 278606 h 1564481"/>
                <a:gd name="csX167" fmla="*/ 321469 w 1849517"/>
                <a:gd name="csY167" fmla="*/ 277749 h 1564481"/>
                <a:gd name="csX168" fmla="*/ 347615 w 1849517"/>
                <a:gd name="csY168" fmla="*/ 293180 h 1564481"/>
                <a:gd name="csX169" fmla="*/ 360474 w 1849517"/>
                <a:gd name="csY169" fmla="*/ 291894 h 1564481"/>
                <a:gd name="csX170" fmla="*/ 396907 w 1849517"/>
                <a:gd name="csY170" fmla="*/ 310325 h 1564481"/>
                <a:gd name="csX171" fmla="*/ 440198 w 1849517"/>
                <a:gd name="csY171" fmla="*/ 284178 h 1564481"/>
                <a:gd name="csX172" fmla="*/ 463772 w 1849517"/>
                <a:gd name="csY172" fmla="*/ 275606 h 1564481"/>
                <a:gd name="csX173" fmla="*/ 475774 w 1849517"/>
                <a:gd name="csY173" fmla="*/ 278178 h 1564481"/>
                <a:gd name="csX174" fmla="*/ 485203 w 1849517"/>
                <a:gd name="csY174" fmla="*/ 287179 h 1564481"/>
                <a:gd name="csX175" fmla="*/ 516064 w 1849517"/>
                <a:gd name="csY175" fmla="*/ 284178 h 1564481"/>
                <a:gd name="csX176" fmla="*/ 537496 w 1849517"/>
                <a:gd name="csY176" fmla="*/ 289322 h 1564481"/>
                <a:gd name="csX177" fmla="*/ 553783 w 1849517"/>
                <a:gd name="csY177" fmla="*/ 278606 h 1564481"/>
                <a:gd name="csX178" fmla="*/ 600932 w 1849517"/>
                <a:gd name="csY178" fmla="*/ 280749 h 1564481"/>
                <a:gd name="csX179" fmla="*/ 621506 w 1849517"/>
                <a:gd name="csY179" fmla="*/ 269605 h 1564481"/>
                <a:gd name="csX180" fmla="*/ 651510 w 1849517"/>
                <a:gd name="csY180" fmla="*/ 306896 h 1564481"/>
                <a:gd name="csX181" fmla="*/ 683657 w 1849517"/>
                <a:gd name="csY181" fmla="*/ 297894 h 1564481"/>
                <a:gd name="csX182" fmla="*/ 700802 w 1849517"/>
                <a:gd name="csY182" fmla="*/ 279464 h 1564481"/>
                <a:gd name="csX183" fmla="*/ 751808 w 1849517"/>
                <a:gd name="csY183" fmla="*/ 294037 h 1564481"/>
                <a:gd name="csX184" fmla="*/ 766382 w 1849517"/>
                <a:gd name="csY184" fmla="*/ 290608 h 1564481"/>
                <a:gd name="csX185" fmla="*/ 819102 w 1849517"/>
                <a:gd name="csY185" fmla="*/ 302181 h 1564481"/>
                <a:gd name="csX186" fmla="*/ 843105 w 1849517"/>
                <a:gd name="csY186" fmla="*/ 297894 h 1564481"/>
                <a:gd name="csX187" fmla="*/ 867537 w 1849517"/>
                <a:gd name="csY187" fmla="*/ 278178 h 1564481"/>
                <a:gd name="csX188" fmla="*/ 894540 w 1849517"/>
                <a:gd name="csY188" fmla="*/ 275606 h 1564481"/>
                <a:gd name="csX189" fmla="*/ 918115 w 1849517"/>
                <a:gd name="csY189" fmla="*/ 251174 h 1564481"/>
                <a:gd name="csX190" fmla="*/ 949405 w 1849517"/>
                <a:gd name="csY190" fmla="*/ 231029 h 1564481"/>
                <a:gd name="csX191" fmla="*/ 960120 w 1849517"/>
                <a:gd name="csY191" fmla="*/ 213884 h 1564481"/>
                <a:gd name="csX192" fmla="*/ 1004697 w 1849517"/>
                <a:gd name="csY192" fmla="*/ 174022 h 1564481"/>
                <a:gd name="csX193" fmla="*/ 1021842 w 1849517"/>
                <a:gd name="csY193" fmla="*/ 136303 h 1564481"/>
                <a:gd name="csX194" fmla="*/ 1020128 w 1849517"/>
                <a:gd name="csY194" fmla="*/ 124730 h 1564481"/>
                <a:gd name="csX195" fmla="*/ 1028271 w 1849517"/>
                <a:gd name="csY195" fmla="*/ 99012 h 1564481"/>
                <a:gd name="csX196" fmla="*/ 1023128 w 1849517"/>
                <a:gd name="csY196" fmla="*/ 25289 h 1564481"/>
                <a:gd name="csX197" fmla="*/ 1056989 w 1849517"/>
                <a:gd name="csY197" fmla="*/ 0 h 1564481"/>
                <a:gd name="csX198" fmla="*/ 1067705 w 1849517"/>
                <a:gd name="csY198" fmla="*/ 21860 h 1564481"/>
                <a:gd name="csX199" fmla="*/ 1081421 w 1849517"/>
                <a:gd name="csY199" fmla="*/ 37719 h 1564481"/>
                <a:gd name="csX200" fmla="*/ 1084850 w 1849517"/>
                <a:gd name="csY200" fmla="*/ 36862 h 1564481"/>
                <a:gd name="csX201" fmla="*/ 1086993 w 1849517"/>
                <a:gd name="csY201" fmla="*/ 45006 h 1564481"/>
                <a:gd name="csX202" fmla="*/ 1091708 w 1849517"/>
                <a:gd name="csY202" fmla="*/ 43720 h 1564481"/>
                <a:gd name="csX203" fmla="*/ 1093422 w 1849517"/>
                <a:gd name="csY203" fmla="*/ 54864 h 1564481"/>
                <a:gd name="csX204" fmla="*/ 1097709 w 1849517"/>
                <a:gd name="csY204" fmla="*/ 54007 h 1564481"/>
                <a:gd name="csX205" fmla="*/ 1097709 w 1849517"/>
                <a:gd name="csY205" fmla="*/ 63437 h 1564481"/>
                <a:gd name="csX206" fmla="*/ 1093851 w 1849517"/>
                <a:gd name="csY206" fmla="*/ 68151 h 1564481"/>
                <a:gd name="csX207" fmla="*/ 1102423 w 1849517"/>
                <a:gd name="csY207" fmla="*/ 85725 h 1564481"/>
                <a:gd name="csX208" fmla="*/ 1107996 w 1849517"/>
                <a:gd name="csY208" fmla="*/ 85296 h 1564481"/>
                <a:gd name="csX209" fmla="*/ 1102852 w 1849517"/>
                <a:gd name="csY209" fmla="*/ 90011 h 1564481"/>
                <a:gd name="csX210" fmla="*/ 1106281 w 1849517"/>
                <a:gd name="csY210" fmla="*/ 95155 h 1564481"/>
                <a:gd name="csX211" fmla="*/ 1103710 w 1849517"/>
                <a:gd name="csY211" fmla="*/ 97298 h 1564481"/>
                <a:gd name="csX212" fmla="*/ 1107567 w 1849517"/>
                <a:gd name="csY212" fmla="*/ 97298 h 1564481"/>
                <a:gd name="csX213" fmla="*/ 1106710 w 1849517"/>
                <a:gd name="csY213" fmla="*/ 104156 h 1564481"/>
                <a:gd name="csX214" fmla="*/ 1112711 w 1849517"/>
                <a:gd name="csY214" fmla="*/ 104156 h 1564481"/>
                <a:gd name="csX215" fmla="*/ 1112282 w 1849517"/>
                <a:gd name="csY215" fmla="*/ 108871 h 1564481"/>
                <a:gd name="csX216" fmla="*/ 1108853 w 1849517"/>
                <a:gd name="csY216" fmla="*/ 108442 h 1564481"/>
                <a:gd name="csX217" fmla="*/ 1112711 w 1849517"/>
                <a:gd name="csY217" fmla="*/ 111871 h 1564481"/>
                <a:gd name="csX218" fmla="*/ 1111853 w 1849517"/>
                <a:gd name="csY218" fmla="*/ 117443 h 1564481"/>
                <a:gd name="csX219" fmla="*/ 1119997 w 1849517"/>
                <a:gd name="csY219" fmla="*/ 120872 h 1564481"/>
                <a:gd name="csX220" fmla="*/ 1118711 w 1849517"/>
                <a:gd name="csY220" fmla="*/ 130302 h 1564481"/>
                <a:gd name="csX221" fmla="*/ 1128141 w 1849517"/>
                <a:gd name="csY221" fmla="*/ 135874 h 1564481"/>
                <a:gd name="csX222" fmla="*/ 1142286 w 1849517"/>
                <a:gd name="csY222" fmla="*/ 156877 h 1564481"/>
                <a:gd name="csX223" fmla="*/ 1138857 w 1849517"/>
                <a:gd name="csY223" fmla="*/ 161592 h 1564481"/>
                <a:gd name="csX224" fmla="*/ 1133285 w 1849517"/>
                <a:gd name="csY224" fmla="*/ 161163 h 1564481"/>
                <a:gd name="csX225" fmla="*/ 1131570 w 1849517"/>
                <a:gd name="csY225" fmla="*/ 170164 h 1564481"/>
                <a:gd name="csX226" fmla="*/ 1149144 w 1849517"/>
                <a:gd name="csY226" fmla="*/ 200597 h 1564481"/>
                <a:gd name="csX227" fmla="*/ 1146143 w 1849517"/>
                <a:gd name="csY227" fmla="*/ 207026 h 1564481"/>
                <a:gd name="csX228" fmla="*/ 1152144 w 1849517"/>
                <a:gd name="csY228" fmla="*/ 205311 h 1564481"/>
                <a:gd name="csX229" fmla="*/ 1177433 w 1849517"/>
                <a:gd name="csY229" fmla="*/ 232743 h 1564481"/>
                <a:gd name="csX230" fmla="*/ 1178719 w 1849517"/>
                <a:gd name="csY230" fmla="*/ 237458 h 1564481"/>
                <a:gd name="csX231" fmla="*/ 1172718 w 1849517"/>
                <a:gd name="csY231" fmla="*/ 243459 h 1564481"/>
                <a:gd name="csX232" fmla="*/ 1178719 w 1849517"/>
                <a:gd name="csY232" fmla="*/ 260604 h 1564481"/>
                <a:gd name="csX233" fmla="*/ 1192006 w 1849517"/>
                <a:gd name="csY233" fmla="*/ 276463 h 1564481"/>
                <a:gd name="csX234" fmla="*/ 1189006 w 1849517"/>
                <a:gd name="csY234" fmla="*/ 283321 h 1564481"/>
                <a:gd name="csX235" fmla="*/ 1207865 w 1849517"/>
                <a:gd name="csY235" fmla="*/ 299609 h 1564481"/>
                <a:gd name="csX236" fmla="*/ 1203150 w 1849517"/>
                <a:gd name="csY236" fmla="*/ 303038 h 1564481"/>
                <a:gd name="csX237" fmla="*/ 1208294 w 1849517"/>
                <a:gd name="csY237" fmla="*/ 307324 h 1564481"/>
                <a:gd name="csX238" fmla="*/ 1204865 w 1849517"/>
                <a:gd name="csY238" fmla="*/ 310753 h 1564481"/>
                <a:gd name="csX239" fmla="*/ 1206151 w 1849517"/>
                <a:gd name="csY239" fmla="*/ 317183 h 1564481"/>
                <a:gd name="csX240" fmla="*/ 1210437 w 1849517"/>
                <a:gd name="csY240" fmla="*/ 321897 h 1564481"/>
                <a:gd name="csX241" fmla="*/ 1209580 w 1849517"/>
                <a:gd name="csY241" fmla="*/ 326612 h 1564481"/>
                <a:gd name="csX242" fmla="*/ 1214295 w 1849517"/>
                <a:gd name="csY242" fmla="*/ 328755 h 1564481"/>
                <a:gd name="csX243" fmla="*/ 1213437 w 1849517"/>
                <a:gd name="csY243" fmla="*/ 340328 h 1564481"/>
                <a:gd name="csX244" fmla="*/ 1222867 w 1849517"/>
                <a:gd name="csY244" fmla="*/ 355759 h 1564481"/>
                <a:gd name="csX245" fmla="*/ 1214723 w 1849517"/>
                <a:gd name="csY245" fmla="*/ 362617 h 1564481"/>
                <a:gd name="csX246" fmla="*/ 1221581 w 1849517"/>
                <a:gd name="csY246" fmla="*/ 363045 h 1564481"/>
                <a:gd name="csX247" fmla="*/ 1224153 w 1849517"/>
                <a:gd name="csY247" fmla="*/ 357473 h 1564481"/>
                <a:gd name="csX248" fmla="*/ 1240012 w 1849517"/>
                <a:gd name="csY248" fmla="*/ 375475 h 1564481"/>
                <a:gd name="csX249" fmla="*/ 1243441 w 1849517"/>
                <a:gd name="csY249" fmla="*/ 385763 h 1564481"/>
                <a:gd name="csX250" fmla="*/ 1248156 w 1849517"/>
                <a:gd name="csY250" fmla="*/ 387477 h 1564481"/>
                <a:gd name="csX251" fmla="*/ 1248585 w 1849517"/>
                <a:gd name="csY251" fmla="*/ 396050 h 1564481"/>
                <a:gd name="csX252" fmla="*/ 1247299 w 1849517"/>
                <a:gd name="csY252" fmla="*/ 390477 h 1564481"/>
                <a:gd name="csX253" fmla="*/ 1242584 w 1849517"/>
                <a:gd name="csY253" fmla="*/ 390906 h 1564481"/>
                <a:gd name="csX254" fmla="*/ 1242584 w 1849517"/>
                <a:gd name="csY254" fmla="*/ 400336 h 1564481"/>
                <a:gd name="csX255" fmla="*/ 1258443 w 1849517"/>
                <a:gd name="csY255" fmla="*/ 418767 h 1564481"/>
                <a:gd name="csX256" fmla="*/ 1251156 w 1849517"/>
                <a:gd name="csY256" fmla="*/ 426910 h 1564481"/>
                <a:gd name="csX257" fmla="*/ 1256728 w 1849517"/>
                <a:gd name="csY257" fmla="*/ 445341 h 1564481"/>
                <a:gd name="csX258" fmla="*/ 1253300 w 1849517"/>
                <a:gd name="csY258" fmla="*/ 448342 h 1564481"/>
                <a:gd name="csX259" fmla="*/ 1264872 w 1849517"/>
                <a:gd name="csY259" fmla="*/ 469344 h 1564481"/>
                <a:gd name="csX260" fmla="*/ 1274302 w 1849517"/>
                <a:gd name="csY260" fmla="*/ 475345 h 1564481"/>
                <a:gd name="csX261" fmla="*/ 1273445 w 1849517"/>
                <a:gd name="csY261" fmla="*/ 482632 h 1564481"/>
                <a:gd name="csX262" fmla="*/ 1280303 w 1849517"/>
                <a:gd name="csY262" fmla="*/ 489918 h 1564481"/>
                <a:gd name="csX263" fmla="*/ 1279874 w 1849517"/>
                <a:gd name="csY263" fmla="*/ 509635 h 1564481"/>
                <a:gd name="csX264" fmla="*/ 1273445 w 1849517"/>
                <a:gd name="csY264" fmla="*/ 518208 h 1564481"/>
                <a:gd name="csX265" fmla="*/ 1280732 w 1849517"/>
                <a:gd name="csY265" fmla="*/ 511778 h 1564481"/>
                <a:gd name="csX266" fmla="*/ 1280303 w 1849517"/>
                <a:gd name="csY266" fmla="*/ 499348 h 1564481"/>
                <a:gd name="csX267" fmla="*/ 1285018 w 1849517"/>
                <a:gd name="csY267" fmla="*/ 494633 h 1564481"/>
                <a:gd name="csX268" fmla="*/ 1309878 w 1849517"/>
                <a:gd name="csY268" fmla="*/ 518208 h 1564481"/>
                <a:gd name="csX269" fmla="*/ 1304306 w 1849517"/>
                <a:gd name="csY269" fmla="*/ 518208 h 1564481"/>
                <a:gd name="csX270" fmla="*/ 1308163 w 1849517"/>
                <a:gd name="csY270" fmla="*/ 522065 h 1564481"/>
                <a:gd name="csX271" fmla="*/ 1307735 w 1849517"/>
                <a:gd name="csY271" fmla="*/ 532352 h 1564481"/>
                <a:gd name="csX272" fmla="*/ 1317593 w 1849517"/>
                <a:gd name="csY272" fmla="*/ 546068 h 1564481"/>
                <a:gd name="csX273" fmla="*/ 1338596 w 1849517"/>
                <a:gd name="csY273" fmla="*/ 568357 h 1564481"/>
                <a:gd name="csX274" fmla="*/ 1354026 w 1849517"/>
                <a:gd name="csY274" fmla="*/ 573500 h 1564481"/>
                <a:gd name="csX275" fmla="*/ 1350169 w 1849517"/>
                <a:gd name="csY275" fmla="*/ 588931 h 1564481"/>
                <a:gd name="csX276" fmla="*/ 1359170 w 1849517"/>
                <a:gd name="csY276" fmla="*/ 602218 h 1564481"/>
                <a:gd name="csX277" fmla="*/ 1365171 w 1849517"/>
                <a:gd name="csY277" fmla="*/ 603504 h 1564481"/>
                <a:gd name="csX278" fmla="*/ 1366885 w 1849517"/>
                <a:gd name="csY278" fmla="*/ 609933 h 1564481"/>
                <a:gd name="csX279" fmla="*/ 1376315 w 1849517"/>
                <a:gd name="csY279" fmla="*/ 614220 h 1564481"/>
                <a:gd name="csX280" fmla="*/ 1372457 w 1849517"/>
                <a:gd name="csY280" fmla="*/ 619363 h 1564481"/>
                <a:gd name="csX281" fmla="*/ 1378030 w 1849517"/>
                <a:gd name="csY281" fmla="*/ 622364 h 1564481"/>
                <a:gd name="csX282" fmla="*/ 1374600 w 1849517"/>
                <a:gd name="csY282" fmla="*/ 625793 h 1564481"/>
                <a:gd name="csX283" fmla="*/ 1380601 w 1849517"/>
                <a:gd name="csY283" fmla="*/ 631793 h 1564481"/>
                <a:gd name="csX284" fmla="*/ 1380601 w 1849517"/>
                <a:gd name="csY284" fmla="*/ 644652 h 1564481"/>
                <a:gd name="csX285" fmla="*/ 1393888 w 1849517"/>
                <a:gd name="csY285" fmla="*/ 645938 h 1564481"/>
                <a:gd name="csX286" fmla="*/ 1400318 w 1849517"/>
                <a:gd name="csY286" fmla="*/ 664369 h 1564481"/>
                <a:gd name="csX287" fmla="*/ 1422178 w 1849517"/>
                <a:gd name="csY287" fmla="*/ 684514 h 1564481"/>
                <a:gd name="csX288" fmla="*/ 1429036 w 1849517"/>
                <a:gd name="csY288" fmla="*/ 685371 h 1564481"/>
                <a:gd name="csX289" fmla="*/ 1432465 w 1849517"/>
                <a:gd name="csY289" fmla="*/ 694801 h 1564481"/>
                <a:gd name="csX290" fmla="*/ 1428607 w 1849517"/>
                <a:gd name="csY290" fmla="*/ 708089 h 1564481"/>
                <a:gd name="csX291" fmla="*/ 1443180 w 1849517"/>
                <a:gd name="csY291" fmla="*/ 722662 h 1564481"/>
                <a:gd name="csX292" fmla="*/ 1442323 w 1849517"/>
                <a:gd name="csY292" fmla="*/ 729091 h 1564481"/>
                <a:gd name="csX293" fmla="*/ 1465469 w 1849517"/>
                <a:gd name="csY293" fmla="*/ 748808 h 1564481"/>
                <a:gd name="csX294" fmla="*/ 1467612 w 1849517"/>
                <a:gd name="csY294" fmla="*/ 760809 h 1564481"/>
                <a:gd name="csX295" fmla="*/ 1501902 w 1849517"/>
                <a:gd name="csY295" fmla="*/ 796814 h 1564481"/>
                <a:gd name="csX296" fmla="*/ 1522476 w 1849517"/>
                <a:gd name="csY296" fmla="*/ 816102 h 1564481"/>
                <a:gd name="csX297" fmla="*/ 1523762 w 1849517"/>
                <a:gd name="csY297" fmla="*/ 814388 h 1564481"/>
                <a:gd name="csX298" fmla="*/ 1527191 w 1849517"/>
                <a:gd name="csY298" fmla="*/ 814388 h 1564481"/>
                <a:gd name="csX299" fmla="*/ 1524619 w 1849517"/>
                <a:gd name="csY299" fmla="*/ 820817 h 1564481"/>
                <a:gd name="csX300" fmla="*/ 1553766 w 1849517"/>
                <a:gd name="csY300" fmla="*/ 847392 h 1564481"/>
                <a:gd name="csX301" fmla="*/ 1577769 w 1849517"/>
                <a:gd name="csY301" fmla="*/ 882539 h 1564481"/>
                <a:gd name="csX302" fmla="*/ 1605201 w 1849517"/>
                <a:gd name="csY302" fmla="*/ 905256 h 1564481"/>
                <a:gd name="csX303" fmla="*/ 1609058 w 1849517"/>
                <a:gd name="csY303" fmla="*/ 910400 h 1564481"/>
                <a:gd name="csX304" fmla="*/ 1605629 w 1849517"/>
                <a:gd name="csY304" fmla="*/ 918543 h 1564481"/>
                <a:gd name="csX305" fmla="*/ 1608630 w 1849517"/>
                <a:gd name="csY305" fmla="*/ 925830 h 1564481"/>
                <a:gd name="csX306" fmla="*/ 1598343 w 1849517"/>
                <a:gd name="csY306" fmla="*/ 941260 h 1564481"/>
                <a:gd name="csX307" fmla="*/ 1601343 w 1849517"/>
                <a:gd name="csY307" fmla="*/ 951976 h 1564481"/>
                <a:gd name="csX308" fmla="*/ 1603915 w 1849517"/>
                <a:gd name="csY308" fmla="*/ 957120 h 1564481"/>
                <a:gd name="csX309" fmla="*/ 1608201 w 1849517"/>
                <a:gd name="csY309" fmla="*/ 956262 h 1564481"/>
                <a:gd name="csX310" fmla="*/ 1614630 w 1849517"/>
                <a:gd name="csY310" fmla="*/ 959691 h 1564481"/>
                <a:gd name="csX311" fmla="*/ 1606487 w 1849517"/>
                <a:gd name="csY311" fmla="*/ 957548 h 1564481"/>
                <a:gd name="csX312" fmla="*/ 1624917 w 1849517"/>
                <a:gd name="csY312" fmla="*/ 981551 h 1564481"/>
                <a:gd name="csX313" fmla="*/ 1649778 w 1849517"/>
                <a:gd name="csY313" fmla="*/ 999554 h 1564481"/>
                <a:gd name="csX314" fmla="*/ 1653635 w 1849517"/>
                <a:gd name="csY314" fmla="*/ 998696 h 1564481"/>
                <a:gd name="csX315" fmla="*/ 1660922 w 1849517"/>
                <a:gd name="csY315" fmla="*/ 1022699 h 1564481"/>
                <a:gd name="csX316" fmla="*/ 1658779 w 1849517"/>
                <a:gd name="csY316" fmla="*/ 1039844 h 1564481"/>
                <a:gd name="csX317" fmla="*/ 1654493 w 1849517"/>
                <a:gd name="csY317" fmla="*/ 1029557 h 1564481"/>
                <a:gd name="csX318" fmla="*/ 1653207 w 1849517"/>
                <a:gd name="csY318" fmla="*/ 1040273 h 1564481"/>
                <a:gd name="csX319" fmla="*/ 1663922 w 1849517"/>
                <a:gd name="csY319" fmla="*/ 1054418 h 1564481"/>
                <a:gd name="csX320" fmla="*/ 1661351 w 1849517"/>
                <a:gd name="csY320" fmla="*/ 1059990 h 1564481"/>
                <a:gd name="csX321" fmla="*/ 1666923 w 1849517"/>
                <a:gd name="csY321" fmla="*/ 1067705 h 1564481"/>
                <a:gd name="csX322" fmla="*/ 1681067 w 1849517"/>
                <a:gd name="csY322" fmla="*/ 1079706 h 1564481"/>
                <a:gd name="csX323" fmla="*/ 1671209 w 1849517"/>
                <a:gd name="csY323" fmla="*/ 1076277 h 1564481"/>
                <a:gd name="csX324" fmla="*/ 1672066 w 1849517"/>
                <a:gd name="csY324" fmla="*/ 1083993 h 1564481"/>
                <a:gd name="csX325" fmla="*/ 1663922 w 1849517"/>
                <a:gd name="csY325" fmla="*/ 1089565 h 1564481"/>
                <a:gd name="csX326" fmla="*/ 1678924 w 1849517"/>
                <a:gd name="csY326" fmla="*/ 1083135 h 1564481"/>
                <a:gd name="csX327" fmla="*/ 1677638 w 1849517"/>
                <a:gd name="csY327" fmla="*/ 1086993 h 1564481"/>
                <a:gd name="csX328" fmla="*/ 1684496 w 1849517"/>
                <a:gd name="csY328" fmla="*/ 1089565 h 1564481"/>
                <a:gd name="csX329" fmla="*/ 1715786 w 1849517"/>
                <a:gd name="csY329" fmla="*/ 1125569 h 1564481"/>
                <a:gd name="csX330" fmla="*/ 1719215 w 1849517"/>
                <a:gd name="csY330" fmla="*/ 1144000 h 1564481"/>
                <a:gd name="csX331" fmla="*/ 1717072 w 1849517"/>
                <a:gd name="csY331" fmla="*/ 1139714 h 1564481"/>
                <a:gd name="csX332" fmla="*/ 1714929 w 1849517"/>
                <a:gd name="csY332" fmla="*/ 1141857 h 1564481"/>
                <a:gd name="csX333" fmla="*/ 1717500 w 1849517"/>
                <a:gd name="csY333" fmla="*/ 1143143 h 1564481"/>
                <a:gd name="csX334" fmla="*/ 1718786 w 1849517"/>
                <a:gd name="csY334" fmla="*/ 1145715 h 1564481"/>
                <a:gd name="csX335" fmla="*/ 1716643 w 1849517"/>
                <a:gd name="csY335" fmla="*/ 1143572 h 1564481"/>
                <a:gd name="csX336" fmla="*/ 1708499 w 1849517"/>
                <a:gd name="csY336" fmla="*/ 1145286 h 1564481"/>
                <a:gd name="csX337" fmla="*/ 1702070 w 1849517"/>
                <a:gd name="csY337" fmla="*/ 1141857 h 1564481"/>
                <a:gd name="csX338" fmla="*/ 1702070 w 1849517"/>
                <a:gd name="csY338" fmla="*/ 1143143 h 1564481"/>
                <a:gd name="csX339" fmla="*/ 1708071 w 1849517"/>
                <a:gd name="csY339" fmla="*/ 1146572 h 1564481"/>
                <a:gd name="csX340" fmla="*/ 1717072 w 1849517"/>
                <a:gd name="csY340" fmla="*/ 1144857 h 1564481"/>
                <a:gd name="csX341" fmla="*/ 1723073 w 1849517"/>
                <a:gd name="csY341" fmla="*/ 1162860 h 1564481"/>
                <a:gd name="csX342" fmla="*/ 1751790 w 1849517"/>
                <a:gd name="csY342" fmla="*/ 1186434 h 1564481"/>
                <a:gd name="csX343" fmla="*/ 1750933 w 1849517"/>
                <a:gd name="csY343" fmla="*/ 1192863 h 1564481"/>
                <a:gd name="csX344" fmla="*/ 1753933 w 1849517"/>
                <a:gd name="csY344" fmla="*/ 1185148 h 1564481"/>
                <a:gd name="csX345" fmla="*/ 1770650 w 1849517"/>
                <a:gd name="csY345" fmla="*/ 1194149 h 1564481"/>
                <a:gd name="csX346" fmla="*/ 1765078 w 1849517"/>
                <a:gd name="csY346" fmla="*/ 1198864 h 1564481"/>
                <a:gd name="csX347" fmla="*/ 1764649 w 1849517"/>
                <a:gd name="csY347" fmla="*/ 1211294 h 1564481"/>
                <a:gd name="csX348" fmla="*/ 1777508 w 1849517"/>
                <a:gd name="csY348" fmla="*/ 1229297 h 1564481"/>
                <a:gd name="csX349" fmla="*/ 1777508 w 1849517"/>
                <a:gd name="csY349" fmla="*/ 1240870 h 1564481"/>
                <a:gd name="csX350" fmla="*/ 1780937 w 1849517"/>
                <a:gd name="csY350" fmla="*/ 1244727 h 1564481"/>
                <a:gd name="csX351" fmla="*/ 1777937 w 1849517"/>
                <a:gd name="csY351" fmla="*/ 1250299 h 1564481"/>
                <a:gd name="csX352" fmla="*/ 1794224 w 1849517"/>
                <a:gd name="csY352" fmla="*/ 1262729 h 1564481"/>
                <a:gd name="csX353" fmla="*/ 1802797 w 1849517"/>
                <a:gd name="csY353" fmla="*/ 1261443 h 1564481"/>
                <a:gd name="csX354" fmla="*/ 1804511 w 1849517"/>
                <a:gd name="csY354" fmla="*/ 1279874 h 1564481"/>
                <a:gd name="csX355" fmla="*/ 1812227 w 1849517"/>
                <a:gd name="csY355" fmla="*/ 1280303 h 1564481"/>
                <a:gd name="csX356" fmla="*/ 1813512 w 1849517"/>
                <a:gd name="csY356" fmla="*/ 1285446 h 1564481"/>
                <a:gd name="csX357" fmla="*/ 1820370 w 1849517"/>
                <a:gd name="csY357" fmla="*/ 1282017 h 1564481"/>
                <a:gd name="csX358" fmla="*/ 1820370 w 1849517"/>
                <a:gd name="csY358" fmla="*/ 1288018 h 1564481"/>
                <a:gd name="csX359" fmla="*/ 1827657 w 1849517"/>
                <a:gd name="csY359" fmla="*/ 1291447 h 1564481"/>
                <a:gd name="csX360" fmla="*/ 1825514 w 1849517"/>
                <a:gd name="csY360" fmla="*/ 1306449 h 1564481"/>
                <a:gd name="csX361" fmla="*/ 1837515 w 1849517"/>
                <a:gd name="csY361" fmla="*/ 1315450 h 1564481"/>
                <a:gd name="csX362" fmla="*/ 1837515 w 1849517"/>
                <a:gd name="csY362" fmla="*/ 1321880 h 1564481"/>
                <a:gd name="csX363" fmla="*/ 1843516 w 1849517"/>
                <a:gd name="csY363" fmla="*/ 1322308 h 1564481"/>
                <a:gd name="csX364" fmla="*/ 1844374 w 1849517"/>
                <a:gd name="csY364" fmla="*/ 1330881 h 1564481"/>
                <a:gd name="csX365" fmla="*/ 1849517 w 1849517"/>
                <a:gd name="csY365" fmla="*/ 1335167 h 1564481"/>
                <a:gd name="csX366" fmla="*/ 1840945 w 1849517"/>
                <a:gd name="csY366" fmla="*/ 1344597 h 1564481"/>
                <a:gd name="csX367" fmla="*/ 1840087 w 1849517"/>
                <a:gd name="csY367" fmla="*/ 1341168 h 1564481"/>
                <a:gd name="csX368" fmla="*/ 1837515 w 1849517"/>
                <a:gd name="csY368" fmla="*/ 1343740 h 1564481"/>
                <a:gd name="csX369" fmla="*/ 1843516 w 1849517"/>
                <a:gd name="csY369" fmla="*/ 1359599 h 1564481"/>
                <a:gd name="csX370" fmla="*/ 1837087 w 1849517"/>
                <a:gd name="csY370" fmla="*/ 1378458 h 1564481"/>
                <a:gd name="csX371" fmla="*/ 1847374 w 1849517"/>
                <a:gd name="csY371" fmla="*/ 1412748 h 1564481"/>
                <a:gd name="csX372" fmla="*/ 1832372 w 1849517"/>
                <a:gd name="csY372" fmla="*/ 1423035 h 1564481"/>
                <a:gd name="csX373" fmla="*/ 1807940 w 1849517"/>
                <a:gd name="csY373" fmla="*/ 1456039 h 1564481"/>
                <a:gd name="csX374" fmla="*/ 1791224 w 1849517"/>
                <a:gd name="csY374" fmla="*/ 1462040 h 15644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</a:cxnLst>
              <a:rect l="l" t="t" r="r" b="b"/>
              <a:pathLst>
                <a:path w="1849517" h="1564481">
                  <a:moveTo>
                    <a:pt x="1791224" y="1462040"/>
                  </a:moveTo>
                  <a:lnTo>
                    <a:pt x="1775794" y="1481328"/>
                  </a:lnTo>
                  <a:lnTo>
                    <a:pt x="1765935" y="1492901"/>
                  </a:lnTo>
                  <a:lnTo>
                    <a:pt x="1762935" y="1510046"/>
                  </a:lnTo>
                  <a:lnTo>
                    <a:pt x="1766364" y="1545622"/>
                  </a:lnTo>
                  <a:lnTo>
                    <a:pt x="1758649" y="1554194"/>
                  </a:lnTo>
                  <a:lnTo>
                    <a:pt x="1743647" y="1550337"/>
                  </a:lnTo>
                  <a:lnTo>
                    <a:pt x="1711071" y="1546908"/>
                  </a:lnTo>
                  <a:lnTo>
                    <a:pt x="1699070" y="1535763"/>
                  </a:lnTo>
                  <a:lnTo>
                    <a:pt x="1675495" y="1517761"/>
                  </a:lnTo>
                  <a:lnTo>
                    <a:pt x="1665208" y="1513046"/>
                  </a:lnTo>
                  <a:lnTo>
                    <a:pt x="1655350" y="1516475"/>
                  </a:lnTo>
                  <a:lnTo>
                    <a:pt x="1630918" y="1550337"/>
                  </a:lnTo>
                  <a:lnTo>
                    <a:pt x="1597914" y="1537478"/>
                  </a:lnTo>
                  <a:lnTo>
                    <a:pt x="1551623" y="1535335"/>
                  </a:lnTo>
                  <a:lnTo>
                    <a:pt x="1532335" y="1522476"/>
                  </a:lnTo>
                  <a:lnTo>
                    <a:pt x="1523333" y="1522047"/>
                  </a:lnTo>
                  <a:lnTo>
                    <a:pt x="1518619" y="1526762"/>
                  </a:lnTo>
                  <a:lnTo>
                    <a:pt x="1520762" y="1536192"/>
                  </a:lnTo>
                  <a:lnTo>
                    <a:pt x="1517333" y="1540907"/>
                  </a:lnTo>
                  <a:lnTo>
                    <a:pt x="1482614" y="1539192"/>
                  </a:lnTo>
                  <a:lnTo>
                    <a:pt x="1436322" y="1513046"/>
                  </a:lnTo>
                  <a:lnTo>
                    <a:pt x="1388316" y="1499330"/>
                  </a:lnTo>
                  <a:lnTo>
                    <a:pt x="1382316" y="1503188"/>
                  </a:lnTo>
                  <a:lnTo>
                    <a:pt x="1400747" y="1531477"/>
                  </a:lnTo>
                  <a:lnTo>
                    <a:pt x="1400747" y="1544764"/>
                  </a:lnTo>
                  <a:lnTo>
                    <a:pt x="1375029" y="1548194"/>
                  </a:lnTo>
                  <a:lnTo>
                    <a:pt x="1372886" y="1558052"/>
                  </a:lnTo>
                  <a:lnTo>
                    <a:pt x="1366885" y="1564481"/>
                  </a:lnTo>
                  <a:lnTo>
                    <a:pt x="1351455" y="1563624"/>
                  </a:lnTo>
                  <a:lnTo>
                    <a:pt x="1329595" y="1551194"/>
                  </a:lnTo>
                  <a:lnTo>
                    <a:pt x="1300020" y="1559338"/>
                  </a:lnTo>
                  <a:lnTo>
                    <a:pt x="1294876" y="1557623"/>
                  </a:lnTo>
                  <a:lnTo>
                    <a:pt x="1286304" y="1537907"/>
                  </a:lnTo>
                  <a:lnTo>
                    <a:pt x="1270016" y="1531906"/>
                  </a:lnTo>
                  <a:lnTo>
                    <a:pt x="1234011" y="1528906"/>
                  </a:lnTo>
                  <a:lnTo>
                    <a:pt x="1219010" y="1508331"/>
                  </a:lnTo>
                  <a:lnTo>
                    <a:pt x="1207008" y="1501902"/>
                  </a:lnTo>
                  <a:lnTo>
                    <a:pt x="1174433" y="1498473"/>
                  </a:lnTo>
                  <a:lnTo>
                    <a:pt x="1162431" y="1507046"/>
                  </a:lnTo>
                  <a:lnTo>
                    <a:pt x="1122569" y="1512189"/>
                  </a:lnTo>
                  <a:lnTo>
                    <a:pt x="1100709" y="1492901"/>
                  </a:lnTo>
                  <a:lnTo>
                    <a:pt x="1090422" y="1462040"/>
                  </a:lnTo>
                  <a:lnTo>
                    <a:pt x="1046702" y="1465040"/>
                  </a:lnTo>
                  <a:lnTo>
                    <a:pt x="1025700" y="1479185"/>
                  </a:lnTo>
                  <a:lnTo>
                    <a:pt x="1011555" y="1476184"/>
                  </a:lnTo>
                  <a:lnTo>
                    <a:pt x="996125" y="1461611"/>
                  </a:lnTo>
                  <a:lnTo>
                    <a:pt x="994410" y="1455182"/>
                  </a:lnTo>
                  <a:lnTo>
                    <a:pt x="1041987" y="1414891"/>
                  </a:lnTo>
                  <a:lnTo>
                    <a:pt x="1032986" y="1399461"/>
                  </a:lnTo>
                  <a:lnTo>
                    <a:pt x="1015413" y="1405890"/>
                  </a:lnTo>
                  <a:lnTo>
                    <a:pt x="997410" y="1405890"/>
                  </a:lnTo>
                  <a:lnTo>
                    <a:pt x="955405" y="1380601"/>
                  </a:lnTo>
                  <a:lnTo>
                    <a:pt x="929259" y="1378030"/>
                  </a:lnTo>
                  <a:lnTo>
                    <a:pt x="909971" y="1392603"/>
                  </a:lnTo>
                  <a:lnTo>
                    <a:pt x="879538" y="1396460"/>
                  </a:lnTo>
                  <a:lnTo>
                    <a:pt x="864537" y="1419177"/>
                  </a:lnTo>
                  <a:lnTo>
                    <a:pt x="857679" y="1423464"/>
                  </a:lnTo>
                  <a:lnTo>
                    <a:pt x="816102" y="1426464"/>
                  </a:lnTo>
                  <a:lnTo>
                    <a:pt x="810101" y="1423464"/>
                  </a:lnTo>
                  <a:lnTo>
                    <a:pt x="808387" y="1399461"/>
                  </a:lnTo>
                  <a:lnTo>
                    <a:pt x="799814" y="1381030"/>
                  </a:lnTo>
                  <a:lnTo>
                    <a:pt x="765953" y="1369028"/>
                  </a:lnTo>
                  <a:lnTo>
                    <a:pt x="748379" y="1375458"/>
                  </a:lnTo>
                  <a:lnTo>
                    <a:pt x="725233" y="1391745"/>
                  </a:lnTo>
                  <a:lnTo>
                    <a:pt x="742378" y="1428179"/>
                  </a:lnTo>
                  <a:lnTo>
                    <a:pt x="733377" y="1455611"/>
                  </a:lnTo>
                  <a:lnTo>
                    <a:pt x="693515" y="1458611"/>
                  </a:lnTo>
                  <a:lnTo>
                    <a:pt x="681942" y="1464612"/>
                  </a:lnTo>
                  <a:lnTo>
                    <a:pt x="647652" y="1465469"/>
                  </a:lnTo>
                  <a:lnTo>
                    <a:pt x="636937" y="1456896"/>
                  </a:lnTo>
                  <a:lnTo>
                    <a:pt x="613791" y="1371171"/>
                  </a:lnTo>
                  <a:lnTo>
                    <a:pt x="618935" y="1367742"/>
                  </a:lnTo>
                  <a:lnTo>
                    <a:pt x="621506" y="1358741"/>
                  </a:lnTo>
                  <a:lnTo>
                    <a:pt x="616791" y="1275588"/>
                  </a:lnTo>
                  <a:lnTo>
                    <a:pt x="629650" y="1250728"/>
                  </a:lnTo>
                  <a:lnTo>
                    <a:pt x="638223" y="1202722"/>
                  </a:lnTo>
                  <a:lnTo>
                    <a:pt x="636508" y="1170575"/>
                  </a:lnTo>
                  <a:lnTo>
                    <a:pt x="615506" y="1151287"/>
                  </a:lnTo>
                  <a:lnTo>
                    <a:pt x="612077" y="1138428"/>
                  </a:lnTo>
                  <a:lnTo>
                    <a:pt x="651510" y="1090422"/>
                  </a:lnTo>
                  <a:lnTo>
                    <a:pt x="652796" y="1077992"/>
                  </a:lnTo>
                  <a:lnTo>
                    <a:pt x="644652" y="1063847"/>
                  </a:lnTo>
                  <a:lnTo>
                    <a:pt x="609505" y="1066848"/>
                  </a:lnTo>
                  <a:lnTo>
                    <a:pt x="589360" y="1051417"/>
                  </a:lnTo>
                  <a:lnTo>
                    <a:pt x="567500" y="1047988"/>
                  </a:lnTo>
                  <a:lnTo>
                    <a:pt x="535353" y="1024414"/>
                  </a:lnTo>
                  <a:lnTo>
                    <a:pt x="486918" y="998268"/>
                  </a:lnTo>
                  <a:lnTo>
                    <a:pt x="466773" y="996982"/>
                  </a:lnTo>
                  <a:lnTo>
                    <a:pt x="456486" y="1003840"/>
                  </a:lnTo>
                  <a:lnTo>
                    <a:pt x="439769" y="995696"/>
                  </a:lnTo>
                  <a:lnTo>
                    <a:pt x="430339" y="982837"/>
                  </a:lnTo>
                  <a:lnTo>
                    <a:pt x="437198" y="969550"/>
                  </a:lnTo>
                  <a:lnTo>
                    <a:pt x="436340" y="931402"/>
                  </a:lnTo>
                  <a:lnTo>
                    <a:pt x="433768" y="926259"/>
                  </a:lnTo>
                  <a:lnTo>
                    <a:pt x="417052" y="926687"/>
                  </a:lnTo>
                  <a:lnTo>
                    <a:pt x="412337" y="920258"/>
                  </a:lnTo>
                  <a:lnTo>
                    <a:pt x="429911" y="890683"/>
                  </a:lnTo>
                  <a:lnTo>
                    <a:pt x="424339" y="847392"/>
                  </a:lnTo>
                  <a:lnTo>
                    <a:pt x="428196" y="808815"/>
                  </a:lnTo>
                  <a:lnTo>
                    <a:pt x="456486" y="793814"/>
                  </a:lnTo>
                  <a:lnTo>
                    <a:pt x="481346" y="765953"/>
                  </a:lnTo>
                  <a:lnTo>
                    <a:pt x="486061" y="750094"/>
                  </a:lnTo>
                  <a:lnTo>
                    <a:pt x="485632" y="697802"/>
                  </a:lnTo>
                  <a:lnTo>
                    <a:pt x="478774" y="694801"/>
                  </a:lnTo>
                  <a:lnTo>
                    <a:pt x="455628" y="698659"/>
                  </a:lnTo>
                  <a:lnTo>
                    <a:pt x="450485" y="694801"/>
                  </a:lnTo>
                  <a:lnTo>
                    <a:pt x="445770" y="663083"/>
                  </a:lnTo>
                  <a:lnTo>
                    <a:pt x="441055" y="655368"/>
                  </a:lnTo>
                  <a:lnTo>
                    <a:pt x="400765" y="653225"/>
                  </a:lnTo>
                  <a:lnTo>
                    <a:pt x="393906" y="649795"/>
                  </a:lnTo>
                  <a:lnTo>
                    <a:pt x="378476" y="607362"/>
                  </a:lnTo>
                  <a:lnTo>
                    <a:pt x="367760" y="533638"/>
                  </a:lnTo>
                  <a:lnTo>
                    <a:pt x="363045" y="531495"/>
                  </a:lnTo>
                  <a:lnTo>
                    <a:pt x="355330" y="546497"/>
                  </a:lnTo>
                  <a:lnTo>
                    <a:pt x="345900" y="552498"/>
                  </a:lnTo>
                  <a:lnTo>
                    <a:pt x="338185" y="551212"/>
                  </a:lnTo>
                  <a:lnTo>
                    <a:pt x="320612" y="534067"/>
                  </a:lnTo>
                  <a:lnTo>
                    <a:pt x="314182" y="533210"/>
                  </a:lnTo>
                  <a:lnTo>
                    <a:pt x="307753" y="537496"/>
                  </a:lnTo>
                  <a:lnTo>
                    <a:pt x="297894" y="555498"/>
                  </a:lnTo>
                  <a:lnTo>
                    <a:pt x="289322" y="560213"/>
                  </a:lnTo>
                  <a:lnTo>
                    <a:pt x="283750" y="554641"/>
                  </a:lnTo>
                  <a:lnTo>
                    <a:pt x="282464" y="538353"/>
                  </a:lnTo>
                  <a:lnTo>
                    <a:pt x="259318" y="531495"/>
                  </a:lnTo>
                  <a:lnTo>
                    <a:pt x="240459" y="544782"/>
                  </a:lnTo>
                  <a:lnTo>
                    <a:pt x="229743" y="547354"/>
                  </a:lnTo>
                  <a:lnTo>
                    <a:pt x="225028" y="543925"/>
                  </a:lnTo>
                  <a:lnTo>
                    <a:pt x="220313" y="528066"/>
                  </a:lnTo>
                  <a:lnTo>
                    <a:pt x="251603" y="476202"/>
                  </a:lnTo>
                  <a:lnTo>
                    <a:pt x="240030" y="469773"/>
                  </a:lnTo>
                  <a:lnTo>
                    <a:pt x="234029" y="470630"/>
                  </a:lnTo>
                  <a:lnTo>
                    <a:pt x="188166" y="513921"/>
                  </a:lnTo>
                  <a:lnTo>
                    <a:pt x="155591" y="528495"/>
                  </a:lnTo>
                  <a:lnTo>
                    <a:pt x="141446" y="529352"/>
                  </a:lnTo>
                  <a:lnTo>
                    <a:pt x="103727" y="523780"/>
                  </a:lnTo>
                  <a:lnTo>
                    <a:pt x="89583" y="520351"/>
                  </a:lnTo>
                  <a:lnTo>
                    <a:pt x="79724" y="510492"/>
                  </a:lnTo>
                  <a:lnTo>
                    <a:pt x="81867" y="504492"/>
                  </a:lnTo>
                  <a:lnTo>
                    <a:pt x="95155" y="496776"/>
                  </a:lnTo>
                  <a:lnTo>
                    <a:pt x="99441" y="491633"/>
                  </a:lnTo>
                  <a:lnTo>
                    <a:pt x="83153" y="484346"/>
                  </a:lnTo>
                  <a:lnTo>
                    <a:pt x="85296" y="477060"/>
                  </a:lnTo>
                  <a:lnTo>
                    <a:pt x="86154" y="450485"/>
                  </a:lnTo>
                  <a:lnTo>
                    <a:pt x="81439" y="447485"/>
                  </a:lnTo>
                  <a:lnTo>
                    <a:pt x="68151" y="450056"/>
                  </a:lnTo>
                  <a:lnTo>
                    <a:pt x="40291" y="453485"/>
                  </a:lnTo>
                  <a:lnTo>
                    <a:pt x="22717" y="449199"/>
                  </a:lnTo>
                  <a:lnTo>
                    <a:pt x="15431" y="431625"/>
                  </a:lnTo>
                  <a:lnTo>
                    <a:pt x="7715" y="417481"/>
                  </a:lnTo>
                  <a:lnTo>
                    <a:pt x="0" y="404193"/>
                  </a:lnTo>
                  <a:lnTo>
                    <a:pt x="1714" y="398193"/>
                  </a:lnTo>
                  <a:lnTo>
                    <a:pt x="21003" y="377619"/>
                  </a:lnTo>
                  <a:lnTo>
                    <a:pt x="24860" y="368189"/>
                  </a:lnTo>
                  <a:lnTo>
                    <a:pt x="82296" y="328327"/>
                  </a:lnTo>
                  <a:lnTo>
                    <a:pt x="89154" y="319754"/>
                  </a:lnTo>
                  <a:lnTo>
                    <a:pt x="119586" y="300466"/>
                  </a:lnTo>
                  <a:lnTo>
                    <a:pt x="141875" y="306038"/>
                  </a:lnTo>
                  <a:lnTo>
                    <a:pt x="171879" y="295751"/>
                  </a:lnTo>
                  <a:lnTo>
                    <a:pt x="196310" y="281178"/>
                  </a:lnTo>
                  <a:lnTo>
                    <a:pt x="224171" y="285464"/>
                  </a:lnTo>
                  <a:lnTo>
                    <a:pt x="237030" y="295323"/>
                  </a:lnTo>
                  <a:lnTo>
                    <a:pt x="249460" y="291894"/>
                  </a:lnTo>
                  <a:lnTo>
                    <a:pt x="263176" y="294465"/>
                  </a:lnTo>
                  <a:lnTo>
                    <a:pt x="272606" y="286750"/>
                  </a:lnTo>
                  <a:lnTo>
                    <a:pt x="289322" y="286750"/>
                  </a:lnTo>
                  <a:lnTo>
                    <a:pt x="304752" y="278606"/>
                  </a:lnTo>
                  <a:lnTo>
                    <a:pt x="321469" y="277749"/>
                  </a:lnTo>
                  <a:lnTo>
                    <a:pt x="347615" y="293180"/>
                  </a:lnTo>
                  <a:lnTo>
                    <a:pt x="360474" y="291894"/>
                  </a:lnTo>
                  <a:lnTo>
                    <a:pt x="396907" y="310325"/>
                  </a:lnTo>
                  <a:lnTo>
                    <a:pt x="440198" y="284178"/>
                  </a:lnTo>
                  <a:lnTo>
                    <a:pt x="463772" y="275606"/>
                  </a:lnTo>
                  <a:lnTo>
                    <a:pt x="475774" y="278178"/>
                  </a:lnTo>
                  <a:lnTo>
                    <a:pt x="485203" y="287179"/>
                  </a:lnTo>
                  <a:lnTo>
                    <a:pt x="516064" y="284178"/>
                  </a:lnTo>
                  <a:lnTo>
                    <a:pt x="537496" y="289322"/>
                  </a:lnTo>
                  <a:lnTo>
                    <a:pt x="553783" y="278606"/>
                  </a:lnTo>
                  <a:lnTo>
                    <a:pt x="600932" y="280749"/>
                  </a:lnTo>
                  <a:lnTo>
                    <a:pt x="621506" y="269605"/>
                  </a:lnTo>
                  <a:lnTo>
                    <a:pt x="651510" y="306896"/>
                  </a:lnTo>
                  <a:lnTo>
                    <a:pt x="683657" y="297894"/>
                  </a:lnTo>
                  <a:lnTo>
                    <a:pt x="700802" y="279464"/>
                  </a:lnTo>
                  <a:lnTo>
                    <a:pt x="751808" y="294037"/>
                  </a:lnTo>
                  <a:lnTo>
                    <a:pt x="766382" y="290608"/>
                  </a:lnTo>
                  <a:lnTo>
                    <a:pt x="819102" y="302181"/>
                  </a:lnTo>
                  <a:lnTo>
                    <a:pt x="843105" y="297894"/>
                  </a:lnTo>
                  <a:lnTo>
                    <a:pt x="867537" y="278178"/>
                  </a:lnTo>
                  <a:lnTo>
                    <a:pt x="894540" y="275606"/>
                  </a:lnTo>
                  <a:lnTo>
                    <a:pt x="918115" y="251174"/>
                  </a:lnTo>
                  <a:lnTo>
                    <a:pt x="949405" y="231029"/>
                  </a:lnTo>
                  <a:lnTo>
                    <a:pt x="960120" y="213884"/>
                  </a:lnTo>
                  <a:lnTo>
                    <a:pt x="1004697" y="174022"/>
                  </a:lnTo>
                  <a:lnTo>
                    <a:pt x="1021842" y="136303"/>
                  </a:lnTo>
                  <a:lnTo>
                    <a:pt x="1020128" y="124730"/>
                  </a:lnTo>
                  <a:lnTo>
                    <a:pt x="1028271" y="99012"/>
                  </a:lnTo>
                  <a:lnTo>
                    <a:pt x="1023128" y="25289"/>
                  </a:lnTo>
                  <a:lnTo>
                    <a:pt x="1056989" y="0"/>
                  </a:lnTo>
                  <a:lnTo>
                    <a:pt x="1067705" y="21860"/>
                  </a:lnTo>
                  <a:lnTo>
                    <a:pt x="1081421" y="37719"/>
                  </a:lnTo>
                  <a:lnTo>
                    <a:pt x="1084850" y="36862"/>
                  </a:lnTo>
                  <a:lnTo>
                    <a:pt x="1086993" y="45006"/>
                  </a:lnTo>
                  <a:lnTo>
                    <a:pt x="1091708" y="43720"/>
                  </a:lnTo>
                  <a:lnTo>
                    <a:pt x="1093422" y="54864"/>
                  </a:lnTo>
                  <a:lnTo>
                    <a:pt x="1097709" y="54007"/>
                  </a:lnTo>
                  <a:lnTo>
                    <a:pt x="1097709" y="63437"/>
                  </a:lnTo>
                  <a:lnTo>
                    <a:pt x="1093851" y="68151"/>
                  </a:lnTo>
                  <a:lnTo>
                    <a:pt x="1102423" y="85725"/>
                  </a:lnTo>
                  <a:lnTo>
                    <a:pt x="1107996" y="85296"/>
                  </a:lnTo>
                  <a:lnTo>
                    <a:pt x="1102852" y="90011"/>
                  </a:lnTo>
                  <a:lnTo>
                    <a:pt x="1106281" y="95155"/>
                  </a:lnTo>
                  <a:lnTo>
                    <a:pt x="1103710" y="97298"/>
                  </a:lnTo>
                  <a:lnTo>
                    <a:pt x="1107567" y="97298"/>
                  </a:lnTo>
                  <a:lnTo>
                    <a:pt x="1106710" y="104156"/>
                  </a:lnTo>
                  <a:lnTo>
                    <a:pt x="1112711" y="104156"/>
                  </a:lnTo>
                  <a:lnTo>
                    <a:pt x="1112282" y="108871"/>
                  </a:lnTo>
                  <a:lnTo>
                    <a:pt x="1108853" y="108442"/>
                  </a:lnTo>
                  <a:lnTo>
                    <a:pt x="1112711" y="111871"/>
                  </a:lnTo>
                  <a:lnTo>
                    <a:pt x="1111853" y="117443"/>
                  </a:lnTo>
                  <a:lnTo>
                    <a:pt x="1119997" y="120872"/>
                  </a:lnTo>
                  <a:lnTo>
                    <a:pt x="1118711" y="130302"/>
                  </a:lnTo>
                  <a:lnTo>
                    <a:pt x="1128141" y="135874"/>
                  </a:lnTo>
                  <a:lnTo>
                    <a:pt x="1142286" y="156877"/>
                  </a:lnTo>
                  <a:lnTo>
                    <a:pt x="1138857" y="161592"/>
                  </a:lnTo>
                  <a:lnTo>
                    <a:pt x="1133285" y="161163"/>
                  </a:lnTo>
                  <a:lnTo>
                    <a:pt x="1131570" y="170164"/>
                  </a:lnTo>
                  <a:lnTo>
                    <a:pt x="1149144" y="200597"/>
                  </a:lnTo>
                  <a:lnTo>
                    <a:pt x="1146143" y="207026"/>
                  </a:lnTo>
                  <a:lnTo>
                    <a:pt x="1152144" y="205311"/>
                  </a:lnTo>
                  <a:lnTo>
                    <a:pt x="1177433" y="232743"/>
                  </a:lnTo>
                  <a:lnTo>
                    <a:pt x="1178719" y="237458"/>
                  </a:lnTo>
                  <a:lnTo>
                    <a:pt x="1172718" y="243459"/>
                  </a:lnTo>
                  <a:lnTo>
                    <a:pt x="1178719" y="260604"/>
                  </a:lnTo>
                  <a:lnTo>
                    <a:pt x="1192006" y="276463"/>
                  </a:lnTo>
                  <a:lnTo>
                    <a:pt x="1189006" y="283321"/>
                  </a:lnTo>
                  <a:lnTo>
                    <a:pt x="1207865" y="299609"/>
                  </a:lnTo>
                  <a:lnTo>
                    <a:pt x="1203150" y="303038"/>
                  </a:lnTo>
                  <a:lnTo>
                    <a:pt x="1208294" y="307324"/>
                  </a:lnTo>
                  <a:lnTo>
                    <a:pt x="1204865" y="310753"/>
                  </a:lnTo>
                  <a:lnTo>
                    <a:pt x="1206151" y="317183"/>
                  </a:lnTo>
                  <a:lnTo>
                    <a:pt x="1210437" y="321897"/>
                  </a:lnTo>
                  <a:lnTo>
                    <a:pt x="1209580" y="326612"/>
                  </a:lnTo>
                  <a:lnTo>
                    <a:pt x="1214295" y="328755"/>
                  </a:lnTo>
                  <a:lnTo>
                    <a:pt x="1213437" y="340328"/>
                  </a:lnTo>
                  <a:lnTo>
                    <a:pt x="1222867" y="355759"/>
                  </a:lnTo>
                  <a:lnTo>
                    <a:pt x="1214723" y="362617"/>
                  </a:lnTo>
                  <a:lnTo>
                    <a:pt x="1221581" y="363045"/>
                  </a:lnTo>
                  <a:lnTo>
                    <a:pt x="1224153" y="357473"/>
                  </a:lnTo>
                  <a:lnTo>
                    <a:pt x="1240012" y="375475"/>
                  </a:lnTo>
                  <a:lnTo>
                    <a:pt x="1243441" y="385763"/>
                  </a:lnTo>
                  <a:lnTo>
                    <a:pt x="1248156" y="387477"/>
                  </a:lnTo>
                  <a:lnTo>
                    <a:pt x="1248585" y="396050"/>
                  </a:lnTo>
                  <a:lnTo>
                    <a:pt x="1247299" y="390477"/>
                  </a:lnTo>
                  <a:lnTo>
                    <a:pt x="1242584" y="390906"/>
                  </a:lnTo>
                  <a:lnTo>
                    <a:pt x="1242584" y="400336"/>
                  </a:lnTo>
                  <a:lnTo>
                    <a:pt x="1258443" y="418767"/>
                  </a:lnTo>
                  <a:lnTo>
                    <a:pt x="1251156" y="426910"/>
                  </a:lnTo>
                  <a:lnTo>
                    <a:pt x="1256728" y="445341"/>
                  </a:lnTo>
                  <a:lnTo>
                    <a:pt x="1253300" y="448342"/>
                  </a:lnTo>
                  <a:lnTo>
                    <a:pt x="1264872" y="469344"/>
                  </a:lnTo>
                  <a:lnTo>
                    <a:pt x="1274302" y="475345"/>
                  </a:lnTo>
                  <a:lnTo>
                    <a:pt x="1273445" y="482632"/>
                  </a:lnTo>
                  <a:lnTo>
                    <a:pt x="1280303" y="489918"/>
                  </a:lnTo>
                  <a:lnTo>
                    <a:pt x="1279874" y="509635"/>
                  </a:lnTo>
                  <a:lnTo>
                    <a:pt x="1273445" y="518208"/>
                  </a:lnTo>
                  <a:lnTo>
                    <a:pt x="1280732" y="511778"/>
                  </a:lnTo>
                  <a:lnTo>
                    <a:pt x="1280303" y="499348"/>
                  </a:lnTo>
                  <a:lnTo>
                    <a:pt x="1285018" y="494633"/>
                  </a:lnTo>
                  <a:lnTo>
                    <a:pt x="1309878" y="518208"/>
                  </a:lnTo>
                  <a:lnTo>
                    <a:pt x="1304306" y="518208"/>
                  </a:lnTo>
                  <a:lnTo>
                    <a:pt x="1308163" y="522065"/>
                  </a:lnTo>
                  <a:lnTo>
                    <a:pt x="1307735" y="532352"/>
                  </a:lnTo>
                  <a:lnTo>
                    <a:pt x="1317593" y="546068"/>
                  </a:lnTo>
                  <a:lnTo>
                    <a:pt x="1338596" y="568357"/>
                  </a:lnTo>
                  <a:lnTo>
                    <a:pt x="1354026" y="573500"/>
                  </a:lnTo>
                  <a:lnTo>
                    <a:pt x="1350169" y="588931"/>
                  </a:lnTo>
                  <a:lnTo>
                    <a:pt x="1359170" y="602218"/>
                  </a:lnTo>
                  <a:lnTo>
                    <a:pt x="1365171" y="603504"/>
                  </a:lnTo>
                  <a:lnTo>
                    <a:pt x="1366885" y="609933"/>
                  </a:lnTo>
                  <a:lnTo>
                    <a:pt x="1376315" y="614220"/>
                  </a:lnTo>
                  <a:lnTo>
                    <a:pt x="1372457" y="619363"/>
                  </a:lnTo>
                  <a:lnTo>
                    <a:pt x="1378030" y="622364"/>
                  </a:lnTo>
                  <a:lnTo>
                    <a:pt x="1374600" y="625793"/>
                  </a:lnTo>
                  <a:lnTo>
                    <a:pt x="1380601" y="631793"/>
                  </a:lnTo>
                  <a:lnTo>
                    <a:pt x="1380601" y="644652"/>
                  </a:lnTo>
                  <a:lnTo>
                    <a:pt x="1393888" y="645938"/>
                  </a:lnTo>
                  <a:lnTo>
                    <a:pt x="1400318" y="664369"/>
                  </a:lnTo>
                  <a:lnTo>
                    <a:pt x="1422178" y="684514"/>
                  </a:lnTo>
                  <a:lnTo>
                    <a:pt x="1429036" y="685371"/>
                  </a:lnTo>
                  <a:lnTo>
                    <a:pt x="1432465" y="694801"/>
                  </a:lnTo>
                  <a:lnTo>
                    <a:pt x="1428607" y="708089"/>
                  </a:lnTo>
                  <a:lnTo>
                    <a:pt x="1443180" y="722662"/>
                  </a:lnTo>
                  <a:lnTo>
                    <a:pt x="1442323" y="729091"/>
                  </a:lnTo>
                  <a:lnTo>
                    <a:pt x="1465469" y="748808"/>
                  </a:lnTo>
                  <a:lnTo>
                    <a:pt x="1467612" y="760809"/>
                  </a:lnTo>
                  <a:lnTo>
                    <a:pt x="1501902" y="796814"/>
                  </a:lnTo>
                  <a:lnTo>
                    <a:pt x="1522476" y="816102"/>
                  </a:lnTo>
                  <a:lnTo>
                    <a:pt x="1523762" y="814388"/>
                  </a:lnTo>
                  <a:lnTo>
                    <a:pt x="1527191" y="814388"/>
                  </a:lnTo>
                  <a:lnTo>
                    <a:pt x="1524619" y="820817"/>
                  </a:lnTo>
                  <a:lnTo>
                    <a:pt x="1553766" y="847392"/>
                  </a:lnTo>
                  <a:lnTo>
                    <a:pt x="1577769" y="882539"/>
                  </a:lnTo>
                  <a:lnTo>
                    <a:pt x="1605201" y="905256"/>
                  </a:lnTo>
                  <a:lnTo>
                    <a:pt x="1609058" y="910400"/>
                  </a:lnTo>
                  <a:lnTo>
                    <a:pt x="1605629" y="918543"/>
                  </a:lnTo>
                  <a:lnTo>
                    <a:pt x="1608630" y="925830"/>
                  </a:lnTo>
                  <a:lnTo>
                    <a:pt x="1598343" y="941260"/>
                  </a:lnTo>
                  <a:lnTo>
                    <a:pt x="1601343" y="951976"/>
                  </a:lnTo>
                  <a:lnTo>
                    <a:pt x="1603915" y="957120"/>
                  </a:lnTo>
                  <a:lnTo>
                    <a:pt x="1608201" y="956262"/>
                  </a:lnTo>
                  <a:lnTo>
                    <a:pt x="1614630" y="959691"/>
                  </a:lnTo>
                  <a:lnTo>
                    <a:pt x="1606487" y="957548"/>
                  </a:lnTo>
                  <a:lnTo>
                    <a:pt x="1624917" y="981551"/>
                  </a:lnTo>
                  <a:lnTo>
                    <a:pt x="1649778" y="999554"/>
                  </a:lnTo>
                  <a:lnTo>
                    <a:pt x="1653635" y="998696"/>
                  </a:lnTo>
                  <a:lnTo>
                    <a:pt x="1660922" y="1022699"/>
                  </a:lnTo>
                  <a:lnTo>
                    <a:pt x="1658779" y="1039844"/>
                  </a:lnTo>
                  <a:lnTo>
                    <a:pt x="1654493" y="1029557"/>
                  </a:lnTo>
                  <a:lnTo>
                    <a:pt x="1653207" y="1040273"/>
                  </a:lnTo>
                  <a:lnTo>
                    <a:pt x="1663922" y="1054418"/>
                  </a:lnTo>
                  <a:lnTo>
                    <a:pt x="1661351" y="1059990"/>
                  </a:lnTo>
                  <a:lnTo>
                    <a:pt x="1666923" y="1067705"/>
                  </a:lnTo>
                  <a:lnTo>
                    <a:pt x="1681067" y="1079706"/>
                  </a:lnTo>
                  <a:lnTo>
                    <a:pt x="1671209" y="1076277"/>
                  </a:lnTo>
                  <a:lnTo>
                    <a:pt x="1672066" y="1083993"/>
                  </a:lnTo>
                  <a:lnTo>
                    <a:pt x="1663922" y="1089565"/>
                  </a:lnTo>
                  <a:lnTo>
                    <a:pt x="1678924" y="1083135"/>
                  </a:lnTo>
                  <a:lnTo>
                    <a:pt x="1677638" y="1086993"/>
                  </a:lnTo>
                  <a:lnTo>
                    <a:pt x="1684496" y="1089565"/>
                  </a:lnTo>
                  <a:lnTo>
                    <a:pt x="1715786" y="1125569"/>
                  </a:lnTo>
                  <a:lnTo>
                    <a:pt x="1719215" y="1144000"/>
                  </a:lnTo>
                  <a:lnTo>
                    <a:pt x="1717072" y="1139714"/>
                  </a:lnTo>
                  <a:lnTo>
                    <a:pt x="1714929" y="1141857"/>
                  </a:lnTo>
                  <a:lnTo>
                    <a:pt x="1717500" y="1143143"/>
                  </a:lnTo>
                  <a:lnTo>
                    <a:pt x="1718786" y="1145715"/>
                  </a:lnTo>
                  <a:lnTo>
                    <a:pt x="1716643" y="1143572"/>
                  </a:lnTo>
                  <a:lnTo>
                    <a:pt x="1708499" y="1145286"/>
                  </a:lnTo>
                  <a:lnTo>
                    <a:pt x="1702070" y="1141857"/>
                  </a:lnTo>
                  <a:lnTo>
                    <a:pt x="1702070" y="1143143"/>
                  </a:lnTo>
                  <a:lnTo>
                    <a:pt x="1708071" y="1146572"/>
                  </a:lnTo>
                  <a:lnTo>
                    <a:pt x="1717072" y="1144857"/>
                  </a:lnTo>
                  <a:lnTo>
                    <a:pt x="1723073" y="1162860"/>
                  </a:lnTo>
                  <a:lnTo>
                    <a:pt x="1751790" y="1186434"/>
                  </a:lnTo>
                  <a:lnTo>
                    <a:pt x="1750933" y="1192863"/>
                  </a:lnTo>
                  <a:lnTo>
                    <a:pt x="1753933" y="1185148"/>
                  </a:lnTo>
                  <a:lnTo>
                    <a:pt x="1770650" y="1194149"/>
                  </a:lnTo>
                  <a:lnTo>
                    <a:pt x="1765078" y="1198864"/>
                  </a:lnTo>
                  <a:lnTo>
                    <a:pt x="1764649" y="1211294"/>
                  </a:lnTo>
                  <a:lnTo>
                    <a:pt x="1777508" y="1229297"/>
                  </a:lnTo>
                  <a:lnTo>
                    <a:pt x="1777508" y="1240870"/>
                  </a:lnTo>
                  <a:lnTo>
                    <a:pt x="1780937" y="1244727"/>
                  </a:lnTo>
                  <a:lnTo>
                    <a:pt x="1777937" y="1250299"/>
                  </a:lnTo>
                  <a:lnTo>
                    <a:pt x="1794224" y="1262729"/>
                  </a:lnTo>
                  <a:lnTo>
                    <a:pt x="1802797" y="1261443"/>
                  </a:lnTo>
                  <a:lnTo>
                    <a:pt x="1804511" y="1279874"/>
                  </a:lnTo>
                  <a:lnTo>
                    <a:pt x="1812227" y="1280303"/>
                  </a:lnTo>
                  <a:lnTo>
                    <a:pt x="1813512" y="1285446"/>
                  </a:lnTo>
                  <a:lnTo>
                    <a:pt x="1820370" y="1282017"/>
                  </a:lnTo>
                  <a:lnTo>
                    <a:pt x="1820370" y="1288018"/>
                  </a:lnTo>
                  <a:lnTo>
                    <a:pt x="1827657" y="1291447"/>
                  </a:lnTo>
                  <a:lnTo>
                    <a:pt x="1825514" y="1306449"/>
                  </a:lnTo>
                  <a:lnTo>
                    <a:pt x="1837515" y="1315450"/>
                  </a:lnTo>
                  <a:lnTo>
                    <a:pt x="1837515" y="1321880"/>
                  </a:lnTo>
                  <a:lnTo>
                    <a:pt x="1843516" y="1322308"/>
                  </a:lnTo>
                  <a:lnTo>
                    <a:pt x="1844374" y="1330881"/>
                  </a:lnTo>
                  <a:lnTo>
                    <a:pt x="1849517" y="1335167"/>
                  </a:lnTo>
                  <a:lnTo>
                    <a:pt x="1840945" y="1344597"/>
                  </a:lnTo>
                  <a:lnTo>
                    <a:pt x="1840087" y="1341168"/>
                  </a:lnTo>
                  <a:lnTo>
                    <a:pt x="1837515" y="1343740"/>
                  </a:lnTo>
                  <a:lnTo>
                    <a:pt x="1843516" y="1359599"/>
                  </a:lnTo>
                  <a:lnTo>
                    <a:pt x="1837087" y="1378458"/>
                  </a:lnTo>
                  <a:lnTo>
                    <a:pt x="1847374" y="1412748"/>
                  </a:lnTo>
                  <a:lnTo>
                    <a:pt x="1832372" y="1423035"/>
                  </a:lnTo>
                  <a:lnTo>
                    <a:pt x="1807940" y="1456039"/>
                  </a:lnTo>
                  <a:lnTo>
                    <a:pt x="1791224" y="1462040"/>
                  </a:lnTo>
                  <a:close/>
                </a:path>
              </a:pathLst>
            </a:custGeom>
            <a:gradFill>
              <a:gsLst>
                <a:gs pos="0">
                  <a:srgbClr val="0F87FF"/>
                </a:gs>
                <a:gs pos="50000">
                  <a:srgbClr val="21A7FF"/>
                </a:gs>
                <a:gs pos="100000">
                  <a:srgbClr val="34C7FF"/>
                </a:gs>
              </a:gsLst>
              <a:lin ang="2700000" scaled="1"/>
            </a:gradFill>
            <a:ln w="857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4F55255-0AE9-CC29-EDDC-89D976B796BB}"/>
                </a:ext>
              </a:extLst>
            </p:cNvPr>
            <p:cNvSpPr/>
            <p:nvPr/>
          </p:nvSpPr>
          <p:spPr>
            <a:xfrm>
              <a:off x="5415617" y="1963520"/>
              <a:ext cx="2994957" cy="2483866"/>
            </a:xfrm>
            <a:custGeom>
              <a:avLst/>
              <a:gdLst>
                <a:gd name="csX0" fmla="*/ 2427732 w 2438876"/>
                <a:gd name="csY0" fmla="*/ 0 h 2022681"/>
                <a:gd name="csX1" fmla="*/ 2429875 w 2438876"/>
                <a:gd name="csY1" fmla="*/ 7287 h 2022681"/>
                <a:gd name="csX2" fmla="*/ 2436305 w 2438876"/>
                <a:gd name="csY2" fmla="*/ 7715 h 2022681"/>
                <a:gd name="csX3" fmla="*/ 2430304 w 2438876"/>
                <a:gd name="csY3" fmla="*/ 11144 h 2022681"/>
                <a:gd name="csX4" fmla="*/ 2428161 w 2438876"/>
                <a:gd name="csY4" fmla="*/ 21003 h 2022681"/>
                <a:gd name="csX5" fmla="*/ 2435447 w 2438876"/>
                <a:gd name="csY5" fmla="*/ 30432 h 2022681"/>
                <a:gd name="csX6" fmla="*/ 2433733 w 2438876"/>
                <a:gd name="csY6" fmla="*/ 59150 h 2022681"/>
                <a:gd name="csX7" fmla="*/ 2438876 w 2438876"/>
                <a:gd name="csY7" fmla="*/ 62579 h 2022681"/>
                <a:gd name="csX8" fmla="*/ 2431161 w 2438876"/>
                <a:gd name="csY8" fmla="*/ 64722 h 2022681"/>
                <a:gd name="csX9" fmla="*/ 2425161 w 2438876"/>
                <a:gd name="csY9" fmla="*/ 73295 h 2022681"/>
                <a:gd name="csX10" fmla="*/ 2411873 w 2438876"/>
                <a:gd name="csY10" fmla="*/ 76295 h 2022681"/>
                <a:gd name="csX11" fmla="*/ 2404586 w 2438876"/>
                <a:gd name="csY11" fmla="*/ 94726 h 2022681"/>
                <a:gd name="csX12" fmla="*/ 2399443 w 2438876"/>
                <a:gd name="csY12" fmla="*/ 89154 h 2022681"/>
                <a:gd name="csX13" fmla="*/ 2378440 w 2438876"/>
                <a:gd name="csY13" fmla="*/ 87011 h 2022681"/>
                <a:gd name="csX14" fmla="*/ 2368153 w 2438876"/>
                <a:gd name="csY14" fmla="*/ 82725 h 2022681"/>
                <a:gd name="csX15" fmla="*/ 2366439 w 2438876"/>
                <a:gd name="csY15" fmla="*/ 77581 h 2022681"/>
                <a:gd name="csX16" fmla="*/ 2353151 w 2438876"/>
                <a:gd name="csY16" fmla="*/ 75438 h 2022681"/>
                <a:gd name="csX17" fmla="*/ 2346293 w 2438876"/>
                <a:gd name="csY17" fmla="*/ 64722 h 2022681"/>
                <a:gd name="csX18" fmla="*/ 2348008 w 2438876"/>
                <a:gd name="csY18" fmla="*/ 47149 h 2022681"/>
                <a:gd name="csX19" fmla="*/ 2338150 w 2438876"/>
                <a:gd name="csY19" fmla="*/ 37719 h 2022681"/>
                <a:gd name="csX20" fmla="*/ 2338578 w 2438876"/>
                <a:gd name="csY20" fmla="*/ 28289 h 2022681"/>
                <a:gd name="csX21" fmla="*/ 2345865 w 2438876"/>
                <a:gd name="csY21" fmla="*/ 32575 h 2022681"/>
                <a:gd name="csX22" fmla="*/ 2361724 w 2438876"/>
                <a:gd name="csY22" fmla="*/ 20574 h 2022681"/>
                <a:gd name="csX23" fmla="*/ 2366010 w 2438876"/>
                <a:gd name="csY23" fmla="*/ 24003 h 2022681"/>
                <a:gd name="csX24" fmla="*/ 2366439 w 2438876"/>
                <a:gd name="csY24" fmla="*/ 20145 h 2022681"/>
                <a:gd name="csX25" fmla="*/ 2375869 w 2438876"/>
                <a:gd name="csY25" fmla="*/ 15859 h 2022681"/>
                <a:gd name="csX26" fmla="*/ 2390442 w 2438876"/>
                <a:gd name="csY26" fmla="*/ 15002 h 2022681"/>
                <a:gd name="csX27" fmla="*/ 2400729 w 2438876"/>
                <a:gd name="csY27" fmla="*/ 6429 h 2022681"/>
                <a:gd name="csX28" fmla="*/ 2414445 w 2438876"/>
                <a:gd name="csY28" fmla="*/ 8144 h 2022681"/>
                <a:gd name="csX29" fmla="*/ 2421303 w 2438876"/>
                <a:gd name="csY29" fmla="*/ 429 h 2022681"/>
                <a:gd name="csX30" fmla="*/ 2427732 w 2438876"/>
                <a:gd name="csY30" fmla="*/ 0 h 2022681"/>
                <a:gd name="csX31" fmla="*/ 1322308 w 2438876"/>
                <a:gd name="csY31" fmla="*/ 1932670 h 2022681"/>
                <a:gd name="csX32" fmla="*/ 1312450 w 2438876"/>
                <a:gd name="csY32" fmla="*/ 1932670 h 2022681"/>
                <a:gd name="csX33" fmla="*/ 1301734 w 2438876"/>
                <a:gd name="csY33" fmla="*/ 1930098 h 2022681"/>
                <a:gd name="csX34" fmla="*/ 1261015 w 2438876"/>
                <a:gd name="csY34" fmla="*/ 1915525 h 2022681"/>
                <a:gd name="csX35" fmla="*/ 1240012 w 2438876"/>
                <a:gd name="csY35" fmla="*/ 1909096 h 2022681"/>
                <a:gd name="csX36" fmla="*/ 1237440 w 2438876"/>
                <a:gd name="csY36" fmla="*/ 1916382 h 2022681"/>
                <a:gd name="csX37" fmla="*/ 1231440 w 2438876"/>
                <a:gd name="csY37" fmla="*/ 1927955 h 2022681"/>
                <a:gd name="csX38" fmla="*/ 1225439 w 2438876"/>
                <a:gd name="csY38" fmla="*/ 1933956 h 2022681"/>
                <a:gd name="csX39" fmla="*/ 1212152 w 2438876"/>
                <a:gd name="csY39" fmla="*/ 1934813 h 2022681"/>
                <a:gd name="csX40" fmla="*/ 1197578 w 2438876"/>
                <a:gd name="csY40" fmla="*/ 1933099 h 2022681"/>
                <a:gd name="csX41" fmla="*/ 1186005 w 2438876"/>
                <a:gd name="csY41" fmla="*/ 1929241 h 2022681"/>
                <a:gd name="csX42" fmla="*/ 1168860 w 2438876"/>
                <a:gd name="csY42" fmla="*/ 1915954 h 2022681"/>
                <a:gd name="csX43" fmla="*/ 1169718 w 2438876"/>
                <a:gd name="csY43" fmla="*/ 1885950 h 2022681"/>
                <a:gd name="csX44" fmla="*/ 1144429 w 2438876"/>
                <a:gd name="csY44" fmla="*/ 1877806 h 2022681"/>
                <a:gd name="csX45" fmla="*/ 1137571 w 2438876"/>
                <a:gd name="csY45" fmla="*/ 1876949 h 2022681"/>
                <a:gd name="csX46" fmla="*/ 1108424 w 2438876"/>
                <a:gd name="csY46" fmla="*/ 1866233 h 2022681"/>
                <a:gd name="csX47" fmla="*/ 1094708 w 2438876"/>
                <a:gd name="csY47" fmla="*/ 1868376 h 2022681"/>
                <a:gd name="csX48" fmla="*/ 1082707 w 2438876"/>
                <a:gd name="csY48" fmla="*/ 1864519 h 2022681"/>
                <a:gd name="csX49" fmla="*/ 1068562 w 2438876"/>
                <a:gd name="csY49" fmla="*/ 1866233 h 2022681"/>
                <a:gd name="csX50" fmla="*/ 1038558 w 2438876"/>
                <a:gd name="csY50" fmla="*/ 1885093 h 2022681"/>
                <a:gd name="csX51" fmla="*/ 1025271 w 2438876"/>
                <a:gd name="csY51" fmla="*/ 1893237 h 2022681"/>
                <a:gd name="csX52" fmla="*/ 1022271 w 2438876"/>
                <a:gd name="csY52" fmla="*/ 1899666 h 2022681"/>
                <a:gd name="csX53" fmla="*/ 1031700 w 2438876"/>
                <a:gd name="csY53" fmla="*/ 1925812 h 2022681"/>
                <a:gd name="csX54" fmla="*/ 1029129 w 2438876"/>
                <a:gd name="csY54" fmla="*/ 1941243 h 2022681"/>
                <a:gd name="csX55" fmla="*/ 1011984 w 2438876"/>
                <a:gd name="csY55" fmla="*/ 1943386 h 2022681"/>
                <a:gd name="csX56" fmla="*/ 1002554 w 2438876"/>
                <a:gd name="csY56" fmla="*/ 1937385 h 2022681"/>
                <a:gd name="csX57" fmla="*/ 990124 w 2438876"/>
                <a:gd name="csY57" fmla="*/ 1948958 h 2022681"/>
                <a:gd name="csX58" fmla="*/ 991838 w 2438876"/>
                <a:gd name="csY58" fmla="*/ 1954530 h 2022681"/>
                <a:gd name="csX59" fmla="*/ 972550 w 2438876"/>
                <a:gd name="csY59" fmla="*/ 1960959 h 2022681"/>
                <a:gd name="csX60" fmla="*/ 957977 w 2438876"/>
                <a:gd name="csY60" fmla="*/ 1975104 h 2022681"/>
                <a:gd name="csX61" fmla="*/ 939546 w 2438876"/>
                <a:gd name="csY61" fmla="*/ 1972104 h 2022681"/>
                <a:gd name="csX62" fmla="*/ 908257 w 2438876"/>
                <a:gd name="csY62" fmla="*/ 1955816 h 2022681"/>
                <a:gd name="csX63" fmla="*/ 881253 w 2438876"/>
                <a:gd name="csY63" fmla="*/ 1956244 h 2022681"/>
                <a:gd name="csX64" fmla="*/ 849963 w 2438876"/>
                <a:gd name="csY64" fmla="*/ 1993964 h 2022681"/>
                <a:gd name="csX65" fmla="*/ 820817 w 2438876"/>
                <a:gd name="csY65" fmla="*/ 2005108 h 2022681"/>
                <a:gd name="csX66" fmla="*/ 796385 w 2438876"/>
                <a:gd name="csY66" fmla="*/ 2022681 h 2022681"/>
                <a:gd name="csX67" fmla="*/ 769382 w 2438876"/>
                <a:gd name="csY67" fmla="*/ 2007251 h 2022681"/>
                <a:gd name="csX68" fmla="*/ 748379 w 2438876"/>
                <a:gd name="csY68" fmla="*/ 2006822 h 2022681"/>
                <a:gd name="csX69" fmla="*/ 724376 w 2438876"/>
                <a:gd name="csY69" fmla="*/ 1997393 h 2022681"/>
                <a:gd name="csX70" fmla="*/ 691372 w 2438876"/>
                <a:gd name="csY70" fmla="*/ 2010251 h 2022681"/>
                <a:gd name="csX71" fmla="*/ 669941 w 2438876"/>
                <a:gd name="csY71" fmla="*/ 2009394 h 2022681"/>
                <a:gd name="csX72" fmla="*/ 661368 w 2438876"/>
                <a:gd name="csY72" fmla="*/ 1999964 h 2022681"/>
                <a:gd name="csX73" fmla="*/ 648081 w 2438876"/>
                <a:gd name="csY73" fmla="*/ 1994392 h 2022681"/>
                <a:gd name="csX74" fmla="*/ 637365 w 2438876"/>
                <a:gd name="csY74" fmla="*/ 1981962 h 2022681"/>
                <a:gd name="csX75" fmla="*/ 630936 w 2438876"/>
                <a:gd name="csY75" fmla="*/ 1972532 h 2022681"/>
                <a:gd name="csX76" fmla="*/ 627078 w 2438876"/>
                <a:gd name="csY76" fmla="*/ 1950244 h 2022681"/>
                <a:gd name="csX77" fmla="*/ 616363 w 2438876"/>
                <a:gd name="csY77" fmla="*/ 1939957 h 2022681"/>
                <a:gd name="csX78" fmla="*/ 608648 w 2438876"/>
                <a:gd name="csY78" fmla="*/ 1925812 h 2022681"/>
                <a:gd name="csX79" fmla="*/ 613791 w 2438876"/>
                <a:gd name="csY79" fmla="*/ 1901809 h 2022681"/>
                <a:gd name="csX80" fmla="*/ 614648 w 2438876"/>
                <a:gd name="csY80" fmla="*/ 1895380 h 2022681"/>
                <a:gd name="csX81" fmla="*/ 617220 w 2438876"/>
                <a:gd name="csY81" fmla="*/ 1880807 h 2022681"/>
                <a:gd name="csX82" fmla="*/ 623649 w 2438876"/>
                <a:gd name="csY82" fmla="*/ 1877806 h 2022681"/>
                <a:gd name="csX83" fmla="*/ 657511 w 2438876"/>
                <a:gd name="csY83" fmla="*/ 1858947 h 2022681"/>
                <a:gd name="csX84" fmla="*/ 665226 w 2438876"/>
                <a:gd name="csY84" fmla="*/ 1858518 h 2022681"/>
                <a:gd name="csX85" fmla="*/ 672084 w 2438876"/>
                <a:gd name="csY85" fmla="*/ 1864947 h 2022681"/>
                <a:gd name="csX86" fmla="*/ 674227 w 2438876"/>
                <a:gd name="csY86" fmla="*/ 1873091 h 2022681"/>
                <a:gd name="csX87" fmla="*/ 669512 w 2438876"/>
                <a:gd name="csY87" fmla="*/ 1885521 h 2022681"/>
                <a:gd name="csX88" fmla="*/ 693944 w 2438876"/>
                <a:gd name="csY88" fmla="*/ 1887236 h 2022681"/>
                <a:gd name="csX89" fmla="*/ 711089 w 2438876"/>
                <a:gd name="csY89" fmla="*/ 1877806 h 2022681"/>
                <a:gd name="csX90" fmla="*/ 725234 w 2438876"/>
                <a:gd name="csY90" fmla="*/ 1860233 h 2022681"/>
                <a:gd name="csX91" fmla="*/ 729091 w 2438876"/>
                <a:gd name="csY91" fmla="*/ 1841802 h 2022681"/>
                <a:gd name="csX92" fmla="*/ 721376 w 2438876"/>
                <a:gd name="csY92" fmla="*/ 1830657 h 2022681"/>
                <a:gd name="csX93" fmla="*/ 720947 w 2438876"/>
                <a:gd name="csY93" fmla="*/ 1820799 h 2022681"/>
                <a:gd name="csX94" fmla="*/ 748808 w 2438876"/>
                <a:gd name="csY94" fmla="*/ 1781365 h 2022681"/>
                <a:gd name="csX95" fmla="*/ 751380 w 2438876"/>
                <a:gd name="csY95" fmla="*/ 1765506 h 2022681"/>
                <a:gd name="csX96" fmla="*/ 755666 w 2438876"/>
                <a:gd name="csY96" fmla="*/ 1758648 h 2022681"/>
                <a:gd name="csX97" fmla="*/ 772382 w 2438876"/>
                <a:gd name="csY97" fmla="*/ 1752648 h 2022681"/>
                <a:gd name="csX98" fmla="*/ 777954 w 2438876"/>
                <a:gd name="csY98" fmla="*/ 1733359 h 2022681"/>
                <a:gd name="csX99" fmla="*/ 777097 w 2438876"/>
                <a:gd name="csY99" fmla="*/ 1707213 h 2022681"/>
                <a:gd name="csX100" fmla="*/ 770239 w 2438876"/>
                <a:gd name="csY100" fmla="*/ 1685782 h 2022681"/>
                <a:gd name="csX101" fmla="*/ 754380 w 2438876"/>
                <a:gd name="csY101" fmla="*/ 1675495 h 2022681"/>
                <a:gd name="csX102" fmla="*/ 746665 w 2438876"/>
                <a:gd name="csY102" fmla="*/ 1664779 h 2022681"/>
                <a:gd name="csX103" fmla="*/ 753952 w 2438876"/>
                <a:gd name="csY103" fmla="*/ 1659636 h 2022681"/>
                <a:gd name="csX104" fmla="*/ 758666 w 2438876"/>
                <a:gd name="csY104" fmla="*/ 1624060 h 2022681"/>
                <a:gd name="csX105" fmla="*/ 758238 w 2438876"/>
                <a:gd name="csY105" fmla="*/ 1615916 h 2022681"/>
                <a:gd name="csX106" fmla="*/ 743664 w 2438876"/>
                <a:gd name="csY106" fmla="*/ 1599629 h 2022681"/>
                <a:gd name="csX107" fmla="*/ 713232 w 2438876"/>
                <a:gd name="csY107" fmla="*/ 1588056 h 2022681"/>
                <a:gd name="csX108" fmla="*/ 661368 w 2438876"/>
                <a:gd name="csY108" fmla="*/ 1594485 h 2022681"/>
                <a:gd name="csX109" fmla="*/ 633508 w 2438876"/>
                <a:gd name="csY109" fmla="*/ 1628775 h 2022681"/>
                <a:gd name="csX110" fmla="*/ 603075 w 2438876"/>
                <a:gd name="csY110" fmla="*/ 1644205 h 2022681"/>
                <a:gd name="csX111" fmla="*/ 595789 w 2438876"/>
                <a:gd name="csY111" fmla="*/ 1682353 h 2022681"/>
                <a:gd name="csX112" fmla="*/ 583787 w 2438876"/>
                <a:gd name="csY112" fmla="*/ 1699927 h 2022681"/>
                <a:gd name="csX113" fmla="*/ 573072 w 2438876"/>
                <a:gd name="csY113" fmla="*/ 1710214 h 2022681"/>
                <a:gd name="csX114" fmla="*/ 565785 w 2438876"/>
                <a:gd name="csY114" fmla="*/ 1710642 h 2022681"/>
                <a:gd name="csX115" fmla="*/ 561070 w 2438876"/>
                <a:gd name="csY115" fmla="*/ 1702070 h 2022681"/>
                <a:gd name="csX116" fmla="*/ 553355 w 2438876"/>
                <a:gd name="csY116" fmla="*/ 1697784 h 2022681"/>
                <a:gd name="csX117" fmla="*/ 549069 w 2438876"/>
                <a:gd name="csY117" fmla="*/ 1672495 h 2022681"/>
                <a:gd name="csX118" fmla="*/ 516922 w 2438876"/>
                <a:gd name="csY118" fmla="*/ 1683210 h 2022681"/>
                <a:gd name="csX119" fmla="*/ 505778 w 2438876"/>
                <a:gd name="csY119" fmla="*/ 1694355 h 2022681"/>
                <a:gd name="csX120" fmla="*/ 499348 w 2438876"/>
                <a:gd name="csY120" fmla="*/ 1700355 h 2022681"/>
                <a:gd name="csX121" fmla="*/ 498062 w 2438876"/>
                <a:gd name="csY121" fmla="*/ 1708071 h 2022681"/>
                <a:gd name="csX122" fmla="*/ 496348 w 2438876"/>
                <a:gd name="csY122" fmla="*/ 1724787 h 2022681"/>
                <a:gd name="csX123" fmla="*/ 505349 w 2438876"/>
                <a:gd name="csY123" fmla="*/ 1741503 h 2022681"/>
                <a:gd name="csX124" fmla="*/ 521637 w 2438876"/>
                <a:gd name="csY124" fmla="*/ 1743218 h 2022681"/>
                <a:gd name="csX125" fmla="*/ 543496 w 2438876"/>
                <a:gd name="csY125" fmla="*/ 1752219 h 2022681"/>
                <a:gd name="csX126" fmla="*/ 560213 w 2438876"/>
                <a:gd name="csY126" fmla="*/ 1765078 h 2022681"/>
                <a:gd name="csX127" fmla="*/ 561499 w 2438876"/>
                <a:gd name="csY127" fmla="*/ 1778365 h 2022681"/>
                <a:gd name="csX128" fmla="*/ 554641 w 2438876"/>
                <a:gd name="csY128" fmla="*/ 1782223 h 2022681"/>
                <a:gd name="csX129" fmla="*/ 530638 w 2438876"/>
                <a:gd name="csY129" fmla="*/ 1779651 h 2022681"/>
                <a:gd name="csX130" fmla="*/ 525923 w 2438876"/>
                <a:gd name="csY130" fmla="*/ 1782223 h 2022681"/>
                <a:gd name="csX131" fmla="*/ 523780 w 2438876"/>
                <a:gd name="csY131" fmla="*/ 1789938 h 2022681"/>
                <a:gd name="csX132" fmla="*/ 510492 w 2438876"/>
                <a:gd name="csY132" fmla="*/ 1817370 h 2022681"/>
                <a:gd name="csX133" fmla="*/ 507063 w 2438876"/>
                <a:gd name="csY133" fmla="*/ 1829800 h 2022681"/>
                <a:gd name="csX134" fmla="*/ 512207 w 2438876"/>
                <a:gd name="csY134" fmla="*/ 1849517 h 2022681"/>
                <a:gd name="csX135" fmla="*/ 540068 w 2438876"/>
                <a:gd name="csY135" fmla="*/ 1868376 h 2022681"/>
                <a:gd name="csX136" fmla="*/ 537496 w 2438876"/>
                <a:gd name="csY136" fmla="*/ 1885521 h 2022681"/>
                <a:gd name="csX137" fmla="*/ 524208 w 2438876"/>
                <a:gd name="csY137" fmla="*/ 1892379 h 2022681"/>
                <a:gd name="csX138" fmla="*/ 512207 w 2438876"/>
                <a:gd name="csY138" fmla="*/ 1890236 h 2022681"/>
                <a:gd name="csX139" fmla="*/ 493347 w 2438876"/>
                <a:gd name="csY139" fmla="*/ 1883378 h 2022681"/>
                <a:gd name="csX140" fmla="*/ 485632 w 2438876"/>
                <a:gd name="csY140" fmla="*/ 1887664 h 2022681"/>
                <a:gd name="csX141" fmla="*/ 496776 w 2438876"/>
                <a:gd name="csY141" fmla="*/ 1904809 h 2022681"/>
                <a:gd name="csX142" fmla="*/ 507063 w 2438876"/>
                <a:gd name="csY142" fmla="*/ 1919811 h 2022681"/>
                <a:gd name="csX143" fmla="*/ 524637 w 2438876"/>
                <a:gd name="csY143" fmla="*/ 1942529 h 2022681"/>
                <a:gd name="csX144" fmla="*/ 520779 w 2438876"/>
                <a:gd name="csY144" fmla="*/ 1962674 h 2022681"/>
                <a:gd name="csX145" fmla="*/ 506206 w 2438876"/>
                <a:gd name="csY145" fmla="*/ 1974675 h 2022681"/>
                <a:gd name="csX146" fmla="*/ 483918 w 2438876"/>
                <a:gd name="csY146" fmla="*/ 1952815 h 2022681"/>
                <a:gd name="csX147" fmla="*/ 437626 w 2438876"/>
                <a:gd name="csY147" fmla="*/ 1935242 h 2022681"/>
                <a:gd name="csX148" fmla="*/ 420053 w 2438876"/>
                <a:gd name="csY148" fmla="*/ 1942957 h 2022681"/>
                <a:gd name="csX149" fmla="*/ 376761 w 2438876"/>
                <a:gd name="csY149" fmla="*/ 1951530 h 2022681"/>
                <a:gd name="csX150" fmla="*/ 356616 w 2438876"/>
                <a:gd name="csY150" fmla="*/ 1942100 h 2022681"/>
                <a:gd name="csX151" fmla="*/ 330899 w 2438876"/>
                <a:gd name="csY151" fmla="*/ 1922383 h 2022681"/>
                <a:gd name="csX152" fmla="*/ 329613 w 2438876"/>
                <a:gd name="csY152" fmla="*/ 1915525 h 2022681"/>
                <a:gd name="csX153" fmla="*/ 336471 w 2438876"/>
                <a:gd name="csY153" fmla="*/ 1906524 h 2022681"/>
                <a:gd name="csX154" fmla="*/ 343757 w 2438876"/>
                <a:gd name="csY154" fmla="*/ 1876520 h 2022681"/>
                <a:gd name="csX155" fmla="*/ 340757 w 2438876"/>
                <a:gd name="csY155" fmla="*/ 1853374 h 2022681"/>
                <a:gd name="csX156" fmla="*/ 294465 w 2438876"/>
                <a:gd name="csY156" fmla="*/ 1801511 h 2022681"/>
                <a:gd name="csX157" fmla="*/ 286750 w 2438876"/>
                <a:gd name="csY157" fmla="*/ 1797653 h 2022681"/>
                <a:gd name="csX158" fmla="*/ 277749 w 2438876"/>
                <a:gd name="csY158" fmla="*/ 1768935 h 2022681"/>
                <a:gd name="csX159" fmla="*/ 218170 w 2438876"/>
                <a:gd name="csY159" fmla="*/ 1735074 h 2022681"/>
                <a:gd name="csX160" fmla="*/ 186452 w 2438876"/>
                <a:gd name="csY160" fmla="*/ 1729930 h 2022681"/>
                <a:gd name="csX161" fmla="*/ 156877 w 2438876"/>
                <a:gd name="csY161" fmla="*/ 1734217 h 2022681"/>
                <a:gd name="csX162" fmla="*/ 145733 w 2438876"/>
                <a:gd name="csY162" fmla="*/ 1731216 h 2022681"/>
                <a:gd name="csX163" fmla="*/ 132445 w 2438876"/>
                <a:gd name="csY163" fmla="*/ 1711071 h 2022681"/>
                <a:gd name="csX164" fmla="*/ 111871 w 2438876"/>
                <a:gd name="csY164" fmla="*/ 1703784 h 2022681"/>
                <a:gd name="csX165" fmla="*/ 109728 w 2438876"/>
                <a:gd name="csY165" fmla="*/ 1692212 h 2022681"/>
                <a:gd name="csX166" fmla="*/ 103727 w 2438876"/>
                <a:gd name="csY166" fmla="*/ 1687068 h 2022681"/>
                <a:gd name="csX167" fmla="*/ 100727 w 2438876"/>
                <a:gd name="csY167" fmla="*/ 1662208 h 2022681"/>
                <a:gd name="csX168" fmla="*/ 106299 w 2438876"/>
                <a:gd name="csY168" fmla="*/ 1619345 h 2022681"/>
                <a:gd name="csX169" fmla="*/ 74581 w 2438876"/>
                <a:gd name="csY169" fmla="*/ 1559766 h 2022681"/>
                <a:gd name="csX170" fmla="*/ 75438 w 2438876"/>
                <a:gd name="csY170" fmla="*/ 1549908 h 2022681"/>
                <a:gd name="csX171" fmla="*/ 95155 w 2438876"/>
                <a:gd name="csY171" fmla="*/ 1536192 h 2022681"/>
                <a:gd name="csX172" fmla="*/ 108014 w 2438876"/>
                <a:gd name="csY172" fmla="*/ 1534049 h 2022681"/>
                <a:gd name="csX173" fmla="*/ 119158 w 2438876"/>
                <a:gd name="csY173" fmla="*/ 1537907 h 2022681"/>
                <a:gd name="csX174" fmla="*/ 126016 w 2438876"/>
                <a:gd name="csY174" fmla="*/ 1531906 h 2022681"/>
                <a:gd name="csX175" fmla="*/ 130731 w 2438876"/>
                <a:gd name="csY175" fmla="*/ 1487329 h 2022681"/>
                <a:gd name="csX176" fmla="*/ 133731 w 2438876"/>
                <a:gd name="csY176" fmla="*/ 1478756 h 2022681"/>
                <a:gd name="csX177" fmla="*/ 147447 w 2438876"/>
                <a:gd name="csY177" fmla="*/ 1471470 h 2022681"/>
                <a:gd name="csX178" fmla="*/ 150876 w 2438876"/>
                <a:gd name="csY178" fmla="*/ 1449610 h 2022681"/>
                <a:gd name="csX179" fmla="*/ 150447 w 2438876"/>
                <a:gd name="csY179" fmla="*/ 1440609 h 2022681"/>
                <a:gd name="csX180" fmla="*/ 138446 w 2438876"/>
                <a:gd name="csY180" fmla="*/ 1421749 h 2022681"/>
                <a:gd name="csX181" fmla="*/ 142304 w 2438876"/>
                <a:gd name="csY181" fmla="*/ 1412319 h 2022681"/>
                <a:gd name="csX182" fmla="*/ 159449 w 2438876"/>
                <a:gd name="csY182" fmla="*/ 1399032 h 2022681"/>
                <a:gd name="csX183" fmla="*/ 187309 w 2438876"/>
                <a:gd name="csY183" fmla="*/ 1409748 h 2022681"/>
                <a:gd name="csX184" fmla="*/ 197596 w 2438876"/>
                <a:gd name="csY184" fmla="*/ 1402461 h 2022681"/>
                <a:gd name="csX185" fmla="*/ 198025 w 2438876"/>
                <a:gd name="csY185" fmla="*/ 1395603 h 2022681"/>
                <a:gd name="csX186" fmla="*/ 183023 w 2438876"/>
                <a:gd name="csY186" fmla="*/ 1375886 h 2022681"/>
                <a:gd name="csX187" fmla="*/ 178737 w 2438876"/>
                <a:gd name="csY187" fmla="*/ 1344168 h 2022681"/>
                <a:gd name="csX188" fmla="*/ 153876 w 2438876"/>
                <a:gd name="csY188" fmla="*/ 1336453 h 2022681"/>
                <a:gd name="csX189" fmla="*/ 134160 w 2438876"/>
                <a:gd name="csY189" fmla="*/ 1341596 h 2022681"/>
                <a:gd name="csX190" fmla="*/ 112300 w 2438876"/>
                <a:gd name="csY190" fmla="*/ 1340739 h 2022681"/>
                <a:gd name="csX191" fmla="*/ 76295 w 2438876"/>
                <a:gd name="csY191" fmla="*/ 1316736 h 2022681"/>
                <a:gd name="csX192" fmla="*/ 52292 w 2438876"/>
                <a:gd name="csY192" fmla="*/ 1322308 h 2022681"/>
                <a:gd name="csX193" fmla="*/ 33861 w 2438876"/>
                <a:gd name="csY193" fmla="*/ 1317165 h 2022681"/>
                <a:gd name="csX194" fmla="*/ 33433 w 2438876"/>
                <a:gd name="csY194" fmla="*/ 1286304 h 2022681"/>
                <a:gd name="csX195" fmla="*/ 66008 w 2438876"/>
                <a:gd name="csY195" fmla="*/ 1244727 h 2022681"/>
                <a:gd name="csX196" fmla="*/ 57007 w 2438876"/>
                <a:gd name="csY196" fmla="*/ 1231011 h 2022681"/>
                <a:gd name="csX197" fmla="*/ 58722 w 2438876"/>
                <a:gd name="csY197" fmla="*/ 1221581 h 2022681"/>
                <a:gd name="csX198" fmla="*/ 48435 w 2438876"/>
                <a:gd name="csY198" fmla="*/ 1217295 h 2022681"/>
                <a:gd name="csX199" fmla="*/ 45863 w 2438876"/>
                <a:gd name="csY199" fmla="*/ 1207865 h 2022681"/>
                <a:gd name="csX200" fmla="*/ 52721 w 2438876"/>
                <a:gd name="csY200" fmla="*/ 1187720 h 2022681"/>
                <a:gd name="csX201" fmla="*/ 50578 w 2438876"/>
                <a:gd name="csY201" fmla="*/ 1165003 h 2022681"/>
                <a:gd name="csX202" fmla="*/ 57864 w 2438876"/>
                <a:gd name="csY202" fmla="*/ 1153001 h 2022681"/>
                <a:gd name="csX203" fmla="*/ 58722 w 2438876"/>
                <a:gd name="csY203" fmla="*/ 1142714 h 2022681"/>
                <a:gd name="csX204" fmla="*/ 49720 w 2438876"/>
                <a:gd name="csY204" fmla="*/ 1125998 h 2022681"/>
                <a:gd name="csX205" fmla="*/ 51435 w 2438876"/>
                <a:gd name="csY205" fmla="*/ 1115282 h 2022681"/>
                <a:gd name="csX206" fmla="*/ 58722 w 2438876"/>
                <a:gd name="csY206" fmla="*/ 1108424 h 2022681"/>
                <a:gd name="csX207" fmla="*/ 72438 w 2438876"/>
                <a:gd name="csY207" fmla="*/ 1107138 h 2022681"/>
                <a:gd name="csX208" fmla="*/ 78867 w 2438876"/>
                <a:gd name="csY208" fmla="*/ 1095994 h 2022681"/>
                <a:gd name="csX209" fmla="*/ 72866 w 2438876"/>
                <a:gd name="csY209" fmla="*/ 1076706 h 2022681"/>
                <a:gd name="csX210" fmla="*/ 60008 w 2438876"/>
                <a:gd name="csY210" fmla="*/ 1064276 h 2022681"/>
                <a:gd name="csX211" fmla="*/ 49720 w 2438876"/>
                <a:gd name="csY211" fmla="*/ 1041559 h 2022681"/>
                <a:gd name="csX212" fmla="*/ 11573 w 2438876"/>
                <a:gd name="csY212" fmla="*/ 1031700 h 2022681"/>
                <a:gd name="csX213" fmla="*/ 6858 w 2438876"/>
                <a:gd name="csY213" fmla="*/ 1026985 h 2022681"/>
                <a:gd name="csX214" fmla="*/ 0 w 2438876"/>
                <a:gd name="csY214" fmla="*/ 1011126 h 2022681"/>
                <a:gd name="csX215" fmla="*/ 1286 w 2438876"/>
                <a:gd name="csY215" fmla="*/ 999982 h 2022681"/>
                <a:gd name="csX216" fmla="*/ 9858 w 2438876"/>
                <a:gd name="csY216" fmla="*/ 994839 h 2022681"/>
                <a:gd name="csX217" fmla="*/ 29146 w 2438876"/>
                <a:gd name="csY217" fmla="*/ 995267 h 2022681"/>
                <a:gd name="csX218" fmla="*/ 34290 w 2438876"/>
                <a:gd name="csY218" fmla="*/ 978551 h 2022681"/>
                <a:gd name="csX219" fmla="*/ 43291 w 2438876"/>
                <a:gd name="csY219" fmla="*/ 969550 h 2022681"/>
                <a:gd name="csX220" fmla="*/ 59579 w 2438876"/>
                <a:gd name="csY220" fmla="*/ 976836 h 2022681"/>
                <a:gd name="csX221" fmla="*/ 80153 w 2438876"/>
                <a:gd name="csY221" fmla="*/ 999554 h 2022681"/>
                <a:gd name="csX222" fmla="*/ 86582 w 2438876"/>
                <a:gd name="csY222" fmla="*/ 996982 h 2022681"/>
                <a:gd name="csX223" fmla="*/ 99870 w 2438876"/>
                <a:gd name="csY223" fmla="*/ 980265 h 2022681"/>
                <a:gd name="csX224" fmla="*/ 98155 w 2438876"/>
                <a:gd name="csY224" fmla="*/ 945975 h 2022681"/>
                <a:gd name="csX225" fmla="*/ 93440 w 2438876"/>
                <a:gd name="csY225" fmla="*/ 940403 h 2022681"/>
                <a:gd name="csX226" fmla="*/ 76724 w 2438876"/>
                <a:gd name="csY226" fmla="*/ 938689 h 2022681"/>
                <a:gd name="csX227" fmla="*/ 77581 w 2438876"/>
                <a:gd name="csY227" fmla="*/ 931831 h 2022681"/>
                <a:gd name="csX228" fmla="*/ 82296 w 2438876"/>
                <a:gd name="csY228" fmla="*/ 921972 h 2022681"/>
                <a:gd name="csX229" fmla="*/ 93869 w 2438876"/>
                <a:gd name="csY229" fmla="*/ 916400 h 2022681"/>
                <a:gd name="csX230" fmla="*/ 102441 w 2438876"/>
                <a:gd name="csY230" fmla="*/ 903113 h 2022681"/>
                <a:gd name="csX231" fmla="*/ 112300 w 2438876"/>
                <a:gd name="csY231" fmla="*/ 900970 h 2022681"/>
                <a:gd name="csX232" fmla="*/ 123015 w 2438876"/>
                <a:gd name="csY232" fmla="*/ 883396 h 2022681"/>
                <a:gd name="csX233" fmla="*/ 129873 w 2438876"/>
                <a:gd name="csY233" fmla="*/ 879539 h 2022681"/>
                <a:gd name="csX234" fmla="*/ 144447 w 2438876"/>
                <a:gd name="csY234" fmla="*/ 887682 h 2022681"/>
                <a:gd name="csX235" fmla="*/ 173593 w 2438876"/>
                <a:gd name="csY235" fmla="*/ 887254 h 2022681"/>
                <a:gd name="csX236" fmla="*/ 195453 w 2438876"/>
                <a:gd name="csY236" fmla="*/ 901398 h 2022681"/>
                <a:gd name="csX237" fmla="*/ 210026 w 2438876"/>
                <a:gd name="csY237" fmla="*/ 900113 h 2022681"/>
                <a:gd name="csX238" fmla="*/ 211741 w 2438876"/>
                <a:gd name="csY238" fmla="*/ 892397 h 2022681"/>
                <a:gd name="csX239" fmla="*/ 183023 w 2438876"/>
                <a:gd name="csY239" fmla="*/ 865823 h 2022681"/>
                <a:gd name="csX240" fmla="*/ 186023 w 2438876"/>
                <a:gd name="csY240" fmla="*/ 834533 h 2022681"/>
                <a:gd name="csX241" fmla="*/ 200168 w 2438876"/>
                <a:gd name="csY241" fmla="*/ 822960 h 2022681"/>
                <a:gd name="csX242" fmla="*/ 206597 w 2438876"/>
                <a:gd name="csY242" fmla="*/ 801529 h 2022681"/>
                <a:gd name="csX243" fmla="*/ 212169 w 2438876"/>
                <a:gd name="csY243" fmla="*/ 798100 h 2022681"/>
                <a:gd name="csX244" fmla="*/ 228029 w 2438876"/>
                <a:gd name="csY244" fmla="*/ 811816 h 2022681"/>
                <a:gd name="csX245" fmla="*/ 243888 w 2438876"/>
                <a:gd name="csY245" fmla="*/ 813102 h 2022681"/>
                <a:gd name="csX246" fmla="*/ 253746 w 2438876"/>
                <a:gd name="csY246" fmla="*/ 803672 h 2022681"/>
                <a:gd name="csX247" fmla="*/ 258890 w 2438876"/>
                <a:gd name="csY247" fmla="*/ 786527 h 2022681"/>
                <a:gd name="csX248" fmla="*/ 264462 w 2438876"/>
                <a:gd name="csY248" fmla="*/ 782241 h 2022681"/>
                <a:gd name="csX249" fmla="*/ 270034 w 2438876"/>
                <a:gd name="csY249" fmla="*/ 785241 h 2022681"/>
                <a:gd name="csX250" fmla="*/ 272605 w 2438876"/>
                <a:gd name="csY250" fmla="*/ 797243 h 2022681"/>
                <a:gd name="csX251" fmla="*/ 291036 w 2438876"/>
                <a:gd name="csY251" fmla="*/ 803243 h 2022681"/>
                <a:gd name="csX252" fmla="*/ 323183 w 2438876"/>
                <a:gd name="csY252" fmla="*/ 804958 h 2022681"/>
                <a:gd name="csX253" fmla="*/ 328327 w 2438876"/>
                <a:gd name="csY253" fmla="*/ 777097 h 2022681"/>
                <a:gd name="csX254" fmla="*/ 340757 w 2438876"/>
                <a:gd name="csY254" fmla="*/ 766810 h 2022681"/>
                <a:gd name="csX255" fmla="*/ 341185 w 2438876"/>
                <a:gd name="csY255" fmla="*/ 753523 h 2022681"/>
                <a:gd name="csX256" fmla="*/ 351473 w 2438876"/>
                <a:gd name="csY256" fmla="*/ 746236 h 2022681"/>
                <a:gd name="csX257" fmla="*/ 361760 w 2438876"/>
                <a:gd name="csY257" fmla="*/ 754809 h 2022681"/>
                <a:gd name="csX258" fmla="*/ 370332 w 2438876"/>
                <a:gd name="csY258" fmla="*/ 778812 h 2022681"/>
                <a:gd name="csX259" fmla="*/ 390477 w 2438876"/>
                <a:gd name="csY259" fmla="*/ 783955 h 2022681"/>
                <a:gd name="csX260" fmla="*/ 401622 w 2438876"/>
                <a:gd name="csY260" fmla="*/ 799386 h 2022681"/>
                <a:gd name="csX261" fmla="*/ 419624 w 2438876"/>
                <a:gd name="csY261" fmla="*/ 800671 h 2022681"/>
                <a:gd name="csX262" fmla="*/ 436769 w 2438876"/>
                <a:gd name="csY262" fmla="*/ 808387 h 2022681"/>
                <a:gd name="csX263" fmla="*/ 447485 w 2438876"/>
                <a:gd name="csY263" fmla="*/ 805815 h 2022681"/>
                <a:gd name="csX264" fmla="*/ 458629 w 2438876"/>
                <a:gd name="csY264" fmla="*/ 794671 h 2022681"/>
                <a:gd name="csX265" fmla="*/ 472345 w 2438876"/>
                <a:gd name="csY265" fmla="*/ 801529 h 2022681"/>
                <a:gd name="csX266" fmla="*/ 483489 w 2438876"/>
                <a:gd name="csY266" fmla="*/ 801529 h 2022681"/>
                <a:gd name="csX267" fmla="*/ 506635 w 2438876"/>
                <a:gd name="csY267" fmla="*/ 780098 h 2022681"/>
                <a:gd name="csX268" fmla="*/ 508778 w 2438876"/>
                <a:gd name="csY268" fmla="*/ 755237 h 2022681"/>
                <a:gd name="csX269" fmla="*/ 495490 w 2438876"/>
                <a:gd name="csY269" fmla="*/ 725662 h 2022681"/>
                <a:gd name="csX270" fmla="*/ 502777 w 2438876"/>
                <a:gd name="csY270" fmla="*/ 715804 h 2022681"/>
                <a:gd name="csX271" fmla="*/ 513921 w 2438876"/>
                <a:gd name="csY271" fmla="*/ 682371 h 2022681"/>
                <a:gd name="csX272" fmla="*/ 535781 w 2438876"/>
                <a:gd name="csY272" fmla="*/ 661797 h 2022681"/>
                <a:gd name="csX273" fmla="*/ 555927 w 2438876"/>
                <a:gd name="csY273" fmla="*/ 651081 h 2022681"/>
                <a:gd name="csX274" fmla="*/ 564499 w 2438876"/>
                <a:gd name="csY274" fmla="*/ 633079 h 2022681"/>
                <a:gd name="csX275" fmla="*/ 596217 w 2438876"/>
                <a:gd name="csY275" fmla="*/ 620649 h 2022681"/>
                <a:gd name="csX276" fmla="*/ 613362 w 2438876"/>
                <a:gd name="csY276" fmla="*/ 584216 h 2022681"/>
                <a:gd name="csX277" fmla="*/ 632650 w 2438876"/>
                <a:gd name="csY277" fmla="*/ 575215 h 2022681"/>
                <a:gd name="csX278" fmla="*/ 661797 w 2438876"/>
                <a:gd name="csY278" fmla="*/ 576929 h 2022681"/>
                <a:gd name="csX279" fmla="*/ 670798 w 2438876"/>
                <a:gd name="csY279" fmla="*/ 563213 h 2022681"/>
                <a:gd name="csX280" fmla="*/ 675942 w 2438876"/>
                <a:gd name="csY280" fmla="*/ 564928 h 2022681"/>
                <a:gd name="csX281" fmla="*/ 705517 w 2438876"/>
                <a:gd name="csY281" fmla="*/ 556784 h 2022681"/>
                <a:gd name="csX282" fmla="*/ 727377 w 2438876"/>
                <a:gd name="csY282" fmla="*/ 569214 h 2022681"/>
                <a:gd name="csX283" fmla="*/ 742807 w 2438876"/>
                <a:gd name="csY283" fmla="*/ 570071 h 2022681"/>
                <a:gd name="csX284" fmla="*/ 748808 w 2438876"/>
                <a:gd name="csY284" fmla="*/ 563642 h 2022681"/>
                <a:gd name="csX285" fmla="*/ 750951 w 2438876"/>
                <a:gd name="csY285" fmla="*/ 553784 h 2022681"/>
                <a:gd name="csX286" fmla="*/ 776669 w 2438876"/>
                <a:gd name="csY286" fmla="*/ 550354 h 2022681"/>
                <a:gd name="csX287" fmla="*/ 776669 w 2438876"/>
                <a:gd name="csY287" fmla="*/ 537067 h 2022681"/>
                <a:gd name="csX288" fmla="*/ 758238 w 2438876"/>
                <a:gd name="csY288" fmla="*/ 508778 h 2022681"/>
                <a:gd name="csX289" fmla="*/ 764238 w 2438876"/>
                <a:gd name="csY289" fmla="*/ 504920 h 2022681"/>
                <a:gd name="csX290" fmla="*/ 812244 w 2438876"/>
                <a:gd name="csY290" fmla="*/ 518636 h 2022681"/>
                <a:gd name="csX291" fmla="*/ 858536 w 2438876"/>
                <a:gd name="csY291" fmla="*/ 544782 h 2022681"/>
                <a:gd name="csX292" fmla="*/ 893255 w 2438876"/>
                <a:gd name="csY292" fmla="*/ 546497 h 2022681"/>
                <a:gd name="csX293" fmla="*/ 896684 w 2438876"/>
                <a:gd name="csY293" fmla="*/ 541782 h 2022681"/>
                <a:gd name="csX294" fmla="*/ 894540 w 2438876"/>
                <a:gd name="csY294" fmla="*/ 532352 h 2022681"/>
                <a:gd name="csX295" fmla="*/ 899255 w 2438876"/>
                <a:gd name="csY295" fmla="*/ 527637 h 2022681"/>
                <a:gd name="csX296" fmla="*/ 908257 w 2438876"/>
                <a:gd name="csY296" fmla="*/ 528066 h 2022681"/>
                <a:gd name="csX297" fmla="*/ 927545 w 2438876"/>
                <a:gd name="csY297" fmla="*/ 540925 h 2022681"/>
                <a:gd name="csX298" fmla="*/ 973836 w 2438876"/>
                <a:gd name="csY298" fmla="*/ 543068 h 2022681"/>
                <a:gd name="csX299" fmla="*/ 1006840 w 2438876"/>
                <a:gd name="csY299" fmla="*/ 555927 h 2022681"/>
                <a:gd name="csX300" fmla="*/ 1031272 w 2438876"/>
                <a:gd name="csY300" fmla="*/ 522065 h 2022681"/>
                <a:gd name="csX301" fmla="*/ 1041130 w 2438876"/>
                <a:gd name="csY301" fmla="*/ 518636 h 2022681"/>
                <a:gd name="csX302" fmla="*/ 1051417 w 2438876"/>
                <a:gd name="csY302" fmla="*/ 523351 h 2022681"/>
                <a:gd name="csX303" fmla="*/ 1074992 w 2438876"/>
                <a:gd name="csY303" fmla="*/ 541353 h 2022681"/>
                <a:gd name="csX304" fmla="*/ 1086993 w 2438876"/>
                <a:gd name="csY304" fmla="*/ 552497 h 2022681"/>
                <a:gd name="csX305" fmla="*/ 1119569 w 2438876"/>
                <a:gd name="csY305" fmla="*/ 555927 h 2022681"/>
                <a:gd name="csX306" fmla="*/ 1134570 w 2438876"/>
                <a:gd name="csY306" fmla="*/ 559784 h 2022681"/>
                <a:gd name="csX307" fmla="*/ 1142286 w 2438876"/>
                <a:gd name="csY307" fmla="*/ 551212 h 2022681"/>
                <a:gd name="csX308" fmla="*/ 1138857 w 2438876"/>
                <a:gd name="csY308" fmla="*/ 515636 h 2022681"/>
                <a:gd name="csX309" fmla="*/ 1141857 w 2438876"/>
                <a:gd name="csY309" fmla="*/ 498491 h 2022681"/>
                <a:gd name="csX310" fmla="*/ 1151715 w 2438876"/>
                <a:gd name="csY310" fmla="*/ 486918 h 2022681"/>
                <a:gd name="csX311" fmla="*/ 1167146 w 2438876"/>
                <a:gd name="csY311" fmla="*/ 467630 h 2022681"/>
                <a:gd name="csX312" fmla="*/ 1183862 w 2438876"/>
                <a:gd name="csY312" fmla="*/ 461629 h 2022681"/>
                <a:gd name="csX313" fmla="*/ 1192863 w 2438876"/>
                <a:gd name="csY313" fmla="*/ 452628 h 2022681"/>
                <a:gd name="csX314" fmla="*/ 1208294 w 2438876"/>
                <a:gd name="csY314" fmla="*/ 428625 h 2022681"/>
                <a:gd name="csX315" fmla="*/ 1223296 w 2438876"/>
                <a:gd name="csY315" fmla="*/ 418338 h 2022681"/>
                <a:gd name="csX316" fmla="*/ 1222010 w 2438876"/>
                <a:gd name="csY316" fmla="*/ 409765 h 2022681"/>
                <a:gd name="csX317" fmla="*/ 1222439 w 2438876"/>
                <a:gd name="csY317" fmla="*/ 409765 h 2022681"/>
                <a:gd name="csX318" fmla="*/ 1236583 w 2438876"/>
                <a:gd name="csY318" fmla="*/ 435483 h 2022681"/>
                <a:gd name="csX319" fmla="*/ 1241298 w 2438876"/>
                <a:gd name="csY319" fmla="*/ 437626 h 2022681"/>
                <a:gd name="csX320" fmla="*/ 1238726 w 2438876"/>
                <a:gd name="csY320" fmla="*/ 447484 h 2022681"/>
                <a:gd name="csX321" fmla="*/ 1245584 w 2438876"/>
                <a:gd name="csY321" fmla="*/ 453485 h 2022681"/>
                <a:gd name="csX322" fmla="*/ 1241298 w 2438876"/>
                <a:gd name="csY322" fmla="*/ 461200 h 2022681"/>
                <a:gd name="csX323" fmla="*/ 1245156 w 2438876"/>
                <a:gd name="csY323" fmla="*/ 466344 h 2022681"/>
                <a:gd name="csX324" fmla="*/ 1243013 w 2438876"/>
                <a:gd name="csY324" fmla="*/ 470630 h 2022681"/>
                <a:gd name="csX325" fmla="*/ 1257157 w 2438876"/>
                <a:gd name="csY325" fmla="*/ 482632 h 2022681"/>
                <a:gd name="csX326" fmla="*/ 1262301 w 2438876"/>
                <a:gd name="csY326" fmla="*/ 492919 h 2022681"/>
                <a:gd name="csX327" fmla="*/ 1285447 w 2438876"/>
                <a:gd name="csY327" fmla="*/ 507921 h 2022681"/>
                <a:gd name="csX328" fmla="*/ 1287590 w 2438876"/>
                <a:gd name="csY328" fmla="*/ 515207 h 2022681"/>
                <a:gd name="csX329" fmla="*/ 1278160 w 2438876"/>
                <a:gd name="csY329" fmla="*/ 518636 h 2022681"/>
                <a:gd name="csX330" fmla="*/ 1282017 w 2438876"/>
                <a:gd name="csY330" fmla="*/ 515207 h 2022681"/>
                <a:gd name="csX331" fmla="*/ 1279446 w 2438876"/>
                <a:gd name="csY331" fmla="*/ 513064 h 2022681"/>
                <a:gd name="csX332" fmla="*/ 1274302 w 2438876"/>
                <a:gd name="csY332" fmla="*/ 516493 h 2022681"/>
                <a:gd name="csX333" fmla="*/ 1272588 w 2438876"/>
                <a:gd name="csY333" fmla="*/ 527209 h 2022681"/>
                <a:gd name="csX334" fmla="*/ 1276874 w 2438876"/>
                <a:gd name="csY334" fmla="*/ 535781 h 2022681"/>
                <a:gd name="csX335" fmla="*/ 1270873 w 2438876"/>
                <a:gd name="csY335" fmla="*/ 540496 h 2022681"/>
                <a:gd name="csX336" fmla="*/ 1270873 w 2438876"/>
                <a:gd name="csY336" fmla="*/ 547783 h 2022681"/>
                <a:gd name="csX337" fmla="*/ 1279446 w 2438876"/>
                <a:gd name="csY337" fmla="*/ 576501 h 2022681"/>
                <a:gd name="csX338" fmla="*/ 1267873 w 2438876"/>
                <a:gd name="csY338" fmla="*/ 591931 h 2022681"/>
                <a:gd name="csX339" fmla="*/ 1272588 w 2438876"/>
                <a:gd name="csY339" fmla="*/ 597503 h 2022681"/>
                <a:gd name="csX340" fmla="*/ 1264444 w 2438876"/>
                <a:gd name="csY340" fmla="*/ 604361 h 2022681"/>
                <a:gd name="csX341" fmla="*/ 1274731 w 2438876"/>
                <a:gd name="csY341" fmla="*/ 600075 h 2022681"/>
                <a:gd name="csX342" fmla="*/ 1280303 w 2438876"/>
                <a:gd name="csY342" fmla="*/ 617220 h 2022681"/>
                <a:gd name="csX343" fmla="*/ 1281160 w 2438876"/>
                <a:gd name="csY343" fmla="*/ 645938 h 2022681"/>
                <a:gd name="csX344" fmla="*/ 1277303 w 2438876"/>
                <a:gd name="csY344" fmla="*/ 660511 h 2022681"/>
                <a:gd name="csX345" fmla="*/ 1282017 w 2438876"/>
                <a:gd name="csY345" fmla="*/ 671227 h 2022681"/>
                <a:gd name="csX346" fmla="*/ 1277731 w 2438876"/>
                <a:gd name="csY346" fmla="*/ 678085 h 2022681"/>
                <a:gd name="csX347" fmla="*/ 1283732 w 2438876"/>
                <a:gd name="csY347" fmla="*/ 692658 h 2022681"/>
                <a:gd name="csX348" fmla="*/ 1283303 w 2438876"/>
                <a:gd name="csY348" fmla="*/ 703374 h 2022681"/>
                <a:gd name="csX349" fmla="*/ 1291876 w 2438876"/>
                <a:gd name="csY349" fmla="*/ 721804 h 2022681"/>
                <a:gd name="csX350" fmla="*/ 1308164 w 2438876"/>
                <a:gd name="csY350" fmla="*/ 740664 h 2022681"/>
                <a:gd name="csX351" fmla="*/ 1303020 w 2438876"/>
                <a:gd name="csY351" fmla="*/ 738092 h 2022681"/>
                <a:gd name="csX352" fmla="*/ 1312878 w 2438876"/>
                <a:gd name="csY352" fmla="*/ 751380 h 2022681"/>
                <a:gd name="csX353" fmla="*/ 1318022 w 2438876"/>
                <a:gd name="csY353" fmla="*/ 777954 h 2022681"/>
                <a:gd name="csX354" fmla="*/ 1330023 w 2438876"/>
                <a:gd name="csY354" fmla="*/ 795528 h 2022681"/>
                <a:gd name="csX355" fmla="*/ 1321451 w 2438876"/>
                <a:gd name="csY355" fmla="*/ 805815 h 2022681"/>
                <a:gd name="csX356" fmla="*/ 1324451 w 2438876"/>
                <a:gd name="csY356" fmla="*/ 828532 h 2022681"/>
                <a:gd name="csX357" fmla="*/ 1326594 w 2438876"/>
                <a:gd name="csY357" fmla="*/ 824674 h 2022681"/>
                <a:gd name="csX358" fmla="*/ 1329595 w 2438876"/>
                <a:gd name="csY358" fmla="*/ 829389 h 2022681"/>
                <a:gd name="csX359" fmla="*/ 1330023 w 2438876"/>
                <a:gd name="csY359" fmla="*/ 837105 h 2022681"/>
                <a:gd name="csX360" fmla="*/ 1325309 w 2438876"/>
                <a:gd name="csY360" fmla="*/ 841391 h 2022681"/>
                <a:gd name="csX361" fmla="*/ 1330452 w 2438876"/>
                <a:gd name="csY361" fmla="*/ 862822 h 2022681"/>
                <a:gd name="csX362" fmla="*/ 1323594 w 2438876"/>
                <a:gd name="csY362" fmla="*/ 868394 h 2022681"/>
                <a:gd name="csX363" fmla="*/ 1321451 w 2438876"/>
                <a:gd name="csY363" fmla="*/ 882539 h 2022681"/>
                <a:gd name="csX364" fmla="*/ 1315450 w 2438876"/>
                <a:gd name="csY364" fmla="*/ 889825 h 2022681"/>
                <a:gd name="csX365" fmla="*/ 1315879 w 2438876"/>
                <a:gd name="csY365" fmla="*/ 880824 h 2022681"/>
                <a:gd name="csX366" fmla="*/ 1300020 w 2438876"/>
                <a:gd name="csY366" fmla="*/ 891111 h 2022681"/>
                <a:gd name="csX367" fmla="*/ 1280732 w 2438876"/>
                <a:gd name="csY367" fmla="*/ 938689 h 2022681"/>
                <a:gd name="csX368" fmla="*/ 1284589 w 2438876"/>
                <a:gd name="csY368" fmla="*/ 959691 h 2022681"/>
                <a:gd name="csX369" fmla="*/ 1279017 w 2438876"/>
                <a:gd name="csY369" fmla="*/ 967407 h 2022681"/>
                <a:gd name="csX370" fmla="*/ 1291019 w 2438876"/>
                <a:gd name="csY370" fmla="*/ 993124 h 2022681"/>
                <a:gd name="csX371" fmla="*/ 1288018 w 2438876"/>
                <a:gd name="csY371" fmla="*/ 996982 h 2022681"/>
                <a:gd name="csX372" fmla="*/ 1288447 w 2438876"/>
                <a:gd name="csY372" fmla="*/ 1002983 h 2022681"/>
                <a:gd name="csX373" fmla="*/ 1290161 w 2438876"/>
                <a:gd name="csY373" fmla="*/ 995696 h 2022681"/>
                <a:gd name="csX374" fmla="*/ 1295733 w 2438876"/>
                <a:gd name="csY374" fmla="*/ 994839 h 2022681"/>
                <a:gd name="csX375" fmla="*/ 1304735 w 2438876"/>
                <a:gd name="csY375" fmla="*/ 1007269 h 2022681"/>
                <a:gd name="csX376" fmla="*/ 1307735 w 2438876"/>
                <a:gd name="csY376" fmla="*/ 1045416 h 2022681"/>
                <a:gd name="csX377" fmla="*/ 1315022 w 2438876"/>
                <a:gd name="csY377" fmla="*/ 1047559 h 2022681"/>
                <a:gd name="csX378" fmla="*/ 1311593 w 2438876"/>
                <a:gd name="csY378" fmla="*/ 1047131 h 2022681"/>
                <a:gd name="csX379" fmla="*/ 1310735 w 2438876"/>
                <a:gd name="csY379" fmla="*/ 1050131 h 2022681"/>
                <a:gd name="csX380" fmla="*/ 1315450 w 2438876"/>
                <a:gd name="csY380" fmla="*/ 1049274 h 2022681"/>
                <a:gd name="csX381" fmla="*/ 1310307 w 2438876"/>
                <a:gd name="csY381" fmla="*/ 1053989 h 2022681"/>
                <a:gd name="csX382" fmla="*/ 1309449 w 2438876"/>
                <a:gd name="csY382" fmla="*/ 1068991 h 2022681"/>
                <a:gd name="csX383" fmla="*/ 1300020 w 2438876"/>
                <a:gd name="csY383" fmla="*/ 1076277 h 2022681"/>
                <a:gd name="csX384" fmla="*/ 1304306 w 2438876"/>
                <a:gd name="csY384" fmla="*/ 1092565 h 2022681"/>
                <a:gd name="csX385" fmla="*/ 1300877 w 2438876"/>
                <a:gd name="csY385" fmla="*/ 1119997 h 2022681"/>
                <a:gd name="csX386" fmla="*/ 1303877 w 2438876"/>
                <a:gd name="csY386" fmla="*/ 1129855 h 2022681"/>
                <a:gd name="csX387" fmla="*/ 1297877 w 2438876"/>
                <a:gd name="csY387" fmla="*/ 1150001 h 2022681"/>
                <a:gd name="csX388" fmla="*/ 1285875 w 2438876"/>
                <a:gd name="csY388" fmla="*/ 1166289 h 2022681"/>
                <a:gd name="csX389" fmla="*/ 1281589 w 2438876"/>
                <a:gd name="csY389" fmla="*/ 1167146 h 2022681"/>
                <a:gd name="csX390" fmla="*/ 1269159 w 2438876"/>
                <a:gd name="csY390" fmla="*/ 1197578 h 2022681"/>
                <a:gd name="csX391" fmla="*/ 1261443 w 2438876"/>
                <a:gd name="csY391" fmla="*/ 1197150 h 2022681"/>
                <a:gd name="csX392" fmla="*/ 1263158 w 2438876"/>
                <a:gd name="csY392" fmla="*/ 1183005 h 2022681"/>
                <a:gd name="csX393" fmla="*/ 1256729 w 2438876"/>
                <a:gd name="csY393" fmla="*/ 1176576 h 2022681"/>
                <a:gd name="csX394" fmla="*/ 1262301 w 2438876"/>
                <a:gd name="csY394" fmla="*/ 1184719 h 2022681"/>
                <a:gd name="csX395" fmla="*/ 1260586 w 2438876"/>
                <a:gd name="csY395" fmla="*/ 1198007 h 2022681"/>
                <a:gd name="csX396" fmla="*/ 1267444 w 2438876"/>
                <a:gd name="csY396" fmla="*/ 1198864 h 2022681"/>
                <a:gd name="csX397" fmla="*/ 1260158 w 2438876"/>
                <a:gd name="csY397" fmla="*/ 1223296 h 2022681"/>
                <a:gd name="csX398" fmla="*/ 1261015 w 2438876"/>
                <a:gd name="csY398" fmla="*/ 1264444 h 2022681"/>
                <a:gd name="csX399" fmla="*/ 1257157 w 2438876"/>
                <a:gd name="csY399" fmla="*/ 1268730 h 2022681"/>
                <a:gd name="csX400" fmla="*/ 1263158 w 2438876"/>
                <a:gd name="csY400" fmla="*/ 1279874 h 2022681"/>
                <a:gd name="csX401" fmla="*/ 1258872 w 2438876"/>
                <a:gd name="csY401" fmla="*/ 1284589 h 2022681"/>
                <a:gd name="csX402" fmla="*/ 1256729 w 2438876"/>
                <a:gd name="csY402" fmla="*/ 1300877 h 2022681"/>
                <a:gd name="csX403" fmla="*/ 1267444 w 2438876"/>
                <a:gd name="csY403" fmla="*/ 1312878 h 2022681"/>
                <a:gd name="csX404" fmla="*/ 1264015 w 2438876"/>
                <a:gd name="csY404" fmla="*/ 1323165 h 2022681"/>
                <a:gd name="csX405" fmla="*/ 1268730 w 2438876"/>
                <a:gd name="csY405" fmla="*/ 1330452 h 2022681"/>
                <a:gd name="csX406" fmla="*/ 1266587 w 2438876"/>
                <a:gd name="csY406" fmla="*/ 1341168 h 2022681"/>
                <a:gd name="csX407" fmla="*/ 1258014 w 2438876"/>
                <a:gd name="csY407" fmla="*/ 1345025 h 2022681"/>
                <a:gd name="csX408" fmla="*/ 1256300 w 2438876"/>
                <a:gd name="csY408" fmla="*/ 1351026 h 2022681"/>
                <a:gd name="csX409" fmla="*/ 1263587 w 2438876"/>
                <a:gd name="csY409" fmla="*/ 1364313 h 2022681"/>
                <a:gd name="csX410" fmla="*/ 1275588 w 2438876"/>
                <a:gd name="csY410" fmla="*/ 1369457 h 2022681"/>
                <a:gd name="csX411" fmla="*/ 1280732 w 2438876"/>
                <a:gd name="csY411" fmla="*/ 1385745 h 2022681"/>
                <a:gd name="csX412" fmla="*/ 1276445 w 2438876"/>
                <a:gd name="csY412" fmla="*/ 1410176 h 2022681"/>
                <a:gd name="csX413" fmla="*/ 1280303 w 2438876"/>
                <a:gd name="csY413" fmla="*/ 1419606 h 2022681"/>
                <a:gd name="csX414" fmla="*/ 1294876 w 2438876"/>
                <a:gd name="csY414" fmla="*/ 1432893 h 2022681"/>
                <a:gd name="csX415" fmla="*/ 1304306 w 2438876"/>
                <a:gd name="csY415" fmla="*/ 1438037 h 2022681"/>
                <a:gd name="csX416" fmla="*/ 1305592 w 2438876"/>
                <a:gd name="csY416" fmla="*/ 1435894 h 2022681"/>
                <a:gd name="csX417" fmla="*/ 1309021 w 2438876"/>
                <a:gd name="csY417" fmla="*/ 1436322 h 2022681"/>
                <a:gd name="csX418" fmla="*/ 1305163 w 2438876"/>
                <a:gd name="csY418" fmla="*/ 1438465 h 2022681"/>
                <a:gd name="csX419" fmla="*/ 1304735 w 2438876"/>
                <a:gd name="csY419" fmla="*/ 1453039 h 2022681"/>
                <a:gd name="csX420" fmla="*/ 1294876 w 2438876"/>
                <a:gd name="csY420" fmla="*/ 1462469 h 2022681"/>
                <a:gd name="csX421" fmla="*/ 1296591 w 2438876"/>
                <a:gd name="csY421" fmla="*/ 1474470 h 2022681"/>
                <a:gd name="csX422" fmla="*/ 1285447 w 2438876"/>
                <a:gd name="csY422" fmla="*/ 1477899 h 2022681"/>
                <a:gd name="csX423" fmla="*/ 1279017 w 2438876"/>
                <a:gd name="csY423" fmla="*/ 1486472 h 2022681"/>
                <a:gd name="csX424" fmla="*/ 1267873 w 2438876"/>
                <a:gd name="csY424" fmla="*/ 1486472 h 2022681"/>
                <a:gd name="csX425" fmla="*/ 1264015 w 2438876"/>
                <a:gd name="csY425" fmla="*/ 1494615 h 2022681"/>
                <a:gd name="csX426" fmla="*/ 1267873 w 2438876"/>
                <a:gd name="csY426" fmla="*/ 1500188 h 2022681"/>
                <a:gd name="csX427" fmla="*/ 1264444 w 2438876"/>
                <a:gd name="csY427" fmla="*/ 1498473 h 2022681"/>
                <a:gd name="csX428" fmla="*/ 1260586 w 2438876"/>
                <a:gd name="csY428" fmla="*/ 1498902 h 2022681"/>
                <a:gd name="csX429" fmla="*/ 1258872 w 2438876"/>
                <a:gd name="csY429" fmla="*/ 1510474 h 2022681"/>
                <a:gd name="csX430" fmla="*/ 1262729 w 2438876"/>
                <a:gd name="csY430" fmla="*/ 1499330 h 2022681"/>
                <a:gd name="csX431" fmla="*/ 1262729 w 2438876"/>
                <a:gd name="csY431" fmla="*/ 1506188 h 2022681"/>
                <a:gd name="csX432" fmla="*/ 1271302 w 2438876"/>
                <a:gd name="csY432" fmla="*/ 1519904 h 2022681"/>
                <a:gd name="csX433" fmla="*/ 1285447 w 2438876"/>
                <a:gd name="csY433" fmla="*/ 1510046 h 2022681"/>
                <a:gd name="csX434" fmla="*/ 1307306 w 2438876"/>
                <a:gd name="csY434" fmla="*/ 1517333 h 2022681"/>
                <a:gd name="csX435" fmla="*/ 1307735 w 2438876"/>
                <a:gd name="csY435" fmla="*/ 1520762 h 2022681"/>
                <a:gd name="csX436" fmla="*/ 1300020 w 2438876"/>
                <a:gd name="csY436" fmla="*/ 1521619 h 2022681"/>
                <a:gd name="csX437" fmla="*/ 1288447 w 2438876"/>
                <a:gd name="csY437" fmla="*/ 1519476 h 2022681"/>
                <a:gd name="csX438" fmla="*/ 1277303 w 2438876"/>
                <a:gd name="csY438" fmla="*/ 1535763 h 2022681"/>
                <a:gd name="csX439" fmla="*/ 1287161 w 2438876"/>
                <a:gd name="csY439" fmla="*/ 1533620 h 2022681"/>
                <a:gd name="csX440" fmla="*/ 1289304 w 2438876"/>
                <a:gd name="csY440" fmla="*/ 1537907 h 2022681"/>
                <a:gd name="csX441" fmla="*/ 1290590 w 2438876"/>
                <a:gd name="csY441" fmla="*/ 1531477 h 2022681"/>
                <a:gd name="csX442" fmla="*/ 1293590 w 2438876"/>
                <a:gd name="csY442" fmla="*/ 1536192 h 2022681"/>
                <a:gd name="csX443" fmla="*/ 1296591 w 2438876"/>
                <a:gd name="csY443" fmla="*/ 1530191 h 2022681"/>
                <a:gd name="csX444" fmla="*/ 1301305 w 2438876"/>
                <a:gd name="csY444" fmla="*/ 1534478 h 2022681"/>
                <a:gd name="csX445" fmla="*/ 1295733 w 2438876"/>
                <a:gd name="csY445" fmla="*/ 1541335 h 2022681"/>
                <a:gd name="csX446" fmla="*/ 1299162 w 2438876"/>
                <a:gd name="csY446" fmla="*/ 1547765 h 2022681"/>
                <a:gd name="csX447" fmla="*/ 1322737 w 2438876"/>
                <a:gd name="csY447" fmla="*/ 1555909 h 2022681"/>
                <a:gd name="csX448" fmla="*/ 1327880 w 2438876"/>
                <a:gd name="csY448" fmla="*/ 1553766 h 2022681"/>
                <a:gd name="csX449" fmla="*/ 1329595 w 2438876"/>
                <a:gd name="csY449" fmla="*/ 1543050 h 2022681"/>
                <a:gd name="csX450" fmla="*/ 1364313 w 2438876"/>
                <a:gd name="csY450" fmla="*/ 1521619 h 2022681"/>
                <a:gd name="csX451" fmla="*/ 1364313 w 2438876"/>
                <a:gd name="csY451" fmla="*/ 1510474 h 2022681"/>
                <a:gd name="csX452" fmla="*/ 1373743 w 2438876"/>
                <a:gd name="csY452" fmla="*/ 1504045 h 2022681"/>
                <a:gd name="csX453" fmla="*/ 1380173 w 2438876"/>
                <a:gd name="csY453" fmla="*/ 1488615 h 2022681"/>
                <a:gd name="csX454" fmla="*/ 1387888 w 2438876"/>
                <a:gd name="csY454" fmla="*/ 1489043 h 2022681"/>
                <a:gd name="csX455" fmla="*/ 1397746 w 2438876"/>
                <a:gd name="csY455" fmla="*/ 1461611 h 2022681"/>
                <a:gd name="csX456" fmla="*/ 1407176 w 2438876"/>
                <a:gd name="csY456" fmla="*/ 1459897 h 2022681"/>
                <a:gd name="csX457" fmla="*/ 1409748 w 2438876"/>
                <a:gd name="csY457" fmla="*/ 1468041 h 2022681"/>
                <a:gd name="csX458" fmla="*/ 1417463 w 2438876"/>
                <a:gd name="csY458" fmla="*/ 1468469 h 2022681"/>
                <a:gd name="csX459" fmla="*/ 1416606 w 2438876"/>
                <a:gd name="csY459" fmla="*/ 1478328 h 2022681"/>
                <a:gd name="csX460" fmla="*/ 1423035 w 2438876"/>
                <a:gd name="csY460" fmla="*/ 1496759 h 2022681"/>
                <a:gd name="csX461" fmla="*/ 1428179 w 2438876"/>
                <a:gd name="csY461" fmla="*/ 1499759 h 2022681"/>
                <a:gd name="csX462" fmla="*/ 1423035 w 2438876"/>
                <a:gd name="csY462" fmla="*/ 1510903 h 2022681"/>
                <a:gd name="csX463" fmla="*/ 1427321 w 2438876"/>
                <a:gd name="csY463" fmla="*/ 1517333 h 2022681"/>
                <a:gd name="csX464" fmla="*/ 1423464 w 2438876"/>
                <a:gd name="csY464" fmla="*/ 1520762 h 2022681"/>
                <a:gd name="csX465" fmla="*/ 1429036 w 2438876"/>
                <a:gd name="csY465" fmla="*/ 1528477 h 2022681"/>
                <a:gd name="csX466" fmla="*/ 1423464 w 2438876"/>
                <a:gd name="csY466" fmla="*/ 1534049 h 2022681"/>
                <a:gd name="csX467" fmla="*/ 1424321 w 2438876"/>
                <a:gd name="csY467" fmla="*/ 1542193 h 2022681"/>
                <a:gd name="csX468" fmla="*/ 1419177 w 2438876"/>
                <a:gd name="csY468" fmla="*/ 1541335 h 2022681"/>
                <a:gd name="csX469" fmla="*/ 1415320 w 2438876"/>
                <a:gd name="csY469" fmla="*/ 1547765 h 2022681"/>
                <a:gd name="csX470" fmla="*/ 1417034 w 2438876"/>
                <a:gd name="csY470" fmla="*/ 1555480 h 2022681"/>
                <a:gd name="csX471" fmla="*/ 1408462 w 2438876"/>
                <a:gd name="csY471" fmla="*/ 1559766 h 2022681"/>
                <a:gd name="csX472" fmla="*/ 1407605 w 2438876"/>
                <a:gd name="csY472" fmla="*/ 1555052 h 2022681"/>
                <a:gd name="csX473" fmla="*/ 1404604 w 2438876"/>
                <a:gd name="csY473" fmla="*/ 1558909 h 2022681"/>
                <a:gd name="csX474" fmla="*/ 1409748 w 2438876"/>
                <a:gd name="csY474" fmla="*/ 1561481 h 2022681"/>
                <a:gd name="csX475" fmla="*/ 1404175 w 2438876"/>
                <a:gd name="csY475" fmla="*/ 1565767 h 2022681"/>
                <a:gd name="csX476" fmla="*/ 1407605 w 2438876"/>
                <a:gd name="csY476" fmla="*/ 1576911 h 2022681"/>
                <a:gd name="csX477" fmla="*/ 1400747 w 2438876"/>
                <a:gd name="csY477" fmla="*/ 1580340 h 2022681"/>
                <a:gd name="csX478" fmla="*/ 1402890 w 2438876"/>
                <a:gd name="csY478" fmla="*/ 1592342 h 2022681"/>
                <a:gd name="csX479" fmla="*/ 1394746 w 2438876"/>
                <a:gd name="csY479" fmla="*/ 1595342 h 2022681"/>
                <a:gd name="csX480" fmla="*/ 1388317 w 2438876"/>
                <a:gd name="csY480" fmla="*/ 1612916 h 2022681"/>
                <a:gd name="csX481" fmla="*/ 1383602 w 2438876"/>
                <a:gd name="csY481" fmla="*/ 1610344 h 2022681"/>
                <a:gd name="csX482" fmla="*/ 1378458 w 2438876"/>
                <a:gd name="csY482" fmla="*/ 1615488 h 2022681"/>
                <a:gd name="csX483" fmla="*/ 1384887 w 2438876"/>
                <a:gd name="csY483" fmla="*/ 1636490 h 2022681"/>
                <a:gd name="csX484" fmla="*/ 1391745 w 2438876"/>
                <a:gd name="csY484" fmla="*/ 1643348 h 2022681"/>
                <a:gd name="csX485" fmla="*/ 1384459 w 2438876"/>
                <a:gd name="csY485" fmla="*/ 1648492 h 2022681"/>
                <a:gd name="csX486" fmla="*/ 1387888 w 2438876"/>
                <a:gd name="csY486" fmla="*/ 1667351 h 2022681"/>
                <a:gd name="csX487" fmla="*/ 1383173 w 2438876"/>
                <a:gd name="csY487" fmla="*/ 1661779 h 2022681"/>
                <a:gd name="csX488" fmla="*/ 1379744 w 2438876"/>
                <a:gd name="csY488" fmla="*/ 1668637 h 2022681"/>
                <a:gd name="csX489" fmla="*/ 1393031 w 2438876"/>
                <a:gd name="csY489" fmla="*/ 1672495 h 2022681"/>
                <a:gd name="csX490" fmla="*/ 1380601 w 2438876"/>
                <a:gd name="csY490" fmla="*/ 1693926 h 2022681"/>
                <a:gd name="csX491" fmla="*/ 1383173 w 2438876"/>
                <a:gd name="csY491" fmla="*/ 1705499 h 2022681"/>
                <a:gd name="csX492" fmla="*/ 1373315 w 2438876"/>
                <a:gd name="csY492" fmla="*/ 1717929 h 2022681"/>
                <a:gd name="csX493" fmla="*/ 1377601 w 2438876"/>
                <a:gd name="csY493" fmla="*/ 1724358 h 2022681"/>
                <a:gd name="csX494" fmla="*/ 1376744 w 2438876"/>
                <a:gd name="csY494" fmla="*/ 1735074 h 2022681"/>
                <a:gd name="csX495" fmla="*/ 1369885 w 2438876"/>
                <a:gd name="csY495" fmla="*/ 1733788 h 2022681"/>
                <a:gd name="csX496" fmla="*/ 1372457 w 2438876"/>
                <a:gd name="csY496" fmla="*/ 1736360 h 2022681"/>
                <a:gd name="csX497" fmla="*/ 1365599 w 2438876"/>
                <a:gd name="csY497" fmla="*/ 1742361 h 2022681"/>
                <a:gd name="csX498" fmla="*/ 1367742 w 2438876"/>
                <a:gd name="csY498" fmla="*/ 1748790 h 2022681"/>
                <a:gd name="csX499" fmla="*/ 1360027 w 2438876"/>
                <a:gd name="csY499" fmla="*/ 1753505 h 2022681"/>
                <a:gd name="csX500" fmla="*/ 1365599 w 2438876"/>
                <a:gd name="csY500" fmla="*/ 1769793 h 2022681"/>
                <a:gd name="csX501" fmla="*/ 1360456 w 2438876"/>
                <a:gd name="csY501" fmla="*/ 1781794 h 2022681"/>
                <a:gd name="csX502" fmla="*/ 1363456 w 2438876"/>
                <a:gd name="csY502" fmla="*/ 1788652 h 2022681"/>
                <a:gd name="csX503" fmla="*/ 1354884 w 2438876"/>
                <a:gd name="csY503" fmla="*/ 1797225 h 2022681"/>
                <a:gd name="csX504" fmla="*/ 1357455 w 2438876"/>
                <a:gd name="csY504" fmla="*/ 1810512 h 2022681"/>
                <a:gd name="csX505" fmla="*/ 1353598 w 2438876"/>
                <a:gd name="csY505" fmla="*/ 1814798 h 2022681"/>
                <a:gd name="csX506" fmla="*/ 1354455 w 2438876"/>
                <a:gd name="csY506" fmla="*/ 1831086 h 2022681"/>
                <a:gd name="csX507" fmla="*/ 1350597 w 2438876"/>
                <a:gd name="csY507" fmla="*/ 1828086 h 2022681"/>
                <a:gd name="csX508" fmla="*/ 1346311 w 2438876"/>
                <a:gd name="csY508" fmla="*/ 1836229 h 2022681"/>
                <a:gd name="csX509" fmla="*/ 1351026 w 2438876"/>
                <a:gd name="csY509" fmla="*/ 1849088 h 2022681"/>
                <a:gd name="csX510" fmla="*/ 1345883 w 2438876"/>
                <a:gd name="csY510" fmla="*/ 1860661 h 2022681"/>
                <a:gd name="csX511" fmla="*/ 1341596 w 2438876"/>
                <a:gd name="csY511" fmla="*/ 1860233 h 2022681"/>
                <a:gd name="csX512" fmla="*/ 1342025 w 2438876"/>
                <a:gd name="csY512" fmla="*/ 1873520 h 2022681"/>
                <a:gd name="csX513" fmla="*/ 1331738 w 2438876"/>
                <a:gd name="csY513" fmla="*/ 1874806 h 2022681"/>
                <a:gd name="csX514" fmla="*/ 1329166 w 2438876"/>
                <a:gd name="csY514" fmla="*/ 1891522 h 2022681"/>
                <a:gd name="csX515" fmla="*/ 1322737 w 2438876"/>
                <a:gd name="csY515" fmla="*/ 1894951 h 2022681"/>
                <a:gd name="csX516" fmla="*/ 1325309 w 2438876"/>
                <a:gd name="csY516" fmla="*/ 1914239 h 2022681"/>
                <a:gd name="csX517" fmla="*/ 1333881 w 2438876"/>
                <a:gd name="csY517" fmla="*/ 1921954 h 2022681"/>
                <a:gd name="csX518" fmla="*/ 1330452 w 2438876"/>
                <a:gd name="csY518" fmla="*/ 1920669 h 2022681"/>
                <a:gd name="csX519" fmla="*/ 1328309 w 2438876"/>
                <a:gd name="csY519" fmla="*/ 1933099 h 2022681"/>
                <a:gd name="csX520" fmla="*/ 1322308 w 2438876"/>
                <a:gd name="csY520" fmla="*/ 1932670 h 20226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</a:cxnLst>
              <a:rect l="l" t="t" r="r" b="b"/>
              <a:pathLst>
                <a:path w="2438876" h="2022681">
                  <a:moveTo>
                    <a:pt x="2427732" y="0"/>
                  </a:moveTo>
                  <a:lnTo>
                    <a:pt x="2429875" y="7287"/>
                  </a:lnTo>
                  <a:lnTo>
                    <a:pt x="2436305" y="7715"/>
                  </a:lnTo>
                  <a:lnTo>
                    <a:pt x="2430304" y="11144"/>
                  </a:lnTo>
                  <a:lnTo>
                    <a:pt x="2428161" y="21003"/>
                  </a:lnTo>
                  <a:lnTo>
                    <a:pt x="2435447" y="30432"/>
                  </a:lnTo>
                  <a:lnTo>
                    <a:pt x="2433733" y="59150"/>
                  </a:lnTo>
                  <a:lnTo>
                    <a:pt x="2438876" y="62579"/>
                  </a:lnTo>
                  <a:lnTo>
                    <a:pt x="2431161" y="64722"/>
                  </a:lnTo>
                  <a:lnTo>
                    <a:pt x="2425161" y="73295"/>
                  </a:lnTo>
                  <a:lnTo>
                    <a:pt x="2411873" y="76295"/>
                  </a:lnTo>
                  <a:lnTo>
                    <a:pt x="2404586" y="94726"/>
                  </a:lnTo>
                  <a:lnTo>
                    <a:pt x="2399443" y="89154"/>
                  </a:lnTo>
                  <a:lnTo>
                    <a:pt x="2378440" y="87011"/>
                  </a:lnTo>
                  <a:lnTo>
                    <a:pt x="2368153" y="82725"/>
                  </a:lnTo>
                  <a:lnTo>
                    <a:pt x="2366439" y="77581"/>
                  </a:lnTo>
                  <a:lnTo>
                    <a:pt x="2353151" y="75438"/>
                  </a:lnTo>
                  <a:lnTo>
                    <a:pt x="2346293" y="64722"/>
                  </a:lnTo>
                  <a:lnTo>
                    <a:pt x="2348008" y="47149"/>
                  </a:lnTo>
                  <a:lnTo>
                    <a:pt x="2338150" y="37719"/>
                  </a:lnTo>
                  <a:lnTo>
                    <a:pt x="2338578" y="28289"/>
                  </a:lnTo>
                  <a:lnTo>
                    <a:pt x="2345865" y="32575"/>
                  </a:lnTo>
                  <a:lnTo>
                    <a:pt x="2361724" y="20574"/>
                  </a:lnTo>
                  <a:lnTo>
                    <a:pt x="2366010" y="24003"/>
                  </a:lnTo>
                  <a:lnTo>
                    <a:pt x="2366439" y="20145"/>
                  </a:lnTo>
                  <a:lnTo>
                    <a:pt x="2375869" y="15859"/>
                  </a:lnTo>
                  <a:lnTo>
                    <a:pt x="2390442" y="15002"/>
                  </a:lnTo>
                  <a:lnTo>
                    <a:pt x="2400729" y="6429"/>
                  </a:lnTo>
                  <a:lnTo>
                    <a:pt x="2414445" y="8144"/>
                  </a:lnTo>
                  <a:lnTo>
                    <a:pt x="2421303" y="429"/>
                  </a:lnTo>
                  <a:lnTo>
                    <a:pt x="2427732" y="0"/>
                  </a:lnTo>
                  <a:close/>
                  <a:moveTo>
                    <a:pt x="1322308" y="1932670"/>
                  </a:moveTo>
                  <a:lnTo>
                    <a:pt x="1312450" y="1932670"/>
                  </a:lnTo>
                  <a:lnTo>
                    <a:pt x="1301734" y="1930098"/>
                  </a:lnTo>
                  <a:lnTo>
                    <a:pt x="1261015" y="1915525"/>
                  </a:lnTo>
                  <a:lnTo>
                    <a:pt x="1240012" y="1909096"/>
                  </a:lnTo>
                  <a:lnTo>
                    <a:pt x="1237440" y="1916382"/>
                  </a:lnTo>
                  <a:lnTo>
                    <a:pt x="1231440" y="1927955"/>
                  </a:lnTo>
                  <a:lnTo>
                    <a:pt x="1225439" y="1933956"/>
                  </a:lnTo>
                  <a:lnTo>
                    <a:pt x="1212152" y="1934813"/>
                  </a:lnTo>
                  <a:lnTo>
                    <a:pt x="1197578" y="1933099"/>
                  </a:lnTo>
                  <a:lnTo>
                    <a:pt x="1186005" y="1929241"/>
                  </a:lnTo>
                  <a:lnTo>
                    <a:pt x="1168860" y="1915954"/>
                  </a:lnTo>
                  <a:lnTo>
                    <a:pt x="1169718" y="1885950"/>
                  </a:lnTo>
                  <a:lnTo>
                    <a:pt x="1144429" y="1877806"/>
                  </a:lnTo>
                  <a:lnTo>
                    <a:pt x="1137571" y="1876949"/>
                  </a:lnTo>
                  <a:lnTo>
                    <a:pt x="1108424" y="1866233"/>
                  </a:lnTo>
                  <a:lnTo>
                    <a:pt x="1094708" y="1868376"/>
                  </a:lnTo>
                  <a:lnTo>
                    <a:pt x="1082707" y="1864519"/>
                  </a:lnTo>
                  <a:lnTo>
                    <a:pt x="1068562" y="1866233"/>
                  </a:lnTo>
                  <a:lnTo>
                    <a:pt x="1038558" y="1885093"/>
                  </a:lnTo>
                  <a:lnTo>
                    <a:pt x="1025271" y="1893237"/>
                  </a:lnTo>
                  <a:lnTo>
                    <a:pt x="1022271" y="1899666"/>
                  </a:lnTo>
                  <a:lnTo>
                    <a:pt x="1031700" y="1925812"/>
                  </a:lnTo>
                  <a:lnTo>
                    <a:pt x="1029129" y="1941243"/>
                  </a:lnTo>
                  <a:lnTo>
                    <a:pt x="1011984" y="1943386"/>
                  </a:lnTo>
                  <a:lnTo>
                    <a:pt x="1002554" y="1937385"/>
                  </a:lnTo>
                  <a:lnTo>
                    <a:pt x="990124" y="1948958"/>
                  </a:lnTo>
                  <a:lnTo>
                    <a:pt x="991838" y="1954530"/>
                  </a:lnTo>
                  <a:lnTo>
                    <a:pt x="972550" y="1960959"/>
                  </a:lnTo>
                  <a:lnTo>
                    <a:pt x="957977" y="1975104"/>
                  </a:lnTo>
                  <a:lnTo>
                    <a:pt x="939546" y="1972104"/>
                  </a:lnTo>
                  <a:lnTo>
                    <a:pt x="908257" y="1955816"/>
                  </a:lnTo>
                  <a:lnTo>
                    <a:pt x="881253" y="1956244"/>
                  </a:lnTo>
                  <a:lnTo>
                    <a:pt x="849963" y="1993964"/>
                  </a:lnTo>
                  <a:lnTo>
                    <a:pt x="820817" y="2005108"/>
                  </a:lnTo>
                  <a:lnTo>
                    <a:pt x="796385" y="2022681"/>
                  </a:lnTo>
                  <a:lnTo>
                    <a:pt x="769382" y="2007251"/>
                  </a:lnTo>
                  <a:lnTo>
                    <a:pt x="748379" y="2006822"/>
                  </a:lnTo>
                  <a:lnTo>
                    <a:pt x="724376" y="1997393"/>
                  </a:lnTo>
                  <a:lnTo>
                    <a:pt x="691372" y="2010251"/>
                  </a:lnTo>
                  <a:lnTo>
                    <a:pt x="669941" y="2009394"/>
                  </a:lnTo>
                  <a:lnTo>
                    <a:pt x="661368" y="1999964"/>
                  </a:lnTo>
                  <a:lnTo>
                    <a:pt x="648081" y="1994392"/>
                  </a:lnTo>
                  <a:lnTo>
                    <a:pt x="637365" y="1981962"/>
                  </a:lnTo>
                  <a:lnTo>
                    <a:pt x="630936" y="1972532"/>
                  </a:lnTo>
                  <a:lnTo>
                    <a:pt x="627078" y="1950244"/>
                  </a:lnTo>
                  <a:lnTo>
                    <a:pt x="616363" y="1939957"/>
                  </a:lnTo>
                  <a:lnTo>
                    <a:pt x="608648" y="1925812"/>
                  </a:lnTo>
                  <a:lnTo>
                    <a:pt x="613791" y="1901809"/>
                  </a:lnTo>
                  <a:lnTo>
                    <a:pt x="614648" y="1895380"/>
                  </a:lnTo>
                  <a:lnTo>
                    <a:pt x="617220" y="1880807"/>
                  </a:lnTo>
                  <a:lnTo>
                    <a:pt x="623649" y="1877806"/>
                  </a:lnTo>
                  <a:lnTo>
                    <a:pt x="657511" y="1858947"/>
                  </a:lnTo>
                  <a:lnTo>
                    <a:pt x="665226" y="1858518"/>
                  </a:lnTo>
                  <a:lnTo>
                    <a:pt x="672084" y="1864947"/>
                  </a:lnTo>
                  <a:lnTo>
                    <a:pt x="674227" y="1873091"/>
                  </a:lnTo>
                  <a:lnTo>
                    <a:pt x="669512" y="1885521"/>
                  </a:lnTo>
                  <a:lnTo>
                    <a:pt x="693944" y="1887236"/>
                  </a:lnTo>
                  <a:lnTo>
                    <a:pt x="711089" y="1877806"/>
                  </a:lnTo>
                  <a:lnTo>
                    <a:pt x="725234" y="1860233"/>
                  </a:lnTo>
                  <a:lnTo>
                    <a:pt x="729091" y="1841802"/>
                  </a:lnTo>
                  <a:lnTo>
                    <a:pt x="721376" y="1830657"/>
                  </a:lnTo>
                  <a:lnTo>
                    <a:pt x="720947" y="1820799"/>
                  </a:lnTo>
                  <a:lnTo>
                    <a:pt x="748808" y="1781365"/>
                  </a:lnTo>
                  <a:lnTo>
                    <a:pt x="751380" y="1765506"/>
                  </a:lnTo>
                  <a:lnTo>
                    <a:pt x="755666" y="1758648"/>
                  </a:lnTo>
                  <a:lnTo>
                    <a:pt x="772382" y="1752648"/>
                  </a:lnTo>
                  <a:lnTo>
                    <a:pt x="777954" y="1733359"/>
                  </a:lnTo>
                  <a:lnTo>
                    <a:pt x="777097" y="1707213"/>
                  </a:lnTo>
                  <a:lnTo>
                    <a:pt x="770239" y="1685782"/>
                  </a:lnTo>
                  <a:lnTo>
                    <a:pt x="754380" y="1675495"/>
                  </a:lnTo>
                  <a:lnTo>
                    <a:pt x="746665" y="1664779"/>
                  </a:lnTo>
                  <a:lnTo>
                    <a:pt x="753952" y="1659636"/>
                  </a:lnTo>
                  <a:lnTo>
                    <a:pt x="758666" y="1624060"/>
                  </a:lnTo>
                  <a:lnTo>
                    <a:pt x="758238" y="1615916"/>
                  </a:lnTo>
                  <a:lnTo>
                    <a:pt x="743664" y="1599629"/>
                  </a:lnTo>
                  <a:lnTo>
                    <a:pt x="713232" y="1588056"/>
                  </a:lnTo>
                  <a:lnTo>
                    <a:pt x="661368" y="1594485"/>
                  </a:lnTo>
                  <a:lnTo>
                    <a:pt x="633508" y="1628775"/>
                  </a:lnTo>
                  <a:lnTo>
                    <a:pt x="603075" y="1644205"/>
                  </a:lnTo>
                  <a:lnTo>
                    <a:pt x="595789" y="1682353"/>
                  </a:lnTo>
                  <a:lnTo>
                    <a:pt x="583787" y="1699927"/>
                  </a:lnTo>
                  <a:lnTo>
                    <a:pt x="573072" y="1710214"/>
                  </a:lnTo>
                  <a:lnTo>
                    <a:pt x="565785" y="1710642"/>
                  </a:lnTo>
                  <a:lnTo>
                    <a:pt x="561070" y="1702070"/>
                  </a:lnTo>
                  <a:lnTo>
                    <a:pt x="553355" y="1697784"/>
                  </a:lnTo>
                  <a:lnTo>
                    <a:pt x="549069" y="1672495"/>
                  </a:lnTo>
                  <a:lnTo>
                    <a:pt x="516922" y="1683210"/>
                  </a:lnTo>
                  <a:lnTo>
                    <a:pt x="505778" y="1694355"/>
                  </a:lnTo>
                  <a:lnTo>
                    <a:pt x="499348" y="1700355"/>
                  </a:lnTo>
                  <a:lnTo>
                    <a:pt x="498062" y="1708071"/>
                  </a:lnTo>
                  <a:lnTo>
                    <a:pt x="496348" y="1724787"/>
                  </a:lnTo>
                  <a:lnTo>
                    <a:pt x="505349" y="1741503"/>
                  </a:lnTo>
                  <a:lnTo>
                    <a:pt x="521637" y="1743218"/>
                  </a:lnTo>
                  <a:lnTo>
                    <a:pt x="543496" y="1752219"/>
                  </a:lnTo>
                  <a:lnTo>
                    <a:pt x="560213" y="1765078"/>
                  </a:lnTo>
                  <a:lnTo>
                    <a:pt x="561499" y="1778365"/>
                  </a:lnTo>
                  <a:lnTo>
                    <a:pt x="554641" y="1782223"/>
                  </a:lnTo>
                  <a:lnTo>
                    <a:pt x="530638" y="1779651"/>
                  </a:lnTo>
                  <a:lnTo>
                    <a:pt x="525923" y="1782223"/>
                  </a:lnTo>
                  <a:lnTo>
                    <a:pt x="523780" y="1789938"/>
                  </a:lnTo>
                  <a:lnTo>
                    <a:pt x="510492" y="1817370"/>
                  </a:lnTo>
                  <a:lnTo>
                    <a:pt x="507063" y="1829800"/>
                  </a:lnTo>
                  <a:lnTo>
                    <a:pt x="512207" y="1849517"/>
                  </a:lnTo>
                  <a:lnTo>
                    <a:pt x="540068" y="1868376"/>
                  </a:lnTo>
                  <a:lnTo>
                    <a:pt x="537496" y="1885521"/>
                  </a:lnTo>
                  <a:lnTo>
                    <a:pt x="524208" y="1892379"/>
                  </a:lnTo>
                  <a:lnTo>
                    <a:pt x="512207" y="1890236"/>
                  </a:lnTo>
                  <a:lnTo>
                    <a:pt x="493347" y="1883378"/>
                  </a:lnTo>
                  <a:lnTo>
                    <a:pt x="485632" y="1887664"/>
                  </a:lnTo>
                  <a:lnTo>
                    <a:pt x="496776" y="1904809"/>
                  </a:lnTo>
                  <a:lnTo>
                    <a:pt x="507063" y="1919811"/>
                  </a:lnTo>
                  <a:lnTo>
                    <a:pt x="524637" y="1942529"/>
                  </a:lnTo>
                  <a:lnTo>
                    <a:pt x="520779" y="1962674"/>
                  </a:lnTo>
                  <a:lnTo>
                    <a:pt x="506206" y="1974675"/>
                  </a:lnTo>
                  <a:lnTo>
                    <a:pt x="483918" y="1952815"/>
                  </a:lnTo>
                  <a:lnTo>
                    <a:pt x="437626" y="1935242"/>
                  </a:lnTo>
                  <a:lnTo>
                    <a:pt x="420053" y="1942957"/>
                  </a:lnTo>
                  <a:lnTo>
                    <a:pt x="376761" y="1951530"/>
                  </a:lnTo>
                  <a:lnTo>
                    <a:pt x="356616" y="1942100"/>
                  </a:lnTo>
                  <a:lnTo>
                    <a:pt x="330899" y="1922383"/>
                  </a:lnTo>
                  <a:lnTo>
                    <a:pt x="329613" y="1915525"/>
                  </a:lnTo>
                  <a:lnTo>
                    <a:pt x="336471" y="1906524"/>
                  </a:lnTo>
                  <a:lnTo>
                    <a:pt x="343757" y="1876520"/>
                  </a:lnTo>
                  <a:lnTo>
                    <a:pt x="340757" y="1853374"/>
                  </a:lnTo>
                  <a:lnTo>
                    <a:pt x="294465" y="1801511"/>
                  </a:lnTo>
                  <a:lnTo>
                    <a:pt x="286750" y="1797653"/>
                  </a:lnTo>
                  <a:lnTo>
                    <a:pt x="277749" y="1768935"/>
                  </a:lnTo>
                  <a:lnTo>
                    <a:pt x="218170" y="1735074"/>
                  </a:lnTo>
                  <a:lnTo>
                    <a:pt x="186452" y="1729930"/>
                  </a:lnTo>
                  <a:lnTo>
                    <a:pt x="156877" y="1734217"/>
                  </a:lnTo>
                  <a:lnTo>
                    <a:pt x="145733" y="1731216"/>
                  </a:lnTo>
                  <a:lnTo>
                    <a:pt x="132445" y="1711071"/>
                  </a:lnTo>
                  <a:lnTo>
                    <a:pt x="111871" y="1703784"/>
                  </a:lnTo>
                  <a:lnTo>
                    <a:pt x="109728" y="1692212"/>
                  </a:lnTo>
                  <a:lnTo>
                    <a:pt x="103727" y="1687068"/>
                  </a:lnTo>
                  <a:lnTo>
                    <a:pt x="100727" y="1662208"/>
                  </a:lnTo>
                  <a:lnTo>
                    <a:pt x="106299" y="1619345"/>
                  </a:lnTo>
                  <a:lnTo>
                    <a:pt x="74581" y="1559766"/>
                  </a:lnTo>
                  <a:lnTo>
                    <a:pt x="75438" y="1549908"/>
                  </a:lnTo>
                  <a:lnTo>
                    <a:pt x="95155" y="1536192"/>
                  </a:lnTo>
                  <a:lnTo>
                    <a:pt x="108014" y="1534049"/>
                  </a:lnTo>
                  <a:lnTo>
                    <a:pt x="119158" y="1537907"/>
                  </a:lnTo>
                  <a:lnTo>
                    <a:pt x="126016" y="1531906"/>
                  </a:lnTo>
                  <a:lnTo>
                    <a:pt x="130731" y="1487329"/>
                  </a:lnTo>
                  <a:lnTo>
                    <a:pt x="133731" y="1478756"/>
                  </a:lnTo>
                  <a:lnTo>
                    <a:pt x="147447" y="1471470"/>
                  </a:lnTo>
                  <a:lnTo>
                    <a:pt x="150876" y="1449610"/>
                  </a:lnTo>
                  <a:lnTo>
                    <a:pt x="150447" y="1440609"/>
                  </a:lnTo>
                  <a:lnTo>
                    <a:pt x="138446" y="1421749"/>
                  </a:lnTo>
                  <a:lnTo>
                    <a:pt x="142304" y="1412319"/>
                  </a:lnTo>
                  <a:lnTo>
                    <a:pt x="159449" y="1399032"/>
                  </a:lnTo>
                  <a:lnTo>
                    <a:pt x="187309" y="1409748"/>
                  </a:lnTo>
                  <a:lnTo>
                    <a:pt x="197596" y="1402461"/>
                  </a:lnTo>
                  <a:lnTo>
                    <a:pt x="198025" y="1395603"/>
                  </a:lnTo>
                  <a:lnTo>
                    <a:pt x="183023" y="1375886"/>
                  </a:lnTo>
                  <a:lnTo>
                    <a:pt x="178737" y="1344168"/>
                  </a:lnTo>
                  <a:lnTo>
                    <a:pt x="153876" y="1336453"/>
                  </a:lnTo>
                  <a:lnTo>
                    <a:pt x="134160" y="1341596"/>
                  </a:lnTo>
                  <a:lnTo>
                    <a:pt x="112300" y="1340739"/>
                  </a:lnTo>
                  <a:lnTo>
                    <a:pt x="76295" y="1316736"/>
                  </a:lnTo>
                  <a:lnTo>
                    <a:pt x="52292" y="1322308"/>
                  </a:lnTo>
                  <a:lnTo>
                    <a:pt x="33861" y="1317165"/>
                  </a:lnTo>
                  <a:lnTo>
                    <a:pt x="33433" y="1286304"/>
                  </a:lnTo>
                  <a:lnTo>
                    <a:pt x="66008" y="1244727"/>
                  </a:lnTo>
                  <a:lnTo>
                    <a:pt x="57007" y="1231011"/>
                  </a:lnTo>
                  <a:lnTo>
                    <a:pt x="58722" y="1221581"/>
                  </a:lnTo>
                  <a:lnTo>
                    <a:pt x="48435" y="1217295"/>
                  </a:lnTo>
                  <a:lnTo>
                    <a:pt x="45863" y="1207865"/>
                  </a:lnTo>
                  <a:lnTo>
                    <a:pt x="52721" y="1187720"/>
                  </a:lnTo>
                  <a:lnTo>
                    <a:pt x="50578" y="1165003"/>
                  </a:lnTo>
                  <a:lnTo>
                    <a:pt x="57864" y="1153001"/>
                  </a:lnTo>
                  <a:lnTo>
                    <a:pt x="58722" y="1142714"/>
                  </a:lnTo>
                  <a:lnTo>
                    <a:pt x="49720" y="1125998"/>
                  </a:lnTo>
                  <a:lnTo>
                    <a:pt x="51435" y="1115282"/>
                  </a:lnTo>
                  <a:lnTo>
                    <a:pt x="58722" y="1108424"/>
                  </a:lnTo>
                  <a:lnTo>
                    <a:pt x="72438" y="1107138"/>
                  </a:lnTo>
                  <a:lnTo>
                    <a:pt x="78867" y="1095994"/>
                  </a:lnTo>
                  <a:lnTo>
                    <a:pt x="72866" y="1076706"/>
                  </a:lnTo>
                  <a:lnTo>
                    <a:pt x="60008" y="1064276"/>
                  </a:lnTo>
                  <a:lnTo>
                    <a:pt x="49720" y="1041559"/>
                  </a:lnTo>
                  <a:lnTo>
                    <a:pt x="11573" y="1031700"/>
                  </a:lnTo>
                  <a:lnTo>
                    <a:pt x="6858" y="1026985"/>
                  </a:lnTo>
                  <a:lnTo>
                    <a:pt x="0" y="1011126"/>
                  </a:lnTo>
                  <a:lnTo>
                    <a:pt x="1286" y="999982"/>
                  </a:lnTo>
                  <a:lnTo>
                    <a:pt x="9858" y="994839"/>
                  </a:lnTo>
                  <a:lnTo>
                    <a:pt x="29146" y="995267"/>
                  </a:lnTo>
                  <a:lnTo>
                    <a:pt x="34290" y="978551"/>
                  </a:lnTo>
                  <a:lnTo>
                    <a:pt x="43291" y="969550"/>
                  </a:lnTo>
                  <a:lnTo>
                    <a:pt x="59579" y="976836"/>
                  </a:lnTo>
                  <a:lnTo>
                    <a:pt x="80153" y="999554"/>
                  </a:lnTo>
                  <a:lnTo>
                    <a:pt x="86582" y="996982"/>
                  </a:lnTo>
                  <a:lnTo>
                    <a:pt x="99870" y="980265"/>
                  </a:lnTo>
                  <a:lnTo>
                    <a:pt x="98155" y="945975"/>
                  </a:lnTo>
                  <a:lnTo>
                    <a:pt x="93440" y="940403"/>
                  </a:lnTo>
                  <a:lnTo>
                    <a:pt x="76724" y="938689"/>
                  </a:lnTo>
                  <a:lnTo>
                    <a:pt x="77581" y="931831"/>
                  </a:lnTo>
                  <a:lnTo>
                    <a:pt x="82296" y="921972"/>
                  </a:lnTo>
                  <a:lnTo>
                    <a:pt x="93869" y="916400"/>
                  </a:lnTo>
                  <a:lnTo>
                    <a:pt x="102441" y="903113"/>
                  </a:lnTo>
                  <a:lnTo>
                    <a:pt x="112300" y="900970"/>
                  </a:lnTo>
                  <a:lnTo>
                    <a:pt x="123015" y="883396"/>
                  </a:lnTo>
                  <a:lnTo>
                    <a:pt x="129873" y="879539"/>
                  </a:lnTo>
                  <a:lnTo>
                    <a:pt x="144447" y="887682"/>
                  </a:lnTo>
                  <a:lnTo>
                    <a:pt x="173593" y="887254"/>
                  </a:lnTo>
                  <a:lnTo>
                    <a:pt x="195453" y="901398"/>
                  </a:lnTo>
                  <a:lnTo>
                    <a:pt x="210026" y="900113"/>
                  </a:lnTo>
                  <a:lnTo>
                    <a:pt x="211741" y="892397"/>
                  </a:lnTo>
                  <a:lnTo>
                    <a:pt x="183023" y="865823"/>
                  </a:lnTo>
                  <a:lnTo>
                    <a:pt x="186023" y="834533"/>
                  </a:lnTo>
                  <a:lnTo>
                    <a:pt x="200168" y="822960"/>
                  </a:lnTo>
                  <a:lnTo>
                    <a:pt x="206597" y="801529"/>
                  </a:lnTo>
                  <a:lnTo>
                    <a:pt x="212169" y="798100"/>
                  </a:lnTo>
                  <a:lnTo>
                    <a:pt x="228029" y="811816"/>
                  </a:lnTo>
                  <a:lnTo>
                    <a:pt x="243888" y="813102"/>
                  </a:lnTo>
                  <a:lnTo>
                    <a:pt x="253746" y="803672"/>
                  </a:lnTo>
                  <a:lnTo>
                    <a:pt x="258890" y="786527"/>
                  </a:lnTo>
                  <a:lnTo>
                    <a:pt x="264462" y="782241"/>
                  </a:lnTo>
                  <a:lnTo>
                    <a:pt x="270034" y="785241"/>
                  </a:lnTo>
                  <a:lnTo>
                    <a:pt x="272605" y="797243"/>
                  </a:lnTo>
                  <a:lnTo>
                    <a:pt x="291036" y="803243"/>
                  </a:lnTo>
                  <a:lnTo>
                    <a:pt x="323183" y="804958"/>
                  </a:lnTo>
                  <a:lnTo>
                    <a:pt x="328327" y="777097"/>
                  </a:lnTo>
                  <a:lnTo>
                    <a:pt x="340757" y="766810"/>
                  </a:lnTo>
                  <a:lnTo>
                    <a:pt x="341185" y="753523"/>
                  </a:lnTo>
                  <a:lnTo>
                    <a:pt x="351473" y="746236"/>
                  </a:lnTo>
                  <a:lnTo>
                    <a:pt x="361760" y="754809"/>
                  </a:lnTo>
                  <a:lnTo>
                    <a:pt x="370332" y="778812"/>
                  </a:lnTo>
                  <a:lnTo>
                    <a:pt x="390477" y="783955"/>
                  </a:lnTo>
                  <a:lnTo>
                    <a:pt x="401622" y="799386"/>
                  </a:lnTo>
                  <a:lnTo>
                    <a:pt x="419624" y="800671"/>
                  </a:lnTo>
                  <a:lnTo>
                    <a:pt x="436769" y="808387"/>
                  </a:lnTo>
                  <a:lnTo>
                    <a:pt x="447485" y="805815"/>
                  </a:lnTo>
                  <a:lnTo>
                    <a:pt x="458629" y="794671"/>
                  </a:lnTo>
                  <a:lnTo>
                    <a:pt x="472345" y="801529"/>
                  </a:lnTo>
                  <a:lnTo>
                    <a:pt x="483489" y="801529"/>
                  </a:lnTo>
                  <a:lnTo>
                    <a:pt x="506635" y="780098"/>
                  </a:lnTo>
                  <a:lnTo>
                    <a:pt x="508778" y="755237"/>
                  </a:lnTo>
                  <a:lnTo>
                    <a:pt x="495490" y="725662"/>
                  </a:lnTo>
                  <a:lnTo>
                    <a:pt x="502777" y="715804"/>
                  </a:lnTo>
                  <a:lnTo>
                    <a:pt x="513921" y="682371"/>
                  </a:lnTo>
                  <a:lnTo>
                    <a:pt x="535781" y="661797"/>
                  </a:lnTo>
                  <a:lnTo>
                    <a:pt x="555927" y="651081"/>
                  </a:lnTo>
                  <a:lnTo>
                    <a:pt x="564499" y="633079"/>
                  </a:lnTo>
                  <a:lnTo>
                    <a:pt x="596217" y="620649"/>
                  </a:lnTo>
                  <a:lnTo>
                    <a:pt x="613362" y="584216"/>
                  </a:lnTo>
                  <a:lnTo>
                    <a:pt x="632650" y="575215"/>
                  </a:lnTo>
                  <a:lnTo>
                    <a:pt x="661797" y="576929"/>
                  </a:lnTo>
                  <a:lnTo>
                    <a:pt x="670798" y="563213"/>
                  </a:lnTo>
                  <a:lnTo>
                    <a:pt x="675942" y="564928"/>
                  </a:lnTo>
                  <a:lnTo>
                    <a:pt x="705517" y="556784"/>
                  </a:lnTo>
                  <a:lnTo>
                    <a:pt x="727377" y="569214"/>
                  </a:lnTo>
                  <a:lnTo>
                    <a:pt x="742807" y="570071"/>
                  </a:lnTo>
                  <a:lnTo>
                    <a:pt x="748808" y="563642"/>
                  </a:lnTo>
                  <a:lnTo>
                    <a:pt x="750951" y="553784"/>
                  </a:lnTo>
                  <a:lnTo>
                    <a:pt x="776669" y="550354"/>
                  </a:lnTo>
                  <a:lnTo>
                    <a:pt x="776669" y="537067"/>
                  </a:lnTo>
                  <a:lnTo>
                    <a:pt x="758238" y="508778"/>
                  </a:lnTo>
                  <a:lnTo>
                    <a:pt x="764238" y="504920"/>
                  </a:lnTo>
                  <a:lnTo>
                    <a:pt x="812244" y="518636"/>
                  </a:lnTo>
                  <a:lnTo>
                    <a:pt x="858536" y="544782"/>
                  </a:lnTo>
                  <a:lnTo>
                    <a:pt x="893255" y="546497"/>
                  </a:lnTo>
                  <a:lnTo>
                    <a:pt x="896684" y="541782"/>
                  </a:lnTo>
                  <a:lnTo>
                    <a:pt x="894540" y="532352"/>
                  </a:lnTo>
                  <a:lnTo>
                    <a:pt x="899255" y="527637"/>
                  </a:lnTo>
                  <a:lnTo>
                    <a:pt x="908257" y="528066"/>
                  </a:lnTo>
                  <a:lnTo>
                    <a:pt x="927545" y="540925"/>
                  </a:lnTo>
                  <a:lnTo>
                    <a:pt x="973836" y="543068"/>
                  </a:lnTo>
                  <a:lnTo>
                    <a:pt x="1006840" y="555927"/>
                  </a:lnTo>
                  <a:lnTo>
                    <a:pt x="1031272" y="522065"/>
                  </a:lnTo>
                  <a:lnTo>
                    <a:pt x="1041130" y="518636"/>
                  </a:lnTo>
                  <a:lnTo>
                    <a:pt x="1051417" y="523351"/>
                  </a:lnTo>
                  <a:lnTo>
                    <a:pt x="1074992" y="541353"/>
                  </a:lnTo>
                  <a:lnTo>
                    <a:pt x="1086993" y="552497"/>
                  </a:lnTo>
                  <a:lnTo>
                    <a:pt x="1119569" y="555927"/>
                  </a:lnTo>
                  <a:lnTo>
                    <a:pt x="1134570" y="559784"/>
                  </a:lnTo>
                  <a:lnTo>
                    <a:pt x="1142286" y="551212"/>
                  </a:lnTo>
                  <a:lnTo>
                    <a:pt x="1138857" y="515636"/>
                  </a:lnTo>
                  <a:lnTo>
                    <a:pt x="1141857" y="498491"/>
                  </a:lnTo>
                  <a:lnTo>
                    <a:pt x="1151715" y="486918"/>
                  </a:lnTo>
                  <a:lnTo>
                    <a:pt x="1167146" y="467630"/>
                  </a:lnTo>
                  <a:lnTo>
                    <a:pt x="1183862" y="461629"/>
                  </a:lnTo>
                  <a:lnTo>
                    <a:pt x="1192863" y="452628"/>
                  </a:lnTo>
                  <a:lnTo>
                    <a:pt x="1208294" y="428625"/>
                  </a:lnTo>
                  <a:lnTo>
                    <a:pt x="1223296" y="418338"/>
                  </a:lnTo>
                  <a:lnTo>
                    <a:pt x="1222010" y="409765"/>
                  </a:lnTo>
                  <a:lnTo>
                    <a:pt x="1222439" y="409765"/>
                  </a:lnTo>
                  <a:lnTo>
                    <a:pt x="1236583" y="435483"/>
                  </a:lnTo>
                  <a:lnTo>
                    <a:pt x="1241298" y="437626"/>
                  </a:lnTo>
                  <a:lnTo>
                    <a:pt x="1238726" y="447484"/>
                  </a:lnTo>
                  <a:lnTo>
                    <a:pt x="1245584" y="453485"/>
                  </a:lnTo>
                  <a:lnTo>
                    <a:pt x="1241298" y="461200"/>
                  </a:lnTo>
                  <a:lnTo>
                    <a:pt x="1245156" y="466344"/>
                  </a:lnTo>
                  <a:lnTo>
                    <a:pt x="1243013" y="470630"/>
                  </a:lnTo>
                  <a:lnTo>
                    <a:pt x="1257157" y="482632"/>
                  </a:lnTo>
                  <a:lnTo>
                    <a:pt x="1262301" y="492919"/>
                  </a:lnTo>
                  <a:lnTo>
                    <a:pt x="1285447" y="507921"/>
                  </a:lnTo>
                  <a:lnTo>
                    <a:pt x="1287590" y="515207"/>
                  </a:lnTo>
                  <a:lnTo>
                    <a:pt x="1278160" y="518636"/>
                  </a:lnTo>
                  <a:lnTo>
                    <a:pt x="1282017" y="515207"/>
                  </a:lnTo>
                  <a:lnTo>
                    <a:pt x="1279446" y="513064"/>
                  </a:lnTo>
                  <a:lnTo>
                    <a:pt x="1274302" y="516493"/>
                  </a:lnTo>
                  <a:lnTo>
                    <a:pt x="1272588" y="527209"/>
                  </a:lnTo>
                  <a:lnTo>
                    <a:pt x="1276874" y="535781"/>
                  </a:lnTo>
                  <a:lnTo>
                    <a:pt x="1270873" y="540496"/>
                  </a:lnTo>
                  <a:lnTo>
                    <a:pt x="1270873" y="547783"/>
                  </a:lnTo>
                  <a:lnTo>
                    <a:pt x="1279446" y="576501"/>
                  </a:lnTo>
                  <a:lnTo>
                    <a:pt x="1267873" y="591931"/>
                  </a:lnTo>
                  <a:lnTo>
                    <a:pt x="1272588" y="597503"/>
                  </a:lnTo>
                  <a:lnTo>
                    <a:pt x="1264444" y="604361"/>
                  </a:lnTo>
                  <a:lnTo>
                    <a:pt x="1274731" y="600075"/>
                  </a:lnTo>
                  <a:lnTo>
                    <a:pt x="1280303" y="617220"/>
                  </a:lnTo>
                  <a:lnTo>
                    <a:pt x="1281160" y="645938"/>
                  </a:lnTo>
                  <a:lnTo>
                    <a:pt x="1277303" y="660511"/>
                  </a:lnTo>
                  <a:lnTo>
                    <a:pt x="1282017" y="671227"/>
                  </a:lnTo>
                  <a:lnTo>
                    <a:pt x="1277731" y="678085"/>
                  </a:lnTo>
                  <a:lnTo>
                    <a:pt x="1283732" y="692658"/>
                  </a:lnTo>
                  <a:lnTo>
                    <a:pt x="1283303" y="703374"/>
                  </a:lnTo>
                  <a:lnTo>
                    <a:pt x="1291876" y="721804"/>
                  </a:lnTo>
                  <a:lnTo>
                    <a:pt x="1308164" y="740664"/>
                  </a:lnTo>
                  <a:lnTo>
                    <a:pt x="1303020" y="738092"/>
                  </a:lnTo>
                  <a:lnTo>
                    <a:pt x="1312878" y="751380"/>
                  </a:lnTo>
                  <a:lnTo>
                    <a:pt x="1318022" y="777954"/>
                  </a:lnTo>
                  <a:lnTo>
                    <a:pt x="1330023" y="795528"/>
                  </a:lnTo>
                  <a:lnTo>
                    <a:pt x="1321451" y="805815"/>
                  </a:lnTo>
                  <a:lnTo>
                    <a:pt x="1324451" y="828532"/>
                  </a:lnTo>
                  <a:lnTo>
                    <a:pt x="1326594" y="824674"/>
                  </a:lnTo>
                  <a:lnTo>
                    <a:pt x="1329595" y="829389"/>
                  </a:lnTo>
                  <a:lnTo>
                    <a:pt x="1330023" y="837105"/>
                  </a:lnTo>
                  <a:lnTo>
                    <a:pt x="1325309" y="841391"/>
                  </a:lnTo>
                  <a:lnTo>
                    <a:pt x="1330452" y="862822"/>
                  </a:lnTo>
                  <a:lnTo>
                    <a:pt x="1323594" y="868394"/>
                  </a:lnTo>
                  <a:lnTo>
                    <a:pt x="1321451" y="882539"/>
                  </a:lnTo>
                  <a:lnTo>
                    <a:pt x="1315450" y="889825"/>
                  </a:lnTo>
                  <a:lnTo>
                    <a:pt x="1315879" y="880824"/>
                  </a:lnTo>
                  <a:lnTo>
                    <a:pt x="1300020" y="891111"/>
                  </a:lnTo>
                  <a:lnTo>
                    <a:pt x="1280732" y="938689"/>
                  </a:lnTo>
                  <a:lnTo>
                    <a:pt x="1284589" y="959691"/>
                  </a:lnTo>
                  <a:lnTo>
                    <a:pt x="1279017" y="967407"/>
                  </a:lnTo>
                  <a:lnTo>
                    <a:pt x="1291019" y="993124"/>
                  </a:lnTo>
                  <a:lnTo>
                    <a:pt x="1288018" y="996982"/>
                  </a:lnTo>
                  <a:lnTo>
                    <a:pt x="1288447" y="1002983"/>
                  </a:lnTo>
                  <a:lnTo>
                    <a:pt x="1290161" y="995696"/>
                  </a:lnTo>
                  <a:lnTo>
                    <a:pt x="1295733" y="994839"/>
                  </a:lnTo>
                  <a:lnTo>
                    <a:pt x="1304735" y="1007269"/>
                  </a:lnTo>
                  <a:lnTo>
                    <a:pt x="1307735" y="1045416"/>
                  </a:lnTo>
                  <a:lnTo>
                    <a:pt x="1315022" y="1047559"/>
                  </a:lnTo>
                  <a:lnTo>
                    <a:pt x="1311593" y="1047131"/>
                  </a:lnTo>
                  <a:lnTo>
                    <a:pt x="1310735" y="1050131"/>
                  </a:lnTo>
                  <a:lnTo>
                    <a:pt x="1315450" y="1049274"/>
                  </a:lnTo>
                  <a:lnTo>
                    <a:pt x="1310307" y="1053989"/>
                  </a:lnTo>
                  <a:lnTo>
                    <a:pt x="1309449" y="1068991"/>
                  </a:lnTo>
                  <a:lnTo>
                    <a:pt x="1300020" y="1076277"/>
                  </a:lnTo>
                  <a:lnTo>
                    <a:pt x="1304306" y="1092565"/>
                  </a:lnTo>
                  <a:lnTo>
                    <a:pt x="1300877" y="1119997"/>
                  </a:lnTo>
                  <a:lnTo>
                    <a:pt x="1303877" y="1129855"/>
                  </a:lnTo>
                  <a:lnTo>
                    <a:pt x="1297877" y="1150001"/>
                  </a:lnTo>
                  <a:lnTo>
                    <a:pt x="1285875" y="1166289"/>
                  </a:lnTo>
                  <a:lnTo>
                    <a:pt x="1281589" y="1167146"/>
                  </a:lnTo>
                  <a:lnTo>
                    <a:pt x="1269159" y="1197578"/>
                  </a:lnTo>
                  <a:lnTo>
                    <a:pt x="1261443" y="1197150"/>
                  </a:lnTo>
                  <a:lnTo>
                    <a:pt x="1263158" y="1183005"/>
                  </a:lnTo>
                  <a:lnTo>
                    <a:pt x="1256729" y="1176576"/>
                  </a:lnTo>
                  <a:lnTo>
                    <a:pt x="1262301" y="1184719"/>
                  </a:lnTo>
                  <a:lnTo>
                    <a:pt x="1260586" y="1198007"/>
                  </a:lnTo>
                  <a:lnTo>
                    <a:pt x="1267444" y="1198864"/>
                  </a:lnTo>
                  <a:lnTo>
                    <a:pt x="1260158" y="1223296"/>
                  </a:lnTo>
                  <a:lnTo>
                    <a:pt x="1261015" y="1264444"/>
                  </a:lnTo>
                  <a:lnTo>
                    <a:pt x="1257157" y="1268730"/>
                  </a:lnTo>
                  <a:lnTo>
                    <a:pt x="1263158" y="1279874"/>
                  </a:lnTo>
                  <a:lnTo>
                    <a:pt x="1258872" y="1284589"/>
                  </a:lnTo>
                  <a:lnTo>
                    <a:pt x="1256729" y="1300877"/>
                  </a:lnTo>
                  <a:lnTo>
                    <a:pt x="1267444" y="1312878"/>
                  </a:lnTo>
                  <a:lnTo>
                    <a:pt x="1264015" y="1323165"/>
                  </a:lnTo>
                  <a:lnTo>
                    <a:pt x="1268730" y="1330452"/>
                  </a:lnTo>
                  <a:lnTo>
                    <a:pt x="1266587" y="1341168"/>
                  </a:lnTo>
                  <a:lnTo>
                    <a:pt x="1258014" y="1345025"/>
                  </a:lnTo>
                  <a:lnTo>
                    <a:pt x="1256300" y="1351026"/>
                  </a:lnTo>
                  <a:lnTo>
                    <a:pt x="1263587" y="1364313"/>
                  </a:lnTo>
                  <a:lnTo>
                    <a:pt x="1275588" y="1369457"/>
                  </a:lnTo>
                  <a:lnTo>
                    <a:pt x="1280732" y="1385745"/>
                  </a:lnTo>
                  <a:lnTo>
                    <a:pt x="1276445" y="1410176"/>
                  </a:lnTo>
                  <a:lnTo>
                    <a:pt x="1280303" y="1419606"/>
                  </a:lnTo>
                  <a:lnTo>
                    <a:pt x="1294876" y="1432893"/>
                  </a:lnTo>
                  <a:lnTo>
                    <a:pt x="1304306" y="1438037"/>
                  </a:lnTo>
                  <a:lnTo>
                    <a:pt x="1305592" y="1435894"/>
                  </a:lnTo>
                  <a:lnTo>
                    <a:pt x="1309021" y="1436322"/>
                  </a:lnTo>
                  <a:lnTo>
                    <a:pt x="1305163" y="1438465"/>
                  </a:lnTo>
                  <a:lnTo>
                    <a:pt x="1304735" y="1453039"/>
                  </a:lnTo>
                  <a:lnTo>
                    <a:pt x="1294876" y="1462469"/>
                  </a:lnTo>
                  <a:lnTo>
                    <a:pt x="1296591" y="1474470"/>
                  </a:lnTo>
                  <a:lnTo>
                    <a:pt x="1285447" y="1477899"/>
                  </a:lnTo>
                  <a:lnTo>
                    <a:pt x="1279017" y="1486472"/>
                  </a:lnTo>
                  <a:lnTo>
                    <a:pt x="1267873" y="1486472"/>
                  </a:lnTo>
                  <a:lnTo>
                    <a:pt x="1264015" y="1494615"/>
                  </a:lnTo>
                  <a:lnTo>
                    <a:pt x="1267873" y="1500188"/>
                  </a:lnTo>
                  <a:lnTo>
                    <a:pt x="1264444" y="1498473"/>
                  </a:lnTo>
                  <a:lnTo>
                    <a:pt x="1260586" y="1498902"/>
                  </a:lnTo>
                  <a:lnTo>
                    <a:pt x="1258872" y="1510474"/>
                  </a:lnTo>
                  <a:lnTo>
                    <a:pt x="1262729" y="1499330"/>
                  </a:lnTo>
                  <a:lnTo>
                    <a:pt x="1262729" y="1506188"/>
                  </a:lnTo>
                  <a:lnTo>
                    <a:pt x="1271302" y="1519904"/>
                  </a:lnTo>
                  <a:lnTo>
                    <a:pt x="1285447" y="1510046"/>
                  </a:lnTo>
                  <a:lnTo>
                    <a:pt x="1307306" y="1517333"/>
                  </a:lnTo>
                  <a:lnTo>
                    <a:pt x="1307735" y="1520762"/>
                  </a:lnTo>
                  <a:lnTo>
                    <a:pt x="1300020" y="1521619"/>
                  </a:lnTo>
                  <a:lnTo>
                    <a:pt x="1288447" y="1519476"/>
                  </a:lnTo>
                  <a:lnTo>
                    <a:pt x="1277303" y="1535763"/>
                  </a:lnTo>
                  <a:lnTo>
                    <a:pt x="1287161" y="1533620"/>
                  </a:lnTo>
                  <a:lnTo>
                    <a:pt x="1289304" y="1537907"/>
                  </a:lnTo>
                  <a:lnTo>
                    <a:pt x="1290590" y="1531477"/>
                  </a:lnTo>
                  <a:lnTo>
                    <a:pt x="1293590" y="1536192"/>
                  </a:lnTo>
                  <a:lnTo>
                    <a:pt x="1296591" y="1530191"/>
                  </a:lnTo>
                  <a:lnTo>
                    <a:pt x="1301305" y="1534478"/>
                  </a:lnTo>
                  <a:lnTo>
                    <a:pt x="1295733" y="1541335"/>
                  </a:lnTo>
                  <a:lnTo>
                    <a:pt x="1299162" y="1547765"/>
                  </a:lnTo>
                  <a:lnTo>
                    <a:pt x="1322737" y="1555909"/>
                  </a:lnTo>
                  <a:lnTo>
                    <a:pt x="1327880" y="1553766"/>
                  </a:lnTo>
                  <a:lnTo>
                    <a:pt x="1329595" y="1543050"/>
                  </a:lnTo>
                  <a:lnTo>
                    <a:pt x="1364313" y="1521619"/>
                  </a:lnTo>
                  <a:lnTo>
                    <a:pt x="1364313" y="1510474"/>
                  </a:lnTo>
                  <a:lnTo>
                    <a:pt x="1373743" y="1504045"/>
                  </a:lnTo>
                  <a:lnTo>
                    <a:pt x="1380173" y="1488615"/>
                  </a:lnTo>
                  <a:lnTo>
                    <a:pt x="1387888" y="1489043"/>
                  </a:lnTo>
                  <a:lnTo>
                    <a:pt x="1397746" y="1461611"/>
                  </a:lnTo>
                  <a:lnTo>
                    <a:pt x="1407176" y="1459897"/>
                  </a:lnTo>
                  <a:lnTo>
                    <a:pt x="1409748" y="1468041"/>
                  </a:lnTo>
                  <a:lnTo>
                    <a:pt x="1417463" y="1468469"/>
                  </a:lnTo>
                  <a:lnTo>
                    <a:pt x="1416606" y="1478328"/>
                  </a:lnTo>
                  <a:lnTo>
                    <a:pt x="1423035" y="1496759"/>
                  </a:lnTo>
                  <a:lnTo>
                    <a:pt x="1428179" y="1499759"/>
                  </a:lnTo>
                  <a:lnTo>
                    <a:pt x="1423035" y="1510903"/>
                  </a:lnTo>
                  <a:lnTo>
                    <a:pt x="1427321" y="1517333"/>
                  </a:lnTo>
                  <a:lnTo>
                    <a:pt x="1423464" y="1520762"/>
                  </a:lnTo>
                  <a:lnTo>
                    <a:pt x="1429036" y="1528477"/>
                  </a:lnTo>
                  <a:lnTo>
                    <a:pt x="1423464" y="1534049"/>
                  </a:lnTo>
                  <a:lnTo>
                    <a:pt x="1424321" y="1542193"/>
                  </a:lnTo>
                  <a:lnTo>
                    <a:pt x="1419177" y="1541335"/>
                  </a:lnTo>
                  <a:lnTo>
                    <a:pt x="1415320" y="1547765"/>
                  </a:lnTo>
                  <a:lnTo>
                    <a:pt x="1417034" y="1555480"/>
                  </a:lnTo>
                  <a:lnTo>
                    <a:pt x="1408462" y="1559766"/>
                  </a:lnTo>
                  <a:lnTo>
                    <a:pt x="1407605" y="1555052"/>
                  </a:lnTo>
                  <a:lnTo>
                    <a:pt x="1404604" y="1558909"/>
                  </a:lnTo>
                  <a:lnTo>
                    <a:pt x="1409748" y="1561481"/>
                  </a:lnTo>
                  <a:lnTo>
                    <a:pt x="1404175" y="1565767"/>
                  </a:lnTo>
                  <a:lnTo>
                    <a:pt x="1407605" y="1576911"/>
                  </a:lnTo>
                  <a:lnTo>
                    <a:pt x="1400747" y="1580340"/>
                  </a:lnTo>
                  <a:lnTo>
                    <a:pt x="1402890" y="1592342"/>
                  </a:lnTo>
                  <a:lnTo>
                    <a:pt x="1394746" y="1595342"/>
                  </a:lnTo>
                  <a:lnTo>
                    <a:pt x="1388317" y="1612916"/>
                  </a:lnTo>
                  <a:lnTo>
                    <a:pt x="1383602" y="1610344"/>
                  </a:lnTo>
                  <a:lnTo>
                    <a:pt x="1378458" y="1615488"/>
                  </a:lnTo>
                  <a:lnTo>
                    <a:pt x="1384887" y="1636490"/>
                  </a:lnTo>
                  <a:lnTo>
                    <a:pt x="1391745" y="1643348"/>
                  </a:lnTo>
                  <a:lnTo>
                    <a:pt x="1384459" y="1648492"/>
                  </a:lnTo>
                  <a:lnTo>
                    <a:pt x="1387888" y="1667351"/>
                  </a:lnTo>
                  <a:lnTo>
                    <a:pt x="1383173" y="1661779"/>
                  </a:lnTo>
                  <a:lnTo>
                    <a:pt x="1379744" y="1668637"/>
                  </a:lnTo>
                  <a:lnTo>
                    <a:pt x="1393031" y="1672495"/>
                  </a:lnTo>
                  <a:lnTo>
                    <a:pt x="1380601" y="1693926"/>
                  </a:lnTo>
                  <a:lnTo>
                    <a:pt x="1383173" y="1705499"/>
                  </a:lnTo>
                  <a:lnTo>
                    <a:pt x="1373315" y="1717929"/>
                  </a:lnTo>
                  <a:lnTo>
                    <a:pt x="1377601" y="1724358"/>
                  </a:lnTo>
                  <a:lnTo>
                    <a:pt x="1376744" y="1735074"/>
                  </a:lnTo>
                  <a:lnTo>
                    <a:pt x="1369885" y="1733788"/>
                  </a:lnTo>
                  <a:lnTo>
                    <a:pt x="1372457" y="1736360"/>
                  </a:lnTo>
                  <a:lnTo>
                    <a:pt x="1365599" y="1742361"/>
                  </a:lnTo>
                  <a:lnTo>
                    <a:pt x="1367742" y="1748790"/>
                  </a:lnTo>
                  <a:lnTo>
                    <a:pt x="1360027" y="1753505"/>
                  </a:lnTo>
                  <a:lnTo>
                    <a:pt x="1365599" y="1769793"/>
                  </a:lnTo>
                  <a:lnTo>
                    <a:pt x="1360456" y="1781794"/>
                  </a:lnTo>
                  <a:lnTo>
                    <a:pt x="1363456" y="1788652"/>
                  </a:lnTo>
                  <a:lnTo>
                    <a:pt x="1354884" y="1797225"/>
                  </a:lnTo>
                  <a:lnTo>
                    <a:pt x="1357455" y="1810512"/>
                  </a:lnTo>
                  <a:lnTo>
                    <a:pt x="1353598" y="1814798"/>
                  </a:lnTo>
                  <a:lnTo>
                    <a:pt x="1354455" y="1831086"/>
                  </a:lnTo>
                  <a:lnTo>
                    <a:pt x="1350597" y="1828086"/>
                  </a:lnTo>
                  <a:lnTo>
                    <a:pt x="1346311" y="1836229"/>
                  </a:lnTo>
                  <a:lnTo>
                    <a:pt x="1351026" y="1849088"/>
                  </a:lnTo>
                  <a:lnTo>
                    <a:pt x="1345883" y="1860661"/>
                  </a:lnTo>
                  <a:lnTo>
                    <a:pt x="1341596" y="1860233"/>
                  </a:lnTo>
                  <a:lnTo>
                    <a:pt x="1342025" y="1873520"/>
                  </a:lnTo>
                  <a:lnTo>
                    <a:pt x="1331738" y="1874806"/>
                  </a:lnTo>
                  <a:lnTo>
                    <a:pt x="1329166" y="1891522"/>
                  </a:lnTo>
                  <a:lnTo>
                    <a:pt x="1322737" y="1894951"/>
                  </a:lnTo>
                  <a:lnTo>
                    <a:pt x="1325309" y="1914239"/>
                  </a:lnTo>
                  <a:lnTo>
                    <a:pt x="1333881" y="1921954"/>
                  </a:lnTo>
                  <a:lnTo>
                    <a:pt x="1330452" y="1920669"/>
                  </a:lnTo>
                  <a:lnTo>
                    <a:pt x="1328309" y="1933099"/>
                  </a:lnTo>
                  <a:lnTo>
                    <a:pt x="1322308" y="1932670"/>
                  </a:lnTo>
                  <a:close/>
                </a:path>
              </a:pathLst>
            </a:custGeom>
            <a:gradFill>
              <a:gsLst>
                <a:gs pos="0">
                  <a:srgbClr val="FF6FAD"/>
                </a:gs>
                <a:gs pos="50000">
                  <a:srgbClr val="FF85B7"/>
                </a:gs>
                <a:gs pos="100000">
                  <a:srgbClr val="FF9CC2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7B6114B-A835-85D9-A921-CA225B6C09EE}"/>
                </a:ext>
              </a:extLst>
            </p:cNvPr>
            <p:cNvSpPr/>
            <p:nvPr/>
          </p:nvSpPr>
          <p:spPr>
            <a:xfrm>
              <a:off x="5246132" y="4035252"/>
              <a:ext cx="1608012" cy="1598538"/>
            </a:xfrm>
            <a:custGeom>
              <a:avLst/>
              <a:gdLst>
                <a:gd name="csX0" fmla="*/ 524637 w 1309449"/>
                <a:gd name="csY0" fmla="*/ 919401 h 1301734"/>
                <a:gd name="csX1" fmla="*/ 524208 w 1309449"/>
                <a:gd name="csY1" fmla="*/ 915543 h 1301734"/>
                <a:gd name="csX2" fmla="*/ 526351 w 1309449"/>
                <a:gd name="csY2" fmla="*/ 915543 h 1301734"/>
                <a:gd name="csX3" fmla="*/ 525923 w 1309449"/>
                <a:gd name="csY3" fmla="*/ 919401 h 1301734"/>
                <a:gd name="csX4" fmla="*/ 530209 w 1309449"/>
                <a:gd name="csY4" fmla="*/ 918972 h 1301734"/>
                <a:gd name="csX5" fmla="*/ 528923 w 1309449"/>
                <a:gd name="csY5" fmla="*/ 909542 h 1301734"/>
                <a:gd name="csX6" fmla="*/ 525494 w 1309449"/>
                <a:gd name="csY6" fmla="*/ 911685 h 1301734"/>
                <a:gd name="csX7" fmla="*/ 522065 w 1309449"/>
                <a:gd name="csY7" fmla="*/ 908685 h 1301734"/>
                <a:gd name="csX8" fmla="*/ 519922 w 1309449"/>
                <a:gd name="csY8" fmla="*/ 912543 h 1301734"/>
                <a:gd name="csX9" fmla="*/ 514350 w 1309449"/>
                <a:gd name="csY9" fmla="*/ 907399 h 1301734"/>
                <a:gd name="csX10" fmla="*/ 511778 w 1309449"/>
                <a:gd name="csY10" fmla="*/ 913400 h 1301734"/>
                <a:gd name="csX11" fmla="*/ 512636 w 1309449"/>
                <a:gd name="csY11" fmla="*/ 907399 h 1301734"/>
                <a:gd name="csX12" fmla="*/ 507063 w 1309449"/>
                <a:gd name="csY12" fmla="*/ 904399 h 1301734"/>
                <a:gd name="csX13" fmla="*/ 505349 w 1309449"/>
                <a:gd name="csY13" fmla="*/ 909114 h 1301734"/>
                <a:gd name="csX14" fmla="*/ 495919 w 1309449"/>
                <a:gd name="csY14" fmla="*/ 908685 h 1301734"/>
                <a:gd name="csX15" fmla="*/ 492490 w 1309449"/>
                <a:gd name="csY15" fmla="*/ 903541 h 1301734"/>
                <a:gd name="csX16" fmla="*/ 489061 w 1309449"/>
                <a:gd name="csY16" fmla="*/ 910828 h 1301734"/>
                <a:gd name="csX17" fmla="*/ 484775 w 1309449"/>
                <a:gd name="csY17" fmla="*/ 907399 h 1301734"/>
                <a:gd name="csX18" fmla="*/ 482632 w 1309449"/>
                <a:gd name="csY18" fmla="*/ 913829 h 1301734"/>
                <a:gd name="csX19" fmla="*/ 480917 w 1309449"/>
                <a:gd name="csY19" fmla="*/ 908685 h 1301734"/>
                <a:gd name="csX20" fmla="*/ 471916 w 1309449"/>
                <a:gd name="csY20" fmla="*/ 912543 h 1301734"/>
                <a:gd name="csX21" fmla="*/ 477060 w 1309449"/>
                <a:gd name="csY21" fmla="*/ 915543 h 1301734"/>
                <a:gd name="csX22" fmla="*/ 474916 w 1309449"/>
                <a:gd name="csY22" fmla="*/ 919829 h 1301734"/>
                <a:gd name="csX23" fmla="*/ 478774 w 1309449"/>
                <a:gd name="csY23" fmla="*/ 923258 h 1301734"/>
                <a:gd name="csX24" fmla="*/ 472345 w 1309449"/>
                <a:gd name="csY24" fmla="*/ 936546 h 1301734"/>
                <a:gd name="csX25" fmla="*/ 478346 w 1309449"/>
                <a:gd name="csY25" fmla="*/ 948976 h 1301734"/>
                <a:gd name="csX26" fmla="*/ 475774 w 1309449"/>
                <a:gd name="csY26" fmla="*/ 955405 h 1301734"/>
                <a:gd name="csX27" fmla="*/ 464630 w 1309449"/>
                <a:gd name="csY27" fmla="*/ 954976 h 1301734"/>
                <a:gd name="csX28" fmla="*/ 465487 w 1309449"/>
                <a:gd name="csY28" fmla="*/ 942975 h 1301734"/>
                <a:gd name="csX29" fmla="*/ 461201 w 1309449"/>
                <a:gd name="csY29" fmla="*/ 953691 h 1301734"/>
                <a:gd name="csX30" fmla="*/ 455628 w 1309449"/>
                <a:gd name="csY30" fmla="*/ 941689 h 1301734"/>
                <a:gd name="csX31" fmla="*/ 452628 w 1309449"/>
                <a:gd name="csY31" fmla="*/ 945547 h 1301734"/>
                <a:gd name="csX32" fmla="*/ 456486 w 1309449"/>
                <a:gd name="csY32" fmla="*/ 953691 h 1301734"/>
                <a:gd name="csX33" fmla="*/ 450485 w 1309449"/>
                <a:gd name="csY33" fmla="*/ 952405 h 1301734"/>
                <a:gd name="csX34" fmla="*/ 448770 w 1309449"/>
                <a:gd name="csY34" fmla="*/ 946833 h 1301734"/>
                <a:gd name="csX35" fmla="*/ 447485 w 1309449"/>
                <a:gd name="csY35" fmla="*/ 951976 h 1301734"/>
                <a:gd name="csX36" fmla="*/ 439769 w 1309449"/>
                <a:gd name="csY36" fmla="*/ 940403 h 1301734"/>
                <a:gd name="csX37" fmla="*/ 436340 w 1309449"/>
                <a:gd name="csY37" fmla="*/ 945118 h 1301734"/>
                <a:gd name="csX38" fmla="*/ 431625 w 1309449"/>
                <a:gd name="csY38" fmla="*/ 944690 h 1301734"/>
                <a:gd name="csX39" fmla="*/ 434626 w 1309449"/>
                <a:gd name="csY39" fmla="*/ 949833 h 1301734"/>
                <a:gd name="csX40" fmla="*/ 428196 w 1309449"/>
                <a:gd name="csY40" fmla="*/ 946833 h 1301734"/>
                <a:gd name="csX41" fmla="*/ 427339 w 1309449"/>
                <a:gd name="csY41" fmla="*/ 955405 h 1301734"/>
                <a:gd name="csX42" fmla="*/ 420910 w 1309449"/>
                <a:gd name="csY42" fmla="*/ 960120 h 1301734"/>
                <a:gd name="csX43" fmla="*/ 412337 w 1309449"/>
                <a:gd name="csY43" fmla="*/ 944261 h 1301734"/>
                <a:gd name="csX44" fmla="*/ 403336 w 1309449"/>
                <a:gd name="csY44" fmla="*/ 946404 h 1301734"/>
                <a:gd name="csX45" fmla="*/ 396907 w 1309449"/>
                <a:gd name="csY45" fmla="*/ 937831 h 1301734"/>
                <a:gd name="csX46" fmla="*/ 404622 w 1309449"/>
                <a:gd name="csY46" fmla="*/ 927116 h 1301734"/>
                <a:gd name="csX47" fmla="*/ 409337 w 1309449"/>
                <a:gd name="csY47" fmla="*/ 933545 h 1301734"/>
                <a:gd name="csX48" fmla="*/ 411051 w 1309449"/>
                <a:gd name="csY48" fmla="*/ 926687 h 1301734"/>
                <a:gd name="csX49" fmla="*/ 396907 w 1309449"/>
                <a:gd name="csY49" fmla="*/ 927545 h 1301734"/>
                <a:gd name="csX50" fmla="*/ 395192 w 1309449"/>
                <a:gd name="csY50" fmla="*/ 924544 h 1301734"/>
                <a:gd name="csX51" fmla="*/ 393049 w 1309449"/>
                <a:gd name="csY51" fmla="*/ 929688 h 1301734"/>
                <a:gd name="csX52" fmla="*/ 390478 w 1309449"/>
                <a:gd name="csY52" fmla="*/ 923687 h 1301734"/>
                <a:gd name="csX53" fmla="*/ 384048 w 1309449"/>
                <a:gd name="csY53" fmla="*/ 931831 h 1301734"/>
                <a:gd name="csX54" fmla="*/ 386620 w 1309449"/>
                <a:gd name="csY54" fmla="*/ 923258 h 1301734"/>
                <a:gd name="csX55" fmla="*/ 378476 w 1309449"/>
                <a:gd name="csY55" fmla="*/ 921973 h 1301734"/>
                <a:gd name="csX56" fmla="*/ 372904 w 1309449"/>
                <a:gd name="csY56" fmla="*/ 926687 h 1301734"/>
                <a:gd name="csX57" fmla="*/ 371618 w 1309449"/>
                <a:gd name="csY57" fmla="*/ 923258 h 1301734"/>
                <a:gd name="csX58" fmla="*/ 355330 w 1309449"/>
                <a:gd name="csY58" fmla="*/ 921115 h 1301734"/>
                <a:gd name="csX59" fmla="*/ 337328 w 1309449"/>
                <a:gd name="csY59" fmla="*/ 892826 h 1301734"/>
                <a:gd name="csX60" fmla="*/ 353616 w 1309449"/>
                <a:gd name="csY60" fmla="*/ 881682 h 1301734"/>
                <a:gd name="csX61" fmla="*/ 356188 w 1309449"/>
                <a:gd name="csY61" fmla="*/ 873109 h 1301734"/>
                <a:gd name="csX62" fmla="*/ 349329 w 1309449"/>
                <a:gd name="csY62" fmla="*/ 869680 h 1301734"/>
                <a:gd name="csX63" fmla="*/ 344186 w 1309449"/>
                <a:gd name="csY63" fmla="*/ 855107 h 1301734"/>
                <a:gd name="csX64" fmla="*/ 353187 w 1309449"/>
                <a:gd name="csY64" fmla="*/ 835390 h 1301734"/>
                <a:gd name="csX65" fmla="*/ 349329 w 1309449"/>
                <a:gd name="csY65" fmla="*/ 828532 h 1301734"/>
                <a:gd name="csX66" fmla="*/ 343757 w 1309449"/>
                <a:gd name="csY66" fmla="*/ 834104 h 1301734"/>
                <a:gd name="csX67" fmla="*/ 341614 w 1309449"/>
                <a:gd name="csY67" fmla="*/ 828532 h 1301734"/>
                <a:gd name="csX68" fmla="*/ 346758 w 1309449"/>
                <a:gd name="csY68" fmla="*/ 820817 h 1301734"/>
                <a:gd name="csX69" fmla="*/ 344615 w 1309449"/>
                <a:gd name="csY69" fmla="*/ 810530 h 1301734"/>
                <a:gd name="csX70" fmla="*/ 352330 w 1309449"/>
                <a:gd name="csY70" fmla="*/ 783098 h 1301734"/>
                <a:gd name="csX71" fmla="*/ 362188 w 1309449"/>
                <a:gd name="csY71" fmla="*/ 774525 h 1301734"/>
                <a:gd name="csX72" fmla="*/ 357045 w 1309449"/>
                <a:gd name="csY72" fmla="*/ 771954 h 1301734"/>
                <a:gd name="csX73" fmla="*/ 358759 w 1309449"/>
                <a:gd name="csY73" fmla="*/ 766381 h 1301734"/>
                <a:gd name="csX74" fmla="*/ 358331 w 1309449"/>
                <a:gd name="csY74" fmla="*/ 765096 h 1301734"/>
                <a:gd name="csX75" fmla="*/ 353187 w 1309449"/>
                <a:gd name="csY75" fmla="*/ 775811 h 1301734"/>
                <a:gd name="csX76" fmla="*/ 342043 w 1309449"/>
                <a:gd name="csY76" fmla="*/ 775811 h 1301734"/>
                <a:gd name="csX77" fmla="*/ 344186 w 1309449"/>
                <a:gd name="csY77" fmla="*/ 760809 h 1301734"/>
                <a:gd name="csX78" fmla="*/ 339471 w 1309449"/>
                <a:gd name="csY78" fmla="*/ 755666 h 1301734"/>
                <a:gd name="csX79" fmla="*/ 337328 w 1309449"/>
                <a:gd name="csY79" fmla="*/ 754380 h 1301734"/>
                <a:gd name="csX80" fmla="*/ 337328 w 1309449"/>
                <a:gd name="csY80" fmla="*/ 748379 h 1301734"/>
                <a:gd name="csX81" fmla="*/ 334756 w 1309449"/>
                <a:gd name="csY81" fmla="*/ 743664 h 1301734"/>
                <a:gd name="csX82" fmla="*/ 336471 w 1309449"/>
                <a:gd name="csY82" fmla="*/ 754809 h 1301734"/>
                <a:gd name="csX83" fmla="*/ 343329 w 1309449"/>
                <a:gd name="csY83" fmla="*/ 762095 h 1301734"/>
                <a:gd name="csX84" fmla="*/ 339900 w 1309449"/>
                <a:gd name="csY84" fmla="*/ 774097 h 1301734"/>
                <a:gd name="csX85" fmla="*/ 347186 w 1309449"/>
                <a:gd name="csY85" fmla="*/ 781383 h 1301734"/>
                <a:gd name="csX86" fmla="*/ 340328 w 1309449"/>
                <a:gd name="csY86" fmla="*/ 784384 h 1301734"/>
                <a:gd name="csX87" fmla="*/ 341614 w 1309449"/>
                <a:gd name="csY87" fmla="*/ 790385 h 1301734"/>
                <a:gd name="csX88" fmla="*/ 333899 w 1309449"/>
                <a:gd name="csY88" fmla="*/ 797671 h 1301734"/>
                <a:gd name="csX89" fmla="*/ 338614 w 1309449"/>
                <a:gd name="csY89" fmla="*/ 802386 h 1301734"/>
                <a:gd name="csX90" fmla="*/ 334756 w 1309449"/>
                <a:gd name="csY90" fmla="*/ 819531 h 1301734"/>
                <a:gd name="csX91" fmla="*/ 329613 w 1309449"/>
                <a:gd name="csY91" fmla="*/ 824675 h 1301734"/>
                <a:gd name="csX92" fmla="*/ 318040 w 1309449"/>
                <a:gd name="csY92" fmla="*/ 819531 h 1301734"/>
                <a:gd name="csX93" fmla="*/ 327898 w 1309449"/>
                <a:gd name="csY93" fmla="*/ 813102 h 1301734"/>
                <a:gd name="csX94" fmla="*/ 322326 w 1309449"/>
                <a:gd name="csY94" fmla="*/ 804101 h 1301734"/>
                <a:gd name="csX95" fmla="*/ 325755 w 1309449"/>
                <a:gd name="csY95" fmla="*/ 810959 h 1301734"/>
                <a:gd name="csX96" fmla="*/ 322326 w 1309449"/>
                <a:gd name="csY96" fmla="*/ 814388 h 1301734"/>
                <a:gd name="csX97" fmla="*/ 316754 w 1309449"/>
                <a:gd name="csY97" fmla="*/ 809244 h 1301734"/>
                <a:gd name="csX98" fmla="*/ 302181 w 1309449"/>
                <a:gd name="csY98" fmla="*/ 806672 h 1301734"/>
                <a:gd name="csX99" fmla="*/ 297894 w 1309449"/>
                <a:gd name="csY99" fmla="*/ 817388 h 1301734"/>
                <a:gd name="csX100" fmla="*/ 291894 w 1309449"/>
                <a:gd name="csY100" fmla="*/ 814816 h 1301734"/>
                <a:gd name="csX101" fmla="*/ 296609 w 1309449"/>
                <a:gd name="csY101" fmla="*/ 821246 h 1301734"/>
                <a:gd name="csX102" fmla="*/ 303895 w 1309449"/>
                <a:gd name="csY102" fmla="*/ 819531 h 1301734"/>
                <a:gd name="csX103" fmla="*/ 303895 w 1309449"/>
                <a:gd name="csY103" fmla="*/ 813959 h 1301734"/>
                <a:gd name="csX104" fmla="*/ 310753 w 1309449"/>
                <a:gd name="csY104" fmla="*/ 815245 h 1301734"/>
                <a:gd name="csX105" fmla="*/ 309467 w 1309449"/>
                <a:gd name="csY105" fmla="*/ 820817 h 1301734"/>
                <a:gd name="csX106" fmla="*/ 320611 w 1309449"/>
                <a:gd name="csY106" fmla="*/ 829818 h 1301734"/>
                <a:gd name="csX107" fmla="*/ 319326 w 1309449"/>
                <a:gd name="csY107" fmla="*/ 838819 h 1301734"/>
                <a:gd name="csX108" fmla="*/ 329184 w 1309449"/>
                <a:gd name="csY108" fmla="*/ 840962 h 1301734"/>
                <a:gd name="csX109" fmla="*/ 330041 w 1309449"/>
                <a:gd name="csY109" fmla="*/ 847820 h 1301734"/>
                <a:gd name="csX110" fmla="*/ 324898 w 1309449"/>
                <a:gd name="csY110" fmla="*/ 848678 h 1301734"/>
                <a:gd name="csX111" fmla="*/ 327898 w 1309449"/>
                <a:gd name="csY111" fmla="*/ 850392 h 1301734"/>
                <a:gd name="csX112" fmla="*/ 325755 w 1309449"/>
                <a:gd name="csY112" fmla="*/ 860250 h 1301734"/>
                <a:gd name="csX113" fmla="*/ 319754 w 1309449"/>
                <a:gd name="csY113" fmla="*/ 856822 h 1301734"/>
                <a:gd name="csX114" fmla="*/ 323612 w 1309449"/>
                <a:gd name="csY114" fmla="*/ 864965 h 1301734"/>
                <a:gd name="csX115" fmla="*/ 320183 w 1309449"/>
                <a:gd name="csY115" fmla="*/ 869680 h 1301734"/>
                <a:gd name="csX116" fmla="*/ 316325 w 1309449"/>
                <a:gd name="csY116" fmla="*/ 867966 h 1301734"/>
                <a:gd name="csX117" fmla="*/ 318040 w 1309449"/>
                <a:gd name="csY117" fmla="*/ 863679 h 1301734"/>
                <a:gd name="csX118" fmla="*/ 313325 w 1309449"/>
                <a:gd name="csY118" fmla="*/ 867966 h 1301734"/>
                <a:gd name="csX119" fmla="*/ 312039 w 1309449"/>
                <a:gd name="csY119" fmla="*/ 855964 h 1301734"/>
                <a:gd name="csX120" fmla="*/ 308181 w 1309449"/>
                <a:gd name="csY120" fmla="*/ 857679 h 1301734"/>
                <a:gd name="csX121" fmla="*/ 309467 w 1309449"/>
                <a:gd name="csY121" fmla="*/ 867108 h 1301734"/>
                <a:gd name="csX122" fmla="*/ 305610 w 1309449"/>
                <a:gd name="csY122" fmla="*/ 862394 h 1301734"/>
                <a:gd name="csX123" fmla="*/ 302181 w 1309449"/>
                <a:gd name="csY123" fmla="*/ 864108 h 1301734"/>
                <a:gd name="csX124" fmla="*/ 306896 w 1309449"/>
                <a:gd name="csY124" fmla="*/ 870109 h 1301734"/>
                <a:gd name="csX125" fmla="*/ 300466 w 1309449"/>
                <a:gd name="csY125" fmla="*/ 875681 h 1301734"/>
                <a:gd name="csX126" fmla="*/ 295323 w 1309449"/>
                <a:gd name="csY126" fmla="*/ 865823 h 1301734"/>
                <a:gd name="csX127" fmla="*/ 291894 w 1309449"/>
                <a:gd name="csY127" fmla="*/ 867537 h 1301734"/>
                <a:gd name="csX128" fmla="*/ 288893 w 1309449"/>
                <a:gd name="csY128" fmla="*/ 855536 h 1301734"/>
                <a:gd name="csX129" fmla="*/ 283321 w 1309449"/>
                <a:gd name="csY129" fmla="*/ 857250 h 1301734"/>
                <a:gd name="csX130" fmla="*/ 279035 w 1309449"/>
                <a:gd name="csY130" fmla="*/ 867537 h 1301734"/>
                <a:gd name="csX131" fmla="*/ 271320 w 1309449"/>
                <a:gd name="csY131" fmla="*/ 868394 h 1301734"/>
                <a:gd name="csX132" fmla="*/ 275606 w 1309449"/>
                <a:gd name="csY132" fmla="*/ 875681 h 1301734"/>
                <a:gd name="csX133" fmla="*/ 262747 w 1309449"/>
                <a:gd name="csY133" fmla="*/ 870966 h 1301734"/>
                <a:gd name="csX134" fmla="*/ 261890 w 1309449"/>
                <a:gd name="csY134" fmla="*/ 867966 h 1301734"/>
                <a:gd name="csX135" fmla="*/ 268319 w 1309449"/>
                <a:gd name="csY135" fmla="*/ 867537 h 1301734"/>
                <a:gd name="csX136" fmla="*/ 264033 w 1309449"/>
                <a:gd name="csY136" fmla="*/ 862822 h 1301734"/>
                <a:gd name="csX137" fmla="*/ 261033 w 1309449"/>
                <a:gd name="csY137" fmla="*/ 865823 h 1301734"/>
                <a:gd name="csX138" fmla="*/ 258890 w 1309449"/>
                <a:gd name="csY138" fmla="*/ 858965 h 1301734"/>
                <a:gd name="csX139" fmla="*/ 262319 w 1309449"/>
                <a:gd name="csY139" fmla="*/ 855964 h 1301734"/>
                <a:gd name="csX140" fmla="*/ 264890 w 1309449"/>
                <a:gd name="csY140" fmla="*/ 858965 h 1301734"/>
                <a:gd name="csX141" fmla="*/ 264033 w 1309449"/>
                <a:gd name="csY141" fmla="*/ 854678 h 1301734"/>
                <a:gd name="csX142" fmla="*/ 268748 w 1309449"/>
                <a:gd name="csY142" fmla="*/ 852964 h 1301734"/>
                <a:gd name="csX143" fmla="*/ 261890 w 1309449"/>
                <a:gd name="csY143" fmla="*/ 853821 h 1301734"/>
                <a:gd name="csX144" fmla="*/ 265748 w 1309449"/>
                <a:gd name="csY144" fmla="*/ 847820 h 1301734"/>
                <a:gd name="csX145" fmla="*/ 259747 w 1309449"/>
                <a:gd name="csY145" fmla="*/ 846534 h 1301734"/>
                <a:gd name="csX146" fmla="*/ 252460 w 1309449"/>
                <a:gd name="csY146" fmla="*/ 835819 h 1301734"/>
                <a:gd name="csX147" fmla="*/ 248603 w 1309449"/>
                <a:gd name="csY147" fmla="*/ 841820 h 1301734"/>
                <a:gd name="csX148" fmla="*/ 245174 w 1309449"/>
                <a:gd name="csY148" fmla="*/ 839677 h 1301734"/>
                <a:gd name="csX149" fmla="*/ 251174 w 1309449"/>
                <a:gd name="csY149" fmla="*/ 847392 h 1301734"/>
                <a:gd name="csX150" fmla="*/ 246459 w 1309449"/>
                <a:gd name="csY150" fmla="*/ 855964 h 1301734"/>
                <a:gd name="csX151" fmla="*/ 248603 w 1309449"/>
                <a:gd name="csY151" fmla="*/ 858965 h 1301734"/>
                <a:gd name="csX152" fmla="*/ 245602 w 1309449"/>
                <a:gd name="csY152" fmla="*/ 859393 h 1301734"/>
                <a:gd name="csX153" fmla="*/ 251174 w 1309449"/>
                <a:gd name="csY153" fmla="*/ 862822 h 1301734"/>
                <a:gd name="csX154" fmla="*/ 246888 w 1309449"/>
                <a:gd name="csY154" fmla="*/ 863679 h 1301734"/>
                <a:gd name="csX155" fmla="*/ 248174 w 1309449"/>
                <a:gd name="csY155" fmla="*/ 870109 h 1301734"/>
                <a:gd name="csX156" fmla="*/ 240030 w 1309449"/>
                <a:gd name="csY156" fmla="*/ 867966 h 1301734"/>
                <a:gd name="csX157" fmla="*/ 243030 w 1309449"/>
                <a:gd name="csY157" fmla="*/ 879110 h 1301734"/>
                <a:gd name="csX158" fmla="*/ 234886 w 1309449"/>
                <a:gd name="csY158" fmla="*/ 879967 h 1301734"/>
                <a:gd name="csX159" fmla="*/ 231029 w 1309449"/>
                <a:gd name="csY159" fmla="*/ 894540 h 1301734"/>
                <a:gd name="csX160" fmla="*/ 222885 w 1309449"/>
                <a:gd name="csY160" fmla="*/ 899255 h 1301734"/>
                <a:gd name="csX161" fmla="*/ 220313 w 1309449"/>
                <a:gd name="csY161" fmla="*/ 895826 h 1301734"/>
                <a:gd name="csX162" fmla="*/ 216456 w 1309449"/>
                <a:gd name="csY162" fmla="*/ 903113 h 1301734"/>
                <a:gd name="csX163" fmla="*/ 204026 w 1309449"/>
                <a:gd name="csY163" fmla="*/ 904828 h 1301734"/>
                <a:gd name="csX164" fmla="*/ 199311 w 1309449"/>
                <a:gd name="csY164" fmla="*/ 900541 h 1301734"/>
                <a:gd name="csX165" fmla="*/ 191167 w 1309449"/>
                <a:gd name="csY165" fmla="*/ 904828 h 1301734"/>
                <a:gd name="csX166" fmla="*/ 189452 w 1309449"/>
                <a:gd name="csY166" fmla="*/ 891540 h 1301734"/>
                <a:gd name="csX167" fmla="*/ 185595 w 1309449"/>
                <a:gd name="csY167" fmla="*/ 889397 h 1301734"/>
                <a:gd name="csX168" fmla="*/ 183880 w 1309449"/>
                <a:gd name="csY168" fmla="*/ 896684 h 1301734"/>
                <a:gd name="csX169" fmla="*/ 179594 w 1309449"/>
                <a:gd name="csY169" fmla="*/ 887683 h 1301734"/>
                <a:gd name="csX170" fmla="*/ 179594 w 1309449"/>
                <a:gd name="csY170" fmla="*/ 898398 h 1301734"/>
                <a:gd name="csX171" fmla="*/ 171450 w 1309449"/>
                <a:gd name="csY171" fmla="*/ 910400 h 1301734"/>
                <a:gd name="csX172" fmla="*/ 167164 w 1309449"/>
                <a:gd name="csY172" fmla="*/ 902256 h 1301734"/>
                <a:gd name="csX173" fmla="*/ 141446 w 1309449"/>
                <a:gd name="csY173" fmla="*/ 910400 h 1301734"/>
                <a:gd name="csX174" fmla="*/ 130731 w 1309449"/>
                <a:gd name="csY174" fmla="*/ 897541 h 1301734"/>
                <a:gd name="csX175" fmla="*/ 129873 w 1309449"/>
                <a:gd name="csY175" fmla="*/ 886396 h 1301734"/>
                <a:gd name="csX176" fmla="*/ 135874 w 1309449"/>
                <a:gd name="csY176" fmla="*/ 870966 h 1301734"/>
                <a:gd name="csX177" fmla="*/ 146590 w 1309449"/>
                <a:gd name="csY177" fmla="*/ 865823 h 1301734"/>
                <a:gd name="csX178" fmla="*/ 132016 w 1309449"/>
                <a:gd name="csY178" fmla="*/ 827246 h 1301734"/>
                <a:gd name="csX179" fmla="*/ 127302 w 1309449"/>
                <a:gd name="csY179" fmla="*/ 819960 h 1301734"/>
                <a:gd name="csX180" fmla="*/ 99013 w 1309449"/>
                <a:gd name="csY180" fmla="*/ 799814 h 1301734"/>
                <a:gd name="csX181" fmla="*/ 86582 w 1309449"/>
                <a:gd name="csY181" fmla="*/ 780098 h 1301734"/>
                <a:gd name="csX182" fmla="*/ 71580 w 1309449"/>
                <a:gd name="csY182" fmla="*/ 741950 h 1301734"/>
                <a:gd name="csX183" fmla="*/ 64294 w 1309449"/>
                <a:gd name="csY183" fmla="*/ 735521 h 1301734"/>
                <a:gd name="csX184" fmla="*/ 52721 w 1309449"/>
                <a:gd name="csY184" fmla="*/ 733806 h 1301734"/>
                <a:gd name="csX185" fmla="*/ 34719 w 1309449"/>
                <a:gd name="csY185" fmla="*/ 702517 h 1301734"/>
                <a:gd name="csX186" fmla="*/ 31290 w 1309449"/>
                <a:gd name="csY186" fmla="*/ 681085 h 1301734"/>
                <a:gd name="csX187" fmla="*/ 24860 w 1309449"/>
                <a:gd name="csY187" fmla="*/ 675084 h 1301734"/>
                <a:gd name="csX188" fmla="*/ 26575 w 1309449"/>
                <a:gd name="csY188" fmla="*/ 661797 h 1301734"/>
                <a:gd name="csX189" fmla="*/ 19288 w 1309449"/>
                <a:gd name="csY189" fmla="*/ 627078 h 1301734"/>
                <a:gd name="csX190" fmla="*/ 15431 w 1309449"/>
                <a:gd name="csY190" fmla="*/ 613791 h 1301734"/>
                <a:gd name="csX191" fmla="*/ 11573 w 1309449"/>
                <a:gd name="csY191" fmla="*/ 606076 h 1301734"/>
                <a:gd name="csX192" fmla="*/ 5572 w 1309449"/>
                <a:gd name="csY192" fmla="*/ 603933 h 1301734"/>
                <a:gd name="csX193" fmla="*/ 0 w 1309449"/>
                <a:gd name="csY193" fmla="*/ 598789 h 1301734"/>
                <a:gd name="csX194" fmla="*/ 5572 w 1309449"/>
                <a:gd name="csY194" fmla="*/ 589359 h 1301734"/>
                <a:gd name="csX195" fmla="*/ 24860 w 1309449"/>
                <a:gd name="csY195" fmla="*/ 568357 h 1301734"/>
                <a:gd name="csX196" fmla="*/ 27432 w 1309449"/>
                <a:gd name="csY196" fmla="*/ 551640 h 1301734"/>
                <a:gd name="csX197" fmla="*/ 30861 w 1309449"/>
                <a:gd name="csY197" fmla="*/ 543496 h 1301734"/>
                <a:gd name="csX198" fmla="*/ 24860 w 1309449"/>
                <a:gd name="csY198" fmla="*/ 523780 h 1301734"/>
                <a:gd name="csX199" fmla="*/ 27861 w 1309449"/>
                <a:gd name="csY199" fmla="*/ 509206 h 1301734"/>
                <a:gd name="csX200" fmla="*/ 56579 w 1309449"/>
                <a:gd name="csY200" fmla="*/ 501063 h 1301734"/>
                <a:gd name="csX201" fmla="*/ 67294 w 1309449"/>
                <a:gd name="csY201" fmla="*/ 481775 h 1301734"/>
                <a:gd name="csX202" fmla="*/ 14573 w 1309449"/>
                <a:gd name="csY202" fmla="*/ 330041 h 1301734"/>
                <a:gd name="csX203" fmla="*/ 51864 w 1309449"/>
                <a:gd name="csY203" fmla="*/ 270463 h 1301734"/>
                <a:gd name="csX204" fmla="*/ 44148 w 1309449"/>
                <a:gd name="csY204" fmla="*/ 225028 h 1301734"/>
                <a:gd name="csX205" fmla="*/ 51006 w 1309449"/>
                <a:gd name="csY205" fmla="*/ 208740 h 1301734"/>
                <a:gd name="csX206" fmla="*/ 66866 w 1309449"/>
                <a:gd name="csY206" fmla="*/ 195453 h 1301734"/>
                <a:gd name="csX207" fmla="*/ 69009 w 1309449"/>
                <a:gd name="csY207" fmla="*/ 177022 h 1301734"/>
                <a:gd name="csX208" fmla="*/ 65151 w 1309449"/>
                <a:gd name="csY208" fmla="*/ 151733 h 1301734"/>
                <a:gd name="csX209" fmla="*/ 84011 w 1309449"/>
                <a:gd name="csY209" fmla="*/ 117872 h 1301734"/>
                <a:gd name="csX210" fmla="*/ 100298 w 1309449"/>
                <a:gd name="csY210" fmla="*/ 112300 h 1301734"/>
                <a:gd name="csX211" fmla="*/ 120015 w 1309449"/>
                <a:gd name="csY211" fmla="*/ 96012 h 1301734"/>
                <a:gd name="csX212" fmla="*/ 122158 w 1309449"/>
                <a:gd name="csY212" fmla="*/ 71152 h 1301734"/>
                <a:gd name="csX213" fmla="*/ 131588 w 1309449"/>
                <a:gd name="csY213" fmla="*/ 56150 h 1301734"/>
                <a:gd name="csX214" fmla="*/ 148733 w 1309449"/>
                <a:gd name="csY214" fmla="*/ 62151 h 1301734"/>
                <a:gd name="csX215" fmla="*/ 176594 w 1309449"/>
                <a:gd name="csY215" fmla="*/ 46291 h 1301734"/>
                <a:gd name="csX216" fmla="*/ 196739 w 1309449"/>
                <a:gd name="csY216" fmla="*/ 47578 h 1301734"/>
                <a:gd name="csX217" fmla="*/ 220313 w 1309449"/>
                <a:gd name="csY217" fmla="*/ 18860 h 1301734"/>
                <a:gd name="csX218" fmla="*/ 233601 w 1309449"/>
                <a:gd name="csY218" fmla="*/ 11144 h 1301734"/>
                <a:gd name="csX219" fmla="*/ 241745 w 1309449"/>
                <a:gd name="csY219" fmla="*/ 0 h 1301734"/>
                <a:gd name="csX220" fmla="*/ 247745 w 1309449"/>
                <a:gd name="csY220" fmla="*/ 5144 h 1301734"/>
                <a:gd name="csX221" fmla="*/ 249888 w 1309449"/>
                <a:gd name="csY221" fmla="*/ 16716 h 1301734"/>
                <a:gd name="csX222" fmla="*/ 270463 w 1309449"/>
                <a:gd name="csY222" fmla="*/ 24003 h 1301734"/>
                <a:gd name="csX223" fmla="*/ 283750 w 1309449"/>
                <a:gd name="csY223" fmla="*/ 44148 h 1301734"/>
                <a:gd name="csX224" fmla="*/ 294894 w 1309449"/>
                <a:gd name="csY224" fmla="*/ 47149 h 1301734"/>
                <a:gd name="csX225" fmla="*/ 324469 w 1309449"/>
                <a:gd name="csY225" fmla="*/ 42863 h 1301734"/>
                <a:gd name="csX226" fmla="*/ 356188 w 1309449"/>
                <a:gd name="csY226" fmla="*/ 48006 h 1301734"/>
                <a:gd name="csX227" fmla="*/ 415766 w 1309449"/>
                <a:gd name="csY227" fmla="*/ 81868 h 1301734"/>
                <a:gd name="csX228" fmla="*/ 424768 w 1309449"/>
                <a:gd name="csY228" fmla="*/ 110585 h 1301734"/>
                <a:gd name="csX229" fmla="*/ 432483 w 1309449"/>
                <a:gd name="csY229" fmla="*/ 114443 h 1301734"/>
                <a:gd name="csX230" fmla="*/ 478774 w 1309449"/>
                <a:gd name="csY230" fmla="*/ 166306 h 1301734"/>
                <a:gd name="csX231" fmla="*/ 481775 w 1309449"/>
                <a:gd name="csY231" fmla="*/ 189452 h 1301734"/>
                <a:gd name="csX232" fmla="*/ 474488 w 1309449"/>
                <a:gd name="csY232" fmla="*/ 219456 h 1301734"/>
                <a:gd name="csX233" fmla="*/ 467630 w 1309449"/>
                <a:gd name="csY233" fmla="*/ 228457 h 1301734"/>
                <a:gd name="csX234" fmla="*/ 468916 w 1309449"/>
                <a:gd name="csY234" fmla="*/ 235315 h 1301734"/>
                <a:gd name="csX235" fmla="*/ 494633 w 1309449"/>
                <a:gd name="csY235" fmla="*/ 255032 h 1301734"/>
                <a:gd name="csX236" fmla="*/ 514779 w 1309449"/>
                <a:gd name="csY236" fmla="*/ 264462 h 1301734"/>
                <a:gd name="csX237" fmla="*/ 558070 w 1309449"/>
                <a:gd name="csY237" fmla="*/ 255889 h 1301734"/>
                <a:gd name="csX238" fmla="*/ 575643 w 1309449"/>
                <a:gd name="csY238" fmla="*/ 248174 h 1301734"/>
                <a:gd name="csX239" fmla="*/ 621935 w 1309449"/>
                <a:gd name="csY239" fmla="*/ 265748 h 1301734"/>
                <a:gd name="csX240" fmla="*/ 644223 w 1309449"/>
                <a:gd name="csY240" fmla="*/ 287608 h 1301734"/>
                <a:gd name="csX241" fmla="*/ 654939 w 1309449"/>
                <a:gd name="csY241" fmla="*/ 294894 h 1301734"/>
                <a:gd name="csX242" fmla="*/ 691801 w 1309449"/>
                <a:gd name="csY242" fmla="*/ 295751 h 1301734"/>
                <a:gd name="csX243" fmla="*/ 703374 w 1309449"/>
                <a:gd name="csY243" fmla="*/ 292751 h 1301734"/>
                <a:gd name="csX244" fmla="*/ 710232 w 1309449"/>
                <a:gd name="csY244" fmla="*/ 283750 h 1301734"/>
                <a:gd name="csX245" fmla="*/ 720519 w 1309449"/>
                <a:gd name="csY245" fmla="*/ 274749 h 1301734"/>
                <a:gd name="csX246" fmla="*/ 734663 w 1309449"/>
                <a:gd name="csY246" fmla="*/ 271748 h 1301734"/>
                <a:gd name="csX247" fmla="*/ 754380 w 1309449"/>
                <a:gd name="csY247" fmla="*/ 252889 h 1301734"/>
                <a:gd name="csX248" fmla="*/ 765096 w 1309449"/>
                <a:gd name="csY248" fmla="*/ 263176 h 1301734"/>
                <a:gd name="csX249" fmla="*/ 768953 w 1309449"/>
                <a:gd name="csY249" fmla="*/ 285464 h 1301734"/>
                <a:gd name="csX250" fmla="*/ 775383 w 1309449"/>
                <a:gd name="csY250" fmla="*/ 294894 h 1301734"/>
                <a:gd name="csX251" fmla="*/ 786098 w 1309449"/>
                <a:gd name="csY251" fmla="*/ 307324 h 1301734"/>
                <a:gd name="csX252" fmla="*/ 799386 w 1309449"/>
                <a:gd name="csY252" fmla="*/ 312896 h 1301734"/>
                <a:gd name="csX253" fmla="*/ 807958 w 1309449"/>
                <a:gd name="csY253" fmla="*/ 322326 h 1301734"/>
                <a:gd name="csX254" fmla="*/ 829389 w 1309449"/>
                <a:gd name="csY254" fmla="*/ 323183 h 1301734"/>
                <a:gd name="csX255" fmla="*/ 862394 w 1309449"/>
                <a:gd name="csY255" fmla="*/ 310325 h 1301734"/>
                <a:gd name="csX256" fmla="*/ 886396 w 1309449"/>
                <a:gd name="csY256" fmla="*/ 319754 h 1301734"/>
                <a:gd name="csX257" fmla="*/ 907399 w 1309449"/>
                <a:gd name="csY257" fmla="*/ 320183 h 1301734"/>
                <a:gd name="csX258" fmla="*/ 934403 w 1309449"/>
                <a:gd name="csY258" fmla="*/ 335613 h 1301734"/>
                <a:gd name="csX259" fmla="*/ 958834 w 1309449"/>
                <a:gd name="csY259" fmla="*/ 318040 h 1301734"/>
                <a:gd name="csX260" fmla="*/ 987981 w 1309449"/>
                <a:gd name="csY260" fmla="*/ 306896 h 1301734"/>
                <a:gd name="csX261" fmla="*/ 1019270 w 1309449"/>
                <a:gd name="csY261" fmla="*/ 269176 h 1301734"/>
                <a:gd name="csX262" fmla="*/ 1046274 w 1309449"/>
                <a:gd name="csY262" fmla="*/ 268748 h 1301734"/>
                <a:gd name="csX263" fmla="*/ 1077563 w 1309449"/>
                <a:gd name="csY263" fmla="*/ 285036 h 1301734"/>
                <a:gd name="csX264" fmla="*/ 1095994 w 1309449"/>
                <a:gd name="csY264" fmla="*/ 288036 h 1301734"/>
                <a:gd name="csX265" fmla="*/ 1110568 w 1309449"/>
                <a:gd name="csY265" fmla="*/ 273891 h 1301734"/>
                <a:gd name="csX266" fmla="*/ 1129856 w 1309449"/>
                <a:gd name="csY266" fmla="*/ 267462 h 1301734"/>
                <a:gd name="csX267" fmla="*/ 1137571 w 1309449"/>
                <a:gd name="csY267" fmla="*/ 274320 h 1301734"/>
                <a:gd name="csX268" fmla="*/ 1138857 w 1309449"/>
                <a:gd name="csY268" fmla="*/ 296180 h 1301734"/>
                <a:gd name="csX269" fmla="*/ 1122140 w 1309449"/>
                <a:gd name="csY269" fmla="*/ 324041 h 1301734"/>
                <a:gd name="csX270" fmla="*/ 1124712 w 1309449"/>
                <a:gd name="csY270" fmla="*/ 344615 h 1301734"/>
                <a:gd name="csX271" fmla="*/ 1131142 w 1309449"/>
                <a:gd name="csY271" fmla="*/ 344186 h 1301734"/>
                <a:gd name="csX272" fmla="*/ 1175290 w 1309449"/>
                <a:gd name="csY272" fmla="*/ 343329 h 1301734"/>
                <a:gd name="csX273" fmla="*/ 1192006 w 1309449"/>
                <a:gd name="csY273" fmla="*/ 365189 h 1301734"/>
                <a:gd name="csX274" fmla="*/ 1223296 w 1309449"/>
                <a:gd name="csY274" fmla="*/ 382762 h 1301734"/>
                <a:gd name="csX275" fmla="*/ 1234869 w 1309449"/>
                <a:gd name="csY275" fmla="*/ 407194 h 1301734"/>
                <a:gd name="csX276" fmla="*/ 1245156 w 1309449"/>
                <a:gd name="csY276" fmla="*/ 417909 h 1301734"/>
                <a:gd name="csX277" fmla="*/ 1275159 w 1309449"/>
                <a:gd name="csY277" fmla="*/ 424768 h 1301734"/>
                <a:gd name="csX278" fmla="*/ 1289733 w 1309449"/>
                <a:gd name="csY278" fmla="*/ 430340 h 1301734"/>
                <a:gd name="csX279" fmla="*/ 1300877 w 1309449"/>
                <a:gd name="csY279" fmla="*/ 437198 h 1301734"/>
                <a:gd name="csX280" fmla="*/ 1309449 w 1309449"/>
                <a:gd name="csY280" fmla="*/ 459915 h 1301734"/>
                <a:gd name="csX281" fmla="*/ 1304735 w 1309449"/>
                <a:gd name="csY281" fmla="*/ 461629 h 1301734"/>
                <a:gd name="csX282" fmla="*/ 1299591 w 1309449"/>
                <a:gd name="csY282" fmla="*/ 474916 h 1301734"/>
                <a:gd name="csX283" fmla="*/ 1279446 w 1309449"/>
                <a:gd name="csY283" fmla="*/ 498920 h 1301734"/>
                <a:gd name="csX284" fmla="*/ 1265730 w 1309449"/>
                <a:gd name="csY284" fmla="*/ 502777 h 1301734"/>
                <a:gd name="csX285" fmla="*/ 1257586 w 1309449"/>
                <a:gd name="csY285" fmla="*/ 497205 h 1301734"/>
                <a:gd name="csX286" fmla="*/ 1237012 w 1309449"/>
                <a:gd name="csY286" fmla="*/ 500205 h 1301734"/>
                <a:gd name="csX287" fmla="*/ 1237440 w 1309449"/>
                <a:gd name="csY287" fmla="*/ 506635 h 1301734"/>
                <a:gd name="csX288" fmla="*/ 1224153 w 1309449"/>
                <a:gd name="csY288" fmla="*/ 526780 h 1301734"/>
                <a:gd name="csX289" fmla="*/ 1200579 w 1309449"/>
                <a:gd name="csY289" fmla="*/ 535353 h 1301734"/>
                <a:gd name="csX290" fmla="*/ 1180005 w 1309449"/>
                <a:gd name="csY290" fmla="*/ 564499 h 1301734"/>
                <a:gd name="csX291" fmla="*/ 1153001 w 1309449"/>
                <a:gd name="csY291" fmla="*/ 575215 h 1301734"/>
                <a:gd name="csX292" fmla="*/ 1133285 w 1309449"/>
                <a:gd name="csY292" fmla="*/ 600075 h 1301734"/>
                <a:gd name="csX293" fmla="*/ 1119140 w 1309449"/>
                <a:gd name="csY293" fmla="*/ 638223 h 1301734"/>
                <a:gd name="csX294" fmla="*/ 1098995 w 1309449"/>
                <a:gd name="csY294" fmla="*/ 648081 h 1301734"/>
                <a:gd name="csX295" fmla="*/ 1068562 w 1309449"/>
                <a:gd name="csY295" fmla="*/ 650653 h 1301734"/>
                <a:gd name="csX296" fmla="*/ 1058275 w 1309449"/>
                <a:gd name="csY296" fmla="*/ 645081 h 1301734"/>
                <a:gd name="csX297" fmla="*/ 1052274 w 1309449"/>
                <a:gd name="csY297" fmla="*/ 653653 h 1301734"/>
                <a:gd name="csX298" fmla="*/ 1047560 w 1309449"/>
                <a:gd name="csY298" fmla="*/ 654082 h 1301734"/>
                <a:gd name="csX299" fmla="*/ 1033844 w 1309449"/>
                <a:gd name="csY299" fmla="*/ 666941 h 1301734"/>
                <a:gd name="csX300" fmla="*/ 1035987 w 1309449"/>
                <a:gd name="csY300" fmla="*/ 686657 h 1301734"/>
                <a:gd name="csX301" fmla="*/ 1038987 w 1309449"/>
                <a:gd name="csY301" fmla="*/ 692658 h 1301734"/>
                <a:gd name="csX302" fmla="*/ 1036844 w 1309449"/>
                <a:gd name="csY302" fmla="*/ 697373 h 1301734"/>
                <a:gd name="csX303" fmla="*/ 1017984 w 1309449"/>
                <a:gd name="csY303" fmla="*/ 696944 h 1301734"/>
                <a:gd name="csX304" fmla="*/ 1011984 w 1309449"/>
                <a:gd name="csY304" fmla="*/ 702517 h 1301734"/>
                <a:gd name="csX305" fmla="*/ 990981 w 1309449"/>
                <a:gd name="csY305" fmla="*/ 706374 h 1301734"/>
                <a:gd name="csX306" fmla="*/ 989695 w 1309449"/>
                <a:gd name="csY306" fmla="*/ 721805 h 1301734"/>
                <a:gd name="csX307" fmla="*/ 993982 w 1309449"/>
                <a:gd name="csY307" fmla="*/ 729520 h 1301734"/>
                <a:gd name="csX308" fmla="*/ 999982 w 1309449"/>
                <a:gd name="csY308" fmla="*/ 730377 h 1301734"/>
                <a:gd name="csX309" fmla="*/ 1000411 w 1309449"/>
                <a:gd name="csY309" fmla="*/ 744522 h 1301734"/>
                <a:gd name="csX310" fmla="*/ 982409 w 1309449"/>
                <a:gd name="csY310" fmla="*/ 759952 h 1301734"/>
                <a:gd name="csX311" fmla="*/ 972979 w 1309449"/>
                <a:gd name="csY311" fmla="*/ 750951 h 1301734"/>
                <a:gd name="csX312" fmla="*/ 971264 w 1309449"/>
                <a:gd name="csY312" fmla="*/ 756952 h 1301734"/>
                <a:gd name="csX313" fmla="*/ 954548 w 1309449"/>
                <a:gd name="csY313" fmla="*/ 759524 h 1301734"/>
                <a:gd name="csX314" fmla="*/ 951548 w 1309449"/>
                <a:gd name="csY314" fmla="*/ 768525 h 1301734"/>
                <a:gd name="csX315" fmla="*/ 943832 w 1309449"/>
                <a:gd name="csY315" fmla="*/ 769382 h 1301734"/>
                <a:gd name="csX316" fmla="*/ 941689 w 1309449"/>
                <a:gd name="csY316" fmla="*/ 762953 h 1301734"/>
                <a:gd name="csX317" fmla="*/ 948119 w 1309449"/>
                <a:gd name="csY317" fmla="*/ 753523 h 1301734"/>
                <a:gd name="csX318" fmla="*/ 955405 w 1309449"/>
                <a:gd name="csY318" fmla="*/ 754380 h 1301734"/>
                <a:gd name="csX319" fmla="*/ 957548 w 1309449"/>
                <a:gd name="csY319" fmla="*/ 750523 h 1301734"/>
                <a:gd name="csX320" fmla="*/ 946404 w 1309449"/>
                <a:gd name="csY320" fmla="*/ 750951 h 1301734"/>
                <a:gd name="csX321" fmla="*/ 948547 w 1309449"/>
                <a:gd name="csY321" fmla="*/ 746236 h 1301734"/>
                <a:gd name="csX322" fmla="*/ 946404 w 1309449"/>
                <a:gd name="csY322" fmla="*/ 741521 h 1301734"/>
                <a:gd name="csX323" fmla="*/ 948547 w 1309449"/>
                <a:gd name="csY323" fmla="*/ 734663 h 1301734"/>
                <a:gd name="csX324" fmla="*/ 948976 w 1309449"/>
                <a:gd name="csY324" fmla="*/ 730377 h 1301734"/>
                <a:gd name="csX325" fmla="*/ 948119 w 1309449"/>
                <a:gd name="csY325" fmla="*/ 729520 h 1301734"/>
                <a:gd name="csX326" fmla="*/ 933974 w 1309449"/>
                <a:gd name="csY326" fmla="*/ 750094 h 1301734"/>
                <a:gd name="csX327" fmla="*/ 925402 w 1309449"/>
                <a:gd name="csY327" fmla="*/ 744093 h 1301734"/>
                <a:gd name="csX328" fmla="*/ 928830 w 1309449"/>
                <a:gd name="csY328" fmla="*/ 751380 h 1301734"/>
                <a:gd name="csX329" fmla="*/ 926259 w 1309449"/>
                <a:gd name="csY329" fmla="*/ 754809 h 1301734"/>
                <a:gd name="csX330" fmla="*/ 916829 w 1309449"/>
                <a:gd name="csY330" fmla="*/ 755666 h 1301734"/>
                <a:gd name="csX331" fmla="*/ 907828 w 1309449"/>
                <a:gd name="csY331" fmla="*/ 749236 h 1301734"/>
                <a:gd name="csX332" fmla="*/ 898398 w 1309449"/>
                <a:gd name="csY332" fmla="*/ 759095 h 1301734"/>
                <a:gd name="csX333" fmla="*/ 894969 w 1309449"/>
                <a:gd name="csY333" fmla="*/ 751808 h 1301734"/>
                <a:gd name="csX334" fmla="*/ 886825 w 1309449"/>
                <a:gd name="csY334" fmla="*/ 753952 h 1301734"/>
                <a:gd name="csX335" fmla="*/ 884253 w 1309449"/>
                <a:gd name="csY335" fmla="*/ 741950 h 1301734"/>
                <a:gd name="csX336" fmla="*/ 871823 w 1309449"/>
                <a:gd name="csY336" fmla="*/ 752666 h 1301734"/>
                <a:gd name="csX337" fmla="*/ 863679 w 1309449"/>
                <a:gd name="csY337" fmla="*/ 742807 h 1301734"/>
                <a:gd name="csX338" fmla="*/ 871823 w 1309449"/>
                <a:gd name="csY338" fmla="*/ 738950 h 1301734"/>
                <a:gd name="csX339" fmla="*/ 877824 w 1309449"/>
                <a:gd name="csY339" fmla="*/ 726091 h 1301734"/>
                <a:gd name="csX340" fmla="*/ 874824 w 1309449"/>
                <a:gd name="csY340" fmla="*/ 727377 h 1301734"/>
                <a:gd name="csX341" fmla="*/ 870966 w 1309449"/>
                <a:gd name="csY341" fmla="*/ 720090 h 1301734"/>
                <a:gd name="csX342" fmla="*/ 872681 w 1309449"/>
                <a:gd name="csY342" fmla="*/ 712375 h 1301734"/>
                <a:gd name="csX343" fmla="*/ 865394 w 1309449"/>
                <a:gd name="csY343" fmla="*/ 709803 h 1301734"/>
                <a:gd name="csX344" fmla="*/ 866251 w 1309449"/>
                <a:gd name="csY344" fmla="*/ 701231 h 1301734"/>
                <a:gd name="csX345" fmla="*/ 851249 w 1309449"/>
                <a:gd name="csY345" fmla="*/ 707660 h 1301734"/>
                <a:gd name="csX346" fmla="*/ 857250 w 1309449"/>
                <a:gd name="csY346" fmla="*/ 723519 h 1301734"/>
                <a:gd name="csX347" fmla="*/ 848249 w 1309449"/>
                <a:gd name="csY347" fmla="*/ 732091 h 1301734"/>
                <a:gd name="csX348" fmla="*/ 841820 w 1309449"/>
                <a:gd name="csY348" fmla="*/ 714089 h 1301734"/>
                <a:gd name="csX349" fmla="*/ 839677 w 1309449"/>
                <a:gd name="csY349" fmla="*/ 718804 h 1301734"/>
                <a:gd name="csX350" fmla="*/ 829389 w 1309449"/>
                <a:gd name="csY350" fmla="*/ 712803 h 1301734"/>
                <a:gd name="csX351" fmla="*/ 827675 w 1309449"/>
                <a:gd name="csY351" fmla="*/ 705945 h 1301734"/>
                <a:gd name="csX352" fmla="*/ 831533 w 1309449"/>
                <a:gd name="csY352" fmla="*/ 701231 h 1301734"/>
                <a:gd name="csX353" fmla="*/ 824246 w 1309449"/>
                <a:gd name="csY353" fmla="*/ 702088 h 1301734"/>
                <a:gd name="csX354" fmla="*/ 823817 w 1309449"/>
                <a:gd name="csY354" fmla="*/ 706374 h 1301734"/>
                <a:gd name="csX355" fmla="*/ 816102 w 1309449"/>
                <a:gd name="csY355" fmla="*/ 703374 h 1301734"/>
                <a:gd name="csX356" fmla="*/ 812673 w 1309449"/>
                <a:gd name="csY356" fmla="*/ 718804 h 1301734"/>
                <a:gd name="csX357" fmla="*/ 807101 w 1309449"/>
                <a:gd name="csY357" fmla="*/ 711946 h 1301734"/>
                <a:gd name="csX358" fmla="*/ 799814 w 1309449"/>
                <a:gd name="csY358" fmla="*/ 714089 h 1301734"/>
                <a:gd name="csX359" fmla="*/ 806244 w 1309449"/>
                <a:gd name="csY359" fmla="*/ 704660 h 1301734"/>
                <a:gd name="csX360" fmla="*/ 800671 w 1309449"/>
                <a:gd name="csY360" fmla="*/ 696087 h 1301734"/>
                <a:gd name="csX361" fmla="*/ 801958 w 1309449"/>
                <a:gd name="csY361" fmla="*/ 688800 h 1301734"/>
                <a:gd name="csX362" fmla="*/ 797671 w 1309449"/>
                <a:gd name="csY362" fmla="*/ 690515 h 1301734"/>
                <a:gd name="csX363" fmla="*/ 788242 w 1309449"/>
                <a:gd name="csY363" fmla="*/ 678085 h 1301734"/>
                <a:gd name="csX364" fmla="*/ 785670 w 1309449"/>
                <a:gd name="csY364" fmla="*/ 653225 h 1301734"/>
                <a:gd name="csX365" fmla="*/ 801529 w 1309449"/>
                <a:gd name="csY365" fmla="*/ 640366 h 1301734"/>
                <a:gd name="csX366" fmla="*/ 808815 w 1309449"/>
                <a:gd name="csY366" fmla="*/ 640794 h 1301734"/>
                <a:gd name="csX367" fmla="*/ 813102 w 1309449"/>
                <a:gd name="csY367" fmla="*/ 640366 h 1301734"/>
                <a:gd name="csX368" fmla="*/ 820388 w 1309449"/>
                <a:gd name="csY368" fmla="*/ 634365 h 1301734"/>
                <a:gd name="csX369" fmla="*/ 820388 w 1309449"/>
                <a:gd name="csY369" fmla="*/ 631793 h 1301734"/>
                <a:gd name="csX370" fmla="*/ 808387 w 1309449"/>
                <a:gd name="csY370" fmla="*/ 640366 h 1301734"/>
                <a:gd name="csX371" fmla="*/ 801529 w 1309449"/>
                <a:gd name="csY371" fmla="*/ 639509 h 1301734"/>
                <a:gd name="csX372" fmla="*/ 783098 w 1309449"/>
                <a:gd name="csY372" fmla="*/ 643366 h 1301734"/>
                <a:gd name="csX373" fmla="*/ 781812 w 1309449"/>
                <a:gd name="csY373" fmla="*/ 649796 h 1301734"/>
                <a:gd name="csX374" fmla="*/ 776240 w 1309449"/>
                <a:gd name="csY374" fmla="*/ 656225 h 1301734"/>
                <a:gd name="csX375" fmla="*/ 772811 w 1309449"/>
                <a:gd name="csY375" fmla="*/ 654939 h 1301734"/>
                <a:gd name="csX376" fmla="*/ 766381 w 1309449"/>
                <a:gd name="csY376" fmla="*/ 666512 h 1301734"/>
                <a:gd name="csX377" fmla="*/ 769382 w 1309449"/>
                <a:gd name="csY377" fmla="*/ 675513 h 1301734"/>
                <a:gd name="csX378" fmla="*/ 778383 w 1309449"/>
                <a:gd name="csY378" fmla="*/ 679371 h 1301734"/>
                <a:gd name="csX379" fmla="*/ 772811 w 1309449"/>
                <a:gd name="csY379" fmla="*/ 684514 h 1301734"/>
                <a:gd name="csX380" fmla="*/ 775811 w 1309449"/>
                <a:gd name="csY380" fmla="*/ 690515 h 1301734"/>
                <a:gd name="csX381" fmla="*/ 780955 w 1309449"/>
                <a:gd name="csY381" fmla="*/ 687515 h 1301734"/>
                <a:gd name="csX382" fmla="*/ 787813 w 1309449"/>
                <a:gd name="csY382" fmla="*/ 693944 h 1301734"/>
                <a:gd name="csX383" fmla="*/ 783098 w 1309449"/>
                <a:gd name="csY383" fmla="*/ 696516 h 1301734"/>
                <a:gd name="csX384" fmla="*/ 788242 w 1309449"/>
                <a:gd name="csY384" fmla="*/ 699088 h 1301734"/>
                <a:gd name="csX385" fmla="*/ 784813 w 1309449"/>
                <a:gd name="csY385" fmla="*/ 704660 h 1301734"/>
                <a:gd name="csX386" fmla="*/ 793814 w 1309449"/>
                <a:gd name="csY386" fmla="*/ 709374 h 1301734"/>
                <a:gd name="csX387" fmla="*/ 787813 w 1309449"/>
                <a:gd name="csY387" fmla="*/ 716661 h 1301734"/>
                <a:gd name="csX388" fmla="*/ 784384 w 1309449"/>
                <a:gd name="csY388" fmla="*/ 715375 h 1301734"/>
                <a:gd name="csX389" fmla="*/ 784813 w 1309449"/>
                <a:gd name="csY389" fmla="*/ 720519 h 1301734"/>
                <a:gd name="csX390" fmla="*/ 775383 w 1309449"/>
                <a:gd name="csY390" fmla="*/ 714089 h 1301734"/>
                <a:gd name="csX391" fmla="*/ 774097 w 1309449"/>
                <a:gd name="csY391" fmla="*/ 720090 h 1301734"/>
                <a:gd name="csX392" fmla="*/ 780526 w 1309449"/>
                <a:gd name="csY392" fmla="*/ 722662 h 1301734"/>
                <a:gd name="csX393" fmla="*/ 795528 w 1309449"/>
                <a:gd name="csY393" fmla="*/ 719233 h 1301734"/>
                <a:gd name="csX394" fmla="*/ 794671 w 1309449"/>
                <a:gd name="csY394" fmla="*/ 726948 h 1301734"/>
                <a:gd name="csX395" fmla="*/ 780955 w 1309449"/>
                <a:gd name="csY395" fmla="*/ 731663 h 1301734"/>
                <a:gd name="csX396" fmla="*/ 781383 w 1309449"/>
                <a:gd name="csY396" fmla="*/ 735092 h 1301734"/>
                <a:gd name="csX397" fmla="*/ 787384 w 1309449"/>
                <a:gd name="csY397" fmla="*/ 730377 h 1301734"/>
                <a:gd name="csX398" fmla="*/ 795099 w 1309449"/>
                <a:gd name="csY398" fmla="*/ 731234 h 1301734"/>
                <a:gd name="csX399" fmla="*/ 796385 w 1309449"/>
                <a:gd name="csY399" fmla="*/ 747951 h 1301734"/>
                <a:gd name="csX400" fmla="*/ 817388 w 1309449"/>
                <a:gd name="csY400" fmla="*/ 764238 h 1301734"/>
                <a:gd name="csX401" fmla="*/ 804958 w 1309449"/>
                <a:gd name="csY401" fmla="*/ 770239 h 1301734"/>
                <a:gd name="csX402" fmla="*/ 798100 w 1309449"/>
                <a:gd name="csY402" fmla="*/ 768953 h 1301734"/>
                <a:gd name="csX403" fmla="*/ 801100 w 1309449"/>
                <a:gd name="csY403" fmla="*/ 772382 h 1301734"/>
                <a:gd name="csX404" fmla="*/ 797671 w 1309449"/>
                <a:gd name="csY404" fmla="*/ 774525 h 1301734"/>
                <a:gd name="csX405" fmla="*/ 804101 w 1309449"/>
                <a:gd name="csY405" fmla="*/ 774097 h 1301734"/>
                <a:gd name="csX406" fmla="*/ 802386 w 1309449"/>
                <a:gd name="csY406" fmla="*/ 779240 h 1301734"/>
                <a:gd name="csX407" fmla="*/ 805815 w 1309449"/>
                <a:gd name="csY407" fmla="*/ 780098 h 1301734"/>
                <a:gd name="csX408" fmla="*/ 816531 w 1309449"/>
                <a:gd name="csY408" fmla="*/ 775383 h 1301734"/>
                <a:gd name="csX409" fmla="*/ 823817 w 1309449"/>
                <a:gd name="csY409" fmla="*/ 780955 h 1301734"/>
                <a:gd name="csX410" fmla="*/ 798100 w 1309449"/>
                <a:gd name="csY410" fmla="*/ 793385 h 1301734"/>
                <a:gd name="csX411" fmla="*/ 773668 w 1309449"/>
                <a:gd name="csY411" fmla="*/ 796385 h 1301734"/>
                <a:gd name="csX412" fmla="*/ 791242 w 1309449"/>
                <a:gd name="csY412" fmla="*/ 780526 h 1301734"/>
                <a:gd name="csX413" fmla="*/ 785670 w 1309449"/>
                <a:gd name="csY413" fmla="*/ 777097 h 1301734"/>
                <a:gd name="csX414" fmla="*/ 779669 w 1309449"/>
                <a:gd name="csY414" fmla="*/ 785241 h 1301734"/>
                <a:gd name="csX415" fmla="*/ 779240 w 1309449"/>
                <a:gd name="csY415" fmla="*/ 781383 h 1301734"/>
                <a:gd name="csX416" fmla="*/ 774954 w 1309449"/>
                <a:gd name="csY416" fmla="*/ 784813 h 1301734"/>
                <a:gd name="csX417" fmla="*/ 774525 w 1309449"/>
                <a:gd name="csY417" fmla="*/ 784384 h 1301734"/>
                <a:gd name="csX418" fmla="*/ 774525 w 1309449"/>
                <a:gd name="csY418" fmla="*/ 785241 h 1301734"/>
                <a:gd name="csX419" fmla="*/ 772382 w 1309449"/>
                <a:gd name="csY419" fmla="*/ 785241 h 1301734"/>
                <a:gd name="csX420" fmla="*/ 772382 w 1309449"/>
                <a:gd name="csY420" fmla="*/ 782241 h 1301734"/>
                <a:gd name="csX421" fmla="*/ 770239 w 1309449"/>
                <a:gd name="csY421" fmla="*/ 779669 h 1301734"/>
                <a:gd name="csX422" fmla="*/ 764667 w 1309449"/>
                <a:gd name="csY422" fmla="*/ 786098 h 1301734"/>
                <a:gd name="csX423" fmla="*/ 769811 w 1309449"/>
                <a:gd name="csY423" fmla="*/ 796385 h 1301734"/>
                <a:gd name="csX424" fmla="*/ 759952 w 1309449"/>
                <a:gd name="csY424" fmla="*/ 796385 h 1301734"/>
                <a:gd name="csX425" fmla="*/ 748808 w 1309449"/>
                <a:gd name="csY425" fmla="*/ 780955 h 1301734"/>
                <a:gd name="csX426" fmla="*/ 764238 w 1309449"/>
                <a:gd name="csY426" fmla="*/ 783098 h 1301734"/>
                <a:gd name="csX427" fmla="*/ 768096 w 1309449"/>
                <a:gd name="csY427" fmla="*/ 779669 h 1301734"/>
                <a:gd name="csX428" fmla="*/ 765096 w 1309449"/>
                <a:gd name="csY428" fmla="*/ 769382 h 1301734"/>
                <a:gd name="csX429" fmla="*/ 780955 w 1309449"/>
                <a:gd name="csY429" fmla="*/ 762953 h 1301734"/>
                <a:gd name="csX430" fmla="*/ 781383 w 1309449"/>
                <a:gd name="csY430" fmla="*/ 759095 h 1301734"/>
                <a:gd name="csX431" fmla="*/ 755666 w 1309449"/>
                <a:gd name="csY431" fmla="*/ 753952 h 1301734"/>
                <a:gd name="csX432" fmla="*/ 752237 w 1309449"/>
                <a:gd name="csY432" fmla="*/ 758238 h 1301734"/>
                <a:gd name="csX433" fmla="*/ 753094 w 1309449"/>
                <a:gd name="csY433" fmla="*/ 750094 h 1301734"/>
                <a:gd name="csX434" fmla="*/ 748808 w 1309449"/>
                <a:gd name="csY434" fmla="*/ 749236 h 1301734"/>
                <a:gd name="csX435" fmla="*/ 753523 w 1309449"/>
                <a:gd name="csY435" fmla="*/ 743664 h 1301734"/>
                <a:gd name="csX436" fmla="*/ 750523 w 1309449"/>
                <a:gd name="csY436" fmla="*/ 741093 h 1301734"/>
                <a:gd name="csX437" fmla="*/ 746236 w 1309449"/>
                <a:gd name="csY437" fmla="*/ 743664 h 1301734"/>
                <a:gd name="csX438" fmla="*/ 744950 w 1309449"/>
                <a:gd name="csY438" fmla="*/ 731234 h 1301734"/>
                <a:gd name="csX439" fmla="*/ 738950 w 1309449"/>
                <a:gd name="csY439" fmla="*/ 744522 h 1301734"/>
                <a:gd name="csX440" fmla="*/ 731234 w 1309449"/>
                <a:gd name="csY440" fmla="*/ 746665 h 1301734"/>
                <a:gd name="csX441" fmla="*/ 729091 w 1309449"/>
                <a:gd name="csY441" fmla="*/ 753094 h 1301734"/>
                <a:gd name="csX442" fmla="*/ 718376 w 1309449"/>
                <a:gd name="csY442" fmla="*/ 753094 h 1301734"/>
                <a:gd name="csX443" fmla="*/ 702945 w 1309449"/>
                <a:gd name="csY443" fmla="*/ 742807 h 1301734"/>
                <a:gd name="csX444" fmla="*/ 703374 w 1309449"/>
                <a:gd name="csY444" fmla="*/ 749665 h 1301734"/>
                <a:gd name="csX445" fmla="*/ 694801 w 1309449"/>
                <a:gd name="csY445" fmla="*/ 753523 h 1301734"/>
                <a:gd name="csX446" fmla="*/ 675084 w 1309449"/>
                <a:gd name="csY446" fmla="*/ 745808 h 1301734"/>
                <a:gd name="csX447" fmla="*/ 673370 w 1309449"/>
                <a:gd name="csY447" fmla="*/ 754809 h 1301734"/>
                <a:gd name="csX448" fmla="*/ 698659 w 1309449"/>
                <a:gd name="csY448" fmla="*/ 769382 h 1301734"/>
                <a:gd name="csX449" fmla="*/ 696516 w 1309449"/>
                <a:gd name="csY449" fmla="*/ 774954 h 1301734"/>
                <a:gd name="csX450" fmla="*/ 689658 w 1309449"/>
                <a:gd name="csY450" fmla="*/ 769382 h 1301734"/>
                <a:gd name="csX451" fmla="*/ 684514 w 1309449"/>
                <a:gd name="csY451" fmla="*/ 779669 h 1301734"/>
                <a:gd name="csX452" fmla="*/ 668227 w 1309449"/>
                <a:gd name="csY452" fmla="*/ 779240 h 1301734"/>
                <a:gd name="csX453" fmla="*/ 657511 w 1309449"/>
                <a:gd name="csY453" fmla="*/ 795957 h 1301734"/>
                <a:gd name="csX454" fmla="*/ 651510 w 1309449"/>
                <a:gd name="csY454" fmla="*/ 793385 h 1301734"/>
                <a:gd name="csX455" fmla="*/ 647653 w 1309449"/>
                <a:gd name="csY455" fmla="*/ 796385 h 1301734"/>
                <a:gd name="csX456" fmla="*/ 648081 w 1309449"/>
                <a:gd name="csY456" fmla="*/ 789527 h 1301734"/>
                <a:gd name="csX457" fmla="*/ 644652 w 1309449"/>
                <a:gd name="csY457" fmla="*/ 788670 h 1301734"/>
                <a:gd name="csX458" fmla="*/ 642509 w 1309449"/>
                <a:gd name="csY458" fmla="*/ 792528 h 1301734"/>
                <a:gd name="csX459" fmla="*/ 633937 w 1309449"/>
                <a:gd name="csY459" fmla="*/ 792099 h 1301734"/>
                <a:gd name="csX460" fmla="*/ 636508 w 1309449"/>
                <a:gd name="csY460" fmla="*/ 795099 h 1301734"/>
                <a:gd name="csX461" fmla="*/ 631365 w 1309449"/>
                <a:gd name="csY461" fmla="*/ 800243 h 1301734"/>
                <a:gd name="csX462" fmla="*/ 621935 w 1309449"/>
                <a:gd name="csY462" fmla="*/ 800671 h 1301734"/>
                <a:gd name="csX463" fmla="*/ 621506 w 1309449"/>
                <a:gd name="csY463" fmla="*/ 804958 h 1301734"/>
                <a:gd name="csX464" fmla="*/ 617649 w 1309449"/>
                <a:gd name="csY464" fmla="*/ 801529 h 1301734"/>
                <a:gd name="csX465" fmla="*/ 613363 w 1309449"/>
                <a:gd name="csY465" fmla="*/ 806672 h 1301734"/>
                <a:gd name="csX466" fmla="*/ 607362 w 1309449"/>
                <a:gd name="csY466" fmla="*/ 803243 h 1301734"/>
                <a:gd name="csX467" fmla="*/ 621078 w 1309449"/>
                <a:gd name="csY467" fmla="*/ 815245 h 1301734"/>
                <a:gd name="csX468" fmla="*/ 615077 w 1309449"/>
                <a:gd name="csY468" fmla="*/ 820817 h 1301734"/>
                <a:gd name="csX469" fmla="*/ 610791 w 1309449"/>
                <a:gd name="csY469" fmla="*/ 819531 h 1301734"/>
                <a:gd name="csX470" fmla="*/ 615934 w 1309449"/>
                <a:gd name="csY470" fmla="*/ 826389 h 1301734"/>
                <a:gd name="csX471" fmla="*/ 602218 w 1309449"/>
                <a:gd name="csY471" fmla="*/ 833676 h 1301734"/>
                <a:gd name="csX472" fmla="*/ 602647 w 1309449"/>
                <a:gd name="csY472" fmla="*/ 840105 h 1301734"/>
                <a:gd name="csX473" fmla="*/ 609505 w 1309449"/>
                <a:gd name="csY473" fmla="*/ 833676 h 1301734"/>
                <a:gd name="csX474" fmla="*/ 625793 w 1309449"/>
                <a:gd name="csY474" fmla="*/ 833247 h 1301734"/>
                <a:gd name="csX475" fmla="*/ 626650 w 1309449"/>
                <a:gd name="csY475" fmla="*/ 815673 h 1301734"/>
                <a:gd name="csX476" fmla="*/ 634365 w 1309449"/>
                <a:gd name="csY476" fmla="*/ 810101 h 1301734"/>
                <a:gd name="csX477" fmla="*/ 661797 w 1309449"/>
                <a:gd name="csY477" fmla="*/ 802386 h 1301734"/>
                <a:gd name="csX478" fmla="*/ 666083 w 1309449"/>
                <a:gd name="csY478" fmla="*/ 804529 h 1301734"/>
                <a:gd name="csX479" fmla="*/ 665226 w 1309449"/>
                <a:gd name="csY479" fmla="*/ 800671 h 1301734"/>
                <a:gd name="csX480" fmla="*/ 674656 w 1309449"/>
                <a:gd name="csY480" fmla="*/ 798100 h 1301734"/>
                <a:gd name="csX481" fmla="*/ 668655 w 1309449"/>
                <a:gd name="csY481" fmla="*/ 790385 h 1301734"/>
                <a:gd name="csX482" fmla="*/ 672084 w 1309449"/>
                <a:gd name="csY482" fmla="*/ 781812 h 1301734"/>
                <a:gd name="csX483" fmla="*/ 678513 w 1309449"/>
                <a:gd name="csY483" fmla="*/ 780098 h 1301734"/>
                <a:gd name="csX484" fmla="*/ 683228 w 1309449"/>
                <a:gd name="csY484" fmla="*/ 787384 h 1301734"/>
                <a:gd name="csX485" fmla="*/ 689658 w 1309449"/>
                <a:gd name="csY485" fmla="*/ 782669 h 1301734"/>
                <a:gd name="csX486" fmla="*/ 690086 w 1309449"/>
                <a:gd name="csY486" fmla="*/ 774954 h 1301734"/>
                <a:gd name="csX487" fmla="*/ 700802 w 1309449"/>
                <a:gd name="csY487" fmla="*/ 786098 h 1301734"/>
                <a:gd name="csX488" fmla="*/ 695230 w 1309449"/>
                <a:gd name="csY488" fmla="*/ 796385 h 1301734"/>
                <a:gd name="csX489" fmla="*/ 701231 w 1309449"/>
                <a:gd name="csY489" fmla="*/ 797671 h 1301734"/>
                <a:gd name="csX490" fmla="*/ 698659 w 1309449"/>
                <a:gd name="csY490" fmla="*/ 803672 h 1301734"/>
                <a:gd name="csX491" fmla="*/ 687086 w 1309449"/>
                <a:gd name="csY491" fmla="*/ 801100 h 1301734"/>
                <a:gd name="csX492" fmla="*/ 683228 w 1309449"/>
                <a:gd name="csY492" fmla="*/ 803672 h 1301734"/>
                <a:gd name="csX493" fmla="*/ 692658 w 1309449"/>
                <a:gd name="csY493" fmla="*/ 808387 h 1301734"/>
                <a:gd name="csX494" fmla="*/ 693944 w 1309449"/>
                <a:gd name="csY494" fmla="*/ 814388 h 1301734"/>
                <a:gd name="csX495" fmla="*/ 695230 w 1309449"/>
                <a:gd name="csY495" fmla="*/ 808387 h 1301734"/>
                <a:gd name="csX496" fmla="*/ 700373 w 1309449"/>
                <a:gd name="csY496" fmla="*/ 808815 h 1301734"/>
                <a:gd name="csX497" fmla="*/ 701231 w 1309449"/>
                <a:gd name="csY497" fmla="*/ 813102 h 1301734"/>
                <a:gd name="csX498" fmla="*/ 703802 w 1309449"/>
                <a:gd name="csY498" fmla="*/ 810959 h 1301734"/>
                <a:gd name="csX499" fmla="*/ 700373 w 1309449"/>
                <a:gd name="csY499" fmla="*/ 820817 h 1301734"/>
                <a:gd name="csX500" fmla="*/ 703374 w 1309449"/>
                <a:gd name="csY500" fmla="*/ 819103 h 1301734"/>
                <a:gd name="csX501" fmla="*/ 706803 w 1309449"/>
                <a:gd name="csY501" fmla="*/ 825960 h 1301734"/>
                <a:gd name="csX502" fmla="*/ 715375 w 1309449"/>
                <a:gd name="csY502" fmla="*/ 827675 h 1301734"/>
                <a:gd name="csX503" fmla="*/ 717518 w 1309449"/>
                <a:gd name="csY503" fmla="*/ 833676 h 1301734"/>
                <a:gd name="csX504" fmla="*/ 709803 w 1309449"/>
                <a:gd name="csY504" fmla="*/ 844391 h 1301734"/>
                <a:gd name="csX505" fmla="*/ 706374 w 1309449"/>
                <a:gd name="csY505" fmla="*/ 838819 h 1301734"/>
                <a:gd name="csX506" fmla="*/ 702517 w 1309449"/>
                <a:gd name="csY506" fmla="*/ 839677 h 1301734"/>
                <a:gd name="csX507" fmla="*/ 703802 w 1309449"/>
                <a:gd name="csY507" fmla="*/ 849535 h 1301734"/>
                <a:gd name="csX508" fmla="*/ 697801 w 1309449"/>
                <a:gd name="csY508" fmla="*/ 850392 h 1301734"/>
                <a:gd name="csX509" fmla="*/ 698230 w 1309449"/>
                <a:gd name="csY509" fmla="*/ 856393 h 1301734"/>
                <a:gd name="csX510" fmla="*/ 686657 w 1309449"/>
                <a:gd name="csY510" fmla="*/ 852106 h 1301734"/>
                <a:gd name="csX511" fmla="*/ 687515 w 1309449"/>
                <a:gd name="csY511" fmla="*/ 860679 h 1301734"/>
                <a:gd name="csX512" fmla="*/ 682371 w 1309449"/>
                <a:gd name="csY512" fmla="*/ 856393 h 1301734"/>
                <a:gd name="csX513" fmla="*/ 641652 w 1309449"/>
                <a:gd name="csY513" fmla="*/ 854250 h 1301734"/>
                <a:gd name="csX514" fmla="*/ 642080 w 1309449"/>
                <a:gd name="csY514" fmla="*/ 866680 h 1301734"/>
                <a:gd name="csX515" fmla="*/ 649367 w 1309449"/>
                <a:gd name="csY515" fmla="*/ 861965 h 1301734"/>
                <a:gd name="csX516" fmla="*/ 658797 w 1309449"/>
                <a:gd name="csY516" fmla="*/ 862822 h 1301734"/>
                <a:gd name="csX517" fmla="*/ 669084 w 1309449"/>
                <a:gd name="csY517" fmla="*/ 866251 h 1301734"/>
                <a:gd name="csX518" fmla="*/ 671227 w 1309449"/>
                <a:gd name="csY518" fmla="*/ 872252 h 1301734"/>
                <a:gd name="csX519" fmla="*/ 662654 w 1309449"/>
                <a:gd name="csY519" fmla="*/ 886825 h 1301734"/>
                <a:gd name="csX520" fmla="*/ 654510 w 1309449"/>
                <a:gd name="csY520" fmla="*/ 891540 h 1301734"/>
                <a:gd name="csX521" fmla="*/ 659654 w 1309449"/>
                <a:gd name="csY521" fmla="*/ 893683 h 1301734"/>
                <a:gd name="csX522" fmla="*/ 660511 w 1309449"/>
                <a:gd name="csY522" fmla="*/ 903113 h 1301734"/>
                <a:gd name="csX523" fmla="*/ 656225 w 1309449"/>
                <a:gd name="csY523" fmla="*/ 908257 h 1301734"/>
                <a:gd name="csX524" fmla="*/ 664798 w 1309449"/>
                <a:gd name="csY524" fmla="*/ 916829 h 1301734"/>
                <a:gd name="csX525" fmla="*/ 659225 w 1309449"/>
                <a:gd name="csY525" fmla="*/ 919829 h 1301734"/>
                <a:gd name="csX526" fmla="*/ 659225 w 1309449"/>
                <a:gd name="csY526" fmla="*/ 933117 h 1301734"/>
                <a:gd name="csX527" fmla="*/ 650653 w 1309449"/>
                <a:gd name="csY527" fmla="*/ 937403 h 1301734"/>
                <a:gd name="csX528" fmla="*/ 657511 w 1309449"/>
                <a:gd name="csY528" fmla="*/ 943832 h 1301734"/>
                <a:gd name="csX529" fmla="*/ 652367 w 1309449"/>
                <a:gd name="csY529" fmla="*/ 950262 h 1301734"/>
                <a:gd name="csX530" fmla="*/ 654082 w 1309449"/>
                <a:gd name="csY530" fmla="*/ 973836 h 1301734"/>
                <a:gd name="csX531" fmla="*/ 663083 w 1309449"/>
                <a:gd name="csY531" fmla="*/ 969121 h 1301734"/>
                <a:gd name="csX532" fmla="*/ 661797 w 1309449"/>
                <a:gd name="csY532" fmla="*/ 958406 h 1301734"/>
                <a:gd name="csX533" fmla="*/ 672941 w 1309449"/>
                <a:gd name="csY533" fmla="*/ 958406 h 1301734"/>
                <a:gd name="csX534" fmla="*/ 667798 w 1309449"/>
                <a:gd name="csY534" fmla="*/ 953262 h 1301734"/>
                <a:gd name="csX535" fmla="*/ 677656 w 1309449"/>
                <a:gd name="csY535" fmla="*/ 943832 h 1301734"/>
                <a:gd name="csX536" fmla="*/ 667369 w 1309449"/>
                <a:gd name="csY536" fmla="*/ 936546 h 1301734"/>
                <a:gd name="csX537" fmla="*/ 668655 w 1309449"/>
                <a:gd name="csY537" fmla="*/ 933545 h 1301734"/>
                <a:gd name="csX538" fmla="*/ 679371 w 1309449"/>
                <a:gd name="csY538" fmla="*/ 932688 h 1301734"/>
                <a:gd name="csX539" fmla="*/ 678085 w 1309449"/>
                <a:gd name="csY539" fmla="*/ 936974 h 1301734"/>
                <a:gd name="csX540" fmla="*/ 684943 w 1309449"/>
                <a:gd name="csY540" fmla="*/ 942118 h 1301734"/>
                <a:gd name="csX541" fmla="*/ 679799 w 1309449"/>
                <a:gd name="csY541" fmla="*/ 945975 h 1301734"/>
                <a:gd name="csX542" fmla="*/ 687943 w 1309449"/>
                <a:gd name="csY542" fmla="*/ 947261 h 1301734"/>
                <a:gd name="csX543" fmla="*/ 689658 w 1309449"/>
                <a:gd name="csY543" fmla="*/ 954976 h 1301734"/>
                <a:gd name="csX544" fmla="*/ 695658 w 1309449"/>
                <a:gd name="csY544" fmla="*/ 953262 h 1301734"/>
                <a:gd name="csX545" fmla="*/ 696944 w 1309449"/>
                <a:gd name="csY545" fmla="*/ 956263 h 1301734"/>
                <a:gd name="csX546" fmla="*/ 691801 w 1309449"/>
                <a:gd name="csY546" fmla="*/ 958834 h 1301734"/>
                <a:gd name="csX547" fmla="*/ 690944 w 1309449"/>
                <a:gd name="csY547" fmla="*/ 975979 h 1301734"/>
                <a:gd name="csX548" fmla="*/ 684943 w 1309449"/>
                <a:gd name="csY548" fmla="*/ 973836 h 1301734"/>
                <a:gd name="csX549" fmla="*/ 681514 w 1309449"/>
                <a:gd name="csY549" fmla="*/ 964406 h 1301734"/>
                <a:gd name="csX550" fmla="*/ 681943 w 1309449"/>
                <a:gd name="csY550" fmla="*/ 973836 h 1301734"/>
                <a:gd name="csX551" fmla="*/ 681085 w 1309449"/>
                <a:gd name="csY551" fmla="*/ 974265 h 1301734"/>
                <a:gd name="csX552" fmla="*/ 679799 w 1309449"/>
                <a:gd name="csY552" fmla="*/ 972550 h 1301734"/>
                <a:gd name="csX553" fmla="*/ 678942 w 1309449"/>
                <a:gd name="csY553" fmla="*/ 972979 h 1301734"/>
                <a:gd name="csX554" fmla="*/ 681943 w 1309449"/>
                <a:gd name="csY554" fmla="*/ 981122 h 1301734"/>
                <a:gd name="csX555" fmla="*/ 674656 w 1309449"/>
                <a:gd name="csY555" fmla="*/ 980265 h 1301734"/>
                <a:gd name="csX556" fmla="*/ 679799 w 1309449"/>
                <a:gd name="csY556" fmla="*/ 987123 h 1301734"/>
                <a:gd name="csX557" fmla="*/ 678942 w 1309449"/>
                <a:gd name="csY557" fmla="*/ 999125 h 1301734"/>
                <a:gd name="csX558" fmla="*/ 663511 w 1309449"/>
                <a:gd name="csY558" fmla="*/ 1002125 h 1301734"/>
                <a:gd name="csX559" fmla="*/ 668227 w 1309449"/>
                <a:gd name="csY559" fmla="*/ 1005983 h 1301734"/>
                <a:gd name="csX560" fmla="*/ 663940 w 1309449"/>
                <a:gd name="csY560" fmla="*/ 1008555 h 1301734"/>
                <a:gd name="csX561" fmla="*/ 657511 w 1309449"/>
                <a:gd name="csY561" fmla="*/ 1005554 h 1301734"/>
                <a:gd name="csX562" fmla="*/ 645509 w 1309449"/>
                <a:gd name="csY562" fmla="*/ 1011126 h 1301734"/>
                <a:gd name="csX563" fmla="*/ 663940 w 1309449"/>
                <a:gd name="csY563" fmla="*/ 1014984 h 1301734"/>
                <a:gd name="csX564" fmla="*/ 664369 w 1309449"/>
                <a:gd name="csY564" fmla="*/ 1020556 h 1301734"/>
                <a:gd name="csX565" fmla="*/ 669084 w 1309449"/>
                <a:gd name="csY565" fmla="*/ 1016699 h 1301734"/>
                <a:gd name="csX566" fmla="*/ 671227 w 1309449"/>
                <a:gd name="csY566" fmla="*/ 1024414 h 1301734"/>
                <a:gd name="csX567" fmla="*/ 671227 w 1309449"/>
                <a:gd name="csY567" fmla="*/ 1041988 h 1301734"/>
                <a:gd name="csX568" fmla="*/ 666083 w 1309449"/>
                <a:gd name="csY568" fmla="*/ 1042416 h 1301734"/>
                <a:gd name="csX569" fmla="*/ 663511 w 1309449"/>
                <a:gd name="csY569" fmla="*/ 1037273 h 1301734"/>
                <a:gd name="csX570" fmla="*/ 662226 w 1309449"/>
                <a:gd name="csY570" fmla="*/ 1042416 h 1301734"/>
                <a:gd name="csX571" fmla="*/ 669512 w 1309449"/>
                <a:gd name="csY571" fmla="*/ 1050560 h 1301734"/>
                <a:gd name="csX572" fmla="*/ 664798 w 1309449"/>
                <a:gd name="csY572" fmla="*/ 1055275 h 1301734"/>
                <a:gd name="csX573" fmla="*/ 653225 w 1309449"/>
                <a:gd name="csY573" fmla="*/ 1053132 h 1301734"/>
                <a:gd name="csX574" fmla="*/ 666512 w 1309449"/>
                <a:gd name="csY574" fmla="*/ 1063419 h 1301734"/>
                <a:gd name="csX575" fmla="*/ 656654 w 1309449"/>
                <a:gd name="csY575" fmla="*/ 1074134 h 1301734"/>
                <a:gd name="csX576" fmla="*/ 656654 w 1309449"/>
                <a:gd name="csY576" fmla="*/ 1082707 h 1301734"/>
                <a:gd name="csX577" fmla="*/ 654939 w 1309449"/>
                <a:gd name="csY577" fmla="*/ 1079278 h 1301734"/>
                <a:gd name="csX578" fmla="*/ 642509 w 1309449"/>
                <a:gd name="csY578" fmla="*/ 1081849 h 1301734"/>
                <a:gd name="csX579" fmla="*/ 643366 w 1309449"/>
                <a:gd name="csY579" fmla="*/ 1076278 h 1301734"/>
                <a:gd name="csX580" fmla="*/ 635651 w 1309449"/>
                <a:gd name="csY580" fmla="*/ 1079706 h 1301734"/>
                <a:gd name="csX581" fmla="*/ 634794 w 1309449"/>
                <a:gd name="csY581" fmla="*/ 1065133 h 1301734"/>
                <a:gd name="csX582" fmla="*/ 627936 w 1309449"/>
                <a:gd name="csY582" fmla="*/ 1068562 h 1301734"/>
                <a:gd name="csX583" fmla="*/ 625793 w 1309449"/>
                <a:gd name="csY583" fmla="*/ 1063847 h 1301734"/>
                <a:gd name="csX584" fmla="*/ 630079 w 1309449"/>
                <a:gd name="csY584" fmla="*/ 1058275 h 1301734"/>
                <a:gd name="csX585" fmla="*/ 621506 w 1309449"/>
                <a:gd name="csY585" fmla="*/ 1051846 h 1301734"/>
                <a:gd name="csX586" fmla="*/ 622792 w 1309449"/>
                <a:gd name="csY586" fmla="*/ 1047988 h 1301734"/>
                <a:gd name="csX587" fmla="*/ 617649 w 1309449"/>
                <a:gd name="csY587" fmla="*/ 1050132 h 1301734"/>
                <a:gd name="csX588" fmla="*/ 617649 w 1309449"/>
                <a:gd name="csY588" fmla="*/ 1056132 h 1301734"/>
                <a:gd name="csX589" fmla="*/ 615934 w 1309449"/>
                <a:gd name="csY589" fmla="*/ 1050989 h 1301734"/>
                <a:gd name="csX590" fmla="*/ 607790 w 1309449"/>
                <a:gd name="csY590" fmla="*/ 1049703 h 1301734"/>
                <a:gd name="csX591" fmla="*/ 614648 w 1309449"/>
                <a:gd name="csY591" fmla="*/ 1042416 h 1301734"/>
                <a:gd name="csX592" fmla="*/ 618935 w 1309449"/>
                <a:gd name="csY592" fmla="*/ 1046274 h 1301734"/>
                <a:gd name="csX593" fmla="*/ 620220 w 1309449"/>
                <a:gd name="csY593" fmla="*/ 1030843 h 1301734"/>
                <a:gd name="csX594" fmla="*/ 603504 w 1309449"/>
                <a:gd name="csY594" fmla="*/ 1020128 h 1301734"/>
                <a:gd name="csX595" fmla="*/ 594503 w 1309449"/>
                <a:gd name="csY595" fmla="*/ 1020556 h 1301734"/>
                <a:gd name="csX596" fmla="*/ 585502 w 1309449"/>
                <a:gd name="csY596" fmla="*/ 1028700 h 1301734"/>
                <a:gd name="csX597" fmla="*/ 580787 w 1309449"/>
                <a:gd name="csY597" fmla="*/ 1020128 h 1301734"/>
                <a:gd name="csX598" fmla="*/ 580358 w 1309449"/>
                <a:gd name="csY598" fmla="*/ 1016270 h 1301734"/>
                <a:gd name="csX599" fmla="*/ 586359 w 1309449"/>
                <a:gd name="csY599" fmla="*/ 1019270 h 1301734"/>
                <a:gd name="csX600" fmla="*/ 583787 w 1309449"/>
                <a:gd name="csY600" fmla="*/ 1011555 h 1301734"/>
                <a:gd name="csX601" fmla="*/ 588502 w 1309449"/>
                <a:gd name="csY601" fmla="*/ 1016270 h 1301734"/>
                <a:gd name="csX602" fmla="*/ 586359 w 1309449"/>
                <a:gd name="csY602" fmla="*/ 1004268 h 1301734"/>
                <a:gd name="csX603" fmla="*/ 590645 w 1309449"/>
                <a:gd name="csY603" fmla="*/ 1005126 h 1301734"/>
                <a:gd name="csX604" fmla="*/ 591931 w 1309449"/>
                <a:gd name="csY604" fmla="*/ 1013698 h 1301734"/>
                <a:gd name="csX605" fmla="*/ 596218 w 1309449"/>
                <a:gd name="csY605" fmla="*/ 1011126 h 1301734"/>
                <a:gd name="csX606" fmla="*/ 594931 w 1309449"/>
                <a:gd name="csY606" fmla="*/ 1005126 h 1301734"/>
                <a:gd name="csX607" fmla="*/ 600075 w 1309449"/>
                <a:gd name="csY607" fmla="*/ 1003411 h 1301734"/>
                <a:gd name="csX608" fmla="*/ 600504 w 1309449"/>
                <a:gd name="csY608" fmla="*/ 1007698 h 1301734"/>
                <a:gd name="csX609" fmla="*/ 603933 w 1309449"/>
                <a:gd name="csY609" fmla="*/ 1006411 h 1301734"/>
                <a:gd name="csX610" fmla="*/ 600932 w 1309449"/>
                <a:gd name="csY610" fmla="*/ 1013698 h 1301734"/>
                <a:gd name="csX611" fmla="*/ 608648 w 1309449"/>
                <a:gd name="csY611" fmla="*/ 1010698 h 1301734"/>
                <a:gd name="csX612" fmla="*/ 609933 w 1309449"/>
                <a:gd name="csY612" fmla="*/ 1015842 h 1301734"/>
                <a:gd name="csX613" fmla="*/ 614648 w 1309449"/>
                <a:gd name="csY613" fmla="*/ 1011126 h 1301734"/>
                <a:gd name="csX614" fmla="*/ 615077 w 1309449"/>
                <a:gd name="csY614" fmla="*/ 1016699 h 1301734"/>
                <a:gd name="csX615" fmla="*/ 619363 w 1309449"/>
                <a:gd name="csY615" fmla="*/ 1016270 h 1301734"/>
                <a:gd name="csX616" fmla="*/ 625793 w 1309449"/>
                <a:gd name="csY616" fmla="*/ 1032557 h 1301734"/>
                <a:gd name="csX617" fmla="*/ 623649 w 1309449"/>
                <a:gd name="csY617" fmla="*/ 1017556 h 1301734"/>
                <a:gd name="csX618" fmla="*/ 630508 w 1309449"/>
                <a:gd name="csY618" fmla="*/ 1018842 h 1301734"/>
                <a:gd name="csX619" fmla="*/ 630936 w 1309449"/>
                <a:gd name="csY619" fmla="*/ 1020985 h 1301734"/>
                <a:gd name="csX620" fmla="*/ 629221 w 1309449"/>
                <a:gd name="csY620" fmla="*/ 1021842 h 1301734"/>
                <a:gd name="csX621" fmla="*/ 629650 w 1309449"/>
                <a:gd name="csY621" fmla="*/ 1023556 h 1301734"/>
                <a:gd name="csX622" fmla="*/ 639509 w 1309449"/>
                <a:gd name="csY622" fmla="*/ 1015842 h 1301734"/>
                <a:gd name="csX623" fmla="*/ 639937 w 1309449"/>
                <a:gd name="csY623" fmla="*/ 1013698 h 1301734"/>
                <a:gd name="csX624" fmla="*/ 636080 w 1309449"/>
                <a:gd name="csY624" fmla="*/ 1011126 h 1301734"/>
                <a:gd name="csX625" fmla="*/ 632222 w 1309449"/>
                <a:gd name="csY625" fmla="*/ 1016699 h 1301734"/>
                <a:gd name="csX626" fmla="*/ 629650 w 1309449"/>
                <a:gd name="csY626" fmla="*/ 1010269 h 1301734"/>
                <a:gd name="csX627" fmla="*/ 621078 w 1309449"/>
                <a:gd name="csY627" fmla="*/ 1010269 h 1301734"/>
                <a:gd name="csX628" fmla="*/ 627507 w 1309449"/>
                <a:gd name="csY628" fmla="*/ 1004268 h 1301734"/>
                <a:gd name="csX629" fmla="*/ 616363 w 1309449"/>
                <a:gd name="csY629" fmla="*/ 1005126 h 1301734"/>
                <a:gd name="csX630" fmla="*/ 614648 w 1309449"/>
                <a:gd name="csY630" fmla="*/ 1002125 h 1301734"/>
                <a:gd name="csX631" fmla="*/ 618935 w 1309449"/>
                <a:gd name="csY631" fmla="*/ 1000840 h 1301734"/>
                <a:gd name="csX632" fmla="*/ 612934 w 1309449"/>
                <a:gd name="csY632" fmla="*/ 995267 h 1301734"/>
                <a:gd name="csX633" fmla="*/ 624935 w 1309449"/>
                <a:gd name="csY633" fmla="*/ 990124 h 1301734"/>
                <a:gd name="csX634" fmla="*/ 624078 w 1309449"/>
                <a:gd name="csY634" fmla="*/ 985409 h 1301734"/>
                <a:gd name="csX635" fmla="*/ 627936 w 1309449"/>
                <a:gd name="csY635" fmla="*/ 983266 h 1301734"/>
                <a:gd name="csX636" fmla="*/ 634365 w 1309449"/>
                <a:gd name="csY636" fmla="*/ 984123 h 1301734"/>
                <a:gd name="csX637" fmla="*/ 634794 w 1309449"/>
                <a:gd name="csY637" fmla="*/ 987981 h 1301734"/>
                <a:gd name="csX638" fmla="*/ 636937 w 1309449"/>
                <a:gd name="csY638" fmla="*/ 984123 h 1301734"/>
                <a:gd name="csX639" fmla="*/ 647224 w 1309449"/>
                <a:gd name="csY639" fmla="*/ 987552 h 1301734"/>
                <a:gd name="csX640" fmla="*/ 652796 w 1309449"/>
                <a:gd name="csY640" fmla="*/ 984123 h 1301734"/>
                <a:gd name="csX641" fmla="*/ 649796 w 1309449"/>
                <a:gd name="csY641" fmla="*/ 979408 h 1301734"/>
                <a:gd name="csX642" fmla="*/ 646366 w 1309449"/>
                <a:gd name="csY642" fmla="*/ 982409 h 1301734"/>
                <a:gd name="csX643" fmla="*/ 625793 w 1309449"/>
                <a:gd name="csY643" fmla="*/ 979408 h 1301734"/>
                <a:gd name="csX644" fmla="*/ 624935 w 1309449"/>
                <a:gd name="csY644" fmla="*/ 975122 h 1301734"/>
                <a:gd name="csX645" fmla="*/ 628793 w 1309449"/>
                <a:gd name="csY645" fmla="*/ 973408 h 1301734"/>
                <a:gd name="csX646" fmla="*/ 621506 w 1309449"/>
                <a:gd name="csY646" fmla="*/ 973836 h 1301734"/>
                <a:gd name="csX647" fmla="*/ 624507 w 1309449"/>
                <a:gd name="csY647" fmla="*/ 965692 h 1301734"/>
                <a:gd name="csX648" fmla="*/ 620649 w 1309449"/>
                <a:gd name="csY648" fmla="*/ 959263 h 1301734"/>
                <a:gd name="csX649" fmla="*/ 618506 w 1309449"/>
                <a:gd name="csY649" fmla="*/ 965264 h 1301734"/>
                <a:gd name="csX650" fmla="*/ 611648 w 1309449"/>
                <a:gd name="csY650" fmla="*/ 961835 h 1301734"/>
                <a:gd name="csX651" fmla="*/ 617220 w 1309449"/>
                <a:gd name="csY651" fmla="*/ 974265 h 1301734"/>
                <a:gd name="csX652" fmla="*/ 615077 w 1309449"/>
                <a:gd name="csY652" fmla="*/ 977694 h 1301734"/>
                <a:gd name="csX653" fmla="*/ 601361 w 1309449"/>
                <a:gd name="csY653" fmla="*/ 975979 h 1301734"/>
                <a:gd name="csX654" fmla="*/ 602218 w 1309449"/>
                <a:gd name="csY654" fmla="*/ 966978 h 1301734"/>
                <a:gd name="csX655" fmla="*/ 598361 w 1309449"/>
                <a:gd name="csY655" fmla="*/ 967835 h 1301734"/>
                <a:gd name="csX656" fmla="*/ 596646 w 1309449"/>
                <a:gd name="csY656" fmla="*/ 960977 h 1301734"/>
                <a:gd name="csX657" fmla="*/ 593217 w 1309449"/>
                <a:gd name="csY657" fmla="*/ 974693 h 1301734"/>
                <a:gd name="csX658" fmla="*/ 589359 w 1309449"/>
                <a:gd name="csY658" fmla="*/ 972550 h 1301734"/>
                <a:gd name="csX659" fmla="*/ 589359 w 1309449"/>
                <a:gd name="csY659" fmla="*/ 965692 h 1301734"/>
                <a:gd name="csX660" fmla="*/ 582930 w 1309449"/>
                <a:gd name="csY660" fmla="*/ 964835 h 1301734"/>
                <a:gd name="csX661" fmla="*/ 585930 w 1309449"/>
                <a:gd name="csY661" fmla="*/ 969978 h 1301734"/>
                <a:gd name="csX662" fmla="*/ 578215 w 1309449"/>
                <a:gd name="csY662" fmla="*/ 971693 h 1301734"/>
                <a:gd name="csX663" fmla="*/ 578215 w 1309449"/>
                <a:gd name="csY663" fmla="*/ 960977 h 1301734"/>
                <a:gd name="csX664" fmla="*/ 572214 w 1309449"/>
                <a:gd name="csY664" fmla="*/ 968264 h 1301734"/>
                <a:gd name="csX665" fmla="*/ 562785 w 1309449"/>
                <a:gd name="csY665" fmla="*/ 962692 h 1301734"/>
                <a:gd name="csX666" fmla="*/ 562785 w 1309449"/>
                <a:gd name="csY666" fmla="*/ 954548 h 1301734"/>
                <a:gd name="csX667" fmla="*/ 553784 w 1309449"/>
                <a:gd name="csY667" fmla="*/ 948119 h 1301734"/>
                <a:gd name="csX668" fmla="*/ 560641 w 1309449"/>
                <a:gd name="csY668" fmla="*/ 940403 h 1301734"/>
                <a:gd name="csX669" fmla="*/ 586788 w 1309449"/>
                <a:gd name="csY669" fmla="*/ 938689 h 1301734"/>
                <a:gd name="csX670" fmla="*/ 593217 w 1309449"/>
                <a:gd name="csY670" fmla="*/ 942975 h 1301734"/>
                <a:gd name="csX671" fmla="*/ 600075 w 1309449"/>
                <a:gd name="csY671" fmla="*/ 939546 h 1301734"/>
                <a:gd name="csX672" fmla="*/ 596646 w 1309449"/>
                <a:gd name="csY672" fmla="*/ 933117 h 1301734"/>
                <a:gd name="csX673" fmla="*/ 599647 w 1309449"/>
                <a:gd name="csY673" fmla="*/ 929688 h 1301734"/>
                <a:gd name="csX674" fmla="*/ 592360 w 1309449"/>
                <a:gd name="csY674" fmla="*/ 927116 h 1301734"/>
                <a:gd name="csX675" fmla="*/ 595789 w 1309449"/>
                <a:gd name="csY675" fmla="*/ 924973 h 1301734"/>
                <a:gd name="csX676" fmla="*/ 590217 w 1309449"/>
                <a:gd name="csY676" fmla="*/ 922830 h 1301734"/>
                <a:gd name="csX677" fmla="*/ 589359 w 1309449"/>
                <a:gd name="csY677" fmla="*/ 926687 h 1301734"/>
                <a:gd name="csX678" fmla="*/ 584216 w 1309449"/>
                <a:gd name="csY678" fmla="*/ 927545 h 1301734"/>
                <a:gd name="csX679" fmla="*/ 591931 w 1309449"/>
                <a:gd name="csY679" fmla="*/ 913400 h 1301734"/>
                <a:gd name="csX680" fmla="*/ 590645 w 1309449"/>
                <a:gd name="csY680" fmla="*/ 909114 h 1301734"/>
                <a:gd name="csX681" fmla="*/ 585930 w 1309449"/>
                <a:gd name="csY681" fmla="*/ 913400 h 1301734"/>
                <a:gd name="csX682" fmla="*/ 583359 w 1309449"/>
                <a:gd name="csY682" fmla="*/ 912543 h 1301734"/>
                <a:gd name="csX683" fmla="*/ 588931 w 1309449"/>
                <a:gd name="csY683" fmla="*/ 905685 h 1301734"/>
                <a:gd name="csX684" fmla="*/ 588074 w 1309449"/>
                <a:gd name="csY684" fmla="*/ 900541 h 1301734"/>
                <a:gd name="csX685" fmla="*/ 583787 w 1309449"/>
                <a:gd name="csY685" fmla="*/ 904399 h 1301734"/>
                <a:gd name="csX686" fmla="*/ 579073 w 1309449"/>
                <a:gd name="csY686" fmla="*/ 902256 h 1301734"/>
                <a:gd name="csX687" fmla="*/ 580787 w 1309449"/>
                <a:gd name="csY687" fmla="*/ 892826 h 1301734"/>
                <a:gd name="csX688" fmla="*/ 572214 w 1309449"/>
                <a:gd name="csY688" fmla="*/ 892826 h 1301734"/>
                <a:gd name="csX689" fmla="*/ 569643 w 1309449"/>
                <a:gd name="csY689" fmla="*/ 887683 h 1301734"/>
                <a:gd name="csX690" fmla="*/ 571357 w 1309449"/>
                <a:gd name="csY690" fmla="*/ 897541 h 1301734"/>
                <a:gd name="csX691" fmla="*/ 568357 w 1309449"/>
                <a:gd name="csY691" fmla="*/ 898827 h 1301734"/>
                <a:gd name="csX692" fmla="*/ 572214 w 1309449"/>
                <a:gd name="csY692" fmla="*/ 904828 h 1301734"/>
                <a:gd name="csX693" fmla="*/ 567071 w 1309449"/>
                <a:gd name="csY693" fmla="*/ 906113 h 1301734"/>
                <a:gd name="csX694" fmla="*/ 567071 w 1309449"/>
                <a:gd name="csY694" fmla="*/ 910400 h 1301734"/>
                <a:gd name="csX695" fmla="*/ 563213 w 1309449"/>
                <a:gd name="csY695" fmla="*/ 906971 h 1301734"/>
                <a:gd name="csX696" fmla="*/ 561928 w 1309449"/>
                <a:gd name="csY696" fmla="*/ 912543 h 1301734"/>
                <a:gd name="csX697" fmla="*/ 555069 w 1309449"/>
                <a:gd name="csY697" fmla="*/ 912543 h 1301734"/>
                <a:gd name="csX698" fmla="*/ 554212 w 1309449"/>
                <a:gd name="csY698" fmla="*/ 921973 h 1301734"/>
                <a:gd name="csX699" fmla="*/ 559784 w 1309449"/>
                <a:gd name="csY699" fmla="*/ 928830 h 1301734"/>
                <a:gd name="csX700" fmla="*/ 554641 w 1309449"/>
                <a:gd name="csY700" fmla="*/ 932259 h 1301734"/>
                <a:gd name="csX701" fmla="*/ 557641 w 1309449"/>
                <a:gd name="csY701" fmla="*/ 933974 h 1301734"/>
                <a:gd name="csX702" fmla="*/ 547354 w 1309449"/>
                <a:gd name="csY702" fmla="*/ 938689 h 1301734"/>
                <a:gd name="csX703" fmla="*/ 541353 w 1309449"/>
                <a:gd name="csY703" fmla="*/ 932688 h 1301734"/>
                <a:gd name="csX704" fmla="*/ 542211 w 1309449"/>
                <a:gd name="csY704" fmla="*/ 943832 h 1301734"/>
                <a:gd name="csX705" fmla="*/ 535353 w 1309449"/>
                <a:gd name="csY705" fmla="*/ 944690 h 1301734"/>
                <a:gd name="csX706" fmla="*/ 534067 w 1309449"/>
                <a:gd name="csY706" fmla="*/ 948547 h 1301734"/>
                <a:gd name="csX707" fmla="*/ 536210 w 1309449"/>
                <a:gd name="csY707" fmla="*/ 938689 h 1301734"/>
                <a:gd name="csX708" fmla="*/ 532352 w 1309449"/>
                <a:gd name="csY708" fmla="*/ 934831 h 1301734"/>
                <a:gd name="csX709" fmla="*/ 528066 w 1309449"/>
                <a:gd name="csY709" fmla="*/ 936974 h 1301734"/>
                <a:gd name="csX710" fmla="*/ 530209 w 1309449"/>
                <a:gd name="csY710" fmla="*/ 930974 h 1301734"/>
                <a:gd name="csX711" fmla="*/ 521208 w 1309449"/>
                <a:gd name="csY711" fmla="*/ 919829 h 1301734"/>
                <a:gd name="csX712" fmla="*/ 524637 w 1309449"/>
                <a:gd name="csY712" fmla="*/ 919401 h 1301734"/>
                <a:gd name="csX713" fmla="*/ 929688 w 1309449"/>
                <a:gd name="csY713" fmla="*/ 780955 h 1301734"/>
                <a:gd name="csX714" fmla="*/ 933117 w 1309449"/>
                <a:gd name="csY714" fmla="*/ 782669 h 1301734"/>
                <a:gd name="csX715" fmla="*/ 935260 w 1309449"/>
                <a:gd name="csY715" fmla="*/ 787384 h 1301734"/>
                <a:gd name="csX716" fmla="*/ 932259 w 1309449"/>
                <a:gd name="csY716" fmla="*/ 784813 h 1301734"/>
                <a:gd name="csX717" fmla="*/ 925402 w 1309449"/>
                <a:gd name="csY717" fmla="*/ 787384 h 1301734"/>
                <a:gd name="csX718" fmla="*/ 929688 w 1309449"/>
                <a:gd name="csY718" fmla="*/ 780955 h 1301734"/>
                <a:gd name="csX719" fmla="*/ 927116 w 1309449"/>
                <a:gd name="csY719" fmla="*/ 768525 h 1301734"/>
                <a:gd name="csX720" fmla="*/ 930974 w 1309449"/>
                <a:gd name="csY720" fmla="*/ 770239 h 1301734"/>
                <a:gd name="csX721" fmla="*/ 930116 w 1309449"/>
                <a:gd name="csY721" fmla="*/ 779240 h 1301734"/>
                <a:gd name="csX722" fmla="*/ 927973 w 1309449"/>
                <a:gd name="csY722" fmla="*/ 778383 h 1301734"/>
                <a:gd name="csX723" fmla="*/ 927116 w 1309449"/>
                <a:gd name="csY723" fmla="*/ 768525 h 1301734"/>
                <a:gd name="csX724" fmla="*/ 923258 w 1309449"/>
                <a:gd name="csY724" fmla="*/ 1016270 h 1301734"/>
                <a:gd name="csX725" fmla="*/ 921973 w 1309449"/>
                <a:gd name="csY725" fmla="*/ 1025700 h 1301734"/>
                <a:gd name="csX726" fmla="*/ 915972 w 1309449"/>
                <a:gd name="csY726" fmla="*/ 1027843 h 1301734"/>
                <a:gd name="csX727" fmla="*/ 918115 w 1309449"/>
                <a:gd name="csY727" fmla="*/ 1018842 h 1301734"/>
                <a:gd name="csX728" fmla="*/ 923258 w 1309449"/>
                <a:gd name="csY728" fmla="*/ 1016270 h 1301734"/>
                <a:gd name="csX729" fmla="*/ 859393 w 1309449"/>
                <a:gd name="csY729" fmla="*/ 807101 h 1301734"/>
                <a:gd name="csX730" fmla="*/ 869680 w 1309449"/>
                <a:gd name="csY730" fmla="*/ 816959 h 1301734"/>
                <a:gd name="csX731" fmla="*/ 876110 w 1309449"/>
                <a:gd name="csY731" fmla="*/ 816102 h 1301734"/>
                <a:gd name="csX732" fmla="*/ 875252 w 1309449"/>
                <a:gd name="csY732" fmla="*/ 811387 h 1301734"/>
                <a:gd name="csX733" fmla="*/ 886825 w 1309449"/>
                <a:gd name="csY733" fmla="*/ 815673 h 1301734"/>
                <a:gd name="csX734" fmla="*/ 894540 w 1309449"/>
                <a:gd name="csY734" fmla="*/ 828104 h 1301734"/>
                <a:gd name="csX735" fmla="*/ 887254 w 1309449"/>
                <a:gd name="csY735" fmla="*/ 842248 h 1301734"/>
                <a:gd name="csX736" fmla="*/ 884253 w 1309449"/>
                <a:gd name="csY736" fmla="*/ 838391 h 1301734"/>
                <a:gd name="csX737" fmla="*/ 878253 w 1309449"/>
                <a:gd name="csY737" fmla="*/ 841391 h 1301734"/>
                <a:gd name="csX738" fmla="*/ 882539 w 1309449"/>
                <a:gd name="csY738" fmla="*/ 850392 h 1301734"/>
                <a:gd name="csX739" fmla="*/ 870966 w 1309449"/>
                <a:gd name="csY739" fmla="*/ 851249 h 1301734"/>
                <a:gd name="csX740" fmla="*/ 872681 w 1309449"/>
                <a:gd name="csY740" fmla="*/ 856393 h 1301734"/>
                <a:gd name="csX741" fmla="*/ 877824 w 1309449"/>
                <a:gd name="csY741" fmla="*/ 855536 h 1301734"/>
                <a:gd name="csX742" fmla="*/ 873109 w 1309449"/>
                <a:gd name="csY742" fmla="*/ 866251 h 1301734"/>
                <a:gd name="csX743" fmla="*/ 874824 w 1309449"/>
                <a:gd name="csY743" fmla="*/ 874395 h 1301734"/>
                <a:gd name="csX744" fmla="*/ 880396 w 1309449"/>
                <a:gd name="csY744" fmla="*/ 874395 h 1301734"/>
                <a:gd name="csX745" fmla="*/ 883825 w 1309449"/>
                <a:gd name="csY745" fmla="*/ 882110 h 1301734"/>
                <a:gd name="csX746" fmla="*/ 891112 w 1309449"/>
                <a:gd name="csY746" fmla="*/ 882110 h 1301734"/>
                <a:gd name="csX747" fmla="*/ 889826 w 1309449"/>
                <a:gd name="csY747" fmla="*/ 889397 h 1301734"/>
                <a:gd name="csX748" fmla="*/ 900113 w 1309449"/>
                <a:gd name="csY748" fmla="*/ 900113 h 1301734"/>
                <a:gd name="csX749" fmla="*/ 898827 w 1309449"/>
                <a:gd name="csY749" fmla="*/ 908257 h 1301734"/>
                <a:gd name="csX750" fmla="*/ 894540 w 1309449"/>
                <a:gd name="csY750" fmla="*/ 909971 h 1301734"/>
                <a:gd name="csX751" fmla="*/ 893255 w 1309449"/>
                <a:gd name="csY751" fmla="*/ 904828 h 1301734"/>
                <a:gd name="csX752" fmla="*/ 889826 w 1309449"/>
                <a:gd name="csY752" fmla="*/ 909114 h 1301734"/>
                <a:gd name="csX753" fmla="*/ 893683 w 1309449"/>
                <a:gd name="csY753" fmla="*/ 911257 h 1301734"/>
                <a:gd name="csX754" fmla="*/ 891969 w 1309449"/>
                <a:gd name="csY754" fmla="*/ 923258 h 1301734"/>
                <a:gd name="csX755" fmla="*/ 897541 w 1309449"/>
                <a:gd name="csY755" fmla="*/ 931402 h 1301734"/>
                <a:gd name="csX756" fmla="*/ 894540 w 1309449"/>
                <a:gd name="csY756" fmla="*/ 935688 h 1301734"/>
                <a:gd name="csX757" fmla="*/ 886825 w 1309449"/>
                <a:gd name="csY757" fmla="*/ 933117 h 1301734"/>
                <a:gd name="csX758" fmla="*/ 892397 w 1309449"/>
                <a:gd name="csY758" fmla="*/ 944261 h 1301734"/>
                <a:gd name="csX759" fmla="*/ 883825 w 1309449"/>
                <a:gd name="csY759" fmla="*/ 945547 h 1301734"/>
                <a:gd name="csX760" fmla="*/ 881682 w 1309449"/>
                <a:gd name="csY760" fmla="*/ 953691 h 1301734"/>
                <a:gd name="csX761" fmla="*/ 875252 w 1309449"/>
                <a:gd name="csY761" fmla="*/ 954119 h 1301734"/>
                <a:gd name="csX762" fmla="*/ 874824 w 1309449"/>
                <a:gd name="csY762" fmla="*/ 963120 h 1301734"/>
                <a:gd name="csX763" fmla="*/ 887254 w 1309449"/>
                <a:gd name="csY763" fmla="*/ 965692 h 1301734"/>
                <a:gd name="csX764" fmla="*/ 883825 w 1309449"/>
                <a:gd name="csY764" fmla="*/ 970836 h 1301734"/>
                <a:gd name="csX765" fmla="*/ 886396 w 1309449"/>
                <a:gd name="csY765" fmla="*/ 972979 h 1301734"/>
                <a:gd name="csX766" fmla="*/ 897969 w 1309449"/>
                <a:gd name="csY766" fmla="*/ 955834 h 1301734"/>
                <a:gd name="csX767" fmla="*/ 904399 w 1309449"/>
                <a:gd name="csY767" fmla="*/ 953262 h 1301734"/>
                <a:gd name="csX768" fmla="*/ 910400 w 1309449"/>
                <a:gd name="csY768" fmla="*/ 958834 h 1301734"/>
                <a:gd name="csX769" fmla="*/ 920686 w 1309449"/>
                <a:gd name="csY769" fmla="*/ 949833 h 1301734"/>
                <a:gd name="csX770" fmla="*/ 913400 w 1309449"/>
                <a:gd name="csY770" fmla="*/ 960120 h 1301734"/>
                <a:gd name="csX771" fmla="*/ 914686 w 1309449"/>
                <a:gd name="csY771" fmla="*/ 963978 h 1301734"/>
                <a:gd name="csX772" fmla="*/ 909542 w 1309449"/>
                <a:gd name="csY772" fmla="*/ 964835 h 1301734"/>
                <a:gd name="csX773" fmla="*/ 913829 w 1309449"/>
                <a:gd name="csY773" fmla="*/ 975551 h 1301734"/>
                <a:gd name="csX774" fmla="*/ 908257 w 1309449"/>
                <a:gd name="csY774" fmla="*/ 981552 h 1301734"/>
                <a:gd name="csX775" fmla="*/ 897969 w 1309449"/>
                <a:gd name="csY775" fmla="*/ 979408 h 1301734"/>
                <a:gd name="csX776" fmla="*/ 907828 w 1309449"/>
                <a:gd name="csY776" fmla="*/ 999554 h 1301734"/>
                <a:gd name="csX777" fmla="*/ 898398 w 1309449"/>
                <a:gd name="csY777" fmla="*/ 1002125 h 1301734"/>
                <a:gd name="csX778" fmla="*/ 893255 w 1309449"/>
                <a:gd name="csY778" fmla="*/ 993553 h 1301734"/>
                <a:gd name="csX779" fmla="*/ 879967 w 1309449"/>
                <a:gd name="csY779" fmla="*/ 1002983 h 1301734"/>
                <a:gd name="csX780" fmla="*/ 879967 w 1309449"/>
                <a:gd name="csY780" fmla="*/ 1010269 h 1301734"/>
                <a:gd name="csX781" fmla="*/ 885539 w 1309449"/>
                <a:gd name="csY781" fmla="*/ 1014984 h 1301734"/>
                <a:gd name="csX782" fmla="*/ 892826 w 1309449"/>
                <a:gd name="csY782" fmla="*/ 1006411 h 1301734"/>
                <a:gd name="csX783" fmla="*/ 899255 w 1309449"/>
                <a:gd name="csY783" fmla="*/ 1010698 h 1301734"/>
                <a:gd name="csX784" fmla="*/ 900113 w 1309449"/>
                <a:gd name="csY784" fmla="*/ 1015412 h 1301734"/>
                <a:gd name="csX785" fmla="*/ 894112 w 1309449"/>
                <a:gd name="csY785" fmla="*/ 1020128 h 1301734"/>
                <a:gd name="csX786" fmla="*/ 909114 w 1309449"/>
                <a:gd name="csY786" fmla="*/ 1042845 h 1301734"/>
                <a:gd name="csX787" fmla="*/ 911685 w 1309449"/>
                <a:gd name="csY787" fmla="*/ 1055275 h 1301734"/>
                <a:gd name="csX788" fmla="*/ 907399 w 1309449"/>
                <a:gd name="csY788" fmla="*/ 1056132 h 1301734"/>
                <a:gd name="csX789" fmla="*/ 902256 w 1309449"/>
                <a:gd name="csY789" fmla="*/ 1049274 h 1301734"/>
                <a:gd name="csX790" fmla="*/ 886825 w 1309449"/>
                <a:gd name="csY790" fmla="*/ 1047988 h 1301734"/>
                <a:gd name="csX791" fmla="*/ 891540 w 1309449"/>
                <a:gd name="csY791" fmla="*/ 1041130 h 1301734"/>
                <a:gd name="csX792" fmla="*/ 885111 w 1309449"/>
                <a:gd name="csY792" fmla="*/ 1029557 h 1301734"/>
                <a:gd name="csX793" fmla="*/ 876967 w 1309449"/>
                <a:gd name="csY793" fmla="*/ 1035130 h 1301734"/>
                <a:gd name="csX794" fmla="*/ 878681 w 1309449"/>
                <a:gd name="csY794" fmla="*/ 1044559 h 1301734"/>
                <a:gd name="csX795" fmla="*/ 875252 w 1309449"/>
                <a:gd name="csY795" fmla="*/ 1046274 h 1301734"/>
                <a:gd name="csX796" fmla="*/ 869680 w 1309449"/>
                <a:gd name="csY796" fmla="*/ 1044559 h 1301734"/>
                <a:gd name="csX797" fmla="*/ 873538 w 1309449"/>
                <a:gd name="csY797" fmla="*/ 1038558 h 1301734"/>
                <a:gd name="csX798" fmla="*/ 870966 w 1309449"/>
                <a:gd name="csY798" fmla="*/ 1033844 h 1301734"/>
                <a:gd name="csX799" fmla="*/ 853393 w 1309449"/>
                <a:gd name="csY799" fmla="*/ 1030414 h 1301734"/>
                <a:gd name="csX800" fmla="*/ 851678 w 1309449"/>
                <a:gd name="csY800" fmla="*/ 1049703 h 1301734"/>
                <a:gd name="csX801" fmla="*/ 857679 w 1309449"/>
                <a:gd name="csY801" fmla="*/ 1056989 h 1301734"/>
                <a:gd name="csX802" fmla="*/ 845677 w 1309449"/>
                <a:gd name="csY802" fmla="*/ 1068134 h 1301734"/>
                <a:gd name="csX803" fmla="*/ 838819 w 1309449"/>
                <a:gd name="csY803" fmla="*/ 1063419 h 1301734"/>
                <a:gd name="csX804" fmla="*/ 832818 w 1309449"/>
                <a:gd name="csY804" fmla="*/ 1065990 h 1301734"/>
                <a:gd name="csX805" fmla="*/ 829389 w 1309449"/>
                <a:gd name="csY805" fmla="*/ 1079706 h 1301734"/>
                <a:gd name="csX806" fmla="*/ 841391 w 1309449"/>
                <a:gd name="csY806" fmla="*/ 1099852 h 1301734"/>
                <a:gd name="csX807" fmla="*/ 854678 w 1309449"/>
                <a:gd name="csY807" fmla="*/ 1096423 h 1301734"/>
                <a:gd name="csX808" fmla="*/ 864537 w 1309449"/>
                <a:gd name="csY808" fmla="*/ 1101138 h 1301734"/>
                <a:gd name="csX809" fmla="*/ 860679 w 1309449"/>
                <a:gd name="csY809" fmla="*/ 1113139 h 1301734"/>
                <a:gd name="csX810" fmla="*/ 856822 w 1309449"/>
                <a:gd name="csY810" fmla="*/ 1110996 h 1301734"/>
                <a:gd name="csX811" fmla="*/ 856393 w 1309449"/>
                <a:gd name="csY811" fmla="*/ 1102852 h 1301734"/>
                <a:gd name="csX812" fmla="*/ 852535 w 1309449"/>
                <a:gd name="csY812" fmla="*/ 1106281 h 1301734"/>
                <a:gd name="csX813" fmla="*/ 841820 w 1309449"/>
                <a:gd name="csY813" fmla="*/ 1101995 h 1301734"/>
                <a:gd name="csX814" fmla="*/ 840534 w 1309449"/>
                <a:gd name="csY814" fmla="*/ 1107567 h 1301734"/>
                <a:gd name="csX815" fmla="*/ 830675 w 1309449"/>
                <a:gd name="csY815" fmla="*/ 1105853 h 1301734"/>
                <a:gd name="csX816" fmla="*/ 822960 w 1309449"/>
                <a:gd name="csY816" fmla="*/ 1110996 h 1301734"/>
                <a:gd name="csX817" fmla="*/ 821246 w 1309449"/>
                <a:gd name="csY817" fmla="*/ 1104995 h 1301734"/>
                <a:gd name="csX818" fmla="*/ 815673 w 1309449"/>
                <a:gd name="csY818" fmla="*/ 1111425 h 1301734"/>
                <a:gd name="csX819" fmla="*/ 824675 w 1309449"/>
                <a:gd name="csY819" fmla="*/ 1121712 h 1301734"/>
                <a:gd name="csX820" fmla="*/ 831533 w 1309449"/>
                <a:gd name="csY820" fmla="*/ 1123855 h 1301734"/>
                <a:gd name="csX821" fmla="*/ 833676 w 1309449"/>
                <a:gd name="csY821" fmla="*/ 1128141 h 1301734"/>
                <a:gd name="csX822" fmla="*/ 830247 w 1309449"/>
                <a:gd name="csY822" fmla="*/ 1131570 h 1301734"/>
                <a:gd name="csX823" fmla="*/ 819960 w 1309449"/>
                <a:gd name="csY823" fmla="*/ 1127713 h 1301734"/>
                <a:gd name="csX824" fmla="*/ 807101 w 1309449"/>
                <a:gd name="csY824" fmla="*/ 1140143 h 1301734"/>
                <a:gd name="csX825" fmla="*/ 792528 w 1309449"/>
                <a:gd name="csY825" fmla="*/ 1132427 h 1301734"/>
                <a:gd name="csX826" fmla="*/ 780526 w 1309449"/>
                <a:gd name="csY826" fmla="*/ 1139285 h 1301734"/>
                <a:gd name="csX827" fmla="*/ 783526 w 1309449"/>
                <a:gd name="csY827" fmla="*/ 1125998 h 1301734"/>
                <a:gd name="csX828" fmla="*/ 789956 w 1309449"/>
                <a:gd name="csY828" fmla="*/ 1125141 h 1301734"/>
                <a:gd name="csX829" fmla="*/ 787384 w 1309449"/>
                <a:gd name="csY829" fmla="*/ 1119569 h 1301734"/>
                <a:gd name="csX830" fmla="*/ 793385 w 1309449"/>
                <a:gd name="csY830" fmla="*/ 1119569 h 1301734"/>
                <a:gd name="csX831" fmla="*/ 804958 w 1309449"/>
                <a:gd name="csY831" fmla="*/ 1110996 h 1301734"/>
                <a:gd name="csX832" fmla="*/ 799814 w 1309449"/>
                <a:gd name="csY832" fmla="*/ 1104995 h 1301734"/>
                <a:gd name="csX833" fmla="*/ 780526 w 1309449"/>
                <a:gd name="csY833" fmla="*/ 1101567 h 1301734"/>
                <a:gd name="csX834" fmla="*/ 784384 w 1309449"/>
                <a:gd name="csY834" fmla="*/ 1086565 h 1301734"/>
                <a:gd name="csX835" fmla="*/ 782241 w 1309449"/>
                <a:gd name="csY835" fmla="*/ 1080992 h 1301734"/>
                <a:gd name="csX836" fmla="*/ 799386 w 1309449"/>
                <a:gd name="csY836" fmla="*/ 1079278 h 1301734"/>
                <a:gd name="csX837" fmla="*/ 792099 w 1309449"/>
                <a:gd name="csY837" fmla="*/ 1072848 h 1301734"/>
                <a:gd name="csX838" fmla="*/ 796385 w 1309449"/>
                <a:gd name="csY838" fmla="*/ 1065562 h 1301734"/>
                <a:gd name="csX839" fmla="*/ 784384 w 1309449"/>
                <a:gd name="csY839" fmla="*/ 1068134 h 1301734"/>
                <a:gd name="csX840" fmla="*/ 777954 w 1309449"/>
                <a:gd name="csY840" fmla="*/ 1065133 h 1301734"/>
                <a:gd name="csX841" fmla="*/ 769811 w 1309449"/>
                <a:gd name="csY841" fmla="*/ 1076706 h 1301734"/>
                <a:gd name="csX842" fmla="*/ 762524 w 1309449"/>
                <a:gd name="csY842" fmla="*/ 1076706 h 1301734"/>
                <a:gd name="csX843" fmla="*/ 760381 w 1309449"/>
                <a:gd name="csY843" fmla="*/ 1068134 h 1301734"/>
                <a:gd name="csX844" fmla="*/ 767239 w 1309449"/>
                <a:gd name="csY844" fmla="*/ 1065990 h 1301734"/>
                <a:gd name="csX845" fmla="*/ 772382 w 1309449"/>
                <a:gd name="csY845" fmla="*/ 1055703 h 1301734"/>
                <a:gd name="csX846" fmla="*/ 763810 w 1309449"/>
                <a:gd name="csY846" fmla="*/ 1054846 h 1301734"/>
                <a:gd name="csX847" fmla="*/ 752237 w 1309449"/>
                <a:gd name="csY847" fmla="*/ 1068134 h 1301734"/>
                <a:gd name="csX848" fmla="*/ 753952 w 1309449"/>
                <a:gd name="csY848" fmla="*/ 1059133 h 1301734"/>
                <a:gd name="csX849" fmla="*/ 748379 w 1309449"/>
                <a:gd name="csY849" fmla="*/ 1055703 h 1301734"/>
                <a:gd name="csX850" fmla="*/ 756523 w 1309449"/>
                <a:gd name="csY850" fmla="*/ 1054418 h 1301734"/>
                <a:gd name="csX851" fmla="*/ 758666 w 1309449"/>
                <a:gd name="csY851" fmla="*/ 1049703 h 1301734"/>
                <a:gd name="csX852" fmla="*/ 767668 w 1309449"/>
                <a:gd name="csY852" fmla="*/ 1053132 h 1301734"/>
                <a:gd name="csX853" fmla="*/ 785670 w 1309449"/>
                <a:gd name="csY853" fmla="*/ 1045416 h 1301734"/>
                <a:gd name="csX854" fmla="*/ 785670 w 1309449"/>
                <a:gd name="csY854" fmla="*/ 1025700 h 1301734"/>
                <a:gd name="csX855" fmla="*/ 795957 w 1309449"/>
                <a:gd name="csY855" fmla="*/ 1014555 h 1301734"/>
                <a:gd name="csX856" fmla="*/ 787813 w 1309449"/>
                <a:gd name="csY856" fmla="*/ 1013698 h 1301734"/>
                <a:gd name="csX857" fmla="*/ 787384 w 1309449"/>
                <a:gd name="csY857" fmla="*/ 1006411 h 1301734"/>
                <a:gd name="csX858" fmla="*/ 780526 w 1309449"/>
                <a:gd name="csY858" fmla="*/ 1005126 h 1301734"/>
                <a:gd name="csX859" fmla="*/ 779240 w 1309449"/>
                <a:gd name="csY859" fmla="*/ 1000840 h 1301734"/>
                <a:gd name="csX860" fmla="*/ 788242 w 1309449"/>
                <a:gd name="csY860" fmla="*/ 1003411 h 1301734"/>
                <a:gd name="csX861" fmla="*/ 788242 w 1309449"/>
                <a:gd name="csY861" fmla="*/ 997410 h 1301734"/>
                <a:gd name="csX862" fmla="*/ 775811 w 1309449"/>
                <a:gd name="csY862" fmla="*/ 990553 h 1301734"/>
                <a:gd name="csX863" fmla="*/ 767668 w 1309449"/>
                <a:gd name="csY863" fmla="*/ 1002125 h 1301734"/>
                <a:gd name="csX864" fmla="*/ 769382 w 1309449"/>
                <a:gd name="csY864" fmla="*/ 1011555 h 1301734"/>
                <a:gd name="csX865" fmla="*/ 749236 w 1309449"/>
                <a:gd name="csY865" fmla="*/ 1009412 h 1301734"/>
                <a:gd name="csX866" fmla="*/ 747522 w 1309449"/>
                <a:gd name="csY866" fmla="*/ 1015412 h 1301734"/>
                <a:gd name="csX867" fmla="*/ 744950 w 1309449"/>
                <a:gd name="csY867" fmla="*/ 1011555 h 1301734"/>
                <a:gd name="csX868" fmla="*/ 737235 w 1309449"/>
                <a:gd name="csY868" fmla="*/ 1012412 h 1301734"/>
                <a:gd name="csX869" fmla="*/ 739807 w 1309449"/>
                <a:gd name="csY869" fmla="*/ 1016270 h 1301734"/>
                <a:gd name="csX870" fmla="*/ 735092 w 1309449"/>
                <a:gd name="csY870" fmla="*/ 1018413 h 1301734"/>
                <a:gd name="csX871" fmla="*/ 740235 w 1309449"/>
                <a:gd name="csY871" fmla="*/ 1023556 h 1301734"/>
                <a:gd name="csX872" fmla="*/ 733806 w 1309449"/>
                <a:gd name="csY872" fmla="*/ 1021413 h 1301734"/>
                <a:gd name="csX873" fmla="*/ 736807 w 1309449"/>
                <a:gd name="csY873" fmla="*/ 1029129 h 1301734"/>
                <a:gd name="csX874" fmla="*/ 731234 w 1309449"/>
                <a:gd name="csY874" fmla="*/ 1035558 h 1301734"/>
                <a:gd name="csX875" fmla="*/ 726091 w 1309449"/>
                <a:gd name="csY875" fmla="*/ 1035558 h 1301734"/>
                <a:gd name="csX876" fmla="*/ 725234 w 1309449"/>
                <a:gd name="csY876" fmla="*/ 1026986 h 1301734"/>
                <a:gd name="csX877" fmla="*/ 717947 w 1309449"/>
                <a:gd name="csY877" fmla="*/ 1020985 h 1301734"/>
                <a:gd name="csX878" fmla="*/ 723948 w 1309449"/>
                <a:gd name="csY878" fmla="*/ 1013698 h 1301734"/>
                <a:gd name="csX879" fmla="*/ 713661 w 1309449"/>
                <a:gd name="csY879" fmla="*/ 1012412 h 1301734"/>
                <a:gd name="csX880" fmla="*/ 702517 w 1309449"/>
                <a:gd name="csY880" fmla="*/ 1004697 h 1301734"/>
                <a:gd name="csX881" fmla="*/ 699516 w 1309449"/>
                <a:gd name="csY881" fmla="*/ 996982 h 1301734"/>
                <a:gd name="csX882" fmla="*/ 702517 w 1309449"/>
                <a:gd name="csY882" fmla="*/ 990553 h 1301734"/>
                <a:gd name="csX883" fmla="*/ 696087 w 1309449"/>
                <a:gd name="csY883" fmla="*/ 990981 h 1301734"/>
                <a:gd name="csX884" fmla="*/ 699516 w 1309449"/>
                <a:gd name="csY884" fmla="*/ 987981 h 1301734"/>
                <a:gd name="csX885" fmla="*/ 694801 w 1309449"/>
                <a:gd name="csY885" fmla="*/ 969121 h 1301734"/>
                <a:gd name="csX886" fmla="*/ 710660 w 1309449"/>
                <a:gd name="csY886" fmla="*/ 945975 h 1301734"/>
                <a:gd name="csX887" fmla="*/ 717518 w 1309449"/>
                <a:gd name="csY887" fmla="*/ 945547 h 1301734"/>
                <a:gd name="csX888" fmla="*/ 714089 w 1309449"/>
                <a:gd name="csY888" fmla="*/ 939546 h 1301734"/>
                <a:gd name="csX889" fmla="*/ 721805 w 1309449"/>
                <a:gd name="csY889" fmla="*/ 942547 h 1301734"/>
                <a:gd name="csX890" fmla="*/ 717090 w 1309449"/>
                <a:gd name="csY890" fmla="*/ 935688 h 1301734"/>
                <a:gd name="csX891" fmla="*/ 722233 w 1309449"/>
                <a:gd name="csY891" fmla="*/ 939118 h 1301734"/>
                <a:gd name="csX892" fmla="*/ 729520 w 1309449"/>
                <a:gd name="csY892" fmla="*/ 936974 h 1301734"/>
                <a:gd name="csX893" fmla="*/ 729091 w 1309449"/>
                <a:gd name="csY893" fmla="*/ 931831 h 1301734"/>
                <a:gd name="csX894" fmla="*/ 736807 w 1309449"/>
                <a:gd name="csY894" fmla="*/ 923687 h 1301734"/>
                <a:gd name="csX895" fmla="*/ 744950 w 1309449"/>
                <a:gd name="csY895" fmla="*/ 925402 h 1301734"/>
                <a:gd name="csX896" fmla="*/ 753523 w 1309449"/>
                <a:gd name="csY896" fmla="*/ 936974 h 1301734"/>
                <a:gd name="csX897" fmla="*/ 770239 w 1309449"/>
                <a:gd name="csY897" fmla="*/ 947261 h 1301734"/>
                <a:gd name="csX898" fmla="*/ 777954 w 1309449"/>
                <a:gd name="csY898" fmla="*/ 945975 h 1301734"/>
                <a:gd name="csX899" fmla="*/ 773240 w 1309449"/>
                <a:gd name="csY899" fmla="*/ 938260 h 1301734"/>
                <a:gd name="csX900" fmla="*/ 785241 w 1309449"/>
                <a:gd name="csY900" fmla="*/ 931402 h 1301734"/>
                <a:gd name="csX901" fmla="*/ 789956 w 1309449"/>
                <a:gd name="csY901" fmla="*/ 938260 h 1301734"/>
                <a:gd name="csX902" fmla="*/ 794242 w 1309449"/>
                <a:gd name="csY902" fmla="*/ 936117 h 1301734"/>
                <a:gd name="csX903" fmla="*/ 796385 w 1309449"/>
                <a:gd name="csY903" fmla="*/ 941689 h 1301734"/>
                <a:gd name="csX904" fmla="*/ 802815 w 1309449"/>
                <a:gd name="csY904" fmla="*/ 938689 h 1301734"/>
                <a:gd name="csX905" fmla="*/ 808815 w 1309449"/>
                <a:gd name="csY905" fmla="*/ 950690 h 1301734"/>
                <a:gd name="csX906" fmla="*/ 817388 w 1309449"/>
                <a:gd name="csY906" fmla="*/ 953262 h 1301734"/>
                <a:gd name="csX907" fmla="*/ 810101 w 1309449"/>
                <a:gd name="csY907" fmla="*/ 934831 h 1301734"/>
                <a:gd name="csX908" fmla="*/ 812244 w 1309449"/>
                <a:gd name="csY908" fmla="*/ 929259 h 1301734"/>
                <a:gd name="csX909" fmla="*/ 803672 w 1309449"/>
                <a:gd name="csY909" fmla="*/ 931831 h 1301734"/>
                <a:gd name="csX910" fmla="*/ 805815 w 1309449"/>
                <a:gd name="csY910" fmla="*/ 922830 h 1301734"/>
                <a:gd name="csX911" fmla="*/ 799814 w 1309449"/>
                <a:gd name="csY911" fmla="*/ 921973 h 1301734"/>
                <a:gd name="csX912" fmla="*/ 792956 w 1309449"/>
                <a:gd name="csY912" fmla="*/ 906113 h 1301734"/>
                <a:gd name="csX913" fmla="*/ 786098 w 1309449"/>
                <a:gd name="csY913" fmla="*/ 905685 h 1301734"/>
                <a:gd name="csX914" fmla="*/ 782669 w 1309449"/>
                <a:gd name="csY914" fmla="*/ 898827 h 1301734"/>
                <a:gd name="csX915" fmla="*/ 786098 w 1309449"/>
                <a:gd name="csY915" fmla="*/ 900113 h 1301734"/>
                <a:gd name="csX916" fmla="*/ 787813 w 1309449"/>
                <a:gd name="csY916" fmla="*/ 894540 h 1301734"/>
                <a:gd name="csX917" fmla="*/ 792528 w 1309449"/>
                <a:gd name="csY917" fmla="*/ 898398 h 1301734"/>
                <a:gd name="csX918" fmla="*/ 797243 w 1309449"/>
                <a:gd name="csY918" fmla="*/ 888540 h 1301734"/>
                <a:gd name="csX919" fmla="*/ 794671 w 1309449"/>
                <a:gd name="csY919" fmla="*/ 881682 h 1301734"/>
                <a:gd name="csX920" fmla="*/ 801100 w 1309449"/>
                <a:gd name="csY920" fmla="*/ 877395 h 1301734"/>
                <a:gd name="csX921" fmla="*/ 805815 w 1309449"/>
                <a:gd name="csY921" fmla="*/ 882110 h 1301734"/>
                <a:gd name="csX922" fmla="*/ 800671 w 1309449"/>
                <a:gd name="csY922" fmla="*/ 888968 h 1301734"/>
                <a:gd name="csX923" fmla="*/ 810530 w 1309449"/>
                <a:gd name="csY923" fmla="*/ 883396 h 1301734"/>
                <a:gd name="csX924" fmla="*/ 822960 w 1309449"/>
                <a:gd name="csY924" fmla="*/ 885539 h 1301734"/>
                <a:gd name="csX925" fmla="*/ 822532 w 1309449"/>
                <a:gd name="csY925" fmla="*/ 880396 h 1301734"/>
                <a:gd name="csX926" fmla="*/ 830247 w 1309449"/>
                <a:gd name="csY926" fmla="*/ 887683 h 1301734"/>
                <a:gd name="csX927" fmla="*/ 838391 w 1309449"/>
                <a:gd name="csY927" fmla="*/ 888111 h 1301734"/>
                <a:gd name="csX928" fmla="*/ 834104 w 1309449"/>
                <a:gd name="csY928" fmla="*/ 884253 h 1301734"/>
                <a:gd name="csX929" fmla="*/ 834961 w 1309449"/>
                <a:gd name="csY929" fmla="*/ 874824 h 1301734"/>
                <a:gd name="csX930" fmla="*/ 837533 w 1309449"/>
                <a:gd name="csY930" fmla="*/ 867966 h 1301734"/>
                <a:gd name="csX931" fmla="*/ 843963 w 1309449"/>
                <a:gd name="csY931" fmla="*/ 865394 h 1301734"/>
                <a:gd name="csX932" fmla="*/ 839677 w 1309449"/>
                <a:gd name="csY932" fmla="*/ 864965 h 1301734"/>
                <a:gd name="csX933" fmla="*/ 839248 w 1309449"/>
                <a:gd name="csY933" fmla="*/ 858965 h 1301734"/>
                <a:gd name="csX934" fmla="*/ 850392 w 1309449"/>
                <a:gd name="csY934" fmla="*/ 858536 h 1301734"/>
                <a:gd name="csX935" fmla="*/ 843963 w 1309449"/>
                <a:gd name="csY935" fmla="*/ 849963 h 1301734"/>
                <a:gd name="csX936" fmla="*/ 850392 w 1309449"/>
                <a:gd name="csY936" fmla="*/ 852964 h 1301734"/>
                <a:gd name="csX937" fmla="*/ 852964 w 1309449"/>
                <a:gd name="csY937" fmla="*/ 849106 h 1301734"/>
                <a:gd name="csX938" fmla="*/ 857250 w 1309449"/>
                <a:gd name="csY938" fmla="*/ 853393 h 1301734"/>
                <a:gd name="csX939" fmla="*/ 855964 w 1309449"/>
                <a:gd name="csY939" fmla="*/ 858536 h 1301734"/>
                <a:gd name="csX940" fmla="*/ 861536 w 1309449"/>
                <a:gd name="csY940" fmla="*/ 857679 h 1301734"/>
                <a:gd name="csX941" fmla="*/ 854678 w 1309449"/>
                <a:gd name="csY941" fmla="*/ 848678 h 1301734"/>
                <a:gd name="csX942" fmla="*/ 862394 w 1309449"/>
                <a:gd name="csY942" fmla="*/ 844820 h 1301734"/>
                <a:gd name="csX943" fmla="*/ 861536 w 1309449"/>
                <a:gd name="csY943" fmla="*/ 840105 h 1301734"/>
                <a:gd name="csX944" fmla="*/ 858107 w 1309449"/>
                <a:gd name="csY944" fmla="*/ 843534 h 1301734"/>
                <a:gd name="csX945" fmla="*/ 850392 w 1309449"/>
                <a:gd name="csY945" fmla="*/ 841391 h 1301734"/>
                <a:gd name="csX946" fmla="*/ 852106 w 1309449"/>
                <a:gd name="csY946" fmla="*/ 821674 h 1301734"/>
                <a:gd name="csX947" fmla="*/ 855964 w 1309449"/>
                <a:gd name="csY947" fmla="*/ 827675 h 1301734"/>
                <a:gd name="csX948" fmla="*/ 856393 w 1309449"/>
                <a:gd name="csY948" fmla="*/ 815673 h 1301734"/>
                <a:gd name="csX949" fmla="*/ 864108 w 1309449"/>
                <a:gd name="csY949" fmla="*/ 814388 h 1301734"/>
                <a:gd name="csX950" fmla="*/ 856822 w 1309449"/>
                <a:gd name="csY950" fmla="*/ 809673 h 1301734"/>
                <a:gd name="csX951" fmla="*/ 859393 w 1309449"/>
                <a:gd name="csY951" fmla="*/ 807101 h 1301734"/>
                <a:gd name="csX952" fmla="*/ 913400 w 1309449"/>
                <a:gd name="csY952" fmla="*/ 762524 h 1301734"/>
                <a:gd name="csX953" fmla="*/ 918115 w 1309449"/>
                <a:gd name="csY953" fmla="*/ 765953 h 1301734"/>
                <a:gd name="csX954" fmla="*/ 908685 w 1309449"/>
                <a:gd name="csY954" fmla="*/ 770668 h 1301734"/>
                <a:gd name="csX955" fmla="*/ 910400 w 1309449"/>
                <a:gd name="csY955" fmla="*/ 763810 h 1301734"/>
                <a:gd name="csX956" fmla="*/ 913400 w 1309449"/>
                <a:gd name="csY956" fmla="*/ 762524 h 1301734"/>
                <a:gd name="csX957" fmla="*/ 906113 w 1309449"/>
                <a:gd name="csY957" fmla="*/ 824246 h 1301734"/>
                <a:gd name="csX958" fmla="*/ 909971 w 1309449"/>
                <a:gd name="csY958" fmla="*/ 825103 h 1301734"/>
                <a:gd name="csX959" fmla="*/ 913400 w 1309449"/>
                <a:gd name="csY959" fmla="*/ 832818 h 1301734"/>
                <a:gd name="csX960" fmla="*/ 903970 w 1309449"/>
                <a:gd name="csY960" fmla="*/ 829389 h 1301734"/>
                <a:gd name="csX961" fmla="*/ 906113 w 1309449"/>
                <a:gd name="csY961" fmla="*/ 824246 h 1301734"/>
                <a:gd name="csX962" fmla="*/ 897969 w 1309449"/>
                <a:gd name="csY962" fmla="*/ 875252 h 1301734"/>
                <a:gd name="csX963" fmla="*/ 905256 w 1309449"/>
                <a:gd name="csY963" fmla="*/ 876538 h 1301734"/>
                <a:gd name="csX964" fmla="*/ 906542 w 1309449"/>
                <a:gd name="csY964" fmla="*/ 878681 h 1301734"/>
                <a:gd name="csX965" fmla="*/ 894540 w 1309449"/>
                <a:gd name="csY965" fmla="*/ 880824 h 1301734"/>
                <a:gd name="csX966" fmla="*/ 897969 w 1309449"/>
                <a:gd name="csY966" fmla="*/ 875252 h 1301734"/>
                <a:gd name="csX967" fmla="*/ 889397 w 1309449"/>
                <a:gd name="csY967" fmla="*/ 1068991 h 1301734"/>
                <a:gd name="csX968" fmla="*/ 894112 w 1309449"/>
                <a:gd name="csY968" fmla="*/ 1071563 h 1301734"/>
                <a:gd name="csX969" fmla="*/ 894540 w 1309449"/>
                <a:gd name="csY969" fmla="*/ 1075420 h 1301734"/>
                <a:gd name="csX970" fmla="*/ 887683 w 1309449"/>
                <a:gd name="csY970" fmla="*/ 1074563 h 1301734"/>
                <a:gd name="csX971" fmla="*/ 889397 w 1309449"/>
                <a:gd name="csY971" fmla="*/ 1068991 h 1301734"/>
                <a:gd name="csX972" fmla="*/ 890683 w 1309449"/>
                <a:gd name="csY972" fmla="*/ 1052275 h 1301734"/>
                <a:gd name="csX973" fmla="*/ 892826 w 1309449"/>
                <a:gd name="csY973" fmla="*/ 1053989 h 1301734"/>
                <a:gd name="csX974" fmla="*/ 892826 w 1309449"/>
                <a:gd name="csY974" fmla="*/ 1061276 h 1301734"/>
                <a:gd name="csX975" fmla="*/ 888111 w 1309449"/>
                <a:gd name="csY975" fmla="*/ 1056132 h 1301734"/>
                <a:gd name="csX976" fmla="*/ 890683 w 1309449"/>
                <a:gd name="csY976" fmla="*/ 1052275 h 1301734"/>
                <a:gd name="csX977" fmla="*/ 851249 w 1309449"/>
                <a:gd name="csY977" fmla="*/ 786956 h 1301734"/>
                <a:gd name="csX978" fmla="*/ 855964 w 1309449"/>
                <a:gd name="csY978" fmla="*/ 790385 h 1301734"/>
                <a:gd name="csX979" fmla="*/ 854678 w 1309449"/>
                <a:gd name="csY979" fmla="*/ 792956 h 1301734"/>
                <a:gd name="csX980" fmla="*/ 845677 w 1309449"/>
                <a:gd name="csY980" fmla="*/ 789099 h 1301734"/>
                <a:gd name="csX981" fmla="*/ 851249 w 1309449"/>
                <a:gd name="csY981" fmla="*/ 786956 h 1301734"/>
                <a:gd name="csX982" fmla="*/ 835819 w 1309449"/>
                <a:gd name="csY982" fmla="*/ 744093 h 1301734"/>
                <a:gd name="csX983" fmla="*/ 845249 w 1309449"/>
                <a:gd name="csY983" fmla="*/ 744522 h 1301734"/>
                <a:gd name="csX984" fmla="*/ 839248 w 1309449"/>
                <a:gd name="csY984" fmla="*/ 748379 h 1301734"/>
                <a:gd name="csX985" fmla="*/ 843534 w 1309449"/>
                <a:gd name="csY985" fmla="*/ 747522 h 1301734"/>
                <a:gd name="csX986" fmla="*/ 844391 w 1309449"/>
                <a:gd name="csY986" fmla="*/ 755666 h 1301734"/>
                <a:gd name="csX987" fmla="*/ 831533 w 1309449"/>
                <a:gd name="csY987" fmla="*/ 750951 h 1301734"/>
                <a:gd name="csX988" fmla="*/ 830247 w 1309449"/>
                <a:gd name="csY988" fmla="*/ 746665 h 1301734"/>
                <a:gd name="csX989" fmla="*/ 835819 w 1309449"/>
                <a:gd name="csY989" fmla="*/ 744093 h 1301734"/>
                <a:gd name="csX990" fmla="*/ 835819 w 1309449"/>
                <a:gd name="csY990" fmla="*/ 825960 h 1301734"/>
                <a:gd name="csX991" fmla="*/ 839677 w 1309449"/>
                <a:gd name="csY991" fmla="*/ 836676 h 1301734"/>
                <a:gd name="csX992" fmla="*/ 834104 w 1309449"/>
                <a:gd name="csY992" fmla="*/ 847392 h 1301734"/>
                <a:gd name="csX993" fmla="*/ 834104 w 1309449"/>
                <a:gd name="csY993" fmla="*/ 850821 h 1301734"/>
                <a:gd name="csX994" fmla="*/ 838819 w 1309449"/>
                <a:gd name="csY994" fmla="*/ 852106 h 1301734"/>
                <a:gd name="csX995" fmla="*/ 833247 w 1309449"/>
                <a:gd name="csY995" fmla="*/ 853821 h 1301734"/>
                <a:gd name="csX996" fmla="*/ 833247 w 1309449"/>
                <a:gd name="csY996" fmla="*/ 867537 h 1301734"/>
                <a:gd name="csX997" fmla="*/ 818674 w 1309449"/>
                <a:gd name="csY997" fmla="*/ 870966 h 1301734"/>
                <a:gd name="csX998" fmla="*/ 820817 w 1309449"/>
                <a:gd name="csY998" fmla="*/ 867108 h 1301734"/>
                <a:gd name="csX999" fmla="*/ 814388 w 1309449"/>
                <a:gd name="csY999" fmla="*/ 864965 h 1301734"/>
                <a:gd name="csX1000" fmla="*/ 810959 w 1309449"/>
                <a:gd name="csY1000" fmla="*/ 872681 h 1301734"/>
                <a:gd name="csX1001" fmla="*/ 804529 w 1309449"/>
                <a:gd name="csY1001" fmla="*/ 873967 h 1301734"/>
                <a:gd name="csX1002" fmla="*/ 806244 w 1309449"/>
                <a:gd name="csY1002" fmla="*/ 862394 h 1301734"/>
                <a:gd name="csX1003" fmla="*/ 811387 w 1309449"/>
                <a:gd name="csY1003" fmla="*/ 862822 h 1301734"/>
                <a:gd name="csX1004" fmla="*/ 817816 w 1309449"/>
                <a:gd name="csY1004" fmla="*/ 855107 h 1301734"/>
                <a:gd name="csX1005" fmla="*/ 809244 w 1309449"/>
                <a:gd name="csY1005" fmla="*/ 852964 h 1301734"/>
                <a:gd name="csX1006" fmla="*/ 810101 w 1309449"/>
                <a:gd name="csY1006" fmla="*/ 848678 h 1301734"/>
                <a:gd name="csX1007" fmla="*/ 824246 w 1309449"/>
                <a:gd name="csY1007" fmla="*/ 849106 h 1301734"/>
                <a:gd name="csX1008" fmla="*/ 821246 w 1309449"/>
                <a:gd name="csY1008" fmla="*/ 838819 h 1301734"/>
                <a:gd name="csX1009" fmla="*/ 826389 w 1309449"/>
                <a:gd name="csY1009" fmla="*/ 831961 h 1301734"/>
                <a:gd name="csX1010" fmla="*/ 831104 w 1309449"/>
                <a:gd name="csY1010" fmla="*/ 835390 h 1301734"/>
                <a:gd name="csX1011" fmla="*/ 835819 w 1309449"/>
                <a:gd name="csY1011" fmla="*/ 825960 h 1301734"/>
                <a:gd name="csX1012" fmla="*/ 783526 w 1309449"/>
                <a:gd name="csY1012" fmla="*/ 1189435 h 1301734"/>
                <a:gd name="csX1013" fmla="*/ 782241 w 1309449"/>
                <a:gd name="csY1013" fmla="*/ 1194149 h 1301734"/>
                <a:gd name="csX1014" fmla="*/ 787384 w 1309449"/>
                <a:gd name="csY1014" fmla="*/ 1194578 h 1301734"/>
                <a:gd name="csX1015" fmla="*/ 788670 w 1309449"/>
                <a:gd name="csY1015" fmla="*/ 1199721 h 1301734"/>
                <a:gd name="csX1016" fmla="*/ 777526 w 1309449"/>
                <a:gd name="csY1016" fmla="*/ 1207008 h 1301734"/>
                <a:gd name="csX1017" fmla="*/ 765953 w 1309449"/>
                <a:gd name="csY1017" fmla="*/ 1205722 h 1301734"/>
                <a:gd name="csX1018" fmla="*/ 783526 w 1309449"/>
                <a:gd name="csY1018" fmla="*/ 1189435 h 1301734"/>
                <a:gd name="csX1019" fmla="*/ 782669 w 1309449"/>
                <a:gd name="csY1019" fmla="*/ 1152573 h 1301734"/>
                <a:gd name="csX1020" fmla="*/ 785670 w 1309449"/>
                <a:gd name="csY1020" fmla="*/ 1156859 h 1301734"/>
                <a:gd name="csX1021" fmla="*/ 786527 w 1309449"/>
                <a:gd name="csY1021" fmla="*/ 1159859 h 1301734"/>
                <a:gd name="csX1022" fmla="*/ 778812 w 1309449"/>
                <a:gd name="csY1022" fmla="*/ 1159002 h 1301734"/>
                <a:gd name="csX1023" fmla="*/ 782669 w 1309449"/>
                <a:gd name="csY1023" fmla="*/ 1152573 h 1301734"/>
                <a:gd name="csX1024" fmla="*/ 762953 w 1309449"/>
                <a:gd name="csY1024" fmla="*/ 1123426 h 1301734"/>
                <a:gd name="csX1025" fmla="*/ 767668 w 1309449"/>
                <a:gd name="csY1025" fmla="*/ 1126427 h 1301734"/>
                <a:gd name="csX1026" fmla="*/ 772382 w 1309449"/>
                <a:gd name="csY1026" fmla="*/ 1134999 h 1301734"/>
                <a:gd name="csX1027" fmla="*/ 767239 w 1309449"/>
                <a:gd name="csY1027" fmla="*/ 1134142 h 1301734"/>
                <a:gd name="csX1028" fmla="*/ 762953 w 1309449"/>
                <a:gd name="csY1028" fmla="*/ 1123426 h 1301734"/>
                <a:gd name="csX1029" fmla="*/ 727805 w 1309449"/>
                <a:gd name="csY1029" fmla="*/ 1077135 h 1301734"/>
                <a:gd name="csX1030" fmla="*/ 745379 w 1309449"/>
                <a:gd name="csY1030" fmla="*/ 1078421 h 1301734"/>
                <a:gd name="csX1031" fmla="*/ 742379 w 1309449"/>
                <a:gd name="csY1031" fmla="*/ 1085707 h 1301734"/>
                <a:gd name="csX1032" fmla="*/ 766810 w 1309449"/>
                <a:gd name="csY1032" fmla="*/ 1082707 h 1301734"/>
                <a:gd name="csX1033" fmla="*/ 767239 w 1309449"/>
                <a:gd name="csY1033" fmla="*/ 1086993 h 1301734"/>
                <a:gd name="csX1034" fmla="*/ 761667 w 1309449"/>
                <a:gd name="csY1034" fmla="*/ 1089993 h 1301734"/>
                <a:gd name="csX1035" fmla="*/ 767668 w 1309449"/>
                <a:gd name="csY1035" fmla="*/ 1092994 h 1301734"/>
                <a:gd name="csX1036" fmla="*/ 757809 w 1309449"/>
                <a:gd name="csY1036" fmla="*/ 1094708 h 1301734"/>
                <a:gd name="csX1037" fmla="*/ 748379 w 1309449"/>
                <a:gd name="csY1037" fmla="*/ 1088279 h 1301734"/>
                <a:gd name="csX1038" fmla="*/ 724805 w 1309449"/>
                <a:gd name="csY1038" fmla="*/ 1085279 h 1301734"/>
                <a:gd name="csX1039" fmla="*/ 727805 w 1309449"/>
                <a:gd name="csY1039" fmla="*/ 1077135 h 1301734"/>
                <a:gd name="csX1040" fmla="*/ 763810 w 1309449"/>
                <a:gd name="csY1040" fmla="*/ 1208723 h 1301734"/>
                <a:gd name="csX1041" fmla="*/ 760809 w 1309449"/>
                <a:gd name="csY1041" fmla="*/ 1222010 h 1301734"/>
                <a:gd name="csX1042" fmla="*/ 756523 w 1309449"/>
                <a:gd name="csY1042" fmla="*/ 1221153 h 1301734"/>
                <a:gd name="csX1043" fmla="*/ 755666 w 1309449"/>
                <a:gd name="csY1043" fmla="*/ 1211294 h 1301734"/>
                <a:gd name="csX1044" fmla="*/ 763810 w 1309449"/>
                <a:gd name="csY1044" fmla="*/ 1208723 h 1301734"/>
                <a:gd name="csX1045" fmla="*/ 753523 w 1309449"/>
                <a:gd name="csY1045" fmla="*/ 1020128 h 1301734"/>
                <a:gd name="csX1046" fmla="*/ 754809 w 1309449"/>
                <a:gd name="csY1046" fmla="*/ 1030843 h 1301734"/>
                <a:gd name="csX1047" fmla="*/ 750523 w 1309449"/>
                <a:gd name="csY1047" fmla="*/ 1037701 h 1301734"/>
                <a:gd name="csX1048" fmla="*/ 740664 w 1309449"/>
                <a:gd name="csY1048" fmla="*/ 1041988 h 1301734"/>
                <a:gd name="csX1049" fmla="*/ 738950 w 1309449"/>
                <a:gd name="csY1049" fmla="*/ 1032987 h 1301734"/>
                <a:gd name="csX1050" fmla="*/ 743664 w 1309449"/>
                <a:gd name="csY1050" fmla="*/ 1030843 h 1301734"/>
                <a:gd name="csX1051" fmla="*/ 745808 w 1309449"/>
                <a:gd name="csY1051" fmla="*/ 1021842 h 1301734"/>
                <a:gd name="csX1052" fmla="*/ 753523 w 1309449"/>
                <a:gd name="csY1052" fmla="*/ 1020128 h 1301734"/>
                <a:gd name="csX1053" fmla="*/ 732520 w 1309449"/>
                <a:gd name="csY1053" fmla="*/ 872681 h 1301734"/>
                <a:gd name="csX1054" fmla="*/ 741521 w 1309449"/>
                <a:gd name="csY1054" fmla="*/ 874395 h 1301734"/>
                <a:gd name="csX1055" fmla="*/ 747522 w 1309449"/>
                <a:gd name="csY1055" fmla="*/ 883825 h 1301734"/>
                <a:gd name="csX1056" fmla="*/ 734235 w 1309449"/>
                <a:gd name="csY1056" fmla="*/ 891969 h 1301734"/>
                <a:gd name="csX1057" fmla="*/ 743664 w 1309449"/>
                <a:gd name="csY1057" fmla="*/ 905685 h 1301734"/>
                <a:gd name="csX1058" fmla="*/ 742807 w 1309449"/>
                <a:gd name="csY1058" fmla="*/ 909114 h 1301734"/>
                <a:gd name="csX1059" fmla="*/ 737235 w 1309449"/>
                <a:gd name="csY1059" fmla="*/ 907399 h 1301734"/>
                <a:gd name="csX1060" fmla="*/ 741093 w 1309449"/>
                <a:gd name="csY1060" fmla="*/ 916829 h 1301734"/>
                <a:gd name="csX1061" fmla="*/ 737235 w 1309449"/>
                <a:gd name="csY1061" fmla="*/ 918972 h 1301734"/>
                <a:gd name="csX1062" fmla="*/ 731234 w 1309449"/>
                <a:gd name="csY1062" fmla="*/ 917258 h 1301734"/>
                <a:gd name="csX1063" fmla="*/ 725662 w 1309449"/>
                <a:gd name="csY1063" fmla="*/ 904399 h 1301734"/>
                <a:gd name="csX1064" fmla="*/ 731663 w 1309449"/>
                <a:gd name="csY1064" fmla="*/ 895398 h 1301734"/>
                <a:gd name="csX1065" fmla="*/ 725662 w 1309449"/>
                <a:gd name="csY1065" fmla="*/ 883825 h 1301734"/>
                <a:gd name="csX1066" fmla="*/ 732520 w 1309449"/>
                <a:gd name="csY1066" fmla="*/ 872681 h 1301734"/>
                <a:gd name="csX1067" fmla="*/ 744522 w 1309449"/>
                <a:gd name="csY1067" fmla="*/ 1107567 h 1301734"/>
                <a:gd name="csX1068" fmla="*/ 747522 w 1309449"/>
                <a:gd name="csY1068" fmla="*/ 1113568 h 1301734"/>
                <a:gd name="csX1069" fmla="*/ 734663 w 1309449"/>
                <a:gd name="csY1069" fmla="*/ 1113996 h 1301734"/>
                <a:gd name="csX1070" fmla="*/ 736378 w 1309449"/>
                <a:gd name="csY1070" fmla="*/ 1110139 h 1301734"/>
                <a:gd name="csX1071" fmla="*/ 744522 w 1309449"/>
                <a:gd name="csY1071" fmla="*/ 1107567 h 1301734"/>
                <a:gd name="csX1072" fmla="*/ 732949 w 1309449"/>
                <a:gd name="csY1072" fmla="*/ 1045845 h 1301734"/>
                <a:gd name="csX1073" fmla="*/ 734663 w 1309449"/>
                <a:gd name="csY1073" fmla="*/ 1051846 h 1301734"/>
                <a:gd name="csX1074" fmla="*/ 726948 w 1309449"/>
                <a:gd name="csY1074" fmla="*/ 1049703 h 1301734"/>
                <a:gd name="csX1075" fmla="*/ 728663 w 1309449"/>
                <a:gd name="csY1075" fmla="*/ 1045845 h 1301734"/>
                <a:gd name="csX1076" fmla="*/ 732949 w 1309449"/>
                <a:gd name="csY1076" fmla="*/ 1045845 h 1301734"/>
                <a:gd name="csX1077" fmla="*/ 732520 w 1309449"/>
                <a:gd name="csY1077" fmla="*/ 753952 h 1301734"/>
                <a:gd name="csX1078" fmla="*/ 732949 w 1309449"/>
                <a:gd name="csY1078" fmla="*/ 755237 h 1301734"/>
                <a:gd name="csX1079" fmla="*/ 729091 w 1309449"/>
                <a:gd name="csY1079" fmla="*/ 762524 h 1301734"/>
                <a:gd name="csX1080" fmla="*/ 726519 w 1309449"/>
                <a:gd name="csY1080" fmla="*/ 755237 h 1301734"/>
                <a:gd name="csX1081" fmla="*/ 732520 w 1309449"/>
                <a:gd name="csY1081" fmla="*/ 753952 h 1301734"/>
                <a:gd name="csX1082" fmla="*/ 714518 w 1309449"/>
                <a:gd name="csY1082" fmla="*/ 1092994 h 1301734"/>
                <a:gd name="csX1083" fmla="*/ 719662 w 1309449"/>
                <a:gd name="csY1083" fmla="*/ 1104138 h 1301734"/>
                <a:gd name="csX1084" fmla="*/ 729948 w 1309449"/>
                <a:gd name="csY1084" fmla="*/ 1108424 h 1301734"/>
                <a:gd name="csX1085" fmla="*/ 721805 w 1309449"/>
                <a:gd name="csY1085" fmla="*/ 1110568 h 1301734"/>
                <a:gd name="csX1086" fmla="*/ 718804 w 1309449"/>
                <a:gd name="csY1086" fmla="*/ 1105424 h 1301734"/>
                <a:gd name="csX1087" fmla="*/ 715375 w 1309449"/>
                <a:gd name="csY1087" fmla="*/ 1112282 h 1301734"/>
                <a:gd name="csX1088" fmla="*/ 711946 w 1309449"/>
                <a:gd name="csY1088" fmla="*/ 1107138 h 1301734"/>
                <a:gd name="csX1089" fmla="*/ 703802 w 1309449"/>
                <a:gd name="csY1089" fmla="*/ 1108424 h 1301734"/>
                <a:gd name="csX1090" fmla="*/ 704231 w 1309449"/>
                <a:gd name="csY1090" fmla="*/ 1103710 h 1301734"/>
                <a:gd name="csX1091" fmla="*/ 690944 w 1309449"/>
                <a:gd name="csY1091" fmla="*/ 1103281 h 1301734"/>
                <a:gd name="csX1092" fmla="*/ 697373 w 1309449"/>
                <a:gd name="csY1092" fmla="*/ 1097280 h 1301734"/>
                <a:gd name="csX1093" fmla="*/ 714518 w 1309449"/>
                <a:gd name="csY1093" fmla="*/ 1092994 h 1301734"/>
                <a:gd name="csX1094" fmla="*/ 705088 w 1309449"/>
                <a:gd name="csY1094" fmla="*/ 1026986 h 1301734"/>
                <a:gd name="csX1095" fmla="*/ 705945 w 1309449"/>
                <a:gd name="csY1095" fmla="*/ 1029557 h 1301734"/>
                <a:gd name="csX1096" fmla="*/ 700373 w 1309449"/>
                <a:gd name="csY1096" fmla="*/ 1030414 h 1301734"/>
                <a:gd name="csX1097" fmla="*/ 700802 w 1309449"/>
                <a:gd name="csY1097" fmla="*/ 1036844 h 1301734"/>
                <a:gd name="csX1098" fmla="*/ 707660 w 1309449"/>
                <a:gd name="csY1098" fmla="*/ 1032987 h 1301734"/>
                <a:gd name="csX1099" fmla="*/ 705517 w 1309449"/>
                <a:gd name="csY1099" fmla="*/ 1037701 h 1301734"/>
                <a:gd name="csX1100" fmla="*/ 711518 w 1309449"/>
                <a:gd name="csY1100" fmla="*/ 1044131 h 1301734"/>
                <a:gd name="csX1101" fmla="*/ 712803 w 1309449"/>
                <a:gd name="csY1101" fmla="*/ 1062133 h 1301734"/>
                <a:gd name="csX1102" fmla="*/ 723090 w 1309449"/>
                <a:gd name="csY1102" fmla="*/ 1059990 h 1301734"/>
                <a:gd name="csX1103" fmla="*/ 727805 w 1309449"/>
                <a:gd name="csY1103" fmla="*/ 1066848 h 1301734"/>
                <a:gd name="csX1104" fmla="*/ 725234 w 1309449"/>
                <a:gd name="csY1104" fmla="*/ 1077135 h 1301734"/>
                <a:gd name="csX1105" fmla="*/ 708946 w 1309449"/>
                <a:gd name="csY1105" fmla="*/ 1086565 h 1301734"/>
                <a:gd name="csX1106" fmla="*/ 700373 w 1309449"/>
                <a:gd name="csY1106" fmla="*/ 1081421 h 1301734"/>
                <a:gd name="csX1107" fmla="*/ 698230 w 1309449"/>
                <a:gd name="csY1107" fmla="*/ 1084850 h 1301734"/>
                <a:gd name="csX1108" fmla="*/ 692229 w 1309449"/>
                <a:gd name="csY1108" fmla="*/ 1083135 h 1301734"/>
                <a:gd name="csX1109" fmla="*/ 695658 w 1309449"/>
                <a:gd name="csY1109" fmla="*/ 1080992 h 1301734"/>
                <a:gd name="csX1110" fmla="*/ 691801 w 1309449"/>
                <a:gd name="csY1110" fmla="*/ 1075420 h 1301734"/>
                <a:gd name="csX1111" fmla="*/ 696087 w 1309449"/>
                <a:gd name="csY1111" fmla="*/ 1074992 h 1301734"/>
                <a:gd name="csX1112" fmla="*/ 696516 w 1309449"/>
                <a:gd name="csY1112" fmla="*/ 1068562 h 1301734"/>
                <a:gd name="csX1113" fmla="*/ 692658 w 1309449"/>
                <a:gd name="csY1113" fmla="*/ 1061276 h 1301734"/>
                <a:gd name="csX1114" fmla="*/ 685372 w 1309449"/>
                <a:gd name="csY1114" fmla="*/ 1058275 h 1301734"/>
                <a:gd name="csX1115" fmla="*/ 687086 w 1309449"/>
                <a:gd name="csY1115" fmla="*/ 1038558 h 1301734"/>
                <a:gd name="csX1116" fmla="*/ 691801 w 1309449"/>
                <a:gd name="csY1116" fmla="*/ 1043273 h 1301734"/>
                <a:gd name="csX1117" fmla="*/ 690086 w 1309449"/>
                <a:gd name="csY1117" fmla="*/ 1056561 h 1301734"/>
                <a:gd name="csX1118" fmla="*/ 693087 w 1309449"/>
                <a:gd name="csY1118" fmla="*/ 1049274 h 1301734"/>
                <a:gd name="csX1119" fmla="*/ 697801 w 1309449"/>
                <a:gd name="csY1119" fmla="*/ 1050560 h 1301734"/>
                <a:gd name="csX1120" fmla="*/ 696516 w 1309449"/>
                <a:gd name="csY1120" fmla="*/ 1041559 h 1301734"/>
                <a:gd name="csX1121" fmla="*/ 705945 w 1309449"/>
                <a:gd name="csY1121" fmla="*/ 1046702 h 1301734"/>
                <a:gd name="csX1122" fmla="*/ 699945 w 1309449"/>
                <a:gd name="csY1122" fmla="*/ 1038130 h 1301734"/>
                <a:gd name="csX1123" fmla="*/ 692658 w 1309449"/>
                <a:gd name="csY1123" fmla="*/ 1040273 h 1301734"/>
                <a:gd name="csX1124" fmla="*/ 690086 w 1309449"/>
                <a:gd name="csY1124" fmla="*/ 1034272 h 1301734"/>
                <a:gd name="csX1125" fmla="*/ 692658 w 1309449"/>
                <a:gd name="csY1125" fmla="*/ 1026986 h 1301734"/>
                <a:gd name="csX1126" fmla="*/ 705088 w 1309449"/>
                <a:gd name="csY1126" fmla="*/ 1026986 h 1301734"/>
                <a:gd name="csX1127" fmla="*/ 719233 w 1309449"/>
                <a:gd name="csY1127" fmla="*/ 1040701 h 1301734"/>
                <a:gd name="csX1128" fmla="*/ 726519 w 1309449"/>
                <a:gd name="csY1128" fmla="*/ 1041988 h 1301734"/>
                <a:gd name="csX1129" fmla="*/ 721376 w 1309449"/>
                <a:gd name="csY1129" fmla="*/ 1056989 h 1301734"/>
                <a:gd name="csX1130" fmla="*/ 713661 w 1309449"/>
                <a:gd name="csY1130" fmla="*/ 1051417 h 1301734"/>
                <a:gd name="csX1131" fmla="*/ 719233 w 1309449"/>
                <a:gd name="csY1131" fmla="*/ 1040701 h 1301734"/>
                <a:gd name="csX1132" fmla="*/ 707660 w 1309449"/>
                <a:gd name="csY1132" fmla="*/ 767239 h 1301734"/>
                <a:gd name="csX1133" fmla="*/ 711518 w 1309449"/>
                <a:gd name="csY1133" fmla="*/ 771525 h 1301734"/>
                <a:gd name="csX1134" fmla="*/ 706803 w 1309449"/>
                <a:gd name="csY1134" fmla="*/ 774097 h 1301734"/>
                <a:gd name="csX1135" fmla="*/ 705517 w 1309449"/>
                <a:gd name="csY1135" fmla="*/ 767668 h 1301734"/>
                <a:gd name="csX1136" fmla="*/ 707660 w 1309449"/>
                <a:gd name="csY1136" fmla="*/ 767239 h 1301734"/>
                <a:gd name="csX1137" fmla="*/ 709374 w 1309449"/>
                <a:gd name="csY1137" fmla="*/ 756952 h 1301734"/>
                <a:gd name="csX1138" fmla="*/ 710232 w 1309449"/>
                <a:gd name="csY1138" fmla="*/ 757809 h 1301734"/>
                <a:gd name="csX1139" fmla="*/ 711518 w 1309449"/>
                <a:gd name="csY1139" fmla="*/ 765953 h 1301734"/>
                <a:gd name="csX1140" fmla="*/ 705517 w 1309449"/>
                <a:gd name="csY1140" fmla="*/ 759524 h 1301734"/>
                <a:gd name="csX1141" fmla="*/ 709374 w 1309449"/>
                <a:gd name="csY1141" fmla="*/ 756952 h 1301734"/>
                <a:gd name="csX1142" fmla="*/ 706374 w 1309449"/>
                <a:gd name="csY1142" fmla="*/ 908685 h 1301734"/>
                <a:gd name="csX1143" fmla="*/ 709803 w 1309449"/>
                <a:gd name="csY1143" fmla="*/ 914686 h 1301734"/>
                <a:gd name="csX1144" fmla="*/ 707231 w 1309449"/>
                <a:gd name="csY1144" fmla="*/ 918543 h 1301734"/>
                <a:gd name="csX1145" fmla="*/ 703802 w 1309449"/>
                <a:gd name="csY1145" fmla="*/ 915543 h 1301734"/>
                <a:gd name="csX1146" fmla="*/ 706374 w 1309449"/>
                <a:gd name="csY1146" fmla="*/ 908685 h 1301734"/>
                <a:gd name="csX1147" fmla="*/ 705945 w 1309449"/>
                <a:gd name="csY1147" fmla="*/ 880824 h 1301734"/>
                <a:gd name="csX1148" fmla="*/ 708517 w 1309449"/>
                <a:gd name="csY1148" fmla="*/ 882968 h 1301734"/>
                <a:gd name="csX1149" fmla="*/ 704660 w 1309449"/>
                <a:gd name="csY1149" fmla="*/ 888968 h 1301734"/>
                <a:gd name="csX1150" fmla="*/ 708946 w 1309449"/>
                <a:gd name="csY1150" fmla="*/ 894540 h 1301734"/>
                <a:gd name="csX1151" fmla="*/ 702517 w 1309449"/>
                <a:gd name="csY1151" fmla="*/ 892397 h 1301734"/>
                <a:gd name="csX1152" fmla="*/ 701659 w 1309449"/>
                <a:gd name="csY1152" fmla="*/ 883396 h 1301734"/>
                <a:gd name="csX1153" fmla="*/ 705945 w 1309449"/>
                <a:gd name="csY1153" fmla="*/ 880824 h 1301734"/>
                <a:gd name="csX1154" fmla="*/ 690086 w 1309449"/>
                <a:gd name="csY1154" fmla="*/ 926259 h 1301734"/>
                <a:gd name="csX1155" fmla="*/ 696516 w 1309449"/>
                <a:gd name="csY1155" fmla="*/ 927973 h 1301734"/>
                <a:gd name="csX1156" fmla="*/ 695230 w 1309449"/>
                <a:gd name="csY1156" fmla="*/ 932688 h 1301734"/>
                <a:gd name="csX1157" fmla="*/ 700802 w 1309449"/>
                <a:gd name="csY1157" fmla="*/ 937403 h 1301734"/>
                <a:gd name="csX1158" fmla="*/ 698230 w 1309449"/>
                <a:gd name="csY1158" fmla="*/ 942118 h 1301734"/>
                <a:gd name="csX1159" fmla="*/ 687943 w 1309449"/>
                <a:gd name="csY1159" fmla="*/ 939975 h 1301734"/>
                <a:gd name="csX1160" fmla="*/ 690086 w 1309449"/>
                <a:gd name="csY1160" fmla="*/ 926259 h 1301734"/>
                <a:gd name="csX1161" fmla="*/ 692658 w 1309449"/>
                <a:gd name="csY1161" fmla="*/ 1010698 h 1301734"/>
                <a:gd name="csX1162" fmla="*/ 696944 w 1309449"/>
                <a:gd name="csY1162" fmla="*/ 1011984 h 1301734"/>
                <a:gd name="csX1163" fmla="*/ 699088 w 1309449"/>
                <a:gd name="csY1163" fmla="*/ 1024414 h 1301734"/>
                <a:gd name="csX1164" fmla="*/ 688372 w 1309449"/>
                <a:gd name="csY1164" fmla="*/ 1019270 h 1301734"/>
                <a:gd name="csX1165" fmla="*/ 687943 w 1309449"/>
                <a:gd name="csY1165" fmla="*/ 1012412 h 1301734"/>
                <a:gd name="csX1166" fmla="*/ 692658 w 1309449"/>
                <a:gd name="csY1166" fmla="*/ 1010698 h 1301734"/>
                <a:gd name="csX1167" fmla="*/ 690515 w 1309449"/>
                <a:gd name="csY1167" fmla="*/ 1107138 h 1301734"/>
                <a:gd name="csX1168" fmla="*/ 696087 w 1309449"/>
                <a:gd name="csY1168" fmla="*/ 1114425 h 1301734"/>
                <a:gd name="csX1169" fmla="*/ 686657 w 1309449"/>
                <a:gd name="csY1169" fmla="*/ 1123426 h 1301734"/>
                <a:gd name="csX1170" fmla="*/ 681943 w 1309449"/>
                <a:gd name="csY1170" fmla="*/ 1115711 h 1301734"/>
                <a:gd name="csX1171" fmla="*/ 690515 w 1309449"/>
                <a:gd name="csY1171" fmla="*/ 1107138 h 1301734"/>
                <a:gd name="csX1172" fmla="*/ 686657 w 1309449"/>
                <a:gd name="csY1172" fmla="*/ 1125569 h 1301734"/>
                <a:gd name="csX1173" fmla="*/ 692658 w 1309449"/>
                <a:gd name="csY1173" fmla="*/ 1135428 h 1301734"/>
                <a:gd name="csX1174" fmla="*/ 683657 w 1309449"/>
                <a:gd name="csY1174" fmla="*/ 1140571 h 1301734"/>
                <a:gd name="csX1175" fmla="*/ 675942 w 1309449"/>
                <a:gd name="csY1175" fmla="*/ 1133284 h 1301734"/>
                <a:gd name="csX1176" fmla="*/ 686657 w 1309449"/>
                <a:gd name="csY1176" fmla="*/ 1125569 h 1301734"/>
                <a:gd name="csX1177" fmla="*/ 678085 w 1309449"/>
                <a:gd name="csY1177" fmla="*/ 1290590 h 1301734"/>
                <a:gd name="csX1178" fmla="*/ 678085 w 1309449"/>
                <a:gd name="csY1178" fmla="*/ 1296591 h 1301734"/>
                <a:gd name="csX1179" fmla="*/ 667798 w 1309449"/>
                <a:gd name="csY1179" fmla="*/ 1301734 h 1301734"/>
                <a:gd name="csX1180" fmla="*/ 671227 w 1309449"/>
                <a:gd name="csY1180" fmla="*/ 1294448 h 1301734"/>
                <a:gd name="csX1181" fmla="*/ 678085 w 1309449"/>
                <a:gd name="csY1181" fmla="*/ 1290590 h 1301734"/>
                <a:gd name="csX1182" fmla="*/ 660511 w 1309449"/>
                <a:gd name="csY1182" fmla="*/ 1109282 h 1301734"/>
                <a:gd name="csX1183" fmla="*/ 661368 w 1309449"/>
                <a:gd name="csY1183" fmla="*/ 1122140 h 1301734"/>
                <a:gd name="csX1184" fmla="*/ 659654 w 1309449"/>
                <a:gd name="csY1184" fmla="*/ 1123855 h 1301734"/>
                <a:gd name="csX1185" fmla="*/ 656225 w 1309449"/>
                <a:gd name="csY1185" fmla="*/ 1114854 h 1301734"/>
                <a:gd name="csX1186" fmla="*/ 660511 w 1309449"/>
                <a:gd name="csY1186" fmla="*/ 1109282 h 1301734"/>
                <a:gd name="csX1187" fmla="*/ 655796 w 1309449"/>
                <a:gd name="csY1187" fmla="*/ 1088708 h 1301734"/>
                <a:gd name="csX1188" fmla="*/ 658797 w 1309449"/>
                <a:gd name="csY1188" fmla="*/ 1089993 h 1301734"/>
                <a:gd name="csX1189" fmla="*/ 654510 w 1309449"/>
                <a:gd name="csY1189" fmla="*/ 1099423 h 1301734"/>
                <a:gd name="csX1190" fmla="*/ 647653 w 1309449"/>
                <a:gd name="csY1190" fmla="*/ 1097709 h 1301734"/>
                <a:gd name="csX1191" fmla="*/ 641223 w 1309449"/>
                <a:gd name="csY1191" fmla="*/ 1101995 h 1301734"/>
                <a:gd name="csX1192" fmla="*/ 636937 w 1309449"/>
                <a:gd name="csY1192" fmla="*/ 1097709 h 1301734"/>
                <a:gd name="csX1193" fmla="*/ 641652 w 1309449"/>
                <a:gd name="csY1193" fmla="*/ 1089136 h 1301734"/>
                <a:gd name="csX1194" fmla="*/ 645509 w 1309449"/>
                <a:gd name="csY1194" fmla="*/ 1088708 h 1301734"/>
                <a:gd name="csX1195" fmla="*/ 646366 w 1309449"/>
                <a:gd name="csY1195" fmla="*/ 1096851 h 1301734"/>
                <a:gd name="csX1196" fmla="*/ 651510 w 1309449"/>
                <a:gd name="csY1196" fmla="*/ 1094280 h 1301734"/>
                <a:gd name="csX1197" fmla="*/ 652367 w 1309449"/>
                <a:gd name="csY1197" fmla="*/ 1098566 h 1301734"/>
                <a:gd name="csX1198" fmla="*/ 655796 w 1309449"/>
                <a:gd name="csY1198" fmla="*/ 1088708 h 1301734"/>
                <a:gd name="csX1199" fmla="*/ 637794 w 1309449"/>
                <a:gd name="csY1199" fmla="*/ 1103710 h 1301734"/>
                <a:gd name="csX1200" fmla="*/ 643366 w 1309449"/>
                <a:gd name="csY1200" fmla="*/ 1109282 h 1301734"/>
                <a:gd name="csX1201" fmla="*/ 642509 w 1309449"/>
                <a:gd name="csY1201" fmla="*/ 1114854 h 1301734"/>
                <a:gd name="csX1202" fmla="*/ 637794 w 1309449"/>
                <a:gd name="csY1202" fmla="*/ 1114854 h 1301734"/>
                <a:gd name="csX1203" fmla="*/ 631365 w 1309449"/>
                <a:gd name="csY1203" fmla="*/ 1107567 h 1301734"/>
                <a:gd name="csX1204" fmla="*/ 637794 w 1309449"/>
                <a:gd name="csY1204" fmla="*/ 1103710 h 1301734"/>
                <a:gd name="csX1205" fmla="*/ 624507 w 1309449"/>
                <a:gd name="csY1205" fmla="*/ 1102424 h 1301734"/>
                <a:gd name="csX1206" fmla="*/ 628793 w 1309449"/>
                <a:gd name="csY1206" fmla="*/ 1102852 h 1301734"/>
                <a:gd name="csX1207" fmla="*/ 631365 w 1309449"/>
                <a:gd name="csY1207" fmla="*/ 1107138 h 1301734"/>
                <a:gd name="csX1208" fmla="*/ 620649 w 1309449"/>
                <a:gd name="csY1208" fmla="*/ 1105853 h 1301734"/>
                <a:gd name="csX1209" fmla="*/ 624507 w 1309449"/>
                <a:gd name="csY1209" fmla="*/ 1102424 h 1301734"/>
                <a:gd name="csX1210" fmla="*/ 601361 w 1309449"/>
                <a:gd name="csY1210" fmla="*/ 1190292 h 1301734"/>
                <a:gd name="csX1211" fmla="*/ 606076 w 1309449"/>
                <a:gd name="csY1211" fmla="*/ 1195007 h 1301734"/>
                <a:gd name="csX1212" fmla="*/ 609076 w 1309449"/>
                <a:gd name="csY1212" fmla="*/ 1193292 h 1301734"/>
                <a:gd name="csX1213" fmla="*/ 615934 w 1309449"/>
                <a:gd name="csY1213" fmla="*/ 1202293 h 1301734"/>
                <a:gd name="csX1214" fmla="*/ 621506 w 1309449"/>
                <a:gd name="csY1214" fmla="*/ 1197150 h 1301734"/>
                <a:gd name="csX1215" fmla="*/ 621506 w 1309449"/>
                <a:gd name="csY1215" fmla="*/ 1208294 h 1301734"/>
                <a:gd name="csX1216" fmla="*/ 608219 w 1309449"/>
                <a:gd name="csY1216" fmla="*/ 1199293 h 1301734"/>
                <a:gd name="csX1217" fmla="*/ 602647 w 1309449"/>
                <a:gd name="csY1217" fmla="*/ 1203150 h 1301734"/>
                <a:gd name="csX1218" fmla="*/ 593646 w 1309449"/>
                <a:gd name="csY1218" fmla="*/ 1200579 h 1301734"/>
                <a:gd name="csX1219" fmla="*/ 593217 w 1309449"/>
                <a:gd name="csY1219" fmla="*/ 1193292 h 1301734"/>
                <a:gd name="csX1220" fmla="*/ 601361 w 1309449"/>
                <a:gd name="csY1220" fmla="*/ 1190292 h 1301734"/>
                <a:gd name="csX1221" fmla="*/ 606933 w 1309449"/>
                <a:gd name="csY1221" fmla="*/ 1057847 h 1301734"/>
                <a:gd name="csX1222" fmla="*/ 615934 w 1309449"/>
                <a:gd name="csY1222" fmla="*/ 1060847 h 1301734"/>
                <a:gd name="csX1223" fmla="*/ 614648 w 1309449"/>
                <a:gd name="csY1223" fmla="*/ 1068991 h 1301734"/>
                <a:gd name="csX1224" fmla="*/ 603075 w 1309449"/>
                <a:gd name="csY1224" fmla="*/ 1069420 h 1301734"/>
                <a:gd name="csX1225" fmla="*/ 601361 w 1309449"/>
                <a:gd name="csY1225" fmla="*/ 1065133 h 1301734"/>
                <a:gd name="csX1226" fmla="*/ 607362 w 1309449"/>
                <a:gd name="csY1226" fmla="*/ 1063419 h 1301734"/>
                <a:gd name="csX1227" fmla="*/ 603504 w 1309449"/>
                <a:gd name="csY1227" fmla="*/ 1058704 h 1301734"/>
                <a:gd name="csX1228" fmla="*/ 606933 w 1309449"/>
                <a:gd name="csY1228" fmla="*/ 1057847 h 1301734"/>
                <a:gd name="csX1229" fmla="*/ 597932 w 1309449"/>
                <a:gd name="csY1229" fmla="*/ 1023985 h 1301734"/>
                <a:gd name="csX1230" fmla="*/ 605219 w 1309449"/>
                <a:gd name="csY1230" fmla="*/ 1026557 h 1301734"/>
                <a:gd name="csX1231" fmla="*/ 601790 w 1309449"/>
                <a:gd name="csY1231" fmla="*/ 1032129 h 1301734"/>
                <a:gd name="csX1232" fmla="*/ 612076 w 1309449"/>
                <a:gd name="csY1232" fmla="*/ 1030843 h 1301734"/>
                <a:gd name="csX1233" fmla="*/ 612934 w 1309449"/>
                <a:gd name="csY1233" fmla="*/ 1034272 h 1301734"/>
                <a:gd name="csX1234" fmla="*/ 601790 w 1309449"/>
                <a:gd name="csY1234" fmla="*/ 1033844 h 1301734"/>
                <a:gd name="csX1235" fmla="*/ 594503 w 1309449"/>
                <a:gd name="csY1235" fmla="*/ 1029557 h 1301734"/>
                <a:gd name="csX1236" fmla="*/ 597932 w 1309449"/>
                <a:gd name="csY1236" fmla="*/ 1023985 h 1301734"/>
                <a:gd name="csX1237" fmla="*/ 592360 w 1309449"/>
                <a:gd name="csY1237" fmla="*/ 1179576 h 1301734"/>
                <a:gd name="csX1238" fmla="*/ 597075 w 1309449"/>
                <a:gd name="csY1238" fmla="*/ 1180433 h 1301734"/>
                <a:gd name="csX1239" fmla="*/ 599218 w 1309449"/>
                <a:gd name="csY1239" fmla="*/ 1187292 h 1301734"/>
                <a:gd name="csX1240" fmla="*/ 590645 w 1309449"/>
                <a:gd name="csY1240" fmla="*/ 1184291 h 1301734"/>
                <a:gd name="csX1241" fmla="*/ 592360 w 1309449"/>
                <a:gd name="csY1241" fmla="*/ 1179576 h 1301734"/>
                <a:gd name="csX1242" fmla="*/ 561499 w 1309449"/>
                <a:gd name="csY1242" fmla="*/ 1216866 h 1301734"/>
                <a:gd name="csX1243" fmla="*/ 563642 w 1309449"/>
                <a:gd name="csY1243" fmla="*/ 1219867 h 1301734"/>
                <a:gd name="csX1244" fmla="*/ 565785 w 1309449"/>
                <a:gd name="csY1244" fmla="*/ 1226296 h 1301734"/>
                <a:gd name="csX1245" fmla="*/ 556784 w 1309449"/>
                <a:gd name="csY1245" fmla="*/ 1223725 h 1301734"/>
                <a:gd name="csX1246" fmla="*/ 555927 w 1309449"/>
                <a:gd name="csY1246" fmla="*/ 1219867 h 1301734"/>
                <a:gd name="csX1247" fmla="*/ 561499 w 1309449"/>
                <a:gd name="csY1247" fmla="*/ 1216866 h 1301734"/>
                <a:gd name="csX1248" fmla="*/ 553784 w 1309449"/>
                <a:gd name="csY1248" fmla="*/ 1081849 h 1301734"/>
                <a:gd name="csX1249" fmla="*/ 564071 w 1309449"/>
                <a:gd name="csY1249" fmla="*/ 1088279 h 1301734"/>
                <a:gd name="csX1250" fmla="*/ 562785 w 1309449"/>
                <a:gd name="csY1250" fmla="*/ 1093851 h 1301734"/>
                <a:gd name="csX1251" fmla="*/ 556355 w 1309449"/>
                <a:gd name="csY1251" fmla="*/ 1092994 h 1301734"/>
                <a:gd name="csX1252" fmla="*/ 559356 w 1309449"/>
                <a:gd name="csY1252" fmla="*/ 1099852 h 1301734"/>
                <a:gd name="csX1253" fmla="*/ 543068 w 1309449"/>
                <a:gd name="csY1253" fmla="*/ 1089993 h 1301734"/>
                <a:gd name="csX1254" fmla="*/ 553784 w 1309449"/>
                <a:gd name="csY1254" fmla="*/ 1081849 h 1301734"/>
                <a:gd name="csX1255" fmla="*/ 513493 w 1309449"/>
                <a:gd name="csY1255" fmla="*/ 1189863 h 1301734"/>
                <a:gd name="csX1256" fmla="*/ 537924 w 1309449"/>
                <a:gd name="csY1256" fmla="*/ 1203150 h 1301734"/>
                <a:gd name="csX1257" fmla="*/ 536210 w 1309449"/>
                <a:gd name="csY1257" fmla="*/ 1207865 h 1301734"/>
                <a:gd name="csX1258" fmla="*/ 529781 w 1309449"/>
                <a:gd name="csY1258" fmla="*/ 1209151 h 1301734"/>
                <a:gd name="csX1259" fmla="*/ 537924 w 1309449"/>
                <a:gd name="csY1259" fmla="*/ 1217295 h 1301734"/>
                <a:gd name="csX1260" fmla="*/ 545640 w 1309449"/>
                <a:gd name="csY1260" fmla="*/ 1203150 h 1301734"/>
                <a:gd name="csX1261" fmla="*/ 557213 w 1309449"/>
                <a:gd name="csY1261" fmla="*/ 1202722 h 1301734"/>
                <a:gd name="csX1262" fmla="*/ 552498 w 1309449"/>
                <a:gd name="csY1262" fmla="*/ 1207437 h 1301734"/>
                <a:gd name="csX1263" fmla="*/ 555069 w 1309449"/>
                <a:gd name="csY1263" fmla="*/ 1210437 h 1301734"/>
                <a:gd name="csX1264" fmla="*/ 548212 w 1309449"/>
                <a:gd name="csY1264" fmla="*/ 1214295 h 1301734"/>
                <a:gd name="csX1265" fmla="*/ 549497 w 1309449"/>
                <a:gd name="csY1265" fmla="*/ 1222439 h 1301734"/>
                <a:gd name="csX1266" fmla="*/ 535353 w 1309449"/>
                <a:gd name="csY1266" fmla="*/ 1221582 h 1301734"/>
                <a:gd name="csX1267" fmla="*/ 528066 w 1309449"/>
                <a:gd name="csY1267" fmla="*/ 1215152 h 1301734"/>
                <a:gd name="csX1268" fmla="*/ 522494 w 1309449"/>
                <a:gd name="csY1268" fmla="*/ 1222867 h 1301734"/>
                <a:gd name="csX1269" fmla="*/ 513064 w 1309449"/>
                <a:gd name="csY1269" fmla="*/ 1222867 h 1301734"/>
                <a:gd name="csX1270" fmla="*/ 511778 w 1309449"/>
                <a:gd name="csY1270" fmla="*/ 1231011 h 1301734"/>
                <a:gd name="csX1271" fmla="*/ 504063 w 1309449"/>
                <a:gd name="csY1271" fmla="*/ 1229725 h 1301734"/>
                <a:gd name="csX1272" fmla="*/ 501920 w 1309449"/>
                <a:gd name="csY1272" fmla="*/ 1224582 h 1301734"/>
                <a:gd name="csX1273" fmla="*/ 510921 w 1309449"/>
                <a:gd name="csY1273" fmla="*/ 1222867 h 1301734"/>
                <a:gd name="csX1274" fmla="*/ 511350 w 1309449"/>
                <a:gd name="csY1274" fmla="*/ 1218581 h 1301734"/>
                <a:gd name="csX1275" fmla="*/ 504920 w 1309449"/>
                <a:gd name="csY1275" fmla="*/ 1213866 h 1301734"/>
                <a:gd name="csX1276" fmla="*/ 507063 w 1309449"/>
                <a:gd name="csY1276" fmla="*/ 1207437 h 1301734"/>
                <a:gd name="csX1277" fmla="*/ 499777 w 1309449"/>
                <a:gd name="csY1277" fmla="*/ 1211723 h 1301734"/>
                <a:gd name="csX1278" fmla="*/ 495919 w 1309449"/>
                <a:gd name="csY1278" fmla="*/ 1205722 h 1301734"/>
                <a:gd name="csX1279" fmla="*/ 504920 w 1309449"/>
                <a:gd name="csY1279" fmla="*/ 1202293 h 1301734"/>
                <a:gd name="csX1280" fmla="*/ 499348 w 1309449"/>
                <a:gd name="csY1280" fmla="*/ 1193721 h 1301734"/>
                <a:gd name="csX1281" fmla="*/ 513493 w 1309449"/>
                <a:gd name="csY1281" fmla="*/ 1189863 h 1301734"/>
                <a:gd name="csX1282" fmla="*/ 505349 w 1309449"/>
                <a:gd name="csY1282" fmla="*/ 1005983 h 1301734"/>
                <a:gd name="csX1283" fmla="*/ 509206 w 1309449"/>
                <a:gd name="csY1283" fmla="*/ 1017127 h 1301734"/>
                <a:gd name="csX1284" fmla="*/ 512636 w 1309449"/>
                <a:gd name="csY1284" fmla="*/ 1014127 h 1301734"/>
                <a:gd name="csX1285" fmla="*/ 516493 w 1309449"/>
                <a:gd name="csY1285" fmla="*/ 1022699 h 1301734"/>
                <a:gd name="csX1286" fmla="*/ 529352 w 1309449"/>
                <a:gd name="csY1286" fmla="*/ 1029986 h 1301734"/>
                <a:gd name="csX1287" fmla="*/ 521208 w 1309449"/>
                <a:gd name="csY1287" fmla="*/ 1038130 h 1301734"/>
                <a:gd name="csX1288" fmla="*/ 507063 w 1309449"/>
                <a:gd name="csY1288" fmla="*/ 1035558 h 1301734"/>
                <a:gd name="csX1289" fmla="*/ 514350 w 1309449"/>
                <a:gd name="csY1289" fmla="*/ 1046702 h 1301734"/>
                <a:gd name="csX1290" fmla="*/ 509635 w 1309449"/>
                <a:gd name="csY1290" fmla="*/ 1051417 h 1301734"/>
                <a:gd name="csX1291" fmla="*/ 505349 w 1309449"/>
                <a:gd name="csY1291" fmla="*/ 1044988 h 1301734"/>
                <a:gd name="csX1292" fmla="*/ 494633 w 1309449"/>
                <a:gd name="csY1292" fmla="*/ 1045416 h 1301734"/>
                <a:gd name="csX1293" fmla="*/ 494633 w 1309449"/>
                <a:gd name="csY1293" fmla="*/ 1038558 h 1301734"/>
                <a:gd name="csX1294" fmla="*/ 483918 w 1309449"/>
                <a:gd name="csY1294" fmla="*/ 1038987 h 1301734"/>
                <a:gd name="csX1295" fmla="*/ 482632 w 1309449"/>
                <a:gd name="csY1295" fmla="*/ 1035987 h 1301734"/>
                <a:gd name="csX1296" fmla="*/ 488633 w 1309449"/>
                <a:gd name="csY1296" fmla="*/ 1033415 h 1301734"/>
                <a:gd name="csX1297" fmla="*/ 475345 w 1309449"/>
                <a:gd name="csY1297" fmla="*/ 1028700 h 1301734"/>
                <a:gd name="csX1298" fmla="*/ 476631 w 1309449"/>
                <a:gd name="csY1298" fmla="*/ 1021842 h 1301734"/>
                <a:gd name="csX1299" fmla="*/ 487775 w 1309449"/>
                <a:gd name="csY1299" fmla="*/ 1025700 h 1301734"/>
                <a:gd name="csX1300" fmla="*/ 481346 w 1309449"/>
                <a:gd name="csY1300" fmla="*/ 1020128 h 1301734"/>
                <a:gd name="csX1301" fmla="*/ 488633 w 1309449"/>
                <a:gd name="csY1301" fmla="*/ 1008126 h 1301734"/>
                <a:gd name="csX1302" fmla="*/ 505349 w 1309449"/>
                <a:gd name="csY1302" fmla="*/ 1005983 h 1301734"/>
                <a:gd name="csX1303" fmla="*/ 518208 w 1309449"/>
                <a:gd name="csY1303" fmla="*/ 1162860 h 1301734"/>
                <a:gd name="csX1304" fmla="*/ 519922 w 1309449"/>
                <a:gd name="csY1304" fmla="*/ 1168432 h 1301734"/>
                <a:gd name="csX1305" fmla="*/ 525066 w 1309449"/>
                <a:gd name="csY1305" fmla="*/ 1168003 h 1301734"/>
                <a:gd name="csX1306" fmla="*/ 521208 w 1309449"/>
                <a:gd name="csY1306" fmla="*/ 1172290 h 1301734"/>
                <a:gd name="csX1307" fmla="*/ 512207 w 1309449"/>
                <a:gd name="csY1307" fmla="*/ 1175290 h 1301734"/>
                <a:gd name="csX1308" fmla="*/ 500634 w 1309449"/>
                <a:gd name="csY1308" fmla="*/ 1171432 h 1301734"/>
                <a:gd name="csX1309" fmla="*/ 502777 w 1309449"/>
                <a:gd name="csY1309" fmla="*/ 1166289 h 1301734"/>
                <a:gd name="csX1310" fmla="*/ 518208 w 1309449"/>
                <a:gd name="csY1310" fmla="*/ 1162860 h 1301734"/>
                <a:gd name="csX1311" fmla="*/ 521637 w 1309449"/>
                <a:gd name="csY1311" fmla="*/ 1175290 h 1301734"/>
                <a:gd name="csX1312" fmla="*/ 519922 w 1309449"/>
                <a:gd name="csY1312" fmla="*/ 1181291 h 1301734"/>
                <a:gd name="csX1313" fmla="*/ 511778 w 1309449"/>
                <a:gd name="csY1313" fmla="*/ 1178719 h 1301734"/>
                <a:gd name="csX1314" fmla="*/ 511778 w 1309449"/>
                <a:gd name="csY1314" fmla="*/ 1176576 h 1301734"/>
                <a:gd name="csX1315" fmla="*/ 521637 w 1309449"/>
                <a:gd name="csY1315" fmla="*/ 1175290 h 1301734"/>
                <a:gd name="csX1316" fmla="*/ 475774 w 1309449"/>
                <a:gd name="csY1316" fmla="*/ 987552 h 1301734"/>
                <a:gd name="csX1317" fmla="*/ 480917 w 1309449"/>
                <a:gd name="csY1317" fmla="*/ 988409 h 1301734"/>
                <a:gd name="csX1318" fmla="*/ 483918 w 1309449"/>
                <a:gd name="csY1318" fmla="*/ 995267 h 1301734"/>
                <a:gd name="csX1319" fmla="*/ 495491 w 1309449"/>
                <a:gd name="csY1319" fmla="*/ 995696 h 1301734"/>
                <a:gd name="csX1320" fmla="*/ 501920 w 1309449"/>
                <a:gd name="csY1320" fmla="*/ 1002554 h 1301734"/>
                <a:gd name="csX1321" fmla="*/ 480917 w 1309449"/>
                <a:gd name="csY1321" fmla="*/ 1004268 h 1301734"/>
                <a:gd name="csX1322" fmla="*/ 471916 w 1309449"/>
                <a:gd name="csY1322" fmla="*/ 1018842 h 1301734"/>
                <a:gd name="csX1323" fmla="*/ 463772 w 1309449"/>
                <a:gd name="csY1323" fmla="*/ 1021842 h 1301734"/>
                <a:gd name="csX1324" fmla="*/ 458629 w 1309449"/>
                <a:gd name="csY1324" fmla="*/ 1017556 h 1301734"/>
                <a:gd name="csX1325" fmla="*/ 462486 w 1309449"/>
                <a:gd name="csY1325" fmla="*/ 1010698 h 1301734"/>
                <a:gd name="csX1326" fmla="*/ 450056 w 1309449"/>
                <a:gd name="csY1326" fmla="*/ 1007269 h 1301734"/>
                <a:gd name="csX1327" fmla="*/ 449199 w 1309449"/>
                <a:gd name="csY1327" fmla="*/ 996982 h 1301734"/>
                <a:gd name="csX1328" fmla="*/ 475774 w 1309449"/>
                <a:gd name="csY1328" fmla="*/ 987552 h 1301734"/>
                <a:gd name="csX1329" fmla="*/ 495919 w 1309449"/>
                <a:gd name="csY1329" fmla="*/ 915543 h 1301734"/>
                <a:gd name="csX1330" fmla="*/ 494633 w 1309449"/>
                <a:gd name="csY1330" fmla="*/ 925402 h 1301734"/>
                <a:gd name="csX1331" fmla="*/ 490776 w 1309449"/>
                <a:gd name="csY1331" fmla="*/ 925402 h 1301734"/>
                <a:gd name="csX1332" fmla="*/ 489061 w 1309449"/>
                <a:gd name="csY1332" fmla="*/ 921115 h 1301734"/>
                <a:gd name="csX1333" fmla="*/ 495919 w 1309449"/>
                <a:gd name="csY1333" fmla="*/ 915543 h 1301734"/>
                <a:gd name="csX1334" fmla="*/ 458629 w 1309449"/>
                <a:gd name="csY1334" fmla="*/ 1133284 h 1301734"/>
                <a:gd name="csX1335" fmla="*/ 476203 w 1309449"/>
                <a:gd name="csY1335" fmla="*/ 1138000 h 1301734"/>
                <a:gd name="csX1336" fmla="*/ 478774 w 1309449"/>
                <a:gd name="csY1336" fmla="*/ 1153859 h 1301734"/>
                <a:gd name="csX1337" fmla="*/ 471916 w 1309449"/>
                <a:gd name="csY1337" fmla="*/ 1158145 h 1301734"/>
                <a:gd name="csX1338" fmla="*/ 472773 w 1309449"/>
                <a:gd name="csY1338" fmla="*/ 1152144 h 1301734"/>
                <a:gd name="csX1339" fmla="*/ 464201 w 1309449"/>
                <a:gd name="csY1339" fmla="*/ 1153859 h 1301734"/>
                <a:gd name="csX1340" fmla="*/ 454343 w 1309449"/>
                <a:gd name="csY1340" fmla="*/ 1148286 h 1301734"/>
                <a:gd name="csX1341" fmla="*/ 450485 w 1309449"/>
                <a:gd name="csY1341" fmla="*/ 1138428 h 1301734"/>
                <a:gd name="csX1342" fmla="*/ 458629 w 1309449"/>
                <a:gd name="csY1342" fmla="*/ 1133284 h 1301734"/>
                <a:gd name="csX1343" fmla="*/ 465487 w 1309449"/>
                <a:gd name="csY1343" fmla="*/ 1268730 h 1301734"/>
                <a:gd name="csX1344" fmla="*/ 470202 w 1309449"/>
                <a:gd name="csY1344" fmla="*/ 1273445 h 1301734"/>
                <a:gd name="csX1345" fmla="*/ 463344 w 1309449"/>
                <a:gd name="csY1345" fmla="*/ 1284589 h 1301734"/>
                <a:gd name="csX1346" fmla="*/ 458629 w 1309449"/>
                <a:gd name="csY1346" fmla="*/ 1281160 h 1301734"/>
                <a:gd name="csX1347" fmla="*/ 464201 w 1309449"/>
                <a:gd name="csY1347" fmla="*/ 1278588 h 1301734"/>
                <a:gd name="csX1348" fmla="*/ 465487 w 1309449"/>
                <a:gd name="csY1348" fmla="*/ 1268730 h 1301734"/>
                <a:gd name="csX1349" fmla="*/ 422624 w 1309449"/>
                <a:gd name="csY1349" fmla="*/ 1011555 h 1301734"/>
                <a:gd name="csX1350" fmla="*/ 430768 w 1309449"/>
                <a:gd name="csY1350" fmla="*/ 1016270 h 1301734"/>
                <a:gd name="csX1351" fmla="*/ 428196 w 1309449"/>
                <a:gd name="csY1351" fmla="*/ 1023128 h 1301734"/>
                <a:gd name="csX1352" fmla="*/ 420910 w 1309449"/>
                <a:gd name="csY1352" fmla="*/ 1023556 h 1301734"/>
                <a:gd name="csX1353" fmla="*/ 415338 w 1309449"/>
                <a:gd name="csY1353" fmla="*/ 1017985 h 1301734"/>
                <a:gd name="csX1354" fmla="*/ 416195 w 1309449"/>
                <a:gd name="csY1354" fmla="*/ 1012412 h 1301734"/>
                <a:gd name="csX1355" fmla="*/ 422624 w 1309449"/>
                <a:gd name="csY1355" fmla="*/ 1011555 h 1301734"/>
                <a:gd name="csX1356" fmla="*/ 338614 w 1309449"/>
                <a:gd name="csY1356" fmla="*/ 927545 h 1301734"/>
                <a:gd name="csX1357" fmla="*/ 340328 w 1309449"/>
                <a:gd name="csY1357" fmla="*/ 934831 h 1301734"/>
                <a:gd name="csX1358" fmla="*/ 327041 w 1309449"/>
                <a:gd name="csY1358" fmla="*/ 954976 h 1301734"/>
                <a:gd name="csX1359" fmla="*/ 322326 w 1309449"/>
                <a:gd name="csY1359" fmla="*/ 981980 h 1301734"/>
                <a:gd name="csX1360" fmla="*/ 333470 w 1309449"/>
                <a:gd name="csY1360" fmla="*/ 984123 h 1301734"/>
                <a:gd name="csX1361" fmla="*/ 332184 w 1309449"/>
                <a:gd name="csY1361" fmla="*/ 966550 h 1301734"/>
                <a:gd name="csX1362" fmla="*/ 335185 w 1309449"/>
                <a:gd name="csY1362" fmla="*/ 967407 h 1301734"/>
                <a:gd name="csX1363" fmla="*/ 343329 w 1309449"/>
                <a:gd name="csY1363" fmla="*/ 951548 h 1301734"/>
                <a:gd name="csX1364" fmla="*/ 344186 w 1309449"/>
                <a:gd name="csY1364" fmla="*/ 957548 h 1301734"/>
                <a:gd name="csX1365" fmla="*/ 351901 w 1309449"/>
                <a:gd name="csY1365" fmla="*/ 952405 h 1301734"/>
                <a:gd name="csX1366" fmla="*/ 347615 w 1309449"/>
                <a:gd name="csY1366" fmla="*/ 960120 h 1301734"/>
                <a:gd name="csX1367" fmla="*/ 351044 w 1309449"/>
                <a:gd name="csY1367" fmla="*/ 957977 h 1301734"/>
                <a:gd name="csX1368" fmla="*/ 354473 w 1309449"/>
                <a:gd name="csY1368" fmla="*/ 961835 h 1301734"/>
                <a:gd name="csX1369" fmla="*/ 352758 w 1309449"/>
                <a:gd name="csY1369" fmla="*/ 967407 h 1301734"/>
                <a:gd name="csX1370" fmla="*/ 358759 w 1309449"/>
                <a:gd name="csY1370" fmla="*/ 963978 h 1301734"/>
                <a:gd name="csX1371" fmla="*/ 368189 w 1309449"/>
                <a:gd name="csY1371" fmla="*/ 975122 h 1301734"/>
                <a:gd name="csX1372" fmla="*/ 366903 w 1309449"/>
                <a:gd name="csY1372" fmla="*/ 987123 h 1301734"/>
                <a:gd name="csX1373" fmla="*/ 360474 w 1309449"/>
                <a:gd name="csY1373" fmla="*/ 989266 h 1301734"/>
                <a:gd name="csX1374" fmla="*/ 357902 w 1309449"/>
                <a:gd name="csY1374" fmla="*/ 996124 h 1301734"/>
                <a:gd name="csX1375" fmla="*/ 364331 w 1309449"/>
                <a:gd name="csY1375" fmla="*/ 993124 h 1301734"/>
                <a:gd name="csX1376" fmla="*/ 366474 w 1309449"/>
                <a:gd name="csY1376" fmla="*/ 999554 h 1301734"/>
                <a:gd name="csX1377" fmla="*/ 363045 w 1309449"/>
                <a:gd name="csY1377" fmla="*/ 1003411 h 1301734"/>
                <a:gd name="csX1378" fmla="*/ 375476 w 1309449"/>
                <a:gd name="csY1378" fmla="*/ 1003411 h 1301734"/>
                <a:gd name="csX1379" fmla="*/ 375476 w 1309449"/>
                <a:gd name="csY1379" fmla="*/ 1009412 h 1301734"/>
                <a:gd name="csX1380" fmla="*/ 383191 w 1309449"/>
                <a:gd name="csY1380" fmla="*/ 1011126 h 1301734"/>
                <a:gd name="csX1381" fmla="*/ 384477 w 1309449"/>
                <a:gd name="csY1381" fmla="*/ 1019699 h 1301734"/>
                <a:gd name="csX1382" fmla="*/ 377190 w 1309449"/>
                <a:gd name="csY1382" fmla="*/ 1019699 h 1301734"/>
                <a:gd name="csX1383" fmla="*/ 372904 w 1309449"/>
                <a:gd name="csY1383" fmla="*/ 1012412 h 1301734"/>
                <a:gd name="csX1384" fmla="*/ 366903 w 1309449"/>
                <a:gd name="csY1384" fmla="*/ 1017556 h 1301734"/>
                <a:gd name="csX1385" fmla="*/ 358331 w 1309449"/>
                <a:gd name="csY1385" fmla="*/ 1009412 h 1301734"/>
                <a:gd name="csX1386" fmla="*/ 351901 w 1309449"/>
                <a:gd name="csY1386" fmla="*/ 1012412 h 1301734"/>
                <a:gd name="csX1387" fmla="*/ 332184 w 1309449"/>
                <a:gd name="csY1387" fmla="*/ 999554 h 1301734"/>
                <a:gd name="csX1388" fmla="*/ 329613 w 1309449"/>
                <a:gd name="csY1388" fmla="*/ 1009841 h 1301734"/>
                <a:gd name="csX1389" fmla="*/ 317611 w 1309449"/>
                <a:gd name="csY1389" fmla="*/ 1012412 h 1301734"/>
                <a:gd name="csX1390" fmla="*/ 303895 w 1309449"/>
                <a:gd name="csY1390" fmla="*/ 1011984 h 1301734"/>
                <a:gd name="csX1391" fmla="*/ 289751 w 1309449"/>
                <a:gd name="csY1391" fmla="*/ 1005126 h 1301734"/>
                <a:gd name="csX1392" fmla="*/ 291894 w 1309449"/>
                <a:gd name="csY1392" fmla="*/ 1002125 h 1301734"/>
                <a:gd name="csX1393" fmla="*/ 285464 w 1309449"/>
                <a:gd name="csY1393" fmla="*/ 995696 h 1301734"/>
                <a:gd name="csX1394" fmla="*/ 283321 w 1309449"/>
                <a:gd name="csY1394" fmla="*/ 985838 h 1301734"/>
                <a:gd name="csX1395" fmla="*/ 285036 w 1309449"/>
                <a:gd name="csY1395" fmla="*/ 977694 h 1301734"/>
                <a:gd name="csX1396" fmla="*/ 296180 w 1309449"/>
                <a:gd name="csY1396" fmla="*/ 970407 h 1301734"/>
                <a:gd name="csX1397" fmla="*/ 297037 w 1309449"/>
                <a:gd name="csY1397" fmla="*/ 963549 h 1301734"/>
                <a:gd name="csX1398" fmla="*/ 306467 w 1309449"/>
                <a:gd name="csY1398" fmla="*/ 955405 h 1301734"/>
                <a:gd name="csX1399" fmla="*/ 311182 w 1309449"/>
                <a:gd name="csY1399" fmla="*/ 939118 h 1301734"/>
                <a:gd name="csX1400" fmla="*/ 338614 w 1309449"/>
                <a:gd name="csY1400" fmla="*/ 927545 h 1301734"/>
                <a:gd name="csX1401" fmla="*/ 375047 w 1309449"/>
                <a:gd name="csY1401" fmla="*/ 939546 h 1301734"/>
                <a:gd name="csX1402" fmla="*/ 381476 w 1309449"/>
                <a:gd name="csY1402" fmla="*/ 940832 h 1301734"/>
                <a:gd name="csX1403" fmla="*/ 377190 w 1309449"/>
                <a:gd name="csY1403" fmla="*/ 944690 h 1301734"/>
                <a:gd name="csX1404" fmla="*/ 381048 w 1309449"/>
                <a:gd name="csY1404" fmla="*/ 952405 h 1301734"/>
                <a:gd name="csX1405" fmla="*/ 374618 w 1309449"/>
                <a:gd name="csY1405" fmla="*/ 954976 h 1301734"/>
                <a:gd name="csX1406" fmla="*/ 378905 w 1309449"/>
                <a:gd name="csY1406" fmla="*/ 960549 h 1301734"/>
                <a:gd name="csX1407" fmla="*/ 373761 w 1309449"/>
                <a:gd name="csY1407" fmla="*/ 963120 h 1301734"/>
                <a:gd name="csX1408" fmla="*/ 372475 w 1309449"/>
                <a:gd name="csY1408" fmla="*/ 950262 h 1301734"/>
                <a:gd name="csX1409" fmla="*/ 372904 w 1309449"/>
                <a:gd name="csY1409" fmla="*/ 949404 h 1301734"/>
                <a:gd name="csX1410" fmla="*/ 373333 w 1309449"/>
                <a:gd name="csY1410" fmla="*/ 950262 h 1301734"/>
                <a:gd name="csX1411" fmla="*/ 374618 w 1309449"/>
                <a:gd name="csY1411" fmla="*/ 949833 h 1301734"/>
                <a:gd name="csX1412" fmla="*/ 375047 w 1309449"/>
                <a:gd name="csY1412" fmla="*/ 950690 h 1301734"/>
                <a:gd name="csX1413" fmla="*/ 375904 w 1309449"/>
                <a:gd name="csY1413" fmla="*/ 950262 h 1301734"/>
                <a:gd name="csX1414" fmla="*/ 371189 w 1309449"/>
                <a:gd name="csY1414" fmla="*/ 944261 h 1301734"/>
                <a:gd name="csX1415" fmla="*/ 375047 w 1309449"/>
                <a:gd name="csY1415" fmla="*/ 939546 h 1301734"/>
                <a:gd name="csX1416" fmla="*/ 363045 w 1309449"/>
                <a:gd name="csY1416" fmla="*/ 1149144 h 1301734"/>
                <a:gd name="csX1417" fmla="*/ 359616 w 1309449"/>
                <a:gd name="csY1417" fmla="*/ 1150858 h 1301734"/>
                <a:gd name="csX1418" fmla="*/ 353187 w 1309449"/>
                <a:gd name="csY1418" fmla="*/ 1150001 h 1301734"/>
                <a:gd name="csX1419" fmla="*/ 355330 w 1309449"/>
                <a:gd name="csY1419" fmla="*/ 1145286 h 1301734"/>
                <a:gd name="csX1420" fmla="*/ 366903 w 1309449"/>
                <a:gd name="csY1420" fmla="*/ 1144000 h 1301734"/>
                <a:gd name="csX1421" fmla="*/ 368189 w 1309449"/>
                <a:gd name="csY1421" fmla="*/ 1146572 h 1301734"/>
                <a:gd name="csX1422" fmla="*/ 363045 w 1309449"/>
                <a:gd name="csY1422" fmla="*/ 1149144 h 1301734"/>
                <a:gd name="csX1423" fmla="*/ 364331 w 1309449"/>
                <a:gd name="csY1423" fmla="*/ 1150001 h 1301734"/>
                <a:gd name="csX1424" fmla="*/ 364331 w 1309449"/>
                <a:gd name="csY1424" fmla="*/ 1151287 h 1301734"/>
                <a:gd name="csX1425" fmla="*/ 362188 w 1309449"/>
                <a:gd name="csY1425" fmla="*/ 1150429 h 1301734"/>
                <a:gd name="csX1426" fmla="*/ 363045 w 1309449"/>
                <a:gd name="csY1426" fmla="*/ 1149144 h 1301734"/>
                <a:gd name="csX1427" fmla="*/ 228029 w 1309449"/>
                <a:gd name="csY1427" fmla="*/ 904399 h 1301734"/>
                <a:gd name="csX1428" fmla="*/ 232743 w 1309449"/>
                <a:gd name="csY1428" fmla="*/ 909114 h 1301734"/>
                <a:gd name="csX1429" fmla="*/ 240459 w 1309449"/>
                <a:gd name="csY1429" fmla="*/ 908685 h 1301734"/>
                <a:gd name="csX1430" fmla="*/ 241316 w 1309449"/>
                <a:gd name="csY1430" fmla="*/ 912543 h 1301734"/>
                <a:gd name="csX1431" fmla="*/ 245174 w 1309449"/>
                <a:gd name="csY1431" fmla="*/ 909542 h 1301734"/>
                <a:gd name="csX1432" fmla="*/ 246888 w 1309449"/>
                <a:gd name="csY1432" fmla="*/ 915114 h 1301734"/>
                <a:gd name="csX1433" fmla="*/ 250317 w 1309449"/>
                <a:gd name="csY1433" fmla="*/ 913829 h 1301734"/>
                <a:gd name="csX1434" fmla="*/ 248603 w 1309449"/>
                <a:gd name="csY1434" fmla="*/ 908257 h 1301734"/>
                <a:gd name="csX1435" fmla="*/ 253746 w 1309449"/>
                <a:gd name="csY1435" fmla="*/ 910828 h 1301734"/>
                <a:gd name="csX1436" fmla="*/ 250746 w 1309449"/>
                <a:gd name="csY1436" fmla="*/ 918115 h 1301734"/>
                <a:gd name="csX1437" fmla="*/ 256318 w 1309449"/>
                <a:gd name="csY1437" fmla="*/ 918972 h 1301734"/>
                <a:gd name="csX1438" fmla="*/ 258461 w 1309449"/>
                <a:gd name="csY1438" fmla="*/ 926259 h 1301734"/>
                <a:gd name="csX1439" fmla="*/ 252889 w 1309449"/>
                <a:gd name="csY1439" fmla="*/ 923687 h 1301734"/>
                <a:gd name="csX1440" fmla="*/ 255889 w 1309449"/>
                <a:gd name="csY1440" fmla="*/ 943404 h 1301734"/>
                <a:gd name="csX1441" fmla="*/ 250317 w 1309449"/>
                <a:gd name="csY1441" fmla="*/ 948976 h 1301734"/>
                <a:gd name="csX1442" fmla="*/ 254175 w 1309449"/>
                <a:gd name="csY1442" fmla="*/ 958406 h 1301734"/>
                <a:gd name="csX1443" fmla="*/ 249031 w 1309449"/>
                <a:gd name="csY1443" fmla="*/ 957977 h 1301734"/>
                <a:gd name="csX1444" fmla="*/ 241316 w 1309449"/>
                <a:gd name="csY1444" fmla="*/ 966121 h 1301734"/>
                <a:gd name="csX1445" fmla="*/ 235315 w 1309449"/>
                <a:gd name="csY1445" fmla="*/ 965264 h 1301734"/>
                <a:gd name="csX1446" fmla="*/ 232315 w 1309449"/>
                <a:gd name="csY1446" fmla="*/ 978122 h 1301734"/>
                <a:gd name="csX1447" fmla="*/ 246031 w 1309449"/>
                <a:gd name="csY1447" fmla="*/ 1000840 h 1301734"/>
                <a:gd name="csX1448" fmla="*/ 241316 w 1309449"/>
                <a:gd name="csY1448" fmla="*/ 1007269 h 1301734"/>
                <a:gd name="csX1449" fmla="*/ 243030 w 1309449"/>
                <a:gd name="csY1449" fmla="*/ 1011126 h 1301734"/>
                <a:gd name="csX1450" fmla="*/ 253746 w 1309449"/>
                <a:gd name="csY1450" fmla="*/ 1017556 h 1301734"/>
                <a:gd name="csX1451" fmla="*/ 259747 w 1309449"/>
                <a:gd name="csY1451" fmla="*/ 1015412 h 1301734"/>
                <a:gd name="csX1452" fmla="*/ 270034 w 1309449"/>
                <a:gd name="csY1452" fmla="*/ 1019699 h 1301734"/>
                <a:gd name="csX1453" fmla="*/ 267033 w 1309449"/>
                <a:gd name="csY1453" fmla="*/ 1031272 h 1301734"/>
                <a:gd name="csX1454" fmla="*/ 270034 w 1309449"/>
                <a:gd name="csY1454" fmla="*/ 1038987 h 1301734"/>
                <a:gd name="csX1455" fmla="*/ 284607 w 1309449"/>
                <a:gd name="csY1455" fmla="*/ 1041130 h 1301734"/>
                <a:gd name="csX1456" fmla="*/ 287179 w 1309449"/>
                <a:gd name="csY1456" fmla="*/ 1038558 h 1301734"/>
                <a:gd name="csX1457" fmla="*/ 281607 w 1309449"/>
                <a:gd name="csY1457" fmla="*/ 1033844 h 1301734"/>
                <a:gd name="csX1458" fmla="*/ 290608 w 1309449"/>
                <a:gd name="csY1458" fmla="*/ 1031700 h 1301734"/>
                <a:gd name="csX1459" fmla="*/ 297037 w 1309449"/>
                <a:gd name="csY1459" fmla="*/ 1027843 h 1301734"/>
                <a:gd name="csX1460" fmla="*/ 296180 w 1309449"/>
                <a:gd name="csY1460" fmla="*/ 1022271 h 1301734"/>
                <a:gd name="csX1461" fmla="*/ 313754 w 1309449"/>
                <a:gd name="csY1461" fmla="*/ 1014984 h 1301734"/>
                <a:gd name="csX1462" fmla="*/ 329184 w 1309449"/>
                <a:gd name="csY1462" fmla="*/ 1017556 h 1301734"/>
                <a:gd name="csX1463" fmla="*/ 338185 w 1309449"/>
                <a:gd name="csY1463" fmla="*/ 1013269 h 1301734"/>
                <a:gd name="csX1464" fmla="*/ 347186 w 1309449"/>
                <a:gd name="csY1464" fmla="*/ 1025700 h 1301734"/>
                <a:gd name="csX1465" fmla="*/ 355330 w 1309449"/>
                <a:gd name="csY1465" fmla="*/ 1020128 h 1301734"/>
                <a:gd name="csX1466" fmla="*/ 367332 w 1309449"/>
                <a:gd name="csY1466" fmla="*/ 1029129 h 1301734"/>
                <a:gd name="csX1467" fmla="*/ 363903 w 1309449"/>
                <a:gd name="csY1467" fmla="*/ 1041988 h 1301734"/>
                <a:gd name="csX1468" fmla="*/ 367332 w 1309449"/>
                <a:gd name="csY1468" fmla="*/ 1047131 h 1301734"/>
                <a:gd name="csX1469" fmla="*/ 357045 w 1309449"/>
                <a:gd name="csY1469" fmla="*/ 1046702 h 1301734"/>
                <a:gd name="csX1470" fmla="*/ 356188 w 1309449"/>
                <a:gd name="csY1470" fmla="*/ 1051846 h 1301734"/>
                <a:gd name="csX1471" fmla="*/ 361331 w 1309449"/>
                <a:gd name="csY1471" fmla="*/ 1055703 h 1301734"/>
                <a:gd name="csX1472" fmla="*/ 354901 w 1309449"/>
                <a:gd name="csY1472" fmla="*/ 1065133 h 1301734"/>
                <a:gd name="csX1473" fmla="*/ 362188 w 1309449"/>
                <a:gd name="csY1473" fmla="*/ 1095137 h 1301734"/>
                <a:gd name="csX1474" fmla="*/ 360045 w 1309449"/>
                <a:gd name="csY1474" fmla="*/ 1101138 h 1301734"/>
                <a:gd name="csX1475" fmla="*/ 354473 w 1309449"/>
                <a:gd name="csY1475" fmla="*/ 1102852 h 1301734"/>
                <a:gd name="csX1476" fmla="*/ 356616 w 1309449"/>
                <a:gd name="csY1476" fmla="*/ 1106710 h 1301734"/>
                <a:gd name="csX1477" fmla="*/ 348901 w 1309449"/>
                <a:gd name="csY1477" fmla="*/ 1107996 h 1301734"/>
                <a:gd name="csX1478" fmla="*/ 344186 w 1309449"/>
                <a:gd name="csY1478" fmla="*/ 1113996 h 1301734"/>
                <a:gd name="csX1479" fmla="*/ 342471 w 1309449"/>
                <a:gd name="csY1479" fmla="*/ 1120855 h 1301734"/>
                <a:gd name="csX1480" fmla="*/ 352330 w 1309449"/>
                <a:gd name="csY1480" fmla="*/ 1131570 h 1301734"/>
                <a:gd name="csX1481" fmla="*/ 359188 w 1309449"/>
                <a:gd name="csY1481" fmla="*/ 1130713 h 1301734"/>
                <a:gd name="csX1482" fmla="*/ 363903 w 1309449"/>
                <a:gd name="csY1482" fmla="*/ 1135857 h 1301734"/>
                <a:gd name="csX1483" fmla="*/ 358331 w 1309449"/>
                <a:gd name="csY1483" fmla="*/ 1133284 h 1301734"/>
                <a:gd name="csX1484" fmla="*/ 354473 w 1309449"/>
                <a:gd name="csY1484" fmla="*/ 1139285 h 1301734"/>
                <a:gd name="csX1485" fmla="*/ 353187 w 1309449"/>
                <a:gd name="csY1485" fmla="*/ 1135857 h 1301734"/>
                <a:gd name="csX1486" fmla="*/ 349329 w 1309449"/>
                <a:gd name="csY1486" fmla="*/ 1143143 h 1301734"/>
                <a:gd name="csX1487" fmla="*/ 343329 w 1309449"/>
                <a:gd name="csY1487" fmla="*/ 1142286 h 1301734"/>
                <a:gd name="csX1488" fmla="*/ 344186 w 1309449"/>
                <a:gd name="csY1488" fmla="*/ 1138000 h 1301734"/>
                <a:gd name="csX1489" fmla="*/ 336899 w 1309449"/>
                <a:gd name="csY1489" fmla="*/ 1138000 h 1301734"/>
                <a:gd name="csX1490" fmla="*/ 334756 w 1309449"/>
                <a:gd name="csY1490" fmla="*/ 1144429 h 1301734"/>
                <a:gd name="csX1491" fmla="*/ 330899 w 1309449"/>
                <a:gd name="csY1491" fmla="*/ 1143143 h 1301734"/>
                <a:gd name="csX1492" fmla="*/ 336042 w 1309449"/>
                <a:gd name="csY1492" fmla="*/ 1126855 h 1301734"/>
                <a:gd name="csX1493" fmla="*/ 328327 w 1309449"/>
                <a:gd name="csY1493" fmla="*/ 1121712 h 1301734"/>
                <a:gd name="csX1494" fmla="*/ 321040 w 1309449"/>
                <a:gd name="csY1494" fmla="*/ 1124712 h 1301734"/>
                <a:gd name="csX1495" fmla="*/ 324041 w 1309449"/>
                <a:gd name="csY1495" fmla="*/ 1128998 h 1301734"/>
                <a:gd name="csX1496" fmla="*/ 321040 w 1309449"/>
                <a:gd name="csY1496" fmla="*/ 1134142 h 1301734"/>
                <a:gd name="csX1497" fmla="*/ 315897 w 1309449"/>
                <a:gd name="csY1497" fmla="*/ 1128998 h 1301734"/>
                <a:gd name="csX1498" fmla="*/ 309039 w 1309449"/>
                <a:gd name="csY1498" fmla="*/ 1131570 h 1301734"/>
                <a:gd name="csX1499" fmla="*/ 306038 w 1309449"/>
                <a:gd name="csY1499" fmla="*/ 1124712 h 1301734"/>
                <a:gd name="csX1500" fmla="*/ 302181 w 1309449"/>
                <a:gd name="csY1500" fmla="*/ 1127284 h 1301734"/>
                <a:gd name="csX1501" fmla="*/ 305610 w 1309449"/>
                <a:gd name="csY1501" fmla="*/ 1134142 h 1301734"/>
                <a:gd name="csX1502" fmla="*/ 302181 w 1309449"/>
                <a:gd name="csY1502" fmla="*/ 1136714 h 1301734"/>
                <a:gd name="csX1503" fmla="*/ 290179 w 1309449"/>
                <a:gd name="csY1503" fmla="*/ 1133284 h 1301734"/>
                <a:gd name="csX1504" fmla="*/ 280321 w 1309449"/>
                <a:gd name="csY1504" fmla="*/ 1136285 h 1301734"/>
                <a:gd name="csX1505" fmla="*/ 276892 w 1309449"/>
                <a:gd name="csY1505" fmla="*/ 1128998 h 1301734"/>
                <a:gd name="csX1506" fmla="*/ 280321 w 1309449"/>
                <a:gd name="csY1506" fmla="*/ 1123426 h 1301734"/>
                <a:gd name="csX1507" fmla="*/ 274749 w 1309449"/>
                <a:gd name="csY1507" fmla="*/ 1121712 h 1301734"/>
                <a:gd name="csX1508" fmla="*/ 278178 w 1309449"/>
                <a:gd name="csY1508" fmla="*/ 1114854 h 1301734"/>
                <a:gd name="csX1509" fmla="*/ 272606 w 1309449"/>
                <a:gd name="csY1509" fmla="*/ 1116568 h 1301734"/>
                <a:gd name="csX1510" fmla="*/ 269605 w 1309449"/>
                <a:gd name="csY1510" fmla="*/ 1099852 h 1301734"/>
                <a:gd name="csX1511" fmla="*/ 272606 w 1309449"/>
                <a:gd name="csY1511" fmla="*/ 1081849 h 1301734"/>
                <a:gd name="csX1512" fmla="*/ 278178 w 1309449"/>
                <a:gd name="csY1512" fmla="*/ 1074134 h 1301734"/>
                <a:gd name="csX1513" fmla="*/ 274749 w 1309449"/>
                <a:gd name="csY1513" fmla="*/ 1069848 h 1301734"/>
                <a:gd name="csX1514" fmla="*/ 256746 w 1309449"/>
                <a:gd name="csY1514" fmla="*/ 1071563 h 1301734"/>
                <a:gd name="csX1515" fmla="*/ 237458 w 1309449"/>
                <a:gd name="csY1515" fmla="*/ 1081421 h 1301734"/>
                <a:gd name="csX1516" fmla="*/ 243888 w 1309449"/>
                <a:gd name="csY1516" fmla="*/ 1112711 h 1301734"/>
                <a:gd name="csX1517" fmla="*/ 239601 w 1309449"/>
                <a:gd name="csY1517" fmla="*/ 1119140 h 1301734"/>
                <a:gd name="csX1518" fmla="*/ 225885 w 1309449"/>
                <a:gd name="csY1518" fmla="*/ 1124283 h 1301734"/>
                <a:gd name="csX1519" fmla="*/ 214313 w 1309449"/>
                <a:gd name="csY1519" fmla="*/ 1119140 h 1301734"/>
                <a:gd name="csX1520" fmla="*/ 200168 w 1309449"/>
                <a:gd name="csY1520" fmla="*/ 1118712 h 1301734"/>
                <a:gd name="csX1521" fmla="*/ 203597 w 1309449"/>
                <a:gd name="csY1521" fmla="*/ 1112711 h 1301734"/>
                <a:gd name="csX1522" fmla="*/ 194596 w 1309449"/>
                <a:gd name="csY1522" fmla="*/ 1109282 h 1301734"/>
                <a:gd name="csX1523" fmla="*/ 198882 w 1309449"/>
                <a:gd name="csY1523" fmla="*/ 1104567 h 1301734"/>
                <a:gd name="csX1524" fmla="*/ 195882 w 1309449"/>
                <a:gd name="csY1524" fmla="*/ 1098994 h 1301734"/>
                <a:gd name="csX1525" fmla="*/ 183023 w 1309449"/>
                <a:gd name="csY1525" fmla="*/ 1098137 h 1301734"/>
                <a:gd name="csX1526" fmla="*/ 181737 w 1309449"/>
                <a:gd name="csY1526" fmla="*/ 1090851 h 1301734"/>
                <a:gd name="csX1527" fmla="*/ 188595 w 1309449"/>
                <a:gd name="csY1527" fmla="*/ 1084422 h 1301734"/>
                <a:gd name="csX1528" fmla="*/ 186452 w 1309449"/>
                <a:gd name="csY1528" fmla="*/ 1079706 h 1301734"/>
                <a:gd name="csX1529" fmla="*/ 195453 w 1309449"/>
                <a:gd name="csY1529" fmla="*/ 1077563 h 1301734"/>
                <a:gd name="csX1530" fmla="*/ 189024 w 1309449"/>
                <a:gd name="csY1530" fmla="*/ 1068991 h 1301734"/>
                <a:gd name="csX1531" fmla="*/ 190310 w 1309449"/>
                <a:gd name="csY1531" fmla="*/ 1060418 h 1301734"/>
                <a:gd name="csX1532" fmla="*/ 180880 w 1309449"/>
                <a:gd name="csY1532" fmla="*/ 1052275 h 1301734"/>
                <a:gd name="csX1533" fmla="*/ 179165 w 1309449"/>
                <a:gd name="csY1533" fmla="*/ 1044131 h 1301734"/>
                <a:gd name="csX1534" fmla="*/ 183023 w 1309449"/>
                <a:gd name="csY1534" fmla="*/ 1040273 h 1301734"/>
                <a:gd name="csX1535" fmla="*/ 180451 w 1309449"/>
                <a:gd name="csY1535" fmla="*/ 1036415 h 1301734"/>
                <a:gd name="csX1536" fmla="*/ 175736 w 1309449"/>
                <a:gd name="csY1536" fmla="*/ 1037701 h 1301734"/>
                <a:gd name="csX1537" fmla="*/ 176165 w 1309449"/>
                <a:gd name="csY1537" fmla="*/ 1031272 h 1301734"/>
                <a:gd name="csX1538" fmla="*/ 164163 w 1309449"/>
                <a:gd name="csY1538" fmla="*/ 1015412 h 1301734"/>
                <a:gd name="csX1539" fmla="*/ 159020 w 1309449"/>
                <a:gd name="csY1539" fmla="*/ 991410 h 1301734"/>
                <a:gd name="csX1540" fmla="*/ 161163 w 1309449"/>
                <a:gd name="csY1540" fmla="*/ 984980 h 1301734"/>
                <a:gd name="csX1541" fmla="*/ 165878 w 1309449"/>
                <a:gd name="csY1541" fmla="*/ 987123 h 1301734"/>
                <a:gd name="csX1542" fmla="*/ 168021 w 1309449"/>
                <a:gd name="csY1542" fmla="*/ 974693 h 1301734"/>
                <a:gd name="csX1543" fmla="*/ 176165 w 1309449"/>
                <a:gd name="csY1543" fmla="*/ 973836 h 1301734"/>
                <a:gd name="csX1544" fmla="*/ 174879 w 1309449"/>
                <a:gd name="csY1544" fmla="*/ 966550 h 1301734"/>
                <a:gd name="csX1545" fmla="*/ 180023 w 1309449"/>
                <a:gd name="csY1545" fmla="*/ 958406 h 1301734"/>
                <a:gd name="csX1546" fmla="*/ 174450 w 1309449"/>
                <a:gd name="csY1546" fmla="*/ 956691 h 1301734"/>
                <a:gd name="csX1547" fmla="*/ 178308 w 1309449"/>
                <a:gd name="csY1547" fmla="*/ 954119 h 1301734"/>
                <a:gd name="csX1548" fmla="*/ 173165 w 1309449"/>
                <a:gd name="csY1548" fmla="*/ 947690 h 1301734"/>
                <a:gd name="csX1549" fmla="*/ 178308 w 1309449"/>
                <a:gd name="csY1549" fmla="*/ 948119 h 1301734"/>
                <a:gd name="csX1550" fmla="*/ 178737 w 1309449"/>
                <a:gd name="csY1550" fmla="*/ 953262 h 1301734"/>
                <a:gd name="csX1551" fmla="*/ 187309 w 1309449"/>
                <a:gd name="csY1551" fmla="*/ 951548 h 1301734"/>
                <a:gd name="csX1552" fmla="*/ 186881 w 1309449"/>
                <a:gd name="csY1552" fmla="*/ 943832 h 1301734"/>
                <a:gd name="csX1553" fmla="*/ 190310 w 1309449"/>
                <a:gd name="csY1553" fmla="*/ 948976 h 1301734"/>
                <a:gd name="csX1554" fmla="*/ 203168 w 1309449"/>
                <a:gd name="csY1554" fmla="*/ 948119 h 1301734"/>
                <a:gd name="csX1555" fmla="*/ 199311 w 1309449"/>
                <a:gd name="csY1555" fmla="*/ 939546 h 1301734"/>
                <a:gd name="csX1556" fmla="*/ 194596 w 1309449"/>
                <a:gd name="csY1556" fmla="*/ 939975 h 1301734"/>
                <a:gd name="csX1557" fmla="*/ 198453 w 1309449"/>
                <a:gd name="csY1557" fmla="*/ 937831 h 1301734"/>
                <a:gd name="csX1558" fmla="*/ 193739 w 1309449"/>
                <a:gd name="csY1558" fmla="*/ 935260 h 1301734"/>
                <a:gd name="csX1559" fmla="*/ 195882 w 1309449"/>
                <a:gd name="csY1559" fmla="*/ 928830 h 1301734"/>
                <a:gd name="csX1560" fmla="*/ 200596 w 1309449"/>
                <a:gd name="csY1560" fmla="*/ 928830 h 1301734"/>
                <a:gd name="csX1561" fmla="*/ 197168 w 1309449"/>
                <a:gd name="csY1561" fmla="*/ 922830 h 1301734"/>
                <a:gd name="csX1562" fmla="*/ 201454 w 1309449"/>
                <a:gd name="csY1562" fmla="*/ 921973 h 1301734"/>
                <a:gd name="csX1563" fmla="*/ 200596 w 1309449"/>
                <a:gd name="csY1563" fmla="*/ 917258 h 1301734"/>
                <a:gd name="csX1564" fmla="*/ 206169 w 1309449"/>
                <a:gd name="csY1564" fmla="*/ 919401 h 1301734"/>
                <a:gd name="csX1565" fmla="*/ 209598 w 1309449"/>
                <a:gd name="csY1565" fmla="*/ 909114 h 1301734"/>
                <a:gd name="csX1566" fmla="*/ 228029 w 1309449"/>
                <a:gd name="csY1566" fmla="*/ 904399 h 1301734"/>
                <a:gd name="csX1567" fmla="*/ 354901 w 1309449"/>
                <a:gd name="csY1567" fmla="*/ 1153002 h 1301734"/>
                <a:gd name="csX1568" fmla="*/ 357045 w 1309449"/>
                <a:gd name="csY1568" fmla="*/ 1163288 h 1301734"/>
                <a:gd name="csX1569" fmla="*/ 351473 w 1309449"/>
                <a:gd name="csY1569" fmla="*/ 1163717 h 1301734"/>
                <a:gd name="csX1570" fmla="*/ 350615 w 1309449"/>
                <a:gd name="csY1570" fmla="*/ 1156430 h 1301734"/>
                <a:gd name="csX1571" fmla="*/ 354901 w 1309449"/>
                <a:gd name="csY1571" fmla="*/ 1153002 h 1301734"/>
                <a:gd name="csX1572" fmla="*/ 342900 w 1309449"/>
                <a:gd name="csY1572" fmla="*/ 923258 h 1301734"/>
                <a:gd name="csX1573" fmla="*/ 345900 w 1309449"/>
                <a:gd name="csY1573" fmla="*/ 927116 h 1301734"/>
                <a:gd name="csX1574" fmla="*/ 348044 w 1309449"/>
                <a:gd name="csY1574" fmla="*/ 923258 h 1301734"/>
                <a:gd name="csX1575" fmla="*/ 351044 w 1309449"/>
                <a:gd name="csY1575" fmla="*/ 924973 h 1301734"/>
                <a:gd name="csX1576" fmla="*/ 343757 w 1309449"/>
                <a:gd name="csY1576" fmla="*/ 930974 h 1301734"/>
                <a:gd name="csX1577" fmla="*/ 342900 w 1309449"/>
                <a:gd name="csY1577" fmla="*/ 923258 h 1301734"/>
                <a:gd name="csX1578" fmla="*/ 285893 w 1309449"/>
                <a:gd name="csY1578" fmla="*/ 868394 h 1301734"/>
                <a:gd name="csX1579" fmla="*/ 300466 w 1309449"/>
                <a:gd name="csY1579" fmla="*/ 877824 h 1301734"/>
                <a:gd name="csX1580" fmla="*/ 298323 w 1309449"/>
                <a:gd name="csY1580" fmla="*/ 882110 h 1301734"/>
                <a:gd name="csX1581" fmla="*/ 302609 w 1309449"/>
                <a:gd name="csY1581" fmla="*/ 883825 h 1301734"/>
                <a:gd name="csX1582" fmla="*/ 304324 w 1309449"/>
                <a:gd name="csY1582" fmla="*/ 878253 h 1301734"/>
                <a:gd name="csX1583" fmla="*/ 310325 w 1309449"/>
                <a:gd name="csY1583" fmla="*/ 883396 h 1301734"/>
                <a:gd name="csX1584" fmla="*/ 300038 w 1309449"/>
                <a:gd name="csY1584" fmla="*/ 888540 h 1301734"/>
                <a:gd name="csX1585" fmla="*/ 289322 w 1309449"/>
                <a:gd name="csY1585" fmla="*/ 884682 h 1301734"/>
                <a:gd name="csX1586" fmla="*/ 283321 w 1309449"/>
                <a:gd name="csY1586" fmla="*/ 879967 h 1301734"/>
                <a:gd name="csX1587" fmla="*/ 285893 w 1309449"/>
                <a:gd name="csY1587" fmla="*/ 868394 h 1301734"/>
                <a:gd name="csX1588" fmla="*/ 267891 w 1309449"/>
                <a:gd name="csY1588" fmla="*/ 1115282 h 1301734"/>
                <a:gd name="csX1589" fmla="*/ 268748 w 1309449"/>
                <a:gd name="csY1589" fmla="*/ 1122569 h 1301734"/>
                <a:gd name="csX1590" fmla="*/ 261033 w 1309449"/>
                <a:gd name="csY1590" fmla="*/ 1119140 h 1301734"/>
                <a:gd name="csX1591" fmla="*/ 263604 w 1309449"/>
                <a:gd name="csY1591" fmla="*/ 1115282 h 1301734"/>
                <a:gd name="csX1592" fmla="*/ 267891 w 1309449"/>
                <a:gd name="csY1592" fmla="*/ 1115282 h 1301734"/>
                <a:gd name="csX1593" fmla="*/ 180451 w 1309449"/>
                <a:gd name="csY1593" fmla="*/ 912114 h 1301734"/>
                <a:gd name="csX1594" fmla="*/ 180880 w 1309449"/>
                <a:gd name="csY1594" fmla="*/ 922401 h 1301734"/>
                <a:gd name="csX1595" fmla="*/ 177879 w 1309449"/>
                <a:gd name="csY1595" fmla="*/ 923258 h 1301734"/>
                <a:gd name="csX1596" fmla="*/ 176165 w 1309449"/>
                <a:gd name="csY1596" fmla="*/ 918115 h 1301734"/>
                <a:gd name="csX1597" fmla="*/ 180451 w 1309449"/>
                <a:gd name="csY1597" fmla="*/ 912114 h 13017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</a:cxnLst>
              <a:rect l="l" t="t" r="r" b="b"/>
              <a:pathLst>
                <a:path w="1309449" h="1301734">
                  <a:moveTo>
                    <a:pt x="524637" y="919401"/>
                  </a:moveTo>
                  <a:lnTo>
                    <a:pt x="524208" y="915543"/>
                  </a:lnTo>
                  <a:lnTo>
                    <a:pt x="526351" y="915543"/>
                  </a:lnTo>
                  <a:lnTo>
                    <a:pt x="525923" y="919401"/>
                  </a:lnTo>
                  <a:lnTo>
                    <a:pt x="530209" y="918972"/>
                  </a:lnTo>
                  <a:lnTo>
                    <a:pt x="528923" y="909542"/>
                  </a:lnTo>
                  <a:lnTo>
                    <a:pt x="525494" y="911685"/>
                  </a:lnTo>
                  <a:lnTo>
                    <a:pt x="522065" y="908685"/>
                  </a:lnTo>
                  <a:lnTo>
                    <a:pt x="519922" y="912543"/>
                  </a:lnTo>
                  <a:lnTo>
                    <a:pt x="514350" y="907399"/>
                  </a:lnTo>
                  <a:lnTo>
                    <a:pt x="511778" y="913400"/>
                  </a:lnTo>
                  <a:lnTo>
                    <a:pt x="512636" y="907399"/>
                  </a:lnTo>
                  <a:lnTo>
                    <a:pt x="507063" y="904399"/>
                  </a:lnTo>
                  <a:lnTo>
                    <a:pt x="505349" y="909114"/>
                  </a:lnTo>
                  <a:lnTo>
                    <a:pt x="495919" y="908685"/>
                  </a:lnTo>
                  <a:lnTo>
                    <a:pt x="492490" y="903541"/>
                  </a:lnTo>
                  <a:lnTo>
                    <a:pt x="489061" y="910828"/>
                  </a:lnTo>
                  <a:lnTo>
                    <a:pt x="484775" y="907399"/>
                  </a:lnTo>
                  <a:lnTo>
                    <a:pt x="482632" y="913829"/>
                  </a:lnTo>
                  <a:lnTo>
                    <a:pt x="480917" y="908685"/>
                  </a:lnTo>
                  <a:lnTo>
                    <a:pt x="471916" y="912543"/>
                  </a:lnTo>
                  <a:lnTo>
                    <a:pt x="477060" y="915543"/>
                  </a:lnTo>
                  <a:lnTo>
                    <a:pt x="474916" y="919829"/>
                  </a:lnTo>
                  <a:lnTo>
                    <a:pt x="478774" y="923258"/>
                  </a:lnTo>
                  <a:lnTo>
                    <a:pt x="472345" y="936546"/>
                  </a:lnTo>
                  <a:lnTo>
                    <a:pt x="478346" y="948976"/>
                  </a:lnTo>
                  <a:lnTo>
                    <a:pt x="475774" y="955405"/>
                  </a:lnTo>
                  <a:lnTo>
                    <a:pt x="464630" y="954976"/>
                  </a:lnTo>
                  <a:lnTo>
                    <a:pt x="465487" y="942975"/>
                  </a:lnTo>
                  <a:lnTo>
                    <a:pt x="461201" y="953691"/>
                  </a:lnTo>
                  <a:lnTo>
                    <a:pt x="455628" y="941689"/>
                  </a:lnTo>
                  <a:lnTo>
                    <a:pt x="452628" y="945547"/>
                  </a:lnTo>
                  <a:lnTo>
                    <a:pt x="456486" y="953691"/>
                  </a:lnTo>
                  <a:lnTo>
                    <a:pt x="450485" y="952405"/>
                  </a:lnTo>
                  <a:lnTo>
                    <a:pt x="448770" y="946833"/>
                  </a:lnTo>
                  <a:lnTo>
                    <a:pt x="447485" y="951976"/>
                  </a:lnTo>
                  <a:lnTo>
                    <a:pt x="439769" y="940403"/>
                  </a:lnTo>
                  <a:lnTo>
                    <a:pt x="436340" y="945118"/>
                  </a:lnTo>
                  <a:lnTo>
                    <a:pt x="431625" y="944690"/>
                  </a:lnTo>
                  <a:lnTo>
                    <a:pt x="434626" y="949833"/>
                  </a:lnTo>
                  <a:lnTo>
                    <a:pt x="428196" y="946833"/>
                  </a:lnTo>
                  <a:lnTo>
                    <a:pt x="427339" y="955405"/>
                  </a:lnTo>
                  <a:lnTo>
                    <a:pt x="420910" y="960120"/>
                  </a:lnTo>
                  <a:lnTo>
                    <a:pt x="412337" y="944261"/>
                  </a:lnTo>
                  <a:lnTo>
                    <a:pt x="403336" y="946404"/>
                  </a:lnTo>
                  <a:lnTo>
                    <a:pt x="396907" y="937831"/>
                  </a:lnTo>
                  <a:lnTo>
                    <a:pt x="404622" y="927116"/>
                  </a:lnTo>
                  <a:lnTo>
                    <a:pt x="409337" y="933545"/>
                  </a:lnTo>
                  <a:lnTo>
                    <a:pt x="411051" y="926687"/>
                  </a:lnTo>
                  <a:lnTo>
                    <a:pt x="396907" y="927545"/>
                  </a:lnTo>
                  <a:lnTo>
                    <a:pt x="395192" y="924544"/>
                  </a:lnTo>
                  <a:lnTo>
                    <a:pt x="393049" y="929688"/>
                  </a:lnTo>
                  <a:lnTo>
                    <a:pt x="390478" y="923687"/>
                  </a:lnTo>
                  <a:lnTo>
                    <a:pt x="384048" y="931831"/>
                  </a:lnTo>
                  <a:lnTo>
                    <a:pt x="386620" y="923258"/>
                  </a:lnTo>
                  <a:lnTo>
                    <a:pt x="378476" y="921973"/>
                  </a:lnTo>
                  <a:lnTo>
                    <a:pt x="372904" y="926687"/>
                  </a:lnTo>
                  <a:lnTo>
                    <a:pt x="371618" y="923258"/>
                  </a:lnTo>
                  <a:lnTo>
                    <a:pt x="355330" y="921115"/>
                  </a:lnTo>
                  <a:lnTo>
                    <a:pt x="337328" y="892826"/>
                  </a:lnTo>
                  <a:lnTo>
                    <a:pt x="353616" y="881682"/>
                  </a:lnTo>
                  <a:lnTo>
                    <a:pt x="356188" y="873109"/>
                  </a:lnTo>
                  <a:lnTo>
                    <a:pt x="349329" y="869680"/>
                  </a:lnTo>
                  <a:lnTo>
                    <a:pt x="344186" y="855107"/>
                  </a:lnTo>
                  <a:lnTo>
                    <a:pt x="353187" y="835390"/>
                  </a:lnTo>
                  <a:lnTo>
                    <a:pt x="349329" y="828532"/>
                  </a:lnTo>
                  <a:lnTo>
                    <a:pt x="343757" y="834104"/>
                  </a:lnTo>
                  <a:lnTo>
                    <a:pt x="341614" y="828532"/>
                  </a:lnTo>
                  <a:lnTo>
                    <a:pt x="346758" y="820817"/>
                  </a:lnTo>
                  <a:lnTo>
                    <a:pt x="344615" y="810530"/>
                  </a:lnTo>
                  <a:lnTo>
                    <a:pt x="352330" y="783098"/>
                  </a:lnTo>
                  <a:lnTo>
                    <a:pt x="362188" y="774525"/>
                  </a:lnTo>
                  <a:lnTo>
                    <a:pt x="357045" y="771954"/>
                  </a:lnTo>
                  <a:lnTo>
                    <a:pt x="358759" y="766381"/>
                  </a:lnTo>
                  <a:lnTo>
                    <a:pt x="358331" y="765096"/>
                  </a:lnTo>
                  <a:lnTo>
                    <a:pt x="353187" y="775811"/>
                  </a:lnTo>
                  <a:lnTo>
                    <a:pt x="342043" y="775811"/>
                  </a:lnTo>
                  <a:lnTo>
                    <a:pt x="344186" y="760809"/>
                  </a:lnTo>
                  <a:lnTo>
                    <a:pt x="339471" y="755666"/>
                  </a:lnTo>
                  <a:lnTo>
                    <a:pt x="337328" y="754380"/>
                  </a:lnTo>
                  <a:lnTo>
                    <a:pt x="337328" y="748379"/>
                  </a:lnTo>
                  <a:lnTo>
                    <a:pt x="334756" y="743664"/>
                  </a:lnTo>
                  <a:lnTo>
                    <a:pt x="336471" y="754809"/>
                  </a:lnTo>
                  <a:lnTo>
                    <a:pt x="343329" y="762095"/>
                  </a:lnTo>
                  <a:lnTo>
                    <a:pt x="339900" y="774097"/>
                  </a:lnTo>
                  <a:lnTo>
                    <a:pt x="347186" y="781383"/>
                  </a:lnTo>
                  <a:lnTo>
                    <a:pt x="340328" y="784384"/>
                  </a:lnTo>
                  <a:lnTo>
                    <a:pt x="341614" y="790385"/>
                  </a:lnTo>
                  <a:lnTo>
                    <a:pt x="333899" y="797671"/>
                  </a:lnTo>
                  <a:lnTo>
                    <a:pt x="338614" y="802386"/>
                  </a:lnTo>
                  <a:lnTo>
                    <a:pt x="334756" y="819531"/>
                  </a:lnTo>
                  <a:lnTo>
                    <a:pt x="329613" y="824675"/>
                  </a:lnTo>
                  <a:lnTo>
                    <a:pt x="318040" y="819531"/>
                  </a:lnTo>
                  <a:lnTo>
                    <a:pt x="327898" y="813102"/>
                  </a:lnTo>
                  <a:lnTo>
                    <a:pt x="322326" y="804101"/>
                  </a:lnTo>
                  <a:lnTo>
                    <a:pt x="325755" y="810959"/>
                  </a:lnTo>
                  <a:lnTo>
                    <a:pt x="322326" y="814388"/>
                  </a:lnTo>
                  <a:lnTo>
                    <a:pt x="316754" y="809244"/>
                  </a:lnTo>
                  <a:lnTo>
                    <a:pt x="302181" y="806672"/>
                  </a:lnTo>
                  <a:lnTo>
                    <a:pt x="297894" y="817388"/>
                  </a:lnTo>
                  <a:lnTo>
                    <a:pt x="291894" y="814816"/>
                  </a:lnTo>
                  <a:lnTo>
                    <a:pt x="296609" y="821246"/>
                  </a:lnTo>
                  <a:lnTo>
                    <a:pt x="303895" y="819531"/>
                  </a:lnTo>
                  <a:lnTo>
                    <a:pt x="303895" y="813959"/>
                  </a:lnTo>
                  <a:lnTo>
                    <a:pt x="310753" y="815245"/>
                  </a:lnTo>
                  <a:lnTo>
                    <a:pt x="309467" y="820817"/>
                  </a:lnTo>
                  <a:lnTo>
                    <a:pt x="320611" y="829818"/>
                  </a:lnTo>
                  <a:lnTo>
                    <a:pt x="319326" y="838819"/>
                  </a:lnTo>
                  <a:lnTo>
                    <a:pt x="329184" y="840962"/>
                  </a:lnTo>
                  <a:lnTo>
                    <a:pt x="330041" y="847820"/>
                  </a:lnTo>
                  <a:lnTo>
                    <a:pt x="324898" y="848678"/>
                  </a:lnTo>
                  <a:lnTo>
                    <a:pt x="327898" y="850392"/>
                  </a:lnTo>
                  <a:lnTo>
                    <a:pt x="325755" y="860250"/>
                  </a:lnTo>
                  <a:lnTo>
                    <a:pt x="319754" y="856822"/>
                  </a:lnTo>
                  <a:lnTo>
                    <a:pt x="323612" y="864965"/>
                  </a:lnTo>
                  <a:lnTo>
                    <a:pt x="320183" y="869680"/>
                  </a:lnTo>
                  <a:lnTo>
                    <a:pt x="316325" y="867966"/>
                  </a:lnTo>
                  <a:lnTo>
                    <a:pt x="318040" y="863679"/>
                  </a:lnTo>
                  <a:lnTo>
                    <a:pt x="313325" y="867966"/>
                  </a:lnTo>
                  <a:lnTo>
                    <a:pt x="312039" y="855964"/>
                  </a:lnTo>
                  <a:lnTo>
                    <a:pt x="308181" y="857679"/>
                  </a:lnTo>
                  <a:lnTo>
                    <a:pt x="309467" y="867108"/>
                  </a:lnTo>
                  <a:lnTo>
                    <a:pt x="305610" y="862394"/>
                  </a:lnTo>
                  <a:lnTo>
                    <a:pt x="302181" y="864108"/>
                  </a:lnTo>
                  <a:lnTo>
                    <a:pt x="306896" y="870109"/>
                  </a:lnTo>
                  <a:lnTo>
                    <a:pt x="300466" y="875681"/>
                  </a:lnTo>
                  <a:lnTo>
                    <a:pt x="295323" y="865823"/>
                  </a:lnTo>
                  <a:lnTo>
                    <a:pt x="291894" y="867537"/>
                  </a:lnTo>
                  <a:lnTo>
                    <a:pt x="288893" y="855536"/>
                  </a:lnTo>
                  <a:lnTo>
                    <a:pt x="283321" y="857250"/>
                  </a:lnTo>
                  <a:lnTo>
                    <a:pt x="279035" y="867537"/>
                  </a:lnTo>
                  <a:lnTo>
                    <a:pt x="271320" y="868394"/>
                  </a:lnTo>
                  <a:lnTo>
                    <a:pt x="275606" y="875681"/>
                  </a:lnTo>
                  <a:lnTo>
                    <a:pt x="262747" y="870966"/>
                  </a:lnTo>
                  <a:lnTo>
                    <a:pt x="261890" y="867966"/>
                  </a:lnTo>
                  <a:lnTo>
                    <a:pt x="268319" y="867537"/>
                  </a:lnTo>
                  <a:lnTo>
                    <a:pt x="264033" y="862822"/>
                  </a:lnTo>
                  <a:lnTo>
                    <a:pt x="261033" y="865823"/>
                  </a:lnTo>
                  <a:lnTo>
                    <a:pt x="258890" y="858965"/>
                  </a:lnTo>
                  <a:lnTo>
                    <a:pt x="262319" y="855964"/>
                  </a:lnTo>
                  <a:lnTo>
                    <a:pt x="264890" y="858965"/>
                  </a:lnTo>
                  <a:lnTo>
                    <a:pt x="264033" y="854678"/>
                  </a:lnTo>
                  <a:lnTo>
                    <a:pt x="268748" y="852964"/>
                  </a:lnTo>
                  <a:lnTo>
                    <a:pt x="261890" y="853821"/>
                  </a:lnTo>
                  <a:lnTo>
                    <a:pt x="265748" y="847820"/>
                  </a:lnTo>
                  <a:lnTo>
                    <a:pt x="259747" y="846534"/>
                  </a:lnTo>
                  <a:lnTo>
                    <a:pt x="252460" y="835819"/>
                  </a:lnTo>
                  <a:lnTo>
                    <a:pt x="248603" y="841820"/>
                  </a:lnTo>
                  <a:lnTo>
                    <a:pt x="245174" y="839677"/>
                  </a:lnTo>
                  <a:lnTo>
                    <a:pt x="251174" y="847392"/>
                  </a:lnTo>
                  <a:lnTo>
                    <a:pt x="246459" y="855964"/>
                  </a:lnTo>
                  <a:lnTo>
                    <a:pt x="248603" y="858965"/>
                  </a:lnTo>
                  <a:lnTo>
                    <a:pt x="245602" y="859393"/>
                  </a:lnTo>
                  <a:lnTo>
                    <a:pt x="251174" y="862822"/>
                  </a:lnTo>
                  <a:lnTo>
                    <a:pt x="246888" y="863679"/>
                  </a:lnTo>
                  <a:lnTo>
                    <a:pt x="248174" y="870109"/>
                  </a:lnTo>
                  <a:lnTo>
                    <a:pt x="240030" y="867966"/>
                  </a:lnTo>
                  <a:lnTo>
                    <a:pt x="243030" y="879110"/>
                  </a:lnTo>
                  <a:lnTo>
                    <a:pt x="234886" y="879967"/>
                  </a:lnTo>
                  <a:lnTo>
                    <a:pt x="231029" y="894540"/>
                  </a:lnTo>
                  <a:lnTo>
                    <a:pt x="222885" y="899255"/>
                  </a:lnTo>
                  <a:lnTo>
                    <a:pt x="220313" y="895826"/>
                  </a:lnTo>
                  <a:lnTo>
                    <a:pt x="216456" y="903113"/>
                  </a:lnTo>
                  <a:lnTo>
                    <a:pt x="204026" y="904828"/>
                  </a:lnTo>
                  <a:lnTo>
                    <a:pt x="199311" y="900541"/>
                  </a:lnTo>
                  <a:lnTo>
                    <a:pt x="191167" y="904828"/>
                  </a:lnTo>
                  <a:lnTo>
                    <a:pt x="189452" y="891540"/>
                  </a:lnTo>
                  <a:lnTo>
                    <a:pt x="185595" y="889397"/>
                  </a:lnTo>
                  <a:lnTo>
                    <a:pt x="183880" y="896684"/>
                  </a:lnTo>
                  <a:lnTo>
                    <a:pt x="179594" y="887683"/>
                  </a:lnTo>
                  <a:lnTo>
                    <a:pt x="179594" y="898398"/>
                  </a:lnTo>
                  <a:lnTo>
                    <a:pt x="171450" y="910400"/>
                  </a:lnTo>
                  <a:lnTo>
                    <a:pt x="167164" y="902256"/>
                  </a:lnTo>
                  <a:lnTo>
                    <a:pt x="141446" y="910400"/>
                  </a:lnTo>
                  <a:lnTo>
                    <a:pt x="130731" y="897541"/>
                  </a:lnTo>
                  <a:lnTo>
                    <a:pt x="129873" y="886396"/>
                  </a:lnTo>
                  <a:lnTo>
                    <a:pt x="135874" y="870966"/>
                  </a:lnTo>
                  <a:lnTo>
                    <a:pt x="146590" y="865823"/>
                  </a:lnTo>
                  <a:lnTo>
                    <a:pt x="132016" y="827246"/>
                  </a:lnTo>
                  <a:lnTo>
                    <a:pt x="127302" y="819960"/>
                  </a:lnTo>
                  <a:lnTo>
                    <a:pt x="99013" y="799814"/>
                  </a:lnTo>
                  <a:lnTo>
                    <a:pt x="86582" y="780098"/>
                  </a:lnTo>
                  <a:lnTo>
                    <a:pt x="71580" y="741950"/>
                  </a:lnTo>
                  <a:lnTo>
                    <a:pt x="64294" y="735521"/>
                  </a:lnTo>
                  <a:lnTo>
                    <a:pt x="52721" y="733806"/>
                  </a:lnTo>
                  <a:lnTo>
                    <a:pt x="34719" y="702517"/>
                  </a:lnTo>
                  <a:lnTo>
                    <a:pt x="31290" y="681085"/>
                  </a:lnTo>
                  <a:lnTo>
                    <a:pt x="24860" y="675084"/>
                  </a:lnTo>
                  <a:lnTo>
                    <a:pt x="26575" y="661797"/>
                  </a:lnTo>
                  <a:lnTo>
                    <a:pt x="19288" y="627078"/>
                  </a:lnTo>
                  <a:lnTo>
                    <a:pt x="15431" y="613791"/>
                  </a:lnTo>
                  <a:lnTo>
                    <a:pt x="11573" y="606076"/>
                  </a:lnTo>
                  <a:lnTo>
                    <a:pt x="5572" y="603933"/>
                  </a:lnTo>
                  <a:lnTo>
                    <a:pt x="0" y="598789"/>
                  </a:lnTo>
                  <a:lnTo>
                    <a:pt x="5572" y="589359"/>
                  </a:lnTo>
                  <a:lnTo>
                    <a:pt x="24860" y="568357"/>
                  </a:lnTo>
                  <a:lnTo>
                    <a:pt x="27432" y="551640"/>
                  </a:lnTo>
                  <a:lnTo>
                    <a:pt x="30861" y="543496"/>
                  </a:lnTo>
                  <a:lnTo>
                    <a:pt x="24860" y="523780"/>
                  </a:lnTo>
                  <a:lnTo>
                    <a:pt x="27861" y="509206"/>
                  </a:lnTo>
                  <a:lnTo>
                    <a:pt x="56579" y="501063"/>
                  </a:lnTo>
                  <a:lnTo>
                    <a:pt x="67294" y="481775"/>
                  </a:lnTo>
                  <a:lnTo>
                    <a:pt x="14573" y="330041"/>
                  </a:lnTo>
                  <a:lnTo>
                    <a:pt x="51864" y="270463"/>
                  </a:lnTo>
                  <a:lnTo>
                    <a:pt x="44148" y="225028"/>
                  </a:lnTo>
                  <a:lnTo>
                    <a:pt x="51006" y="208740"/>
                  </a:lnTo>
                  <a:lnTo>
                    <a:pt x="66866" y="195453"/>
                  </a:lnTo>
                  <a:lnTo>
                    <a:pt x="69009" y="177022"/>
                  </a:lnTo>
                  <a:lnTo>
                    <a:pt x="65151" y="151733"/>
                  </a:lnTo>
                  <a:lnTo>
                    <a:pt x="84011" y="117872"/>
                  </a:lnTo>
                  <a:lnTo>
                    <a:pt x="100298" y="112300"/>
                  </a:lnTo>
                  <a:lnTo>
                    <a:pt x="120015" y="96012"/>
                  </a:lnTo>
                  <a:lnTo>
                    <a:pt x="122158" y="71152"/>
                  </a:lnTo>
                  <a:lnTo>
                    <a:pt x="131588" y="56150"/>
                  </a:lnTo>
                  <a:lnTo>
                    <a:pt x="148733" y="62151"/>
                  </a:lnTo>
                  <a:lnTo>
                    <a:pt x="176594" y="46291"/>
                  </a:lnTo>
                  <a:lnTo>
                    <a:pt x="196739" y="47578"/>
                  </a:lnTo>
                  <a:lnTo>
                    <a:pt x="220313" y="18860"/>
                  </a:lnTo>
                  <a:lnTo>
                    <a:pt x="233601" y="11144"/>
                  </a:lnTo>
                  <a:lnTo>
                    <a:pt x="241745" y="0"/>
                  </a:lnTo>
                  <a:lnTo>
                    <a:pt x="247745" y="5144"/>
                  </a:lnTo>
                  <a:lnTo>
                    <a:pt x="249888" y="16716"/>
                  </a:lnTo>
                  <a:lnTo>
                    <a:pt x="270463" y="24003"/>
                  </a:lnTo>
                  <a:lnTo>
                    <a:pt x="283750" y="44148"/>
                  </a:lnTo>
                  <a:lnTo>
                    <a:pt x="294894" y="47149"/>
                  </a:lnTo>
                  <a:lnTo>
                    <a:pt x="324469" y="42863"/>
                  </a:lnTo>
                  <a:lnTo>
                    <a:pt x="356188" y="48006"/>
                  </a:lnTo>
                  <a:lnTo>
                    <a:pt x="415766" y="81868"/>
                  </a:lnTo>
                  <a:lnTo>
                    <a:pt x="424768" y="110585"/>
                  </a:lnTo>
                  <a:lnTo>
                    <a:pt x="432483" y="114443"/>
                  </a:lnTo>
                  <a:lnTo>
                    <a:pt x="478774" y="166306"/>
                  </a:lnTo>
                  <a:lnTo>
                    <a:pt x="481775" y="189452"/>
                  </a:lnTo>
                  <a:lnTo>
                    <a:pt x="474488" y="219456"/>
                  </a:lnTo>
                  <a:lnTo>
                    <a:pt x="467630" y="228457"/>
                  </a:lnTo>
                  <a:lnTo>
                    <a:pt x="468916" y="235315"/>
                  </a:lnTo>
                  <a:lnTo>
                    <a:pt x="494633" y="255032"/>
                  </a:lnTo>
                  <a:lnTo>
                    <a:pt x="514779" y="264462"/>
                  </a:lnTo>
                  <a:lnTo>
                    <a:pt x="558070" y="255889"/>
                  </a:lnTo>
                  <a:lnTo>
                    <a:pt x="575643" y="248174"/>
                  </a:lnTo>
                  <a:lnTo>
                    <a:pt x="621935" y="265748"/>
                  </a:lnTo>
                  <a:lnTo>
                    <a:pt x="644223" y="287608"/>
                  </a:lnTo>
                  <a:lnTo>
                    <a:pt x="654939" y="294894"/>
                  </a:lnTo>
                  <a:lnTo>
                    <a:pt x="691801" y="295751"/>
                  </a:lnTo>
                  <a:lnTo>
                    <a:pt x="703374" y="292751"/>
                  </a:lnTo>
                  <a:lnTo>
                    <a:pt x="710232" y="283750"/>
                  </a:lnTo>
                  <a:lnTo>
                    <a:pt x="720519" y="274749"/>
                  </a:lnTo>
                  <a:lnTo>
                    <a:pt x="734663" y="271748"/>
                  </a:lnTo>
                  <a:lnTo>
                    <a:pt x="754380" y="252889"/>
                  </a:lnTo>
                  <a:lnTo>
                    <a:pt x="765096" y="263176"/>
                  </a:lnTo>
                  <a:lnTo>
                    <a:pt x="768953" y="285464"/>
                  </a:lnTo>
                  <a:lnTo>
                    <a:pt x="775383" y="294894"/>
                  </a:lnTo>
                  <a:lnTo>
                    <a:pt x="786098" y="307324"/>
                  </a:lnTo>
                  <a:lnTo>
                    <a:pt x="799386" y="312896"/>
                  </a:lnTo>
                  <a:lnTo>
                    <a:pt x="807958" y="322326"/>
                  </a:lnTo>
                  <a:lnTo>
                    <a:pt x="829389" y="323183"/>
                  </a:lnTo>
                  <a:lnTo>
                    <a:pt x="862394" y="310325"/>
                  </a:lnTo>
                  <a:lnTo>
                    <a:pt x="886396" y="319754"/>
                  </a:lnTo>
                  <a:lnTo>
                    <a:pt x="907399" y="320183"/>
                  </a:lnTo>
                  <a:lnTo>
                    <a:pt x="934403" y="335613"/>
                  </a:lnTo>
                  <a:lnTo>
                    <a:pt x="958834" y="318040"/>
                  </a:lnTo>
                  <a:lnTo>
                    <a:pt x="987981" y="306896"/>
                  </a:lnTo>
                  <a:lnTo>
                    <a:pt x="1019270" y="269176"/>
                  </a:lnTo>
                  <a:lnTo>
                    <a:pt x="1046274" y="268748"/>
                  </a:lnTo>
                  <a:lnTo>
                    <a:pt x="1077563" y="285036"/>
                  </a:lnTo>
                  <a:lnTo>
                    <a:pt x="1095994" y="288036"/>
                  </a:lnTo>
                  <a:lnTo>
                    <a:pt x="1110568" y="273891"/>
                  </a:lnTo>
                  <a:lnTo>
                    <a:pt x="1129856" y="267462"/>
                  </a:lnTo>
                  <a:lnTo>
                    <a:pt x="1137571" y="274320"/>
                  </a:lnTo>
                  <a:lnTo>
                    <a:pt x="1138857" y="296180"/>
                  </a:lnTo>
                  <a:lnTo>
                    <a:pt x="1122140" y="324041"/>
                  </a:lnTo>
                  <a:lnTo>
                    <a:pt x="1124712" y="344615"/>
                  </a:lnTo>
                  <a:lnTo>
                    <a:pt x="1131142" y="344186"/>
                  </a:lnTo>
                  <a:lnTo>
                    <a:pt x="1175290" y="343329"/>
                  </a:lnTo>
                  <a:lnTo>
                    <a:pt x="1192006" y="365189"/>
                  </a:lnTo>
                  <a:lnTo>
                    <a:pt x="1223296" y="382762"/>
                  </a:lnTo>
                  <a:lnTo>
                    <a:pt x="1234869" y="407194"/>
                  </a:lnTo>
                  <a:lnTo>
                    <a:pt x="1245156" y="417909"/>
                  </a:lnTo>
                  <a:lnTo>
                    <a:pt x="1275159" y="424768"/>
                  </a:lnTo>
                  <a:lnTo>
                    <a:pt x="1289733" y="430340"/>
                  </a:lnTo>
                  <a:lnTo>
                    <a:pt x="1300877" y="437198"/>
                  </a:lnTo>
                  <a:lnTo>
                    <a:pt x="1309449" y="459915"/>
                  </a:lnTo>
                  <a:lnTo>
                    <a:pt x="1304735" y="461629"/>
                  </a:lnTo>
                  <a:lnTo>
                    <a:pt x="1299591" y="474916"/>
                  </a:lnTo>
                  <a:lnTo>
                    <a:pt x="1279446" y="498920"/>
                  </a:lnTo>
                  <a:lnTo>
                    <a:pt x="1265730" y="502777"/>
                  </a:lnTo>
                  <a:lnTo>
                    <a:pt x="1257586" y="497205"/>
                  </a:lnTo>
                  <a:lnTo>
                    <a:pt x="1237012" y="500205"/>
                  </a:lnTo>
                  <a:lnTo>
                    <a:pt x="1237440" y="506635"/>
                  </a:lnTo>
                  <a:lnTo>
                    <a:pt x="1224153" y="526780"/>
                  </a:lnTo>
                  <a:lnTo>
                    <a:pt x="1200579" y="535353"/>
                  </a:lnTo>
                  <a:lnTo>
                    <a:pt x="1180005" y="564499"/>
                  </a:lnTo>
                  <a:lnTo>
                    <a:pt x="1153001" y="575215"/>
                  </a:lnTo>
                  <a:lnTo>
                    <a:pt x="1133285" y="600075"/>
                  </a:lnTo>
                  <a:lnTo>
                    <a:pt x="1119140" y="638223"/>
                  </a:lnTo>
                  <a:lnTo>
                    <a:pt x="1098995" y="648081"/>
                  </a:lnTo>
                  <a:lnTo>
                    <a:pt x="1068562" y="650653"/>
                  </a:lnTo>
                  <a:lnTo>
                    <a:pt x="1058275" y="645081"/>
                  </a:lnTo>
                  <a:lnTo>
                    <a:pt x="1052274" y="653653"/>
                  </a:lnTo>
                  <a:lnTo>
                    <a:pt x="1047560" y="654082"/>
                  </a:lnTo>
                  <a:lnTo>
                    <a:pt x="1033844" y="666941"/>
                  </a:lnTo>
                  <a:lnTo>
                    <a:pt x="1035987" y="686657"/>
                  </a:lnTo>
                  <a:lnTo>
                    <a:pt x="1038987" y="692658"/>
                  </a:lnTo>
                  <a:lnTo>
                    <a:pt x="1036844" y="697373"/>
                  </a:lnTo>
                  <a:lnTo>
                    <a:pt x="1017984" y="696944"/>
                  </a:lnTo>
                  <a:lnTo>
                    <a:pt x="1011984" y="702517"/>
                  </a:lnTo>
                  <a:lnTo>
                    <a:pt x="990981" y="706374"/>
                  </a:lnTo>
                  <a:lnTo>
                    <a:pt x="989695" y="721805"/>
                  </a:lnTo>
                  <a:lnTo>
                    <a:pt x="993982" y="729520"/>
                  </a:lnTo>
                  <a:lnTo>
                    <a:pt x="999982" y="730377"/>
                  </a:lnTo>
                  <a:lnTo>
                    <a:pt x="1000411" y="744522"/>
                  </a:lnTo>
                  <a:lnTo>
                    <a:pt x="982409" y="759952"/>
                  </a:lnTo>
                  <a:lnTo>
                    <a:pt x="972979" y="750951"/>
                  </a:lnTo>
                  <a:lnTo>
                    <a:pt x="971264" y="756952"/>
                  </a:lnTo>
                  <a:lnTo>
                    <a:pt x="954548" y="759524"/>
                  </a:lnTo>
                  <a:lnTo>
                    <a:pt x="951548" y="768525"/>
                  </a:lnTo>
                  <a:lnTo>
                    <a:pt x="943832" y="769382"/>
                  </a:lnTo>
                  <a:lnTo>
                    <a:pt x="941689" y="762953"/>
                  </a:lnTo>
                  <a:lnTo>
                    <a:pt x="948119" y="753523"/>
                  </a:lnTo>
                  <a:lnTo>
                    <a:pt x="955405" y="754380"/>
                  </a:lnTo>
                  <a:lnTo>
                    <a:pt x="957548" y="750523"/>
                  </a:lnTo>
                  <a:lnTo>
                    <a:pt x="946404" y="750951"/>
                  </a:lnTo>
                  <a:lnTo>
                    <a:pt x="948547" y="746236"/>
                  </a:lnTo>
                  <a:lnTo>
                    <a:pt x="946404" y="741521"/>
                  </a:lnTo>
                  <a:lnTo>
                    <a:pt x="948547" y="734663"/>
                  </a:lnTo>
                  <a:lnTo>
                    <a:pt x="948976" y="730377"/>
                  </a:lnTo>
                  <a:lnTo>
                    <a:pt x="948119" y="729520"/>
                  </a:lnTo>
                  <a:lnTo>
                    <a:pt x="933974" y="750094"/>
                  </a:lnTo>
                  <a:lnTo>
                    <a:pt x="925402" y="744093"/>
                  </a:lnTo>
                  <a:lnTo>
                    <a:pt x="928830" y="751380"/>
                  </a:lnTo>
                  <a:lnTo>
                    <a:pt x="926259" y="754809"/>
                  </a:lnTo>
                  <a:lnTo>
                    <a:pt x="916829" y="755666"/>
                  </a:lnTo>
                  <a:lnTo>
                    <a:pt x="907828" y="749236"/>
                  </a:lnTo>
                  <a:lnTo>
                    <a:pt x="898398" y="759095"/>
                  </a:lnTo>
                  <a:lnTo>
                    <a:pt x="894969" y="751808"/>
                  </a:lnTo>
                  <a:lnTo>
                    <a:pt x="886825" y="753952"/>
                  </a:lnTo>
                  <a:lnTo>
                    <a:pt x="884253" y="741950"/>
                  </a:lnTo>
                  <a:lnTo>
                    <a:pt x="871823" y="752666"/>
                  </a:lnTo>
                  <a:lnTo>
                    <a:pt x="863679" y="742807"/>
                  </a:lnTo>
                  <a:lnTo>
                    <a:pt x="871823" y="738950"/>
                  </a:lnTo>
                  <a:lnTo>
                    <a:pt x="877824" y="726091"/>
                  </a:lnTo>
                  <a:lnTo>
                    <a:pt x="874824" y="727377"/>
                  </a:lnTo>
                  <a:lnTo>
                    <a:pt x="870966" y="720090"/>
                  </a:lnTo>
                  <a:lnTo>
                    <a:pt x="872681" y="712375"/>
                  </a:lnTo>
                  <a:lnTo>
                    <a:pt x="865394" y="709803"/>
                  </a:lnTo>
                  <a:lnTo>
                    <a:pt x="866251" y="701231"/>
                  </a:lnTo>
                  <a:lnTo>
                    <a:pt x="851249" y="707660"/>
                  </a:lnTo>
                  <a:lnTo>
                    <a:pt x="857250" y="723519"/>
                  </a:lnTo>
                  <a:lnTo>
                    <a:pt x="848249" y="732091"/>
                  </a:lnTo>
                  <a:lnTo>
                    <a:pt x="841820" y="714089"/>
                  </a:lnTo>
                  <a:lnTo>
                    <a:pt x="839677" y="718804"/>
                  </a:lnTo>
                  <a:lnTo>
                    <a:pt x="829389" y="712803"/>
                  </a:lnTo>
                  <a:lnTo>
                    <a:pt x="827675" y="705945"/>
                  </a:lnTo>
                  <a:lnTo>
                    <a:pt x="831533" y="701231"/>
                  </a:lnTo>
                  <a:lnTo>
                    <a:pt x="824246" y="702088"/>
                  </a:lnTo>
                  <a:lnTo>
                    <a:pt x="823817" y="706374"/>
                  </a:lnTo>
                  <a:lnTo>
                    <a:pt x="816102" y="703374"/>
                  </a:lnTo>
                  <a:lnTo>
                    <a:pt x="812673" y="718804"/>
                  </a:lnTo>
                  <a:lnTo>
                    <a:pt x="807101" y="711946"/>
                  </a:lnTo>
                  <a:lnTo>
                    <a:pt x="799814" y="714089"/>
                  </a:lnTo>
                  <a:lnTo>
                    <a:pt x="806244" y="704660"/>
                  </a:lnTo>
                  <a:lnTo>
                    <a:pt x="800671" y="696087"/>
                  </a:lnTo>
                  <a:lnTo>
                    <a:pt x="801958" y="688800"/>
                  </a:lnTo>
                  <a:lnTo>
                    <a:pt x="797671" y="690515"/>
                  </a:lnTo>
                  <a:lnTo>
                    <a:pt x="788242" y="678085"/>
                  </a:lnTo>
                  <a:lnTo>
                    <a:pt x="785670" y="653225"/>
                  </a:lnTo>
                  <a:lnTo>
                    <a:pt x="801529" y="640366"/>
                  </a:lnTo>
                  <a:lnTo>
                    <a:pt x="808815" y="640794"/>
                  </a:lnTo>
                  <a:lnTo>
                    <a:pt x="813102" y="640366"/>
                  </a:lnTo>
                  <a:lnTo>
                    <a:pt x="820388" y="634365"/>
                  </a:lnTo>
                  <a:lnTo>
                    <a:pt x="820388" y="631793"/>
                  </a:lnTo>
                  <a:lnTo>
                    <a:pt x="808387" y="640366"/>
                  </a:lnTo>
                  <a:lnTo>
                    <a:pt x="801529" y="639509"/>
                  </a:lnTo>
                  <a:lnTo>
                    <a:pt x="783098" y="643366"/>
                  </a:lnTo>
                  <a:lnTo>
                    <a:pt x="781812" y="649796"/>
                  </a:lnTo>
                  <a:lnTo>
                    <a:pt x="776240" y="656225"/>
                  </a:lnTo>
                  <a:lnTo>
                    <a:pt x="772811" y="654939"/>
                  </a:lnTo>
                  <a:lnTo>
                    <a:pt x="766381" y="666512"/>
                  </a:lnTo>
                  <a:lnTo>
                    <a:pt x="769382" y="675513"/>
                  </a:lnTo>
                  <a:lnTo>
                    <a:pt x="778383" y="679371"/>
                  </a:lnTo>
                  <a:lnTo>
                    <a:pt x="772811" y="684514"/>
                  </a:lnTo>
                  <a:lnTo>
                    <a:pt x="775811" y="690515"/>
                  </a:lnTo>
                  <a:lnTo>
                    <a:pt x="780955" y="687515"/>
                  </a:lnTo>
                  <a:lnTo>
                    <a:pt x="787813" y="693944"/>
                  </a:lnTo>
                  <a:lnTo>
                    <a:pt x="783098" y="696516"/>
                  </a:lnTo>
                  <a:lnTo>
                    <a:pt x="788242" y="699088"/>
                  </a:lnTo>
                  <a:lnTo>
                    <a:pt x="784813" y="704660"/>
                  </a:lnTo>
                  <a:lnTo>
                    <a:pt x="793814" y="709374"/>
                  </a:lnTo>
                  <a:lnTo>
                    <a:pt x="787813" y="716661"/>
                  </a:lnTo>
                  <a:lnTo>
                    <a:pt x="784384" y="715375"/>
                  </a:lnTo>
                  <a:lnTo>
                    <a:pt x="784813" y="720519"/>
                  </a:lnTo>
                  <a:lnTo>
                    <a:pt x="775383" y="714089"/>
                  </a:lnTo>
                  <a:lnTo>
                    <a:pt x="774097" y="720090"/>
                  </a:lnTo>
                  <a:lnTo>
                    <a:pt x="780526" y="722662"/>
                  </a:lnTo>
                  <a:lnTo>
                    <a:pt x="795528" y="719233"/>
                  </a:lnTo>
                  <a:lnTo>
                    <a:pt x="794671" y="726948"/>
                  </a:lnTo>
                  <a:lnTo>
                    <a:pt x="780955" y="731663"/>
                  </a:lnTo>
                  <a:lnTo>
                    <a:pt x="781383" y="735092"/>
                  </a:lnTo>
                  <a:lnTo>
                    <a:pt x="787384" y="730377"/>
                  </a:lnTo>
                  <a:lnTo>
                    <a:pt x="795099" y="731234"/>
                  </a:lnTo>
                  <a:lnTo>
                    <a:pt x="796385" y="747951"/>
                  </a:lnTo>
                  <a:lnTo>
                    <a:pt x="817388" y="764238"/>
                  </a:lnTo>
                  <a:lnTo>
                    <a:pt x="804958" y="770239"/>
                  </a:lnTo>
                  <a:lnTo>
                    <a:pt x="798100" y="768953"/>
                  </a:lnTo>
                  <a:lnTo>
                    <a:pt x="801100" y="772382"/>
                  </a:lnTo>
                  <a:lnTo>
                    <a:pt x="797671" y="774525"/>
                  </a:lnTo>
                  <a:lnTo>
                    <a:pt x="804101" y="774097"/>
                  </a:lnTo>
                  <a:lnTo>
                    <a:pt x="802386" y="779240"/>
                  </a:lnTo>
                  <a:lnTo>
                    <a:pt x="805815" y="780098"/>
                  </a:lnTo>
                  <a:lnTo>
                    <a:pt x="816531" y="775383"/>
                  </a:lnTo>
                  <a:lnTo>
                    <a:pt x="823817" y="780955"/>
                  </a:lnTo>
                  <a:lnTo>
                    <a:pt x="798100" y="793385"/>
                  </a:lnTo>
                  <a:lnTo>
                    <a:pt x="773668" y="796385"/>
                  </a:lnTo>
                  <a:lnTo>
                    <a:pt x="791242" y="780526"/>
                  </a:lnTo>
                  <a:lnTo>
                    <a:pt x="785670" y="777097"/>
                  </a:lnTo>
                  <a:lnTo>
                    <a:pt x="779669" y="785241"/>
                  </a:lnTo>
                  <a:lnTo>
                    <a:pt x="779240" y="781383"/>
                  </a:lnTo>
                  <a:lnTo>
                    <a:pt x="774954" y="784813"/>
                  </a:lnTo>
                  <a:lnTo>
                    <a:pt x="774525" y="784384"/>
                  </a:lnTo>
                  <a:lnTo>
                    <a:pt x="774525" y="785241"/>
                  </a:lnTo>
                  <a:lnTo>
                    <a:pt x="772382" y="785241"/>
                  </a:lnTo>
                  <a:lnTo>
                    <a:pt x="772382" y="782241"/>
                  </a:lnTo>
                  <a:lnTo>
                    <a:pt x="770239" y="779669"/>
                  </a:lnTo>
                  <a:lnTo>
                    <a:pt x="764667" y="786098"/>
                  </a:lnTo>
                  <a:lnTo>
                    <a:pt x="769811" y="796385"/>
                  </a:lnTo>
                  <a:lnTo>
                    <a:pt x="759952" y="796385"/>
                  </a:lnTo>
                  <a:lnTo>
                    <a:pt x="748808" y="780955"/>
                  </a:lnTo>
                  <a:lnTo>
                    <a:pt x="764238" y="783098"/>
                  </a:lnTo>
                  <a:lnTo>
                    <a:pt x="768096" y="779669"/>
                  </a:lnTo>
                  <a:lnTo>
                    <a:pt x="765096" y="769382"/>
                  </a:lnTo>
                  <a:lnTo>
                    <a:pt x="780955" y="762953"/>
                  </a:lnTo>
                  <a:lnTo>
                    <a:pt x="781383" y="759095"/>
                  </a:lnTo>
                  <a:lnTo>
                    <a:pt x="755666" y="753952"/>
                  </a:lnTo>
                  <a:lnTo>
                    <a:pt x="752237" y="758238"/>
                  </a:lnTo>
                  <a:lnTo>
                    <a:pt x="753094" y="750094"/>
                  </a:lnTo>
                  <a:lnTo>
                    <a:pt x="748808" y="749236"/>
                  </a:lnTo>
                  <a:lnTo>
                    <a:pt x="753523" y="743664"/>
                  </a:lnTo>
                  <a:lnTo>
                    <a:pt x="750523" y="741093"/>
                  </a:lnTo>
                  <a:lnTo>
                    <a:pt x="746236" y="743664"/>
                  </a:lnTo>
                  <a:lnTo>
                    <a:pt x="744950" y="731234"/>
                  </a:lnTo>
                  <a:lnTo>
                    <a:pt x="738950" y="744522"/>
                  </a:lnTo>
                  <a:lnTo>
                    <a:pt x="731234" y="746665"/>
                  </a:lnTo>
                  <a:lnTo>
                    <a:pt x="729091" y="753094"/>
                  </a:lnTo>
                  <a:lnTo>
                    <a:pt x="718376" y="753094"/>
                  </a:lnTo>
                  <a:lnTo>
                    <a:pt x="702945" y="742807"/>
                  </a:lnTo>
                  <a:lnTo>
                    <a:pt x="703374" y="749665"/>
                  </a:lnTo>
                  <a:lnTo>
                    <a:pt x="694801" y="753523"/>
                  </a:lnTo>
                  <a:lnTo>
                    <a:pt x="675084" y="745808"/>
                  </a:lnTo>
                  <a:lnTo>
                    <a:pt x="673370" y="754809"/>
                  </a:lnTo>
                  <a:lnTo>
                    <a:pt x="698659" y="769382"/>
                  </a:lnTo>
                  <a:lnTo>
                    <a:pt x="696516" y="774954"/>
                  </a:lnTo>
                  <a:lnTo>
                    <a:pt x="689658" y="769382"/>
                  </a:lnTo>
                  <a:lnTo>
                    <a:pt x="684514" y="779669"/>
                  </a:lnTo>
                  <a:lnTo>
                    <a:pt x="668227" y="779240"/>
                  </a:lnTo>
                  <a:lnTo>
                    <a:pt x="657511" y="795957"/>
                  </a:lnTo>
                  <a:lnTo>
                    <a:pt x="651510" y="793385"/>
                  </a:lnTo>
                  <a:lnTo>
                    <a:pt x="647653" y="796385"/>
                  </a:lnTo>
                  <a:lnTo>
                    <a:pt x="648081" y="789527"/>
                  </a:lnTo>
                  <a:lnTo>
                    <a:pt x="644652" y="788670"/>
                  </a:lnTo>
                  <a:lnTo>
                    <a:pt x="642509" y="792528"/>
                  </a:lnTo>
                  <a:lnTo>
                    <a:pt x="633937" y="792099"/>
                  </a:lnTo>
                  <a:lnTo>
                    <a:pt x="636508" y="795099"/>
                  </a:lnTo>
                  <a:lnTo>
                    <a:pt x="631365" y="800243"/>
                  </a:lnTo>
                  <a:lnTo>
                    <a:pt x="621935" y="800671"/>
                  </a:lnTo>
                  <a:lnTo>
                    <a:pt x="621506" y="804958"/>
                  </a:lnTo>
                  <a:lnTo>
                    <a:pt x="617649" y="801529"/>
                  </a:lnTo>
                  <a:lnTo>
                    <a:pt x="613363" y="806672"/>
                  </a:lnTo>
                  <a:lnTo>
                    <a:pt x="607362" y="803243"/>
                  </a:lnTo>
                  <a:lnTo>
                    <a:pt x="621078" y="815245"/>
                  </a:lnTo>
                  <a:lnTo>
                    <a:pt x="615077" y="820817"/>
                  </a:lnTo>
                  <a:lnTo>
                    <a:pt x="610791" y="819531"/>
                  </a:lnTo>
                  <a:lnTo>
                    <a:pt x="615934" y="826389"/>
                  </a:lnTo>
                  <a:lnTo>
                    <a:pt x="602218" y="833676"/>
                  </a:lnTo>
                  <a:lnTo>
                    <a:pt x="602647" y="840105"/>
                  </a:lnTo>
                  <a:lnTo>
                    <a:pt x="609505" y="833676"/>
                  </a:lnTo>
                  <a:lnTo>
                    <a:pt x="625793" y="833247"/>
                  </a:lnTo>
                  <a:lnTo>
                    <a:pt x="626650" y="815673"/>
                  </a:lnTo>
                  <a:lnTo>
                    <a:pt x="634365" y="810101"/>
                  </a:lnTo>
                  <a:lnTo>
                    <a:pt x="661797" y="802386"/>
                  </a:lnTo>
                  <a:lnTo>
                    <a:pt x="666083" y="804529"/>
                  </a:lnTo>
                  <a:lnTo>
                    <a:pt x="665226" y="800671"/>
                  </a:lnTo>
                  <a:lnTo>
                    <a:pt x="674656" y="798100"/>
                  </a:lnTo>
                  <a:lnTo>
                    <a:pt x="668655" y="790385"/>
                  </a:lnTo>
                  <a:lnTo>
                    <a:pt x="672084" y="781812"/>
                  </a:lnTo>
                  <a:lnTo>
                    <a:pt x="678513" y="780098"/>
                  </a:lnTo>
                  <a:lnTo>
                    <a:pt x="683228" y="787384"/>
                  </a:lnTo>
                  <a:lnTo>
                    <a:pt x="689658" y="782669"/>
                  </a:lnTo>
                  <a:lnTo>
                    <a:pt x="690086" y="774954"/>
                  </a:lnTo>
                  <a:lnTo>
                    <a:pt x="700802" y="786098"/>
                  </a:lnTo>
                  <a:lnTo>
                    <a:pt x="695230" y="796385"/>
                  </a:lnTo>
                  <a:lnTo>
                    <a:pt x="701231" y="797671"/>
                  </a:lnTo>
                  <a:lnTo>
                    <a:pt x="698659" y="803672"/>
                  </a:lnTo>
                  <a:lnTo>
                    <a:pt x="687086" y="801100"/>
                  </a:lnTo>
                  <a:lnTo>
                    <a:pt x="683228" y="803672"/>
                  </a:lnTo>
                  <a:lnTo>
                    <a:pt x="692658" y="808387"/>
                  </a:lnTo>
                  <a:lnTo>
                    <a:pt x="693944" y="814388"/>
                  </a:lnTo>
                  <a:lnTo>
                    <a:pt x="695230" y="808387"/>
                  </a:lnTo>
                  <a:lnTo>
                    <a:pt x="700373" y="808815"/>
                  </a:lnTo>
                  <a:lnTo>
                    <a:pt x="701231" y="813102"/>
                  </a:lnTo>
                  <a:lnTo>
                    <a:pt x="703802" y="810959"/>
                  </a:lnTo>
                  <a:lnTo>
                    <a:pt x="700373" y="820817"/>
                  </a:lnTo>
                  <a:lnTo>
                    <a:pt x="703374" y="819103"/>
                  </a:lnTo>
                  <a:lnTo>
                    <a:pt x="706803" y="825960"/>
                  </a:lnTo>
                  <a:lnTo>
                    <a:pt x="715375" y="827675"/>
                  </a:lnTo>
                  <a:lnTo>
                    <a:pt x="717518" y="833676"/>
                  </a:lnTo>
                  <a:lnTo>
                    <a:pt x="709803" y="844391"/>
                  </a:lnTo>
                  <a:lnTo>
                    <a:pt x="706374" y="838819"/>
                  </a:lnTo>
                  <a:lnTo>
                    <a:pt x="702517" y="839677"/>
                  </a:lnTo>
                  <a:lnTo>
                    <a:pt x="703802" y="849535"/>
                  </a:lnTo>
                  <a:lnTo>
                    <a:pt x="697801" y="850392"/>
                  </a:lnTo>
                  <a:lnTo>
                    <a:pt x="698230" y="856393"/>
                  </a:lnTo>
                  <a:lnTo>
                    <a:pt x="686657" y="852106"/>
                  </a:lnTo>
                  <a:lnTo>
                    <a:pt x="687515" y="860679"/>
                  </a:lnTo>
                  <a:lnTo>
                    <a:pt x="682371" y="856393"/>
                  </a:lnTo>
                  <a:lnTo>
                    <a:pt x="641652" y="854250"/>
                  </a:lnTo>
                  <a:lnTo>
                    <a:pt x="642080" y="866680"/>
                  </a:lnTo>
                  <a:lnTo>
                    <a:pt x="649367" y="861965"/>
                  </a:lnTo>
                  <a:lnTo>
                    <a:pt x="658797" y="862822"/>
                  </a:lnTo>
                  <a:lnTo>
                    <a:pt x="669084" y="866251"/>
                  </a:lnTo>
                  <a:lnTo>
                    <a:pt x="671227" y="872252"/>
                  </a:lnTo>
                  <a:lnTo>
                    <a:pt x="662654" y="886825"/>
                  </a:lnTo>
                  <a:lnTo>
                    <a:pt x="654510" y="891540"/>
                  </a:lnTo>
                  <a:lnTo>
                    <a:pt x="659654" y="893683"/>
                  </a:lnTo>
                  <a:lnTo>
                    <a:pt x="660511" y="903113"/>
                  </a:lnTo>
                  <a:lnTo>
                    <a:pt x="656225" y="908257"/>
                  </a:lnTo>
                  <a:lnTo>
                    <a:pt x="664798" y="916829"/>
                  </a:lnTo>
                  <a:lnTo>
                    <a:pt x="659225" y="919829"/>
                  </a:lnTo>
                  <a:lnTo>
                    <a:pt x="659225" y="933117"/>
                  </a:lnTo>
                  <a:lnTo>
                    <a:pt x="650653" y="937403"/>
                  </a:lnTo>
                  <a:lnTo>
                    <a:pt x="657511" y="943832"/>
                  </a:lnTo>
                  <a:lnTo>
                    <a:pt x="652367" y="950262"/>
                  </a:lnTo>
                  <a:lnTo>
                    <a:pt x="654082" y="973836"/>
                  </a:lnTo>
                  <a:lnTo>
                    <a:pt x="663083" y="969121"/>
                  </a:lnTo>
                  <a:lnTo>
                    <a:pt x="661797" y="958406"/>
                  </a:lnTo>
                  <a:lnTo>
                    <a:pt x="672941" y="958406"/>
                  </a:lnTo>
                  <a:lnTo>
                    <a:pt x="667798" y="953262"/>
                  </a:lnTo>
                  <a:lnTo>
                    <a:pt x="677656" y="943832"/>
                  </a:lnTo>
                  <a:lnTo>
                    <a:pt x="667369" y="936546"/>
                  </a:lnTo>
                  <a:lnTo>
                    <a:pt x="668655" y="933545"/>
                  </a:lnTo>
                  <a:lnTo>
                    <a:pt x="679371" y="932688"/>
                  </a:lnTo>
                  <a:lnTo>
                    <a:pt x="678085" y="936974"/>
                  </a:lnTo>
                  <a:lnTo>
                    <a:pt x="684943" y="942118"/>
                  </a:lnTo>
                  <a:lnTo>
                    <a:pt x="679799" y="945975"/>
                  </a:lnTo>
                  <a:lnTo>
                    <a:pt x="687943" y="947261"/>
                  </a:lnTo>
                  <a:lnTo>
                    <a:pt x="689658" y="954976"/>
                  </a:lnTo>
                  <a:lnTo>
                    <a:pt x="695658" y="953262"/>
                  </a:lnTo>
                  <a:lnTo>
                    <a:pt x="696944" y="956263"/>
                  </a:lnTo>
                  <a:lnTo>
                    <a:pt x="691801" y="958834"/>
                  </a:lnTo>
                  <a:lnTo>
                    <a:pt x="690944" y="975979"/>
                  </a:lnTo>
                  <a:lnTo>
                    <a:pt x="684943" y="973836"/>
                  </a:lnTo>
                  <a:lnTo>
                    <a:pt x="681514" y="964406"/>
                  </a:lnTo>
                  <a:lnTo>
                    <a:pt x="681943" y="973836"/>
                  </a:lnTo>
                  <a:lnTo>
                    <a:pt x="681085" y="974265"/>
                  </a:lnTo>
                  <a:lnTo>
                    <a:pt x="679799" y="972550"/>
                  </a:lnTo>
                  <a:lnTo>
                    <a:pt x="678942" y="972979"/>
                  </a:lnTo>
                  <a:lnTo>
                    <a:pt x="681943" y="981122"/>
                  </a:lnTo>
                  <a:lnTo>
                    <a:pt x="674656" y="980265"/>
                  </a:lnTo>
                  <a:lnTo>
                    <a:pt x="679799" y="987123"/>
                  </a:lnTo>
                  <a:lnTo>
                    <a:pt x="678942" y="999125"/>
                  </a:lnTo>
                  <a:lnTo>
                    <a:pt x="663511" y="1002125"/>
                  </a:lnTo>
                  <a:lnTo>
                    <a:pt x="668227" y="1005983"/>
                  </a:lnTo>
                  <a:lnTo>
                    <a:pt x="663940" y="1008555"/>
                  </a:lnTo>
                  <a:lnTo>
                    <a:pt x="657511" y="1005554"/>
                  </a:lnTo>
                  <a:lnTo>
                    <a:pt x="645509" y="1011126"/>
                  </a:lnTo>
                  <a:lnTo>
                    <a:pt x="663940" y="1014984"/>
                  </a:lnTo>
                  <a:lnTo>
                    <a:pt x="664369" y="1020556"/>
                  </a:lnTo>
                  <a:lnTo>
                    <a:pt x="669084" y="1016699"/>
                  </a:lnTo>
                  <a:lnTo>
                    <a:pt x="671227" y="1024414"/>
                  </a:lnTo>
                  <a:lnTo>
                    <a:pt x="671227" y="1041988"/>
                  </a:lnTo>
                  <a:lnTo>
                    <a:pt x="666083" y="1042416"/>
                  </a:lnTo>
                  <a:lnTo>
                    <a:pt x="663511" y="1037273"/>
                  </a:lnTo>
                  <a:lnTo>
                    <a:pt x="662226" y="1042416"/>
                  </a:lnTo>
                  <a:lnTo>
                    <a:pt x="669512" y="1050560"/>
                  </a:lnTo>
                  <a:lnTo>
                    <a:pt x="664798" y="1055275"/>
                  </a:lnTo>
                  <a:lnTo>
                    <a:pt x="653225" y="1053132"/>
                  </a:lnTo>
                  <a:lnTo>
                    <a:pt x="666512" y="1063419"/>
                  </a:lnTo>
                  <a:lnTo>
                    <a:pt x="656654" y="1074134"/>
                  </a:lnTo>
                  <a:lnTo>
                    <a:pt x="656654" y="1082707"/>
                  </a:lnTo>
                  <a:lnTo>
                    <a:pt x="654939" y="1079278"/>
                  </a:lnTo>
                  <a:lnTo>
                    <a:pt x="642509" y="1081849"/>
                  </a:lnTo>
                  <a:lnTo>
                    <a:pt x="643366" y="1076278"/>
                  </a:lnTo>
                  <a:lnTo>
                    <a:pt x="635651" y="1079706"/>
                  </a:lnTo>
                  <a:lnTo>
                    <a:pt x="634794" y="1065133"/>
                  </a:lnTo>
                  <a:lnTo>
                    <a:pt x="627936" y="1068562"/>
                  </a:lnTo>
                  <a:lnTo>
                    <a:pt x="625793" y="1063847"/>
                  </a:lnTo>
                  <a:lnTo>
                    <a:pt x="630079" y="1058275"/>
                  </a:lnTo>
                  <a:lnTo>
                    <a:pt x="621506" y="1051846"/>
                  </a:lnTo>
                  <a:lnTo>
                    <a:pt x="622792" y="1047988"/>
                  </a:lnTo>
                  <a:lnTo>
                    <a:pt x="617649" y="1050132"/>
                  </a:lnTo>
                  <a:lnTo>
                    <a:pt x="617649" y="1056132"/>
                  </a:lnTo>
                  <a:lnTo>
                    <a:pt x="615934" y="1050989"/>
                  </a:lnTo>
                  <a:lnTo>
                    <a:pt x="607790" y="1049703"/>
                  </a:lnTo>
                  <a:lnTo>
                    <a:pt x="614648" y="1042416"/>
                  </a:lnTo>
                  <a:lnTo>
                    <a:pt x="618935" y="1046274"/>
                  </a:lnTo>
                  <a:lnTo>
                    <a:pt x="620220" y="1030843"/>
                  </a:lnTo>
                  <a:lnTo>
                    <a:pt x="603504" y="1020128"/>
                  </a:lnTo>
                  <a:lnTo>
                    <a:pt x="594503" y="1020556"/>
                  </a:lnTo>
                  <a:lnTo>
                    <a:pt x="585502" y="1028700"/>
                  </a:lnTo>
                  <a:lnTo>
                    <a:pt x="580787" y="1020128"/>
                  </a:lnTo>
                  <a:lnTo>
                    <a:pt x="580358" y="1016270"/>
                  </a:lnTo>
                  <a:lnTo>
                    <a:pt x="586359" y="1019270"/>
                  </a:lnTo>
                  <a:lnTo>
                    <a:pt x="583787" y="1011555"/>
                  </a:lnTo>
                  <a:lnTo>
                    <a:pt x="588502" y="1016270"/>
                  </a:lnTo>
                  <a:lnTo>
                    <a:pt x="586359" y="1004268"/>
                  </a:lnTo>
                  <a:lnTo>
                    <a:pt x="590645" y="1005126"/>
                  </a:lnTo>
                  <a:lnTo>
                    <a:pt x="591931" y="1013698"/>
                  </a:lnTo>
                  <a:lnTo>
                    <a:pt x="596218" y="1011126"/>
                  </a:lnTo>
                  <a:lnTo>
                    <a:pt x="594931" y="1005126"/>
                  </a:lnTo>
                  <a:lnTo>
                    <a:pt x="600075" y="1003411"/>
                  </a:lnTo>
                  <a:lnTo>
                    <a:pt x="600504" y="1007698"/>
                  </a:lnTo>
                  <a:lnTo>
                    <a:pt x="603933" y="1006411"/>
                  </a:lnTo>
                  <a:lnTo>
                    <a:pt x="600932" y="1013698"/>
                  </a:lnTo>
                  <a:lnTo>
                    <a:pt x="608648" y="1010698"/>
                  </a:lnTo>
                  <a:lnTo>
                    <a:pt x="609933" y="1015842"/>
                  </a:lnTo>
                  <a:lnTo>
                    <a:pt x="614648" y="1011126"/>
                  </a:lnTo>
                  <a:lnTo>
                    <a:pt x="615077" y="1016699"/>
                  </a:lnTo>
                  <a:lnTo>
                    <a:pt x="619363" y="1016270"/>
                  </a:lnTo>
                  <a:lnTo>
                    <a:pt x="625793" y="1032557"/>
                  </a:lnTo>
                  <a:lnTo>
                    <a:pt x="623649" y="1017556"/>
                  </a:lnTo>
                  <a:lnTo>
                    <a:pt x="630508" y="1018842"/>
                  </a:lnTo>
                  <a:lnTo>
                    <a:pt x="630936" y="1020985"/>
                  </a:lnTo>
                  <a:lnTo>
                    <a:pt x="629221" y="1021842"/>
                  </a:lnTo>
                  <a:lnTo>
                    <a:pt x="629650" y="1023556"/>
                  </a:lnTo>
                  <a:lnTo>
                    <a:pt x="639509" y="1015842"/>
                  </a:lnTo>
                  <a:lnTo>
                    <a:pt x="639937" y="1013698"/>
                  </a:lnTo>
                  <a:lnTo>
                    <a:pt x="636080" y="1011126"/>
                  </a:lnTo>
                  <a:lnTo>
                    <a:pt x="632222" y="1016699"/>
                  </a:lnTo>
                  <a:lnTo>
                    <a:pt x="629650" y="1010269"/>
                  </a:lnTo>
                  <a:lnTo>
                    <a:pt x="621078" y="1010269"/>
                  </a:lnTo>
                  <a:lnTo>
                    <a:pt x="627507" y="1004268"/>
                  </a:lnTo>
                  <a:lnTo>
                    <a:pt x="616363" y="1005126"/>
                  </a:lnTo>
                  <a:lnTo>
                    <a:pt x="614648" y="1002125"/>
                  </a:lnTo>
                  <a:lnTo>
                    <a:pt x="618935" y="1000840"/>
                  </a:lnTo>
                  <a:lnTo>
                    <a:pt x="612934" y="995267"/>
                  </a:lnTo>
                  <a:lnTo>
                    <a:pt x="624935" y="990124"/>
                  </a:lnTo>
                  <a:lnTo>
                    <a:pt x="624078" y="985409"/>
                  </a:lnTo>
                  <a:lnTo>
                    <a:pt x="627936" y="983266"/>
                  </a:lnTo>
                  <a:lnTo>
                    <a:pt x="634365" y="984123"/>
                  </a:lnTo>
                  <a:lnTo>
                    <a:pt x="634794" y="987981"/>
                  </a:lnTo>
                  <a:lnTo>
                    <a:pt x="636937" y="984123"/>
                  </a:lnTo>
                  <a:lnTo>
                    <a:pt x="647224" y="987552"/>
                  </a:lnTo>
                  <a:lnTo>
                    <a:pt x="652796" y="984123"/>
                  </a:lnTo>
                  <a:lnTo>
                    <a:pt x="649796" y="979408"/>
                  </a:lnTo>
                  <a:lnTo>
                    <a:pt x="646366" y="982409"/>
                  </a:lnTo>
                  <a:lnTo>
                    <a:pt x="625793" y="979408"/>
                  </a:lnTo>
                  <a:lnTo>
                    <a:pt x="624935" y="975122"/>
                  </a:lnTo>
                  <a:lnTo>
                    <a:pt x="628793" y="973408"/>
                  </a:lnTo>
                  <a:lnTo>
                    <a:pt x="621506" y="973836"/>
                  </a:lnTo>
                  <a:lnTo>
                    <a:pt x="624507" y="965692"/>
                  </a:lnTo>
                  <a:lnTo>
                    <a:pt x="620649" y="959263"/>
                  </a:lnTo>
                  <a:lnTo>
                    <a:pt x="618506" y="965264"/>
                  </a:lnTo>
                  <a:lnTo>
                    <a:pt x="611648" y="961835"/>
                  </a:lnTo>
                  <a:lnTo>
                    <a:pt x="617220" y="974265"/>
                  </a:lnTo>
                  <a:lnTo>
                    <a:pt x="615077" y="977694"/>
                  </a:lnTo>
                  <a:lnTo>
                    <a:pt x="601361" y="975979"/>
                  </a:lnTo>
                  <a:lnTo>
                    <a:pt x="602218" y="966978"/>
                  </a:lnTo>
                  <a:lnTo>
                    <a:pt x="598361" y="967835"/>
                  </a:lnTo>
                  <a:lnTo>
                    <a:pt x="596646" y="960977"/>
                  </a:lnTo>
                  <a:lnTo>
                    <a:pt x="593217" y="974693"/>
                  </a:lnTo>
                  <a:lnTo>
                    <a:pt x="589359" y="972550"/>
                  </a:lnTo>
                  <a:lnTo>
                    <a:pt x="589359" y="965692"/>
                  </a:lnTo>
                  <a:lnTo>
                    <a:pt x="582930" y="964835"/>
                  </a:lnTo>
                  <a:lnTo>
                    <a:pt x="585930" y="969978"/>
                  </a:lnTo>
                  <a:lnTo>
                    <a:pt x="578215" y="971693"/>
                  </a:lnTo>
                  <a:lnTo>
                    <a:pt x="578215" y="960977"/>
                  </a:lnTo>
                  <a:lnTo>
                    <a:pt x="572214" y="968264"/>
                  </a:lnTo>
                  <a:lnTo>
                    <a:pt x="562785" y="962692"/>
                  </a:lnTo>
                  <a:lnTo>
                    <a:pt x="562785" y="954548"/>
                  </a:lnTo>
                  <a:lnTo>
                    <a:pt x="553784" y="948119"/>
                  </a:lnTo>
                  <a:lnTo>
                    <a:pt x="560641" y="940403"/>
                  </a:lnTo>
                  <a:lnTo>
                    <a:pt x="586788" y="938689"/>
                  </a:lnTo>
                  <a:lnTo>
                    <a:pt x="593217" y="942975"/>
                  </a:lnTo>
                  <a:lnTo>
                    <a:pt x="600075" y="939546"/>
                  </a:lnTo>
                  <a:lnTo>
                    <a:pt x="596646" y="933117"/>
                  </a:lnTo>
                  <a:lnTo>
                    <a:pt x="599647" y="929688"/>
                  </a:lnTo>
                  <a:lnTo>
                    <a:pt x="592360" y="927116"/>
                  </a:lnTo>
                  <a:lnTo>
                    <a:pt x="595789" y="924973"/>
                  </a:lnTo>
                  <a:lnTo>
                    <a:pt x="590217" y="922830"/>
                  </a:lnTo>
                  <a:lnTo>
                    <a:pt x="589359" y="926687"/>
                  </a:lnTo>
                  <a:lnTo>
                    <a:pt x="584216" y="927545"/>
                  </a:lnTo>
                  <a:lnTo>
                    <a:pt x="591931" y="913400"/>
                  </a:lnTo>
                  <a:lnTo>
                    <a:pt x="590645" y="909114"/>
                  </a:lnTo>
                  <a:lnTo>
                    <a:pt x="585930" y="913400"/>
                  </a:lnTo>
                  <a:lnTo>
                    <a:pt x="583359" y="912543"/>
                  </a:lnTo>
                  <a:lnTo>
                    <a:pt x="588931" y="905685"/>
                  </a:lnTo>
                  <a:lnTo>
                    <a:pt x="588074" y="900541"/>
                  </a:lnTo>
                  <a:lnTo>
                    <a:pt x="583787" y="904399"/>
                  </a:lnTo>
                  <a:lnTo>
                    <a:pt x="579073" y="902256"/>
                  </a:lnTo>
                  <a:lnTo>
                    <a:pt x="580787" y="892826"/>
                  </a:lnTo>
                  <a:lnTo>
                    <a:pt x="572214" y="892826"/>
                  </a:lnTo>
                  <a:lnTo>
                    <a:pt x="569643" y="887683"/>
                  </a:lnTo>
                  <a:lnTo>
                    <a:pt x="571357" y="897541"/>
                  </a:lnTo>
                  <a:lnTo>
                    <a:pt x="568357" y="898827"/>
                  </a:lnTo>
                  <a:lnTo>
                    <a:pt x="572214" y="904828"/>
                  </a:lnTo>
                  <a:lnTo>
                    <a:pt x="567071" y="906113"/>
                  </a:lnTo>
                  <a:lnTo>
                    <a:pt x="567071" y="910400"/>
                  </a:lnTo>
                  <a:lnTo>
                    <a:pt x="563213" y="906971"/>
                  </a:lnTo>
                  <a:lnTo>
                    <a:pt x="561928" y="912543"/>
                  </a:lnTo>
                  <a:lnTo>
                    <a:pt x="555069" y="912543"/>
                  </a:lnTo>
                  <a:lnTo>
                    <a:pt x="554212" y="921973"/>
                  </a:lnTo>
                  <a:lnTo>
                    <a:pt x="559784" y="928830"/>
                  </a:lnTo>
                  <a:lnTo>
                    <a:pt x="554641" y="932259"/>
                  </a:lnTo>
                  <a:lnTo>
                    <a:pt x="557641" y="933974"/>
                  </a:lnTo>
                  <a:lnTo>
                    <a:pt x="547354" y="938689"/>
                  </a:lnTo>
                  <a:lnTo>
                    <a:pt x="541353" y="932688"/>
                  </a:lnTo>
                  <a:lnTo>
                    <a:pt x="542211" y="943832"/>
                  </a:lnTo>
                  <a:lnTo>
                    <a:pt x="535353" y="944690"/>
                  </a:lnTo>
                  <a:lnTo>
                    <a:pt x="534067" y="948547"/>
                  </a:lnTo>
                  <a:lnTo>
                    <a:pt x="536210" y="938689"/>
                  </a:lnTo>
                  <a:lnTo>
                    <a:pt x="532352" y="934831"/>
                  </a:lnTo>
                  <a:lnTo>
                    <a:pt x="528066" y="936974"/>
                  </a:lnTo>
                  <a:lnTo>
                    <a:pt x="530209" y="930974"/>
                  </a:lnTo>
                  <a:lnTo>
                    <a:pt x="521208" y="919829"/>
                  </a:lnTo>
                  <a:lnTo>
                    <a:pt x="524637" y="919401"/>
                  </a:lnTo>
                  <a:close/>
                  <a:moveTo>
                    <a:pt x="929688" y="780955"/>
                  </a:moveTo>
                  <a:lnTo>
                    <a:pt x="933117" y="782669"/>
                  </a:lnTo>
                  <a:lnTo>
                    <a:pt x="935260" y="787384"/>
                  </a:lnTo>
                  <a:lnTo>
                    <a:pt x="932259" y="784813"/>
                  </a:lnTo>
                  <a:lnTo>
                    <a:pt x="925402" y="787384"/>
                  </a:lnTo>
                  <a:lnTo>
                    <a:pt x="929688" y="780955"/>
                  </a:lnTo>
                  <a:close/>
                  <a:moveTo>
                    <a:pt x="927116" y="768525"/>
                  </a:moveTo>
                  <a:lnTo>
                    <a:pt x="930974" y="770239"/>
                  </a:lnTo>
                  <a:lnTo>
                    <a:pt x="930116" y="779240"/>
                  </a:lnTo>
                  <a:lnTo>
                    <a:pt x="927973" y="778383"/>
                  </a:lnTo>
                  <a:lnTo>
                    <a:pt x="927116" y="768525"/>
                  </a:lnTo>
                  <a:close/>
                  <a:moveTo>
                    <a:pt x="923258" y="1016270"/>
                  </a:moveTo>
                  <a:lnTo>
                    <a:pt x="921973" y="1025700"/>
                  </a:lnTo>
                  <a:lnTo>
                    <a:pt x="915972" y="1027843"/>
                  </a:lnTo>
                  <a:lnTo>
                    <a:pt x="918115" y="1018842"/>
                  </a:lnTo>
                  <a:lnTo>
                    <a:pt x="923258" y="1016270"/>
                  </a:lnTo>
                  <a:close/>
                  <a:moveTo>
                    <a:pt x="859393" y="807101"/>
                  </a:moveTo>
                  <a:lnTo>
                    <a:pt x="869680" y="816959"/>
                  </a:lnTo>
                  <a:lnTo>
                    <a:pt x="876110" y="816102"/>
                  </a:lnTo>
                  <a:lnTo>
                    <a:pt x="875252" y="811387"/>
                  </a:lnTo>
                  <a:lnTo>
                    <a:pt x="886825" y="815673"/>
                  </a:lnTo>
                  <a:lnTo>
                    <a:pt x="894540" y="828104"/>
                  </a:lnTo>
                  <a:lnTo>
                    <a:pt x="887254" y="842248"/>
                  </a:lnTo>
                  <a:lnTo>
                    <a:pt x="884253" y="838391"/>
                  </a:lnTo>
                  <a:lnTo>
                    <a:pt x="878253" y="841391"/>
                  </a:lnTo>
                  <a:lnTo>
                    <a:pt x="882539" y="850392"/>
                  </a:lnTo>
                  <a:lnTo>
                    <a:pt x="870966" y="851249"/>
                  </a:lnTo>
                  <a:lnTo>
                    <a:pt x="872681" y="856393"/>
                  </a:lnTo>
                  <a:lnTo>
                    <a:pt x="877824" y="855536"/>
                  </a:lnTo>
                  <a:lnTo>
                    <a:pt x="873109" y="866251"/>
                  </a:lnTo>
                  <a:lnTo>
                    <a:pt x="874824" y="874395"/>
                  </a:lnTo>
                  <a:lnTo>
                    <a:pt x="880396" y="874395"/>
                  </a:lnTo>
                  <a:lnTo>
                    <a:pt x="883825" y="882110"/>
                  </a:lnTo>
                  <a:lnTo>
                    <a:pt x="891112" y="882110"/>
                  </a:lnTo>
                  <a:lnTo>
                    <a:pt x="889826" y="889397"/>
                  </a:lnTo>
                  <a:lnTo>
                    <a:pt x="900113" y="900113"/>
                  </a:lnTo>
                  <a:lnTo>
                    <a:pt x="898827" y="908257"/>
                  </a:lnTo>
                  <a:lnTo>
                    <a:pt x="894540" y="909971"/>
                  </a:lnTo>
                  <a:lnTo>
                    <a:pt x="893255" y="904828"/>
                  </a:lnTo>
                  <a:lnTo>
                    <a:pt x="889826" y="909114"/>
                  </a:lnTo>
                  <a:lnTo>
                    <a:pt x="893683" y="911257"/>
                  </a:lnTo>
                  <a:lnTo>
                    <a:pt x="891969" y="923258"/>
                  </a:lnTo>
                  <a:lnTo>
                    <a:pt x="897541" y="931402"/>
                  </a:lnTo>
                  <a:lnTo>
                    <a:pt x="894540" y="935688"/>
                  </a:lnTo>
                  <a:lnTo>
                    <a:pt x="886825" y="933117"/>
                  </a:lnTo>
                  <a:lnTo>
                    <a:pt x="892397" y="944261"/>
                  </a:lnTo>
                  <a:lnTo>
                    <a:pt x="883825" y="945547"/>
                  </a:lnTo>
                  <a:lnTo>
                    <a:pt x="881682" y="953691"/>
                  </a:lnTo>
                  <a:lnTo>
                    <a:pt x="875252" y="954119"/>
                  </a:lnTo>
                  <a:lnTo>
                    <a:pt x="874824" y="963120"/>
                  </a:lnTo>
                  <a:lnTo>
                    <a:pt x="887254" y="965692"/>
                  </a:lnTo>
                  <a:lnTo>
                    <a:pt x="883825" y="970836"/>
                  </a:lnTo>
                  <a:lnTo>
                    <a:pt x="886396" y="972979"/>
                  </a:lnTo>
                  <a:lnTo>
                    <a:pt x="897969" y="955834"/>
                  </a:lnTo>
                  <a:lnTo>
                    <a:pt x="904399" y="953262"/>
                  </a:lnTo>
                  <a:lnTo>
                    <a:pt x="910400" y="958834"/>
                  </a:lnTo>
                  <a:lnTo>
                    <a:pt x="920686" y="949833"/>
                  </a:lnTo>
                  <a:lnTo>
                    <a:pt x="913400" y="960120"/>
                  </a:lnTo>
                  <a:lnTo>
                    <a:pt x="914686" y="963978"/>
                  </a:lnTo>
                  <a:lnTo>
                    <a:pt x="909542" y="964835"/>
                  </a:lnTo>
                  <a:lnTo>
                    <a:pt x="913829" y="975551"/>
                  </a:lnTo>
                  <a:lnTo>
                    <a:pt x="908257" y="981552"/>
                  </a:lnTo>
                  <a:lnTo>
                    <a:pt x="897969" y="979408"/>
                  </a:lnTo>
                  <a:lnTo>
                    <a:pt x="907828" y="999554"/>
                  </a:lnTo>
                  <a:lnTo>
                    <a:pt x="898398" y="1002125"/>
                  </a:lnTo>
                  <a:lnTo>
                    <a:pt x="893255" y="993553"/>
                  </a:lnTo>
                  <a:lnTo>
                    <a:pt x="879967" y="1002983"/>
                  </a:lnTo>
                  <a:lnTo>
                    <a:pt x="879967" y="1010269"/>
                  </a:lnTo>
                  <a:lnTo>
                    <a:pt x="885539" y="1014984"/>
                  </a:lnTo>
                  <a:lnTo>
                    <a:pt x="892826" y="1006411"/>
                  </a:lnTo>
                  <a:lnTo>
                    <a:pt x="899255" y="1010698"/>
                  </a:lnTo>
                  <a:lnTo>
                    <a:pt x="900113" y="1015412"/>
                  </a:lnTo>
                  <a:lnTo>
                    <a:pt x="894112" y="1020128"/>
                  </a:lnTo>
                  <a:lnTo>
                    <a:pt x="909114" y="1042845"/>
                  </a:lnTo>
                  <a:lnTo>
                    <a:pt x="911685" y="1055275"/>
                  </a:lnTo>
                  <a:lnTo>
                    <a:pt x="907399" y="1056132"/>
                  </a:lnTo>
                  <a:lnTo>
                    <a:pt x="902256" y="1049274"/>
                  </a:lnTo>
                  <a:lnTo>
                    <a:pt x="886825" y="1047988"/>
                  </a:lnTo>
                  <a:lnTo>
                    <a:pt x="891540" y="1041130"/>
                  </a:lnTo>
                  <a:lnTo>
                    <a:pt x="885111" y="1029557"/>
                  </a:lnTo>
                  <a:lnTo>
                    <a:pt x="876967" y="1035130"/>
                  </a:lnTo>
                  <a:lnTo>
                    <a:pt x="878681" y="1044559"/>
                  </a:lnTo>
                  <a:lnTo>
                    <a:pt x="875252" y="1046274"/>
                  </a:lnTo>
                  <a:lnTo>
                    <a:pt x="869680" y="1044559"/>
                  </a:lnTo>
                  <a:lnTo>
                    <a:pt x="873538" y="1038558"/>
                  </a:lnTo>
                  <a:lnTo>
                    <a:pt x="870966" y="1033844"/>
                  </a:lnTo>
                  <a:lnTo>
                    <a:pt x="853393" y="1030414"/>
                  </a:lnTo>
                  <a:lnTo>
                    <a:pt x="851678" y="1049703"/>
                  </a:lnTo>
                  <a:lnTo>
                    <a:pt x="857679" y="1056989"/>
                  </a:lnTo>
                  <a:lnTo>
                    <a:pt x="845677" y="1068134"/>
                  </a:lnTo>
                  <a:lnTo>
                    <a:pt x="838819" y="1063419"/>
                  </a:lnTo>
                  <a:lnTo>
                    <a:pt x="832818" y="1065990"/>
                  </a:lnTo>
                  <a:lnTo>
                    <a:pt x="829389" y="1079706"/>
                  </a:lnTo>
                  <a:lnTo>
                    <a:pt x="841391" y="1099852"/>
                  </a:lnTo>
                  <a:lnTo>
                    <a:pt x="854678" y="1096423"/>
                  </a:lnTo>
                  <a:lnTo>
                    <a:pt x="864537" y="1101138"/>
                  </a:lnTo>
                  <a:lnTo>
                    <a:pt x="860679" y="1113139"/>
                  </a:lnTo>
                  <a:lnTo>
                    <a:pt x="856822" y="1110996"/>
                  </a:lnTo>
                  <a:lnTo>
                    <a:pt x="856393" y="1102852"/>
                  </a:lnTo>
                  <a:lnTo>
                    <a:pt x="852535" y="1106281"/>
                  </a:lnTo>
                  <a:lnTo>
                    <a:pt x="841820" y="1101995"/>
                  </a:lnTo>
                  <a:lnTo>
                    <a:pt x="840534" y="1107567"/>
                  </a:lnTo>
                  <a:lnTo>
                    <a:pt x="830675" y="1105853"/>
                  </a:lnTo>
                  <a:lnTo>
                    <a:pt x="822960" y="1110996"/>
                  </a:lnTo>
                  <a:lnTo>
                    <a:pt x="821246" y="1104995"/>
                  </a:lnTo>
                  <a:lnTo>
                    <a:pt x="815673" y="1111425"/>
                  </a:lnTo>
                  <a:lnTo>
                    <a:pt x="824675" y="1121712"/>
                  </a:lnTo>
                  <a:lnTo>
                    <a:pt x="831533" y="1123855"/>
                  </a:lnTo>
                  <a:lnTo>
                    <a:pt x="833676" y="1128141"/>
                  </a:lnTo>
                  <a:lnTo>
                    <a:pt x="830247" y="1131570"/>
                  </a:lnTo>
                  <a:lnTo>
                    <a:pt x="819960" y="1127713"/>
                  </a:lnTo>
                  <a:lnTo>
                    <a:pt x="807101" y="1140143"/>
                  </a:lnTo>
                  <a:lnTo>
                    <a:pt x="792528" y="1132427"/>
                  </a:lnTo>
                  <a:lnTo>
                    <a:pt x="780526" y="1139285"/>
                  </a:lnTo>
                  <a:lnTo>
                    <a:pt x="783526" y="1125998"/>
                  </a:lnTo>
                  <a:lnTo>
                    <a:pt x="789956" y="1125141"/>
                  </a:lnTo>
                  <a:lnTo>
                    <a:pt x="787384" y="1119569"/>
                  </a:lnTo>
                  <a:lnTo>
                    <a:pt x="793385" y="1119569"/>
                  </a:lnTo>
                  <a:lnTo>
                    <a:pt x="804958" y="1110996"/>
                  </a:lnTo>
                  <a:lnTo>
                    <a:pt x="799814" y="1104995"/>
                  </a:lnTo>
                  <a:lnTo>
                    <a:pt x="780526" y="1101567"/>
                  </a:lnTo>
                  <a:lnTo>
                    <a:pt x="784384" y="1086565"/>
                  </a:lnTo>
                  <a:lnTo>
                    <a:pt x="782241" y="1080992"/>
                  </a:lnTo>
                  <a:lnTo>
                    <a:pt x="799386" y="1079278"/>
                  </a:lnTo>
                  <a:lnTo>
                    <a:pt x="792099" y="1072848"/>
                  </a:lnTo>
                  <a:lnTo>
                    <a:pt x="796385" y="1065562"/>
                  </a:lnTo>
                  <a:lnTo>
                    <a:pt x="784384" y="1068134"/>
                  </a:lnTo>
                  <a:lnTo>
                    <a:pt x="777954" y="1065133"/>
                  </a:lnTo>
                  <a:lnTo>
                    <a:pt x="769811" y="1076706"/>
                  </a:lnTo>
                  <a:lnTo>
                    <a:pt x="762524" y="1076706"/>
                  </a:lnTo>
                  <a:lnTo>
                    <a:pt x="760381" y="1068134"/>
                  </a:lnTo>
                  <a:lnTo>
                    <a:pt x="767239" y="1065990"/>
                  </a:lnTo>
                  <a:lnTo>
                    <a:pt x="772382" y="1055703"/>
                  </a:lnTo>
                  <a:lnTo>
                    <a:pt x="763810" y="1054846"/>
                  </a:lnTo>
                  <a:lnTo>
                    <a:pt x="752237" y="1068134"/>
                  </a:lnTo>
                  <a:lnTo>
                    <a:pt x="753952" y="1059133"/>
                  </a:lnTo>
                  <a:lnTo>
                    <a:pt x="748379" y="1055703"/>
                  </a:lnTo>
                  <a:lnTo>
                    <a:pt x="756523" y="1054418"/>
                  </a:lnTo>
                  <a:lnTo>
                    <a:pt x="758666" y="1049703"/>
                  </a:lnTo>
                  <a:lnTo>
                    <a:pt x="767668" y="1053132"/>
                  </a:lnTo>
                  <a:lnTo>
                    <a:pt x="785670" y="1045416"/>
                  </a:lnTo>
                  <a:lnTo>
                    <a:pt x="785670" y="1025700"/>
                  </a:lnTo>
                  <a:lnTo>
                    <a:pt x="795957" y="1014555"/>
                  </a:lnTo>
                  <a:lnTo>
                    <a:pt x="787813" y="1013698"/>
                  </a:lnTo>
                  <a:lnTo>
                    <a:pt x="787384" y="1006411"/>
                  </a:lnTo>
                  <a:lnTo>
                    <a:pt x="780526" y="1005126"/>
                  </a:lnTo>
                  <a:lnTo>
                    <a:pt x="779240" y="1000840"/>
                  </a:lnTo>
                  <a:lnTo>
                    <a:pt x="788242" y="1003411"/>
                  </a:lnTo>
                  <a:lnTo>
                    <a:pt x="788242" y="997410"/>
                  </a:lnTo>
                  <a:lnTo>
                    <a:pt x="775811" y="990553"/>
                  </a:lnTo>
                  <a:lnTo>
                    <a:pt x="767668" y="1002125"/>
                  </a:lnTo>
                  <a:lnTo>
                    <a:pt x="769382" y="1011555"/>
                  </a:lnTo>
                  <a:lnTo>
                    <a:pt x="749236" y="1009412"/>
                  </a:lnTo>
                  <a:lnTo>
                    <a:pt x="747522" y="1015412"/>
                  </a:lnTo>
                  <a:lnTo>
                    <a:pt x="744950" y="1011555"/>
                  </a:lnTo>
                  <a:lnTo>
                    <a:pt x="737235" y="1012412"/>
                  </a:lnTo>
                  <a:lnTo>
                    <a:pt x="739807" y="1016270"/>
                  </a:lnTo>
                  <a:lnTo>
                    <a:pt x="735092" y="1018413"/>
                  </a:lnTo>
                  <a:lnTo>
                    <a:pt x="740235" y="1023556"/>
                  </a:lnTo>
                  <a:lnTo>
                    <a:pt x="733806" y="1021413"/>
                  </a:lnTo>
                  <a:lnTo>
                    <a:pt x="736807" y="1029129"/>
                  </a:lnTo>
                  <a:lnTo>
                    <a:pt x="731234" y="1035558"/>
                  </a:lnTo>
                  <a:lnTo>
                    <a:pt x="726091" y="1035558"/>
                  </a:lnTo>
                  <a:lnTo>
                    <a:pt x="725234" y="1026986"/>
                  </a:lnTo>
                  <a:lnTo>
                    <a:pt x="717947" y="1020985"/>
                  </a:lnTo>
                  <a:lnTo>
                    <a:pt x="723948" y="1013698"/>
                  </a:lnTo>
                  <a:lnTo>
                    <a:pt x="713661" y="1012412"/>
                  </a:lnTo>
                  <a:lnTo>
                    <a:pt x="702517" y="1004697"/>
                  </a:lnTo>
                  <a:lnTo>
                    <a:pt x="699516" y="996982"/>
                  </a:lnTo>
                  <a:lnTo>
                    <a:pt x="702517" y="990553"/>
                  </a:lnTo>
                  <a:lnTo>
                    <a:pt x="696087" y="990981"/>
                  </a:lnTo>
                  <a:lnTo>
                    <a:pt x="699516" y="987981"/>
                  </a:lnTo>
                  <a:lnTo>
                    <a:pt x="694801" y="969121"/>
                  </a:lnTo>
                  <a:lnTo>
                    <a:pt x="710660" y="945975"/>
                  </a:lnTo>
                  <a:lnTo>
                    <a:pt x="717518" y="945547"/>
                  </a:lnTo>
                  <a:lnTo>
                    <a:pt x="714089" y="939546"/>
                  </a:lnTo>
                  <a:lnTo>
                    <a:pt x="721805" y="942547"/>
                  </a:lnTo>
                  <a:lnTo>
                    <a:pt x="717090" y="935688"/>
                  </a:lnTo>
                  <a:lnTo>
                    <a:pt x="722233" y="939118"/>
                  </a:lnTo>
                  <a:lnTo>
                    <a:pt x="729520" y="936974"/>
                  </a:lnTo>
                  <a:lnTo>
                    <a:pt x="729091" y="931831"/>
                  </a:lnTo>
                  <a:lnTo>
                    <a:pt x="736807" y="923687"/>
                  </a:lnTo>
                  <a:lnTo>
                    <a:pt x="744950" y="925402"/>
                  </a:lnTo>
                  <a:lnTo>
                    <a:pt x="753523" y="936974"/>
                  </a:lnTo>
                  <a:lnTo>
                    <a:pt x="770239" y="947261"/>
                  </a:lnTo>
                  <a:lnTo>
                    <a:pt x="777954" y="945975"/>
                  </a:lnTo>
                  <a:lnTo>
                    <a:pt x="773240" y="938260"/>
                  </a:lnTo>
                  <a:lnTo>
                    <a:pt x="785241" y="931402"/>
                  </a:lnTo>
                  <a:lnTo>
                    <a:pt x="789956" y="938260"/>
                  </a:lnTo>
                  <a:lnTo>
                    <a:pt x="794242" y="936117"/>
                  </a:lnTo>
                  <a:lnTo>
                    <a:pt x="796385" y="941689"/>
                  </a:lnTo>
                  <a:lnTo>
                    <a:pt x="802815" y="938689"/>
                  </a:lnTo>
                  <a:lnTo>
                    <a:pt x="808815" y="950690"/>
                  </a:lnTo>
                  <a:lnTo>
                    <a:pt x="817388" y="953262"/>
                  </a:lnTo>
                  <a:lnTo>
                    <a:pt x="810101" y="934831"/>
                  </a:lnTo>
                  <a:lnTo>
                    <a:pt x="812244" y="929259"/>
                  </a:lnTo>
                  <a:lnTo>
                    <a:pt x="803672" y="931831"/>
                  </a:lnTo>
                  <a:lnTo>
                    <a:pt x="805815" y="922830"/>
                  </a:lnTo>
                  <a:lnTo>
                    <a:pt x="799814" y="921973"/>
                  </a:lnTo>
                  <a:lnTo>
                    <a:pt x="792956" y="906113"/>
                  </a:lnTo>
                  <a:lnTo>
                    <a:pt x="786098" y="905685"/>
                  </a:lnTo>
                  <a:lnTo>
                    <a:pt x="782669" y="898827"/>
                  </a:lnTo>
                  <a:lnTo>
                    <a:pt x="786098" y="900113"/>
                  </a:lnTo>
                  <a:lnTo>
                    <a:pt x="787813" y="894540"/>
                  </a:lnTo>
                  <a:lnTo>
                    <a:pt x="792528" y="898398"/>
                  </a:lnTo>
                  <a:lnTo>
                    <a:pt x="797243" y="888540"/>
                  </a:lnTo>
                  <a:lnTo>
                    <a:pt x="794671" y="881682"/>
                  </a:lnTo>
                  <a:lnTo>
                    <a:pt x="801100" y="877395"/>
                  </a:lnTo>
                  <a:lnTo>
                    <a:pt x="805815" y="882110"/>
                  </a:lnTo>
                  <a:lnTo>
                    <a:pt x="800671" y="888968"/>
                  </a:lnTo>
                  <a:lnTo>
                    <a:pt x="810530" y="883396"/>
                  </a:lnTo>
                  <a:lnTo>
                    <a:pt x="822960" y="885539"/>
                  </a:lnTo>
                  <a:lnTo>
                    <a:pt x="822532" y="880396"/>
                  </a:lnTo>
                  <a:lnTo>
                    <a:pt x="830247" y="887683"/>
                  </a:lnTo>
                  <a:lnTo>
                    <a:pt x="838391" y="888111"/>
                  </a:lnTo>
                  <a:lnTo>
                    <a:pt x="834104" y="884253"/>
                  </a:lnTo>
                  <a:lnTo>
                    <a:pt x="834961" y="874824"/>
                  </a:lnTo>
                  <a:lnTo>
                    <a:pt x="837533" y="867966"/>
                  </a:lnTo>
                  <a:lnTo>
                    <a:pt x="843963" y="865394"/>
                  </a:lnTo>
                  <a:lnTo>
                    <a:pt x="839677" y="864965"/>
                  </a:lnTo>
                  <a:lnTo>
                    <a:pt x="839248" y="858965"/>
                  </a:lnTo>
                  <a:lnTo>
                    <a:pt x="850392" y="858536"/>
                  </a:lnTo>
                  <a:lnTo>
                    <a:pt x="843963" y="849963"/>
                  </a:lnTo>
                  <a:lnTo>
                    <a:pt x="850392" y="852964"/>
                  </a:lnTo>
                  <a:lnTo>
                    <a:pt x="852964" y="849106"/>
                  </a:lnTo>
                  <a:lnTo>
                    <a:pt x="857250" y="853393"/>
                  </a:lnTo>
                  <a:lnTo>
                    <a:pt x="855964" y="858536"/>
                  </a:lnTo>
                  <a:lnTo>
                    <a:pt x="861536" y="857679"/>
                  </a:lnTo>
                  <a:lnTo>
                    <a:pt x="854678" y="848678"/>
                  </a:lnTo>
                  <a:lnTo>
                    <a:pt x="862394" y="844820"/>
                  </a:lnTo>
                  <a:lnTo>
                    <a:pt x="861536" y="840105"/>
                  </a:lnTo>
                  <a:lnTo>
                    <a:pt x="858107" y="843534"/>
                  </a:lnTo>
                  <a:lnTo>
                    <a:pt x="850392" y="841391"/>
                  </a:lnTo>
                  <a:lnTo>
                    <a:pt x="852106" y="821674"/>
                  </a:lnTo>
                  <a:lnTo>
                    <a:pt x="855964" y="827675"/>
                  </a:lnTo>
                  <a:lnTo>
                    <a:pt x="856393" y="815673"/>
                  </a:lnTo>
                  <a:lnTo>
                    <a:pt x="864108" y="814388"/>
                  </a:lnTo>
                  <a:lnTo>
                    <a:pt x="856822" y="809673"/>
                  </a:lnTo>
                  <a:lnTo>
                    <a:pt x="859393" y="807101"/>
                  </a:lnTo>
                  <a:close/>
                  <a:moveTo>
                    <a:pt x="913400" y="762524"/>
                  </a:moveTo>
                  <a:lnTo>
                    <a:pt x="918115" y="765953"/>
                  </a:lnTo>
                  <a:lnTo>
                    <a:pt x="908685" y="770668"/>
                  </a:lnTo>
                  <a:lnTo>
                    <a:pt x="910400" y="763810"/>
                  </a:lnTo>
                  <a:lnTo>
                    <a:pt x="913400" y="762524"/>
                  </a:lnTo>
                  <a:close/>
                  <a:moveTo>
                    <a:pt x="906113" y="824246"/>
                  </a:moveTo>
                  <a:lnTo>
                    <a:pt x="909971" y="825103"/>
                  </a:lnTo>
                  <a:lnTo>
                    <a:pt x="913400" y="832818"/>
                  </a:lnTo>
                  <a:lnTo>
                    <a:pt x="903970" y="829389"/>
                  </a:lnTo>
                  <a:lnTo>
                    <a:pt x="906113" y="824246"/>
                  </a:lnTo>
                  <a:close/>
                  <a:moveTo>
                    <a:pt x="897969" y="875252"/>
                  </a:moveTo>
                  <a:lnTo>
                    <a:pt x="905256" y="876538"/>
                  </a:lnTo>
                  <a:lnTo>
                    <a:pt x="906542" y="878681"/>
                  </a:lnTo>
                  <a:lnTo>
                    <a:pt x="894540" y="880824"/>
                  </a:lnTo>
                  <a:lnTo>
                    <a:pt x="897969" y="875252"/>
                  </a:lnTo>
                  <a:close/>
                  <a:moveTo>
                    <a:pt x="889397" y="1068991"/>
                  </a:moveTo>
                  <a:lnTo>
                    <a:pt x="894112" y="1071563"/>
                  </a:lnTo>
                  <a:lnTo>
                    <a:pt x="894540" y="1075420"/>
                  </a:lnTo>
                  <a:lnTo>
                    <a:pt x="887683" y="1074563"/>
                  </a:lnTo>
                  <a:lnTo>
                    <a:pt x="889397" y="1068991"/>
                  </a:lnTo>
                  <a:close/>
                  <a:moveTo>
                    <a:pt x="890683" y="1052275"/>
                  </a:moveTo>
                  <a:lnTo>
                    <a:pt x="892826" y="1053989"/>
                  </a:lnTo>
                  <a:lnTo>
                    <a:pt x="892826" y="1061276"/>
                  </a:lnTo>
                  <a:lnTo>
                    <a:pt x="888111" y="1056132"/>
                  </a:lnTo>
                  <a:lnTo>
                    <a:pt x="890683" y="1052275"/>
                  </a:lnTo>
                  <a:close/>
                  <a:moveTo>
                    <a:pt x="851249" y="786956"/>
                  </a:moveTo>
                  <a:lnTo>
                    <a:pt x="855964" y="790385"/>
                  </a:lnTo>
                  <a:lnTo>
                    <a:pt x="854678" y="792956"/>
                  </a:lnTo>
                  <a:lnTo>
                    <a:pt x="845677" y="789099"/>
                  </a:lnTo>
                  <a:lnTo>
                    <a:pt x="851249" y="786956"/>
                  </a:lnTo>
                  <a:close/>
                  <a:moveTo>
                    <a:pt x="835819" y="744093"/>
                  </a:moveTo>
                  <a:lnTo>
                    <a:pt x="845249" y="744522"/>
                  </a:lnTo>
                  <a:lnTo>
                    <a:pt x="839248" y="748379"/>
                  </a:lnTo>
                  <a:lnTo>
                    <a:pt x="843534" y="747522"/>
                  </a:lnTo>
                  <a:lnTo>
                    <a:pt x="844391" y="755666"/>
                  </a:lnTo>
                  <a:lnTo>
                    <a:pt x="831533" y="750951"/>
                  </a:lnTo>
                  <a:lnTo>
                    <a:pt x="830247" y="746665"/>
                  </a:lnTo>
                  <a:lnTo>
                    <a:pt x="835819" y="744093"/>
                  </a:lnTo>
                  <a:close/>
                  <a:moveTo>
                    <a:pt x="835819" y="825960"/>
                  </a:moveTo>
                  <a:lnTo>
                    <a:pt x="839677" y="836676"/>
                  </a:lnTo>
                  <a:lnTo>
                    <a:pt x="834104" y="847392"/>
                  </a:lnTo>
                  <a:lnTo>
                    <a:pt x="834104" y="850821"/>
                  </a:lnTo>
                  <a:lnTo>
                    <a:pt x="838819" y="852106"/>
                  </a:lnTo>
                  <a:lnTo>
                    <a:pt x="833247" y="853821"/>
                  </a:lnTo>
                  <a:lnTo>
                    <a:pt x="833247" y="867537"/>
                  </a:lnTo>
                  <a:lnTo>
                    <a:pt x="818674" y="870966"/>
                  </a:lnTo>
                  <a:lnTo>
                    <a:pt x="820817" y="867108"/>
                  </a:lnTo>
                  <a:lnTo>
                    <a:pt x="814388" y="864965"/>
                  </a:lnTo>
                  <a:lnTo>
                    <a:pt x="810959" y="872681"/>
                  </a:lnTo>
                  <a:lnTo>
                    <a:pt x="804529" y="873967"/>
                  </a:lnTo>
                  <a:lnTo>
                    <a:pt x="806244" y="862394"/>
                  </a:lnTo>
                  <a:lnTo>
                    <a:pt x="811387" y="862822"/>
                  </a:lnTo>
                  <a:lnTo>
                    <a:pt x="817816" y="855107"/>
                  </a:lnTo>
                  <a:lnTo>
                    <a:pt x="809244" y="852964"/>
                  </a:lnTo>
                  <a:lnTo>
                    <a:pt x="810101" y="848678"/>
                  </a:lnTo>
                  <a:lnTo>
                    <a:pt x="824246" y="849106"/>
                  </a:lnTo>
                  <a:lnTo>
                    <a:pt x="821246" y="838819"/>
                  </a:lnTo>
                  <a:lnTo>
                    <a:pt x="826389" y="831961"/>
                  </a:lnTo>
                  <a:lnTo>
                    <a:pt x="831104" y="835390"/>
                  </a:lnTo>
                  <a:lnTo>
                    <a:pt x="835819" y="825960"/>
                  </a:lnTo>
                  <a:close/>
                  <a:moveTo>
                    <a:pt x="783526" y="1189435"/>
                  </a:moveTo>
                  <a:lnTo>
                    <a:pt x="782241" y="1194149"/>
                  </a:lnTo>
                  <a:lnTo>
                    <a:pt x="787384" y="1194578"/>
                  </a:lnTo>
                  <a:lnTo>
                    <a:pt x="788670" y="1199721"/>
                  </a:lnTo>
                  <a:lnTo>
                    <a:pt x="777526" y="1207008"/>
                  </a:lnTo>
                  <a:lnTo>
                    <a:pt x="765953" y="1205722"/>
                  </a:lnTo>
                  <a:lnTo>
                    <a:pt x="783526" y="1189435"/>
                  </a:lnTo>
                  <a:close/>
                  <a:moveTo>
                    <a:pt x="782669" y="1152573"/>
                  </a:moveTo>
                  <a:lnTo>
                    <a:pt x="785670" y="1156859"/>
                  </a:lnTo>
                  <a:lnTo>
                    <a:pt x="786527" y="1159859"/>
                  </a:lnTo>
                  <a:lnTo>
                    <a:pt x="778812" y="1159002"/>
                  </a:lnTo>
                  <a:lnTo>
                    <a:pt x="782669" y="1152573"/>
                  </a:lnTo>
                  <a:close/>
                  <a:moveTo>
                    <a:pt x="762953" y="1123426"/>
                  </a:moveTo>
                  <a:lnTo>
                    <a:pt x="767668" y="1126427"/>
                  </a:lnTo>
                  <a:lnTo>
                    <a:pt x="772382" y="1134999"/>
                  </a:lnTo>
                  <a:lnTo>
                    <a:pt x="767239" y="1134142"/>
                  </a:lnTo>
                  <a:lnTo>
                    <a:pt x="762953" y="1123426"/>
                  </a:lnTo>
                  <a:close/>
                  <a:moveTo>
                    <a:pt x="727805" y="1077135"/>
                  </a:moveTo>
                  <a:lnTo>
                    <a:pt x="745379" y="1078421"/>
                  </a:lnTo>
                  <a:lnTo>
                    <a:pt x="742379" y="1085707"/>
                  </a:lnTo>
                  <a:lnTo>
                    <a:pt x="766810" y="1082707"/>
                  </a:lnTo>
                  <a:lnTo>
                    <a:pt x="767239" y="1086993"/>
                  </a:lnTo>
                  <a:lnTo>
                    <a:pt x="761667" y="1089993"/>
                  </a:lnTo>
                  <a:lnTo>
                    <a:pt x="767668" y="1092994"/>
                  </a:lnTo>
                  <a:lnTo>
                    <a:pt x="757809" y="1094708"/>
                  </a:lnTo>
                  <a:lnTo>
                    <a:pt x="748379" y="1088279"/>
                  </a:lnTo>
                  <a:lnTo>
                    <a:pt x="724805" y="1085279"/>
                  </a:lnTo>
                  <a:lnTo>
                    <a:pt x="727805" y="1077135"/>
                  </a:lnTo>
                  <a:close/>
                  <a:moveTo>
                    <a:pt x="763810" y="1208723"/>
                  </a:moveTo>
                  <a:lnTo>
                    <a:pt x="760809" y="1222010"/>
                  </a:lnTo>
                  <a:lnTo>
                    <a:pt x="756523" y="1221153"/>
                  </a:lnTo>
                  <a:lnTo>
                    <a:pt x="755666" y="1211294"/>
                  </a:lnTo>
                  <a:lnTo>
                    <a:pt x="763810" y="1208723"/>
                  </a:lnTo>
                  <a:close/>
                  <a:moveTo>
                    <a:pt x="753523" y="1020128"/>
                  </a:moveTo>
                  <a:lnTo>
                    <a:pt x="754809" y="1030843"/>
                  </a:lnTo>
                  <a:lnTo>
                    <a:pt x="750523" y="1037701"/>
                  </a:lnTo>
                  <a:lnTo>
                    <a:pt x="740664" y="1041988"/>
                  </a:lnTo>
                  <a:lnTo>
                    <a:pt x="738950" y="1032987"/>
                  </a:lnTo>
                  <a:lnTo>
                    <a:pt x="743664" y="1030843"/>
                  </a:lnTo>
                  <a:lnTo>
                    <a:pt x="745808" y="1021842"/>
                  </a:lnTo>
                  <a:lnTo>
                    <a:pt x="753523" y="1020128"/>
                  </a:lnTo>
                  <a:close/>
                  <a:moveTo>
                    <a:pt x="732520" y="872681"/>
                  </a:moveTo>
                  <a:lnTo>
                    <a:pt x="741521" y="874395"/>
                  </a:lnTo>
                  <a:lnTo>
                    <a:pt x="747522" y="883825"/>
                  </a:lnTo>
                  <a:lnTo>
                    <a:pt x="734235" y="891969"/>
                  </a:lnTo>
                  <a:lnTo>
                    <a:pt x="743664" y="905685"/>
                  </a:lnTo>
                  <a:lnTo>
                    <a:pt x="742807" y="909114"/>
                  </a:lnTo>
                  <a:lnTo>
                    <a:pt x="737235" y="907399"/>
                  </a:lnTo>
                  <a:lnTo>
                    <a:pt x="741093" y="916829"/>
                  </a:lnTo>
                  <a:lnTo>
                    <a:pt x="737235" y="918972"/>
                  </a:lnTo>
                  <a:lnTo>
                    <a:pt x="731234" y="917258"/>
                  </a:lnTo>
                  <a:lnTo>
                    <a:pt x="725662" y="904399"/>
                  </a:lnTo>
                  <a:lnTo>
                    <a:pt x="731663" y="895398"/>
                  </a:lnTo>
                  <a:lnTo>
                    <a:pt x="725662" y="883825"/>
                  </a:lnTo>
                  <a:lnTo>
                    <a:pt x="732520" y="872681"/>
                  </a:lnTo>
                  <a:close/>
                  <a:moveTo>
                    <a:pt x="744522" y="1107567"/>
                  </a:moveTo>
                  <a:lnTo>
                    <a:pt x="747522" y="1113568"/>
                  </a:lnTo>
                  <a:lnTo>
                    <a:pt x="734663" y="1113996"/>
                  </a:lnTo>
                  <a:lnTo>
                    <a:pt x="736378" y="1110139"/>
                  </a:lnTo>
                  <a:lnTo>
                    <a:pt x="744522" y="1107567"/>
                  </a:lnTo>
                  <a:close/>
                  <a:moveTo>
                    <a:pt x="732949" y="1045845"/>
                  </a:moveTo>
                  <a:lnTo>
                    <a:pt x="734663" y="1051846"/>
                  </a:lnTo>
                  <a:lnTo>
                    <a:pt x="726948" y="1049703"/>
                  </a:lnTo>
                  <a:lnTo>
                    <a:pt x="728663" y="1045845"/>
                  </a:lnTo>
                  <a:lnTo>
                    <a:pt x="732949" y="1045845"/>
                  </a:lnTo>
                  <a:close/>
                  <a:moveTo>
                    <a:pt x="732520" y="753952"/>
                  </a:moveTo>
                  <a:lnTo>
                    <a:pt x="732949" y="755237"/>
                  </a:lnTo>
                  <a:lnTo>
                    <a:pt x="729091" y="762524"/>
                  </a:lnTo>
                  <a:lnTo>
                    <a:pt x="726519" y="755237"/>
                  </a:lnTo>
                  <a:lnTo>
                    <a:pt x="732520" y="753952"/>
                  </a:lnTo>
                  <a:close/>
                  <a:moveTo>
                    <a:pt x="714518" y="1092994"/>
                  </a:moveTo>
                  <a:lnTo>
                    <a:pt x="719662" y="1104138"/>
                  </a:lnTo>
                  <a:lnTo>
                    <a:pt x="729948" y="1108424"/>
                  </a:lnTo>
                  <a:lnTo>
                    <a:pt x="721805" y="1110568"/>
                  </a:lnTo>
                  <a:lnTo>
                    <a:pt x="718804" y="1105424"/>
                  </a:lnTo>
                  <a:lnTo>
                    <a:pt x="715375" y="1112282"/>
                  </a:lnTo>
                  <a:lnTo>
                    <a:pt x="711946" y="1107138"/>
                  </a:lnTo>
                  <a:lnTo>
                    <a:pt x="703802" y="1108424"/>
                  </a:lnTo>
                  <a:lnTo>
                    <a:pt x="704231" y="1103710"/>
                  </a:lnTo>
                  <a:lnTo>
                    <a:pt x="690944" y="1103281"/>
                  </a:lnTo>
                  <a:lnTo>
                    <a:pt x="697373" y="1097280"/>
                  </a:lnTo>
                  <a:lnTo>
                    <a:pt x="714518" y="1092994"/>
                  </a:lnTo>
                  <a:close/>
                  <a:moveTo>
                    <a:pt x="705088" y="1026986"/>
                  </a:moveTo>
                  <a:lnTo>
                    <a:pt x="705945" y="1029557"/>
                  </a:lnTo>
                  <a:lnTo>
                    <a:pt x="700373" y="1030414"/>
                  </a:lnTo>
                  <a:lnTo>
                    <a:pt x="700802" y="1036844"/>
                  </a:lnTo>
                  <a:lnTo>
                    <a:pt x="707660" y="1032987"/>
                  </a:lnTo>
                  <a:lnTo>
                    <a:pt x="705517" y="1037701"/>
                  </a:lnTo>
                  <a:lnTo>
                    <a:pt x="711518" y="1044131"/>
                  </a:lnTo>
                  <a:lnTo>
                    <a:pt x="712803" y="1062133"/>
                  </a:lnTo>
                  <a:lnTo>
                    <a:pt x="723090" y="1059990"/>
                  </a:lnTo>
                  <a:lnTo>
                    <a:pt x="727805" y="1066848"/>
                  </a:lnTo>
                  <a:lnTo>
                    <a:pt x="725234" y="1077135"/>
                  </a:lnTo>
                  <a:lnTo>
                    <a:pt x="708946" y="1086565"/>
                  </a:lnTo>
                  <a:lnTo>
                    <a:pt x="700373" y="1081421"/>
                  </a:lnTo>
                  <a:lnTo>
                    <a:pt x="698230" y="1084850"/>
                  </a:lnTo>
                  <a:lnTo>
                    <a:pt x="692229" y="1083135"/>
                  </a:lnTo>
                  <a:lnTo>
                    <a:pt x="695658" y="1080992"/>
                  </a:lnTo>
                  <a:lnTo>
                    <a:pt x="691801" y="1075420"/>
                  </a:lnTo>
                  <a:lnTo>
                    <a:pt x="696087" y="1074992"/>
                  </a:lnTo>
                  <a:lnTo>
                    <a:pt x="696516" y="1068562"/>
                  </a:lnTo>
                  <a:lnTo>
                    <a:pt x="692658" y="1061276"/>
                  </a:lnTo>
                  <a:lnTo>
                    <a:pt x="685372" y="1058275"/>
                  </a:lnTo>
                  <a:lnTo>
                    <a:pt x="687086" y="1038558"/>
                  </a:lnTo>
                  <a:lnTo>
                    <a:pt x="691801" y="1043273"/>
                  </a:lnTo>
                  <a:lnTo>
                    <a:pt x="690086" y="1056561"/>
                  </a:lnTo>
                  <a:lnTo>
                    <a:pt x="693087" y="1049274"/>
                  </a:lnTo>
                  <a:lnTo>
                    <a:pt x="697801" y="1050560"/>
                  </a:lnTo>
                  <a:lnTo>
                    <a:pt x="696516" y="1041559"/>
                  </a:lnTo>
                  <a:lnTo>
                    <a:pt x="705945" y="1046702"/>
                  </a:lnTo>
                  <a:lnTo>
                    <a:pt x="699945" y="1038130"/>
                  </a:lnTo>
                  <a:lnTo>
                    <a:pt x="692658" y="1040273"/>
                  </a:lnTo>
                  <a:lnTo>
                    <a:pt x="690086" y="1034272"/>
                  </a:lnTo>
                  <a:lnTo>
                    <a:pt x="692658" y="1026986"/>
                  </a:lnTo>
                  <a:lnTo>
                    <a:pt x="705088" y="1026986"/>
                  </a:lnTo>
                  <a:close/>
                  <a:moveTo>
                    <a:pt x="719233" y="1040701"/>
                  </a:moveTo>
                  <a:lnTo>
                    <a:pt x="726519" y="1041988"/>
                  </a:lnTo>
                  <a:lnTo>
                    <a:pt x="721376" y="1056989"/>
                  </a:lnTo>
                  <a:lnTo>
                    <a:pt x="713661" y="1051417"/>
                  </a:lnTo>
                  <a:lnTo>
                    <a:pt x="719233" y="1040701"/>
                  </a:lnTo>
                  <a:close/>
                  <a:moveTo>
                    <a:pt x="707660" y="767239"/>
                  </a:moveTo>
                  <a:lnTo>
                    <a:pt x="711518" y="771525"/>
                  </a:lnTo>
                  <a:lnTo>
                    <a:pt x="706803" y="774097"/>
                  </a:lnTo>
                  <a:lnTo>
                    <a:pt x="705517" y="767668"/>
                  </a:lnTo>
                  <a:lnTo>
                    <a:pt x="707660" y="767239"/>
                  </a:lnTo>
                  <a:close/>
                  <a:moveTo>
                    <a:pt x="709374" y="756952"/>
                  </a:moveTo>
                  <a:lnTo>
                    <a:pt x="710232" y="757809"/>
                  </a:lnTo>
                  <a:lnTo>
                    <a:pt x="711518" y="765953"/>
                  </a:lnTo>
                  <a:lnTo>
                    <a:pt x="705517" y="759524"/>
                  </a:lnTo>
                  <a:lnTo>
                    <a:pt x="709374" y="756952"/>
                  </a:lnTo>
                  <a:close/>
                  <a:moveTo>
                    <a:pt x="706374" y="908685"/>
                  </a:moveTo>
                  <a:lnTo>
                    <a:pt x="709803" y="914686"/>
                  </a:lnTo>
                  <a:lnTo>
                    <a:pt x="707231" y="918543"/>
                  </a:lnTo>
                  <a:lnTo>
                    <a:pt x="703802" y="915543"/>
                  </a:lnTo>
                  <a:lnTo>
                    <a:pt x="706374" y="908685"/>
                  </a:lnTo>
                  <a:close/>
                  <a:moveTo>
                    <a:pt x="705945" y="880824"/>
                  </a:moveTo>
                  <a:lnTo>
                    <a:pt x="708517" y="882968"/>
                  </a:lnTo>
                  <a:lnTo>
                    <a:pt x="704660" y="888968"/>
                  </a:lnTo>
                  <a:lnTo>
                    <a:pt x="708946" y="894540"/>
                  </a:lnTo>
                  <a:lnTo>
                    <a:pt x="702517" y="892397"/>
                  </a:lnTo>
                  <a:lnTo>
                    <a:pt x="701659" y="883396"/>
                  </a:lnTo>
                  <a:lnTo>
                    <a:pt x="705945" y="880824"/>
                  </a:lnTo>
                  <a:close/>
                  <a:moveTo>
                    <a:pt x="690086" y="926259"/>
                  </a:moveTo>
                  <a:lnTo>
                    <a:pt x="696516" y="927973"/>
                  </a:lnTo>
                  <a:lnTo>
                    <a:pt x="695230" y="932688"/>
                  </a:lnTo>
                  <a:lnTo>
                    <a:pt x="700802" y="937403"/>
                  </a:lnTo>
                  <a:lnTo>
                    <a:pt x="698230" y="942118"/>
                  </a:lnTo>
                  <a:lnTo>
                    <a:pt x="687943" y="939975"/>
                  </a:lnTo>
                  <a:lnTo>
                    <a:pt x="690086" y="926259"/>
                  </a:lnTo>
                  <a:close/>
                  <a:moveTo>
                    <a:pt x="692658" y="1010698"/>
                  </a:moveTo>
                  <a:lnTo>
                    <a:pt x="696944" y="1011984"/>
                  </a:lnTo>
                  <a:lnTo>
                    <a:pt x="699088" y="1024414"/>
                  </a:lnTo>
                  <a:lnTo>
                    <a:pt x="688372" y="1019270"/>
                  </a:lnTo>
                  <a:lnTo>
                    <a:pt x="687943" y="1012412"/>
                  </a:lnTo>
                  <a:lnTo>
                    <a:pt x="692658" y="1010698"/>
                  </a:lnTo>
                  <a:close/>
                  <a:moveTo>
                    <a:pt x="690515" y="1107138"/>
                  </a:moveTo>
                  <a:lnTo>
                    <a:pt x="696087" y="1114425"/>
                  </a:lnTo>
                  <a:lnTo>
                    <a:pt x="686657" y="1123426"/>
                  </a:lnTo>
                  <a:lnTo>
                    <a:pt x="681943" y="1115711"/>
                  </a:lnTo>
                  <a:lnTo>
                    <a:pt x="690515" y="1107138"/>
                  </a:lnTo>
                  <a:close/>
                  <a:moveTo>
                    <a:pt x="686657" y="1125569"/>
                  </a:moveTo>
                  <a:lnTo>
                    <a:pt x="692658" y="1135428"/>
                  </a:lnTo>
                  <a:lnTo>
                    <a:pt x="683657" y="1140571"/>
                  </a:lnTo>
                  <a:lnTo>
                    <a:pt x="675942" y="1133284"/>
                  </a:lnTo>
                  <a:lnTo>
                    <a:pt x="686657" y="1125569"/>
                  </a:lnTo>
                  <a:close/>
                  <a:moveTo>
                    <a:pt x="678085" y="1290590"/>
                  </a:moveTo>
                  <a:lnTo>
                    <a:pt x="678085" y="1296591"/>
                  </a:lnTo>
                  <a:lnTo>
                    <a:pt x="667798" y="1301734"/>
                  </a:lnTo>
                  <a:lnTo>
                    <a:pt x="671227" y="1294448"/>
                  </a:lnTo>
                  <a:lnTo>
                    <a:pt x="678085" y="1290590"/>
                  </a:lnTo>
                  <a:close/>
                  <a:moveTo>
                    <a:pt x="660511" y="1109282"/>
                  </a:moveTo>
                  <a:lnTo>
                    <a:pt x="661368" y="1122140"/>
                  </a:lnTo>
                  <a:lnTo>
                    <a:pt x="659654" y="1123855"/>
                  </a:lnTo>
                  <a:lnTo>
                    <a:pt x="656225" y="1114854"/>
                  </a:lnTo>
                  <a:lnTo>
                    <a:pt x="660511" y="1109282"/>
                  </a:lnTo>
                  <a:close/>
                  <a:moveTo>
                    <a:pt x="655796" y="1088708"/>
                  </a:moveTo>
                  <a:lnTo>
                    <a:pt x="658797" y="1089993"/>
                  </a:lnTo>
                  <a:lnTo>
                    <a:pt x="654510" y="1099423"/>
                  </a:lnTo>
                  <a:lnTo>
                    <a:pt x="647653" y="1097709"/>
                  </a:lnTo>
                  <a:lnTo>
                    <a:pt x="641223" y="1101995"/>
                  </a:lnTo>
                  <a:lnTo>
                    <a:pt x="636937" y="1097709"/>
                  </a:lnTo>
                  <a:lnTo>
                    <a:pt x="641652" y="1089136"/>
                  </a:lnTo>
                  <a:lnTo>
                    <a:pt x="645509" y="1088708"/>
                  </a:lnTo>
                  <a:lnTo>
                    <a:pt x="646366" y="1096851"/>
                  </a:lnTo>
                  <a:lnTo>
                    <a:pt x="651510" y="1094280"/>
                  </a:lnTo>
                  <a:lnTo>
                    <a:pt x="652367" y="1098566"/>
                  </a:lnTo>
                  <a:lnTo>
                    <a:pt x="655796" y="1088708"/>
                  </a:lnTo>
                  <a:close/>
                  <a:moveTo>
                    <a:pt x="637794" y="1103710"/>
                  </a:moveTo>
                  <a:lnTo>
                    <a:pt x="643366" y="1109282"/>
                  </a:lnTo>
                  <a:lnTo>
                    <a:pt x="642509" y="1114854"/>
                  </a:lnTo>
                  <a:lnTo>
                    <a:pt x="637794" y="1114854"/>
                  </a:lnTo>
                  <a:lnTo>
                    <a:pt x="631365" y="1107567"/>
                  </a:lnTo>
                  <a:lnTo>
                    <a:pt x="637794" y="1103710"/>
                  </a:lnTo>
                  <a:close/>
                  <a:moveTo>
                    <a:pt x="624507" y="1102424"/>
                  </a:moveTo>
                  <a:lnTo>
                    <a:pt x="628793" y="1102852"/>
                  </a:lnTo>
                  <a:lnTo>
                    <a:pt x="631365" y="1107138"/>
                  </a:lnTo>
                  <a:lnTo>
                    <a:pt x="620649" y="1105853"/>
                  </a:lnTo>
                  <a:lnTo>
                    <a:pt x="624507" y="1102424"/>
                  </a:lnTo>
                  <a:close/>
                  <a:moveTo>
                    <a:pt x="601361" y="1190292"/>
                  </a:moveTo>
                  <a:lnTo>
                    <a:pt x="606076" y="1195007"/>
                  </a:lnTo>
                  <a:lnTo>
                    <a:pt x="609076" y="1193292"/>
                  </a:lnTo>
                  <a:lnTo>
                    <a:pt x="615934" y="1202293"/>
                  </a:lnTo>
                  <a:lnTo>
                    <a:pt x="621506" y="1197150"/>
                  </a:lnTo>
                  <a:lnTo>
                    <a:pt x="621506" y="1208294"/>
                  </a:lnTo>
                  <a:lnTo>
                    <a:pt x="608219" y="1199293"/>
                  </a:lnTo>
                  <a:lnTo>
                    <a:pt x="602647" y="1203150"/>
                  </a:lnTo>
                  <a:lnTo>
                    <a:pt x="593646" y="1200579"/>
                  </a:lnTo>
                  <a:lnTo>
                    <a:pt x="593217" y="1193292"/>
                  </a:lnTo>
                  <a:lnTo>
                    <a:pt x="601361" y="1190292"/>
                  </a:lnTo>
                  <a:close/>
                  <a:moveTo>
                    <a:pt x="606933" y="1057847"/>
                  </a:moveTo>
                  <a:lnTo>
                    <a:pt x="615934" y="1060847"/>
                  </a:lnTo>
                  <a:lnTo>
                    <a:pt x="614648" y="1068991"/>
                  </a:lnTo>
                  <a:lnTo>
                    <a:pt x="603075" y="1069420"/>
                  </a:lnTo>
                  <a:lnTo>
                    <a:pt x="601361" y="1065133"/>
                  </a:lnTo>
                  <a:lnTo>
                    <a:pt x="607362" y="1063419"/>
                  </a:lnTo>
                  <a:lnTo>
                    <a:pt x="603504" y="1058704"/>
                  </a:lnTo>
                  <a:lnTo>
                    <a:pt x="606933" y="1057847"/>
                  </a:lnTo>
                  <a:close/>
                  <a:moveTo>
                    <a:pt x="597932" y="1023985"/>
                  </a:moveTo>
                  <a:lnTo>
                    <a:pt x="605219" y="1026557"/>
                  </a:lnTo>
                  <a:lnTo>
                    <a:pt x="601790" y="1032129"/>
                  </a:lnTo>
                  <a:lnTo>
                    <a:pt x="612076" y="1030843"/>
                  </a:lnTo>
                  <a:lnTo>
                    <a:pt x="612934" y="1034272"/>
                  </a:lnTo>
                  <a:lnTo>
                    <a:pt x="601790" y="1033844"/>
                  </a:lnTo>
                  <a:lnTo>
                    <a:pt x="594503" y="1029557"/>
                  </a:lnTo>
                  <a:lnTo>
                    <a:pt x="597932" y="1023985"/>
                  </a:lnTo>
                  <a:close/>
                  <a:moveTo>
                    <a:pt x="592360" y="1179576"/>
                  </a:moveTo>
                  <a:lnTo>
                    <a:pt x="597075" y="1180433"/>
                  </a:lnTo>
                  <a:lnTo>
                    <a:pt x="599218" y="1187292"/>
                  </a:lnTo>
                  <a:lnTo>
                    <a:pt x="590645" y="1184291"/>
                  </a:lnTo>
                  <a:lnTo>
                    <a:pt x="592360" y="1179576"/>
                  </a:lnTo>
                  <a:close/>
                  <a:moveTo>
                    <a:pt x="561499" y="1216866"/>
                  </a:moveTo>
                  <a:lnTo>
                    <a:pt x="563642" y="1219867"/>
                  </a:lnTo>
                  <a:lnTo>
                    <a:pt x="565785" y="1226296"/>
                  </a:lnTo>
                  <a:lnTo>
                    <a:pt x="556784" y="1223725"/>
                  </a:lnTo>
                  <a:lnTo>
                    <a:pt x="555927" y="1219867"/>
                  </a:lnTo>
                  <a:lnTo>
                    <a:pt x="561499" y="1216866"/>
                  </a:lnTo>
                  <a:close/>
                  <a:moveTo>
                    <a:pt x="553784" y="1081849"/>
                  </a:moveTo>
                  <a:lnTo>
                    <a:pt x="564071" y="1088279"/>
                  </a:lnTo>
                  <a:lnTo>
                    <a:pt x="562785" y="1093851"/>
                  </a:lnTo>
                  <a:lnTo>
                    <a:pt x="556355" y="1092994"/>
                  </a:lnTo>
                  <a:lnTo>
                    <a:pt x="559356" y="1099852"/>
                  </a:lnTo>
                  <a:lnTo>
                    <a:pt x="543068" y="1089993"/>
                  </a:lnTo>
                  <a:lnTo>
                    <a:pt x="553784" y="1081849"/>
                  </a:lnTo>
                  <a:close/>
                  <a:moveTo>
                    <a:pt x="513493" y="1189863"/>
                  </a:moveTo>
                  <a:lnTo>
                    <a:pt x="537924" y="1203150"/>
                  </a:lnTo>
                  <a:lnTo>
                    <a:pt x="536210" y="1207865"/>
                  </a:lnTo>
                  <a:lnTo>
                    <a:pt x="529781" y="1209151"/>
                  </a:lnTo>
                  <a:lnTo>
                    <a:pt x="537924" y="1217295"/>
                  </a:lnTo>
                  <a:lnTo>
                    <a:pt x="545640" y="1203150"/>
                  </a:lnTo>
                  <a:lnTo>
                    <a:pt x="557213" y="1202722"/>
                  </a:lnTo>
                  <a:lnTo>
                    <a:pt x="552498" y="1207437"/>
                  </a:lnTo>
                  <a:lnTo>
                    <a:pt x="555069" y="1210437"/>
                  </a:lnTo>
                  <a:lnTo>
                    <a:pt x="548212" y="1214295"/>
                  </a:lnTo>
                  <a:lnTo>
                    <a:pt x="549497" y="1222439"/>
                  </a:lnTo>
                  <a:lnTo>
                    <a:pt x="535353" y="1221582"/>
                  </a:lnTo>
                  <a:lnTo>
                    <a:pt x="528066" y="1215152"/>
                  </a:lnTo>
                  <a:lnTo>
                    <a:pt x="522494" y="1222867"/>
                  </a:lnTo>
                  <a:lnTo>
                    <a:pt x="513064" y="1222867"/>
                  </a:lnTo>
                  <a:lnTo>
                    <a:pt x="511778" y="1231011"/>
                  </a:lnTo>
                  <a:lnTo>
                    <a:pt x="504063" y="1229725"/>
                  </a:lnTo>
                  <a:lnTo>
                    <a:pt x="501920" y="1224582"/>
                  </a:lnTo>
                  <a:lnTo>
                    <a:pt x="510921" y="1222867"/>
                  </a:lnTo>
                  <a:lnTo>
                    <a:pt x="511350" y="1218581"/>
                  </a:lnTo>
                  <a:lnTo>
                    <a:pt x="504920" y="1213866"/>
                  </a:lnTo>
                  <a:lnTo>
                    <a:pt x="507063" y="1207437"/>
                  </a:lnTo>
                  <a:lnTo>
                    <a:pt x="499777" y="1211723"/>
                  </a:lnTo>
                  <a:lnTo>
                    <a:pt x="495919" y="1205722"/>
                  </a:lnTo>
                  <a:lnTo>
                    <a:pt x="504920" y="1202293"/>
                  </a:lnTo>
                  <a:lnTo>
                    <a:pt x="499348" y="1193721"/>
                  </a:lnTo>
                  <a:lnTo>
                    <a:pt x="513493" y="1189863"/>
                  </a:lnTo>
                  <a:close/>
                  <a:moveTo>
                    <a:pt x="505349" y="1005983"/>
                  </a:moveTo>
                  <a:lnTo>
                    <a:pt x="509206" y="1017127"/>
                  </a:lnTo>
                  <a:lnTo>
                    <a:pt x="512636" y="1014127"/>
                  </a:lnTo>
                  <a:lnTo>
                    <a:pt x="516493" y="1022699"/>
                  </a:lnTo>
                  <a:lnTo>
                    <a:pt x="529352" y="1029986"/>
                  </a:lnTo>
                  <a:lnTo>
                    <a:pt x="521208" y="1038130"/>
                  </a:lnTo>
                  <a:lnTo>
                    <a:pt x="507063" y="1035558"/>
                  </a:lnTo>
                  <a:lnTo>
                    <a:pt x="514350" y="1046702"/>
                  </a:lnTo>
                  <a:lnTo>
                    <a:pt x="509635" y="1051417"/>
                  </a:lnTo>
                  <a:lnTo>
                    <a:pt x="505349" y="1044988"/>
                  </a:lnTo>
                  <a:lnTo>
                    <a:pt x="494633" y="1045416"/>
                  </a:lnTo>
                  <a:lnTo>
                    <a:pt x="494633" y="1038558"/>
                  </a:lnTo>
                  <a:lnTo>
                    <a:pt x="483918" y="1038987"/>
                  </a:lnTo>
                  <a:lnTo>
                    <a:pt x="482632" y="1035987"/>
                  </a:lnTo>
                  <a:lnTo>
                    <a:pt x="488633" y="1033415"/>
                  </a:lnTo>
                  <a:lnTo>
                    <a:pt x="475345" y="1028700"/>
                  </a:lnTo>
                  <a:lnTo>
                    <a:pt x="476631" y="1021842"/>
                  </a:lnTo>
                  <a:lnTo>
                    <a:pt x="487775" y="1025700"/>
                  </a:lnTo>
                  <a:lnTo>
                    <a:pt x="481346" y="1020128"/>
                  </a:lnTo>
                  <a:lnTo>
                    <a:pt x="488633" y="1008126"/>
                  </a:lnTo>
                  <a:lnTo>
                    <a:pt x="505349" y="1005983"/>
                  </a:lnTo>
                  <a:close/>
                  <a:moveTo>
                    <a:pt x="518208" y="1162860"/>
                  </a:moveTo>
                  <a:lnTo>
                    <a:pt x="519922" y="1168432"/>
                  </a:lnTo>
                  <a:lnTo>
                    <a:pt x="525066" y="1168003"/>
                  </a:lnTo>
                  <a:lnTo>
                    <a:pt x="521208" y="1172290"/>
                  </a:lnTo>
                  <a:lnTo>
                    <a:pt x="512207" y="1175290"/>
                  </a:lnTo>
                  <a:lnTo>
                    <a:pt x="500634" y="1171432"/>
                  </a:lnTo>
                  <a:lnTo>
                    <a:pt x="502777" y="1166289"/>
                  </a:lnTo>
                  <a:lnTo>
                    <a:pt x="518208" y="1162860"/>
                  </a:lnTo>
                  <a:close/>
                  <a:moveTo>
                    <a:pt x="521637" y="1175290"/>
                  </a:moveTo>
                  <a:lnTo>
                    <a:pt x="519922" y="1181291"/>
                  </a:lnTo>
                  <a:lnTo>
                    <a:pt x="511778" y="1178719"/>
                  </a:lnTo>
                  <a:lnTo>
                    <a:pt x="511778" y="1176576"/>
                  </a:lnTo>
                  <a:lnTo>
                    <a:pt x="521637" y="1175290"/>
                  </a:lnTo>
                  <a:close/>
                  <a:moveTo>
                    <a:pt x="475774" y="987552"/>
                  </a:moveTo>
                  <a:lnTo>
                    <a:pt x="480917" y="988409"/>
                  </a:lnTo>
                  <a:lnTo>
                    <a:pt x="483918" y="995267"/>
                  </a:lnTo>
                  <a:lnTo>
                    <a:pt x="495491" y="995696"/>
                  </a:lnTo>
                  <a:lnTo>
                    <a:pt x="501920" y="1002554"/>
                  </a:lnTo>
                  <a:lnTo>
                    <a:pt x="480917" y="1004268"/>
                  </a:lnTo>
                  <a:lnTo>
                    <a:pt x="471916" y="1018842"/>
                  </a:lnTo>
                  <a:lnTo>
                    <a:pt x="463772" y="1021842"/>
                  </a:lnTo>
                  <a:lnTo>
                    <a:pt x="458629" y="1017556"/>
                  </a:lnTo>
                  <a:lnTo>
                    <a:pt x="462486" y="1010698"/>
                  </a:lnTo>
                  <a:lnTo>
                    <a:pt x="450056" y="1007269"/>
                  </a:lnTo>
                  <a:lnTo>
                    <a:pt x="449199" y="996982"/>
                  </a:lnTo>
                  <a:lnTo>
                    <a:pt x="475774" y="987552"/>
                  </a:lnTo>
                  <a:close/>
                  <a:moveTo>
                    <a:pt x="495919" y="915543"/>
                  </a:moveTo>
                  <a:lnTo>
                    <a:pt x="494633" y="925402"/>
                  </a:lnTo>
                  <a:lnTo>
                    <a:pt x="490776" y="925402"/>
                  </a:lnTo>
                  <a:lnTo>
                    <a:pt x="489061" y="921115"/>
                  </a:lnTo>
                  <a:lnTo>
                    <a:pt x="495919" y="915543"/>
                  </a:lnTo>
                  <a:close/>
                  <a:moveTo>
                    <a:pt x="458629" y="1133284"/>
                  </a:moveTo>
                  <a:lnTo>
                    <a:pt x="476203" y="1138000"/>
                  </a:lnTo>
                  <a:lnTo>
                    <a:pt x="478774" y="1153859"/>
                  </a:lnTo>
                  <a:lnTo>
                    <a:pt x="471916" y="1158145"/>
                  </a:lnTo>
                  <a:lnTo>
                    <a:pt x="472773" y="1152144"/>
                  </a:lnTo>
                  <a:lnTo>
                    <a:pt x="464201" y="1153859"/>
                  </a:lnTo>
                  <a:lnTo>
                    <a:pt x="454343" y="1148286"/>
                  </a:lnTo>
                  <a:lnTo>
                    <a:pt x="450485" y="1138428"/>
                  </a:lnTo>
                  <a:lnTo>
                    <a:pt x="458629" y="1133284"/>
                  </a:lnTo>
                  <a:close/>
                  <a:moveTo>
                    <a:pt x="465487" y="1268730"/>
                  </a:moveTo>
                  <a:lnTo>
                    <a:pt x="470202" y="1273445"/>
                  </a:lnTo>
                  <a:lnTo>
                    <a:pt x="463344" y="1284589"/>
                  </a:lnTo>
                  <a:lnTo>
                    <a:pt x="458629" y="1281160"/>
                  </a:lnTo>
                  <a:lnTo>
                    <a:pt x="464201" y="1278588"/>
                  </a:lnTo>
                  <a:lnTo>
                    <a:pt x="465487" y="1268730"/>
                  </a:lnTo>
                  <a:close/>
                  <a:moveTo>
                    <a:pt x="422624" y="1011555"/>
                  </a:moveTo>
                  <a:lnTo>
                    <a:pt x="430768" y="1016270"/>
                  </a:lnTo>
                  <a:lnTo>
                    <a:pt x="428196" y="1023128"/>
                  </a:lnTo>
                  <a:lnTo>
                    <a:pt x="420910" y="1023556"/>
                  </a:lnTo>
                  <a:lnTo>
                    <a:pt x="415338" y="1017985"/>
                  </a:lnTo>
                  <a:lnTo>
                    <a:pt x="416195" y="1012412"/>
                  </a:lnTo>
                  <a:lnTo>
                    <a:pt x="422624" y="1011555"/>
                  </a:lnTo>
                  <a:close/>
                  <a:moveTo>
                    <a:pt x="338614" y="927545"/>
                  </a:moveTo>
                  <a:lnTo>
                    <a:pt x="340328" y="934831"/>
                  </a:lnTo>
                  <a:lnTo>
                    <a:pt x="327041" y="954976"/>
                  </a:lnTo>
                  <a:lnTo>
                    <a:pt x="322326" y="981980"/>
                  </a:lnTo>
                  <a:lnTo>
                    <a:pt x="333470" y="984123"/>
                  </a:lnTo>
                  <a:lnTo>
                    <a:pt x="332184" y="966550"/>
                  </a:lnTo>
                  <a:lnTo>
                    <a:pt x="335185" y="967407"/>
                  </a:lnTo>
                  <a:lnTo>
                    <a:pt x="343329" y="951548"/>
                  </a:lnTo>
                  <a:lnTo>
                    <a:pt x="344186" y="957548"/>
                  </a:lnTo>
                  <a:lnTo>
                    <a:pt x="351901" y="952405"/>
                  </a:lnTo>
                  <a:lnTo>
                    <a:pt x="347615" y="960120"/>
                  </a:lnTo>
                  <a:lnTo>
                    <a:pt x="351044" y="957977"/>
                  </a:lnTo>
                  <a:lnTo>
                    <a:pt x="354473" y="961835"/>
                  </a:lnTo>
                  <a:lnTo>
                    <a:pt x="352758" y="967407"/>
                  </a:lnTo>
                  <a:lnTo>
                    <a:pt x="358759" y="963978"/>
                  </a:lnTo>
                  <a:lnTo>
                    <a:pt x="368189" y="975122"/>
                  </a:lnTo>
                  <a:lnTo>
                    <a:pt x="366903" y="987123"/>
                  </a:lnTo>
                  <a:lnTo>
                    <a:pt x="360474" y="989266"/>
                  </a:lnTo>
                  <a:lnTo>
                    <a:pt x="357902" y="996124"/>
                  </a:lnTo>
                  <a:lnTo>
                    <a:pt x="364331" y="993124"/>
                  </a:lnTo>
                  <a:lnTo>
                    <a:pt x="366474" y="999554"/>
                  </a:lnTo>
                  <a:lnTo>
                    <a:pt x="363045" y="1003411"/>
                  </a:lnTo>
                  <a:lnTo>
                    <a:pt x="375476" y="1003411"/>
                  </a:lnTo>
                  <a:lnTo>
                    <a:pt x="375476" y="1009412"/>
                  </a:lnTo>
                  <a:lnTo>
                    <a:pt x="383191" y="1011126"/>
                  </a:lnTo>
                  <a:lnTo>
                    <a:pt x="384477" y="1019699"/>
                  </a:lnTo>
                  <a:lnTo>
                    <a:pt x="377190" y="1019699"/>
                  </a:lnTo>
                  <a:lnTo>
                    <a:pt x="372904" y="1012412"/>
                  </a:lnTo>
                  <a:lnTo>
                    <a:pt x="366903" y="1017556"/>
                  </a:lnTo>
                  <a:lnTo>
                    <a:pt x="358331" y="1009412"/>
                  </a:lnTo>
                  <a:lnTo>
                    <a:pt x="351901" y="1012412"/>
                  </a:lnTo>
                  <a:lnTo>
                    <a:pt x="332184" y="999554"/>
                  </a:lnTo>
                  <a:lnTo>
                    <a:pt x="329613" y="1009841"/>
                  </a:lnTo>
                  <a:lnTo>
                    <a:pt x="317611" y="1012412"/>
                  </a:lnTo>
                  <a:lnTo>
                    <a:pt x="303895" y="1011984"/>
                  </a:lnTo>
                  <a:lnTo>
                    <a:pt x="289751" y="1005126"/>
                  </a:lnTo>
                  <a:lnTo>
                    <a:pt x="291894" y="1002125"/>
                  </a:lnTo>
                  <a:lnTo>
                    <a:pt x="285464" y="995696"/>
                  </a:lnTo>
                  <a:lnTo>
                    <a:pt x="283321" y="985838"/>
                  </a:lnTo>
                  <a:lnTo>
                    <a:pt x="285036" y="977694"/>
                  </a:lnTo>
                  <a:lnTo>
                    <a:pt x="296180" y="970407"/>
                  </a:lnTo>
                  <a:lnTo>
                    <a:pt x="297037" y="963549"/>
                  </a:lnTo>
                  <a:lnTo>
                    <a:pt x="306467" y="955405"/>
                  </a:lnTo>
                  <a:lnTo>
                    <a:pt x="311182" y="939118"/>
                  </a:lnTo>
                  <a:lnTo>
                    <a:pt x="338614" y="927545"/>
                  </a:lnTo>
                  <a:close/>
                  <a:moveTo>
                    <a:pt x="375047" y="939546"/>
                  </a:moveTo>
                  <a:lnTo>
                    <a:pt x="381476" y="940832"/>
                  </a:lnTo>
                  <a:lnTo>
                    <a:pt x="377190" y="944690"/>
                  </a:lnTo>
                  <a:lnTo>
                    <a:pt x="381048" y="952405"/>
                  </a:lnTo>
                  <a:lnTo>
                    <a:pt x="374618" y="954976"/>
                  </a:lnTo>
                  <a:lnTo>
                    <a:pt x="378905" y="960549"/>
                  </a:lnTo>
                  <a:lnTo>
                    <a:pt x="373761" y="963120"/>
                  </a:lnTo>
                  <a:lnTo>
                    <a:pt x="372475" y="950262"/>
                  </a:lnTo>
                  <a:lnTo>
                    <a:pt x="372904" y="949404"/>
                  </a:lnTo>
                  <a:lnTo>
                    <a:pt x="373333" y="950262"/>
                  </a:lnTo>
                  <a:lnTo>
                    <a:pt x="374618" y="949833"/>
                  </a:lnTo>
                  <a:lnTo>
                    <a:pt x="375047" y="950690"/>
                  </a:lnTo>
                  <a:lnTo>
                    <a:pt x="375904" y="950262"/>
                  </a:lnTo>
                  <a:lnTo>
                    <a:pt x="371189" y="944261"/>
                  </a:lnTo>
                  <a:lnTo>
                    <a:pt x="375047" y="939546"/>
                  </a:lnTo>
                  <a:close/>
                  <a:moveTo>
                    <a:pt x="363045" y="1149144"/>
                  </a:moveTo>
                  <a:lnTo>
                    <a:pt x="359616" y="1150858"/>
                  </a:lnTo>
                  <a:lnTo>
                    <a:pt x="353187" y="1150001"/>
                  </a:lnTo>
                  <a:lnTo>
                    <a:pt x="355330" y="1145286"/>
                  </a:lnTo>
                  <a:lnTo>
                    <a:pt x="366903" y="1144000"/>
                  </a:lnTo>
                  <a:lnTo>
                    <a:pt x="368189" y="1146572"/>
                  </a:lnTo>
                  <a:lnTo>
                    <a:pt x="363045" y="1149144"/>
                  </a:lnTo>
                  <a:lnTo>
                    <a:pt x="364331" y="1150001"/>
                  </a:lnTo>
                  <a:lnTo>
                    <a:pt x="364331" y="1151287"/>
                  </a:lnTo>
                  <a:lnTo>
                    <a:pt x="362188" y="1150429"/>
                  </a:lnTo>
                  <a:lnTo>
                    <a:pt x="363045" y="1149144"/>
                  </a:lnTo>
                  <a:close/>
                  <a:moveTo>
                    <a:pt x="228029" y="904399"/>
                  </a:moveTo>
                  <a:lnTo>
                    <a:pt x="232743" y="909114"/>
                  </a:lnTo>
                  <a:lnTo>
                    <a:pt x="240459" y="908685"/>
                  </a:lnTo>
                  <a:lnTo>
                    <a:pt x="241316" y="912543"/>
                  </a:lnTo>
                  <a:lnTo>
                    <a:pt x="245174" y="909542"/>
                  </a:lnTo>
                  <a:lnTo>
                    <a:pt x="246888" y="915114"/>
                  </a:lnTo>
                  <a:lnTo>
                    <a:pt x="250317" y="913829"/>
                  </a:lnTo>
                  <a:lnTo>
                    <a:pt x="248603" y="908257"/>
                  </a:lnTo>
                  <a:lnTo>
                    <a:pt x="253746" y="910828"/>
                  </a:lnTo>
                  <a:lnTo>
                    <a:pt x="250746" y="918115"/>
                  </a:lnTo>
                  <a:lnTo>
                    <a:pt x="256318" y="918972"/>
                  </a:lnTo>
                  <a:lnTo>
                    <a:pt x="258461" y="926259"/>
                  </a:lnTo>
                  <a:lnTo>
                    <a:pt x="252889" y="923687"/>
                  </a:lnTo>
                  <a:lnTo>
                    <a:pt x="255889" y="943404"/>
                  </a:lnTo>
                  <a:lnTo>
                    <a:pt x="250317" y="948976"/>
                  </a:lnTo>
                  <a:lnTo>
                    <a:pt x="254175" y="958406"/>
                  </a:lnTo>
                  <a:lnTo>
                    <a:pt x="249031" y="957977"/>
                  </a:lnTo>
                  <a:lnTo>
                    <a:pt x="241316" y="966121"/>
                  </a:lnTo>
                  <a:lnTo>
                    <a:pt x="235315" y="965264"/>
                  </a:lnTo>
                  <a:lnTo>
                    <a:pt x="232315" y="978122"/>
                  </a:lnTo>
                  <a:lnTo>
                    <a:pt x="246031" y="1000840"/>
                  </a:lnTo>
                  <a:lnTo>
                    <a:pt x="241316" y="1007269"/>
                  </a:lnTo>
                  <a:lnTo>
                    <a:pt x="243030" y="1011126"/>
                  </a:lnTo>
                  <a:lnTo>
                    <a:pt x="253746" y="1017556"/>
                  </a:lnTo>
                  <a:lnTo>
                    <a:pt x="259747" y="1015412"/>
                  </a:lnTo>
                  <a:lnTo>
                    <a:pt x="270034" y="1019699"/>
                  </a:lnTo>
                  <a:lnTo>
                    <a:pt x="267033" y="1031272"/>
                  </a:lnTo>
                  <a:lnTo>
                    <a:pt x="270034" y="1038987"/>
                  </a:lnTo>
                  <a:lnTo>
                    <a:pt x="284607" y="1041130"/>
                  </a:lnTo>
                  <a:lnTo>
                    <a:pt x="287179" y="1038558"/>
                  </a:lnTo>
                  <a:lnTo>
                    <a:pt x="281607" y="1033844"/>
                  </a:lnTo>
                  <a:lnTo>
                    <a:pt x="290608" y="1031700"/>
                  </a:lnTo>
                  <a:lnTo>
                    <a:pt x="297037" y="1027843"/>
                  </a:lnTo>
                  <a:lnTo>
                    <a:pt x="296180" y="1022271"/>
                  </a:lnTo>
                  <a:lnTo>
                    <a:pt x="313754" y="1014984"/>
                  </a:lnTo>
                  <a:lnTo>
                    <a:pt x="329184" y="1017556"/>
                  </a:lnTo>
                  <a:lnTo>
                    <a:pt x="338185" y="1013269"/>
                  </a:lnTo>
                  <a:lnTo>
                    <a:pt x="347186" y="1025700"/>
                  </a:lnTo>
                  <a:lnTo>
                    <a:pt x="355330" y="1020128"/>
                  </a:lnTo>
                  <a:lnTo>
                    <a:pt x="367332" y="1029129"/>
                  </a:lnTo>
                  <a:lnTo>
                    <a:pt x="363903" y="1041988"/>
                  </a:lnTo>
                  <a:lnTo>
                    <a:pt x="367332" y="1047131"/>
                  </a:lnTo>
                  <a:lnTo>
                    <a:pt x="357045" y="1046702"/>
                  </a:lnTo>
                  <a:lnTo>
                    <a:pt x="356188" y="1051846"/>
                  </a:lnTo>
                  <a:lnTo>
                    <a:pt x="361331" y="1055703"/>
                  </a:lnTo>
                  <a:lnTo>
                    <a:pt x="354901" y="1065133"/>
                  </a:lnTo>
                  <a:lnTo>
                    <a:pt x="362188" y="1095137"/>
                  </a:lnTo>
                  <a:lnTo>
                    <a:pt x="360045" y="1101138"/>
                  </a:lnTo>
                  <a:lnTo>
                    <a:pt x="354473" y="1102852"/>
                  </a:lnTo>
                  <a:lnTo>
                    <a:pt x="356616" y="1106710"/>
                  </a:lnTo>
                  <a:lnTo>
                    <a:pt x="348901" y="1107996"/>
                  </a:lnTo>
                  <a:lnTo>
                    <a:pt x="344186" y="1113996"/>
                  </a:lnTo>
                  <a:lnTo>
                    <a:pt x="342471" y="1120855"/>
                  </a:lnTo>
                  <a:lnTo>
                    <a:pt x="352330" y="1131570"/>
                  </a:lnTo>
                  <a:lnTo>
                    <a:pt x="359188" y="1130713"/>
                  </a:lnTo>
                  <a:lnTo>
                    <a:pt x="363903" y="1135857"/>
                  </a:lnTo>
                  <a:lnTo>
                    <a:pt x="358331" y="1133284"/>
                  </a:lnTo>
                  <a:lnTo>
                    <a:pt x="354473" y="1139285"/>
                  </a:lnTo>
                  <a:lnTo>
                    <a:pt x="353187" y="1135857"/>
                  </a:lnTo>
                  <a:lnTo>
                    <a:pt x="349329" y="1143143"/>
                  </a:lnTo>
                  <a:lnTo>
                    <a:pt x="343329" y="1142286"/>
                  </a:lnTo>
                  <a:lnTo>
                    <a:pt x="344186" y="1138000"/>
                  </a:lnTo>
                  <a:lnTo>
                    <a:pt x="336899" y="1138000"/>
                  </a:lnTo>
                  <a:lnTo>
                    <a:pt x="334756" y="1144429"/>
                  </a:lnTo>
                  <a:lnTo>
                    <a:pt x="330899" y="1143143"/>
                  </a:lnTo>
                  <a:lnTo>
                    <a:pt x="336042" y="1126855"/>
                  </a:lnTo>
                  <a:lnTo>
                    <a:pt x="328327" y="1121712"/>
                  </a:lnTo>
                  <a:lnTo>
                    <a:pt x="321040" y="1124712"/>
                  </a:lnTo>
                  <a:lnTo>
                    <a:pt x="324041" y="1128998"/>
                  </a:lnTo>
                  <a:lnTo>
                    <a:pt x="321040" y="1134142"/>
                  </a:lnTo>
                  <a:lnTo>
                    <a:pt x="315897" y="1128998"/>
                  </a:lnTo>
                  <a:lnTo>
                    <a:pt x="309039" y="1131570"/>
                  </a:lnTo>
                  <a:lnTo>
                    <a:pt x="306038" y="1124712"/>
                  </a:lnTo>
                  <a:lnTo>
                    <a:pt x="302181" y="1127284"/>
                  </a:lnTo>
                  <a:lnTo>
                    <a:pt x="305610" y="1134142"/>
                  </a:lnTo>
                  <a:lnTo>
                    <a:pt x="302181" y="1136714"/>
                  </a:lnTo>
                  <a:lnTo>
                    <a:pt x="290179" y="1133284"/>
                  </a:lnTo>
                  <a:lnTo>
                    <a:pt x="280321" y="1136285"/>
                  </a:lnTo>
                  <a:lnTo>
                    <a:pt x="276892" y="1128998"/>
                  </a:lnTo>
                  <a:lnTo>
                    <a:pt x="280321" y="1123426"/>
                  </a:lnTo>
                  <a:lnTo>
                    <a:pt x="274749" y="1121712"/>
                  </a:lnTo>
                  <a:lnTo>
                    <a:pt x="278178" y="1114854"/>
                  </a:lnTo>
                  <a:lnTo>
                    <a:pt x="272606" y="1116568"/>
                  </a:lnTo>
                  <a:lnTo>
                    <a:pt x="269605" y="1099852"/>
                  </a:lnTo>
                  <a:lnTo>
                    <a:pt x="272606" y="1081849"/>
                  </a:lnTo>
                  <a:lnTo>
                    <a:pt x="278178" y="1074134"/>
                  </a:lnTo>
                  <a:lnTo>
                    <a:pt x="274749" y="1069848"/>
                  </a:lnTo>
                  <a:lnTo>
                    <a:pt x="256746" y="1071563"/>
                  </a:lnTo>
                  <a:lnTo>
                    <a:pt x="237458" y="1081421"/>
                  </a:lnTo>
                  <a:lnTo>
                    <a:pt x="243888" y="1112711"/>
                  </a:lnTo>
                  <a:lnTo>
                    <a:pt x="239601" y="1119140"/>
                  </a:lnTo>
                  <a:lnTo>
                    <a:pt x="225885" y="1124283"/>
                  </a:lnTo>
                  <a:lnTo>
                    <a:pt x="214313" y="1119140"/>
                  </a:lnTo>
                  <a:lnTo>
                    <a:pt x="200168" y="1118712"/>
                  </a:lnTo>
                  <a:lnTo>
                    <a:pt x="203597" y="1112711"/>
                  </a:lnTo>
                  <a:lnTo>
                    <a:pt x="194596" y="1109282"/>
                  </a:lnTo>
                  <a:lnTo>
                    <a:pt x="198882" y="1104567"/>
                  </a:lnTo>
                  <a:lnTo>
                    <a:pt x="195882" y="1098994"/>
                  </a:lnTo>
                  <a:lnTo>
                    <a:pt x="183023" y="1098137"/>
                  </a:lnTo>
                  <a:lnTo>
                    <a:pt x="181737" y="1090851"/>
                  </a:lnTo>
                  <a:lnTo>
                    <a:pt x="188595" y="1084422"/>
                  </a:lnTo>
                  <a:lnTo>
                    <a:pt x="186452" y="1079706"/>
                  </a:lnTo>
                  <a:lnTo>
                    <a:pt x="195453" y="1077563"/>
                  </a:lnTo>
                  <a:lnTo>
                    <a:pt x="189024" y="1068991"/>
                  </a:lnTo>
                  <a:lnTo>
                    <a:pt x="190310" y="1060418"/>
                  </a:lnTo>
                  <a:lnTo>
                    <a:pt x="180880" y="1052275"/>
                  </a:lnTo>
                  <a:lnTo>
                    <a:pt x="179165" y="1044131"/>
                  </a:lnTo>
                  <a:lnTo>
                    <a:pt x="183023" y="1040273"/>
                  </a:lnTo>
                  <a:lnTo>
                    <a:pt x="180451" y="1036415"/>
                  </a:lnTo>
                  <a:lnTo>
                    <a:pt x="175736" y="1037701"/>
                  </a:lnTo>
                  <a:lnTo>
                    <a:pt x="176165" y="1031272"/>
                  </a:lnTo>
                  <a:lnTo>
                    <a:pt x="164163" y="1015412"/>
                  </a:lnTo>
                  <a:lnTo>
                    <a:pt x="159020" y="991410"/>
                  </a:lnTo>
                  <a:lnTo>
                    <a:pt x="161163" y="984980"/>
                  </a:lnTo>
                  <a:lnTo>
                    <a:pt x="165878" y="987123"/>
                  </a:lnTo>
                  <a:lnTo>
                    <a:pt x="168021" y="974693"/>
                  </a:lnTo>
                  <a:lnTo>
                    <a:pt x="176165" y="973836"/>
                  </a:lnTo>
                  <a:lnTo>
                    <a:pt x="174879" y="966550"/>
                  </a:lnTo>
                  <a:lnTo>
                    <a:pt x="180023" y="958406"/>
                  </a:lnTo>
                  <a:lnTo>
                    <a:pt x="174450" y="956691"/>
                  </a:lnTo>
                  <a:lnTo>
                    <a:pt x="178308" y="954119"/>
                  </a:lnTo>
                  <a:lnTo>
                    <a:pt x="173165" y="947690"/>
                  </a:lnTo>
                  <a:lnTo>
                    <a:pt x="178308" y="948119"/>
                  </a:lnTo>
                  <a:lnTo>
                    <a:pt x="178737" y="953262"/>
                  </a:lnTo>
                  <a:lnTo>
                    <a:pt x="187309" y="951548"/>
                  </a:lnTo>
                  <a:lnTo>
                    <a:pt x="186881" y="943832"/>
                  </a:lnTo>
                  <a:lnTo>
                    <a:pt x="190310" y="948976"/>
                  </a:lnTo>
                  <a:lnTo>
                    <a:pt x="203168" y="948119"/>
                  </a:lnTo>
                  <a:lnTo>
                    <a:pt x="199311" y="939546"/>
                  </a:lnTo>
                  <a:lnTo>
                    <a:pt x="194596" y="939975"/>
                  </a:lnTo>
                  <a:lnTo>
                    <a:pt x="198453" y="937831"/>
                  </a:lnTo>
                  <a:lnTo>
                    <a:pt x="193739" y="935260"/>
                  </a:lnTo>
                  <a:lnTo>
                    <a:pt x="195882" y="928830"/>
                  </a:lnTo>
                  <a:lnTo>
                    <a:pt x="200596" y="928830"/>
                  </a:lnTo>
                  <a:lnTo>
                    <a:pt x="197168" y="922830"/>
                  </a:lnTo>
                  <a:lnTo>
                    <a:pt x="201454" y="921973"/>
                  </a:lnTo>
                  <a:lnTo>
                    <a:pt x="200596" y="917258"/>
                  </a:lnTo>
                  <a:lnTo>
                    <a:pt x="206169" y="919401"/>
                  </a:lnTo>
                  <a:lnTo>
                    <a:pt x="209598" y="909114"/>
                  </a:lnTo>
                  <a:lnTo>
                    <a:pt x="228029" y="904399"/>
                  </a:lnTo>
                  <a:close/>
                  <a:moveTo>
                    <a:pt x="354901" y="1153002"/>
                  </a:moveTo>
                  <a:lnTo>
                    <a:pt x="357045" y="1163288"/>
                  </a:lnTo>
                  <a:lnTo>
                    <a:pt x="351473" y="1163717"/>
                  </a:lnTo>
                  <a:lnTo>
                    <a:pt x="350615" y="1156430"/>
                  </a:lnTo>
                  <a:lnTo>
                    <a:pt x="354901" y="1153002"/>
                  </a:lnTo>
                  <a:close/>
                  <a:moveTo>
                    <a:pt x="342900" y="923258"/>
                  </a:moveTo>
                  <a:lnTo>
                    <a:pt x="345900" y="927116"/>
                  </a:lnTo>
                  <a:lnTo>
                    <a:pt x="348044" y="923258"/>
                  </a:lnTo>
                  <a:lnTo>
                    <a:pt x="351044" y="924973"/>
                  </a:lnTo>
                  <a:lnTo>
                    <a:pt x="343757" y="930974"/>
                  </a:lnTo>
                  <a:lnTo>
                    <a:pt x="342900" y="923258"/>
                  </a:lnTo>
                  <a:close/>
                  <a:moveTo>
                    <a:pt x="285893" y="868394"/>
                  </a:moveTo>
                  <a:lnTo>
                    <a:pt x="300466" y="877824"/>
                  </a:lnTo>
                  <a:lnTo>
                    <a:pt x="298323" y="882110"/>
                  </a:lnTo>
                  <a:lnTo>
                    <a:pt x="302609" y="883825"/>
                  </a:lnTo>
                  <a:lnTo>
                    <a:pt x="304324" y="878253"/>
                  </a:lnTo>
                  <a:lnTo>
                    <a:pt x="310325" y="883396"/>
                  </a:lnTo>
                  <a:lnTo>
                    <a:pt x="300038" y="888540"/>
                  </a:lnTo>
                  <a:lnTo>
                    <a:pt x="289322" y="884682"/>
                  </a:lnTo>
                  <a:lnTo>
                    <a:pt x="283321" y="879967"/>
                  </a:lnTo>
                  <a:lnTo>
                    <a:pt x="285893" y="868394"/>
                  </a:lnTo>
                  <a:close/>
                  <a:moveTo>
                    <a:pt x="267891" y="1115282"/>
                  </a:moveTo>
                  <a:lnTo>
                    <a:pt x="268748" y="1122569"/>
                  </a:lnTo>
                  <a:lnTo>
                    <a:pt x="261033" y="1119140"/>
                  </a:lnTo>
                  <a:lnTo>
                    <a:pt x="263604" y="1115282"/>
                  </a:lnTo>
                  <a:lnTo>
                    <a:pt x="267891" y="1115282"/>
                  </a:lnTo>
                  <a:close/>
                  <a:moveTo>
                    <a:pt x="180451" y="912114"/>
                  </a:moveTo>
                  <a:lnTo>
                    <a:pt x="180880" y="922401"/>
                  </a:lnTo>
                  <a:lnTo>
                    <a:pt x="177879" y="923258"/>
                  </a:lnTo>
                  <a:lnTo>
                    <a:pt x="176165" y="918115"/>
                  </a:lnTo>
                  <a:lnTo>
                    <a:pt x="180451" y="912114"/>
                  </a:lnTo>
                  <a:close/>
                </a:path>
              </a:pathLst>
            </a:custGeom>
            <a:gradFill>
              <a:gsLst>
                <a:gs pos="0">
                  <a:srgbClr val="EA6B79"/>
                </a:gs>
                <a:gs pos="50000">
                  <a:srgbClr val="EF8290"/>
                </a:gs>
                <a:gs pos="100000">
                  <a:srgbClr val="F59AA8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49F3396-6134-1878-EA5F-C005544D38BA}"/>
                </a:ext>
              </a:extLst>
            </p:cNvPr>
            <p:cNvSpPr/>
            <p:nvPr/>
          </p:nvSpPr>
          <p:spPr>
            <a:xfrm>
              <a:off x="4188159" y="1231362"/>
              <a:ext cx="1262724" cy="1626961"/>
            </a:xfrm>
            <a:custGeom>
              <a:avLst/>
              <a:gdLst>
                <a:gd name="csX0" fmla="*/ 377190 w 1028271"/>
                <a:gd name="csY0" fmla="*/ 0 h 1324879"/>
                <a:gd name="csX1" fmla="*/ 375476 w 1028271"/>
                <a:gd name="csY1" fmla="*/ 6001 h 1324879"/>
                <a:gd name="csX2" fmla="*/ 383191 w 1028271"/>
                <a:gd name="csY2" fmla="*/ 19288 h 1324879"/>
                <a:gd name="csX3" fmla="*/ 390906 w 1028271"/>
                <a:gd name="csY3" fmla="*/ 33433 h 1324879"/>
                <a:gd name="csX4" fmla="*/ 398193 w 1028271"/>
                <a:gd name="csY4" fmla="*/ 51006 h 1324879"/>
                <a:gd name="csX5" fmla="*/ 415766 w 1028271"/>
                <a:gd name="csY5" fmla="*/ 55293 h 1324879"/>
                <a:gd name="csX6" fmla="*/ 443627 w 1028271"/>
                <a:gd name="csY6" fmla="*/ 51864 h 1324879"/>
                <a:gd name="csX7" fmla="*/ 456914 w 1028271"/>
                <a:gd name="csY7" fmla="*/ 49292 h 1324879"/>
                <a:gd name="csX8" fmla="*/ 461629 w 1028271"/>
                <a:gd name="csY8" fmla="*/ 52292 h 1324879"/>
                <a:gd name="csX9" fmla="*/ 460772 w 1028271"/>
                <a:gd name="csY9" fmla="*/ 78867 h 1324879"/>
                <a:gd name="csX10" fmla="*/ 458629 w 1028271"/>
                <a:gd name="csY10" fmla="*/ 86154 h 1324879"/>
                <a:gd name="csX11" fmla="*/ 474917 w 1028271"/>
                <a:gd name="csY11" fmla="*/ 93440 h 1324879"/>
                <a:gd name="csX12" fmla="*/ 470630 w 1028271"/>
                <a:gd name="csY12" fmla="*/ 98584 h 1324879"/>
                <a:gd name="csX13" fmla="*/ 457343 w 1028271"/>
                <a:gd name="csY13" fmla="*/ 106299 h 1324879"/>
                <a:gd name="csX14" fmla="*/ 455200 w 1028271"/>
                <a:gd name="csY14" fmla="*/ 112300 h 1324879"/>
                <a:gd name="csX15" fmla="*/ 465058 w 1028271"/>
                <a:gd name="csY15" fmla="*/ 122158 h 1324879"/>
                <a:gd name="csX16" fmla="*/ 479203 w 1028271"/>
                <a:gd name="csY16" fmla="*/ 125587 h 1324879"/>
                <a:gd name="csX17" fmla="*/ 516922 w 1028271"/>
                <a:gd name="csY17" fmla="*/ 131159 h 1324879"/>
                <a:gd name="csX18" fmla="*/ 531067 w 1028271"/>
                <a:gd name="csY18" fmla="*/ 130302 h 1324879"/>
                <a:gd name="csX19" fmla="*/ 563642 w 1028271"/>
                <a:gd name="csY19" fmla="*/ 115729 h 1324879"/>
                <a:gd name="csX20" fmla="*/ 609505 w 1028271"/>
                <a:gd name="csY20" fmla="*/ 72438 h 1324879"/>
                <a:gd name="csX21" fmla="*/ 615506 w 1028271"/>
                <a:gd name="csY21" fmla="*/ 71580 h 1324879"/>
                <a:gd name="csX22" fmla="*/ 627078 w 1028271"/>
                <a:gd name="csY22" fmla="*/ 78010 h 1324879"/>
                <a:gd name="csX23" fmla="*/ 595789 w 1028271"/>
                <a:gd name="csY23" fmla="*/ 129873 h 1324879"/>
                <a:gd name="csX24" fmla="*/ 600504 w 1028271"/>
                <a:gd name="csY24" fmla="*/ 145733 h 1324879"/>
                <a:gd name="csX25" fmla="*/ 605219 w 1028271"/>
                <a:gd name="csY25" fmla="*/ 149161 h 1324879"/>
                <a:gd name="csX26" fmla="*/ 615934 w 1028271"/>
                <a:gd name="csY26" fmla="*/ 146590 h 1324879"/>
                <a:gd name="csX27" fmla="*/ 634794 w 1028271"/>
                <a:gd name="csY27" fmla="*/ 133302 h 1324879"/>
                <a:gd name="csX28" fmla="*/ 657939 w 1028271"/>
                <a:gd name="csY28" fmla="*/ 140160 h 1324879"/>
                <a:gd name="csX29" fmla="*/ 659225 w 1028271"/>
                <a:gd name="csY29" fmla="*/ 156448 h 1324879"/>
                <a:gd name="csX30" fmla="*/ 664797 w 1028271"/>
                <a:gd name="csY30" fmla="*/ 162020 h 1324879"/>
                <a:gd name="csX31" fmla="*/ 673370 w 1028271"/>
                <a:gd name="csY31" fmla="*/ 157305 h 1324879"/>
                <a:gd name="csX32" fmla="*/ 683228 w 1028271"/>
                <a:gd name="csY32" fmla="*/ 139303 h 1324879"/>
                <a:gd name="csX33" fmla="*/ 689658 w 1028271"/>
                <a:gd name="csY33" fmla="*/ 135017 h 1324879"/>
                <a:gd name="csX34" fmla="*/ 696087 w 1028271"/>
                <a:gd name="csY34" fmla="*/ 135874 h 1324879"/>
                <a:gd name="csX35" fmla="*/ 713661 w 1028271"/>
                <a:gd name="csY35" fmla="*/ 153019 h 1324879"/>
                <a:gd name="csX36" fmla="*/ 721376 w 1028271"/>
                <a:gd name="csY36" fmla="*/ 154305 h 1324879"/>
                <a:gd name="csX37" fmla="*/ 730806 w 1028271"/>
                <a:gd name="csY37" fmla="*/ 148304 h 1324879"/>
                <a:gd name="csX38" fmla="*/ 738521 w 1028271"/>
                <a:gd name="csY38" fmla="*/ 133302 h 1324879"/>
                <a:gd name="csX39" fmla="*/ 743236 w 1028271"/>
                <a:gd name="csY39" fmla="*/ 135446 h 1324879"/>
                <a:gd name="csX40" fmla="*/ 753952 w 1028271"/>
                <a:gd name="csY40" fmla="*/ 209169 h 1324879"/>
                <a:gd name="csX41" fmla="*/ 769382 w 1028271"/>
                <a:gd name="csY41" fmla="*/ 251603 h 1324879"/>
                <a:gd name="csX42" fmla="*/ 776240 w 1028271"/>
                <a:gd name="csY42" fmla="*/ 255032 h 1324879"/>
                <a:gd name="csX43" fmla="*/ 816531 w 1028271"/>
                <a:gd name="csY43" fmla="*/ 257175 h 1324879"/>
                <a:gd name="csX44" fmla="*/ 821246 w 1028271"/>
                <a:gd name="csY44" fmla="*/ 264890 h 1324879"/>
                <a:gd name="csX45" fmla="*/ 825960 w 1028271"/>
                <a:gd name="csY45" fmla="*/ 296608 h 1324879"/>
                <a:gd name="csX46" fmla="*/ 831104 w 1028271"/>
                <a:gd name="csY46" fmla="*/ 300466 h 1324879"/>
                <a:gd name="csX47" fmla="*/ 854250 w 1028271"/>
                <a:gd name="csY47" fmla="*/ 296608 h 1324879"/>
                <a:gd name="csX48" fmla="*/ 861108 w 1028271"/>
                <a:gd name="csY48" fmla="*/ 299609 h 1324879"/>
                <a:gd name="csX49" fmla="*/ 861536 w 1028271"/>
                <a:gd name="csY49" fmla="*/ 351901 h 1324879"/>
                <a:gd name="csX50" fmla="*/ 856822 w 1028271"/>
                <a:gd name="csY50" fmla="*/ 367760 h 1324879"/>
                <a:gd name="csX51" fmla="*/ 831961 w 1028271"/>
                <a:gd name="csY51" fmla="*/ 395621 h 1324879"/>
                <a:gd name="csX52" fmla="*/ 803672 w 1028271"/>
                <a:gd name="csY52" fmla="*/ 410623 h 1324879"/>
                <a:gd name="csX53" fmla="*/ 799814 w 1028271"/>
                <a:gd name="csY53" fmla="*/ 449199 h 1324879"/>
                <a:gd name="csX54" fmla="*/ 805387 w 1028271"/>
                <a:gd name="csY54" fmla="*/ 492490 h 1324879"/>
                <a:gd name="csX55" fmla="*/ 787813 w 1028271"/>
                <a:gd name="csY55" fmla="*/ 522065 h 1324879"/>
                <a:gd name="csX56" fmla="*/ 792528 w 1028271"/>
                <a:gd name="csY56" fmla="*/ 528495 h 1324879"/>
                <a:gd name="csX57" fmla="*/ 809244 w 1028271"/>
                <a:gd name="csY57" fmla="*/ 528066 h 1324879"/>
                <a:gd name="csX58" fmla="*/ 811816 w 1028271"/>
                <a:gd name="csY58" fmla="*/ 533210 h 1324879"/>
                <a:gd name="csX59" fmla="*/ 812673 w 1028271"/>
                <a:gd name="csY59" fmla="*/ 571357 h 1324879"/>
                <a:gd name="csX60" fmla="*/ 805815 w 1028271"/>
                <a:gd name="csY60" fmla="*/ 584645 h 1324879"/>
                <a:gd name="csX61" fmla="*/ 815245 w 1028271"/>
                <a:gd name="csY61" fmla="*/ 597503 h 1324879"/>
                <a:gd name="csX62" fmla="*/ 831961 w 1028271"/>
                <a:gd name="csY62" fmla="*/ 605647 h 1324879"/>
                <a:gd name="csX63" fmla="*/ 842248 w 1028271"/>
                <a:gd name="csY63" fmla="*/ 598789 h 1324879"/>
                <a:gd name="csX64" fmla="*/ 862394 w 1028271"/>
                <a:gd name="csY64" fmla="*/ 600075 h 1324879"/>
                <a:gd name="csX65" fmla="*/ 910828 w 1028271"/>
                <a:gd name="csY65" fmla="*/ 626221 h 1324879"/>
                <a:gd name="csX66" fmla="*/ 942975 w 1028271"/>
                <a:gd name="csY66" fmla="*/ 649796 h 1324879"/>
                <a:gd name="csX67" fmla="*/ 964835 w 1028271"/>
                <a:gd name="csY67" fmla="*/ 653225 h 1324879"/>
                <a:gd name="csX68" fmla="*/ 984980 w 1028271"/>
                <a:gd name="csY68" fmla="*/ 668655 h 1324879"/>
                <a:gd name="csX69" fmla="*/ 1020128 w 1028271"/>
                <a:gd name="csY69" fmla="*/ 665655 h 1324879"/>
                <a:gd name="csX70" fmla="*/ 1028272 w 1028271"/>
                <a:gd name="csY70" fmla="*/ 679799 h 1324879"/>
                <a:gd name="csX71" fmla="*/ 1026986 w 1028271"/>
                <a:gd name="csY71" fmla="*/ 692229 h 1324879"/>
                <a:gd name="csX72" fmla="*/ 987552 w 1028271"/>
                <a:gd name="csY72" fmla="*/ 740235 h 1324879"/>
                <a:gd name="csX73" fmla="*/ 990981 w 1028271"/>
                <a:gd name="csY73" fmla="*/ 753094 h 1324879"/>
                <a:gd name="csX74" fmla="*/ 1011984 w 1028271"/>
                <a:gd name="csY74" fmla="*/ 772382 h 1324879"/>
                <a:gd name="csX75" fmla="*/ 1013698 w 1028271"/>
                <a:gd name="csY75" fmla="*/ 804529 h 1324879"/>
                <a:gd name="csX76" fmla="*/ 1005126 w 1028271"/>
                <a:gd name="csY76" fmla="*/ 852535 h 1324879"/>
                <a:gd name="csX77" fmla="*/ 992267 w 1028271"/>
                <a:gd name="csY77" fmla="*/ 877395 h 1324879"/>
                <a:gd name="csX78" fmla="*/ 996982 w 1028271"/>
                <a:gd name="csY78" fmla="*/ 960549 h 1324879"/>
                <a:gd name="csX79" fmla="*/ 994410 w 1028271"/>
                <a:gd name="csY79" fmla="*/ 969550 h 1324879"/>
                <a:gd name="csX80" fmla="*/ 989266 w 1028271"/>
                <a:gd name="csY80" fmla="*/ 972979 h 1324879"/>
                <a:gd name="csX81" fmla="*/ 973836 w 1028271"/>
                <a:gd name="csY81" fmla="*/ 979408 h 1324879"/>
                <a:gd name="csX82" fmla="*/ 957120 w 1028271"/>
                <a:gd name="csY82" fmla="*/ 1020985 h 1324879"/>
                <a:gd name="csX83" fmla="*/ 910400 w 1028271"/>
                <a:gd name="csY83" fmla="*/ 1086564 h 1324879"/>
                <a:gd name="csX84" fmla="*/ 898398 w 1028271"/>
                <a:gd name="csY84" fmla="*/ 1092994 h 1324879"/>
                <a:gd name="csX85" fmla="*/ 881253 w 1028271"/>
                <a:gd name="csY85" fmla="*/ 1083993 h 1324879"/>
                <a:gd name="csX86" fmla="*/ 873538 w 1028271"/>
                <a:gd name="csY86" fmla="*/ 1134999 h 1324879"/>
                <a:gd name="csX87" fmla="*/ 858107 w 1028271"/>
                <a:gd name="csY87" fmla="*/ 1164574 h 1324879"/>
                <a:gd name="csX88" fmla="*/ 828104 w 1028271"/>
                <a:gd name="csY88" fmla="*/ 1168860 h 1324879"/>
                <a:gd name="csX89" fmla="*/ 823817 w 1028271"/>
                <a:gd name="csY89" fmla="*/ 1191149 h 1324879"/>
                <a:gd name="csX90" fmla="*/ 817816 w 1028271"/>
                <a:gd name="csY90" fmla="*/ 1195007 h 1324879"/>
                <a:gd name="csX91" fmla="*/ 772811 w 1028271"/>
                <a:gd name="csY91" fmla="*/ 1190292 h 1324879"/>
                <a:gd name="csX92" fmla="*/ 760381 w 1028271"/>
                <a:gd name="csY92" fmla="*/ 1183005 h 1324879"/>
                <a:gd name="csX93" fmla="*/ 751808 w 1028271"/>
                <a:gd name="csY93" fmla="*/ 1188148 h 1324879"/>
                <a:gd name="csX94" fmla="*/ 734235 w 1028271"/>
                <a:gd name="csY94" fmla="*/ 1209151 h 1324879"/>
                <a:gd name="csX95" fmla="*/ 733377 w 1028271"/>
                <a:gd name="csY95" fmla="*/ 1216009 h 1324879"/>
                <a:gd name="csX96" fmla="*/ 717090 w 1028271"/>
                <a:gd name="csY96" fmla="*/ 1219438 h 1324879"/>
                <a:gd name="csX97" fmla="*/ 696516 w 1028271"/>
                <a:gd name="csY97" fmla="*/ 1231011 h 1324879"/>
                <a:gd name="csX98" fmla="*/ 687943 w 1028271"/>
                <a:gd name="csY98" fmla="*/ 1254585 h 1324879"/>
                <a:gd name="csX99" fmla="*/ 677228 w 1028271"/>
                <a:gd name="csY99" fmla="*/ 1270873 h 1324879"/>
                <a:gd name="csX100" fmla="*/ 614648 w 1028271"/>
                <a:gd name="csY100" fmla="*/ 1289733 h 1324879"/>
                <a:gd name="csX101" fmla="*/ 600932 w 1028271"/>
                <a:gd name="csY101" fmla="*/ 1299591 h 1324879"/>
                <a:gd name="csX102" fmla="*/ 591074 w 1028271"/>
                <a:gd name="csY102" fmla="*/ 1324880 h 1324879"/>
                <a:gd name="csX103" fmla="*/ 570071 w 1028271"/>
                <a:gd name="csY103" fmla="*/ 1304306 h 1324879"/>
                <a:gd name="csX104" fmla="*/ 552926 w 1028271"/>
                <a:gd name="csY104" fmla="*/ 1299162 h 1324879"/>
                <a:gd name="csX105" fmla="*/ 541782 w 1028271"/>
                <a:gd name="csY105" fmla="*/ 1285875 h 1324879"/>
                <a:gd name="csX106" fmla="*/ 474917 w 1028271"/>
                <a:gd name="csY106" fmla="*/ 1253728 h 1324879"/>
                <a:gd name="csX107" fmla="*/ 453914 w 1028271"/>
                <a:gd name="csY107" fmla="*/ 1255871 h 1324879"/>
                <a:gd name="csX108" fmla="*/ 442770 w 1028271"/>
                <a:gd name="csY108" fmla="*/ 1269159 h 1324879"/>
                <a:gd name="csX109" fmla="*/ 406337 w 1028271"/>
                <a:gd name="csY109" fmla="*/ 1277302 h 1324879"/>
                <a:gd name="csX110" fmla="*/ 363474 w 1028271"/>
                <a:gd name="csY110" fmla="*/ 1271302 h 1324879"/>
                <a:gd name="csX111" fmla="*/ 341614 w 1028271"/>
                <a:gd name="csY111" fmla="*/ 1275159 h 1324879"/>
                <a:gd name="csX112" fmla="*/ 318468 w 1028271"/>
                <a:gd name="csY112" fmla="*/ 1278160 h 1324879"/>
                <a:gd name="csX113" fmla="*/ 310325 w 1028271"/>
                <a:gd name="csY113" fmla="*/ 1282446 h 1324879"/>
                <a:gd name="csX114" fmla="*/ 306038 w 1028271"/>
                <a:gd name="csY114" fmla="*/ 1253300 h 1324879"/>
                <a:gd name="csX115" fmla="*/ 295323 w 1028271"/>
                <a:gd name="csY115" fmla="*/ 1242584 h 1324879"/>
                <a:gd name="csX116" fmla="*/ 251603 w 1028271"/>
                <a:gd name="csY116" fmla="*/ 1249871 h 1324879"/>
                <a:gd name="csX117" fmla="*/ 276463 w 1028271"/>
                <a:gd name="csY117" fmla="*/ 1244299 h 1324879"/>
                <a:gd name="csX118" fmla="*/ 272606 w 1028271"/>
                <a:gd name="csY118" fmla="*/ 1228868 h 1324879"/>
                <a:gd name="csX119" fmla="*/ 256746 w 1028271"/>
                <a:gd name="csY119" fmla="*/ 1222438 h 1324879"/>
                <a:gd name="csX120" fmla="*/ 252889 w 1028271"/>
                <a:gd name="csY120" fmla="*/ 1214723 h 1324879"/>
                <a:gd name="csX121" fmla="*/ 258032 w 1028271"/>
                <a:gd name="csY121" fmla="*/ 1217724 h 1324879"/>
                <a:gd name="csX122" fmla="*/ 255889 w 1028271"/>
                <a:gd name="csY122" fmla="*/ 1210009 h 1324879"/>
                <a:gd name="csX123" fmla="*/ 243030 w 1028271"/>
                <a:gd name="csY123" fmla="*/ 1194149 h 1324879"/>
                <a:gd name="csX124" fmla="*/ 243459 w 1028271"/>
                <a:gd name="csY124" fmla="*/ 1187720 h 1324879"/>
                <a:gd name="csX125" fmla="*/ 233172 w 1028271"/>
                <a:gd name="csY125" fmla="*/ 1183434 h 1324879"/>
                <a:gd name="csX126" fmla="*/ 215598 w 1028271"/>
                <a:gd name="csY126" fmla="*/ 1185148 h 1324879"/>
                <a:gd name="csX127" fmla="*/ 209598 w 1028271"/>
                <a:gd name="csY127" fmla="*/ 1175719 h 1324879"/>
                <a:gd name="csX128" fmla="*/ 203597 w 1028271"/>
                <a:gd name="csY128" fmla="*/ 1175719 h 1324879"/>
                <a:gd name="csX129" fmla="*/ 217742 w 1028271"/>
                <a:gd name="csY129" fmla="*/ 1168860 h 1324879"/>
                <a:gd name="csX130" fmla="*/ 222028 w 1028271"/>
                <a:gd name="csY130" fmla="*/ 1170575 h 1324879"/>
                <a:gd name="csX131" fmla="*/ 219456 w 1028271"/>
                <a:gd name="csY131" fmla="*/ 1153001 h 1324879"/>
                <a:gd name="csX132" fmla="*/ 183880 w 1028271"/>
                <a:gd name="csY132" fmla="*/ 1150001 h 1324879"/>
                <a:gd name="csX133" fmla="*/ 181308 w 1028271"/>
                <a:gd name="csY133" fmla="*/ 1136713 h 1324879"/>
                <a:gd name="csX134" fmla="*/ 189024 w 1028271"/>
                <a:gd name="csY134" fmla="*/ 1124712 h 1324879"/>
                <a:gd name="csX135" fmla="*/ 147018 w 1028271"/>
                <a:gd name="csY135" fmla="*/ 1082278 h 1324879"/>
                <a:gd name="csX136" fmla="*/ 191167 w 1028271"/>
                <a:gd name="csY136" fmla="*/ 1124712 h 1324879"/>
                <a:gd name="csX137" fmla="*/ 198453 w 1028271"/>
                <a:gd name="csY137" fmla="*/ 1084850 h 1324879"/>
                <a:gd name="csX138" fmla="*/ 192453 w 1028271"/>
                <a:gd name="csY138" fmla="*/ 1069848 h 1324879"/>
                <a:gd name="csX139" fmla="*/ 194167 w 1028271"/>
                <a:gd name="csY139" fmla="*/ 1062133 h 1324879"/>
                <a:gd name="csX140" fmla="*/ 210884 w 1028271"/>
                <a:gd name="csY140" fmla="*/ 1046274 h 1324879"/>
                <a:gd name="csX141" fmla="*/ 219885 w 1028271"/>
                <a:gd name="csY141" fmla="*/ 1052274 h 1324879"/>
                <a:gd name="csX142" fmla="*/ 228029 w 1028271"/>
                <a:gd name="csY142" fmla="*/ 1048417 h 1324879"/>
                <a:gd name="csX143" fmla="*/ 231029 w 1028271"/>
                <a:gd name="csY143" fmla="*/ 1041559 h 1324879"/>
                <a:gd name="csX144" fmla="*/ 237887 w 1028271"/>
                <a:gd name="csY144" fmla="*/ 1044559 h 1324879"/>
                <a:gd name="csX145" fmla="*/ 237887 w 1028271"/>
                <a:gd name="csY145" fmla="*/ 1040701 h 1324879"/>
                <a:gd name="csX146" fmla="*/ 230172 w 1028271"/>
                <a:gd name="csY146" fmla="*/ 1035987 h 1324879"/>
                <a:gd name="csX147" fmla="*/ 247745 w 1028271"/>
                <a:gd name="csY147" fmla="*/ 1034272 h 1324879"/>
                <a:gd name="csX148" fmla="*/ 247317 w 1028271"/>
                <a:gd name="csY148" fmla="*/ 1031272 h 1324879"/>
                <a:gd name="csX149" fmla="*/ 208740 w 1028271"/>
                <a:gd name="csY149" fmla="*/ 1030415 h 1324879"/>
                <a:gd name="csX150" fmla="*/ 226743 w 1028271"/>
                <a:gd name="csY150" fmla="*/ 1019699 h 1324879"/>
                <a:gd name="csX151" fmla="*/ 222456 w 1028271"/>
                <a:gd name="csY151" fmla="*/ 1017556 h 1324879"/>
                <a:gd name="csX152" fmla="*/ 224171 w 1028271"/>
                <a:gd name="csY152" fmla="*/ 1011555 h 1324879"/>
                <a:gd name="csX153" fmla="*/ 218599 w 1028271"/>
                <a:gd name="csY153" fmla="*/ 1009841 h 1324879"/>
                <a:gd name="csX154" fmla="*/ 221171 w 1028271"/>
                <a:gd name="csY154" fmla="*/ 1002554 h 1324879"/>
                <a:gd name="csX155" fmla="*/ 219027 w 1028271"/>
                <a:gd name="csY155" fmla="*/ 999982 h 1324879"/>
                <a:gd name="csX156" fmla="*/ 214313 w 1028271"/>
                <a:gd name="csY156" fmla="*/ 1012841 h 1324879"/>
                <a:gd name="csX157" fmla="*/ 207455 w 1028271"/>
                <a:gd name="csY157" fmla="*/ 1017556 h 1324879"/>
                <a:gd name="csX158" fmla="*/ 186452 w 1028271"/>
                <a:gd name="csY158" fmla="*/ 1015413 h 1324879"/>
                <a:gd name="csX159" fmla="*/ 168878 w 1028271"/>
                <a:gd name="csY159" fmla="*/ 1043702 h 1324879"/>
                <a:gd name="csX160" fmla="*/ 157734 w 1028271"/>
                <a:gd name="csY160" fmla="*/ 1051846 h 1324879"/>
                <a:gd name="csX161" fmla="*/ 152162 w 1028271"/>
                <a:gd name="csY161" fmla="*/ 1049274 h 1324879"/>
                <a:gd name="csX162" fmla="*/ 148304 w 1028271"/>
                <a:gd name="csY162" fmla="*/ 1056989 h 1324879"/>
                <a:gd name="csX163" fmla="*/ 141018 w 1028271"/>
                <a:gd name="csY163" fmla="*/ 1059132 h 1324879"/>
                <a:gd name="csX164" fmla="*/ 137589 w 1028271"/>
                <a:gd name="csY164" fmla="*/ 1072420 h 1324879"/>
                <a:gd name="csX165" fmla="*/ 130731 w 1028271"/>
                <a:gd name="csY165" fmla="*/ 1065562 h 1324879"/>
                <a:gd name="csX166" fmla="*/ 135017 w 1028271"/>
                <a:gd name="csY166" fmla="*/ 1061276 h 1324879"/>
                <a:gd name="csX167" fmla="*/ 132445 w 1028271"/>
                <a:gd name="csY167" fmla="*/ 1050988 h 1324879"/>
                <a:gd name="csX168" fmla="*/ 121730 w 1028271"/>
                <a:gd name="csY168" fmla="*/ 1044131 h 1324879"/>
                <a:gd name="csX169" fmla="*/ 126016 w 1028271"/>
                <a:gd name="csY169" fmla="*/ 1045416 h 1324879"/>
                <a:gd name="csX170" fmla="*/ 140160 w 1028271"/>
                <a:gd name="csY170" fmla="*/ 1026557 h 1324879"/>
                <a:gd name="csX171" fmla="*/ 133731 w 1028271"/>
                <a:gd name="csY171" fmla="*/ 1027843 h 1324879"/>
                <a:gd name="csX172" fmla="*/ 132874 w 1028271"/>
                <a:gd name="csY172" fmla="*/ 1022699 h 1324879"/>
                <a:gd name="csX173" fmla="*/ 122158 w 1028271"/>
                <a:gd name="csY173" fmla="*/ 1025700 h 1324879"/>
                <a:gd name="csX174" fmla="*/ 120015 w 1028271"/>
                <a:gd name="csY174" fmla="*/ 1022271 h 1324879"/>
                <a:gd name="csX175" fmla="*/ 116157 w 1028271"/>
                <a:gd name="csY175" fmla="*/ 1027414 h 1324879"/>
                <a:gd name="csX176" fmla="*/ 107585 w 1028271"/>
                <a:gd name="csY176" fmla="*/ 1027414 h 1324879"/>
                <a:gd name="csX177" fmla="*/ 116586 w 1028271"/>
                <a:gd name="csY177" fmla="*/ 1018413 h 1324879"/>
                <a:gd name="csX178" fmla="*/ 107156 w 1028271"/>
                <a:gd name="csY178" fmla="*/ 998268 h 1324879"/>
                <a:gd name="csX179" fmla="*/ 116586 w 1028271"/>
                <a:gd name="csY179" fmla="*/ 985838 h 1324879"/>
                <a:gd name="csX180" fmla="*/ 128588 w 1028271"/>
                <a:gd name="csY180" fmla="*/ 985838 h 1324879"/>
                <a:gd name="csX181" fmla="*/ 120444 w 1028271"/>
                <a:gd name="csY181" fmla="*/ 972979 h 1324879"/>
                <a:gd name="csX182" fmla="*/ 120872 w 1028271"/>
                <a:gd name="csY182" fmla="*/ 965263 h 1324879"/>
                <a:gd name="csX183" fmla="*/ 128588 w 1028271"/>
                <a:gd name="csY183" fmla="*/ 958834 h 1324879"/>
                <a:gd name="csX184" fmla="*/ 125159 w 1028271"/>
                <a:gd name="csY184" fmla="*/ 951976 h 1324879"/>
                <a:gd name="csX185" fmla="*/ 120872 w 1028271"/>
                <a:gd name="csY185" fmla="*/ 953691 h 1324879"/>
                <a:gd name="csX186" fmla="*/ 117872 w 1028271"/>
                <a:gd name="csY186" fmla="*/ 939546 h 1324879"/>
                <a:gd name="csX187" fmla="*/ 132017 w 1028271"/>
                <a:gd name="csY187" fmla="*/ 936546 h 1324879"/>
                <a:gd name="csX188" fmla="*/ 130731 w 1028271"/>
                <a:gd name="csY188" fmla="*/ 930545 h 1324879"/>
                <a:gd name="csX189" fmla="*/ 138017 w 1028271"/>
                <a:gd name="csY189" fmla="*/ 921115 h 1324879"/>
                <a:gd name="csX190" fmla="*/ 167592 w 1028271"/>
                <a:gd name="csY190" fmla="*/ 927973 h 1324879"/>
                <a:gd name="csX191" fmla="*/ 170593 w 1028271"/>
                <a:gd name="csY191" fmla="*/ 936974 h 1324879"/>
                <a:gd name="csX192" fmla="*/ 192453 w 1028271"/>
                <a:gd name="csY192" fmla="*/ 930116 h 1324879"/>
                <a:gd name="csX193" fmla="*/ 193310 w 1028271"/>
                <a:gd name="csY193" fmla="*/ 949404 h 1324879"/>
                <a:gd name="csX194" fmla="*/ 197168 w 1028271"/>
                <a:gd name="csY194" fmla="*/ 954976 h 1324879"/>
                <a:gd name="csX195" fmla="*/ 192453 w 1028271"/>
                <a:gd name="csY195" fmla="*/ 960549 h 1324879"/>
                <a:gd name="csX196" fmla="*/ 203168 w 1028271"/>
                <a:gd name="csY196" fmla="*/ 967835 h 1324879"/>
                <a:gd name="csX197" fmla="*/ 218599 w 1028271"/>
                <a:gd name="csY197" fmla="*/ 945975 h 1324879"/>
                <a:gd name="csX198" fmla="*/ 216027 w 1028271"/>
                <a:gd name="csY198" fmla="*/ 942118 h 1324879"/>
                <a:gd name="csX199" fmla="*/ 222028 w 1028271"/>
                <a:gd name="csY199" fmla="*/ 940403 h 1324879"/>
                <a:gd name="csX200" fmla="*/ 216456 w 1028271"/>
                <a:gd name="csY200" fmla="*/ 938689 h 1324879"/>
                <a:gd name="csX201" fmla="*/ 224171 w 1028271"/>
                <a:gd name="csY201" fmla="*/ 931831 h 1324879"/>
                <a:gd name="csX202" fmla="*/ 218170 w 1028271"/>
                <a:gd name="csY202" fmla="*/ 917258 h 1324879"/>
                <a:gd name="csX203" fmla="*/ 225028 w 1028271"/>
                <a:gd name="csY203" fmla="*/ 913400 h 1324879"/>
                <a:gd name="csX204" fmla="*/ 234029 w 1028271"/>
                <a:gd name="csY204" fmla="*/ 918115 h 1324879"/>
                <a:gd name="csX205" fmla="*/ 226314 w 1028271"/>
                <a:gd name="csY205" fmla="*/ 907828 h 1324879"/>
                <a:gd name="csX206" fmla="*/ 229314 w 1028271"/>
                <a:gd name="csY206" fmla="*/ 900970 h 1324879"/>
                <a:gd name="csX207" fmla="*/ 236601 w 1028271"/>
                <a:gd name="csY207" fmla="*/ 898398 h 1324879"/>
                <a:gd name="csX208" fmla="*/ 235315 w 1028271"/>
                <a:gd name="csY208" fmla="*/ 906113 h 1324879"/>
                <a:gd name="csX209" fmla="*/ 246888 w 1028271"/>
                <a:gd name="csY209" fmla="*/ 913400 h 1324879"/>
                <a:gd name="csX210" fmla="*/ 250746 w 1028271"/>
                <a:gd name="csY210" fmla="*/ 910400 h 1324879"/>
                <a:gd name="csX211" fmla="*/ 264033 w 1028271"/>
                <a:gd name="csY211" fmla="*/ 927116 h 1324879"/>
                <a:gd name="csX212" fmla="*/ 264890 w 1028271"/>
                <a:gd name="csY212" fmla="*/ 918972 h 1324879"/>
                <a:gd name="csX213" fmla="*/ 272177 w 1028271"/>
                <a:gd name="csY213" fmla="*/ 912114 h 1324879"/>
                <a:gd name="csX214" fmla="*/ 261890 w 1028271"/>
                <a:gd name="csY214" fmla="*/ 915543 h 1324879"/>
                <a:gd name="csX215" fmla="*/ 248603 w 1028271"/>
                <a:gd name="csY215" fmla="*/ 905685 h 1324879"/>
                <a:gd name="csX216" fmla="*/ 239173 w 1028271"/>
                <a:gd name="csY216" fmla="*/ 888540 h 1324879"/>
                <a:gd name="csX217" fmla="*/ 213455 w 1028271"/>
                <a:gd name="csY217" fmla="*/ 891540 h 1324879"/>
                <a:gd name="csX218" fmla="*/ 173593 w 1028271"/>
                <a:gd name="csY218" fmla="*/ 876110 h 1324879"/>
                <a:gd name="csX219" fmla="*/ 144447 w 1028271"/>
                <a:gd name="csY219" fmla="*/ 852964 h 1324879"/>
                <a:gd name="csX220" fmla="*/ 136303 w 1028271"/>
                <a:gd name="csY220" fmla="*/ 853392 h 1324879"/>
                <a:gd name="csX221" fmla="*/ 82725 w 1028271"/>
                <a:gd name="csY221" fmla="*/ 871395 h 1324879"/>
                <a:gd name="csX222" fmla="*/ 56150 w 1028271"/>
                <a:gd name="csY222" fmla="*/ 889397 h 1324879"/>
                <a:gd name="csX223" fmla="*/ 56579 w 1028271"/>
                <a:gd name="csY223" fmla="*/ 894969 h 1324879"/>
                <a:gd name="csX224" fmla="*/ 47577 w 1028271"/>
                <a:gd name="csY224" fmla="*/ 904399 h 1324879"/>
                <a:gd name="csX225" fmla="*/ 46720 w 1028271"/>
                <a:gd name="csY225" fmla="*/ 907828 h 1324879"/>
                <a:gd name="csX226" fmla="*/ 57007 w 1028271"/>
                <a:gd name="csY226" fmla="*/ 909971 h 1324879"/>
                <a:gd name="csX227" fmla="*/ 64722 w 1028271"/>
                <a:gd name="csY227" fmla="*/ 921115 h 1324879"/>
                <a:gd name="csX228" fmla="*/ 76295 w 1028271"/>
                <a:gd name="csY228" fmla="*/ 919401 h 1324879"/>
                <a:gd name="csX229" fmla="*/ 83153 w 1028271"/>
                <a:gd name="csY229" fmla="*/ 924544 h 1324879"/>
                <a:gd name="csX230" fmla="*/ 87868 w 1028271"/>
                <a:gd name="csY230" fmla="*/ 946833 h 1324879"/>
                <a:gd name="csX231" fmla="*/ 109728 w 1028271"/>
                <a:gd name="csY231" fmla="*/ 958406 h 1324879"/>
                <a:gd name="csX232" fmla="*/ 107156 w 1028271"/>
                <a:gd name="csY232" fmla="*/ 970836 h 1324879"/>
                <a:gd name="csX233" fmla="*/ 111014 w 1028271"/>
                <a:gd name="csY233" fmla="*/ 968693 h 1324879"/>
                <a:gd name="csX234" fmla="*/ 112300 w 1028271"/>
                <a:gd name="csY234" fmla="*/ 971693 h 1324879"/>
                <a:gd name="csX235" fmla="*/ 105013 w 1028271"/>
                <a:gd name="csY235" fmla="*/ 976836 h 1324879"/>
                <a:gd name="csX236" fmla="*/ 108871 w 1028271"/>
                <a:gd name="csY236" fmla="*/ 984123 h 1324879"/>
                <a:gd name="csX237" fmla="*/ 105870 w 1028271"/>
                <a:gd name="csY237" fmla="*/ 990981 h 1324879"/>
                <a:gd name="csX238" fmla="*/ 100727 w 1028271"/>
                <a:gd name="csY238" fmla="*/ 985838 h 1324879"/>
                <a:gd name="csX239" fmla="*/ 105442 w 1028271"/>
                <a:gd name="csY239" fmla="*/ 971693 h 1324879"/>
                <a:gd name="csX240" fmla="*/ 91726 w 1028271"/>
                <a:gd name="csY240" fmla="*/ 965263 h 1324879"/>
                <a:gd name="csX241" fmla="*/ 87011 w 1028271"/>
                <a:gd name="csY241" fmla="*/ 947690 h 1324879"/>
                <a:gd name="csX242" fmla="*/ 78438 w 1028271"/>
                <a:gd name="csY242" fmla="*/ 964835 h 1324879"/>
                <a:gd name="csX243" fmla="*/ 80153 w 1028271"/>
                <a:gd name="csY243" fmla="*/ 975122 h 1324879"/>
                <a:gd name="csX244" fmla="*/ 74152 w 1028271"/>
                <a:gd name="csY244" fmla="*/ 970407 h 1324879"/>
                <a:gd name="csX245" fmla="*/ 71152 w 1028271"/>
                <a:gd name="csY245" fmla="*/ 974693 h 1324879"/>
                <a:gd name="csX246" fmla="*/ 67294 w 1028271"/>
                <a:gd name="csY246" fmla="*/ 967407 h 1324879"/>
                <a:gd name="csX247" fmla="*/ 63437 w 1028271"/>
                <a:gd name="csY247" fmla="*/ 965692 h 1324879"/>
                <a:gd name="csX248" fmla="*/ 61722 w 1028271"/>
                <a:gd name="csY248" fmla="*/ 969121 h 1324879"/>
                <a:gd name="csX249" fmla="*/ 55293 w 1028271"/>
                <a:gd name="csY249" fmla="*/ 962263 h 1324879"/>
                <a:gd name="csX250" fmla="*/ 39862 w 1028271"/>
                <a:gd name="csY250" fmla="*/ 990124 h 1324879"/>
                <a:gd name="csX251" fmla="*/ 31290 w 1028271"/>
                <a:gd name="csY251" fmla="*/ 976836 h 1324879"/>
                <a:gd name="csX252" fmla="*/ 25718 w 1028271"/>
                <a:gd name="csY252" fmla="*/ 977265 h 1324879"/>
                <a:gd name="csX253" fmla="*/ 21003 w 1028271"/>
                <a:gd name="csY253" fmla="*/ 984552 h 1324879"/>
                <a:gd name="csX254" fmla="*/ 17574 w 1028271"/>
                <a:gd name="csY254" fmla="*/ 982408 h 1324879"/>
                <a:gd name="csX255" fmla="*/ 26575 w 1028271"/>
                <a:gd name="csY255" fmla="*/ 973407 h 1324879"/>
                <a:gd name="csX256" fmla="*/ 24432 w 1028271"/>
                <a:gd name="csY256" fmla="*/ 966549 h 1324879"/>
                <a:gd name="csX257" fmla="*/ 34290 w 1028271"/>
                <a:gd name="csY257" fmla="*/ 966549 h 1324879"/>
                <a:gd name="csX258" fmla="*/ 32576 w 1028271"/>
                <a:gd name="csY258" fmla="*/ 960120 h 1324879"/>
                <a:gd name="csX259" fmla="*/ 23574 w 1028271"/>
                <a:gd name="csY259" fmla="*/ 959691 h 1324879"/>
                <a:gd name="csX260" fmla="*/ 22717 w 1028271"/>
                <a:gd name="csY260" fmla="*/ 954119 h 1324879"/>
                <a:gd name="csX261" fmla="*/ 25718 w 1028271"/>
                <a:gd name="csY261" fmla="*/ 953262 h 1324879"/>
                <a:gd name="csX262" fmla="*/ 24432 w 1028271"/>
                <a:gd name="csY262" fmla="*/ 948118 h 1324879"/>
                <a:gd name="csX263" fmla="*/ 33861 w 1028271"/>
                <a:gd name="csY263" fmla="*/ 948547 h 1324879"/>
                <a:gd name="csX264" fmla="*/ 40719 w 1028271"/>
                <a:gd name="csY264" fmla="*/ 943404 h 1324879"/>
                <a:gd name="csX265" fmla="*/ 36433 w 1028271"/>
                <a:gd name="csY265" fmla="*/ 934831 h 1324879"/>
                <a:gd name="csX266" fmla="*/ 41577 w 1028271"/>
                <a:gd name="csY266" fmla="*/ 926687 h 1324879"/>
                <a:gd name="csX267" fmla="*/ 36862 w 1028271"/>
                <a:gd name="csY267" fmla="*/ 924973 h 1324879"/>
                <a:gd name="csX268" fmla="*/ 37290 w 1028271"/>
                <a:gd name="csY268" fmla="*/ 917686 h 1324879"/>
                <a:gd name="csX269" fmla="*/ 30004 w 1028271"/>
                <a:gd name="csY269" fmla="*/ 904827 h 1324879"/>
                <a:gd name="csX270" fmla="*/ 17145 w 1028271"/>
                <a:gd name="csY270" fmla="*/ 894540 h 1324879"/>
                <a:gd name="csX271" fmla="*/ 32576 w 1028271"/>
                <a:gd name="csY271" fmla="*/ 903113 h 1324879"/>
                <a:gd name="csX272" fmla="*/ 36005 w 1028271"/>
                <a:gd name="csY272" fmla="*/ 900113 h 1324879"/>
                <a:gd name="csX273" fmla="*/ 36005 w 1028271"/>
                <a:gd name="csY273" fmla="*/ 905685 h 1324879"/>
                <a:gd name="csX274" fmla="*/ 40719 w 1028271"/>
                <a:gd name="csY274" fmla="*/ 906113 h 1324879"/>
                <a:gd name="csX275" fmla="*/ 42863 w 1028271"/>
                <a:gd name="csY275" fmla="*/ 900113 h 1324879"/>
                <a:gd name="csX276" fmla="*/ 51435 w 1028271"/>
                <a:gd name="csY276" fmla="*/ 894540 h 1324879"/>
                <a:gd name="csX277" fmla="*/ 48006 w 1028271"/>
                <a:gd name="csY277" fmla="*/ 886396 h 1324879"/>
                <a:gd name="csX278" fmla="*/ 53150 w 1028271"/>
                <a:gd name="csY278" fmla="*/ 890254 h 1324879"/>
                <a:gd name="csX279" fmla="*/ 79724 w 1028271"/>
                <a:gd name="csY279" fmla="*/ 870537 h 1324879"/>
                <a:gd name="csX280" fmla="*/ 141875 w 1028271"/>
                <a:gd name="csY280" fmla="*/ 849963 h 1324879"/>
                <a:gd name="csX281" fmla="*/ 137160 w 1028271"/>
                <a:gd name="csY281" fmla="*/ 845248 h 1324879"/>
                <a:gd name="csX282" fmla="*/ 139732 w 1028271"/>
                <a:gd name="csY282" fmla="*/ 837533 h 1324879"/>
                <a:gd name="csX283" fmla="*/ 152162 w 1028271"/>
                <a:gd name="csY283" fmla="*/ 834533 h 1324879"/>
                <a:gd name="csX284" fmla="*/ 156020 w 1028271"/>
                <a:gd name="csY284" fmla="*/ 828961 h 1324879"/>
                <a:gd name="csX285" fmla="*/ 162020 w 1028271"/>
                <a:gd name="csY285" fmla="*/ 829389 h 1324879"/>
                <a:gd name="csX286" fmla="*/ 178737 w 1028271"/>
                <a:gd name="csY286" fmla="*/ 816102 h 1324879"/>
                <a:gd name="csX287" fmla="*/ 181737 w 1028271"/>
                <a:gd name="csY287" fmla="*/ 803672 h 1324879"/>
                <a:gd name="csX288" fmla="*/ 175308 w 1028271"/>
                <a:gd name="csY288" fmla="*/ 798100 h 1324879"/>
                <a:gd name="csX289" fmla="*/ 182594 w 1028271"/>
                <a:gd name="csY289" fmla="*/ 789527 h 1324879"/>
                <a:gd name="csX290" fmla="*/ 197596 w 1028271"/>
                <a:gd name="csY290" fmla="*/ 790813 h 1324879"/>
                <a:gd name="csX291" fmla="*/ 198453 w 1028271"/>
                <a:gd name="csY291" fmla="*/ 796385 h 1324879"/>
                <a:gd name="csX292" fmla="*/ 199311 w 1028271"/>
                <a:gd name="csY292" fmla="*/ 793813 h 1324879"/>
                <a:gd name="csX293" fmla="*/ 209169 w 1028271"/>
                <a:gd name="csY293" fmla="*/ 795957 h 1324879"/>
                <a:gd name="csX294" fmla="*/ 211312 w 1028271"/>
                <a:gd name="csY294" fmla="*/ 792528 h 1324879"/>
                <a:gd name="csX295" fmla="*/ 214741 w 1028271"/>
                <a:gd name="csY295" fmla="*/ 795957 h 1324879"/>
                <a:gd name="csX296" fmla="*/ 215598 w 1028271"/>
                <a:gd name="csY296" fmla="*/ 795528 h 1324879"/>
                <a:gd name="csX297" fmla="*/ 211741 w 1028271"/>
                <a:gd name="csY297" fmla="*/ 791242 h 1324879"/>
                <a:gd name="csX298" fmla="*/ 201882 w 1028271"/>
                <a:gd name="csY298" fmla="*/ 791242 h 1324879"/>
                <a:gd name="csX299" fmla="*/ 204883 w 1028271"/>
                <a:gd name="csY299" fmla="*/ 785241 h 1324879"/>
                <a:gd name="csX300" fmla="*/ 188595 w 1028271"/>
                <a:gd name="csY300" fmla="*/ 786098 h 1324879"/>
                <a:gd name="csX301" fmla="*/ 192453 w 1028271"/>
                <a:gd name="csY301" fmla="*/ 772382 h 1324879"/>
                <a:gd name="csX302" fmla="*/ 196739 w 1028271"/>
                <a:gd name="csY302" fmla="*/ 771096 h 1324879"/>
                <a:gd name="csX303" fmla="*/ 203597 w 1028271"/>
                <a:gd name="csY303" fmla="*/ 753523 h 1324879"/>
                <a:gd name="csX304" fmla="*/ 204883 w 1028271"/>
                <a:gd name="csY304" fmla="*/ 725233 h 1324879"/>
                <a:gd name="csX305" fmla="*/ 200168 w 1028271"/>
                <a:gd name="csY305" fmla="*/ 710232 h 1324879"/>
                <a:gd name="csX306" fmla="*/ 204454 w 1028271"/>
                <a:gd name="csY306" fmla="*/ 675084 h 1324879"/>
                <a:gd name="csX307" fmla="*/ 222885 w 1028271"/>
                <a:gd name="csY307" fmla="*/ 679799 h 1324879"/>
                <a:gd name="csX308" fmla="*/ 239601 w 1028271"/>
                <a:gd name="csY308" fmla="*/ 670798 h 1324879"/>
                <a:gd name="csX309" fmla="*/ 246459 w 1028271"/>
                <a:gd name="csY309" fmla="*/ 683228 h 1324879"/>
                <a:gd name="csX310" fmla="*/ 242602 w 1028271"/>
                <a:gd name="csY310" fmla="*/ 697801 h 1324879"/>
                <a:gd name="csX311" fmla="*/ 243888 w 1028271"/>
                <a:gd name="csY311" fmla="*/ 713661 h 1324879"/>
                <a:gd name="csX312" fmla="*/ 243888 w 1028271"/>
                <a:gd name="csY312" fmla="*/ 719661 h 1324879"/>
                <a:gd name="csX313" fmla="*/ 264462 w 1028271"/>
                <a:gd name="csY313" fmla="*/ 726948 h 1324879"/>
                <a:gd name="csX314" fmla="*/ 267462 w 1028271"/>
                <a:gd name="csY314" fmla="*/ 731234 h 1324879"/>
                <a:gd name="csX315" fmla="*/ 281607 w 1028271"/>
                <a:gd name="csY315" fmla="*/ 734235 h 1324879"/>
                <a:gd name="csX316" fmla="*/ 297037 w 1028271"/>
                <a:gd name="csY316" fmla="*/ 748379 h 1324879"/>
                <a:gd name="csX317" fmla="*/ 319754 w 1028271"/>
                <a:gd name="csY317" fmla="*/ 753951 h 1324879"/>
                <a:gd name="csX318" fmla="*/ 342900 w 1028271"/>
                <a:gd name="csY318" fmla="*/ 753094 h 1324879"/>
                <a:gd name="csX319" fmla="*/ 360474 w 1028271"/>
                <a:gd name="csY319" fmla="*/ 744093 h 1324879"/>
                <a:gd name="csX320" fmla="*/ 408051 w 1028271"/>
                <a:gd name="csY320" fmla="*/ 743664 h 1324879"/>
                <a:gd name="csX321" fmla="*/ 417052 w 1028271"/>
                <a:gd name="csY321" fmla="*/ 767667 h 1324879"/>
                <a:gd name="csX322" fmla="*/ 423910 w 1028271"/>
                <a:gd name="csY322" fmla="*/ 772811 h 1324879"/>
                <a:gd name="csX323" fmla="*/ 440627 w 1028271"/>
                <a:gd name="csY323" fmla="*/ 774097 h 1324879"/>
                <a:gd name="csX324" fmla="*/ 456486 w 1028271"/>
                <a:gd name="csY324" fmla="*/ 761238 h 1324879"/>
                <a:gd name="csX325" fmla="*/ 478774 w 1028271"/>
                <a:gd name="csY325" fmla="*/ 761667 h 1324879"/>
                <a:gd name="csX326" fmla="*/ 497634 w 1028271"/>
                <a:gd name="csY326" fmla="*/ 747522 h 1324879"/>
                <a:gd name="csX327" fmla="*/ 504920 w 1028271"/>
                <a:gd name="csY327" fmla="*/ 734663 h 1324879"/>
                <a:gd name="csX328" fmla="*/ 502777 w 1028271"/>
                <a:gd name="csY328" fmla="*/ 719233 h 1324879"/>
                <a:gd name="csX329" fmla="*/ 495491 w 1028271"/>
                <a:gd name="csY329" fmla="*/ 707660 h 1324879"/>
                <a:gd name="csX330" fmla="*/ 496348 w 1028271"/>
                <a:gd name="csY330" fmla="*/ 696944 h 1324879"/>
                <a:gd name="csX331" fmla="*/ 516922 w 1028271"/>
                <a:gd name="csY331" fmla="*/ 674656 h 1324879"/>
                <a:gd name="csX332" fmla="*/ 506206 w 1028271"/>
                <a:gd name="csY332" fmla="*/ 657511 h 1324879"/>
                <a:gd name="csX333" fmla="*/ 485204 w 1028271"/>
                <a:gd name="csY333" fmla="*/ 658797 h 1324879"/>
                <a:gd name="csX334" fmla="*/ 481775 w 1028271"/>
                <a:gd name="csY334" fmla="*/ 655796 h 1324879"/>
                <a:gd name="csX335" fmla="*/ 474488 w 1028271"/>
                <a:gd name="csY335" fmla="*/ 606504 h 1324879"/>
                <a:gd name="csX336" fmla="*/ 475774 w 1028271"/>
                <a:gd name="csY336" fmla="*/ 573072 h 1324879"/>
                <a:gd name="csX337" fmla="*/ 462486 w 1028271"/>
                <a:gd name="csY337" fmla="*/ 544782 h 1324879"/>
                <a:gd name="csX338" fmla="*/ 446627 w 1028271"/>
                <a:gd name="csY338" fmla="*/ 535781 h 1324879"/>
                <a:gd name="csX339" fmla="*/ 438483 w 1028271"/>
                <a:gd name="csY339" fmla="*/ 534924 h 1324879"/>
                <a:gd name="csX340" fmla="*/ 432483 w 1028271"/>
                <a:gd name="csY340" fmla="*/ 540925 h 1324879"/>
                <a:gd name="csX341" fmla="*/ 427768 w 1028271"/>
                <a:gd name="csY341" fmla="*/ 535353 h 1324879"/>
                <a:gd name="csX342" fmla="*/ 396907 w 1028271"/>
                <a:gd name="csY342" fmla="*/ 531924 h 1324879"/>
                <a:gd name="csX343" fmla="*/ 357902 w 1028271"/>
                <a:gd name="csY343" fmla="*/ 561927 h 1324879"/>
                <a:gd name="csX344" fmla="*/ 336471 w 1028271"/>
                <a:gd name="csY344" fmla="*/ 560641 h 1324879"/>
                <a:gd name="csX345" fmla="*/ 309467 w 1028271"/>
                <a:gd name="csY345" fmla="*/ 571357 h 1324879"/>
                <a:gd name="csX346" fmla="*/ 288465 w 1028271"/>
                <a:gd name="csY346" fmla="*/ 618935 h 1324879"/>
                <a:gd name="csX347" fmla="*/ 267891 w 1028271"/>
                <a:gd name="csY347" fmla="*/ 623649 h 1324879"/>
                <a:gd name="csX348" fmla="*/ 246459 w 1028271"/>
                <a:gd name="csY348" fmla="*/ 611219 h 1324879"/>
                <a:gd name="csX349" fmla="*/ 242602 w 1028271"/>
                <a:gd name="csY349" fmla="*/ 615077 h 1324879"/>
                <a:gd name="csX350" fmla="*/ 222885 w 1028271"/>
                <a:gd name="csY350" fmla="*/ 631365 h 1324879"/>
                <a:gd name="csX351" fmla="*/ 204883 w 1028271"/>
                <a:gd name="csY351" fmla="*/ 621506 h 1324879"/>
                <a:gd name="csX352" fmla="*/ 187309 w 1028271"/>
                <a:gd name="csY352" fmla="*/ 612505 h 1324879"/>
                <a:gd name="csX353" fmla="*/ 159449 w 1028271"/>
                <a:gd name="csY353" fmla="*/ 609933 h 1324879"/>
                <a:gd name="csX354" fmla="*/ 149590 w 1028271"/>
                <a:gd name="csY354" fmla="*/ 602647 h 1324879"/>
                <a:gd name="csX355" fmla="*/ 125159 w 1028271"/>
                <a:gd name="csY355" fmla="*/ 603933 h 1324879"/>
                <a:gd name="csX356" fmla="*/ 111014 w 1028271"/>
                <a:gd name="csY356" fmla="*/ 611648 h 1324879"/>
                <a:gd name="csX357" fmla="*/ 94298 w 1028271"/>
                <a:gd name="csY357" fmla="*/ 615077 h 1324879"/>
                <a:gd name="csX358" fmla="*/ 58293 w 1028271"/>
                <a:gd name="csY358" fmla="*/ 610791 h 1324879"/>
                <a:gd name="csX359" fmla="*/ 41577 w 1028271"/>
                <a:gd name="csY359" fmla="*/ 590217 h 1324879"/>
                <a:gd name="csX360" fmla="*/ 34719 w 1028271"/>
                <a:gd name="csY360" fmla="*/ 563213 h 1324879"/>
                <a:gd name="csX361" fmla="*/ 20145 w 1028271"/>
                <a:gd name="csY361" fmla="*/ 537924 h 1324879"/>
                <a:gd name="csX362" fmla="*/ 30004 w 1028271"/>
                <a:gd name="csY362" fmla="*/ 528923 h 1324879"/>
                <a:gd name="csX363" fmla="*/ 17145 w 1028271"/>
                <a:gd name="csY363" fmla="*/ 519065 h 1324879"/>
                <a:gd name="csX364" fmla="*/ 21431 w 1028271"/>
                <a:gd name="csY364" fmla="*/ 493776 h 1324879"/>
                <a:gd name="csX365" fmla="*/ 12859 w 1028271"/>
                <a:gd name="csY365" fmla="*/ 477488 h 1324879"/>
                <a:gd name="csX366" fmla="*/ 20145 w 1028271"/>
                <a:gd name="csY366" fmla="*/ 444484 h 1324879"/>
                <a:gd name="csX367" fmla="*/ 11144 w 1028271"/>
                <a:gd name="csY367" fmla="*/ 429911 h 1324879"/>
                <a:gd name="csX368" fmla="*/ 17145 w 1028271"/>
                <a:gd name="csY368" fmla="*/ 424339 h 1324879"/>
                <a:gd name="csX369" fmla="*/ 28718 w 1028271"/>
                <a:gd name="csY369" fmla="*/ 423910 h 1324879"/>
                <a:gd name="csX370" fmla="*/ 30861 w 1028271"/>
                <a:gd name="csY370" fmla="*/ 413623 h 1324879"/>
                <a:gd name="csX371" fmla="*/ 47577 w 1028271"/>
                <a:gd name="csY371" fmla="*/ 427339 h 1324879"/>
                <a:gd name="csX372" fmla="*/ 76724 w 1028271"/>
                <a:gd name="csY372" fmla="*/ 431625 h 1324879"/>
                <a:gd name="csX373" fmla="*/ 102013 w 1028271"/>
                <a:gd name="csY373" fmla="*/ 411909 h 1324879"/>
                <a:gd name="csX374" fmla="*/ 126873 w 1028271"/>
                <a:gd name="csY374" fmla="*/ 410623 h 1324879"/>
                <a:gd name="csX375" fmla="*/ 136303 w 1028271"/>
                <a:gd name="csY375" fmla="*/ 360902 h 1324879"/>
                <a:gd name="csX376" fmla="*/ 144447 w 1028271"/>
                <a:gd name="csY376" fmla="*/ 338614 h 1324879"/>
                <a:gd name="csX377" fmla="*/ 145304 w 1028271"/>
                <a:gd name="csY377" fmla="*/ 300038 h 1324879"/>
                <a:gd name="csX378" fmla="*/ 149590 w 1028271"/>
                <a:gd name="csY378" fmla="*/ 287179 h 1324879"/>
                <a:gd name="csX379" fmla="*/ 140160 w 1028271"/>
                <a:gd name="csY379" fmla="*/ 254175 h 1324879"/>
                <a:gd name="csX380" fmla="*/ 142732 w 1028271"/>
                <a:gd name="csY380" fmla="*/ 247317 h 1324879"/>
                <a:gd name="csX381" fmla="*/ 158591 w 1028271"/>
                <a:gd name="csY381" fmla="*/ 248603 h 1324879"/>
                <a:gd name="csX382" fmla="*/ 186023 w 1028271"/>
                <a:gd name="csY382" fmla="*/ 237458 h 1324879"/>
                <a:gd name="csX383" fmla="*/ 207455 w 1028271"/>
                <a:gd name="csY383" fmla="*/ 237887 h 1324879"/>
                <a:gd name="csX384" fmla="*/ 218599 w 1028271"/>
                <a:gd name="csY384" fmla="*/ 232315 h 1324879"/>
                <a:gd name="csX385" fmla="*/ 275177 w 1028271"/>
                <a:gd name="csY385" fmla="*/ 167592 h 1324879"/>
                <a:gd name="csX386" fmla="*/ 295323 w 1028271"/>
                <a:gd name="csY386" fmla="*/ 112300 h 1324879"/>
                <a:gd name="csX387" fmla="*/ 364760 w 1028271"/>
                <a:gd name="csY387" fmla="*/ 62151 h 1324879"/>
                <a:gd name="csX388" fmla="*/ 357473 w 1028271"/>
                <a:gd name="csY388" fmla="*/ 47577 h 1324879"/>
                <a:gd name="csX389" fmla="*/ 359616 w 1028271"/>
                <a:gd name="csY389" fmla="*/ 25718 h 1324879"/>
                <a:gd name="csX390" fmla="*/ 368189 w 1028271"/>
                <a:gd name="csY390" fmla="*/ 6858 h 1324879"/>
                <a:gd name="csX391" fmla="*/ 377190 w 1028271"/>
                <a:gd name="csY391" fmla="*/ 0 h 1324879"/>
                <a:gd name="csX392" fmla="*/ 182166 w 1028271"/>
                <a:gd name="csY392" fmla="*/ 895826 h 1324879"/>
                <a:gd name="csX393" fmla="*/ 183880 w 1028271"/>
                <a:gd name="csY393" fmla="*/ 902256 h 1324879"/>
                <a:gd name="csX394" fmla="*/ 174022 w 1028271"/>
                <a:gd name="csY394" fmla="*/ 901398 h 1324879"/>
                <a:gd name="csX395" fmla="*/ 178308 w 1028271"/>
                <a:gd name="csY395" fmla="*/ 895826 h 1324879"/>
                <a:gd name="csX396" fmla="*/ 182166 w 1028271"/>
                <a:gd name="csY396" fmla="*/ 895826 h 1324879"/>
                <a:gd name="csX397" fmla="*/ 132874 w 1028271"/>
                <a:gd name="csY397" fmla="*/ 901398 h 1324879"/>
                <a:gd name="csX398" fmla="*/ 136303 w 1028271"/>
                <a:gd name="csY398" fmla="*/ 903541 h 1324879"/>
                <a:gd name="csX399" fmla="*/ 132017 w 1028271"/>
                <a:gd name="csY399" fmla="*/ 909971 h 1324879"/>
                <a:gd name="csX400" fmla="*/ 122587 w 1028271"/>
                <a:gd name="csY400" fmla="*/ 909971 h 1324879"/>
                <a:gd name="csX401" fmla="*/ 126873 w 1028271"/>
                <a:gd name="csY401" fmla="*/ 901827 h 1324879"/>
                <a:gd name="csX402" fmla="*/ 132874 w 1028271"/>
                <a:gd name="csY402" fmla="*/ 901398 h 1324879"/>
                <a:gd name="csX403" fmla="*/ 109728 w 1028271"/>
                <a:gd name="csY403" fmla="*/ 932259 h 1324879"/>
                <a:gd name="csX404" fmla="*/ 113157 w 1028271"/>
                <a:gd name="csY404" fmla="*/ 934831 h 1324879"/>
                <a:gd name="csX405" fmla="*/ 111014 w 1028271"/>
                <a:gd name="csY405" fmla="*/ 943832 h 1324879"/>
                <a:gd name="csX406" fmla="*/ 108014 w 1028271"/>
                <a:gd name="csY406" fmla="*/ 939546 h 1324879"/>
                <a:gd name="csX407" fmla="*/ 109728 w 1028271"/>
                <a:gd name="csY407" fmla="*/ 932259 h 1324879"/>
                <a:gd name="csX408" fmla="*/ 85296 w 1028271"/>
                <a:gd name="csY408" fmla="*/ 1002983 h 1324879"/>
                <a:gd name="csX409" fmla="*/ 94298 w 1028271"/>
                <a:gd name="csY409" fmla="*/ 1006411 h 1324879"/>
                <a:gd name="csX410" fmla="*/ 83582 w 1028271"/>
                <a:gd name="csY410" fmla="*/ 1022271 h 1324879"/>
                <a:gd name="csX411" fmla="*/ 81010 w 1028271"/>
                <a:gd name="csY411" fmla="*/ 1008126 h 1324879"/>
                <a:gd name="csX412" fmla="*/ 85296 w 1028271"/>
                <a:gd name="csY412" fmla="*/ 1002983 h 1324879"/>
                <a:gd name="csX413" fmla="*/ 80153 w 1028271"/>
                <a:gd name="csY413" fmla="*/ 1054846 h 1324879"/>
                <a:gd name="csX414" fmla="*/ 84868 w 1028271"/>
                <a:gd name="csY414" fmla="*/ 1060418 h 1324879"/>
                <a:gd name="csX415" fmla="*/ 89583 w 1028271"/>
                <a:gd name="csY415" fmla="*/ 1061276 h 1324879"/>
                <a:gd name="csX416" fmla="*/ 76295 w 1028271"/>
                <a:gd name="csY416" fmla="*/ 1062990 h 1324879"/>
                <a:gd name="csX417" fmla="*/ 80153 w 1028271"/>
                <a:gd name="csY417" fmla="*/ 1054846 h 1324879"/>
                <a:gd name="csX418" fmla="*/ 5572 w 1028271"/>
                <a:gd name="csY418" fmla="*/ 920686 h 1324879"/>
                <a:gd name="csX419" fmla="*/ 10716 w 1028271"/>
                <a:gd name="csY419" fmla="*/ 930545 h 1324879"/>
                <a:gd name="csX420" fmla="*/ 16288 w 1028271"/>
                <a:gd name="csY420" fmla="*/ 930116 h 1324879"/>
                <a:gd name="csX421" fmla="*/ 14145 w 1028271"/>
                <a:gd name="csY421" fmla="*/ 935688 h 1324879"/>
                <a:gd name="csX422" fmla="*/ 18002 w 1028271"/>
                <a:gd name="csY422" fmla="*/ 934831 h 1324879"/>
                <a:gd name="csX423" fmla="*/ 21003 w 1028271"/>
                <a:gd name="csY423" fmla="*/ 948118 h 1324879"/>
                <a:gd name="csX424" fmla="*/ 17145 w 1028271"/>
                <a:gd name="csY424" fmla="*/ 954548 h 1324879"/>
                <a:gd name="csX425" fmla="*/ 16716 w 1028271"/>
                <a:gd name="csY425" fmla="*/ 950262 h 1324879"/>
                <a:gd name="csX426" fmla="*/ 9858 w 1028271"/>
                <a:gd name="csY426" fmla="*/ 947261 h 1324879"/>
                <a:gd name="csX427" fmla="*/ 0 w 1028271"/>
                <a:gd name="csY427" fmla="*/ 953691 h 1324879"/>
                <a:gd name="csX428" fmla="*/ 857 w 1028271"/>
                <a:gd name="csY428" fmla="*/ 947690 h 1324879"/>
                <a:gd name="csX429" fmla="*/ 11573 w 1028271"/>
                <a:gd name="csY429" fmla="*/ 944690 h 1324879"/>
                <a:gd name="csX430" fmla="*/ 11573 w 1028271"/>
                <a:gd name="csY430" fmla="*/ 936974 h 1324879"/>
                <a:gd name="csX431" fmla="*/ 429 w 1028271"/>
                <a:gd name="csY431" fmla="*/ 927973 h 1324879"/>
                <a:gd name="csX432" fmla="*/ 5572 w 1028271"/>
                <a:gd name="csY432" fmla="*/ 920686 h 13248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</a:cxnLst>
              <a:rect l="l" t="t" r="r" b="b"/>
              <a:pathLst>
                <a:path w="1028271" h="1324879">
                  <a:moveTo>
                    <a:pt x="377190" y="0"/>
                  </a:moveTo>
                  <a:lnTo>
                    <a:pt x="375476" y="6001"/>
                  </a:lnTo>
                  <a:lnTo>
                    <a:pt x="383191" y="19288"/>
                  </a:lnTo>
                  <a:lnTo>
                    <a:pt x="390906" y="33433"/>
                  </a:lnTo>
                  <a:lnTo>
                    <a:pt x="398193" y="51006"/>
                  </a:lnTo>
                  <a:lnTo>
                    <a:pt x="415766" y="55293"/>
                  </a:lnTo>
                  <a:lnTo>
                    <a:pt x="443627" y="51864"/>
                  </a:lnTo>
                  <a:lnTo>
                    <a:pt x="456914" y="49292"/>
                  </a:lnTo>
                  <a:lnTo>
                    <a:pt x="461629" y="52292"/>
                  </a:lnTo>
                  <a:lnTo>
                    <a:pt x="460772" y="78867"/>
                  </a:lnTo>
                  <a:lnTo>
                    <a:pt x="458629" y="86154"/>
                  </a:lnTo>
                  <a:lnTo>
                    <a:pt x="474917" y="93440"/>
                  </a:lnTo>
                  <a:lnTo>
                    <a:pt x="470630" y="98584"/>
                  </a:lnTo>
                  <a:lnTo>
                    <a:pt x="457343" y="106299"/>
                  </a:lnTo>
                  <a:lnTo>
                    <a:pt x="455200" y="112300"/>
                  </a:lnTo>
                  <a:lnTo>
                    <a:pt x="465058" y="122158"/>
                  </a:lnTo>
                  <a:lnTo>
                    <a:pt x="479203" y="125587"/>
                  </a:lnTo>
                  <a:lnTo>
                    <a:pt x="516922" y="131159"/>
                  </a:lnTo>
                  <a:lnTo>
                    <a:pt x="531067" y="130302"/>
                  </a:lnTo>
                  <a:lnTo>
                    <a:pt x="563642" y="115729"/>
                  </a:lnTo>
                  <a:lnTo>
                    <a:pt x="609505" y="72438"/>
                  </a:lnTo>
                  <a:lnTo>
                    <a:pt x="615506" y="71580"/>
                  </a:lnTo>
                  <a:lnTo>
                    <a:pt x="627078" y="78010"/>
                  </a:lnTo>
                  <a:lnTo>
                    <a:pt x="595789" y="129873"/>
                  </a:lnTo>
                  <a:lnTo>
                    <a:pt x="600504" y="145733"/>
                  </a:lnTo>
                  <a:lnTo>
                    <a:pt x="605219" y="149161"/>
                  </a:lnTo>
                  <a:lnTo>
                    <a:pt x="615934" y="146590"/>
                  </a:lnTo>
                  <a:lnTo>
                    <a:pt x="634794" y="133302"/>
                  </a:lnTo>
                  <a:lnTo>
                    <a:pt x="657939" y="140160"/>
                  </a:lnTo>
                  <a:lnTo>
                    <a:pt x="659225" y="156448"/>
                  </a:lnTo>
                  <a:lnTo>
                    <a:pt x="664797" y="162020"/>
                  </a:lnTo>
                  <a:lnTo>
                    <a:pt x="673370" y="157305"/>
                  </a:lnTo>
                  <a:lnTo>
                    <a:pt x="683228" y="139303"/>
                  </a:lnTo>
                  <a:lnTo>
                    <a:pt x="689658" y="135017"/>
                  </a:lnTo>
                  <a:lnTo>
                    <a:pt x="696087" y="135874"/>
                  </a:lnTo>
                  <a:lnTo>
                    <a:pt x="713661" y="153019"/>
                  </a:lnTo>
                  <a:lnTo>
                    <a:pt x="721376" y="154305"/>
                  </a:lnTo>
                  <a:lnTo>
                    <a:pt x="730806" y="148304"/>
                  </a:lnTo>
                  <a:lnTo>
                    <a:pt x="738521" y="133302"/>
                  </a:lnTo>
                  <a:lnTo>
                    <a:pt x="743236" y="135446"/>
                  </a:lnTo>
                  <a:lnTo>
                    <a:pt x="753952" y="209169"/>
                  </a:lnTo>
                  <a:lnTo>
                    <a:pt x="769382" y="251603"/>
                  </a:lnTo>
                  <a:lnTo>
                    <a:pt x="776240" y="255032"/>
                  </a:lnTo>
                  <a:lnTo>
                    <a:pt x="816531" y="257175"/>
                  </a:lnTo>
                  <a:lnTo>
                    <a:pt x="821246" y="264890"/>
                  </a:lnTo>
                  <a:lnTo>
                    <a:pt x="825960" y="296608"/>
                  </a:lnTo>
                  <a:lnTo>
                    <a:pt x="831104" y="300466"/>
                  </a:lnTo>
                  <a:lnTo>
                    <a:pt x="854250" y="296608"/>
                  </a:lnTo>
                  <a:lnTo>
                    <a:pt x="861108" y="299609"/>
                  </a:lnTo>
                  <a:lnTo>
                    <a:pt x="861536" y="351901"/>
                  </a:lnTo>
                  <a:lnTo>
                    <a:pt x="856822" y="367760"/>
                  </a:lnTo>
                  <a:lnTo>
                    <a:pt x="831961" y="395621"/>
                  </a:lnTo>
                  <a:lnTo>
                    <a:pt x="803672" y="410623"/>
                  </a:lnTo>
                  <a:lnTo>
                    <a:pt x="799814" y="449199"/>
                  </a:lnTo>
                  <a:lnTo>
                    <a:pt x="805387" y="492490"/>
                  </a:lnTo>
                  <a:lnTo>
                    <a:pt x="787813" y="522065"/>
                  </a:lnTo>
                  <a:lnTo>
                    <a:pt x="792528" y="528495"/>
                  </a:lnTo>
                  <a:lnTo>
                    <a:pt x="809244" y="528066"/>
                  </a:lnTo>
                  <a:lnTo>
                    <a:pt x="811816" y="533210"/>
                  </a:lnTo>
                  <a:lnTo>
                    <a:pt x="812673" y="571357"/>
                  </a:lnTo>
                  <a:lnTo>
                    <a:pt x="805815" y="584645"/>
                  </a:lnTo>
                  <a:lnTo>
                    <a:pt x="815245" y="597503"/>
                  </a:lnTo>
                  <a:lnTo>
                    <a:pt x="831961" y="605647"/>
                  </a:lnTo>
                  <a:lnTo>
                    <a:pt x="842248" y="598789"/>
                  </a:lnTo>
                  <a:lnTo>
                    <a:pt x="862394" y="600075"/>
                  </a:lnTo>
                  <a:lnTo>
                    <a:pt x="910828" y="626221"/>
                  </a:lnTo>
                  <a:lnTo>
                    <a:pt x="942975" y="649796"/>
                  </a:lnTo>
                  <a:lnTo>
                    <a:pt x="964835" y="653225"/>
                  </a:lnTo>
                  <a:lnTo>
                    <a:pt x="984980" y="668655"/>
                  </a:lnTo>
                  <a:lnTo>
                    <a:pt x="1020128" y="665655"/>
                  </a:lnTo>
                  <a:lnTo>
                    <a:pt x="1028272" y="679799"/>
                  </a:lnTo>
                  <a:lnTo>
                    <a:pt x="1026986" y="692229"/>
                  </a:lnTo>
                  <a:lnTo>
                    <a:pt x="987552" y="740235"/>
                  </a:lnTo>
                  <a:lnTo>
                    <a:pt x="990981" y="753094"/>
                  </a:lnTo>
                  <a:lnTo>
                    <a:pt x="1011984" y="772382"/>
                  </a:lnTo>
                  <a:lnTo>
                    <a:pt x="1013698" y="804529"/>
                  </a:lnTo>
                  <a:lnTo>
                    <a:pt x="1005126" y="852535"/>
                  </a:lnTo>
                  <a:lnTo>
                    <a:pt x="992267" y="877395"/>
                  </a:lnTo>
                  <a:lnTo>
                    <a:pt x="996982" y="960549"/>
                  </a:lnTo>
                  <a:lnTo>
                    <a:pt x="994410" y="969550"/>
                  </a:lnTo>
                  <a:lnTo>
                    <a:pt x="989266" y="972979"/>
                  </a:lnTo>
                  <a:lnTo>
                    <a:pt x="973836" y="979408"/>
                  </a:lnTo>
                  <a:lnTo>
                    <a:pt x="957120" y="1020985"/>
                  </a:lnTo>
                  <a:lnTo>
                    <a:pt x="910400" y="1086564"/>
                  </a:lnTo>
                  <a:lnTo>
                    <a:pt x="898398" y="1092994"/>
                  </a:lnTo>
                  <a:lnTo>
                    <a:pt x="881253" y="1083993"/>
                  </a:lnTo>
                  <a:lnTo>
                    <a:pt x="873538" y="1134999"/>
                  </a:lnTo>
                  <a:lnTo>
                    <a:pt x="858107" y="1164574"/>
                  </a:lnTo>
                  <a:lnTo>
                    <a:pt x="828104" y="1168860"/>
                  </a:lnTo>
                  <a:lnTo>
                    <a:pt x="823817" y="1191149"/>
                  </a:lnTo>
                  <a:lnTo>
                    <a:pt x="817816" y="1195007"/>
                  </a:lnTo>
                  <a:lnTo>
                    <a:pt x="772811" y="1190292"/>
                  </a:lnTo>
                  <a:lnTo>
                    <a:pt x="760381" y="1183005"/>
                  </a:lnTo>
                  <a:lnTo>
                    <a:pt x="751808" y="1188148"/>
                  </a:lnTo>
                  <a:lnTo>
                    <a:pt x="734235" y="1209151"/>
                  </a:lnTo>
                  <a:lnTo>
                    <a:pt x="733377" y="1216009"/>
                  </a:lnTo>
                  <a:lnTo>
                    <a:pt x="717090" y="1219438"/>
                  </a:lnTo>
                  <a:lnTo>
                    <a:pt x="696516" y="1231011"/>
                  </a:lnTo>
                  <a:lnTo>
                    <a:pt x="687943" y="1254585"/>
                  </a:lnTo>
                  <a:lnTo>
                    <a:pt x="677228" y="1270873"/>
                  </a:lnTo>
                  <a:lnTo>
                    <a:pt x="614648" y="1289733"/>
                  </a:lnTo>
                  <a:lnTo>
                    <a:pt x="600932" y="1299591"/>
                  </a:lnTo>
                  <a:lnTo>
                    <a:pt x="591074" y="1324880"/>
                  </a:lnTo>
                  <a:lnTo>
                    <a:pt x="570071" y="1304306"/>
                  </a:lnTo>
                  <a:lnTo>
                    <a:pt x="552926" y="1299162"/>
                  </a:lnTo>
                  <a:lnTo>
                    <a:pt x="541782" y="1285875"/>
                  </a:lnTo>
                  <a:lnTo>
                    <a:pt x="474917" y="1253728"/>
                  </a:lnTo>
                  <a:lnTo>
                    <a:pt x="453914" y="1255871"/>
                  </a:lnTo>
                  <a:lnTo>
                    <a:pt x="442770" y="1269159"/>
                  </a:lnTo>
                  <a:lnTo>
                    <a:pt x="406337" y="1277302"/>
                  </a:lnTo>
                  <a:lnTo>
                    <a:pt x="363474" y="1271302"/>
                  </a:lnTo>
                  <a:lnTo>
                    <a:pt x="341614" y="1275159"/>
                  </a:lnTo>
                  <a:lnTo>
                    <a:pt x="318468" y="1278160"/>
                  </a:lnTo>
                  <a:lnTo>
                    <a:pt x="310325" y="1282446"/>
                  </a:lnTo>
                  <a:lnTo>
                    <a:pt x="306038" y="1253300"/>
                  </a:lnTo>
                  <a:lnTo>
                    <a:pt x="295323" y="1242584"/>
                  </a:lnTo>
                  <a:lnTo>
                    <a:pt x="251603" y="1249871"/>
                  </a:lnTo>
                  <a:lnTo>
                    <a:pt x="276463" y="1244299"/>
                  </a:lnTo>
                  <a:lnTo>
                    <a:pt x="272606" y="1228868"/>
                  </a:lnTo>
                  <a:lnTo>
                    <a:pt x="256746" y="1222438"/>
                  </a:lnTo>
                  <a:lnTo>
                    <a:pt x="252889" y="1214723"/>
                  </a:lnTo>
                  <a:lnTo>
                    <a:pt x="258032" y="1217724"/>
                  </a:lnTo>
                  <a:lnTo>
                    <a:pt x="255889" y="1210009"/>
                  </a:lnTo>
                  <a:lnTo>
                    <a:pt x="243030" y="1194149"/>
                  </a:lnTo>
                  <a:lnTo>
                    <a:pt x="243459" y="1187720"/>
                  </a:lnTo>
                  <a:lnTo>
                    <a:pt x="233172" y="1183434"/>
                  </a:lnTo>
                  <a:lnTo>
                    <a:pt x="215598" y="1185148"/>
                  </a:lnTo>
                  <a:lnTo>
                    <a:pt x="209598" y="1175719"/>
                  </a:lnTo>
                  <a:lnTo>
                    <a:pt x="203597" y="1175719"/>
                  </a:lnTo>
                  <a:lnTo>
                    <a:pt x="217742" y="1168860"/>
                  </a:lnTo>
                  <a:lnTo>
                    <a:pt x="222028" y="1170575"/>
                  </a:lnTo>
                  <a:lnTo>
                    <a:pt x="219456" y="1153001"/>
                  </a:lnTo>
                  <a:lnTo>
                    <a:pt x="183880" y="1150001"/>
                  </a:lnTo>
                  <a:lnTo>
                    <a:pt x="181308" y="1136713"/>
                  </a:lnTo>
                  <a:lnTo>
                    <a:pt x="189024" y="1124712"/>
                  </a:lnTo>
                  <a:lnTo>
                    <a:pt x="147018" y="1082278"/>
                  </a:lnTo>
                  <a:lnTo>
                    <a:pt x="191167" y="1124712"/>
                  </a:lnTo>
                  <a:lnTo>
                    <a:pt x="198453" y="1084850"/>
                  </a:lnTo>
                  <a:lnTo>
                    <a:pt x="192453" y="1069848"/>
                  </a:lnTo>
                  <a:lnTo>
                    <a:pt x="194167" y="1062133"/>
                  </a:lnTo>
                  <a:lnTo>
                    <a:pt x="210884" y="1046274"/>
                  </a:lnTo>
                  <a:lnTo>
                    <a:pt x="219885" y="1052274"/>
                  </a:lnTo>
                  <a:lnTo>
                    <a:pt x="228029" y="1048417"/>
                  </a:lnTo>
                  <a:lnTo>
                    <a:pt x="231029" y="1041559"/>
                  </a:lnTo>
                  <a:lnTo>
                    <a:pt x="237887" y="1044559"/>
                  </a:lnTo>
                  <a:lnTo>
                    <a:pt x="237887" y="1040701"/>
                  </a:lnTo>
                  <a:lnTo>
                    <a:pt x="230172" y="1035987"/>
                  </a:lnTo>
                  <a:lnTo>
                    <a:pt x="247745" y="1034272"/>
                  </a:lnTo>
                  <a:lnTo>
                    <a:pt x="247317" y="1031272"/>
                  </a:lnTo>
                  <a:lnTo>
                    <a:pt x="208740" y="1030415"/>
                  </a:lnTo>
                  <a:lnTo>
                    <a:pt x="226743" y="1019699"/>
                  </a:lnTo>
                  <a:lnTo>
                    <a:pt x="222456" y="1017556"/>
                  </a:lnTo>
                  <a:lnTo>
                    <a:pt x="224171" y="1011555"/>
                  </a:lnTo>
                  <a:lnTo>
                    <a:pt x="218599" y="1009841"/>
                  </a:lnTo>
                  <a:lnTo>
                    <a:pt x="221171" y="1002554"/>
                  </a:lnTo>
                  <a:lnTo>
                    <a:pt x="219027" y="999982"/>
                  </a:lnTo>
                  <a:lnTo>
                    <a:pt x="214313" y="1012841"/>
                  </a:lnTo>
                  <a:lnTo>
                    <a:pt x="207455" y="1017556"/>
                  </a:lnTo>
                  <a:lnTo>
                    <a:pt x="186452" y="1015413"/>
                  </a:lnTo>
                  <a:lnTo>
                    <a:pt x="168878" y="1043702"/>
                  </a:lnTo>
                  <a:lnTo>
                    <a:pt x="157734" y="1051846"/>
                  </a:lnTo>
                  <a:lnTo>
                    <a:pt x="152162" y="1049274"/>
                  </a:lnTo>
                  <a:lnTo>
                    <a:pt x="148304" y="1056989"/>
                  </a:lnTo>
                  <a:lnTo>
                    <a:pt x="141018" y="1059132"/>
                  </a:lnTo>
                  <a:lnTo>
                    <a:pt x="137589" y="1072420"/>
                  </a:lnTo>
                  <a:lnTo>
                    <a:pt x="130731" y="1065562"/>
                  </a:lnTo>
                  <a:lnTo>
                    <a:pt x="135017" y="1061276"/>
                  </a:lnTo>
                  <a:lnTo>
                    <a:pt x="132445" y="1050988"/>
                  </a:lnTo>
                  <a:lnTo>
                    <a:pt x="121730" y="1044131"/>
                  </a:lnTo>
                  <a:lnTo>
                    <a:pt x="126016" y="1045416"/>
                  </a:lnTo>
                  <a:lnTo>
                    <a:pt x="140160" y="1026557"/>
                  </a:lnTo>
                  <a:lnTo>
                    <a:pt x="133731" y="1027843"/>
                  </a:lnTo>
                  <a:lnTo>
                    <a:pt x="132874" y="1022699"/>
                  </a:lnTo>
                  <a:lnTo>
                    <a:pt x="122158" y="1025700"/>
                  </a:lnTo>
                  <a:lnTo>
                    <a:pt x="120015" y="1022271"/>
                  </a:lnTo>
                  <a:lnTo>
                    <a:pt x="116157" y="1027414"/>
                  </a:lnTo>
                  <a:lnTo>
                    <a:pt x="107585" y="1027414"/>
                  </a:lnTo>
                  <a:lnTo>
                    <a:pt x="116586" y="1018413"/>
                  </a:lnTo>
                  <a:lnTo>
                    <a:pt x="107156" y="998268"/>
                  </a:lnTo>
                  <a:lnTo>
                    <a:pt x="116586" y="985838"/>
                  </a:lnTo>
                  <a:lnTo>
                    <a:pt x="128588" y="985838"/>
                  </a:lnTo>
                  <a:lnTo>
                    <a:pt x="120444" y="972979"/>
                  </a:lnTo>
                  <a:lnTo>
                    <a:pt x="120872" y="965263"/>
                  </a:lnTo>
                  <a:lnTo>
                    <a:pt x="128588" y="958834"/>
                  </a:lnTo>
                  <a:lnTo>
                    <a:pt x="125159" y="951976"/>
                  </a:lnTo>
                  <a:lnTo>
                    <a:pt x="120872" y="953691"/>
                  </a:lnTo>
                  <a:lnTo>
                    <a:pt x="117872" y="939546"/>
                  </a:lnTo>
                  <a:lnTo>
                    <a:pt x="132017" y="936546"/>
                  </a:lnTo>
                  <a:lnTo>
                    <a:pt x="130731" y="930545"/>
                  </a:lnTo>
                  <a:lnTo>
                    <a:pt x="138017" y="921115"/>
                  </a:lnTo>
                  <a:lnTo>
                    <a:pt x="167592" y="927973"/>
                  </a:lnTo>
                  <a:lnTo>
                    <a:pt x="170593" y="936974"/>
                  </a:lnTo>
                  <a:lnTo>
                    <a:pt x="192453" y="930116"/>
                  </a:lnTo>
                  <a:lnTo>
                    <a:pt x="193310" y="949404"/>
                  </a:lnTo>
                  <a:lnTo>
                    <a:pt x="197168" y="954976"/>
                  </a:lnTo>
                  <a:lnTo>
                    <a:pt x="192453" y="960549"/>
                  </a:lnTo>
                  <a:lnTo>
                    <a:pt x="203168" y="967835"/>
                  </a:lnTo>
                  <a:lnTo>
                    <a:pt x="218599" y="945975"/>
                  </a:lnTo>
                  <a:lnTo>
                    <a:pt x="216027" y="942118"/>
                  </a:lnTo>
                  <a:lnTo>
                    <a:pt x="222028" y="940403"/>
                  </a:lnTo>
                  <a:lnTo>
                    <a:pt x="216456" y="938689"/>
                  </a:lnTo>
                  <a:lnTo>
                    <a:pt x="224171" y="931831"/>
                  </a:lnTo>
                  <a:lnTo>
                    <a:pt x="218170" y="917258"/>
                  </a:lnTo>
                  <a:lnTo>
                    <a:pt x="225028" y="913400"/>
                  </a:lnTo>
                  <a:lnTo>
                    <a:pt x="234029" y="918115"/>
                  </a:lnTo>
                  <a:lnTo>
                    <a:pt x="226314" y="907828"/>
                  </a:lnTo>
                  <a:lnTo>
                    <a:pt x="229314" y="900970"/>
                  </a:lnTo>
                  <a:lnTo>
                    <a:pt x="236601" y="898398"/>
                  </a:lnTo>
                  <a:lnTo>
                    <a:pt x="235315" y="906113"/>
                  </a:lnTo>
                  <a:lnTo>
                    <a:pt x="246888" y="913400"/>
                  </a:lnTo>
                  <a:lnTo>
                    <a:pt x="250746" y="910400"/>
                  </a:lnTo>
                  <a:lnTo>
                    <a:pt x="264033" y="927116"/>
                  </a:lnTo>
                  <a:lnTo>
                    <a:pt x="264890" y="918972"/>
                  </a:lnTo>
                  <a:lnTo>
                    <a:pt x="272177" y="912114"/>
                  </a:lnTo>
                  <a:lnTo>
                    <a:pt x="261890" y="915543"/>
                  </a:lnTo>
                  <a:lnTo>
                    <a:pt x="248603" y="905685"/>
                  </a:lnTo>
                  <a:lnTo>
                    <a:pt x="239173" y="888540"/>
                  </a:lnTo>
                  <a:lnTo>
                    <a:pt x="213455" y="891540"/>
                  </a:lnTo>
                  <a:lnTo>
                    <a:pt x="173593" y="876110"/>
                  </a:lnTo>
                  <a:lnTo>
                    <a:pt x="144447" y="852964"/>
                  </a:lnTo>
                  <a:lnTo>
                    <a:pt x="136303" y="853392"/>
                  </a:lnTo>
                  <a:lnTo>
                    <a:pt x="82725" y="871395"/>
                  </a:lnTo>
                  <a:lnTo>
                    <a:pt x="56150" y="889397"/>
                  </a:lnTo>
                  <a:lnTo>
                    <a:pt x="56579" y="894969"/>
                  </a:lnTo>
                  <a:lnTo>
                    <a:pt x="47577" y="904399"/>
                  </a:lnTo>
                  <a:lnTo>
                    <a:pt x="46720" y="907828"/>
                  </a:lnTo>
                  <a:lnTo>
                    <a:pt x="57007" y="909971"/>
                  </a:lnTo>
                  <a:lnTo>
                    <a:pt x="64722" y="921115"/>
                  </a:lnTo>
                  <a:lnTo>
                    <a:pt x="76295" y="919401"/>
                  </a:lnTo>
                  <a:lnTo>
                    <a:pt x="83153" y="924544"/>
                  </a:lnTo>
                  <a:lnTo>
                    <a:pt x="87868" y="946833"/>
                  </a:lnTo>
                  <a:lnTo>
                    <a:pt x="109728" y="958406"/>
                  </a:lnTo>
                  <a:lnTo>
                    <a:pt x="107156" y="970836"/>
                  </a:lnTo>
                  <a:lnTo>
                    <a:pt x="111014" y="968693"/>
                  </a:lnTo>
                  <a:lnTo>
                    <a:pt x="112300" y="971693"/>
                  </a:lnTo>
                  <a:lnTo>
                    <a:pt x="105013" y="976836"/>
                  </a:lnTo>
                  <a:lnTo>
                    <a:pt x="108871" y="984123"/>
                  </a:lnTo>
                  <a:lnTo>
                    <a:pt x="105870" y="990981"/>
                  </a:lnTo>
                  <a:lnTo>
                    <a:pt x="100727" y="985838"/>
                  </a:lnTo>
                  <a:lnTo>
                    <a:pt x="105442" y="971693"/>
                  </a:lnTo>
                  <a:lnTo>
                    <a:pt x="91726" y="965263"/>
                  </a:lnTo>
                  <a:lnTo>
                    <a:pt x="87011" y="947690"/>
                  </a:lnTo>
                  <a:lnTo>
                    <a:pt x="78438" y="964835"/>
                  </a:lnTo>
                  <a:lnTo>
                    <a:pt x="80153" y="975122"/>
                  </a:lnTo>
                  <a:lnTo>
                    <a:pt x="74152" y="970407"/>
                  </a:lnTo>
                  <a:lnTo>
                    <a:pt x="71152" y="974693"/>
                  </a:lnTo>
                  <a:lnTo>
                    <a:pt x="67294" y="967407"/>
                  </a:lnTo>
                  <a:lnTo>
                    <a:pt x="63437" y="965692"/>
                  </a:lnTo>
                  <a:lnTo>
                    <a:pt x="61722" y="969121"/>
                  </a:lnTo>
                  <a:lnTo>
                    <a:pt x="55293" y="962263"/>
                  </a:lnTo>
                  <a:lnTo>
                    <a:pt x="39862" y="990124"/>
                  </a:lnTo>
                  <a:lnTo>
                    <a:pt x="31290" y="976836"/>
                  </a:lnTo>
                  <a:lnTo>
                    <a:pt x="25718" y="977265"/>
                  </a:lnTo>
                  <a:lnTo>
                    <a:pt x="21003" y="984552"/>
                  </a:lnTo>
                  <a:lnTo>
                    <a:pt x="17574" y="982408"/>
                  </a:lnTo>
                  <a:lnTo>
                    <a:pt x="26575" y="973407"/>
                  </a:lnTo>
                  <a:lnTo>
                    <a:pt x="24432" y="966549"/>
                  </a:lnTo>
                  <a:lnTo>
                    <a:pt x="34290" y="966549"/>
                  </a:lnTo>
                  <a:lnTo>
                    <a:pt x="32576" y="960120"/>
                  </a:lnTo>
                  <a:lnTo>
                    <a:pt x="23574" y="959691"/>
                  </a:lnTo>
                  <a:lnTo>
                    <a:pt x="22717" y="954119"/>
                  </a:lnTo>
                  <a:lnTo>
                    <a:pt x="25718" y="953262"/>
                  </a:lnTo>
                  <a:lnTo>
                    <a:pt x="24432" y="948118"/>
                  </a:lnTo>
                  <a:lnTo>
                    <a:pt x="33861" y="948547"/>
                  </a:lnTo>
                  <a:lnTo>
                    <a:pt x="40719" y="943404"/>
                  </a:lnTo>
                  <a:lnTo>
                    <a:pt x="36433" y="934831"/>
                  </a:lnTo>
                  <a:lnTo>
                    <a:pt x="41577" y="926687"/>
                  </a:lnTo>
                  <a:lnTo>
                    <a:pt x="36862" y="924973"/>
                  </a:lnTo>
                  <a:lnTo>
                    <a:pt x="37290" y="917686"/>
                  </a:lnTo>
                  <a:lnTo>
                    <a:pt x="30004" y="904827"/>
                  </a:lnTo>
                  <a:lnTo>
                    <a:pt x="17145" y="894540"/>
                  </a:lnTo>
                  <a:lnTo>
                    <a:pt x="32576" y="903113"/>
                  </a:lnTo>
                  <a:lnTo>
                    <a:pt x="36005" y="900113"/>
                  </a:lnTo>
                  <a:lnTo>
                    <a:pt x="36005" y="905685"/>
                  </a:lnTo>
                  <a:lnTo>
                    <a:pt x="40719" y="906113"/>
                  </a:lnTo>
                  <a:lnTo>
                    <a:pt x="42863" y="900113"/>
                  </a:lnTo>
                  <a:lnTo>
                    <a:pt x="51435" y="894540"/>
                  </a:lnTo>
                  <a:lnTo>
                    <a:pt x="48006" y="886396"/>
                  </a:lnTo>
                  <a:lnTo>
                    <a:pt x="53150" y="890254"/>
                  </a:lnTo>
                  <a:lnTo>
                    <a:pt x="79724" y="870537"/>
                  </a:lnTo>
                  <a:lnTo>
                    <a:pt x="141875" y="849963"/>
                  </a:lnTo>
                  <a:lnTo>
                    <a:pt x="137160" y="845248"/>
                  </a:lnTo>
                  <a:lnTo>
                    <a:pt x="139732" y="837533"/>
                  </a:lnTo>
                  <a:lnTo>
                    <a:pt x="152162" y="834533"/>
                  </a:lnTo>
                  <a:lnTo>
                    <a:pt x="156020" y="828961"/>
                  </a:lnTo>
                  <a:lnTo>
                    <a:pt x="162020" y="829389"/>
                  </a:lnTo>
                  <a:lnTo>
                    <a:pt x="178737" y="816102"/>
                  </a:lnTo>
                  <a:lnTo>
                    <a:pt x="181737" y="803672"/>
                  </a:lnTo>
                  <a:lnTo>
                    <a:pt x="175308" y="798100"/>
                  </a:lnTo>
                  <a:lnTo>
                    <a:pt x="182594" y="789527"/>
                  </a:lnTo>
                  <a:lnTo>
                    <a:pt x="197596" y="790813"/>
                  </a:lnTo>
                  <a:lnTo>
                    <a:pt x="198453" y="796385"/>
                  </a:lnTo>
                  <a:lnTo>
                    <a:pt x="199311" y="793813"/>
                  </a:lnTo>
                  <a:lnTo>
                    <a:pt x="209169" y="795957"/>
                  </a:lnTo>
                  <a:lnTo>
                    <a:pt x="211312" y="792528"/>
                  </a:lnTo>
                  <a:lnTo>
                    <a:pt x="214741" y="795957"/>
                  </a:lnTo>
                  <a:lnTo>
                    <a:pt x="215598" y="795528"/>
                  </a:lnTo>
                  <a:lnTo>
                    <a:pt x="211741" y="791242"/>
                  </a:lnTo>
                  <a:lnTo>
                    <a:pt x="201882" y="791242"/>
                  </a:lnTo>
                  <a:lnTo>
                    <a:pt x="204883" y="785241"/>
                  </a:lnTo>
                  <a:lnTo>
                    <a:pt x="188595" y="786098"/>
                  </a:lnTo>
                  <a:lnTo>
                    <a:pt x="192453" y="772382"/>
                  </a:lnTo>
                  <a:lnTo>
                    <a:pt x="196739" y="771096"/>
                  </a:lnTo>
                  <a:lnTo>
                    <a:pt x="203597" y="753523"/>
                  </a:lnTo>
                  <a:lnTo>
                    <a:pt x="204883" y="725233"/>
                  </a:lnTo>
                  <a:lnTo>
                    <a:pt x="200168" y="710232"/>
                  </a:lnTo>
                  <a:lnTo>
                    <a:pt x="204454" y="675084"/>
                  </a:lnTo>
                  <a:lnTo>
                    <a:pt x="222885" y="679799"/>
                  </a:lnTo>
                  <a:lnTo>
                    <a:pt x="239601" y="670798"/>
                  </a:lnTo>
                  <a:lnTo>
                    <a:pt x="246459" y="683228"/>
                  </a:lnTo>
                  <a:lnTo>
                    <a:pt x="242602" y="697801"/>
                  </a:lnTo>
                  <a:lnTo>
                    <a:pt x="243888" y="713661"/>
                  </a:lnTo>
                  <a:lnTo>
                    <a:pt x="243888" y="719661"/>
                  </a:lnTo>
                  <a:lnTo>
                    <a:pt x="264462" y="726948"/>
                  </a:lnTo>
                  <a:lnTo>
                    <a:pt x="267462" y="731234"/>
                  </a:lnTo>
                  <a:lnTo>
                    <a:pt x="281607" y="734235"/>
                  </a:lnTo>
                  <a:lnTo>
                    <a:pt x="297037" y="748379"/>
                  </a:lnTo>
                  <a:lnTo>
                    <a:pt x="319754" y="753951"/>
                  </a:lnTo>
                  <a:lnTo>
                    <a:pt x="342900" y="753094"/>
                  </a:lnTo>
                  <a:lnTo>
                    <a:pt x="360474" y="744093"/>
                  </a:lnTo>
                  <a:lnTo>
                    <a:pt x="408051" y="743664"/>
                  </a:lnTo>
                  <a:lnTo>
                    <a:pt x="417052" y="767667"/>
                  </a:lnTo>
                  <a:lnTo>
                    <a:pt x="423910" y="772811"/>
                  </a:lnTo>
                  <a:lnTo>
                    <a:pt x="440627" y="774097"/>
                  </a:lnTo>
                  <a:lnTo>
                    <a:pt x="456486" y="761238"/>
                  </a:lnTo>
                  <a:lnTo>
                    <a:pt x="478774" y="761667"/>
                  </a:lnTo>
                  <a:lnTo>
                    <a:pt x="497634" y="747522"/>
                  </a:lnTo>
                  <a:lnTo>
                    <a:pt x="504920" y="734663"/>
                  </a:lnTo>
                  <a:lnTo>
                    <a:pt x="502777" y="719233"/>
                  </a:lnTo>
                  <a:lnTo>
                    <a:pt x="495491" y="707660"/>
                  </a:lnTo>
                  <a:lnTo>
                    <a:pt x="496348" y="696944"/>
                  </a:lnTo>
                  <a:lnTo>
                    <a:pt x="516922" y="674656"/>
                  </a:lnTo>
                  <a:lnTo>
                    <a:pt x="506206" y="657511"/>
                  </a:lnTo>
                  <a:lnTo>
                    <a:pt x="485204" y="658797"/>
                  </a:lnTo>
                  <a:lnTo>
                    <a:pt x="481775" y="655796"/>
                  </a:lnTo>
                  <a:lnTo>
                    <a:pt x="474488" y="606504"/>
                  </a:lnTo>
                  <a:lnTo>
                    <a:pt x="475774" y="573072"/>
                  </a:lnTo>
                  <a:lnTo>
                    <a:pt x="462486" y="544782"/>
                  </a:lnTo>
                  <a:lnTo>
                    <a:pt x="446627" y="535781"/>
                  </a:lnTo>
                  <a:lnTo>
                    <a:pt x="438483" y="534924"/>
                  </a:lnTo>
                  <a:lnTo>
                    <a:pt x="432483" y="540925"/>
                  </a:lnTo>
                  <a:lnTo>
                    <a:pt x="427768" y="535353"/>
                  </a:lnTo>
                  <a:lnTo>
                    <a:pt x="396907" y="531924"/>
                  </a:lnTo>
                  <a:lnTo>
                    <a:pt x="357902" y="561927"/>
                  </a:lnTo>
                  <a:lnTo>
                    <a:pt x="336471" y="560641"/>
                  </a:lnTo>
                  <a:lnTo>
                    <a:pt x="309467" y="571357"/>
                  </a:lnTo>
                  <a:lnTo>
                    <a:pt x="288465" y="618935"/>
                  </a:lnTo>
                  <a:lnTo>
                    <a:pt x="267891" y="623649"/>
                  </a:lnTo>
                  <a:lnTo>
                    <a:pt x="246459" y="611219"/>
                  </a:lnTo>
                  <a:lnTo>
                    <a:pt x="242602" y="615077"/>
                  </a:lnTo>
                  <a:lnTo>
                    <a:pt x="222885" y="631365"/>
                  </a:lnTo>
                  <a:lnTo>
                    <a:pt x="204883" y="621506"/>
                  </a:lnTo>
                  <a:lnTo>
                    <a:pt x="187309" y="612505"/>
                  </a:lnTo>
                  <a:lnTo>
                    <a:pt x="159449" y="609933"/>
                  </a:lnTo>
                  <a:lnTo>
                    <a:pt x="149590" y="602647"/>
                  </a:lnTo>
                  <a:lnTo>
                    <a:pt x="125159" y="603933"/>
                  </a:lnTo>
                  <a:lnTo>
                    <a:pt x="111014" y="611648"/>
                  </a:lnTo>
                  <a:lnTo>
                    <a:pt x="94298" y="615077"/>
                  </a:lnTo>
                  <a:lnTo>
                    <a:pt x="58293" y="610791"/>
                  </a:lnTo>
                  <a:lnTo>
                    <a:pt x="41577" y="590217"/>
                  </a:lnTo>
                  <a:lnTo>
                    <a:pt x="34719" y="563213"/>
                  </a:lnTo>
                  <a:lnTo>
                    <a:pt x="20145" y="537924"/>
                  </a:lnTo>
                  <a:lnTo>
                    <a:pt x="30004" y="528923"/>
                  </a:lnTo>
                  <a:lnTo>
                    <a:pt x="17145" y="519065"/>
                  </a:lnTo>
                  <a:lnTo>
                    <a:pt x="21431" y="493776"/>
                  </a:lnTo>
                  <a:lnTo>
                    <a:pt x="12859" y="477488"/>
                  </a:lnTo>
                  <a:lnTo>
                    <a:pt x="20145" y="444484"/>
                  </a:lnTo>
                  <a:lnTo>
                    <a:pt x="11144" y="429911"/>
                  </a:lnTo>
                  <a:lnTo>
                    <a:pt x="17145" y="424339"/>
                  </a:lnTo>
                  <a:lnTo>
                    <a:pt x="28718" y="423910"/>
                  </a:lnTo>
                  <a:lnTo>
                    <a:pt x="30861" y="413623"/>
                  </a:lnTo>
                  <a:lnTo>
                    <a:pt x="47577" y="427339"/>
                  </a:lnTo>
                  <a:lnTo>
                    <a:pt x="76724" y="431625"/>
                  </a:lnTo>
                  <a:lnTo>
                    <a:pt x="102013" y="411909"/>
                  </a:lnTo>
                  <a:lnTo>
                    <a:pt x="126873" y="410623"/>
                  </a:lnTo>
                  <a:lnTo>
                    <a:pt x="136303" y="360902"/>
                  </a:lnTo>
                  <a:lnTo>
                    <a:pt x="144447" y="338614"/>
                  </a:lnTo>
                  <a:lnTo>
                    <a:pt x="145304" y="300038"/>
                  </a:lnTo>
                  <a:lnTo>
                    <a:pt x="149590" y="287179"/>
                  </a:lnTo>
                  <a:lnTo>
                    <a:pt x="140160" y="254175"/>
                  </a:lnTo>
                  <a:lnTo>
                    <a:pt x="142732" y="247317"/>
                  </a:lnTo>
                  <a:lnTo>
                    <a:pt x="158591" y="248603"/>
                  </a:lnTo>
                  <a:lnTo>
                    <a:pt x="186023" y="237458"/>
                  </a:lnTo>
                  <a:lnTo>
                    <a:pt x="207455" y="237887"/>
                  </a:lnTo>
                  <a:lnTo>
                    <a:pt x="218599" y="232315"/>
                  </a:lnTo>
                  <a:lnTo>
                    <a:pt x="275177" y="167592"/>
                  </a:lnTo>
                  <a:lnTo>
                    <a:pt x="295323" y="112300"/>
                  </a:lnTo>
                  <a:lnTo>
                    <a:pt x="364760" y="62151"/>
                  </a:lnTo>
                  <a:lnTo>
                    <a:pt x="357473" y="47577"/>
                  </a:lnTo>
                  <a:lnTo>
                    <a:pt x="359616" y="25718"/>
                  </a:lnTo>
                  <a:lnTo>
                    <a:pt x="368189" y="6858"/>
                  </a:lnTo>
                  <a:lnTo>
                    <a:pt x="377190" y="0"/>
                  </a:lnTo>
                  <a:close/>
                  <a:moveTo>
                    <a:pt x="182166" y="895826"/>
                  </a:moveTo>
                  <a:lnTo>
                    <a:pt x="183880" y="902256"/>
                  </a:lnTo>
                  <a:lnTo>
                    <a:pt x="174022" y="901398"/>
                  </a:lnTo>
                  <a:lnTo>
                    <a:pt x="178308" y="895826"/>
                  </a:lnTo>
                  <a:lnTo>
                    <a:pt x="182166" y="895826"/>
                  </a:lnTo>
                  <a:close/>
                  <a:moveTo>
                    <a:pt x="132874" y="901398"/>
                  </a:moveTo>
                  <a:lnTo>
                    <a:pt x="136303" y="903541"/>
                  </a:lnTo>
                  <a:lnTo>
                    <a:pt x="132017" y="909971"/>
                  </a:lnTo>
                  <a:lnTo>
                    <a:pt x="122587" y="909971"/>
                  </a:lnTo>
                  <a:lnTo>
                    <a:pt x="126873" y="901827"/>
                  </a:lnTo>
                  <a:lnTo>
                    <a:pt x="132874" y="901398"/>
                  </a:lnTo>
                  <a:close/>
                  <a:moveTo>
                    <a:pt x="109728" y="932259"/>
                  </a:moveTo>
                  <a:lnTo>
                    <a:pt x="113157" y="934831"/>
                  </a:lnTo>
                  <a:lnTo>
                    <a:pt x="111014" y="943832"/>
                  </a:lnTo>
                  <a:lnTo>
                    <a:pt x="108014" y="939546"/>
                  </a:lnTo>
                  <a:lnTo>
                    <a:pt x="109728" y="932259"/>
                  </a:lnTo>
                  <a:close/>
                  <a:moveTo>
                    <a:pt x="85296" y="1002983"/>
                  </a:moveTo>
                  <a:lnTo>
                    <a:pt x="94298" y="1006411"/>
                  </a:lnTo>
                  <a:lnTo>
                    <a:pt x="83582" y="1022271"/>
                  </a:lnTo>
                  <a:lnTo>
                    <a:pt x="81010" y="1008126"/>
                  </a:lnTo>
                  <a:lnTo>
                    <a:pt x="85296" y="1002983"/>
                  </a:lnTo>
                  <a:close/>
                  <a:moveTo>
                    <a:pt x="80153" y="1054846"/>
                  </a:moveTo>
                  <a:lnTo>
                    <a:pt x="84868" y="1060418"/>
                  </a:lnTo>
                  <a:lnTo>
                    <a:pt x="89583" y="1061276"/>
                  </a:lnTo>
                  <a:lnTo>
                    <a:pt x="76295" y="1062990"/>
                  </a:lnTo>
                  <a:lnTo>
                    <a:pt x="80153" y="1054846"/>
                  </a:lnTo>
                  <a:close/>
                  <a:moveTo>
                    <a:pt x="5572" y="920686"/>
                  </a:moveTo>
                  <a:lnTo>
                    <a:pt x="10716" y="930545"/>
                  </a:lnTo>
                  <a:lnTo>
                    <a:pt x="16288" y="930116"/>
                  </a:lnTo>
                  <a:lnTo>
                    <a:pt x="14145" y="935688"/>
                  </a:lnTo>
                  <a:lnTo>
                    <a:pt x="18002" y="934831"/>
                  </a:lnTo>
                  <a:lnTo>
                    <a:pt x="21003" y="948118"/>
                  </a:lnTo>
                  <a:lnTo>
                    <a:pt x="17145" y="954548"/>
                  </a:lnTo>
                  <a:lnTo>
                    <a:pt x="16716" y="950262"/>
                  </a:lnTo>
                  <a:lnTo>
                    <a:pt x="9858" y="947261"/>
                  </a:lnTo>
                  <a:lnTo>
                    <a:pt x="0" y="953691"/>
                  </a:lnTo>
                  <a:lnTo>
                    <a:pt x="857" y="947690"/>
                  </a:lnTo>
                  <a:lnTo>
                    <a:pt x="11573" y="944690"/>
                  </a:lnTo>
                  <a:lnTo>
                    <a:pt x="11573" y="936974"/>
                  </a:lnTo>
                  <a:lnTo>
                    <a:pt x="429" y="927973"/>
                  </a:lnTo>
                  <a:lnTo>
                    <a:pt x="5572" y="920686"/>
                  </a:lnTo>
                  <a:close/>
                </a:path>
              </a:pathLst>
            </a:custGeom>
            <a:gradFill>
              <a:gsLst>
                <a:gs pos="0">
                  <a:srgbClr val="FF8B73"/>
                </a:gs>
                <a:gs pos="50000">
                  <a:srgbClr val="FFA170"/>
                </a:gs>
                <a:gs pos="100000">
                  <a:srgbClr val="FFB76E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6A96D1B-BBC0-83EC-07D3-F8EA092D4554}"/>
                </a:ext>
              </a:extLst>
            </p:cNvPr>
            <p:cNvSpPr/>
            <p:nvPr/>
          </p:nvSpPr>
          <p:spPr>
            <a:xfrm>
              <a:off x="2725947" y="4523709"/>
              <a:ext cx="2736516" cy="1837502"/>
            </a:xfrm>
            <a:custGeom>
              <a:avLst/>
              <a:gdLst>
                <a:gd name="csX0" fmla="*/ 2226278 w 2228421"/>
                <a:gd name="csY0" fmla="*/ 943404 h 1496329"/>
                <a:gd name="csX1" fmla="*/ 2228422 w 2228421"/>
                <a:gd name="csY1" fmla="*/ 947690 h 1496329"/>
                <a:gd name="csX2" fmla="*/ 2216849 w 2228421"/>
                <a:gd name="csY2" fmla="*/ 951548 h 1496329"/>
                <a:gd name="csX3" fmla="*/ 2227993 w 2228421"/>
                <a:gd name="csY3" fmla="*/ 957548 h 1496329"/>
                <a:gd name="csX4" fmla="*/ 2224135 w 2228421"/>
                <a:gd name="csY4" fmla="*/ 967407 h 1496329"/>
                <a:gd name="csX5" fmla="*/ 2218563 w 2228421"/>
                <a:gd name="csY5" fmla="*/ 963978 h 1496329"/>
                <a:gd name="csX6" fmla="*/ 2215134 w 2228421"/>
                <a:gd name="csY6" fmla="*/ 967835 h 1496329"/>
                <a:gd name="csX7" fmla="*/ 2215134 w 2228421"/>
                <a:gd name="csY7" fmla="*/ 962263 h 1496329"/>
                <a:gd name="csX8" fmla="*/ 2210419 w 2228421"/>
                <a:gd name="csY8" fmla="*/ 960549 h 1496329"/>
                <a:gd name="csX9" fmla="*/ 2207419 w 2228421"/>
                <a:gd name="csY9" fmla="*/ 966978 h 1496329"/>
                <a:gd name="csX10" fmla="*/ 2209991 w 2228421"/>
                <a:gd name="csY10" fmla="*/ 971693 h 1496329"/>
                <a:gd name="csX11" fmla="*/ 2203990 w 2228421"/>
                <a:gd name="csY11" fmla="*/ 970407 h 1496329"/>
                <a:gd name="csX12" fmla="*/ 2204418 w 2228421"/>
                <a:gd name="csY12" fmla="*/ 951976 h 1496329"/>
                <a:gd name="csX13" fmla="*/ 2209991 w 2228421"/>
                <a:gd name="csY13" fmla="*/ 954548 h 1496329"/>
                <a:gd name="csX14" fmla="*/ 2216849 w 2228421"/>
                <a:gd name="csY14" fmla="*/ 945118 h 1496329"/>
                <a:gd name="csX15" fmla="*/ 2226278 w 2228421"/>
                <a:gd name="csY15" fmla="*/ 943404 h 1496329"/>
                <a:gd name="csX16" fmla="*/ 2211277 w 2228421"/>
                <a:gd name="csY16" fmla="*/ 981123 h 1496329"/>
                <a:gd name="csX17" fmla="*/ 2208705 w 2228421"/>
                <a:gd name="csY17" fmla="*/ 989695 h 1496329"/>
                <a:gd name="csX18" fmla="*/ 2212991 w 2228421"/>
                <a:gd name="csY18" fmla="*/ 993124 h 1496329"/>
                <a:gd name="csX19" fmla="*/ 2221135 w 2228421"/>
                <a:gd name="csY19" fmla="*/ 990124 h 1496329"/>
                <a:gd name="csX20" fmla="*/ 2209991 w 2228421"/>
                <a:gd name="csY20" fmla="*/ 1012841 h 1496329"/>
                <a:gd name="csX21" fmla="*/ 2215134 w 2228421"/>
                <a:gd name="csY21" fmla="*/ 1017556 h 1496329"/>
                <a:gd name="csX22" fmla="*/ 2213420 w 2228421"/>
                <a:gd name="csY22" fmla="*/ 1025700 h 1496329"/>
                <a:gd name="csX23" fmla="*/ 2209133 w 2228421"/>
                <a:gd name="csY23" fmla="*/ 1026985 h 1496329"/>
                <a:gd name="csX24" fmla="*/ 2211705 w 2228421"/>
                <a:gd name="csY24" fmla="*/ 1033844 h 1496329"/>
                <a:gd name="csX25" fmla="*/ 2205704 w 2228421"/>
                <a:gd name="csY25" fmla="*/ 1032129 h 1496329"/>
                <a:gd name="csX26" fmla="*/ 2204418 w 2228421"/>
                <a:gd name="csY26" fmla="*/ 1025271 h 1496329"/>
                <a:gd name="csX27" fmla="*/ 2197132 w 2228421"/>
                <a:gd name="csY27" fmla="*/ 1029129 h 1496329"/>
                <a:gd name="csX28" fmla="*/ 2194989 w 2228421"/>
                <a:gd name="csY28" fmla="*/ 1024414 h 1496329"/>
                <a:gd name="csX29" fmla="*/ 2197989 w 2228421"/>
                <a:gd name="csY29" fmla="*/ 1015413 h 1496329"/>
                <a:gd name="csX30" fmla="*/ 2207419 w 2228421"/>
                <a:gd name="csY30" fmla="*/ 1010269 h 1496329"/>
                <a:gd name="csX31" fmla="*/ 2194560 w 2228421"/>
                <a:gd name="csY31" fmla="*/ 1010698 h 1496329"/>
                <a:gd name="csX32" fmla="*/ 2204418 w 2228421"/>
                <a:gd name="csY32" fmla="*/ 1002554 h 1496329"/>
                <a:gd name="csX33" fmla="*/ 2201418 w 2228421"/>
                <a:gd name="csY33" fmla="*/ 1000839 h 1496329"/>
                <a:gd name="csX34" fmla="*/ 2204847 w 2228421"/>
                <a:gd name="csY34" fmla="*/ 998268 h 1496329"/>
                <a:gd name="csX35" fmla="*/ 2201847 w 2228421"/>
                <a:gd name="csY35" fmla="*/ 985838 h 1496329"/>
                <a:gd name="csX36" fmla="*/ 2211277 w 2228421"/>
                <a:gd name="csY36" fmla="*/ 981123 h 1496329"/>
                <a:gd name="csX37" fmla="*/ 2152126 w 2228421"/>
                <a:gd name="csY37" fmla="*/ 786098 h 1496329"/>
                <a:gd name="csX38" fmla="*/ 2149983 w 2228421"/>
                <a:gd name="csY38" fmla="*/ 784812 h 1496329"/>
                <a:gd name="csX39" fmla="*/ 2152126 w 2228421"/>
                <a:gd name="csY39" fmla="*/ 781812 h 1496329"/>
                <a:gd name="csX40" fmla="*/ 2153412 w 2228421"/>
                <a:gd name="csY40" fmla="*/ 785241 h 1496329"/>
                <a:gd name="csX41" fmla="*/ 2152983 w 2228421"/>
                <a:gd name="csY41" fmla="*/ 785670 h 1496329"/>
                <a:gd name="csX42" fmla="*/ 2163699 w 2228421"/>
                <a:gd name="csY42" fmla="*/ 778812 h 1496329"/>
                <a:gd name="csX43" fmla="*/ 2167985 w 2228421"/>
                <a:gd name="csY43" fmla="*/ 766382 h 1496329"/>
                <a:gd name="csX44" fmla="*/ 2183416 w 2228421"/>
                <a:gd name="csY44" fmla="*/ 763381 h 1496329"/>
                <a:gd name="csX45" fmla="*/ 2170986 w 2228421"/>
                <a:gd name="csY45" fmla="*/ 757381 h 1496329"/>
                <a:gd name="csX46" fmla="*/ 2169271 w 2228421"/>
                <a:gd name="csY46" fmla="*/ 738521 h 1496329"/>
                <a:gd name="csX47" fmla="*/ 2172272 w 2228421"/>
                <a:gd name="csY47" fmla="*/ 735949 h 1496329"/>
                <a:gd name="csX48" fmla="*/ 2162842 w 2228421"/>
                <a:gd name="csY48" fmla="*/ 734235 h 1496329"/>
                <a:gd name="csX49" fmla="*/ 2158556 w 2228421"/>
                <a:gd name="csY49" fmla="*/ 721805 h 1496329"/>
                <a:gd name="csX50" fmla="*/ 2154698 w 2228421"/>
                <a:gd name="csY50" fmla="*/ 720519 h 1496329"/>
                <a:gd name="csX51" fmla="*/ 2160699 w 2228421"/>
                <a:gd name="csY51" fmla="*/ 714947 h 1496329"/>
                <a:gd name="csX52" fmla="*/ 2195417 w 2228421"/>
                <a:gd name="csY52" fmla="*/ 731663 h 1496329"/>
                <a:gd name="csX53" fmla="*/ 2197561 w 2228421"/>
                <a:gd name="csY53" fmla="*/ 748808 h 1496329"/>
                <a:gd name="csX54" fmla="*/ 2193274 w 2228421"/>
                <a:gd name="csY54" fmla="*/ 744950 h 1496329"/>
                <a:gd name="csX55" fmla="*/ 2186416 w 2228421"/>
                <a:gd name="csY55" fmla="*/ 746236 h 1496329"/>
                <a:gd name="csX56" fmla="*/ 2188559 w 2228421"/>
                <a:gd name="csY56" fmla="*/ 736807 h 1496329"/>
                <a:gd name="csX57" fmla="*/ 2185130 w 2228421"/>
                <a:gd name="csY57" fmla="*/ 743664 h 1496329"/>
                <a:gd name="csX58" fmla="*/ 2182559 w 2228421"/>
                <a:gd name="csY58" fmla="*/ 737235 h 1496329"/>
                <a:gd name="csX59" fmla="*/ 2177844 w 2228421"/>
                <a:gd name="csY59" fmla="*/ 738093 h 1496329"/>
                <a:gd name="csX60" fmla="*/ 2182130 w 2228421"/>
                <a:gd name="csY60" fmla="*/ 746236 h 1496329"/>
                <a:gd name="csX61" fmla="*/ 2176129 w 2228421"/>
                <a:gd name="csY61" fmla="*/ 742379 h 1496329"/>
                <a:gd name="csX62" fmla="*/ 2172700 w 2228421"/>
                <a:gd name="csY62" fmla="*/ 744522 h 1496329"/>
                <a:gd name="csX63" fmla="*/ 2178701 w 2228421"/>
                <a:gd name="csY63" fmla="*/ 753523 h 1496329"/>
                <a:gd name="csX64" fmla="*/ 2184702 w 2228421"/>
                <a:gd name="csY64" fmla="*/ 751380 h 1496329"/>
                <a:gd name="csX65" fmla="*/ 2184702 w 2228421"/>
                <a:gd name="csY65" fmla="*/ 747522 h 1496329"/>
                <a:gd name="csX66" fmla="*/ 2189417 w 2228421"/>
                <a:gd name="csY66" fmla="*/ 750522 h 1496329"/>
                <a:gd name="csX67" fmla="*/ 2191131 w 2228421"/>
                <a:gd name="csY67" fmla="*/ 758666 h 1496329"/>
                <a:gd name="csX68" fmla="*/ 2186845 w 2228421"/>
                <a:gd name="csY68" fmla="*/ 766810 h 1496329"/>
                <a:gd name="csX69" fmla="*/ 2192417 w 2228421"/>
                <a:gd name="csY69" fmla="*/ 776240 h 1496329"/>
                <a:gd name="csX70" fmla="*/ 2198418 w 2228421"/>
                <a:gd name="csY70" fmla="*/ 777954 h 1496329"/>
                <a:gd name="csX71" fmla="*/ 2200132 w 2228421"/>
                <a:gd name="csY71" fmla="*/ 774526 h 1496329"/>
                <a:gd name="csX72" fmla="*/ 2202275 w 2228421"/>
                <a:gd name="csY72" fmla="*/ 780098 h 1496329"/>
                <a:gd name="csX73" fmla="*/ 2206133 w 2228421"/>
                <a:gd name="csY73" fmla="*/ 779240 h 1496329"/>
                <a:gd name="csX74" fmla="*/ 2200561 w 2228421"/>
                <a:gd name="csY74" fmla="*/ 782241 h 1496329"/>
                <a:gd name="csX75" fmla="*/ 2202275 w 2228421"/>
                <a:gd name="csY75" fmla="*/ 786527 h 1496329"/>
                <a:gd name="csX76" fmla="*/ 2211277 w 2228421"/>
                <a:gd name="csY76" fmla="*/ 785670 h 1496329"/>
                <a:gd name="csX77" fmla="*/ 2211705 w 2228421"/>
                <a:gd name="csY77" fmla="*/ 789528 h 1496329"/>
                <a:gd name="csX78" fmla="*/ 2204847 w 2228421"/>
                <a:gd name="csY78" fmla="*/ 791671 h 1496329"/>
                <a:gd name="csX79" fmla="*/ 2204847 w 2228421"/>
                <a:gd name="csY79" fmla="*/ 801529 h 1496329"/>
                <a:gd name="csX80" fmla="*/ 2201418 w 2228421"/>
                <a:gd name="csY80" fmla="*/ 801529 h 1496329"/>
                <a:gd name="csX81" fmla="*/ 2206562 w 2228421"/>
                <a:gd name="csY81" fmla="*/ 816531 h 1496329"/>
                <a:gd name="csX82" fmla="*/ 2200132 w 2228421"/>
                <a:gd name="csY82" fmla="*/ 816102 h 1496329"/>
                <a:gd name="csX83" fmla="*/ 2200132 w 2228421"/>
                <a:gd name="csY83" fmla="*/ 834533 h 1496329"/>
                <a:gd name="csX84" fmla="*/ 2196703 w 2228421"/>
                <a:gd name="csY84" fmla="*/ 837962 h 1496329"/>
                <a:gd name="csX85" fmla="*/ 2207847 w 2228421"/>
                <a:gd name="csY85" fmla="*/ 843534 h 1496329"/>
                <a:gd name="csX86" fmla="*/ 2207847 w 2228421"/>
                <a:gd name="csY86" fmla="*/ 849535 h 1496329"/>
                <a:gd name="csX87" fmla="*/ 2212562 w 2228421"/>
                <a:gd name="csY87" fmla="*/ 848678 h 1496329"/>
                <a:gd name="csX88" fmla="*/ 2207419 w 2228421"/>
                <a:gd name="csY88" fmla="*/ 859393 h 1496329"/>
                <a:gd name="csX89" fmla="*/ 2197989 w 2228421"/>
                <a:gd name="csY89" fmla="*/ 861108 h 1496329"/>
                <a:gd name="csX90" fmla="*/ 2190274 w 2228421"/>
                <a:gd name="csY90" fmla="*/ 856393 h 1496329"/>
                <a:gd name="csX91" fmla="*/ 2181701 w 2228421"/>
                <a:gd name="csY91" fmla="*/ 858108 h 1496329"/>
                <a:gd name="csX92" fmla="*/ 2177415 w 2228421"/>
                <a:gd name="csY92" fmla="*/ 852535 h 1496329"/>
                <a:gd name="csX93" fmla="*/ 2165414 w 2228421"/>
                <a:gd name="csY93" fmla="*/ 853392 h 1496329"/>
                <a:gd name="csX94" fmla="*/ 2155127 w 2228421"/>
                <a:gd name="csY94" fmla="*/ 841391 h 1496329"/>
                <a:gd name="csX95" fmla="*/ 2155555 w 2228421"/>
                <a:gd name="csY95" fmla="*/ 834962 h 1496329"/>
                <a:gd name="csX96" fmla="*/ 2141411 w 2228421"/>
                <a:gd name="csY96" fmla="*/ 832819 h 1496329"/>
                <a:gd name="csX97" fmla="*/ 2133695 w 2228421"/>
                <a:gd name="csY97" fmla="*/ 825103 h 1496329"/>
                <a:gd name="csX98" fmla="*/ 2144840 w 2228421"/>
                <a:gd name="csY98" fmla="*/ 811816 h 1496329"/>
                <a:gd name="csX99" fmla="*/ 2139267 w 2228421"/>
                <a:gd name="csY99" fmla="*/ 803672 h 1496329"/>
                <a:gd name="csX100" fmla="*/ 2134553 w 2228421"/>
                <a:gd name="csY100" fmla="*/ 804100 h 1496329"/>
                <a:gd name="csX101" fmla="*/ 2141411 w 2228421"/>
                <a:gd name="csY101" fmla="*/ 800243 h 1496329"/>
                <a:gd name="csX102" fmla="*/ 2144411 w 2228421"/>
                <a:gd name="csY102" fmla="*/ 791671 h 1496329"/>
                <a:gd name="csX103" fmla="*/ 2152126 w 2228421"/>
                <a:gd name="csY103" fmla="*/ 786098 h 1496329"/>
                <a:gd name="csX104" fmla="*/ 2159413 w 2228421"/>
                <a:gd name="csY104" fmla="*/ 891540 h 1496329"/>
                <a:gd name="csX105" fmla="*/ 2172272 w 2228421"/>
                <a:gd name="csY105" fmla="*/ 891969 h 1496329"/>
                <a:gd name="csX106" fmla="*/ 2176129 w 2228421"/>
                <a:gd name="csY106" fmla="*/ 909971 h 1496329"/>
                <a:gd name="csX107" fmla="*/ 2190702 w 2228421"/>
                <a:gd name="csY107" fmla="*/ 923687 h 1496329"/>
                <a:gd name="csX108" fmla="*/ 2191560 w 2228421"/>
                <a:gd name="csY108" fmla="*/ 933117 h 1496329"/>
                <a:gd name="csX109" fmla="*/ 2180416 w 2228421"/>
                <a:gd name="csY109" fmla="*/ 934831 h 1496329"/>
                <a:gd name="csX110" fmla="*/ 2196703 w 2228421"/>
                <a:gd name="csY110" fmla="*/ 936117 h 1496329"/>
                <a:gd name="csX111" fmla="*/ 2200990 w 2228421"/>
                <a:gd name="csY111" fmla="*/ 940832 h 1496329"/>
                <a:gd name="csX112" fmla="*/ 2199704 w 2228421"/>
                <a:gd name="csY112" fmla="*/ 946404 h 1496329"/>
                <a:gd name="csX113" fmla="*/ 2205704 w 2228421"/>
                <a:gd name="csY113" fmla="*/ 946404 h 1496329"/>
                <a:gd name="csX114" fmla="*/ 2198846 w 2228421"/>
                <a:gd name="csY114" fmla="*/ 956262 h 1496329"/>
                <a:gd name="csX115" fmla="*/ 2177415 w 2228421"/>
                <a:gd name="csY115" fmla="*/ 954119 h 1496329"/>
                <a:gd name="csX116" fmla="*/ 2175701 w 2228421"/>
                <a:gd name="csY116" fmla="*/ 951976 h 1496329"/>
                <a:gd name="csX117" fmla="*/ 2181273 w 2228421"/>
                <a:gd name="csY117" fmla="*/ 951119 h 1496329"/>
                <a:gd name="csX118" fmla="*/ 2184702 w 2228421"/>
                <a:gd name="csY118" fmla="*/ 944261 h 1496329"/>
                <a:gd name="csX119" fmla="*/ 2178701 w 2228421"/>
                <a:gd name="csY119" fmla="*/ 948119 h 1496329"/>
                <a:gd name="csX120" fmla="*/ 2169271 w 2228421"/>
                <a:gd name="csY120" fmla="*/ 944690 h 1496329"/>
                <a:gd name="csX121" fmla="*/ 2169271 w 2228421"/>
                <a:gd name="csY121" fmla="*/ 939546 h 1496329"/>
                <a:gd name="csX122" fmla="*/ 2153412 w 2228421"/>
                <a:gd name="csY122" fmla="*/ 941260 h 1496329"/>
                <a:gd name="csX123" fmla="*/ 2158556 w 2228421"/>
                <a:gd name="csY123" fmla="*/ 933545 h 1496329"/>
                <a:gd name="csX124" fmla="*/ 2145697 w 2228421"/>
                <a:gd name="csY124" fmla="*/ 927545 h 1496329"/>
                <a:gd name="csX125" fmla="*/ 2152126 w 2228421"/>
                <a:gd name="csY125" fmla="*/ 917258 h 1496329"/>
                <a:gd name="csX126" fmla="*/ 2141411 w 2228421"/>
                <a:gd name="csY126" fmla="*/ 921115 h 1496329"/>
                <a:gd name="csX127" fmla="*/ 2123837 w 2228421"/>
                <a:gd name="csY127" fmla="*/ 909114 h 1496329"/>
                <a:gd name="csX128" fmla="*/ 2122551 w 2228421"/>
                <a:gd name="csY128" fmla="*/ 905685 h 1496329"/>
                <a:gd name="csX129" fmla="*/ 2134981 w 2228421"/>
                <a:gd name="csY129" fmla="*/ 906970 h 1496329"/>
                <a:gd name="csX130" fmla="*/ 2146554 w 2228421"/>
                <a:gd name="csY130" fmla="*/ 895398 h 1496329"/>
                <a:gd name="csX131" fmla="*/ 2159413 w 2228421"/>
                <a:gd name="csY131" fmla="*/ 891540 h 1496329"/>
                <a:gd name="csX132" fmla="*/ 914257 w 2228421"/>
                <a:gd name="csY132" fmla="*/ 338614 h 1496329"/>
                <a:gd name="csX133" fmla="*/ 923687 w 2228421"/>
                <a:gd name="csY133" fmla="*/ 343329 h 1496329"/>
                <a:gd name="csX134" fmla="*/ 922401 w 2228421"/>
                <a:gd name="csY134" fmla="*/ 349329 h 1496329"/>
                <a:gd name="csX135" fmla="*/ 927973 w 2228421"/>
                <a:gd name="csY135" fmla="*/ 350187 h 1496329"/>
                <a:gd name="csX136" fmla="*/ 933117 w 2228421"/>
                <a:gd name="csY136" fmla="*/ 344615 h 1496329"/>
                <a:gd name="csX137" fmla="*/ 940832 w 2228421"/>
                <a:gd name="csY137" fmla="*/ 347615 h 1496329"/>
                <a:gd name="csX138" fmla="*/ 942546 w 2228421"/>
                <a:gd name="csY138" fmla="*/ 355330 h 1496329"/>
                <a:gd name="csX139" fmla="*/ 953262 w 2228421"/>
                <a:gd name="csY139" fmla="*/ 348044 h 1496329"/>
                <a:gd name="csX140" fmla="*/ 958834 w 2228421"/>
                <a:gd name="csY140" fmla="*/ 353616 h 1496329"/>
                <a:gd name="csX141" fmla="*/ 956262 w 2228421"/>
                <a:gd name="csY141" fmla="*/ 366046 h 1496329"/>
                <a:gd name="csX142" fmla="*/ 960977 w 2228421"/>
                <a:gd name="csY142" fmla="*/ 353187 h 1496329"/>
                <a:gd name="csX143" fmla="*/ 973836 w 2228421"/>
                <a:gd name="csY143" fmla="*/ 354044 h 1496329"/>
                <a:gd name="csX144" fmla="*/ 955405 w 2228421"/>
                <a:gd name="csY144" fmla="*/ 334756 h 1496329"/>
                <a:gd name="csX145" fmla="*/ 961835 w 2228421"/>
                <a:gd name="csY145" fmla="*/ 317611 h 1496329"/>
                <a:gd name="csX146" fmla="*/ 969121 w 2228421"/>
                <a:gd name="csY146" fmla="*/ 320183 h 1496329"/>
                <a:gd name="csX147" fmla="*/ 966978 w 2228421"/>
                <a:gd name="csY147" fmla="*/ 308610 h 1496329"/>
                <a:gd name="csX148" fmla="*/ 974693 w 2228421"/>
                <a:gd name="csY148" fmla="*/ 307753 h 1496329"/>
                <a:gd name="csX149" fmla="*/ 979408 w 2228421"/>
                <a:gd name="csY149" fmla="*/ 301324 h 1496329"/>
                <a:gd name="csX150" fmla="*/ 983694 w 2228421"/>
                <a:gd name="csY150" fmla="*/ 316754 h 1496329"/>
                <a:gd name="csX151" fmla="*/ 992696 w 2228421"/>
                <a:gd name="csY151" fmla="*/ 316754 h 1496329"/>
                <a:gd name="csX152" fmla="*/ 991410 w 2228421"/>
                <a:gd name="csY152" fmla="*/ 311610 h 1496329"/>
                <a:gd name="csX153" fmla="*/ 994410 w 2228421"/>
                <a:gd name="csY153" fmla="*/ 310753 h 1496329"/>
                <a:gd name="csX154" fmla="*/ 1007269 w 2228421"/>
                <a:gd name="csY154" fmla="*/ 315039 h 1496329"/>
                <a:gd name="csX155" fmla="*/ 1006411 w 2228421"/>
                <a:gd name="csY155" fmla="*/ 324898 h 1496329"/>
                <a:gd name="csX156" fmla="*/ 1017556 w 2228421"/>
                <a:gd name="csY156" fmla="*/ 324469 h 1496329"/>
                <a:gd name="csX157" fmla="*/ 1025271 w 2228421"/>
                <a:gd name="csY157" fmla="*/ 310753 h 1496329"/>
                <a:gd name="csX158" fmla="*/ 1020556 w 2228421"/>
                <a:gd name="csY158" fmla="*/ 304324 h 1496329"/>
                <a:gd name="csX159" fmla="*/ 1023556 w 2228421"/>
                <a:gd name="csY159" fmla="*/ 300895 h 1496329"/>
                <a:gd name="csX160" fmla="*/ 1028700 w 2228421"/>
                <a:gd name="csY160" fmla="*/ 304324 h 1496329"/>
                <a:gd name="csX161" fmla="*/ 1037701 w 2228421"/>
                <a:gd name="csY161" fmla="*/ 293608 h 1496329"/>
                <a:gd name="csX162" fmla="*/ 1038130 w 2228421"/>
                <a:gd name="csY162" fmla="*/ 315468 h 1496329"/>
                <a:gd name="csX163" fmla="*/ 1032129 w 2228421"/>
                <a:gd name="csY163" fmla="*/ 335185 h 1496329"/>
                <a:gd name="csX164" fmla="*/ 1025271 w 2228421"/>
                <a:gd name="csY164" fmla="*/ 337328 h 1496329"/>
                <a:gd name="csX165" fmla="*/ 1023985 w 2228421"/>
                <a:gd name="csY165" fmla="*/ 344615 h 1496329"/>
                <a:gd name="csX166" fmla="*/ 1028700 w 2228421"/>
                <a:gd name="csY166" fmla="*/ 348044 h 1496329"/>
                <a:gd name="csX167" fmla="*/ 1028700 w 2228421"/>
                <a:gd name="csY167" fmla="*/ 354902 h 1496329"/>
                <a:gd name="csX168" fmla="*/ 1023985 w 2228421"/>
                <a:gd name="csY168" fmla="*/ 357902 h 1496329"/>
                <a:gd name="csX169" fmla="*/ 1034272 w 2228421"/>
                <a:gd name="csY169" fmla="*/ 359616 h 1496329"/>
                <a:gd name="csX170" fmla="*/ 1041987 w 2228421"/>
                <a:gd name="csY170" fmla="*/ 351044 h 1496329"/>
                <a:gd name="csX171" fmla="*/ 1041130 w 2228421"/>
                <a:gd name="csY171" fmla="*/ 365189 h 1496329"/>
                <a:gd name="csX172" fmla="*/ 1034272 w 2228421"/>
                <a:gd name="csY172" fmla="*/ 365617 h 1496329"/>
                <a:gd name="csX173" fmla="*/ 1035987 w 2228421"/>
                <a:gd name="csY173" fmla="*/ 373761 h 1496329"/>
                <a:gd name="csX174" fmla="*/ 1038987 w 2228421"/>
                <a:gd name="csY174" fmla="*/ 375904 h 1496329"/>
                <a:gd name="csX175" fmla="*/ 1041130 w 2228421"/>
                <a:gd name="csY175" fmla="*/ 372047 h 1496329"/>
                <a:gd name="csX176" fmla="*/ 1047131 w 2228421"/>
                <a:gd name="csY176" fmla="*/ 377190 h 1496329"/>
                <a:gd name="csX177" fmla="*/ 1052703 w 2228421"/>
                <a:gd name="csY177" fmla="*/ 372475 h 1496329"/>
                <a:gd name="csX178" fmla="*/ 1053989 w 2228421"/>
                <a:gd name="csY178" fmla="*/ 389192 h 1496329"/>
                <a:gd name="csX179" fmla="*/ 1070277 w 2228421"/>
                <a:gd name="csY179" fmla="*/ 365189 h 1496329"/>
                <a:gd name="csX180" fmla="*/ 1080564 w 2228421"/>
                <a:gd name="csY180" fmla="*/ 370332 h 1496329"/>
                <a:gd name="csX181" fmla="*/ 1080564 w 2228421"/>
                <a:gd name="csY181" fmla="*/ 373333 h 1496329"/>
                <a:gd name="csX182" fmla="*/ 1072848 w 2228421"/>
                <a:gd name="csY182" fmla="*/ 372047 h 1496329"/>
                <a:gd name="csX183" fmla="*/ 1067276 w 2228421"/>
                <a:gd name="csY183" fmla="*/ 384477 h 1496329"/>
                <a:gd name="csX184" fmla="*/ 1071563 w 2228421"/>
                <a:gd name="csY184" fmla="*/ 386620 h 1496329"/>
                <a:gd name="csX185" fmla="*/ 1077135 w 2228421"/>
                <a:gd name="csY185" fmla="*/ 375047 h 1496329"/>
                <a:gd name="csX186" fmla="*/ 1085707 w 2228421"/>
                <a:gd name="csY186" fmla="*/ 388763 h 1496329"/>
                <a:gd name="csX187" fmla="*/ 1078849 w 2228421"/>
                <a:gd name="csY187" fmla="*/ 398621 h 1496329"/>
                <a:gd name="csX188" fmla="*/ 1086993 w 2228421"/>
                <a:gd name="csY188" fmla="*/ 399050 h 1496329"/>
                <a:gd name="csX189" fmla="*/ 1072420 w 2228421"/>
                <a:gd name="csY189" fmla="*/ 406765 h 1496329"/>
                <a:gd name="csX190" fmla="*/ 1080992 w 2228421"/>
                <a:gd name="csY190" fmla="*/ 407623 h 1496329"/>
                <a:gd name="csX191" fmla="*/ 1081421 w 2228421"/>
                <a:gd name="csY191" fmla="*/ 423053 h 1496329"/>
                <a:gd name="csX192" fmla="*/ 1099852 w 2228421"/>
                <a:gd name="csY192" fmla="*/ 423482 h 1496329"/>
                <a:gd name="csX193" fmla="*/ 1095566 w 2228421"/>
                <a:gd name="csY193" fmla="*/ 407623 h 1496329"/>
                <a:gd name="csX194" fmla="*/ 1114425 w 2228421"/>
                <a:gd name="csY194" fmla="*/ 395192 h 1496329"/>
                <a:gd name="csX195" fmla="*/ 1125998 w 2228421"/>
                <a:gd name="csY195" fmla="*/ 376761 h 1496329"/>
                <a:gd name="csX196" fmla="*/ 1108424 w 2228421"/>
                <a:gd name="csY196" fmla="*/ 368189 h 1496329"/>
                <a:gd name="csX197" fmla="*/ 1126427 w 2228421"/>
                <a:gd name="csY197" fmla="*/ 362617 h 1496329"/>
                <a:gd name="csX198" fmla="*/ 1131999 w 2228421"/>
                <a:gd name="csY198" fmla="*/ 352759 h 1496329"/>
                <a:gd name="csX199" fmla="*/ 1117425 w 2228421"/>
                <a:gd name="csY199" fmla="*/ 347186 h 1496329"/>
                <a:gd name="csX200" fmla="*/ 1097709 w 2228421"/>
                <a:gd name="csY200" fmla="*/ 345900 h 1496329"/>
                <a:gd name="csX201" fmla="*/ 1083993 w 2228421"/>
                <a:gd name="csY201" fmla="*/ 318897 h 1496329"/>
                <a:gd name="csX202" fmla="*/ 1076706 w 2228421"/>
                <a:gd name="csY202" fmla="*/ 319326 h 1496329"/>
                <a:gd name="csX203" fmla="*/ 1070277 w 2228421"/>
                <a:gd name="csY203" fmla="*/ 310753 h 1496329"/>
                <a:gd name="csX204" fmla="*/ 1067276 w 2228421"/>
                <a:gd name="csY204" fmla="*/ 296180 h 1496329"/>
                <a:gd name="csX205" fmla="*/ 1059561 w 2228421"/>
                <a:gd name="csY205" fmla="*/ 295323 h 1496329"/>
                <a:gd name="csX206" fmla="*/ 1054418 w 2228421"/>
                <a:gd name="csY206" fmla="*/ 286322 h 1496329"/>
                <a:gd name="csX207" fmla="*/ 1048845 w 2228421"/>
                <a:gd name="csY207" fmla="*/ 285464 h 1496329"/>
                <a:gd name="csX208" fmla="*/ 1051417 w 2228421"/>
                <a:gd name="csY208" fmla="*/ 274320 h 1496329"/>
                <a:gd name="csX209" fmla="*/ 1043273 w 2228421"/>
                <a:gd name="csY209" fmla="*/ 270034 h 1496329"/>
                <a:gd name="csX210" fmla="*/ 1057847 w 2228421"/>
                <a:gd name="csY210" fmla="*/ 265748 h 1496329"/>
                <a:gd name="csX211" fmla="*/ 1054846 w 2228421"/>
                <a:gd name="csY211" fmla="*/ 258032 h 1496329"/>
                <a:gd name="csX212" fmla="*/ 1059561 w 2228421"/>
                <a:gd name="csY212" fmla="*/ 255889 h 1496329"/>
                <a:gd name="csX213" fmla="*/ 1062990 w 2228421"/>
                <a:gd name="csY213" fmla="*/ 243888 h 1496329"/>
                <a:gd name="csX214" fmla="*/ 1047131 w 2228421"/>
                <a:gd name="csY214" fmla="*/ 252460 h 1496329"/>
                <a:gd name="csX215" fmla="*/ 1048845 w 2228421"/>
                <a:gd name="csY215" fmla="*/ 246888 h 1496329"/>
                <a:gd name="csX216" fmla="*/ 1038558 w 2228421"/>
                <a:gd name="csY216" fmla="*/ 244745 h 1496329"/>
                <a:gd name="csX217" fmla="*/ 1032129 w 2228421"/>
                <a:gd name="csY217" fmla="*/ 250746 h 1496329"/>
                <a:gd name="csX218" fmla="*/ 1034272 w 2228421"/>
                <a:gd name="csY218" fmla="*/ 244745 h 1496329"/>
                <a:gd name="csX219" fmla="*/ 1029986 w 2228421"/>
                <a:gd name="csY219" fmla="*/ 236173 h 1496329"/>
                <a:gd name="csX220" fmla="*/ 1032986 w 2228421"/>
                <a:gd name="csY220" fmla="*/ 231886 h 1496329"/>
                <a:gd name="csX221" fmla="*/ 1021413 w 2228421"/>
                <a:gd name="csY221" fmla="*/ 231029 h 1496329"/>
                <a:gd name="csX222" fmla="*/ 1032986 w 2228421"/>
                <a:gd name="csY222" fmla="*/ 244316 h 1496329"/>
                <a:gd name="csX223" fmla="*/ 1032986 w 2228421"/>
                <a:gd name="csY223" fmla="*/ 247745 h 1496329"/>
                <a:gd name="csX224" fmla="*/ 1028271 w 2228421"/>
                <a:gd name="csY224" fmla="*/ 250746 h 1496329"/>
                <a:gd name="csX225" fmla="*/ 1024842 w 2228421"/>
                <a:gd name="csY225" fmla="*/ 245602 h 1496329"/>
                <a:gd name="csX226" fmla="*/ 1015413 w 2228421"/>
                <a:gd name="csY226" fmla="*/ 246031 h 1496329"/>
                <a:gd name="csX227" fmla="*/ 1011984 w 2228421"/>
                <a:gd name="csY227" fmla="*/ 227600 h 1496329"/>
                <a:gd name="csX228" fmla="*/ 1001268 w 2228421"/>
                <a:gd name="csY228" fmla="*/ 223742 h 1496329"/>
                <a:gd name="csX229" fmla="*/ 1010698 w 2228421"/>
                <a:gd name="csY229" fmla="*/ 201883 h 1496329"/>
                <a:gd name="csX230" fmla="*/ 1021842 w 2228421"/>
                <a:gd name="csY230" fmla="*/ 226314 h 1496329"/>
                <a:gd name="csX231" fmla="*/ 1027414 w 2228421"/>
                <a:gd name="csY231" fmla="*/ 216456 h 1496329"/>
                <a:gd name="csX232" fmla="*/ 1033844 w 2228421"/>
                <a:gd name="csY232" fmla="*/ 214741 h 1496329"/>
                <a:gd name="csX233" fmla="*/ 1028271 w 2228421"/>
                <a:gd name="csY233" fmla="*/ 202311 h 1496329"/>
                <a:gd name="csX234" fmla="*/ 1037273 w 2228421"/>
                <a:gd name="csY234" fmla="*/ 196310 h 1496329"/>
                <a:gd name="csX235" fmla="*/ 1042416 w 2228421"/>
                <a:gd name="csY235" fmla="*/ 185166 h 1496329"/>
                <a:gd name="csX236" fmla="*/ 1036415 w 2228421"/>
                <a:gd name="csY236" fmla="*/ 181737 h 1496329"/>
                <a:gd name="csX237" fmla="*/ 1027414 w 2228421"/>
                <a:gd name="csY237" fmla="*/ 186023 h 1496329"/>
                <a:gd name="csX238" fmla="*/ 1025700 w 2228421"/>
                <a:gd name="csY238" fmla="*/ 182166 h 1496329"/>
                <a:gd name="csX239" fmla="*/ 1031700 w 2228421"/>
                <a:gd name="csY239" fmla="*/ 168878 h 1496329"/>
                <a:gd name="csX240" fmla="*/ 1039416 w 2228421"/>
                <a:gd name="csY240" fmla="*/ 172736 h 1496329"/>
                <a:gd name="csX241" fmla="*/ 1056989 w 2228421"/>
                <a:gd name="csY241" fmla="*/ 172307 h 1496329"/>
                <a:gd name="csX242" fmla="*/ 1060847 w 2228421"/>
                <a:gd name="csY242" fmla="*/ 158163 h 1496329"/>
                <a:gd name="csX243" fmla="*/ 1067276 w 2228421"/>
                <a:gd name="csY243" fmla="*/ 157734 h 1496329"/>
                <a:gd name="csX244" fmla="*/ 1062990 w 2228421"/>
                <a:gd name="csY244" fmla="*/ 154305 h 1496329"/>
                <a:gd name="csX245" fmla="*/ 1062990 w 2228421"/>
                <a:gd name="csY245" fmla="*/ 127302 h 1496329"/>
                <a:gd name="csX246" fmla="*/ 1069419 w 2228421"/>
                <a:gd name="csY246" fmla="*/ 121730 h 1496329"/>
                <a:gd name="csX247" fmla="*/ 1080564 w 2228421"/>
                <a:gd name="csY247" fmla="*/ 89154 h 1496329"/>
                <a:gd name="csX248" fmla="*/ 1085707 w 2228421"/>
                <a:gd name="csY248" fmla="*/ 89583 h 1496329"/>
                <a:gd name="csX249" fmla="*/ 1086564 w 2228421"/>
                <a:gd name="csY249" fmla="*/ 95155 h 1496329"/>
                <a:gd name="csX250" fmla="*/ 1098566 w 2228421"/>
                <a:gd name="csY250" fmla="*/ 92583 h 1496329"/>
                <a:gd name="csX251" fmla="*/ 1106710 w 2228421"/>
                <a:gd name="csY251" fmla="*/ 101156 h 1496329"/>
                <a:gd name="csX252" fmla="*/ 1119997 w 2228421"/>
                <a:gd name="csY252" fmla="*/ 102870 h 1496329"/>
                <a:gd name="csX253" fmla="*/ 1118283 w 2228421"/>
                <a:gd name="csY253" fmla="*/ 97298 h 1496329"/>
                <a:gd name="csX254" fmla="*/ 1108424 w 2228421"/>
                <a:gd name="csY254" fmla="*/ 99013 h 1496329"/>
                <a:gd name="csX255" fmla="*/ 1104567 w 2228421"/>
                <a:gd name="csY255" fmla="*/ 90440 h 1496329"/>
                <a:gd name="csX256" fmla="*/ 1092137 w 2228421"/>
                <a:gd name="csY256" fmla="*/ 84011 h 1496329"/>
                <a:gd name="csX257" fmla="*/ 1090851 w 2228421"/>
                <a:gd name="csY257" fmla="*/ 79724 h 1496329"/>
                <a:gd name="csX258" fmla="*/ 1095137 w 2228421"/>
                <a:gd name="csY258" fmla="*/ 81439 h 1496329"/>
                <a:gd name="csX259" fmla="*/ 1098995 w 2228421"/>
                <a:gd name="csY259" fmla="*/ 77153 h 1496329"/>
                <a:gd name="csX260" fmla="*/ 1089565 w 2228421"/>
                <a:gd name="csY260" fmla="*/ 78439 h 1496329"/>
                <a:gd name="csX261" fmla="*/ 1089565 w 2228421"/>
                <a:gd name="csY261" fmla="*/ 66437 h 1496329"/>
                <a:gd name="csX262" fmla="*/ 1085707 w 2228421"/>
                <a:gd name="csY262" fmla="*/ 69437 h 1496329"/>
                <a:gd name="csX263" fmla="*/ 1084850 w 2228421"/>
                <a:gd name="csY263" fmla="*/ 64294 h 1496329"/>
                <a:gd name="csX264" fmla="*/ 1085707 w 2228421"/>
                <a:gd name="csY264" fmla="*/ 58722 h 1496329"/>
                <a:gd name="csX265" fmla="*/ 1090851 w 2228421"/>
                <a:gd name="csY265" fmla="*/ 60436 h 1496329"/>
                <a:gd name="csX266" fmla="*/ 1086136 w 2228421"/>
                <a:gd name="csY266" fmla="*/ 56579 h 1496329"/>
                <a:gd name="csX267" fmla="*/ 1090422 w 2228421"/>
                <a:gd name="csY267" fmla="*/ 55293 h 1496329"/>
                <a:gd name="csX268" fmla="*/ 1086136 w 2228421"/>
                <a:gd name="csY268" fmla="*/ 55293 h 1496329"/>
                <a:gd name="csX269" fmla="*/ 1091279 w 2228421"/>
                <a:gd name="csY269" fmla="*/ 46720 h 1496329"/>
                <a:gd name="csX270" fmla="*/ 1088708 w 2228421"/>
                <a:gd name="csY270" fmla="*/ 42434 h 1496329"/>
                <a:gd name="csX271" fmla="*/ 1101995 w 2228421"/>
                <a:gd name="csY271" fmla="*/ 30433 h 1496329"/>
                <a:gd name="csX272" fmla="*/ 1105853 w 2228421"/>
                <a:gd name="csY272" fmla="*/ 33861 h 1496329"/>
                <a:gd name="csX273" fmla="*/ 1110139 w 2228421"/>
                <a:gd name="csY273" fmla="*/ 31718 h 1496329"/>
                <a:gd name="csX274" fmla="*/ 1110567 w 2228421"/>
                <a:gd name="csY274" fmla="*/ 31718 h 1496329"/>
                <a:gd name="csX275" fmla="*/ 1111853 w 2228421"/>
                <a:gd name="csY275" fmla="*/ 36433 h 1496329"/>
                <a:gd name="csX276" fmla="*/ 1128998 w 2228421"/>
                <a:gd name="csY276" fmla="*/ 40719 h 1496329"/>
                <a:gd name="csX277" fmla="*/ 1137999 w 2228421"/>
                <a:gd name="csY277" fmla="*/ 51435 h 1496329"/>
                <a:gd name="csX278" fmla="*/ 1137142 w 2228421"/>
                <a:gd name="csY278" fmla="*/ 73724 h 1496329"/>
                <a:gd name="csX279" fmla="*/ 1156002 w 2228421"/>
                <a:gd name="csY279" fmla="*/ 88297 h 1496329"/>
                <a:gd name="csX280" fmla="*/ 1166289 w 2228421"/>
                <a:gd name="csY280" fmla="*/ 101584 h 1496329"/>
                <a:gd name="csX281" fmla="*/ 1165003 w 2228421"/>
                <a:gd name="csY281" fmla="*/ 112729 h 1496329"/>
                <a:gd name="csX282" fmla="*/ 1188149 w 2228421"/>
                <a:gd name="csY282" fmla="*/ 133303 h 1496329"/>
                <a:gd name="csX283" fmla="*/ 1206579 w 2228421"/>
                <a:gd name="csY283" fmla="*/ 162449 h 1496329"/>
                <a:gd name="csX284" fmla="*/ 1219867 w 2228421"/>
                <a:gd name="csY284" fmla="*/ 166307 h 1496329"/>
                <a:gd name="csX285" fmla="*/ 1254585 w 2228421"/>
                <a:gd name="csY285" fmla="*/ 149162 h 1496329"/>
                <a:gd name="csX286" fmla="*/ 1294876 w 2228421"/>
                <a:gd name="csY286" fmla="*/ 153448 h 1496329"/>
                <a:gd name="csX287" fmla="*/ 1300877 w 2228421"/>
                <a:gd name="csY287" fmla="*/ 150876 h 1496329"/>
                <a:gd name="csX288" fmla="*/ 1315450 w 2228421"/>
                <a:gd name="csY288" fmla="*/ 143161 h 1496329"/>
                <a:gd name="csX289" fmla="*/ 1337310 w 2228421"/>
                <a:gd name="csY289" fmla="*/ 135017 h 1496329"/>
                <a:gd name="csX290" fmla="*/ 1353169 w 2228421"/>
                <a:gd name="csY290" fmla="*/ 135874 h 1496329"/>
                <a:gd name="csX291" fmla="*/ 1364313 w 2228421"/>
                <a:gd name="csY291" fmla="*/ 130302 h 1496329"/>
                <a:gd name="csX292" fmla="*/ 1372029 w 2228421"/>
                <a:gd name="csY292" fmla="*/ 117015 h 1496329"/>
                <a:gd name="csX293" fmla="*/ 1374172 w 2228421"/>
                <a:gd name="csY293" fmla="*/ 105013 h 1496329"/>
                <a:gd name="csX294" fmla="*/ 1394746 w 2228421"/>
                <a:gd name="csY294" fmla="*/ 73295 h 1496329"/>
                <a:gd name="csX295" fmla="*/ 1397318 w 2228421"/>
                <a:gd name="csY295" fmla="*/ 35576 h 1496329"/>
                <a:gd name="csX296" fmla="*/ 1397318 w 2228421"/>
                <a:gd name="csY296" fmla="*/ 29147 h 1496329"/>
                <a:gd name="csX297" fmla="*/ 1396889 w 2228421"/>
                <a:gd name="csY297" fmla="*/ 21431 h 1496329"/>
                <a:gd name="csX298" fmla="*/ 1402890 w 2228421"/>
                <a:gd name="csY298" fmla="*/ 20574 h 1496329"/>
                <a:gd name="csX299" fmla="*/ 1464612 w 2228421"/>
                <a:gd name="csY299" fmla="*/ 0 h 1496329"/>
                <a:gd name="csX300" fmla="*/ 1490758 w 2228421"/>
                <a:gd name="csY300" fmla="*/ 24003 h 1496329"/>
                <a:gd name="csX301" fmla="*/ 1506617 w 2228421"/>
                <a:gd name="csY301" fmla="*/ 31290 h 1496329"/>
                <a:gd name="csX302" fmla="*/ 1529763 w 2228421"/>
                <a:gd name="csY302" fmla="*/ 51006 h 1496329"/>
                <a:gd name="csX303" fmla="*/ 1540050 w 2228421"/>
                <a:gd name="csY303" fmla="*/ 72009 h 1496329"/>
                <a:gd name="csX304" fmla="*/ 1558481 w 2228421"/>
                <a:gd name="csY304" fmla="*/ 81868 h 1496329"/>
                <a:gd name="csX305" fmla="*/ 1568768 w 2228421"/>
                <a:gd name="csY305" fmla="*/ 76724 h 1496329"/>
                <a:gd name="csX306" fmla="*/ 1590627 w 2228421"/>
                <a:gd name="csY306" fmla="*/ 54435 h 1496329"/>
                <a:gd name="csX307" fmla="*/ 1600486 w 2228421"/>
                <a:gd name="csY307" fmla="*/ 36433 h 1496329"/>
                <a:gd name="csX308" fmla="*/ 1609916 w 2228421"/>
                <a:gd name="csY308" fmla="*/ 34290 h 1496329"/>
                <a:gd name="csX309" fmla="*/ 1620631 w 2228421"/>
                <a:gd name="csY309" fmla="*/ 43291 h 1496329"/>
                <a:gd name="csX310" fmla="*/ 1635633 w 2228421"/>
                <a:gd name="csY310" fmla="*/ 82296 h 1496329"/>
                <a:gd name="csX311" fmla="*/ 1654493 w 2228421"/>
                <a:gd name="csY311" fmla="*/ 100298 h 1496329"/>
                <a:gd name="csX312" fmla="*/ 1656207 w 2228421"/>
                <a:gd name="csY312" fmla="*/ 108871 h 1496329"/>
                <a:gd name="csX313" fmla="*/ 1648063 w 2228421"/>
                <a:gd name="csY313" fmla="*/ 135017 h 1496329"/>
                <a:gd name="csX314" fmla="*/ 1648492 w 2228421"/>
                <a:gd name="csY314" fmla="*/ 154305 h 1496329"/>
                <a:gd name="csX315" fmla="*/ 1666065 w 2228421"/>
                <a:gd name="csY315" fmla="*/ 155591 h 1496329"/>
                <a:gd name="csX316" fmla="*/ 1678496 w 2228421"/>
                <a:gd name="csY316" fmla="*/ 165021 h 1496329"/>
                <a:gd name="csX317" fmla="*/ 1696498 w 2228421"/>
                <a:gd name="csY317" fmla="*/ 166735 h 1496329"/>
                <a:gd name="csX318" fmla="*/ 1721358 w 2228421"/>
                <a:gd name="csY318" fmla="*/ 159020 h 1496329"/>
                <a:gd name="csX319" fmla="*/ 1744075 w 2228421"/>
                <a:gd name="csY319" fmla="*/ 158591 h 1496329"/>
                <a:gd name="csX320" fmla="*/ 1760792 w 2228421"/>
                <a:gd name="csY320" fmla="*/ 164164 h 1496329"/>
                <a:gd name="csX321" fmla="*/ 1796796 w 2228421"/>
                <a:gd name="csY321" fmla="*/ 163735 h 1496329"/>
                <a:gd name="csX322" fmla="*/ 1819513 w 2228421"/>
                <a:gd name="csY322" fmla="*/ 176165 h 1496329"/>
                <a:gd name="csX323" fmla="*/ 1836658 w 2228421"/>
                <a:gd name="csY323" fmla="*/ 168021 h 1496329"/>
                <a:gd name="csX324" fmla="*/ 1878235 w 2228421"/>
                <a:gd name="csY324" fmla="*/ 168450 h 1496329"/>
                <a:gd name="csX325" fmla="*/ 1904810 w 2228421"/>
                <a:gd name="csY325" fmla="*/ 138446 h 1496329"/>
                <a:gd name="csX326" fmla="*/ 1917240 w 2228421"/>
                <a:gd name="csY326" fmla="*/ 139732 h 1496329"/>
                <a:gd name="csX327" fmla="*/ 1939528 w 2228421"/>
                <a:gd name="csY327" fmla="*/ 134160 h 1496329"/>
                <a:gd name="csX328" fmla="*/ 1974675 w 2228421"/>
                <a:gd name="csY328" fmla="*/ 138446 h 1496329"/>
                <a:gd name="csX329" fmla="*/ 2057829 w 2228421"/>
                <a:gd name="csY329" fmla="*/ 191595 h 1496329"/>
                <a:gd name="csX330" fmla="*/ 2052257 w 2228421"/>
                <a:gd name="csY330" fmla="*/ 201025 h 1496329"/>
                <a:gd name="csX331" fmla="*/ 2057829 w 2228421"/>
                <a:gd name="csY331" fmla="*/ 206169 h 1496329"/>
                <a:gd name="csX332" fmla="*/ 2063829 w 2228421"/>
                <a:gd name="csY332" fmla="*/ 208312 h 1496329"/>
                <a:gd name="csX333" fmla="*/ 2067687 w 2228421"/>
                <a:gd name="csY333" fmla="*/ 216027 h 1496329"/>
                <a:gd name="csX334" fmla="*/ 2071545 w 2228421"/>
                <a:gd name="csY334" fmla="*/ 229314 h 1496329"/>
                <a:gd name="csX335" fmla="*/ 2078831 w 2228421"/>
                <a:gd name="csY335" fmla="*/ 264033 h 1496329"/>
                <a:gd name="csX336" fmla="*/ 2077117 w 2228421"/>
                <a:gd name="csY336" fmla="*/ 277320 h 1496329"/>
                <a:gd name="csX337" fmla="*/ 2083546 w 2228421"/>
                <a:gd name="csY337" fmla="*/ 283321 h 1496329"/>
                <a:gd name="csX338" fmla="*/ 2086975 w 2228421"/>
                <a:gd name="csY338" fmla="*/ 304753 h 1496329"/>
                <a:gd name="csX339" fmla="*/ 2104977 w 2228421"/>
                <a:gd name="csY339" fmla="*/ 336042 h 1496329"/>
                <a:gd name="csX340" fmla="*/ 2116550 w 2228421"/>
                <a:gd name="csY340" fmla="*/ 337757 h 1496329"/>
                <a:gd name="csX341" fmla="*/ 2123837 w 2228421"/>
                <a:gd name="csY341" fmla="*/ 344186 h 1496329"/>
                <a:gd name="csX342" fmla="*/ 2138839 w 2228421"/>
                <a:gd name="csY342" fmla="*/ 382334 h 1496329"/>
                <a:gd name="csX343" fmla="*/ 2151269 w 2228421"/>
                <a:gd name="csY343" fmla="*/ 402050 h 1496329"/>
                <a:gd name="csX344" fmla="*/ 2179558 w 2228421"/>
                <a:gd name="csY344" fmla="*/ 422196 h 1496329"/>
                <a:gd name="csX345" fmla="*/ 2184273 w 2228421"/>
                <a:gd name="csY345" fmla="*/ 429482 h 1496329"/>
                <a:gd name="csX346" fmla="*/ 2198846 w 2228421"/>
                <a:gd name="csY346" fmla="*/ 468059 h 1496329"/>
                <a:gd name="csX347" fmla="*/ 2188131 w 2228421"/>
                <a:gd name="csY347" fmla="*/ 473202 h 1496329"/>
                <a:gd name="csX348" fmla="*/ 2182130 w 2228421"/>
                <a:gd name="csY348" fmla="*/ 488633 h 1496329"/>
                <a:gd name="csX349" fmla="*/ 2176987 w 2228421"/>
                <a:gd name="csY349" fmla="*/ 485632 h 1496329"/>
                <a:gd name="csX350" fmla="*/ 2176987 w 2228421"/>
                <a:gd name="csY350" fmla="*/ 487347 h 1496329"/>
                <a:gd name="csX351" fmla="*/ 2178272 w 2228421"/>
                <a:gd name="csY351" fmla="*/ 489061 h 1496329"/>
                <a:gd name="csX352" fmla="*/ 2175701 w 2228421"/>
                <a:gd name="csY352" fmla="*/ 487347 h 1496329"/>
                <a:gd name="csX353" fmla="*/ 2176558 w 2228421"/>
                <a:gd name="csY353" fmla="*/ 485204 h 1496329"/>
                <a:gd name="csX354" fmla="*/ 2172700 w 2228421"/>
                <a:gd name="csY354" fmla="*/ 483060 h 1496329"/>
                <a:gd name="csX355" fmla="*/ 2167985 w 2228421"/>
                <a:gd name="csY355" fmla="*/ 492062 h 1496329"/>
                <a:gd name="csX356" fmla="*/ 2152126 w 2228421"/>
                <a:gd name="csY356" fmla="*/ 497634 h 1496329"/>
                <a:gd name="csX357" fmla="*/ 2151698 w 2228421"/>
                <a:gd name="csY357" fmla="*/ 472774 h 1496329"/>
                <a:gd name="csX358" fmla="*/ 2144411 w 2228421"/>
                <a:gd name="csY358" fmla="*/ 467201 h 1496329"/>
                <a:gd name="csX359" fmla="*/ 2139696 w 2228421"/>
                <a:gd name="csY359" fmla="*/ 455200 h 1496329"/>
                <a:gd name="csX360" fmla="*/ 2150412 w 2228421"/>
                <a:gd name="csY360" fmla="*/ 499777 h 1496329"/>
                <a:gd name="csX361" fmla="*/ 2136267 w 2228421"/>
                <a:gd name="csY361" fmla="*/ 509635 h 1496329"/>
                <a:gd name="csX362" fmla="*/ 2134124 w 2228421"/>
                <a:gd name="csY362" fmla="*/ 517779 h 1496329"/>
                <a:gd name="csX363" fmla="*/ 2128981 w 2228421"/>
                <a:gd name="csY363" fmla="*/ 516065 h 1496329"/>
                <a:gd name="csX364" fmla="*/ 2123837 w 2228421"/>
                <a:gd name="csY364" fmla="*/ 525066 h 1496329"/>
                <a:gd name="csX365" fmla="*/ 2116979 w 2228421"/>
                <a:gd name="csY365" fmla="*/ 524209 h 1496329"/>
                <a:gd name="csX366" fmla="*/ 2118693 w 2228421"/>
                <a:gd name="csY366" fmla="*/ 538353 h 1496329"/>
                <a:gd name="csX367" fmla="*/ 2103263 w 2228421"/>
                <a:gd name="csY367" fmla="*/ 548640 h 1496329"/>
                <a:gd name="csX368" fmla="*/ 2101120 w 2228421"/>
                <a:gd name="csY368" fmla="*/ 546068 h 1496329"/>
                <a:gd name="csX369" fmla="*/ 2092119 w 2228421"/>
                <a:gd name="csY369" fmla="*/ 549497 h 1496329"/>
                <a:gd name="csX370" fmla="*/ 2094262 w 2228421"/>
                <a:gd name="csY370" fmla="*/ 553355 h 1496329"/>
                <a:gd name="csX371" fmla="*/ 2083975 w 2228421"/>
                <a:gd name="csY371" fmla="*/ 561499 h 1496329"/>
                <a:gd name="csX372" fmla="*/ 2075402 w 2228421"/>
                <a:gd name="csY372" fmla="*/ 549069 h 1496329"/>
                <a:gd name="csX373" fmla="*/ 2065115 w 2228421"/>
                <a:gd name="csY373" fmla="*/ 550355 h 1496329"/>
                <a:gd name="csX374" fmla="*/ 2075831 w 2228421"/>
                <a:gd name="csY374" fmla="*/ 564499 h 1496329"/>
                <a:gd name="csX375" fmla="*/ 2063829 w 2228421"/>
                <a:gd name="csY375" fmla="*/ 549926 h 1496329"/>
                <a:gd name="csX376" fmla="*/ 2080117 w 2228421"/>
                <a:gd name="csY376" fmla="*/ 546068 h 1496329"/>
                <a:gd name="csX377" fmla="*/ 2062115 w 2228421"/>
                <a:gd name="csY377" fmla="*/ 547783 h 1496329"/>
                <a:gd name="csX378" fmla="*/ 2059543 w 2228421"/>
                <a:gd name="csY378" fmla="*/ 537496 h 1496329"/>
                <a:gd name="csX379" fmla="*/ 2056114 w 2228421"/>
                <a:gd name="csY379" fmla="*/ 539210 h 1496329"/>
                <a:gd name="csX380" fmla="*/ 2055257 w 2228421"/>
                <a:gd name="csY380" fmla="*/ 532781 h 1496329"/>
                <a:gd name="csX381" fmla="*/ 2049256 w 2228421"/>
                <a:gd name="csY381" fmla="*/ 528495 h 1496329"/>
                <a:gd name="csX382" fmla="*/ 2050542 w 2228421"/>
                <a:gd name="csY382" fmla="*/ 507492 h 1496329"/>
                <a:gd name="csX383" fmla="*/ 2044541 w 2228421"/>
                <a:gd name="csY383" fmla="*/ 501920 h 1496329"/>
                <a:gd name="csX384" fmla="*/ 2047113 w 2228421"/>
                <a:gd name="csY384" fmla="*/ 512207 h 1496329"/>
                <a:gd name="csX385" fmla="*/ 2043684 w 2228421"/>
                <a:gd name="csY385" fmla="*/ 527638 h 1496329"/>
                <a:gd name="csX386" fmla="*/ 2030825 w 2228421"/>
                <a:gd name="csY386" fmla="*/ 526780 h 1496329"/>
                <a:gd name="csX387" fmla="*/ 2026968 w 2228421"/>
                <a:gd name="csY387" fmla="*/ 531495 h 1496329"/>
                <a:gd name="csX388" fmla="*/ 2038112 w 2228421"/>
                <a:gd name="csY388" fmla="*/ 535781 h 1496329"/>
                <a:gd name="csX389" fmla="*/ 2055685 w 2228421"/>
                <a:gd name="csY389" fmla="*/ 560642 h 1496329"/>
                <a:gd name="csX390" fmla="*/ 2046684 w 2228421"/>
                <a:gd name="csY390" fmla="*/ 551212 h 1496329"/>
                <a:gd name="csX391" fmla="*/ 2043255 w 2228421"/>
                <a:gd name="csY391" fmla="*/ 555069 h 1496329"/>
                <a:gd name="csX392" fmla="*/ 2047113 w 2228421"/>
                <a:gd name="csY392" fmla="*/ 556784 h 1496329"/>
                <a:gd name="csX393" fmla="*/ 2047542 w 2228421"/>
                <a:gd name="csY393" fmla="*/ 566214 h 1496329"/>
                <a:gd name="csX394" fmla="*/ 2041970 w 2228421"/>
                <a:gd name="csY394" fmla="*/ 556355 h 1496329"/>
                <a:gd name="csX395" fmla="*/ 2037255 w 2228421"/>
                <a:gd name="csY395" fmla="*/ 559784 h 1496329"/>
                <a:gd name="csX396" fmla="*/ 2042398 w 2228421"/>
                <a:gd name="csY396" fmla="*/ 566214 h 1496329"/>
                <a:gd name="csX397" fmla="*/ 2028682 w 2228421"/>
                <a:gd name="csY397" fmla="*/ 558070 h 1496329"/>
                <a:gd name="csX398" fmla="*/ 2023539 w 2228421"/>
                <a:gd name="csY398" fmla="*/ 563213 h 1496329"/>
                <a:gd name="csX399" fmla="*/ 2039827 w 2228421"/>
                <a:gd name="csY399" fmla="*/ 569643 h 1496329"/>
                <a:gd name="csX400" fmla="*/ 2036826 w 2228421"/>
                <a:gd name="csY400" fmla="*/ 579501 h 1496329"/>
                <a:gd name="csX401" fmla="*/ 2048399 w 2228421"/>
                <a:gd name="csY401" fmla="*/ 591074 h 1496329"/>
                <a:gd name="csX402" fmla="*/ 2049256 w 2228421"/>
                <a:gd name="csY402" fmla="*/ 600075 h 1496329"/>
                <a:gd name="csX403" fmla="*/ 2056114 w 2228421"/>
                <a:gd name="csY403" fmla="*/ 598360 h 1496329"/>
                <a:gd name="csX404" fmla="*/ 2062115 w 2228421"/>
                <a:gd name="csY404" fmla="*/ 606933 h 1496329"/>
                <a:gd name="csX405" fmla="*/ 2074117 w 2228421"/>
                <a:gd name="csY405" fmla="*/ 605647 h 1496329"/>
                <a:gd name="csX406" fmla="*/ 2073259 w 2228421"/>
                <a:gd name="csY406" fmla="*/ 612077 h 1496329"/>
                <a:gd name="csX407" fmla="*/ 2066401 w 2228421"/>
                <a:gd name="csY407" fmla="*/ 612077 h 1496329"/>
                <a:gd name="csX408" fmla="*/ 2065973 w 2228421"/>
                <a:gd name="csY408" fmla="*/ 616792 h 1496329"/>
                <a:gd name="csX409" fmla="*/ 2074974 w 2228421"/>
                <a:gd name="csY409" fmla="*/ 629222 h 1496329"/>
                <a:gd name="csX410" fmla="*/ 2077545 w 2228421"/>
                <a:gd name="csY410" fmla="*/ 618935 h 1496329"/>
                <a:gd name="csX411" fmla="*/ 2079689 w 2228421"/>
                <a:gd name="csY411" fmla="*/ 623221 h 1496329"/>
                <a:gd name="csX412" fmla="*/ 2083546 w 2228421"/>
                <a:gd name="csY412" fmla="*/ 622792 h 1496329"/>
                <a:gd name="csX413" fmla="*/ 2081403 w 2228421"/>
                <a:gd name="csY413" fmla="*/ 620221 h 1496329"/>
                <a:gd name="csX414" fmla="*/ 2083118 w 2228421"/>
                <a:gd name="csY414" fmla="*/ 619363 h 1496329"/>
                <a:gd name="csX415" fmla="*/ 2095976 w 2228421"/>
                <a:gd name="csY415" fmla="*/ 626221 h 1496329"/>
                <a:gd name="csX416" fmla="*/ 2104549 w 2228421"/>
                <a:gd name="csY416" fmla="*/ 618506 h 1496329"/>
                <a:gd name="csX417" fmla="*/ 2101977 w 2228421"/>
                <a:gd name="csY417" fmla="*/ 615077 h 1496329"/>
                <a:gd name="csX418" fmla="*/ 2105406 w 2228421"/>
                <a:gd name="csY418" fmla="*/ 617649 h 1496329"/>
                <a:gd name="csX419" fmla="*/ 2103692 w 2228421"/>
                <a:gd name="csY419" fmla="*/ 611219 h 1496329"/>
                <a:gd name="csX420" fmla="*/ 2104977 w 2228421"/>
                <a:gd name="csY420" fmla="*/ 606504 h 1496329"/>
                <a:gd name="csX421" fmla="*/ 2105835 w 2228421"/>
                <a:gd name="csY421" fmla="*/ 615077 h 1496329"/>
                <a:gd name="csX422" fmla="*/ 2117408 w 2228421"/>
                <a:gd name="csY422" fmla="*/ 610791 h 1496329"/>
                <a:gd name="csX423" fmla="*/ 2125123 w 2228421"/>
                <a:gd name="csY423" fmla="*/ 598789 h 1496329"/>
                <a:gd name="csX424" fmla="*/ 2120408 w 2228421"/>
                <a:gd name="csY424" fmla="*/ 593646 h 1496329"/>
                <a:gd name="csX425" fmla="*/ 2120837 w 2228421"/>
                <a:gd name="csY425" fmla="*/ 587645 h 1496329"/>
                <a:gd name="csX426" fmla="*/ 2125980 w 2228421"/>
                <a:gd name="csY426" fmla="*/ 595360 h 1496329"/>
                <a:gd name="csX427" fmla="*/ 2126837 w 2228421"/>
                <a:gd name="csY427" fmla="*/ 592360 h 1496329"/>
                <a:gd name="csX428" fmla="*/ 2142268 w 2228421"/>
                <a:gd name="csY428" fmla="*/ 594074 h 1496329"/>
                <a:gd name="csX429" fmla="*/ 2146983 w 2228421"/>
                <a:gd name="csY429" fmla="*/ 587645 h 1496329"/>
                <a:gd name="csX430" fmla="*/ 2153412 w 2228421"/>
                <a:gd name="csY430" fmla="*/ 587216 h 1496329"/>
                <a:gd name="csX431" fmla="*/ 2145268 w 2228421"/>
                <a:gd name="csY431" fmla="*/ 594503 h 1496329"/>
                <a:gd name="csX432" fmla="*/ 2160270 w 2228421"/>
                <a:gd name="csY432" fmla="*/ 600504 h 1496329"/>
                <a:gd name="csX433" fmla="*/ 2158984 w 2228421"/>
                <a:gd name="csY433" fmla="*/ 594074 h 1496329"/>
                <a:gd name="csX434" fmla="*/ 2179130 w 2228421"/>
                <a:gd name="csY434" fmla="*/ 586788 h 1496329"/>
                <a:gd name="csX435" fmla="*/ 2190702 w 2228421"/>
                <a:gd name="csY435" fmla="*/ 599218 h 1496329"/>
                <a:gd name="csX436" fmla="*/ 2182987 w 2228421"/>
                <a:gd name="csY436" fmla="*/ 599218 h 1496329"/>
                <a:gd name="csX437" fmla="*/ 2185559 w 2228421"/>
                <a:gd name="csY437" fmla="*/ 606076 h 1496329"/>
                <a:gd name="csX438" fmla="*/ 2191560 w 2228421"/>
                <a:gd name="csY438" fmla="*/ 606933 h 1496329"/>
                <a:gd name="csX439" fmla="*/ 2185559 w 2228421"/>
                <a:gd name="csY439" fmla="*/ 607362 h 1496329"/>
                <a:gd name="csX440" fmla="*/ 2179558 w 2228421"/>
                <a:gd name="csY440" fmla="*/ 619363 h 1496329"/>
                <a:gd name="csX441" fmla="*/ 2179558 w 2228421"/>
                <a:gd name="csY441" fmla="*/ 627079 h 1496329"/>
                <a:gd name="csX442" fmla="*/ 2185130 w 2228421"/>
                <a:gd name="csY442" fmla="*/ 628793 h 1496329"/>
                <a:gd name="csX443" fmla="*/ 2179130 w 2228421"/>
                <a:gd name="csY443" fmla="*/ 632222 h 1496329"/>
                <a:gd name="csX444" fmla="*/ 2180844 w 2228421"/>
                <a:gd name="csY444" fmla="*/ 650224 h 1496329"/>
                <a:gd name="csX445" fmla="*/ 2173129 w 2228421"/>
                <a:gd name="csY445" fmla="*/ 649795 h 1496329"/>
                <a:gd name="csX446" fmla="*/ 2170557 w 2228421"/>
                <a:gd name="csY446" fmla="*/ 665655 h 1496329"/>
                <a:gd name="csX447" fmla="*/ 2161556 w 2228421"/>
                <a:gd name="csY447" fmla="*/ 672084 h 1496329"/>
                <a:gd name="csX448" fmla="*/ 2168843 w 2228421"/>
                <a:gd name="csY448" fmla="*/ 685800 h 1496329"/>
                <a:gd name="csX449" fmla="*/ 2165414 w 2228421"/>
                <a:gd name="csY449" fmla="*/ 693944 h 1496329"/>
                <a:gd name="csX450" fmla="*/ 2169700 w 2228421"/>
                <a:gd name="csY450" fmla="*/ 697373 h 1496329"/>
                <a:gd name="csX451" fmla="*/ 2164985 w 2228421"/>
                <a:gd name="csY451" fmla="*/ 700802 h 1496329"/>
                <a:gd name="csX452" fmla="*/ 2171843 w 2228421"/>
                <a:gd name="csY452" fmla="*/ 705517 h 1496329"/>
                <a:gd name="csX453" fmla="*/ 2170128 w 2228421"/>
                <a:gd name="csY453" fmla="*/ 710660 h 1496329"/>
                <a:gd name="csX454" fmla="*/ 2152983 w 2228421"/>
                <a:gd name="csY454" fmla="*/ 710660 h 1496329"/>
                <a:gd name="csX455" fmla="*/ 2150840 w 2228421"/>
                <a:gd name="csY455" fmla="*/ 720519 h 1496329"/>
                <a:gd name="csX456" fmla="*/ 2123837 w 2228421"/>
                <a:gd name="csY456" fmla="*/ 728234 h 1496329"/>
                <a:gd name="csX457" fmla="*/ 2122122 w 2228421"/>
                <a:gd name="csY457" fmla="*/ 721376 h 1496329"/>
                <a:gd name="csX458" fmla="*/ 2107549 w 2228421"/>
                <a:gd name="csY458" fmla="*/ 714518 h 1496329"/>
                <a:gd name="csX459" fmla="*/ 2110550 w 2228421"/>
                <a:gd name="csY459" fmla="*/ 708946 h 1496329"/>
                <a:gd name="csX460" fmla="*/ 2103263 w 2228421"/>
                <a:gd name="csY460" fmla="*/ 701230 h 1496329"/>
                <a:gd name="csX461" fmla="*/ 2095548 w 2228421"/>
                <a:gd name="csY461" fmla="*/ 699516 h 1496329"/>
                <a:gd name="csX462" fmla="*/ 2094262 w 2228421"/>
                <a:gd name="csY462" fmla="*/ 693087 h 1496329"/>
                <a:gd name="csX463" fmla="*/ 2089547 w 2228421"/>
                <a:gd name="csY463" fmla="*/ 699087 h 1496329"/>
                <a:gd name="csX464" fmla="*/ 2092119 w 2228421"/>
                <a:gd name="csY464" fmla="*/ 703374 h 1496329"/>
                <a:gd name="csX465" fmla="*/ 2085689 w 2228421"/>
                <a:gd name="csY465" fmla="*/ 706803 h 1496329"/>
                <a:gd name="csX466" fmla="*/ 2076688 w 2228421"/>
                <a:gd name="csY466" fmla="*/ 729949 h 1496329"/>
                <a:gd name="csX467" fmla="*/ 2072830 w 2228421"/>
                <a:gd name="csY467" fmla="*/ 729520 h 1496329"/>
                <a:gd name="csX468" fmla="*/ 2079260 w 2228421"/>
                <a:gd name="csY468" fmla="*/ 741950 h 1496329"/>
                <a:gd name="csX469" fmla="*/ 2065973 w 2228421"/>
                <a:gd name="csY469" fmla="*/ 737235 h 1496329"/>
                <a:gd name="csX470" fmla="*/ 2065973 w 2228421"/>
                <a:gd name="csY470" fmla="*/ 729949 h 1496329"/>
                <a:gd name="csX471" fmla="*/ 2062115 w 2228421"/>
                <a:gd name="csY471" fmla="*/ 741093 h 1496329"/>
                <a:gd name="csX472" fmla="*/ 2055685 w 2228421"/>
                <a:gd name="csY472" fmla="*/ 741521 h 1496329"/>
                <a:gd name="csX473" fmla="*/ 2067258 w 2228421"/>
                <a:gd name="csY473" fmla="*/ 751808 h 1496329"/>
                <a:gd name="csX474" fmla="*/ 2063829 w 2228421"/>
                <a:gd name="csY474" fmla="*/ 760809 h 1496329"/>
                <a:gd name="csX475" fmla="*/ 2075831 w 2228421"/>
                <a:gd name="csY475" fmla="*/ 763810 h 1496329"/>
                <a:gd name="csX476" fmla="*/ 2069402 w 2228421"/>
                <a:gd name="csY476" fmla="*/ 768525 h 1496329"/>
                <a:gd name="csX477" fmla="*/ 2066401 w 2228421"/>
                <a:gd name="csY477" fmla="*/ 765524 h 1496329"/>
                <a:gd name="csX478" fmla="*/ 2064258 w 2228421"/>
                <a:gd name="csY478" fmla="*/ 767667 h 1496329"/>
                <a:gd name="csX479" fmla="*/ 2060400 w 2228421"/>
                <a:gd name="csY479" fmla="*/ 763810 h 1496329"/>
                <a:gd name="csX480" fmla="*/ 2058686 w 2228421"/>
                <a:gd name="csY480" fmla="*/ 764667 h 1496329"/>
                <a:gd name="csX481" fmla="*/ 2062544 w 2228421"/>
                <a:gd name="csY481" fmla="*/ 771954 h 1496329"/>
                <a:gd name="csX482" fmla="*/ 2068544 w 2228421"/>
                <a:gd name="csY482" fmla="*/ 772383 h 1496329"/>
                <a:gd name="csX483" fmla="*/ 2077117 w 2228421"/>
                <a:gd name="csY483" fmla="*/ 791671 h 1496329"/>
                <a:gd name="csX484" fmla="*/ 2071973 w 2228421"/>
                <a:gd name="csY484" fmla="*/ 788242 h 1496329"/>
                <a:gd name="csX485" fmla="*/ 2068544 w 2228421"/>
                <a:gd name="csY485" fmla="*/ 797671 h 1496329"/>
                <a:gd name="csX486" fmla="*/ 2079260 w 2228421"/>
                <a:gd name="csY486" fmla="*/ 796814 h 1496329"/>
                <a:gd name="csX487" fmla="*/ 2077117 w 2228421"/>
                <a:gd name="csY487" fmla="*/ 801529 h 1496329"/>
                <a:gd name="csX488" fmla="*/ 2072402 w 2228421"/>
                <a:gd name="csY488" fmla="*/ 800672 h 1496329"/>
                <a:gd name="csX489" fmla="*/ 2077545 w 2228421"/>
                <a:gd name="csY489" fmla="*/ 803672 h 1496329"/>
                <a:gd name="csX490" fmla="*/ 2068973 w 2228421"/>
                <a:gd name="csY490" fmla="*/ 809673 h 1496329"/>
                <a:gd name="csX491" fmla="*/ 2077117 w 2228421"/>
                <a:gd name="csY491" fmla="*/ 808816 h 1496329"/>
                <a:gd name="csX492" fmla="*/ 2080117 w 2228421"/>
                <a:gd name="csY492" fmla="*/ 814388 h 1496329"/>
                <a:gd name="csX493" fmla="*/ 2082689 w 2228421"/>
                <a:gd name="csY493" fmla="*/ 809244 h 1496329"/>
                <a:gd name="csX494" fmla="*/ 2086118 w 2228421"/>
                <a:gd name="csY494" fmla="*/ 810530 h 1496329"/>
                <a:gd name="csX495" fmla="*/ 2080546 w 2228421"/>
                <a:gd name="csY495" fmla="*/ 819960 h 1496329"/>
                <a:gd name="csX496" fmla="*/ 2074117 w 2228421"/>
                <a:gd name="csY496" fmla="*/ 820817 h 1496329"/>
                <a:gd name="csX497" fmla="*/ 2072402 w 2228421"/>
                <a:gd name="csY497" fmla="*/ 814388 h 1496329"/>
                <a:gd name="csX498" fmla="*/ 2064258 w 2228421"/>
                <a:gd name="csY498" fmla="*/ 816959 h 1496329"/>
                <a:gd name="csX499" fmla="*/ 2065973 w 2228421"/>
                <a:gd name="csY499" fmla="*/ 813959 h 1496329"/>
                <a:gd name="csX500" fmla="*/ 2055685 w 2228421"/>
                <a:gd name="csY500" fmla="*/ 803243 h 1496329"/>
                <a:gd name="csX501" fmla="*/ 2035112 w 2228421"/>
                <a:gd name="csY501" fmla="*/ 795099 h 1496329"/>
                <a:gd name="csX502" fmla="*/ 2024825 w 2228421"/>
                <a:gd name="csY502" fmla="*/ 798529 h 1496329"/>
                <a:gd name="csX503" fmla="*/ 2030825 w 2228421"/>
                <a:gd name="csY503" fmla="*/ 814388 h 1496329"/>
                <a:gd name="csX504" fmla="*/ 2028682 w 2228421"/>
                <a:gd name="csY504" fmla="*/ 816531 h 1496329"/>
                <a:gd name="csX505" fmla="*/ 2016252 w 2228421"/>
                <a:gd name="csY505" fmla="*/ 793385 h 1496329"/>
                <a:gd name="csX506" fmla="*/ 2006822 w 2228421"/>
                <a:gd name="csY506" fmla="*/ 789099 h 1496329"/>
                <a:gd name="csX507" fmla="*/ 2005965 w 2228421"/>
                <a:gd name="csY507" fmla="*/ 778812 h 1496329"/>
                <a:gd name="csX508" fmla="*/ 2013252 w 2228421"/>
                <a:gd name="csY508" fmla="*/ 776669 h 1496329"/>
                <a:gd name="csX509" fmla="*/ 2014966 w 2228421"/>
                <a:gd name="csY509" fmla="*/ 771525 h 1496329"/>
                <a:gd name="csX510" fmla="*/ 2005537 w 2228421"/>
                <a:gd name="csY510" fmla="*/ 768525 h 1496329"/>
                <a:gd name="csX511" fmla="*/ 2005965 w 2228421"/>
                <a:gd name="csY511" fmla="*/ 754809 h 1496329"/>
                <a:gd name="csX512" fmla="*/ 2011537 w 2228421"/>
                <a:gd name="csY512" fmla="*/ 754380 h 1496329"/>
                <a:gd name="csX513" fmla="*/ 2011109 w 2228421"/>
                <a:gd name="csY513" fmla="*/ 748379 h 1496329"/>
                <a:gd name="csX514" fmla="*/ 2021824 w 2228421"/>
                <a:gd name="csY514" fmla="*/ 749237 h 1496329"/>
                <a:gd name="csX515" fmla="*/ 2028254 w 2228421"/>
                <a:gd name="csY515" fmla="*/ 754380 h 1496329"/>
                <a:gd name="csX516" fmla="*/ 2029111 w 2228421"/>
                <a:gd name="csY516" fmla="*/ 753523 h 1496329"/>
                <a:gd name="csX517" fmla="*/ 2021824 w 2228421"/>
                <a:gd name="csY517" fmla="*/ 744950 h 1496329"/>
                <a:gd name="csX518" fmla="*/ 2015395 w 2228421"/>
                <a:gd name="csY518" fmla="*/ 746665 h 1496329"/>
                <a:gd name="csX519" fmla="*/ 2015395 w 2228421"/>
                <a:gd name="csY519" fmla="*/ 739807 h 1496329"/>
                <a:gd name="csX520" fmla="*/ 2006394 w 2228421"/>
                <a:gd name="csY520" fmla="*/ 747951 h 1496329"/>
                <a:gd name="csX521" fmla="*/ 2009823 w 2228421"/>
                <a:gd name="csY521" fmla="*/ 735092 h 1496329"/>
                <a:gd name="csX522" fmla="*/ 2002965 w 2228421"/>
                <a:gd name="csY522" fmla="*/ 738093 h 1496329"/>
                <a:gd name="csX523" fmla="*/ 2004679 w 2228421"/>
                <a:gd name="csY523" fmla="*/ 729520 h 1496329"/>
                <a:gd name="csX524" fmla="*/ 2015395 w 2228421"/>
                <a:gd name="csY524" fmla="*/ 724805 h 1496329"/>
                <a:gd name="csX525" fmla="*/ 2013252 w 2228421"/>
                <a:gd name="csY525" fmla="*/ 717090 h 1496329"/>
                <a:gd name="csX526" fmla="*/ 2018395 w 2228421"/>
                <a:gd name="csY526" fmla="*/ 720948 h 1496329"/>
                <a:gd name="csX527" fmla="*/ 2027396 w 2228421"/>
                <a:gd name="csY527" fmla="*/ 716232 h 1496329"/>
                <a:gd name="csX528" fmla="*/ 2030397 w 2228421"/>
                <a:gd name="csY528" fmla="*/ 703803 h 1496329"/>
                <a:gd name="csX529" fmla="*/ 2042827 w 2228421"/>
                <a:gd name="csY529" fmla="*/ 706374 h 1496329"/>
                <a:gd name="csX530" fmla="*/ 2046684 w 2228421"/>
                <a:gd name="csY530" fmla="*/ 704660 h 1496329"/>
                <a:gd name="csX531" fmla="*/ 2037255 w 2228421"/>
                <a:gd name="csY531" fmla="*/ 698659 h 1496329"/>
                <a:gd name="csX532" fmla="*/ 2031254 w 2228421"/>
                <a:gd name="csY532" fmla="*/ 699516 h 1496329"/>
                <a:gd name="csX533" fmla="*/ 2036826 w 2228421"/>
                <a:gd name="csY533" fmla="*/ 692229 h 1496329"/>
                <a:gd name="csX534" fmla="*/ 2030825 w 2228421"/>
                <a:gd name="csY534" fmla="*/ 681085 h 1496329"/>
                <a:gd name="csX535" fmla="*/ 2027825 w 2228421"/>
                <a:gd name="csY535" fmla="*/ 688372 h 1496329"/>
                <a:gd name="csX536" fmla="*/ 2022253 w 2228421"/>
                <a:gd name="csY536" fmla="*/ 690086 h 1496329"/>
                <a:gd name="csX537" fmla="*/ 2024396 w 2228421"/>
                <a:gd name="csY537" fmla="*/ 679799 h 1496329"/>
                <a:gd name="csX538" fmla="*/ 2019252 w 2228421"/>
                <a:gd name="csY538" fmla="*/ 672941 h 1496329"/>
                <a:gd name="csX539" fmla="*/ 2011109 w 2228421"/>
                <a:gd name="csY539" fmla="*/ 673370 h 1496329"/>
                <a:gd name="csX540" fmla="*/ 2021395 w 2228421"/>
                <a:gd name="csY540" fmla="*/ 671227 h 1496329"/>
                <a:gd name="csX541" fmla="*/ 2022682 w 2228421"/>
                <a:gd name="csY541" fmla="*/ 666940 h 1496329"/>
                <a:gd name="csX542" fmla="*/ 2011109 w 2228421"/>
                <a:gd name="csY542" fmla="*/ 654939 h 1496329"/>
                <a:gd name="csX543" fmla="*/ 2009823 w 2228421"/>
                <a:gd name="csY543" fmla="*/ 643795 h 1496329"/>
                <a:gd name="csX544" fmla="*/ 2000822 w 2228421"/>
                <a:gd name="csY544" fmla="*/ 640794 h 1496329"/>
                <a:gd name="csX545" fmla="*/ 1994392 w 2228421"/>
                <a:gd name="csY545" fmla="*/ 645509 h 1496329"/>
                <a:gd name="csX546" fmla="*/ 1985820 w 2228421"/>
                <a:gd name="csY546" fmla="*/ 639509 h 1496329"/>
                <a:gd name="csX547" fmla="*/ 1983248 w 2228421"/>
                <a:gd name="csY547" fmla="*/ 641652 h 1496329"/>
                <a:gd name="csX548" fmla="*/ 1984962 w 2228421"/>
                <a:gd name="csY548" fmla="*/ 627936 h 1496329"/>
                <a:gd name="csX549" fmla="*/ 1994821 w 2228421"/>
                <a:gd name="csY549" fmla="*/ 619363 h 1496329"/>
                <a:gd name="csX550" fmla="*/ 1998678 w 2228421"/>
                <a:gd name="csY550" fmla="*/ 609505 h 1496329"/>
                <a:gd name="csX551" fmla="*/ 1984534 w 2228421"/>
                <a:gd name="csY551" fmla="*/ 607362 h 1496329"/>
                <a:gd name="csX552" fmla="*/ 1981533 w 2228421"/>
                <a:gd name="csY552" fmla="*/ 589788 h 1496329"/>
                <a:gd name="csX553" fmla="*/ 1975961 w 2228421"/>
                <a:gd name="csY553" fmla="*/ 584645 h 1496329"/>
                <a:gd name="csX554" fmla="*/ 1977676 w 2228421"/>
                <a:gd name="csY554" fmla="*/ 573072 h 1496329"/>
                <a:gd name="csX555" fmla="*/ 1956245 w 2228421"/>
                <a:gd name="csY555" fmla="*/ 579072 h 1496329"/>
                <a:gd name="csX556" fmla="*/ 1957530 w 2228421"/>
                <a:gd name="csY556" fmla="*/ 605219 h 1496329"/>
                <a:gd name="csX557" fmla="*/ 1951958 w 2228421"/>
                <a:gd name="csY557" fmla="*/ 612077 h 1496329"/>
                <a:gd name="csX558" fmla="*/ 1937385 w 2228421"/>
                <a:gd name="csY558" fmla="*/ 606933 h 1496329"/>
                <a:gd name="csX559" fmla="*/ 1924098 w 2228421"/>
                <a:gd name="csY559" fmla="*/ 612077 h 1496329"/>
                <a:gd name="csX560" fmla="*/ 1922812 w 2228421"/>
                <a:gd name="csY560" fmla="*/ 615934 h 1496329"/>
                <a:gd name="csX561" fmla="*/ 1917240 w 2228421"/>
                <a:gd name="csY561" fmla="*/ 615077 h 1496329"/>
                <a:gd name="csX562" fmla="*/ 1916811 w 2228421"/>
                <a:gd name="csY562" fmla="*/ 603076 h 1496329"/>
                <a:gd name="csX563" fmla="*/ 1913382 w 2228421"/>
                <a:gd name="csY563" fmla="*/ 603076 h 1496329"/>
                <a:gd name="csX564" fmla="*/ 1910382 w 2228421"/>
                <a:gd name="csY564" fmla="*/ 616792 h 1496329"/>
                <a:gd name="csX565" fmla="*/ 1881235 w 2228421"/>
                <a:gd name="csY565" fmla="*/ 626221 h 1496329"/>
                <a:gd name="csX566" fmla="*/ 1870091 w 2228421"/>
                <a:gd name="csY566" fmla="*/ 615077 h 1496329"/>
                <a:gd name="csX567" fmla="*/ 1849088 w 2228421"/>
                <a:gd name="csY567" fmla="*/ 615077 h 1496329"/>
                <a:gd name="csX568" fmla="*/ 1869234 w 2228421"/>
                <a:gd name="csY568" fmla="*/ 624078 h 1496329"/>
                <a:gd name="csX569" fmla="*/ 1876949 w 2228421"/>
                <a:gd name="csY569" fmla="*/ 636508 h 1496329"/>
                <a:gd name="csX570" fmla="*/ 1884236 w 2228421"/>
                <a:gd name="csY570" fmla="*/ 633937 h 1496329"/>
                <a:gd name="csX571" fmla="*/ 1897952 w 2228421"/>
                <a:gd name="csY571" fmla="*/ 639509 h 1496329"/>
                <a:gd name="csX572" fmla="*/ 1905667 w 2228421"/>
                <a:gd name="csY572" fmla="*/ 636937 h 1496329"/>
                <a:gd name="csX573" fmla="*/ 1892808 w 2228421"/>
                <a:gd name="csY573" fmla="*/ 648938 h 1496329"/>
                <a:gd name="csX574" fmla="*/ 1879092 w 2228421"/>
                <a:gd name="csY574" fmla="*/ 654082 h 1496329"/>
                <a:gd name="csX575" fmla="*/ 1879949 w 2228421"/>
                <a:gd name="csY575" fmla="*/ 660511 h 1496329"/>
                <a:gd name="csX576" fmla="*/ 1876520 w 2228421"/>
                <a:gd name="csY576" fmla="*/ 658797 h 1496329"/>
                <a:gd name="csX577" fmla="*/ 1873091 w 2228421"/>
                <a:gd name="csY577" fmla="*/ 662654 h 1496329"/>
                <a:gd name="csX578" fmla="*/ 1872663 w 2228421"/>
                <a:gd name="csY578" fmla="*/ 671227 h 1496329"/>
                <a:gd name="csX579" fmla="*/ 1855518 w 2228421"/>
                <a:gd name="csY579" fmla="*/ 670370 h 1496329"/>
                <a:gd name="csX580" fmla="*/ 1877806 w 2228421"/>
                <a:gd name="csY580" fmla="*/ 674227 h 1496329"/>
                <a:gd name="csX581" fmla="*/ 1885521 w 2228421"/>
                <a:gd name="csY581" fmla="*/ 681514 h 1496329"/>
                <a:gd name="csX582" fmla="*/ 1882092 w 2228421"/>
                <a:gd name="csY582" fmla="*/ 691372 h 1496329"/>
                <a:gd name="csX583" fmla="*/ 1874806 w 2228421"/>
                <a:gd name="csY583" fmla="*/ 698659 h 1496329"/>
                <a:gd name="csX584" fmla="*/ 1867948 w 2228421"/>
                <a:gd name="csY584" fmla="*/ 698230 h 1496329"/>
                <a:gd name="csX585" fmla="*/ 1861518 w 2228421"/>
                <a:gd name="csY585" fmla="*/ 707660 h 1496329"/>
                <a:gd name="csX586" fmla="*/ 1866662 w 2228421"/>
                <a:gd name="csY586" fmla="*/ 716232 h 1496329"/>
                <a:gd name="csX587" fmla="*/ 1864519 w 2228421"/>
                <a:gd name="csY587" fmla="*/ 722662 h 1496329"/>
                <a:gd name="csX588" fmla="*/ 1876949 w 2228421"/>
                <a:gd name="csY588" fmla="*/ 729949 h 1496329"/>
                <a:gd name="csX589" fmla="*/ 1874806 w 2228421"/>
                <a:gd name="csY589" fmla="*/ 736378 h 1496329"/>
                <a:gd name="csX590" fmla="*/ 1879092 w 2228421"/>
                <a:gd name="csY590" fmla="*/ 740664 h 1496329"/>
                <a:gd name="csX591" fmla="*/ 1889379 w 2228421"/>
                <a:gd name="csY591" fmla="*/ 743664 h 1496329"/>
                <a:gd name="csX592" fmla="*/ 1884664 w 2228421"/>
                <a:gd name="csY592" fmla="*/ 745808 h 1496329"/>
                <a:gd name="csX593" fmla="*/ 1888522 w 2228421"/>
                <a:gd name="csY593" fmla="*/ 751380 h 1496329"/>
                <a:gd name="csX594" fmla="*/ 1898380 w 2228421"/>
                <a:gd name="csY594" fmla="*/ 757381 h 1496329"/>
                <a:gd name="csX595" fmla="*/ 1902666 w 2228421"/>
                <a:gd name="csY595" fmla="*/ 756095 h 1496329"/>
                <a:gd name="csX596" fmla="*/ 1903952 w 2228421"/>
                <a:gd name="csY596" fmla="*/ 765524 h 1496329"/>
                <a:gd name="csX597" fmla="*/ 1909524 w 2228421"/>
                <a:gd name="csY597" fmla="*/ 767667 h 1496329"/>
                <a:gd name="csX598" fmla="*/ 1905238 w 2228421"/>
                <a:gd name="csY598" fmla="*/ 772811 h 1496329"/>
                <a:gd name="csX599" fmla="*/ 1912953 w 2228421"/>
                <a:gd name="csY599" fmla="*/ 769810 h 1496329"/>
                <a:gd name="csX600" fmla="*/ 1918097 w 2228421"/>
                <a:gd name="csY600" fmla="*/ 775383 h 1496329"/>
                <a:gd name="csX601" fmla="*/ 1921526 w 2228421"/>
                <a:gd name="csY601" fmla="*/ 773668 h 1496329"/>
                <a:gd name="csX602" fmla="*/ 1919383 w 2228421"/>
                <a:gd name="csY602" fmla="*/ 785241 h 1496329"/>
                <a:gd name="csX603" fmla="*/ 1929670 w 2228421"/>
                <a:gd name="csY603" fmla="*/ 778383 h 1496329"/>
                <a:gd name="csX604" fmla="*/ 1929241 w 2228421"/>
                <a:gd name="csY604" fmla="*/ 785241 h 1496329"/>
                <a:gd name="csX605" fmla="*/ 1937385 w 2228421"/>
                <a:gd name="csY605" fmla="*/ 786098 h 1496329"/>
                <a:gd name="csX606" fmla="*/ 1940385 w 2228421"/>
                <a:gd name="csY606" fmla="*/ 780955 h 1496329"/>
                <a:gd name="csX607" fmla="*/ 1935242 w 2228421"/>
                <a:gd name="csY607" fmla="*/ 781812 h 1496329"/>
                <a:gd name="csX608" fmla="*/ 1933527 w 2228421"/>
                <a:gd name="csY608" fmla="*/ 777097 h 1496329"/>
                <a:gd name="csX609" fmla="*/ 1939528 w 2228421"/>
                <a:gd name="csY609" fmla="*/ 779240 h 1496329"/>
                <a:gd name="csX610" fmla="*/ 1940814 w 2228421"/>
                <a:gd name="csY610" fmla="*/ 774954 h 1496329"/>
                <a:gd name="csX611" fmla="*/ 1945958 w 2228421"/>
                <a:gd name="csY611" fmla="*/ 775811 h 1496329"/>
                <a:gd name="csX612" fmla="*/ 1945529 w 2228421"/>
                <a:gd name="csY612" fmla="*/ 783098 h 1496329"/>
                <a:gd name="csX613" fmla="*/ 1939100 w 2228421"/>
                <a:gd name="csY613" fmla="*/ 786527 h 1496329"/>
                <a:gd name="csX614" fmla="*/ 1943814 w 2228421"/>
                <a:gd name="csY614" fmla="*/ 788670 h 1496329"/>
                <a:gd name="csX615" fmla="*/ 1942529 w 2228421"/>
                <a:gd name="csY615" fmla="*/ 792956 h 1496329"/>
                <a:gd name="csX616" fmla="*/ 1947672 w 2228421"/>
                <a:gd name="csY616" fmla="*/ 792099 h 1496329"/>
                <a:gd name="csX617" fmla="*/ 1948529 w 2228421"/>
                <a:gd name="csY617" fmla="*/ 797243 h 1496329"/>
                <a:gd name="csX618" fmla="*/ 1955816 w 2228421"/>
                <a:gd name="csY618" fmla="*/ 797243 h 1496329"/>
                <a:gd name="csX619" fmla="*/ 1956673 w 2228421"/>
                <a:gd name="csY619" fmla="*/ 804529 h 1496329"/>
                <a:gd name="csX620" fmla="*/ 1945529 w 2228421"/>
                <a:gd name="csY620" fmla="*/ 799386 h 1496329"/>
                <a:gd name="csX621" fmla="*/ 1942529 w 2228421"/>
                <a:gd name="csY621" fmla="*/ 806244 h 1496329"/>
                <a:gd name="csX622" fmla="*/ 1934813 w 2228421"/>
                <a:gd name="csY622" fmla="*/ 798100 h 1496329"/>
                <a:gd name="csX623" fmla="*/ 1930527 w 2228421"/>
                <a:gd name="csY623" fmla="*/ 801957 h 1496329"/>
                <a:gd name="csX624" fmla="*/ 1937814 w 2228421"/>
                <a:gd name="csY624" fmla="*/ 809673 h 1496329"/>
                <a:gd name="csX625" fmla="*/ 1951101 w 2228421"/>
                <a:gd name="csY625" fmla="*/ 810101 h 1496329"/>
                <a:gd name="csX626" fmla="*/ 1956245 w 2228421"/>
                <a:gd name="csY626" fmla="*/ 814388 h 1496329"/>
                <a:gd name="csX627" fmla="*/ 1958388 w 2228421"/>
                <a:gd name="csY627" fmla="*/ 810959 h 1496329"/>
                <a:gd name="csX628" fmla="*/ 1961388 w 2228421"/>
                <a:gd name="csY628" fmla="*/ 831104 h 1496329"/>
                <a:gd name="csX629" fmla="*/ 1966960 w 2228421"/>
                <a:gd name="csY629" fmla="*/ 836676 h 1496329"/>
                <a:gd name="csX630" fmla="*/ 1970818 w 2228421"/>
                <a:gd name="csY630" fmla="*/ 852107 h 1496329"/>
                <a:gd name="csX631" fmla="*/ 1954102 w 2228421"/>
                <a:gd name="csY631" fmla="*/ 863679 h 1496329"/>
                <a:gd name="csX632" fmla="*/ 1953673 w 2228421"/>
                <a:gd name="csY632" fmla="*/ 872252 h 1496329"/>
                <a:gd name="csX633" fmla="*/ 1945958 w 2228421"/>
                <a:gd name="csY633" fmla="*/ 866251 h 1496329"/>
                <a:gd name="csX634" fmla="*/ 1941671 w 2228421"/>
                <a:gd name="csY634" fmla="*/ 871395 h 1496329"/>
                <a:gd name="csX635" fmla="*/ 1932670 w 2228421"/>
                <a:gd name="csY635" fmla="*/ 865394 h 1496329"/>
                <a:gd name="csX636" fmla="*/ 1936099 w 2228421"/>
                <a:gd name="csY636" fmla="*/ 863251 h 1496329"/>
                <a:gd name="csX637" fmla="*/ 1932670 w 2228421"/>
                <a:gd name="csY637" fmla="*/ 861965 h 1496329"/>
                <a:gd name="csX638" fmla="*/ 1932670 w 2228421"/>
                <a:gd name="csY638" fmla="*/ 855107 h 1496329"/>
                <a:gd name="csX639" fmla="*/ 1929241 w 2228421"/>
                <a:gd name="csY639" fmla="*/ 854250 h 1496329"/>
                <a:gd name="csX640" fmla="*/ 1926241 w 2228421"/>
                <a:gd name="csY640" fmla="*/ 857679 h 1496329"/>
                <a:gd name="csX641" fmla="*/ 1928813 w 2228421"/>
                <a:gd name="csY641" fmla="*/ 861965 h 1496329"/>
                <a:gd name="csX642" fmla="*/ 1918954 w 2228421"/>
                <a:gd name="csY642" fmla="*/ 868823 h 1496329"/>
                <a:gd name="csX643" fmla="*/ 1909953 w 2228421"/>
                <a:gd name="csY643" fmla="*/ 863251 h 1496329"/>
                <a:gd name="csX644" fmla="*/ 1910382 w 2228421"/>
                <a:gd name="csY644" fmla="*/ 857679 h 1496329"/>
                <a:gd name="csX645" fmla="*/ 1897523 w 2228421"/>
                <a:gd name="csY645" fmla="*/ 863251 h 1496329"/>
                <a:gd name="csX646" fmla="*/ 1892808 w 2228421"/>
                <a:gd name="csY646" fmla="*/ 855535 h 1496329"/>
                <a:gd name="csX647" fmla="*/ 1881664 w 2228421"/>
                <a:gd name="csY647" fmla="*/ 856393 h 1496329"/>
                <a:gd name="csX648" fmla="*/ 1873949 w 2228421"/>
                <a:gd name="csY648" fmla="*/ 845677 h 1496329"/>
                <a:gd name="csX649" fmla="*/ 1880378 w 2228421"/>
                <a:gd name="csY649" fmla="*/ 856393 h 1496329"/>
                <a:gd name="csX650" fmla="*/ 1877806 w 2228421"/>
                <a:gd name="csY650" fmla="*/ 859822 h 1496329"/>
                <a:gd name="csX651" fmla="*/ 1869234 w 2228421"/>
                <a:gd name="csY651" fmla="*/ 853392 h 1496329"/>
                <a:gd name="csX652" fmla="*/ 1871805 w 2228421"/>
                <a:gd name="csY652" fmla="*/ 859393 h 1496329"/>
                <a:gd name="csX653" fmla="*/ 1844802 w 2228421"/>
                <a:gd name="csY653" fmla="*/ 860251 h 1496329"/>
                <a:gd name="csX654" fmla="*/ 1857232 w 2228421"/>
                <a:gd name="csY654" fmla="*/ 862822 h 1496329"/>
                <a:gd name="csX655" fmla="*/ 1854232 w 2228421"/>
                <a:gd name="csY655" fmla="*/ 867537 h 1496329"/>
                <a:gd name="csX656" fmla="*/ 1846088 w 2228421"/>
                <a:gd name="csY656" fmla="*/ 867109 h 1496329"/>
                <a:gd name="csX657" fmla="*/ 1846945 w 2228421"/>
                <a:gd name="csY657" fmla="*/ 868823 h 1496329"/>
                <a:gd name="csX658" fmla="*/ 1876520 w 2228421"/>
                <a:gd name="csY658" fmla="*/ 864108 h 1496329"/>
                <a:gd name="csX659" fmla="*/ 1877806 w 2228421"/>
                <a:gd name="csY659" fmla="*/ 875681 h 1496329"/>
                <a:gd name="csX660" fmla="*/ 1883378 w 2228421"/>
                <a:gd name="csY660" fmla="*/ 867966 h 1496329"/>
                <a:gd name="csX661" fmla="*/ 1890665 w 2228421"/>
                <a:gd name="csY661" fmla="*/ 866251 h 1496329"/>
                <a:gd name="csX662" fmla="*/ 1881235 w 2228421"/>
                <a:gd name="csY662" fmla="*/ 882110 h 1496329"/>
                <a:gd name="csX663" fmla="*/ 1877806 w 2228421"/>
                <a:gd name="csY663" fmla="*/ 877824 h 1496329"/>
                <a:gd name="csX664" fmla="*/ 1856804 w 2228421"/>
                <a:gd name="csY664" fmla="*/ 881253 h 1496329"/>
                <a:gd name="csX665" fmla="*/ 1862376 w 2228421"/>
                <a:gd name="csY665" fmla="*/ 882110 h 1496329"/>
                <a:gd name="csX666" fmla="*/ 1861518 w 2228421"/>
                <a:gd name="csY666" fmla="*/ 885968 h 1496329"/>
                <a:gd name="csX667" fmla="*/ 1868376 w 2228421"/>
                <a:gd name="csY667" fmla="*/ 882110 h 1496329"/>
                <a:gd name="csX668" fmla="*/ 1861518 w 2228421"/>
                <a:gd name="csY668" fmla="*/ 892398 h 1496329"/>
                <a:gd name="csX669" fmla="*/ 1882950 w 2228421"/>
                <a:gd name="csY669" fmla="*/ 884682 h 1496329"/>
                <a:gd name="csX670" fmla="*/ 1891522 w 2228421"/>
                <a:gd name="csY670" fmla="*/ 889825 h 1496329"/>
                <a:gd name="csX671" fmla="*/ 1893665 w 2228421"/>
                <a:gd name="csY671" fmla="*/ 886825 h 1496329"/>
                <a:gd name="csX672" fmla="*/ 1897523 w 2228421"/>
                <a:gd name="csY672" fmla="*/ 886397 h 1496329"/>
                <a:gd name="csX673" fmla="*/ 1897094 w 2228421"/>
                <a:gd name="csY673" fmla="*/ 890254 h 1496329"/>
                <a:gd name="csX674" fmla="*/ 1902238 w 2228421"/>
                <a:gd name="csY674" fmla="*/ 888111 h 1496329"/>
                <a:gd name="csX675" fmla="*/ 1896666 w 2228421"/>
                <a:gd name="csY675" fmla="*/ 891969 h 1496329"/>
                <a:gd name="csX676" fmla="*/ 1897523 w 2228421"/>
                <a:gd name="csY676" fmla="*/ 897112 h 1496329"/>
                <a:gd name="csX677" fmla="*/ 1904810 w 2228421"/>
                <a:gd name="csY677" fmla="*/ 889825 h 1496329"/>
                <a:gd name="csX678" fmla="*/ 1908239 w 2228421"/>
                <a:gd name="csY678" fmla="*/ 890254 h 1496329"/>
                <a:gd name="csX679" fmla="*/ 1904810 w 2228421"/>
                <a:gd name="csY679" fmla="*/ 897112 h 1496329"/>
                <a:gd name="csX680" fmla="*/ 1908667 w 2228421"/>
                <a:gd name="csY680" fmla="*/ 893255 h 1496329"/>
                <a:gd name="csX681" fmla="*/ 1913811 w 2228421"/>
                <a:gd name="csY681" fmla="*/ 896684 h 1496329"/>
                <a:gd name="csX682" fmla="*/ 1904381 w 2228421"/>
                <a:gd name="csY682" fmla="*/ 901399 h 1496329"/>
                <a:gd name="csX683" fmla="*/ 1911239 w 2228421"/>
                <a:gd name="csY683" fmla="*/ 903970 h 1496329"/>
                <a:gd name="csX684" fmla="*/ 1912096 w 2228421"/>
                <a:gd name="csY684" fmla="*/ 909971 h 1496329"/>
                <a:gd name="csX685" fmla="*/ 1906953 w 2228421"/>
                <a:gd name="csY685" fmla="*/ 907399 h 1496329"/>
                <a:gd name="csX686" fmla="*/ 1904810 w 2228421"/>
                <a:gd name="csY686" fmla="*/ 913829 h 1496329"/>
                <a:gd name="csX687" fmla="*/ 1900952 w 2228421"/>
                <a:gd name="csY687" fmla="*/ 914257 h 1496329"/>
                <a:gd name="csX688" fmla="*/ 1908239 w 2228421"/>
                <a:gd name="csY688" fmla="*/ 925402 h 1496329"/>
                <a:gd name="csX689" fmla="*/ 1900523 w 2228421"/>
                <a:gd name="csY689" fmla="*/ 925830 h 1496329"/>
                <a:gd name="csX690" fmla="*/ 1907381 w 2228421"/>
                <a:gd name="csY690" fmla="*/ 928831 h 1496329"/>
                <a:gd name="csX691" fmla="*/ 1906953 w 2228421"/>
                <a:gd name="csY691" fmla="*/ 932259 h 1496329"/>
                <a:gd name="csX692" fmla="*/ 1895380 w 2228421"/>
                <a:gd name="csY692" fmla="*/ 923687 h 1496329"/>
                <a:gd name="csX693" fmla="*/ 1888950 w 2228421"/>
                <a:gd name="csY693" fmla="*/ 924544 h 1496329"/>
                <a:gd name="csX694" fmla="*/ 1885093 w 2228421"/>
                <a:gd name="csY694" fmla="*/ 929688 h 1496329"/>
                <a:gd name="csX695" fmla="*/ 1889379 w 2228421"/>
                <a:gd name="csY695" fmla="*/ 931402 h 1496329"/>
                <a:gd name="csX696" fmla="*/ 1885950 w 2228421"/>
                <a:gd name="csY696" fmla="*/ 939117 h 1496329"/>
                <a:gd name="csX697" fmla="*/ 1876949 w 2228421"/>
                <a:gd name="csY697" fmla="*/ 939117 h 1496329"/>
                <a:gd name="csX698" fmla="*/ 1873949 w 2228421"/>
                <a:gd name="csY698" fmla="*/ 933974 h 1496329"/>
                <a:gd name="csX699" fmla="*/ 1870948 w 2228421"/>
                <a:gd name="csY699" fmla="*/ 939546 h 1496329"/>
                <a:gd name="csX700" fmla="*/ 1864947 w 2228421"/>
                <a:gd name="csY700" fmla="*/ 940403 h 1496329"/>
                <a:gd name="csX701" fmla="*/ 1875663 w 2228421"/>
                <a:gd name="csY701" fmla="*/ 954977 h 1496329"/>
                <a:gd name="csX702" fmla="*/ 1872663 w 2228421"/>
                <a:gd name="csY702" fmla="*/ 960120 h 1496329"/>
                <a:gd name="csX703" fmla="*/ 1869662 w 2228421"/>
                <a:gd name="csY703" fmla="*/ 957120 h 1496329"/>
                <a:gd name="csX704" fmla="*/ 1868805 w 2228421"/>
                <a:gd name="csY704" fmla="*/ 964835 h 1496329"/>
                <a:gd name="csX705" fmla="*/ 1866662 w 2228421"/>
                <a:gd name="csY705" fmla="*/ 956262 h 1496329"/>
                <a:gd name="csX706" fmla="*/ 1857661 w 2228421"/>
                <a:gd name="csY706" fmla="*/ 963121 h 1496329"/>
                <a:gd name="csX707" fmla="*/ 1848660 w 2228421"/>
                <a:gd name="csY707" fmla="*/ 951548 h 1496329"/>
                <a:gd name="csX708" fmla="*/ 1841802 w 2228421"/>
                <a:gd name="csY708" fmla="*/ 965692 h 1496329"/>
                <a:gd name="csX709" fmla="*/ 1834944 w 2228421"/>
                <a:gd name="csY709" fmla="*/ 954119 h 1496329"/>
                <a:gd name="csX710" fmla="*/ 1835801 w 2228421"/>
                <a:gd name="csY710" fmla="*/ 963121 h 1496329"/>
                <a:gd name="csX711" fmla="*/ 1822514 w 2228421"/>
                <a:gd name="csY711" fmla="*/ 966978 h 1496329"/>
                <a:gd name="csX712" fmla="*/ 1832372 w 2228421"/>
                <a:gd name="csY712" fmla="*/ 975550 h 1496329"/>
                <a:gd name="csX713" fmla="*/ 1828943 w 2228421"/>
                <a:gd name="csY713" fmla="*/ 979408 h 1496329"/>
                <a:gd name="csX714" fmla="*/ 1820370 w 2228421"/>
                <a:gd name="csY714" fmla="*/ 973407 h 1496329"/>
                <a:gd name="csX715" fmla="*/ 1816941 w 2228421"/>
                <a:gd name="csY715" fmla="*/ 981123 h 1496329"/>
                <a:gd name="csX716" fmla="*/ 1832372 w 2228421"/>
                <a:gd name="csY716" fmla="*/ 985409 h 1496329"/>
                <a:gd name="csX717" fmla="*/ 1832801 w 2228421"/>
                <a:gd name="csY717" fmla="*/ 996982 h 1496329"/>
                <a:gd name="csX718" fmla="*/ 1816513 w 2228421"/>
                <a:gd name="csY718" fmla="*/ 1000411 h 1496329"/>
                <a:gd name="csX719" fmla="*/ 1818227 w 2228421"/>
                <a:gd name="csY719" fmla="*/ 997839 h 1496329"/>
                <a:gd name="csX720" fmla="*/ 1812655 w 2228421"/>
                <a:gd name="csY720" fmla="*/ 998696 h 1496329"/>
                <a:gd name="csX721" fmla="*/ 1811798 w 2228421"/>
                <a:gd name="csY721" fmla="*/ 992695 h 1496329"/>
                <a:gd name="csX722" fmla="*/ 1806226 w 2228421"/>
                <a:gd name="csY722" fmla="*/ 993982 h 1496329"/>
                <a:gd name="csX723" fmla="*/ 1806226 w 2228421"/>
                <a:gd name="csY723" fmla="*/ 988409 h 1496329"/>
                <a:gd name="csX724" fmla="*/ 1815656 w 2228421"/>
                <a:gd name="csY724" fmla="*/ 988838 h 1496329"/>
                <a:gd name="csX725" fmla="*/ 1812227 w 2228421"/>
                <a:gd name="csY725" fmla="*/ 983266 h 1496329"/>
                <a:gd name="csX726" fmla="*/ 1808798 w 2228421"/>
                <a:gd name="csY726" fmla="*/ 984980 h 1496329"/>
                <a:gd name="csX727" fmla="*/ 1809655 w 2228421"/>
                <a:gd name="csY727" fmla="*/ 980266 h 1496329"/>
                <a:gd name="csX728" fmla="*/ 1803654 w 2228421"/>
                <a:gd name="csY728" fmla="*/ 985838 h 1496329"/>
                <a:gd name="csX729" fmla="*/ 1805369 w 2228421"/>
                <a:gd name="csY729" fmla="*/ 978123 h 1496329"/>
                <a:gd name="csX730" fmla="*/ 1799368 w 2228421"/>
                <a:gd name="csY730" fmla="*/ 979837 h 1496329"/>
                <a:gd name="csX731" fmla="*/ 1802368 w 2228421"/>
                <a:gd name="csY731" fmla="*/ 972550 h 1496329"/>
                <a:gd name="csX732" fmla="*/ 1794653 w 2228421"/>
                <a:gd name="csY732" fmla="*/ 971693 h 1496329"/>
                <a:gd name="csX733" fmla="*/ 1786509 w 2228421"/>
                <a:gd name="csY733" fmla="*/ 962692 h 1496329"/>
                <a:gd name="csX734" fmla="*/ 1775793 w 2228421"/>
                <a:gd name="csY734" fmla="*/ 960978 h 1496329"/>
                <a:gd name="csX735" fmla="*/ 1780508 w 2228421"/>
                <a:gd name="csY735" fmla="*/ 950262 h 1496329"/>
                <a:gd name="csX736" fmla="*/ 1787795 w 2228421"/>
                <a:gd name="csY736" fmla="*/ 952405 h 1496329"/>
                <a:gd name="csX737" fmla="*/ 1784366 w 2228421"/>
                <a:gd name="csY737" fmla="*/ 948976 h 1496329"/>
                <a:gd name="csX738" fmla="*/ 1788652 w 2228421"/>
                <a:gd name="csY738" fmla="*/ 946404 h 1496329"/>
                <a:gd name="csX739" fmla="*/ 1786938 w 2228421"/>
                <a:gd name="csY739" fmla="*/ 941689 h 1496329"/>
                <a:gd name="csX740" fmla="*/ 1781366 w 2228421"/>
                <a:gd name="csY740" fmla="*/ 941689 h 1496329"/>
                <a:gd name="csX741" fmla="*/ 1765078 w 2228421"/>
                <a:gd name="csY741" fmla="*/ 922830 h 1496329"/>
                <a:gd name="csX742" fmla="*/ 1756934 w 2228421"/>
                <a:gd name="csY742" fmla="*/ 923258 h 1496329"/>
                <a:gd name="csX743" fmla="*/ 1755648 w 2228421"/>
                <a:gd name="csY743" fmla="*/ 929259 h 1496329"/>
                <a:gd name="csX744" fmla="*/ 1754362 w 2228421"/>
                <a:gd name="csY744" fmla="*/ 925402 h 1496329"/>
                <a:gd name="csX745" fmla="*/ 1746218 w 2228421"/>
                <a:gd name="csY745" fmla="*/ 926259 h 1496329"/>
                <a:gd name="csX746" fmla="*/ 1748361 w 2228421"/>
                <a:gd name="csY746" fmla="*/ 919401 h 1496329"/>
                <a:gd name="csX747" fmla="*/ 1741503 w 2228421"/>
                <a:gd name="csY747" fmla="*/ 918115 h 1496329"/>
                <a:gd name="csX748" fmla="*/ 1738503 w 2228421"/>
                <a:gd name="csY748" fmla="*/ 910828 h 1496329"/>
                <a:gd name="csX749" fmla="*/ 1732502 w 2228421"/>
                <a:gd name="csY749" fmla="*/ 917258 h 1496329"/>
                <a:gd name="csX750" fmla="*/ 1735503 w 2228421"/>
                <a:gd name="csY750" fmla="*/ 911257 h 1496329"/>
                <a:gd name="csX751" fmla="*/ 1730788 w 2228421"/>
                <a:gd name="csY751" fmla="*/ 908257 h 1496329"/>
                <a:gd name="csX752" fmla="*/ 1727787 w 2228421"/>
                <a:gd name="csY752" fmla="*/ 897112 h 1496329"/>
                <a:gd name="csX753" fmla="*/ 1728645 w 2228421"/>
                <a:gd name="csY753" fmla="*/ 927973 h 1496329"/>
                <a:gd name="csX754" fmla="*/ 1717500 w 2228421"/>
                <a:gd name="csY754" fmla="*/ 912114 h 1496329"/>
                <a:gd name="csX755" fmla="*/ 1707642 w 2228421"/>
                <a:gd name="csY755" fmla="*/ 912543 h 1496329"/>
                <a:gd name="csX756" fmla="*/ 1706785 w 2228421"/>
                <a:gd name="csY756" fmla="*/ 908685 h 1496329"/>
                <a:gd name="csX757" fmla="*/ 1699927 w 2228421"/>
                <a:gd name="csY757" fmla="*/ 916829 h 1496329"/>
                <a:gd name="csX758" fmla="*/ 1699498 w 2228421"/>
                <a:gd name="csY758" fmla="*/ 923687 h 1496329"/>
                <a:gd name="csX759" fmla="*/ 1695212 w 2228421"/>
                <a:gd name="csY759" fmla="*/ 918115 h 1496329"/>
                <a:gd name="csX760" fmla="*/ 1670352 w 2228421"/>
                <a:gd name="csY760" fmla="*/ 921115 h 1496329"/>
                <a:gd name="csX761" fmla="*/ 1657493 w 2228421"/>
                <a:gd name="csY761" fmla="*/ 914257 h 1496329"/>
                <a:gd name="csX762" fmla="*/ 1658350 w 2228421"/>
                <a:gd name="csY762" fmla="*/ 903542 h 1496329"/>
                <a:gd name="csX763" fmla="*/ 1650206 w 2228421"/>
                <a:gd name="csY763" fmla="*/ 897969 h 1496329"/>
                <a:gd name="csX764" fmla="*/ 1654064 w 2228421"/>
                <a:gd name="csY764" fmla="*/ 882110 h 1496329"/>
                <a:gd name="csX765" fmla="*/ 1663922 w 2228421"/>
                <a:gd name="csY765" fmla="*/ 871823 h 1496329"/>
                <a:gd name="csX766" fmla="*/ 1669066 w 2228421"/>
                <a:gd name="csY766" fmla="*/ 872252 h 1496329"/>
                <a:gd name="csX767" fmla="*/ 1667351 w 2228421"/>
                <a:gd name="csY767" fmla="*/ 866680 h 1496329"/>
                <a:gd name="csX768" fmla="*/ 1677210 w 2228421"/>
                <a:gd name="csY768" fmla="*/ 860251 h 1496329"/>
                <a:gd name="csX769" fmla="*/ 1675067 w 2228421"/>
                <a:gd name="csY769" fmla="*/ 855107 h 1496329"/>
                <a:gd name="csX770" fmla="*/ 1679781 w 2228421"/>
                <a:gd name="csY770" fmla="*/ 844820 h 1496329"/>
                <a:gd name="csX771" fmla="*/ 1681496 w 2228421"/>
                <a:gd name="csY771" fmla="*/ 851678 h 1496329"/>
                <a:gd name="csX772" fmla="*/ 1687925 w 2228421"/>
                <a:gd name="csY772" fmla="*/ 854250 h 1496329"/>
                <a:gd name="csX773" fmla="*/ 1698641 w 2228421"/>
                <a:gd name="csY773" fmla="*/ 850821 h 1496329"/>
                <a:gd name="csX774" fmla="*/ 1695212 w 2228421"/>
                <a:gd name="csY774" fmla="*/ 843106 h 1496329"/>
                <a:gd name="csX775" fmla="*/ 1699070 w 2228421"/>
                <a:gd name="csY775" fmla="*/ 840534 h 1496329"/>
                <a:gd name="csX776" fmla="*/ 1699070 w 2228421"/>
                <a:gd name="csY776" fmla="*/ 820388 h 1496329"/>
                <a:gd name="csX777" fmla="*/ 1708071 w 2228421"/>
                <a:gd name="csY777" fmla="*/ 813959 h 1496329"/>
                <a:gd name="csX778" fmla="*/ 1718358 w 2228421"/>
                <a:gd name="csY778" fmla="*/ 796385 h 1496329"/>
                <a:gd name="csX779" fmla="*/ 1743647 w 2228421"/>
                <a:gd name="csY779" fmla="*/ 792956 h 1496329"/>
                <a:gd name="csX780" fmla="*/ 1747504 w 2228421"/>
                <a:gd name="csY780" fmla="*/ 766810 h 1496329"/>
                <a:gd name="csX781" fmla="*/ 1756934 w 2228421"/>
                <a:gd name="csY781" fmla="*/ 762524 h 1496329"/>
                <a:gd name="csX782" fmla="*/ 1750933 w 2228421"/>
                <a:gd name="csY782" fmla="*/ 755238 h 1496329"/>
                <a:gd name="csX783" fmla="*/ 1755219 w 2228421"/>
                <a:gd name="csY783" fmla="*/ 755666 h 1496329"/>
                <a:gd name="csX784" fmla="*/ 1753505 w 2228421"/>
                <a:gd name="csY784" fmla="*/ 748379 h 1496329"/>
                <a:gd name="csX785" fmla="*/ 1760363 w 2228421"/>
                <a:gd name="csY785" fmla="*/ 741950 h 1496329"/>
                <a:gd name="csX786" fmla="*/ 1765506 w 2228421"/>
                <a:gd name="csY786" fmla="*/ 742379 h 1496329"/>
                <a:gd name="csX787" fmla="*/ 1763792 w 2228421"/>
                <a:gd name="csY787" fmla="*/ 736807 h 1496329"/>
                <a:gd name="csX788" fmla="*/ 1772793 w 2228421"/>
                <a:gd name="csY788" fmla="*/ 731663 h 1496329"/>
                <a:gd name="csX789" fmla="*/ 1778365 w 2228421"/>
                <a:gd name="csY789" fmla="*/ 736378 h 1496329"/>
                <a:gd name="csX790" fmla="*/ 1782223 w 2228421"/>
                <a:gd name="csY790" fmla="*/ 729091 h 1496329"/>
                <a:gd name="csX791" fmla="*/ 1786938 w 2228421"/>
                <a:gd name="csY791" fmla="*/ 729520 h 1496329"/>
                <a:gd name="csX792" fmla="*/ 1783937 w 2228421"/>
                <a:gd name="csY792" fmla="*/ 736807 h 1496329"/>
                <a:gd name="csX793" fmla="*/ 1788224 w 2228421"/>
                <a:gd name="csY793" fmla="*/ 744093 h 1496329"/>
                <a:gd name="csX794" fmla="*/ 1786080 w 2228421"/>
                <a:gd name="csY794" fmla="*/ 748808 h 1496329"/>
                <a:gd name="csX795" fmla="*/ 1791224 w 2228421"/>
                <a:gd name="csY795" fmla="*/ 752237 h 1496329"/>
                <a:gd name="csX796" fmla="*/ 1784795 w 2228421"/>
                <a:gd name="csY796" fmla="*/ 773668 h 1496329"/>
                <a:gd name="csX797" fmla="*/ 1791224 w 2228421"/>
                <a:gd name="csY797" fmla="*/ 780526 h 1496329"/>
                <a:gd name="csX798" fmla="*/ 1813512 w 2228421"/>
                <a:gd name="csY798" fmla="*/ 782669 h 1496329"/>
                <a:gd name="csX799" fmla="*/ 1819513 w 2228421"/>
                <a:gd name="csY799" fmla="*/ 774097 h 1496329"/>
                <a:gd name="csX800" fmla="*/ 1816513 w 2228421"/>
                <a:gd name="csY800" fmla="*/ 765953 h 1496329"/>
                <a:gd name="csX801" fmla="*/ 1824657 w 2228421"/>
                <a:gd name="csY801" fmla="*/ 757809 h 1496329"/>
                <a:gd name="csX802" fmla="*/ 1828514 w 2228421"/>
                <a:gd name="csY802" fmla="*/ 740664 h 1496329"/>
                <a:gd name="csX803" fmla="*/ 1838373 w 2228421"/>
                <a:gd name="csY803" fmla="*/ 738950 h 1496329"/>
                <a:gd name="csX804" fmla="*/ 1837087 w 2228421"/>
                <a:gd name="csY804" fmla="*/ 733377 h 1496329"/>
                <a:gd name="csX805" fmla="*/ 1828514 w 2228421"/>
                <a:gd name="csY805" fmla="*/ 733377 h 1496329"/>
                <a:gd name="csX806" fmla="*/ 1823371 w 2228421"/>
                <a:gd name="csY806" fmla="*/ 697802 h 1496329"/>
                <a:gd name="csX807" fmla="*/ 1805797 w 2228421"/>
                <a:gd name="csY807" fmla="*/ 699945 h 1496329"/>
                <a:gd name="csX808" fmla="*/ 1795939 w 2228421"/>
                <a:gd name="csY808" fmla="*/ 718375 h 1496329"/>
                <a:gd name="csX809" fmla="*/ 1791224 w 2228421"/>
                <a:gd name="csY809" fmla="*/ 712804 h 1496329"/>
                <a:gd name="csX810" fmla="*/ 1785223 w 2228421"/>
                <a:gd name="csY810" fmla="*/ 714947 h 1496329"/>
                <a:gd name="csX811" fmla="*/ 1786080 w 2228421"/>
                <a:gd name="csY811" fmla="*/ 710232 h 1496329"/>
                <a:gd name="csX812" fmla="*/ 1780508 w 2228421"/>
                <a:gd name="csY812" fmla="*/ 707660 h 1496329"/>
                <a:gd name="csX813" fmla="*/ 1772793 w 2228421"/>
                <a:gd name="csY813" fmla="*/ 717518 h 1496329"/>
                <a:gd name="csX814" fmla="*/ 1765935 w 2228421"/>
                <a:gd name="csY814" fmla="*/ 711089 h 1496329"/>
                <a:gd name="csX815" fmla="*/ 1757791 w 2228421"/>
                <a:gd name="csY815" fmla="*/ 689229 h 1496329"/>
                <a:gd name="csX816" fmla="*/ 1747933 w 2228421"/>
                <a:gd name="csY816" fmla="*/ 690944 h 1496329"/>
                <a:gd name="csX817" fmla="*/ 1730359 w 2228421"/>
                <a:gd name="csY817" fmla="*/ 710232 h 1496329"/>
                <a:gd name="csX818" fmla="*/ 1726930 w 2228421"/>
                <a:gd name="csY818" fmla="*/ 729949 h 1496329"/>
                <a:gd name="csX819" fmla="*/ 1708071 w 2228421"/>
                <a:gd name="csY819" fmla="*/ 753952 h 1496329"/>
                <a:gd name="csX820" fmla="*/ 1675495 w 2228421"/>
                <a:gd name="csY820" fmla="*/ 755238 h 1496329"/>
                <a:gd name="csX821" fmla="*/ 1663922 w 2228421"/>
                <a:gd name="csY821" fmla="*/ 744522 h 1496329"/>
                <a:gd name="csX822" fmla="*/ 1652349 w 2228421"/>
                <a:gd name="csY822" fmla="*/ 755666 h 1496329"/>
                <a:gd name="csX823" fmla="*/ 1648492 w 2228421"/>
                <a:gd name="csY823" fmla="*/ 768096 h 1496329"/>
                <a:gd name="csX824" fmla="*/ 1626632 w 2228421"/>
                <a:gd name="csY824" fmla="*/ 781812 h 1496329"/>
                <a:gd name="csX825" fmla="*/ 1614202 w 2228421"/>
                <a:gd name="csY825" fmla="*/ 783527 h 1496329"/>
                <a:gd name="csX826" fmla="*/ 1609487 w 2228421"/>
                <a:gd name="csY826" fmla="*/ 790385 h 1496329"/>
                <a:gd name="csX827" fmla="*/ 1611630 w 2228421"/>
                <a:gd name="csY827" fmla="*/ 795099 h 1496329"/>
                <a:gd name="csX828" fmla="*/ 1597914 w 2228421"/>
                <a:gd name="csY828" fmla="*/ 810530 h 1496329"/>
                <a:gd name="csX829" fmla="*/ 1591056 w 2228421"/>
                <a:gd name="csY829" fmla="*/ 809673 h 1496329"/>
                <a:gd name="csX830" fmla="*/ 1574768 w 2228421"/>
                <a:gd name="csY830" fmla="*/ 820817 h 1496329"/>
                <a:gd name="csX831" fmla="*/ 1546479 w 2228421"/>
                <a:gd name="csY831" fmla="*/ 817388 h 1496329"/>
                <a:gd name="csX832" fmla="*/ 1532763 w 2228421"/>
                <a:gd name="csY832" fmla="*/ 820388 h 1496329"/>
                <a:gd name="csX833" fmla="*/ 1525476 w 2228421"/>
                <a:gd name="csY833" fmla="*/ 813959 h 1496329"/>
                <a:gd name="csX834" fmla="*/ 1523333 w 2228421"/>
                <a:gd name="csY834" fmla="*/ 813959 h 1496329"/>
                <a:gd name="csX835" fmla="*/ 1536192 w 2228421"/>
                <a:gd name="csY835" fmla="*/ 824675 h 1496329"/>
                <a:gd name="csX836" fmla="*/ 1542193 w 2228421"/>
                <a:gd name="csY836" fmla="*/ 820817 h 1496329"/>
                <a:gd name="csX837" fmla="*/ 1555052 w 2228421"/>
                <a:gd name="csY837" fmla="*/ 822532 h 1496329"/>
                <a:gd name="csX838" fmla="*/ 1554623 w 2228421"/>
                <a:gd name="csY838" fmla="*/ 830247 h 1496329"/>
                <a:gd name="csX839" fmla="*/ 1567053 w 2228421"/>
                <a:gd name="csY839" fmla="*/ 837962 h 1496329"/>
                <a:gd name="csX840" fmla="*/ 1557623 w 2228421"/>
                <a:gd name="csY840" fmla="*/ 840963 h 1496329"/>
                <a:gd name="csX841" fmla="*/ 1553337 w 2228421"/>
                <a:gd name="csY841" fmla="*/ 862394 h 1496329"/>
                <a:gd name="csX842" fmla="*/ 1543050 w 2228421"/>
                <a:gd name="csY842" fmla="*/ 869680 h 1496329"/>
                <a:gd name="csX843" fmla="*/ 1557195 w 2228421"/>
                <a:gd name="csY843" fmla="*/ 878681 h 1496329"/>
                <a:gd name="csX844" fmla="*/ 1564910 w 2228421"/>
                <a:gd name="csY844" fmla="*/ 874395 h 1496329"/>
                <a:gd name="csX845" fmla="*/ 1564053 w 2228421"/>
                <a:gd name="csY845" fmla="*/ 887254 h 1496329"/>
                <a:gd name="csX846" fmla="*/ 1561481 w 2228421"/>
                <a:gd name="csY846" fmla="*/ 889397 h 1496329"/>
                <a:gd name="csX847" fmla="*/ 1557195 w 2228421"/>
                <a:gd name="csY847" fmla="*/ 881682 h 1496329"/>
                <a:gd name="csX848" fmla="*/ 1550337 w 2228421"/>
                <a:gd name="csY848" fmla="*/ 882968 h 1496329"/>
                <a:gd name="csX849" fmla="*/ 1550337 w 2228421"/>
                <a:gd name="csY849" fmla="*/ 903970 h 1496329"/>
                <a:gd name="csX850" fmla="*/ 1537049 w 2228421"/>
                <a:gd name="csY850" fmla="*/ 900970 h 1496329"/>
                <a:gd name="csX851" fmla="*/ 1527191 w 2228421"/>
                <a:gd name="csY851" fmla="*/ 911686 h 1496329"/>
                <a:gd name="csX852" fmla="*/ 1531477 w 2228421"/>
                <a:gd name="csY852" fmla="*/ 919829 h 1496329"/>
                <a:gd name="csX853" fmla="*/ 1537907 w 2228421"/>
                <a:gd name="csY853" fmla="*/ 919829 h 1496329"/>
                <a:gd name="csX854" fmla="*/ 1537907 w 2228421"/>
                <a:gd name="csY854" fmla="*/ 928402 h 1496329"/>
                <a:gd name="csX855" fmla="*/ 1541764 w 2228421"/>
                <a:gd name="csY855" fmla="*/ 931402 h 1496329"/>
                <a:gd name="csX856" fmla="*/ 1533192 w 2228421"/>
                <a:gd name="csY856" fmla="*/ 933545 h 1496329"/>
                <a:gd name="csX857" fmla="*/ 1529763 w 2228421"/>
                <a:gd name="csY857" fmla="*/ 946833 h 1496329"/>
                <a:gd name="csX858" fmla="*/ 1540050 w 2228421"/>
                <a:gd name="csY858" fmla="*/ 954119 h 1496329"/>
                <a:gd name="csX859" fmla="*/ 1541764 w 2228421"/>
                <a:gd name="csY859" fmla="*/ 971264 h 1496329"/>
                <a:gd name="csX860" fmla="*/ 1539192 w 2228421"/>
                <a:gd name="csY860" fmla="*/ 973407 h 1496329"/>
                <a:gd name="csX861" fmla="*/ 1538764 w 2228421"/>
                <a:gd name="csY861" fmla="*/ 967835 h 1496329"/>
                <a:gd name="csX862" fmla="*/ 1533192 w 2228421"/>
                <a:gd name="csY862" fmla="*/ 964406 h 1496329"/>
                <a:gd name="csX863" fmla="*/ 1529763 w 2228421"/>
                <a:gd name="csY863" fmla="*/ 973836 h 1496329"/>
                <a:gd name="csX864" fmla="*/ 1523333 w 2228421"/>
                <a:gd name="csY864" fmla="*/ 973407 h 1496329"/>
                <a:gd name="csX865" fmla="*/ 1511332 w 2228421"/>
                <a:gd name="csY865" fmla="*/ 952405 h 1496329"/>
                <a:gd name="csX866" fmla="*/ 1506188 w 2228421"/>
                <a:gd name="csY866" fmla="*/ 948547 h 1496329"/>
                <a:gd name="csX867" fmla="*/ 1512189 w 2228421"/>
                <a:gd name="csY867" fmla="*/ 959263 h 1496329"/>
                <a:gd name="csX868" fmla="*/ 1508331 w 2228421"/>
                <a:gd name="csY868" fmla="*/ 965264 h 1496329"/>
                <a:gd name="csX869" fmla="*/ 1511332 w 2228421"/>
                <a:gd name="csY869" fmla="*/ 978980 h 1496329"/>
                <a:gd name="csX870" fmla="*/ 1516475 w 2228421"/>
                <a:gd name="csY870" fmla="*/ 984980 h 1496329"/>
                <a:gd name="csX871" fmla="*/ 1504902 w 2228421"/>
                <a:gd name="csY871" fmla="*/ 994410 h 1496329"/>
                <a:gd name="csX872" fmla="*/ 1495044 w 2228421"/>
                <a:gd name="csY872" fmla="*/ 987124 h 1496329"/>
                <a:gd name="csX873" fmla="*/ 1474041 w 2228421"/>
                <a:gd name="csY873" fmla="*/ 985409 h 1496329"/>
                <a:gd name="csX874" fmla="*/ 1473184 w 2228421"/>
                <a:gd name="csY874" fmla="*/ 982409 h 1496329"/>
                <a:gd name="csX875" fmla="*/ 1454753 w 2228421"/>
                <a:gd name="csY875" fmla="*/ 985409 h 1496329"/>
                <a:gd name="csX876" fmla="*/ 1467612 w 2228421"/>
                <a:gd name="csY876" fmla="*/ 1006412 h 1496329"/>
                <a:gd name="csX877" fmla="*/ 1465898 w 2228421"/>
                <a:gd name="csY877" fmla="*/ 1018842 h 1496329"/>
                <a:gd name="csX878" fmla="*/ 1455611 w 2228421"/>
                <a:gd name="csY878" fmla="*/ 1003411 h 1496329"/>
                <a:gd name="csX879" fmla="*/ 1451324 w 2228421"/>
                <a:gd name="csY879" fmla="*/ 1002554 h 1496329"/>
                <a:gd name="csX880" fmla="*/ 1449181 w 2228421"/>
                <a:gd name="csY880" fmla="*/ 1006840 h 1496329"/>
                <a:gd name="csX881" fmla="*/ 1433751 w 2228421"/>
                <a:gd name="csY881" fmla="*/ 989695 h 1496329"/>
                <a:gd name="csX882" fmla="*/ 1432036 w 2228421"/>
                <a:gd name="csY882" fmla="*/ 993124 h 1496329"/>
                <a:gd name="csX883" fmla="*/ 1428179 w 2228421"/>
                <a:gd name="csY883" fmla="*/ 987981 h 1496329"/>
                <a:gd name="csX884" fmla="*/ 1421321 w 2228421"/>
                <a:gd name="csY884" fmla="*/ 993124 h 1496329"/>
                <a:gd name="csX885" fmla="*/ 1411891 w 2228421"/>
                <a:gd name="csY885" fmla="*/ 992695 h 1496329"/>
                <a:gd name="csX886" fmla="*/ 1405033 w 2228421"/>
                <a:gd name="csY886" fmla="*/ 986266 h 1496329"/>
                <a:gd name="csX887" fmla="*/ 1402461 w 2228421"/>
                <a:gd name="csY887" fmla="*/ 990552 h 1496329"/>
                <a:gd name="csX888" fmla="*/ 1403318 w 2228421"/>
                <a:gd name="csY888" fmla="*/ 972550 h 1496329"/>
                <a:gd name="csX889" fmla="*/ 1385745 w 2228421"/>
                <a:gd name="csY889" fmla="*/ 972122 h 1496329"/>
                <a:gd name="csX890" fmla="*/ 1387459 w 2228421"/>
                <a:gd name="csY890" fmla="*/ 963549 h 1496329"/>
                <a:gd name="csX891" fmla="*/ 1394746 w 2228421"/>
                <a:gd name="csY891" fmla="*/ 961406 h 1496329"/>
                <a:gd name="csX892" fmla="*/ 1390031 w 2228421"/>
                <a:gd name="csY892" fmla="*/ 945547 h 1496329"/>
                <a:gd name="csX893" fmla="*/ 1390888 w 2228421"/>
                <a:gd name="csY893" fmla="*/ 931402 h 1496329"/>
                <a:gd name="csX894" fmla="*/ 1386602 w 2228421"/>
                <a:gd name="csY894" fmla="*/ 928831 h 1496329"/>
                <a:gd name="csX895" fmla="*/ 1390031 w 2228421"/>
                <a:gd name="csY895" fmla="*/ 901399 h 1496329"/>
                <a:gd name="csX896" fmla="*/ 1396032 w 2228421"/>
                <a:gd name="csY896" fmla="*/ 894969 h 1496329"/>
                <a:gd name="csX897" fmla="*/ 1391745 w 2228421"/>
                <a:gd name="csY897" fmla="*/ 894969 h 1496329"/>
                <a:gd name="csX898" fmla="*/ 1389174 w 2228421"/>
                <a:gd name="csY898" fmla="*/ 889397 h 1496329"/>
                <a:gd name="csX899" fmla="*/ 1394317 w 2228421"/>
                <a:gd name="csY899" fmla="*/ 876110 h 1496329"/>
                <a:gd name="csX900" fmla="*/ 1386602 w 2228421"/>
                <a:gd name="csY900" fmla="*/ 867109 h 1496329"/>
                <a:gd name="csX901" fmla="*/ 1388745 w 2228421"/>
                <a:gd name="csY901" fmla="*/ 857250 h 1496329"/>
                <a:gd name="csX902" fmla="*/ 1380173 w 2228421"/>
                <a:gd name="csY902" fmla="*/ 849535 h 1496329"/>
                <a:gd name="csX903" fmla="*/ 1383173 w 2228421"/>
                <a:gd name="csY903" fmla="*/ 846106 h 1496329"/>
                <a:gd name="csX904" fmla="*/ 1380173 w 2228421"/>
                <a:gd name="csY904" fmla="*/ 825532 h 1496329"/>
                <a:gd name="csX905" fmla="*/ 1390460 w 2228421"/>
                <a:gd name="csY905" fmla="*/ 806673 h 1496329"/>
                <a:gd name="csX906" fmla="*/ 1387888 w 2228421"/>
                <a:gd name="csY906" fmla="*/ 804958 h 1496329"/>
                <a:gd name="csX907" fmla="*/ 1381887 w 2228421"/>
                <a:gd name="csY907" fmla="*/ 822103 h 1496329"/>
                <a:gd name="csX908" fmla="*/ 1374172 w 2228421"/>
                <a:gd name="csY908" fmla="*/ 828532 h 1496329"/>
                <a:gd name="csX909" fmla="*/ 1368600 w 2228421"/>
                <a:gd name="csY909" fmla="*/ 909114 h 1496329"/>
                <a:gd name="csX910" fmla="*/ 1375886 w 2228421"/>
                <a:gd name="csY910" fmla="*/ 915114 h 1496329"/>
                <a:gd name="csX911" fmla="*/ 1364313 w 2228421"/>
                <a:gd name="csY911" fmla="*/ 917686 h 1496329"/>
                <a:gd name="csX912" fmla="*/ 1366457 w 2228421"/>
                <a:gd name="csY912" fmla="*/ 939117 h 1496329"/>
                <a:gd name="csX913" fmla="*/ 1369886 w 2228421"/>
                <a:gd name="csY913" fmla="*/ 942547 h 1496329"/>
                <a:gd name="csX914" fmla="*/ 1364313 w 2228421"/>
                <a:gd name="csY914" fmla="*/ 945118 h 1496329"/>
                <a:gd name="csX915" fmla="*/ 1364313 w 2228421"/>
                <a:gd name="csY915" fmla="*/ 950262 h 1496329"/>
                <a:gd name="csX916" fmla="*/ 1359170 w 2228421"/>
                <a:gd name="csY916" fmla="*/ 948976 h 1496329"/>
                <a:gd name="csX917" fmla="*/ 1348026 w 2228421"/>
                <a:gd name="csY917" fmla="*/ 954977 h 1496329"/>
                <a:gd name="csX918" fmla="*/ 1356170 w 2228421"/>
                <a:gd name="csY918" fmla="*/ 968264 h 1496329"/>
                <a:gd name="csX919" fmla="*/ 1335596 w 2228421"/>
                <a:gd name="csY919" fmla="*/ 997411 h 1496329"/>
                <a:gd name="csX920" fmla="*/ 1330881 w 2228421"/>
                <a:gd name="csY920" fmla="*/ 993982 h 1496329"/>
                <a:gd name="csX921" fmla="*/ 1323594 w 2228421"/>
                <a:gd name="csY921" fmla="*/ 1000839 h 1496329"/>
                <a:gd name="csX922" fmla="*/ 1312878 w 2228421"/>
                <a:gd name="csY922" fmla="*/ 998268 h 1496329"/>
                <a:gd name="csX923" fmla="*/ 1307735 w 2228421"/>
                <a:gd name="csY923" fmla="*/ 1007697 h 1496329"/>
                <a:gd name="csX924" fmla="*/ 1300448 w 2228421"/>
                <a:gd name="csY924" fmla="*/ 1013270 h 1496329"/>
                <a:gd name="csX925" fmla="*/ 1295305 w 2228421"/>
                <a:gd name="csY925" fmla="*/ 1011555 h 1496329"/>
                <a:gd name="csX926" fmla="*/ 1297019 w 2228421"/>
                <a:gd name="csY926" fmla="*/ 1023128 h 1496329"/>
                <a:gd name="csX927" fmla="*/ 1286304 w 2228421"/>
                <a:gd name="csY927" fmla="*/ 1012413 h 1496329"/>
                <a:gd name="csX928" fmla="*/ 1282446 w 2228421"/>
                <a:gd name="csY928" fmla="*/ 1018413 h 1496329"/>
                <a:gd name="csX929" fmla="*/ 1275588 w 2228421"/>
                <a:gd name="csY929" fmla="*/ 1016699 h 1496329"/>
                <a:gd name="csX930" fmla="*/ 1271302 w 2228421"/>
                <a:gd name="csY930" fmla="*/ 1029129 h 1496329"/>
                <a:gd name="csX931" fmla="*/ 1262729 w 2228421"/>
                <a:gd name="csY931" fmla="*/ 1026985 h 1496329"/>
                <a:gd name="csX932" fmla="*/ 1258014 w 2228421"/>
                <a:gd name="csY932" fmla="*/ 1035987 h 1496329"/>
                <a:gd name="csX933" fmla="*/ 1253728 w 2228421"/>
                <a:gd name="csY933" fmla="*/ 1030843 h 1496329"/>
                <a:gd name="csX934" fmla="*/ 1248156 w 2228421"/>
                <a:gd name="csY934" fmla="*/ 1035987 h 1496329"/>
                <a:gd name="csX935" fmla="*/ 1252442 w 2228421"/>
                <a:gd name="csY935" fmla="*/ 1042845 h 1496329"/>
                <a:gd name="csX936" fmla="*/ 1244298 w 2228421"/>
                <a:gd name="csY936" fmla="*/ 1052703 h 1496329"/>
                <a:gd name="csX937" fmla="*/ 1246442 w 2228421"/>
                <a:gd name="csY937" fmla="*/ 1059132 h 1496329"/>
                <a:gd name="csX938" fmla="*/ 1251156 w 2228421"/>
                <a:gd name="csY938" fmla="*/ 1059132 h 1496329"/>
                <a:gd name="csX939" fmla="*/ 1247299 w 2228421"/>
                <a:gd name="csY939" fmla="*/ 1072420 h 1496329"/>
                <a:gd name="csX940" fmla="*/ 1250728 w 2228421"/>
                <a:gd name="csY940" fmla="*/ 1079278 h 1496329"/>
                <a:gd name="csX941" fmla="*/ 1236155 w 2228421"/>
                <a:gd name="csY941" fmla="*/ 1088279 h 1496329"/>
                <a:gd name="csX942" fmla="*/ 1241298 w 2228421"/>
                <a:gd name="csY942" fmla="*/ 1093851 h 1496329"/>
                <a:gd name="csX943" fmla="*/ 1234440 w 2228421"/>
                <a:gd name="csY943" fmla="*/ 1101138 h 1496329"/>
                <a:gd name="csX944" fmla="*/ 1237440 w 2228421"/>
                <a:gd name="csY944" fmla="*/ 1104567 h 1496329"/>
                <a:gd name="csX945" fmla="*/ 1234869 w 2228421"/>
                <a:gd name="csY945" fmla="*/ 1117426 h 1496329"/>
                <a:gd name="csX946" fmla="*/ 1238726 w 2228421"/>
                <a:gd name="csY946" fmla="*/ 1121712 h 1496329"/>
                <a:gd name="csX947" fmla="*/ 1231440 w 2228421"/>
                <a:gd name="csY947" fmla="*/ 1124284 h 1496329"/>
                <a:gd name="csX948" fmla="*/ 1222867 w 2228421"/>
                <a:gd name="csY948" fmla="*/ 1116568 h 1496329"/>
                <a:gd name="csX949" fmla="*/ 1201865 w 2228421"/>
                <a:gd name="csY949" fmla="*/ 1113997 h 1496329"/>
                <a:gd name="csX950" fmla="*/ 1189006 w 2228421"/>
                <a:gd name="csY950" fmla="*/ 1132856 h 1496329"/>
                <a:gd name="csX951" fmla="*/ 1176576 w 2228421"/>
                <a:gd name="csY951" fmla="*/ 1134999 h 1496329"/>
                <a:gd name="csX952" fmla="*/ 1176147 w 2228421"/>
                <a:gd name="csY952" fmla="*/ 1142286 h 1496329"/>
                <a:gd name="csX953" fmla="*/ 1170146 w 2228421"/>
                <a:gd name="csY953" fmla="*/ 1143143 h 1496329"/>
                <a:gd name="csX954" fmla="*/ 1169718 w 2228421"/>
                <a:gd name="csY954" fmla="*/ 1139714 h 1496329"/>
                <a:gd name="csX955" fmla="*/ 1165860 w 2228421"/>
                <a:gd name="csY955" fmla="*/ 1140571 h 1496329"/>
                <a:gd name="csX956" fmla="*/ 1168432 w 2228421"/>
                <a:gd name="csY956" fmla="*/ 1121712 h 1496329"/>
                <a:gd name="csX957" fmla="*/ 1162860 w 2228421"/>
                <a:gd name="csY957" fmla="*/ 1116997 h 1496329"/>
                <a:gd name="csX958" fmla="*/ 1174861 w 2228421"/>
                <a:gd name="csY958" fmla="*/ 1102852 h 1496329"/>
                <a:gd name="csX959" fmla="*/ 1169718 w 2228421"/>
                <a:gd name="csY959" fmla="*/ 1092565 h 1496329"/>
                <a:gd name="csX960" fmla="*/ 1170146 w 2228421"/>
                <a:gd name="csY960" fmla="*/ 1076277 h 1496329"/>
                <a:gd name="csX961" fmla="*/ 1157716 w 2228421"/>
                <a:gd name="csY961" fmla="*/ 1070706 h 1496329"/>
                <a:gd name="csX962" fmla="*/ 1152144 w 2228421"/>
                <a:gd name="csY962" fmla="*/ 1079707 h 1496329"/>
                <a:gd name="csX963" fmla="*/ 1145715 w 2228421"/>
                <a:gd name="csY963" fmla="*/ 1077135 h 1496329"/>
                <a:gd name="csX964" fmla="*/ 1131141 w 2228421"/>
                <a:gd name="csY964" fmla="*/ 1087851 h 1496329"/>
                <a:gd name="csX965" fmla="*/ 1125141 w 2228421"/>
                <a:gd name="csY965" fmla="*/ 1078850 h 1496329"/>
                <a:gd name="csX966" fmla="*/ 1128141 w 2228421"/>
                <a:gd name="csY966" fmla="*/ 1072849 h 1496329"/>
                <a:gd name="csX967" fmla="*/ 1135856 w 2228421"/>
                <a:gd name="csY967" fmla="*/ 1080564 h 1496329"/>
                <a:gd name="csX968" fmla="*/ 1134142 w 2228421"/>
                <a:gd name="csY968" fmla="*/ 1071563 h 1496329"/>
                <a:gd name="csX969" fmla="*/ 1137571 w 2228421"/>
                <a:gd name="csY969" fmla="*/ 1074563 h 1496329"/>
                <a:gd name="csX970" fmla="*/ 1142286 w 2228421"/>
                <a:gd name="csY970" fmla="*/ 1072420 h 1496329"/>
                <a:gd name="csX971" fmla="*/ 1134570 w 2228421"/>
                <a:gd name="csY971" fmla="*/ 1065133 h 1496329"/>
                <a:gd name="csX972" fmla="*/ 1138428 w 2228421"/>
                <a:gd name="csY972" fmla="*/ 1060847 h 1496329"/>
                <a:gd name="csX973" fmla="*/ 1131999 w 2228421"/>
                <a:gd name="csY973" fmla="*/ 1059561 h 1496329"/>
                <a:gd name="csX974" fmla="*/ 1138428 w 2228421"/>
                <a:gd name="csY974" fmla="*/ 1054846 h 1496329"/>
                <a:gd name="csX975" fmla="*/ 1133285 w 2228421"/>
                <a:gd name="csY975" fmla="*/ 1055704 h 1496329"/>
                <a:gd name="csX976" fmla="*/ 1129856 w 2228421"/>
                <a:gd name="csY976" fmla="*/ 1052274 h 1496329"/>
                <a:gd name="csX977" fmla="*/ 1139285 w 2228421"/>
                <a:gd name="csY977" fmla="*/ 1051846 h 1496329"/>
                <a:gd name="csX978" fmla="*/ 1140143 w 2228421"/>
                <a:gd name="csY978" fmla="*/ 1047988 h 1496329"/>
                <a:gd name="csX979" fmla="*/ 1149144 w 2228421"/>
                <a:gd name="csY979" fmla="*/ 1052703 h 1496329"/>
                <a:gd name="csX980" fmla="*/ 1152144 w 2228421"/>
                <a:gd name="csY980" fmla="*/ 1050131 h 1496329"/>
                <a:gd name="csX981" fmla="*/ 1142714 w 2228421"/>
                <a:gd name="csY981" fmla="*/ 1036415 h 1496329"/>
                <a:gd name="csX982" fmla="*/ 1147001 w 2228421"/>
                <a:gd name="csY982" fmla="*/ 1032986 h 1496329"/>
                <a:gd name="csX983" fmla="*/ 1143143 w 2228421"/>
                <a:gd name="csY983" fmla="*/ 1029129 h 1496329"/>
                <a:gd name="csX984" fmla="*/ 1159431 w 2228421"/>
                <a:gd name="csY984" fmla="*/ 1036844 h 1496329"/>
                <a:gd name="csX985" fmla="*/ 1159859 w 2228421"/>
                <a:gd name="csY985" fmla="*/ 1029986 h 1496329"/>
                <a:gd name="csX986" fmla="*/ 1167146 w 2228421"/>
                <a:gd name="csY986" fmla="*/ 1023128 h 1496329"/>
                <a:gd name="csX987" fmla="*/ 1160288 w 2228421"/>
                <a:gd name="csY987" fmla="*/ 1011127 h 1496329"/>
                <a:gd name="csX988" fmla="*/ 1165003 w 2228421"/>
                <a:gd name="csY988" fmla="*/ 1005126 h 1496329"/>
                <a:gd name="csX989" fmla="*/ 1161145 w 2228421"/>
                <a:gd name="csY989" fmla="*/ 999125 h 1496329"/>
                <a:gd name="csX990" fmla="*/ 1151287 w 2228421"/>
                <a:gd name="csY990" fmla="*/ 1006840 h 1496329"/>
                <a:gd name="csX991" fmla="*/ 1140571 w 2228421"/>
                <a:gd name="csY991" fmla="*/ 1004269 h 1496329"/>
                <a:gd name="csX992" fmla="*/ 1139285 w 2228421"/>
                <a:gd name="csY992" fmla="*/ 1012841 h 1496329"/>
                <a:gd name="csX993" fmla="*/ 1116568 w 2228421"/>
                <a:gd name="csY993" fmla="*/ 990124 h 1496329"/>
                <a:gd name="csX994" fmla="*/ 1125141 w 2228421"/>
                <a:gd name="csY994" fmla="*/ 984123 h 1496329"/>
                <a:gd name="csX995" fmla="*/ 1129427 w 2228421"/>
                <a:gd name="csY995" fmla="*/ 990124 h 1496329"/>
                <a:gd name="csX996" fmla="*/ 1134999 w 2228421"/>
                <a:gd name="csY996" fmla="*/ 989267 h 1496329"/>
                <a:gd name="csX997" fmla="*/ 1128141 w 2228421"/>
                <a:gd name="csY997" fmla="*/ 981980 h 1496329"/>
                <a:gd name="csX998" fmla="*/ 1128141 w 2228421"/>
                <a:gd name="csY998" fmla="*/ 976837 h 1496329"/>
                <a:gd name="csX999" fmla="*/ 1133713 w 2228421"/>
                <a:gd name="csY999" fmla="*/ 975122 h 1496329"/>
                <a:gd name="csX1000" fmla="*/ 1130713 w 2228421"/>
                <a:gd name="csY1000" fmla="*/ 968693 h 1496329"/>
                <a:gd name="csX1001" fmla="*/ 1124712 w 2228421"/>
                <a:gd name="csY1001" fmla="*/ 969979 h 1496329"/>
                <a:gd name="csX1002" fmla="*/ 1118283 w 2228421"/>
                <a:gd name="csY1002" fmla="*/ 961835 h 1496329"/>
                <a:gd name="csX1003" fmla="*/ 1118711 w 2228421"/>
                <a:gd name="csY1003" fmla="*/ 957120 h 1496329"/>
                <a:gd name="csX1004" fmla="*/ 1127284 w 2228421"/>
                <a:gd name="csY1004" fmla="*/ 955405 h 1496329"/>
                <a:gd name="csX1005" fmla="*/ 1122569 w 2228421"/>
                <a:gd name="csY1005" fmla="*/ 948976 h 1496329"/>
                <a:gd name="csX1006" fmla="*/ 1119140 w 2228421"/>
                <a:gd name="csY1006" fmla="*/ 950262 h 1496329"/>
                <a:gd name="csX1007" fmla="*/ 1125569 w 2228421"/>
                <a:gd name="csY1007" fmla="*/ 943833 h 1496329"/>
                <a:gd name="csX1008" fmla="*/ 1119140 w 2228421"/>
                <a:gd name="csY1008" fmla="*/ 937832 h 1496329"/>
                <a:gd name="csX1009" fmla="*/ 1130713 w 2228421"/>
                <a:gd name="csY1009" fmla="*/ 930974 h 1496329"/>
                <a:gd name="csX1010" fmla="*/ 1124283 w 2228421"/>
                <a:gd name="csY1010" fmla="*/ 919401 h 1496329"/>
                <a:gd name="csX1011" fmla="*/ 1119569 w 2228421"/>
                <a:gd name="csY1011" fmla="*/ 920687 h 1496329"/>
                <a:gd name="csX1012" fmla="*/ 1119997 w 2228421"/>
                <a:gd name="csY1012" fmla="*/ 916400 h 1496329"/>
                <a:gd name="csX1013" fmla="*/ 1107996 w 2228421"/>
                <a:gd name="csY1013" fmla="*/ 917686 h 1496329"/>
                <a:gd name="csX1014" fmla="*/ 1108853 w 2228421"/>
                <a:gd name="csY1014" fmla="*/ 912971 h 1496329"/>
                <a:gd name="csX1015" fmla="*/ 1122569 w 2228421"/>
                <a:gd name="csY1015" fmla="*/ 909114 h 1496329"/>
                <a:gd name="csX1016" fmla="*/ 1126855 w 2228421"/>
                <a:gd name="csY1016" fmla="*/ 903113 h 1496329"/>
                <a:gd name="csX1017" fmla="*/ 1124283 w 2228421"/>
                <a:gd name="csY1017" fmla="*/ 896684 h 1496329"/>
                <a:gd name="csX1018" fmla="*/ 1119997 w 2228421"/>
                <a:gd name="csY1018" fmla="*/ 897969 h 1496329"/>
                <a:gd name="csX1019" fmla="*/ 1122140 w 2228421"/>
                <a:gd name="csY1019" fmla="*/ 902256 h 1496329"/>
                <a:gd name="csX1020" fmla="*/ 1115711 w 2228421"/>
                <a:gd name="csY1020" fmla="*/ 897969 h 1496329"/>
                <a:gd name="csX1021" fmla="*/ 1113139 w 2228421"/>
                <a:gd name="csY1021" fmla="*/ 904827 h 1496329"/>
                <a:gd name="csX1022" fmla="*/ 1110567 w 2228421"/>
                <a:gd name="csY1022" fmla="*/ 900970 h 1496329"/>
                <a:gd name="csX1023" fmla="*/ 1101995 w 2228421"/>
                <a:gd name="csY1023" fmla="*/ 904827 h 1496329"/>
                <a:gd name="csX1024" fmla="*/ 1103281 w 2228421"/>
                <a:gd name="csY1024" fmla="*/ 900541 h 1496329"/>
                <a:gd name="csX1025" fmla="*/ 1101995 w 2228421"/>
                <a:gd name="csY1025" fmla="*/ 900970 h 1496329"/>
                <a:gd name="csX1026" fmla="*/ 1100280 w 2228421"/>
                <a:gd name="csY1026" fmla="*/ 895398 h 1496329"/>
                <a:gd name="csX1027" fmla="*/ 1103709 w 2228421"/>
                <a:gd name="csY1027" fmla="*/ 893683 h 1496329"/>
                <a:gd name="csX1028" fmla="*/ 1103709 w 2228421"/>
                <a:gd name="csY1028" fmla="*/ 898827 h 1496329"/>
                <a:gd name="csX1029" fmla="*/ 1107138 w 2228421"/>
                <a:gd name="csY1029" fmla="*/ 888540 h 1496329"/>
                <a:gd name="csX1030" fmla="*/ 1102852 w 2228421"/>
                <a:gd name="csY1030" fmla="*/ 889825 h 1496329"/>
                <a:gd name="csX1031" fmla="*/ 1102424 w 2228421"/>
                <a:gd name="csY1031" fmla="*/ 885539 h 1496329"/>
                <a:gd name="csX1032" fmla="*/ 1086993 w 2228421"/>
                <a:gd name="csY1032" fmla="*/ 881253 h 1496329"/>
                <a:gd name="csX1033" fmla="*/ 1087850 w 2228421"/>
                <a:gd name="csY1033" fmla="*/ 893683 h 1496329"/>
                <a:gd name="csX1034" fmla="*/ 1075849 w 2228421"/>
                <a:gd name="csY1034" fmla="*/ 893683 h 1496329"/>
                <a:gd name="csX1035" fmla="*/ 1075849 w 2228421"/>
                <a:gd name="csY1035" fmla="*/ 901827 h 1496329"/>
                <a:gd name="csX1036" fmla="*/ 1063419 w 2228421"/>
                <a:gd name="csY1036" fmla="*/ 907399 h 1496329"/>
                <a:gd name="csX1037" fmla="*/ 1056989 w 2228421"/>
                <a:gd name="csY1037" fmla="*/ 900541 h 1496329"/>
                <a:gd name="csX1038" fmla="*/ 1065133 w 2228421"/>
                <a:gd name="csY1038" fmla="*/ 891112 h 1496329"/>
                <a:gd name="csX1039" fmla="*/ 1061276 w 2228421"/>
                <a:gd name="csY1039" fmla="*/ 886397 h 1496329"/>
                <a:gd name="csX1040" fmla="*/ 1065133 w 2228421"/>
                <a:gd name="csY1040" fmla="*/ 880824 h 1496329"/>
                <a:gd name="csX1041" fmla="*/ 1056561 w 2228421"/>
                <a:gd name="csY1041" fmla="*/ 878253 h 1496329"/>
                <a:gd name="csX1042" fmla="*/ 1044131 w 2228421"/>
                <a:gd name="csY1042" fmla="*/ 881253 h 1496329"/>
                <a:gd name="csX1043" fmla="*/ 1036844 w 2228421"/>
                <a:gd name="csY1043" fmla="*/ 870966 h 1496329"/>
                <a:gd name="csX1044" fmla="*/ 1021842 w 2228421"/>
                <a:gd name="csY1044" fmla="*/ 867109 h 1496329"/>
                <a:gd name="csX1045" fmla="*/ 1004697 w 2228421"/>
                <a:gd name="csY1045" fmla="*/ 873109 h 1496329"/>
                <a:gd name="csX1046" fmla="*/ 996553 w 2228421"/>
                <a:gd name="csY1046" fmla="*/ 863251 h 1496329"/>
                <a:gd name="csX1047" fmla="*/ 1003840 w 2228421"/>
                <a:gd name="csY1047" fmla="*/ 852535 h 1496329"/>
                <a:gd name="csX1048" fmla="*/ 992696 w 2228421"/>
                <a:gd name="csY1048" fmla="*/ 849535 h 1496329"/>
                <a:gd name="csX1049" fmla="*/ 990981 w 2228421"/>
                <a:gd name="csY1049" fmla="*/ 842248 h 1496329"/>
                <a:gd name="csX1050" fmla="*/ 987552 w 2228421"/>
                <a:gd name="csY1050" fmla="*/ 848249 h 1496329"/>
                <a:gd name="csX1051" fmla="*/ 974265 w 2228421"/>
                <a:gd name="csY1051" fmla="*/ 843534 h 1496329"/>
                <a:gd name="csX1052" fmla="*/ 982837 w 2228421"/>
                <a:gd name="csY1052" fmla="*/ 833676 h 1496329"/>
                <a:gd name="csX1053" fmla="*/ 977694 w 2228421"/>
                <a:gd name="csY1053" fmla="*/ 830247 h 1496329"/>
                <a:gd name="csX1054" fmla="*/ 980694 w 2228421"/>
                <a:gd name="csY1054" fmla="*/ 823389 h 1496329"/>
                <a:gd name="csX1055" fmla="*/ 978551 w 2228421"/>
                <a:gd name="csY1055" fmla="*/ 818674 h 1496329"/>
                <a:gd name="csX1056" fmla="*/ 985409 w 2228421"/>
                <a:gd name="csY1056" fmla="*/ 819960 h 1496329"/>
                <a:gd name="csX1057" fmla="*/ 989266 w 2228421"/>
                <a:gd name="csY1057" fmla="*/ 810101 h 1496329"/>
                <a:gd name="csX1058" fmla="*/ 985409 w 2228421"/>
                <a:gd name="csY1058" fmla="*/ 805387 h 1496329"/>
                <a:gd name="csX1059" fmla="*/ 981551 w 2228421"/>
                <a:gd name="csY1059" fmla="*/ 810530 h 1496329"/>
                <a:gd name="csX1060" fmla="*/ 971693 w 2228421"/>
                <a:gd name="csY1060" fmla="*/ 808387 h 1496329"/>
                <a:gd name="csX1061" fmla="*/ 962692 w 2228421"/>
                <a:gd name="csY1061" fmla="*/ 800672 h 1496329"/>
                <a:gd name="csX1062" fmla="*/ 964406 w 2228421"/>
                <a:gd name="csY1062" fmla="*/ 783527 h 1496329"/>
                <a:gd name="csX1063" fmla="*/ 958406 w 2228421"/>
                <a:gd name="csY1063" fmla="*/ 777526 h 1496329"/>
                <a:gd name="csX1064" fmla="*/ 961835 w 2228421"/>
                <a:gd name="csY1064" fmla="*/ 768953 h 1496329"/>
                <a:gd name="csX1065" fmla="*/ 958406 w 2228421"/>
                <a:gd name="csY1065" fmla="*/ 762524 h 1496329"/>
                <a:gd name="csX1066" fmla="*/ 964835 w 2228421"/>
                <a:gd name="csY1066" fmla="*/ 756523 h 1496329"/>
                <a:gd name="csX1067" fmla="*/ 960977 w 2228421"/>
                <a:gd name="csY1067" fmla="*/ 748808 h 1496329"/>
                <a:gd name="csX1068" fmla="*/ 962692 w 2228421"/>
                <a:gd name="csY1068" fmla="*/ 738093 h 1496329"/>
                <a:gd name="csX1069" fmla="*/ 965264 w 2228421"/>
                <a:gd name="csY1069" fmla="*/ 734663 h 1496329"/>
                <a:gd name="csX1070" fmla="*/ 968693 w 2228421"/>
                <a:gd name="csY1070" fmla="*/ 739378 h 1496329"/>
                <a:gd name="csX1071" fmla="*/ 974265 w 2228421"/>
                <a:gd name="csY1071" fmla="*/ 730806 h 1496329"/>
                <a:gd name="csX1072" fmla="*/ 977265 w 2228421"/>
                <a:gd name="csY1072" fmla="*/ 723091 h 1496329"/>
                <a:gd name="csX1073" fmla="*/ 974693 w 2228421"/>
                <a:gd name="csY1073" fmla="*/ 714947 h 1496329"/>
                <a:gd name="csX1074" fmla="*/ 984123 w 2228421"/>
                <a:gd name="csY1074" fmla="*/ 686229 h 1496329"/>
                <a:gd name="csX1075" fmla="*/ 995267 w 2228421"/>
                <a:gd name="csY1075" fmla="*/ 681514 h 1496329"/>
                <a:gd name="csX1076" fmla="*/ 1004268 w 2228421"/>
                <a:gd name="csY1076" fmla="*/ 690515 h 1496329"/>
                <a:gd name="csX1077" fmla="*/ 1001268 w 2228421"/>
                <a:gd name="csY1077" fmla="*/ 696516 h 1496329"/>
                <a:gd name="csX1078" fmla="*/ 1007269 w 2228421"/>
                <a:gd name="csY1078" fmla="*/ 697373 h 1496329"/>
                <a:gd name="csX1079" fmla="*/ 1010698 w 2228421"/>
                <a:gd name="csY1079" fmla="*/ 693515 h 1496329"/>
                <a:gd name="csX1080" fmla="*/ 1010269 w 2228421"/>
                <a:gd name="csY1080" fmla="*/ 702517 h 1496329"/>
                <a:gd name="csX1081" fmla="*/ 1019270 w 2228421"/>
                <a:gd name="csY1081" fmla="*/ 704231 h 1496329"/>
                <a:gd name="csX1082" fmla="*/ 1020556 w 2228421"/>
                <a:gd name="csY1082" fmla="*/ 723091 h 1496329"/>
                <a:gd name="csX1083" fmla="*/ 1027414 w 2228421"/>
                <a:gd name="csY1083" fmla="*/ 725662 h 1496329"/>
                <a:gd name="csX1084" fmla="*/ 1035129 w 2228421"/>
                <a:gd name="csY1084" fmla="*/ 735520 h 1496329"/>
                <a:gd name="csX1085" fmla="*/ 1034272 w 2228421"/>
                <a:gd name="csY1085" fmla="*/ 742379 h 1496329"/>
                <a:gd name="csX1086" fmla="*/ 1021842 w 2228421"/>
                <a:gd name="csY1086" fmla="*/ 746665 h 1496329"/>
                <a:gd name="csX1087" fmla="*/ 1019699 w 2228421"/>
                <a:gd name="csY1087" fmla="*/ 762953 h 1496329"/>
                <a:gd name="csX1088" fmla="*/ 1023128 w 2228421"/>
                <a:gd name="csY1088" fmla="*/ 769810 h 1496329"/>
                <a:gd name="csX1089" fmla="*/ 1016699 w 2228421"/>
                <a:gd name="csY1089" fmla="*/ 778383 h 1496329"/>
                <a:gd name="csX1090" fmla="*/ 1023985 w 2228421"/>
                <a:gd name="csY1090" fmla="*/ 784812 h 1496329"/>
                <a:gd name="csX1091" fmla="*/ 1029986 w 2228421"/>
                <a:gd name="csY1091" fmla="*/ 780955 h 1496329"/>
                <a:gd name="csX1092" fmla="*/ 1028700 w 2228421"/>
                <a:gd name="csY1092" fmla="*/ 786955 h 1496329"/>
                <a:gd name="csX1093" fmla="*/ 1038558 w 2228421"/>
                <a:gd name="csY1093" fmla="*/ 790813 h 1496329"/>
                <a:gd name="csX1094" fmla="*/ 1037273 w 2228421"/>
                <a:gd name="csY1094" fmla="*/ 815674 h 1496329"/>
                <a:gd name="csX1095" fmla="*/ 1048417 w 2228421"/>
                <a:gd name="csY1095" fmla="*/ 820388 h 1496329"/>
                <a:gd name="csX1096" fmla="*/ 1046702 w 2228421"/>
                <a:gd name="csY1096" fmla="*/ 825103 h 1496329"/>
                <a:gd name="csX1097" fmla="*/ 1051417 w 2228421"/>
                <a:gd name="csY1097" fmla="*/ 823818 h 1496329"/>
                <a:gd name="csX1098" fmla="*/ 1050560 w 2228421"/>
                <a:gd name="csY1098" fmla="*/ 836676 h 1496329"/>
                <a:gd name="csX1099" fmla="*/ 1054418 w 2228421"/>
                <a:gd name="csY1099" fmla="*/ 825532 h 1496329"/>
                <a:gd name="csX1100" fmla="*/ 1059561 w 2228421"/>
                <a:gd name="csY1100" fmla="*/ 824246 h 1496329"/>
                <a:gd name="csX1101" fmla="*/ 1068562 w 2228421"/>
                <a:gd name="csY1101" fmla="*/ 836247 h 1496329"/>
                <a:gd name="csX1102" fmla="*/ 1067276 w 2228421"/>
                <a:gd name="csY1102" fmla="*/ 831533 h 1496329"/>
                <a:gd name="csX1103" fmla="*/ 1076706 w 2228421"/>
                <a:gd name="csY1103" fmla="*/ 835819 h 1496329"/>
                <a:gd name="csX1104" fmla="*/ 1082707 w 2228421"/>
                <a:gd name="csY1104" fmla="*/ 834533 h 1496329"/>
                <a:gd name="csX1105" fmla="*/ 1081850 w 2228421"/>
                <a:gd name="csY1105" fmla="*/ 840534 h 1496329"/>
                <a:gd name="csX1106" fmla="*/ 1107996 w 2228421"/>
                <a:gd name="csY1106" fmla="*/ 851249 h 1496329"/>
                <a:gd name="csX1107" fmla="*/ 1116568 w 2228421"/>
                <a:gd name="csY1107" fmla="*/ 859393 h 1496329"/>
                <a:gd name="csX1108" fmla="*/ 1115282 w 2228421"/>
                <a:gd name="csY1108" fmla="*/ 851678 h 1496329"/>
                <a:gd name="csX1109" fmla="*/ 1139285 w 2228421"/>
                <a:gd name="csY1109" fmla="*/ 840534 h 1496329"/>
                <a:gd name="csX1110" fmla="*/ 1144000 w 2228421"/>
                <a:gd name="csY1110" fmla="*/ 829818 h 1496329"/>
                <a:gd name="csX1111" fmla="*/ 1143143 w 2228421"/>
                <a:gd name="csY1111" fmla="*/ 825103 h 1496329"/>
                <a:gd name="csX1112" fmla="*/ 1136714 w 2228421"/>
                <a:gd name="csY1112" fmla="*/ 825103 h 1496329"/>
                <a:gd name="csX1113" fmla="*/ 1119140 w 2228421"/>
                <a:gd name="csY1113" fmla="*/ 833247 h 1496329"/>
                <a:gd name="csX1114" fmla="*/ 1115711 w 2228421"/>
                <a:gd name="csY1114" fmla="*/ 808816 h 1496329"/>
                <a:gd name="csX1115" fmla="*/ 1110996 w 2228421"/>
                <a:gd name="csY1115" fmla="*/ 808816 h 1496329"/>
                <a:gd name="csX1116" fmla="*/ 1105424 w 2228421"/>
                <a:gd name="csY1116" fmla="*/ 818674 h 1496329"/>
                <a:gd name="csX1117" fmla="*/ 1098566 w 2228421"/>
                <a:gd name="csY1117" fmla="*/ 797671 h 1496329"/>
                <a:gd name="csX1118" fmla="*/ 1089565 w 2228421"/>
                <a:gd name="csY1118" fmla="*/ 799386 h 1496329"/>
                <a:gd name="csX1119" fmla="*/ 1094280 w 2228421"/>
                <a:gd name="csY1119" fmla="*/ 783955 h 1496329"/>
                <a:gd name="csX1120" fmla="*/ 1087850 w 2228421"/>
                <a:gd name="csY1120" fmla="*/ 783098 h 1496329"/>
                <a:gd name="csX1121" fmla="*/ 1088279 w 2228421"/>
                <a:gd name="csY1121" fmla="*/ 776240 h 1496329"/>
                <a:gd name="csX1122" fmla="*/ 1080992 w 2228421"/>
                <a:gd name="csY1122" fmla="*/ 776669 h 1496329"/>
                <a:gd name="csX1123" fmla="*/ 1077992 w 2228421"/>
                <a:gd name="csY1123" fmla="*/ 786955 h 1496329"/>
                <a:gd name="csX1124" fmla="*/ 1072848 w 2228421"/>
                <a:gd name="csY1124" fmla="*/ 785241 h 1496329"/>
                <a:gd name="csX1125" fmla="*/ 1066419 w 2228421"/>
                <a:gd name="csY1125" fmla="*/ 794671 h 1496329"/>
                <a:gd name="csX1126" fmla="*/ 1056989 w 2228421"/>
                <a:gd name="csY1126" fmla="*/ 786527 h 1496329"/>
                <a:gd name="csX1127" fmla="*/ 1059561 w 2228421"/>
                <a:gd name="csY1127" fmla="*/ 781384 h 1496329"/>
                <a:gd name="csX1128" fmla="*/ 1054846 w 2228421"/>
                <a:gd name="csY1128" fmla="*/ 761238 h 1496329"/>
                <a:gd name="csX1129" fmla="*/ 1058275 w 2228421"/>
                <a:gd name="csY1129" fmla="*/ 764239 h 1496329"/>
                <a:gd name="csX1130" fmla="*/ 1062561 w 2228421"/>
                <a:gd name="csY1130" fmla="*/ 761238 h 1496329"/>
                <a:gd name="csX1131" fmla="*/ 1056989 w 2228421"/>
                <a:gd name="csY1131" fmla="*/ 768953 h 1496329"/>
                <a:gd name="csX1132" fmla="*/ 1064705 w 2228421"/>
                <a:gd name="csY1132" fmla="*/ 780955 h 1496329"/>
                <a:gd name="csX1133" fmla="*/ 1062990 w 2228421"/>
                <a:gd name="csY1133" fmla="*/ 776240 h 1496329"/>
                <a:gd name="csX1134" fmla="*/ 1070705 w 2228421"/>
                <a:gd name="csY1134" fmla="*/ 773240 h 1496329"/>
                <a:gd name="csX1135" fmla="*/ 1071991 w 2228421"/>
                <a:gd name="csY1135" fmla="*/ 765953 h 1496329"/>
                <a:gd name="csX1136" fmla="*/ 1071563 w 2228421"/>
                <a:gd name="csY1136" fmla="*/ 755666 h 1496329"/>
                <a:gd name="csX1137" fmla="*/ 1065562 w 2228421"/>
                <a:gd name="csY1137" fmla="*/ 747094 h 1496329"/>
                <a:gd name="csX1138" fmla="*/ 1074992 w 2228421"/>
                <a:gd name="csY1138" fmla="*/ 757381 h 1496329"/>
                <a:gd name="csX1139" fmla="*/ 1079278 w 2228421"/>
                <a:gd name="csY1139" fmla="*/ 753523 h 1496329"/>
                <a:gd name="csX1140" fmla="*/ 1074563 w 2228421"/>
                <a:gd name="csY1140" fmla="*/ 742807 h 1496329"/>
                <a:gd name="csX1141" fmla="*/ 1072420 w 2228421"/>
                <a:gd name="csY1141" fmla="*/ 744950 h 1496329"/>
                <a:gd name="csX1142" fmla="*/ 1073277 w 2228421"/>
                <a:gd name="csY1142" fmla="*/ 738521 h 1496329"/>
                <a:gd name="csX1143" fmla="*/ 1063847 w 2228421"/>
                <a:gd name="csY1143" fmla="*/ 736378 h 1496329"/>
                <a:gd name="csX1144" fmla="*/ 1063847 w 2228421"/>
                <a:gd name="csY1144" fmla="*/ 730377 h 1496329"/>
                <a:gd name="csX1145" fmla="*/ 1070277 w 2228421"/>
                <a:gd name="csY1145" fmla="*/ 735092 h 1496329"/>
                <a:gd name="csX1146" fmla="*/ 1073277 w 2228421"/>
                <a:gd name="csY1146" fmla="*/ 728663 h 1496329"/>
                <a:gd name="csX1147" fmla="*/ 1086136 w 2228421"/>
                <a:gd name="csY1147" fmla="*/ 747094 h 1496329"/>
                <a:gd name="csX1148" fmla="*/ 1088279 w 2228421"/>
                <a:gd name="csY1148" fmla="*/ 758666 h 1496329"/>
                <a:gd name="csX1149" fmla="*/ 1094280 w 2228421"/>
                <a:gd name="csY1149" fmla="*/ 754809 h 1496329"/>
                <a:gd name="csX1150" fmla="*/ 1098566 w 2228421"/>
                <a:gd name="csY1150" fmla="*/ 757381 h 1496329"/>
                <a:gd name="csX1151" fmla="*/ 1095994 w 2228421"/>
                <a:gd name="csY1151" fmla="*/ 750951 h 1496329"/>
                <a:gd name="csX1152" fmla="*/ 1101566 w 2228421"/>
                <a:gd name="csY1152" fmla="*/ 749237 h 1496329"/>
                <a:gd name="csX1153" fmla="*/ 1102852 w 2228421"/>
                <a:gd name="csY1153" fmla="*/ 742807 h 1496329"/>
                <a:gd name="csX1154" fmla="*/ 1106710 w 2228421"/>
                <a:gd name="csY1154" fmla="*/ 747951 h 1496329"/>
                <a:gd name="csX1155" fmla="*/ 1111853 w 2228421"/>
                <a:gd name="csY1155" fmla="*/ 739807 h 1496329"/>
                <a:gd name="csX1156" fmla="*/ 1121283 w 2228421"/>
                <a:gd name="csY1156" fmla="*/ 745379 h 1496329"/>
                <a:gd name="csX1157" fmla="*/ 1098995 w 2228421"/>
                <a:gd name="csY1157" fmla="*/ 775811 h 1496329"/>
                <a:gd name="csX1158" fmla="*/ 1108424 w 2228421"/>
                <a:gd name="csY1158" fmla="*/ 786955 h 1496329"/>
                <a:gd name="csX1159" fmla="*/ 1116997 w 2228421"/>
                <a:gd name="csY1159" fmla="*/ 783955 h 1496329"/>
                <a:gd name="csX1160" fmla="*/ 1116568 w 2228421"/>
                <a:gd name="csY1160" fmla="*/ 791242 h 1496329"/>
                <a:gd name="csX1161" fmla="*/ 1124283 w 2228421"/>
                <a:gd name="csY1161" fmla="*/ 792528 h 1496329"/>
                <a:gd name="csX1162" fmla="*/ 1130284 w 2228421"/>
                <a:gd name="csY1162" fmla="*/ 801957 h 1496329"/>
                <a:gd name="csX1163" fmla="*/ 1135428 w 2228421"/>
                <a:gd name="csY1163" fmla="*/ 798957 h 1496329"/>
                <a:gd name="csX1164" fmla="*/ 1138857 w 2228421"/>
                <a:gd name="csY1164" fmla="*/ 803672 h 1496329"/>
                <a:gd name="csX1165" fmla="*/ 1147429 w 2228421"/>
                <a:gd name="csY1165" fmla="*/ 801957 h 1496329"/>
                <a:gd name="csX1166" fmla="*/ 1164146 w 2228421"/>
                <a:gd name="csY1166" fmla="*/ 806673 h 1496329"/>
                <a:gd name="csX1167" fmla="*/ 1177433 w 2228421"/>
                <a:gd name="csY1167" fmla="*/ 818245 h 1496329"/>
                <a:gd name="csX1168" fmla="*/ 1186005 w 2228421"/>
                <a:gd name="csY1168" fmla="*/ 807101 h 1496329"/>
                <a:gd name="csX1169" fmla="*/ 1174433 w 2228421"/>
                <a:gd name="csY1169" fmla="*/ 803243 h 1496329"/>
                <a:gd name="csX1170" fmla="*/ 1172718 w 2228421"/>
                <a:gd name="csY1170" fmla="*/ 792956 h 1496329"/>
                <a:gd name="csX1171" fmla="*/ 1176147 w 2228421"/>
                <a:gd name="csY1171" fmla="*/ 791671 h 1496329"/>
                <a:gd name="csX1172" fmla="*/ 1195007 w 2228421"/>
                <a:gd name="csY1172" fmla="*/ 793814 h 1496329"/>
                <a:gd name="csX1173" fmla="*/ 1195864 w 2228421"/>
                <a:gd name="csY1173" fmla="*/ 804958 h 1496329"/>
                <a:gd name="csX1174" fmla="*/ 1202293 w 2228421"/>
                <a:gd name="csY1174" fmla="*/ 803672 h 1496329"/>
                <a:gd name="csX1175" fmla="*/ 1225010 w 2228421"/>
                <a:gd name="csY1175" fmla="*/ 813530 h 1496329"/>
                <a:gd name="csX1176" fmla="*/ 1251585 w 2228421"/>
                <a:gd name="csY1176" fmla="*/ 816102 h 1496329"/>
                <a:gd name="csX1177" fmla="*/ 1255443 w 2228421"/>
                <a:gd name="csY1177" fmla="*/ 812673 h 1496329"/>
                <a:gd name="csX1178" fmla="*/ 1247727 w 2228421"/>
                <a:gd name="csY1178" fmla="*/ 805815 h 1496329"/>
                <a:gd name="csX1179" fmla="*/ 1231440 w 2228421"/>
                <a:gd name="csY1179" fmla="*/ 804958 h 1496329"/>
                <a:gd name="csX1180" fmla="*/ 1205722 w 2228421"/>
                <a:gd name="csY1180" fmla="*/ 785670 h 1496329"/>
                <a:gd name="csX1181" fmla="*/ 1202293 w 2228421"/>
                <a:gd name="csY1181" fmla="*/ 774097 h 1496329"/>
                <a:gd name="csX1182" fmla="*/ 1208294 w 2228421"/>
                <a:gd name="csY1182" fmla="*/ 762953 h 1496329"/>
                <a:gd name="csX1183" fmla="*/ 1197578 w 2228421"/>
                <a:gd name="csY1183" fmla="*/ 759524 h 1496329"/>
                <a:gd name="csX1184" fmla="*/ 1187720 w 2228421"/>
                <a:gd name="csY1184" fmla="*/ 761667 h 1496329"/>
                <a:gd name="csX1185" fmla="*/ 1180862 w 2228421"/>
                <a:gd name="csY1185" fmla="*/ 738093 h 1496329"/>
                <a:gd name="csX1186" fmla="*/ 1169289 w 2228421"/>
                <a:gd name="csY1186" fmla="*/ 729520 h 1496329"/>
                <a:gd name="csX1187" fmla="*/ 1161145 w 2228421"/>
                <a:gd name="csY1187" fmla="*/ 718804 h 1496329"/>
                <a:gd name="csX1188" fmla="*/ 1162431 w 2228421"/>
                <a:gd name="csY1188" fmla="*/ 713232 h 1496329"/>
                <a:gd name="csX1189" fmla="*/ 1155144 w 2228421"/>
                <a:gd name="csY1189" fmla="*/ 709374 h 1496329"/>
                <a:gd name="csX1190" fmla="*/ 1134142 w 2228421"/>
                <a:gd name="csY1190" fmla="*/ 706803 h 1496329"/>
                <a:gd name="csX1191" fmla="*/ 1121712 w 2228421"/>
                <a:gd name="csY1191" fmla="*/ 716232 h 1496329"/>
                <a:gd name="csX1192" fmla="*/ 1116997 w 2228421"/>
                <a:gd name="csY1192" fmla="*/ 713232 h 1496329"/>
                <a:gd name="csX1193" fmla="*/ 1115711 w 2228421"/>
                <a:gd name="csY1193" fmla="*/ 702088 h 1496329"/>
                <a:gd name="csX1194" fmla="*/ 1107567 w 2228421"/>
                <a:gd name="csY1194" fmla="*/ 706803 h 1496329"/>
                <a:gd name="csX1195" fmla="*/ 1108853 w 2228421"/>
                <a:gd name="csY1195" fmla="*/ 702517 h 1496329"/>
                <a:gd name="csX1196" fmla="*/ 1104995 w 2228421"/>
                <a:gd name="csY1196" fmla="*/ 702088 h 1496329"/>
                <a:gd name="csX1197" fmla="*/ 1098566 w 2228421"/>
                <a:gd name="csY1197" fmla="*/ 708517 h 1496329"/>
                <a:gd name="csX1198" fmla="*/ 1100280 w 2228421"/>
                <a:gd name="csY1198" fmla="*/ 701659 h 1496329"/>
                <a:gd name="csX1199" fmla="*/ 1091279 w 2228421"/>
                <a:gd name="csY1199" fmla="*/ 702945 h 1496329"/>
                <a:gd name="csX1200" fmla="*/ 1087850 w 2228421"/>
                <a:gd name="csY1200" fmla="*/ 696944 h 1496329"/>
                <a:gd name="csX1201" fmla="*/ 1081850 w 2228421"/>
                <a:gd name="csY1201" fmla="*/ 700373 h 1496329"/>
                <a:gd name="csX1202" fmla="*/ 1081421 w 2228421"/>
                <a:gd name="csY1202" fmla="*/ 705517 h 1496329"/>
                <a:gd name="csX1203" fmla="*/ 1071991 w 2228421"/>
                <a:gd name="csY1203" fmla="*/ 704231 h 1496329"/>
                <a:gd name="csX1204" fmla="*/ 1074134 w 2228421"/>
                <a:gd name="csY1204" fmla="*/ 709374 h 1496329"/>
                <a:gd name="csX1205" fmla="*/ 1066848 w 2228421"/>
                <a:gd name="csY1205" fmla="*/ 712804 h 1496329"/>
                <a:gd name="csX1206" fmla="*/ 1046702 w 2228421"/>
                <a:gd name="csY1206" fmla="*/ 704660 h 1496329"/>
                <a:gd name="csX1207" fmla="*/ 1047131 w 2228421"/>
                <a:gd name="csY1207" fmla="*/ 698230 h 1496329"/>
                <a:gd name="csX1208" fmla="*/ 1059990 w 2228421"/>
                <a:gd name="csY1208" fmla="*/ 696087 h 1496329"/>
                <a:gd name="csX1209" fmla="*/ 1059990 w 2228421"/>
                <a:gd name="csY1209" fmla="*/ 691801 h 1496329"/>
                <a:gd name="csX1210" fmla="*/ 1063419 w 2228421"/>
                <a:gd name="csY1210" fmla="*/ 694801 h 1496329"/>
                <a:gd name="csX1211" fmla="*/ 1065562 w 2228421"/>
                <a:gd name="csY1211" fmla="*/ 684943 h 1496329"/>
                <a:gd name="csX1212" fmla="*/ 1059132 w 2228421"/>
                <a:gd name="csY1212" fmla="*/ 687515 h 1496329"/>
                <a:gd name="csX1213" fmla="*/ 1063847 w 2228421"/>
                <a:gd name="csY1213" fmla="*/ 681942 h 1496329"/>
                <a:gd name="csX1214" fmla="*/ 1059561 w 2228421"/>
                <a:gd name="csY1214" fmla="*/ 678514 h 1496329"/>
                <a:gd name="csX1215" fmla="*/ 1069419 w 2228421"/>
                <a:gd name="csY1215" fmla="*/ 674656 h 1496329"/>
                <a:gd name="csX1216" fmla="*/ 1068134 w 2228421"/>
                <a:gd name="csY1216" fmla="*/ 661369 h 1496329"/>
                <a:gd name="csX1217" fmla="*/ 1071134 w 2228421"/>
                <a:gd name="csY1217" fmla="*/ 657939 h 1496329"/>
                <a:gd name="csX1218" fmla="*/ 1064276 w 2228421"/>
                <a:gd name="csY1218" fmla="*/ 663512 h 1496329"/>
                <a:gd name="csX1219" fmla="*/ 1051846 w 2228421"/>
                <a:gd name="csY1219" fmla="*/ 664369 h 1496329"/>
                <a:gd name="csX1220" fmla="*/ 1045845 w 2228421"/>
                <a:gd name="csY1220" fmla="*/ 644652 h 1496329"/>
                <a:gd name="csX1221" fmla="*/ 1057847 w 2228421"/>
                <a:gd name="csY1221" fmla="*/ 624078 h 1496329"/>
                <a:gd name="csX1222" fmla="*/ 1062561 w 2228421"/>
                <a:gd name="csY1222" fmla="*/ 626221 h 1496329"/>
                <a:gd name="csX1223" fmla="*/ 1064276 w 2228421"/>
                <a:gd name="csY1223" fmla="*/ 618506 h 1496329"/>
                <a:gd name="csX1224" fmla="*/ 1070705 w 2228421"/>
                <a:gd name="csY1224" fmla="*/ 615505 h 1496329"/>
                <a:gd name="csX1225" fmla="*/ 1068562 w 2228421"/>
                <a:gd name="csY1225" fmla="*/ 611219 h 1496329"/>
                <a:gd name="csX1226" fmla="*/ 1079278 w 2228421"/>
                <a:gd name="csY1226" fmla="*/ 603933 h 1496329"/>
                <a:gd name="csX1227" fmla="*/ 1087422 w 2228421"/>
                <a:gd name="csY1227" fmla="*/ 603933 h 1496329"/>
                <a:gd name="csX1228" fmla="*/ 1080992 w 2228421"/>
                <a:gd name="csY1228" fmla="*/ 598789 h 1496329"/>
                <a:gd name="csX1229" fmla="*/ 1080564 w 2228421"/>
                <a:gd name="csY1229" fmla="*/ 582502 h 1496329"/>
                <a:gd name="csX1230" fmla="*/ 1073706 w 2228421"/>
                <a:gd name="csY1230" fmla="*/ 578644 h 1496329"/>
                <a:gd name="csX1231" fmla="*/ 1079278 w 2228421"/>
                <a:gd name="csY1231" fmla="*/ 567928 h 1496329"/>
                <a:gd name="csX1232" fmla="*/ 1073277 w 2228421"/>
                <a:gd name="csY1232" fmla="*/ 565357 h 1496329"/>
                <a:gd name="csX1233" fmla="*/ 1075849 w 2228421"/>
                <a:gd name="csY1233" fmla="*/ 563213 h 1496329"/>
                <a:gd name="csX1234" fmla="*/ 1089565 w 2228421"/>
                <a:gd name="csY1234" fmla="*/ 561070 h 1496329"/>
                <a:gd name="csX1235" fmla="*/ 1091708 w 2228421"/>
                <a:gd name="csY1235" fmla="*/ 559356 h 1496329"/>
                <a:gd name="csX1236" fmla="*/ 1074563 w 2228421"/>
                <a:gd name="csY1236" fmla="*/ 561928 h 1496329"/>
                <a:gd name="csX1237" fmla="*/ 1067276 w 2228421"/>
                <a:gd name="csY1237" fmla="*/ 569643 h 1496329"/>
                <a:gd name="csX1238" fmla="*/ 1071134 w 2228421"/>
                <a:gd name="csY1238" fmla="*/ 548212 h 1496329"/>
                <a:gd name="csX1239" fmla="*/ 1078421 w 2228421"/>
                <a:gd name="csY1239" fmla="*/ 548212 h 1496329"/>
                <a:gd name="csX1240" fmla="*/ 1082278 w 2228421"/>
                <a:gd name="csY1240" fmla="*/ 537496 h 1496329"/>
                <a:gd name="csX1241" fmla="*/ 1071134 w 2228421"/>
                <a:gd name="csY1241" fmla="*/ 526352 h 1496329"/>
                <a:gd name="csX1242" fmla="*/ 1069848 w 2228421"/>
                <a:gd name="csY1242" fmla="*/ 520351 h 1496329"/>
                <a:gd name="csX1243" fmla="*/ 1077135 w 2228421"/>
                <a:gd name="csY1243" fmla="*/ 514350 h 1496329"/>
                <a:gd name="csX1244" fmla="*/ 1068991 w 2228421"/>
                <a:gd name="csY1244" fmla="*/ 503206 h 1496329"/>
                <a:gd name="csX1245" fmla="*/ 1073706 w 2228421"/>
                <a:gd name="csY1245" fmla="*/ 485632 h 1496329"/>
                <a:gd name="csX1246" fmla="*/ 1062561 w 2228421"/>
                <a:gd name="csY1246" fmla="*/ 478346 h 1496329"/>
                <a:gd name="csX1247" fmla="*/ 1062990 w 2228421"/>
                <a:gd name="csY1247" fmla="*/ 462915 h 1496329"/>
                <a:gd name="csX1248" fmla="*/ 1057847 w 2228421"/>
                <a:gd name="csY1248" fmla="*/ 459915 h 1496329"/>
                <a:gd name="csX1249" fmla="*/ 1057847 w 2228421"/>
                <a:gd name="csY1249" fmla="*/ 450914 h 1496329"/>
                <a:gd name="csX1250" fmla="*/ 1052703 w 2228421"/>
                <a:gd name="csY1250" fmla="*/ 456057 h 1496329"/>
                <a:gd name="csX1251" fmla="*/ 1053560 w 2228421"/>
                <a:gd name="csY1251" fmla="*/ 474917 h 1496329"/>
                <a:gd name="csX1252" fmla="*/ 1045845 w 2228421"/>
                <a:gd name="csY1252" fmla="*/ 479631 h 1496329"/>
                <a:gd name="csX1253" fmla="*/ 1046702 w 2228421"/>
                <a:gd name="csY1253" fmla="*/ 487347 h 1496329"/>
                <a:gd name="csX1254" fmla="*/ 1053132 w 2228421"/>
                <a:gd name="csY1254" fmla="*/ 486061 h 1496329"/>
                <a:gd name="csX1255" fmla="*/ 1058704 w 2228421"/>
                <a:gd name="csY1255" fmla="*/ 492062 h 1496329"/>
                <a:gd name="csX1256" fmla="*/ 1050560 w 2228421"/>
                <a:gd name="csY1256" fmla="*/ 505778 h 1496329"/>
                <a:gd name="csX1257" fmla="*/ 1057418 w 2228421"/>
                <a:gd name="csY1257" fmla="*/ 507064 h 1496329"/>
                <a:gd name="csX1258" fmla="*/ 1050989 w 2228421"/>
                <a:gd name="csY1258" fmla="*/ 516493 h 1496329"/>
                <a:gd name="csX1259" fmla="*/ 1052703 w 2228421"/>
                <a:gd name="csY1259" fmla="*/ 528923 h 1496329"/>
                <a:gd name="csX1260" fmla="*/ 1046702 w 2228421"/>
                <a:gd name="csY1260" fmla="*/ 528066 h 1496329"/>
                <a:gd name="csX1261" fmla="*/ 1044988 w 2228421"/>
                <a:gd name="csY1261" fmla="*/ 520351 h 1496329"/>
                <a:gd name="csX1262" fmla="*/ 1042845 w 2228421"/>
                <a:gd name="csY1262" fmla="*/ 518208 h 1496329"/>
                <a:gd name="csX1263" fmla="*/ 1044131 w 2228421"/>
                <a:gd name="csY1263" fmla="*/ 525923 h 1496329"/>
                <a:gd name="csX1264" fmla="*/ 1032986 w 2228421"/>
                <a:gd name="csY1264" fmla="*/ 533210 h 1496329"/>
                <a:gd name="csX1265" fmla="*/ 1021413 w 2228421"/>
                <a:gd name="csY1265" fmla="*/ 531495 h 1496329"/>
                <a:gd name="csX1266" fmla="*/ 1019699 w 2228421"/>
                <a:gd name="csY1266" fmla="*/ 517779 h 1496329"/>
                <a:gd name="csX1267" fmla="*/ 1014555 w 2228421"/>
                <a:gd name="csY1267" fmla="*/ 519065 h 1496329"/>
                <a:gd name="csX1268" fmla="*/ 1011555 w 2228421"/>
                <a:gd name="csY1268" fmla="*/ 515636 h 1496329"/>
                <a:gd name="csX1269" fmla="*/ 1007269 w 2228421"/>
                <a:gd name="csY1269" fmla="*/ 521637 h 1496329"/>
                <a:gd name="csX1270" fmla="*/ 1003411 w 2228421"/>
                <a:gd name="csY1270" fmla="*/ 519494 h 1496329"/>
                <a:gd name="csX1271" fmla="*/ 1001697 w 2228421"/>
                <a:gd name="csY1271" fmla="*/ 513493 h 1496329"/>
                <a:gd name="csX1272" fmla="*/ 1005554 w 2228421"/>
                <a:gd name="csY1272" fmla="*/ 515207 h 1496329"/>
                <a:gd name="csX1273" fmla="*/ 1014555 w 2228421"/>
                <a:gd name="csY1273" fmla="*/ 504492 h 1496329"/>
                <a:gd name="csX1274" fmla="*/ 1005554 w 2228421"/>
                <a:gd name="csY1274" fmla="*/ 500205 h 1496329"/>
                <a:gd name="csX1275" fmla="*/ 993981 w 2228421"/>
                <a:gd name="csY1275" fmla="*/ 483060 h 1496329"/>
                <a:gd name="csX1276" fmla="*/ 996125 w 2228421"/>
                <a:gd name="csY1276" fmla="*/ 472774 h 1496329"/>
                <a:gd name="csX1277" fmla="*/ 1008126 w 2228421"/>
                <a:gd name="csY1277" fmla="*/ 461201 h 1496329"/>
                <a:gd name="csX1278" fmla="*/ 1005554 w 2228421"/>
                <a:gd name="csY1278" fmla="*/ 473202 h 1496329"/>
                <a:gd name="csX1279" fmla="*/ 1010698 w 2228421"/>
                <a:gd name="csY1279" fmla="*/ 474488 h 1496329"/>
                <a:gd name="csX1280" fmla="*/ 1013698 w 2228421"/>
                <a:gd name="csY1280" fmla="*/ 467630 h 1496329"/>
                <a:gd name="csX1281" fmla="*/ 1020556 w 2228421"/>
                <a:gd name="csY1281" fmla="*/ 482203 h 1496329"/>
                <a:gd name="csX1282" fmla="*/ 1036844 w 2228421"/>
                <a:gd name="csY1282" fmla="*/ 474059 h 1496329"/>
                <a:gd name="csX1283" fmla="*/ 1039844 w 2228421"/>
                <a:gd name="csY1283" fmla="*/ 466344 h 1496329"/>
                <a:gd name="csX1284" fmla="*/ 1045845 w 2228421"/>
                <a:gd name="csY1284" fmla="*/ 463772 h 1496329"/>
                <a:gd name="csX1285" fmla="*/ 1044988 w 2228421"/>
                <a:gd name="csY1285" fmla="*/ 456914 h 1496329"/>
                <a:gd name="csX1286" fmla="*/ 1030843 w 2228421"/>
                <a:gd name="csY1286" fmla="*/ 452628 h 1496329"/>
                <a:gd name="csX1287" fmla="*/ 1026128 w 2228421"/>
                <a:gd name="csY1287" fmla="*/ 458200 h 1496329"/>
                <a:gd name="csX1288" fmla="*/ 1025271 w 2228421"/>
                <a:gd name="csY1288" fmla="*/ 455629 h 1496329"/>
                <a:gd name="csX1289" fmla="*/ 1071134 w 2228421"/>
                <a:gd name="csY1289" fmla="*/ 426911 h 1496329"/>
                <a:gd name="csX1290" fmla="*/ 1070705 w 2228421"/>
                <a:gd name="csY1290" fmla="*/ 414052 h 1496329"/>
                <a:gd name="csX1291" fmla="*/ 1065562 w 2228421"/>
                <a:gd name="csY1291" fmla="*/ 404194 h 1496329"/>
                <a:gd name="csX1292" fmla="*/ 1040701 w 2228421"/>
                <a:gd name="csY1292" fmla="*/ 411051 h 1496329"/>
                <a:gd name="csX1293" fmla="*/ 1038558 w 2228421"/>
                <a:gd name="csY1293" fmla="*/ 393906 h 1496329"/>
                <a:gd name="csX1294" fmla="*/ 1024842 w 2228421"/>
                <a:gd name="csY1294" fmla="*/ 390049 h 1496329"/>
                <a:gd name="csX1295" fmla="*/ 1035558 w 2228421"/>
                <a:gd name="csY1295" fmla="*/ 381905 h 1496329"/>
                <a:gd name="csX1296" fmla="*/ 1026128 w 2228421"/>
                <a:gd name="csY1296" fmla="*/ 363474 h 1496329"/>
                <a:gd name="csX1297" fmla="*/ 1014555 w 2228421"/>
                <a:gd name="csY1297" fmla="*/ 363045 h 1496329"/>
                <a:gd name="csX1298" fmla="*/ 1010269 w 2228421"/>
                <a:gd name="csY1298" fmla="*/ 369475 h 1496329"/>
                <a:gd name="csX1299" fmla="*/ 1002554 w 2228421"/>
                <a:gd name="csY1299" fmla="*/ 357902 h 1496329"/>
                <a:gd name="csX1300" fmla="*/ 1005983 w 2228421"/>
                <a:gd name="csY1300" fmla="*/ 369904 h 1496329"/>
                <a:gd name="csX1301" fmla="*/ 1014127 w 2228421"/>
                <a:gd name="csY1301" fmla="*/ 372475 h 1496329"/>
                <a:gd name="csX1302" fmla="*/ 1008983 w 2228421"/>
                <a:gd name="csY1302" fmla="*/ 375904 h 1496329"/>
                <a:gd name="csX1303" fmla="*/ 1010698 w 2228421"/>
                <a:gd name="csY1303" fmla="*/ 383619 h 1496329"/>
                <a:gd name="csX1304" fmla="*/ 999982 w 2228421"/>
                <a:gd name="csY1304" fmla="*/ 388763 h 1496329"/>
                <a:gd name="csX1305" fmla="*/ 1008983 w 2228421"/>
                <a:gd name="csY1305" fmla="*/ 391335 h 1496329"/>
                <a:gd name="csX1306" fmla="*/ 1010698 w 2228421"/>
                <a:gd name="csY1306" fmla="*/ 396907 h 1496329"/>
                <a:gd name="csX1307" fmla="*/ 996553 w 2228421"/>
                <a:gd name="csY1307" fmla="*/ 409337 h 1496329"/>
                <a:gd name="csX1308" fmla="*/ 1000839 w 2228421"/>
                <a:gd name="csY1308" fmla="*/ 404194 h 1496329"/>
                <a:gd name="csX1309" fmla="*/ 991410 w 2228421"/>
                <a:gd name="csY1309" fmla="*/ 402050 h 1496329"/>
                <a:gd name="csX1310" fmla="*/ 995267 w 2228421"/>
                <a:gd name="csY1310" fmla="*/ 396907 h 1496329"/>
                <a:gd name="csX1311" fmla="*/ 992267 w 2228421"/>
                <a:gd name="csY1311" fmla="*/ 390906 h 1496329"/>
                <a:gd name="csX1312" fmla="*/ 985409 w 2228421"/>
                <a:gd name="csY1312" fmla="*/ 389192 h 1496329"/>
                <a:gd name="csX1313" fmla="*/ 980694 w 2228421"/>
                <a:gd name="csY1313" fmla="*/ 396478 h 1496329"/>
                <a:gd name="csX1314" fmla="*/ 969550 w 2228421"/>
                <a:gd name="csY1314" fmla="*/ 396907 h 1496329"/>
                <a:gd name="csX1315" fmla="*/ 964835 w 2228421"/>
                <a:gd name="csY1315" fmla="*/ 371618 h 1496329"/>
                <a:gd name="csX1316" fmla="*/ 978122 w 2228421"/>
                <a:gd name="csY1316" fmla="*/ 367760 h 1496329"/>
                <a:gd name="csX1317" fmla="*/ 986266 w 2228421"/>
                <a:gd name="csY1317" fmla="*/ 373761 h 1496329"/>
                <a:gd name="csX1318" fmla="*/ 984980 w 2228421"/>
                <a:gd name="csY1318" fmla="*/ 370332 h 1496329"/>
                <a:gd name="csX1319" fmla="*/ 975122 w 2228421"/>
                <a:gd name="csY1319" fmla="*/ 366474 h 1496329"/>
                <a:gd name="csX1320" fmla="*/ 960977 w 2228421"/>
                <a:gd name="csY1320" fmla="*/ 370761 h 1496329"/>
                <a:gd name="csX1321" fmla="*/ 956262 w 2228421"/>
                <a:gd name="csY1321" fmla="*/ 366474 h 1496329"/>
                <a:gd name="csX1322" fmla="*/ 954119 w 2228421"/>
                <a:gd name="csY1322" fmla="*/ 376761 h 1496329"/>
                <a:gd name="csX1323" fmla="*/ 963978 w 2228421"/>
                <a:gd name="csY1323" fmla="*/ 381048 h 1496329"/>
                <a:gd name="csX1324" fmla="*/ 969550 w 2228421"/>
                <a:gd name="csY1324" fmla="*/ 405908 h 1496329"/>
                <a:gd name="csX1325" fmla="*/ 978980 w 2228421"/>
                <a:gd name="csY1325" fmla="*/ 412337 h 1496329"/>
                <a:gd name="csX1326" fmla="*/ 969550 w 2228421"/>
                <a:gd name="csY1326" fmla="*/ 429482 h 1496329"/>
                <a:gd name="csX1327" fmla="*/ 958406 w 2228421"/>
                <a:gd name="csY1327" fmla="*/ 427339 h 1496329"/>
                <a:gd name="csX1328" fmla="*/ 954548 w 2228421"/>
                <a:gd name="csY1328" fmla="*/ 417909 h 1496329"/>
                <a:gd name="csX1329" fmla="*/ 949833 w 2228421"/>
                <a:gd name="csY1329" fmla="*/ 417909 h 1496329"/>
                <a:gd name="csX1330" fmla="*/ 951548 w 2228421"/>
                <a:gd name="csY1330" fmla="*/ 413623 h 1496329"/>
                <a:gd name="csX1331" fmla="*/ 943404 w 2228421"/>
                <a:gd name="csY1331" fmla="*/ 411909 h 1496329"/>
                <a:gd name="csX1332" fmla="*/ 947261 w 2228421"/>
                <a:gd name="csY1332" fmla="*/ 397764 h 1496329"/>
                <a:gd name="csX1333" fmla="*/ 939117 w 2228421"/>
                <a:gd name="csY1333" fmla="*/ 392621 h 1496329"/>
                <a:gd name="csX1334" fmla="*/ 924116 w 2228421"/>
                <a:gd name="csY1334" fmla="*/ 393906 h 1496329"/>
                <a:gd name="csX1335" fmla="*/ 916829 w 2228421"/>
                <a:gd name="csY1335" fmla="*/ 384477 h 1496329"/>
                <a:gd name="csX1336" fmla="*/ 913400 w 2228421"/>
                <a:gd name="csY1336" fmla="*/ 389620 h 1496329"/>
                <a:gd name="csX1337" fmla="*/ 900541 w 2228421"/>
                <a:gd name="csY1337" fmla="*/ 383191 h 1496329"/>
                <a:gd name="csX1338" fmla="*/ 897112 w 2228421"/>
                <a:gd name="csY1338" fmla="*/ 386191 h 1496329"/>
                <a:gd name="csX1339" fmla="*/ 897112 w 2228421"/>
                <a:gd name="csY1339" fmla="*/ 383191 h 1496329"/>
                <a:gd name="csX1340" fmla="*/ 903113 w 2228421"/>
                <a:gd name="csY1340" fmla="*/ 381048 h 1496329"/>
                <a:gd name="csX1341" fmla="*/ 893683 w 2228421"/>
                <a:gd name="csY1341" fmla="*/ 382334 h 1496329"/>
                <a:gd name="csX1342" fmla="*/ 893683 w 2228421"/>
                <a:gd name="csY1342" fmla="*/ 376333 h 1496329"/>
                <a:gd name="csX1343" fmla="*/ 887682 w 2228421"/>
                <a:gd name="csY1343" fmla="*/ 382762 h 1496329"/>
                <a:gd name="csX1344" fmla="*/ 890254 w 2228421"/>
                <a:gd name="csY1344" fmla="*/ 369475 h 1496329"/>
                <a:gd name="csX1345" fmla="*/ 894540 w 2228421"/>
                <a:gd name="csY1345" fmla="*/ 370332 h 1496329"/>
                <a:gd name="csX1346" fmla="*/ 893255 w 2228421"/>
                <a:gd name="csY1346" fmla="*/ 374190 h 1496329"/>
                <a:gd name="csX1347" fmla="*/ 896255 w 2228421"/>
                <a:gd name="csY1347" fmla="*/ 370761 h 1496329"/>
                <a:gd name="csX1348" fmla="*/ 885111 w 2228421"/>
                <a:gd name="csY1348" fmla="*/ 363045 h 1496329"/>
                <a:gd name="csX1349" fmla="*/ 885539 w 2228421"/>
                <a:gd name="csY1349" fmla="*/ 351473 h 1496329"/>
                <a:gd name="csX1350" fmla="*/ 914257 w 2228421"/>
                <a:gd name="csY1350" fmla="*/ 338614 h 1496329"/>
                <a:gd name="csX1351" fmla="*/ 1506188 w 2228421"/>
                <a:gd name="csY1351" fmla="*/ 240887 h 1496329"/>
                <a:gd name="csX1352" fmla="*/ 1495044 w 2228421"/>
                <a:gd name="csY1352" fmla="*/ 237030 h 1496329"/>
                <a:gd name="csX1353" fmla="*/ 1462040 w 2228421"/>
                <a:gd name="csY1353" fmla="*/ 239601 h 1496329"/>
                <a:gd name="csX1354" fmla="*/ 1456039 w 2228421"/>
                <a:gd name="csY1354" fmla="*/ 242602 h 1496329"/>
                <a:gd name="csX1355" fmla="*/ 1447038 w 2228421"/>
                <a:gd name="csY1355" fmla="*/ 262319 h 1496329"/>
                <a:gd name="csX1356" fmla="*/ 1434179 w 2228421"/>
                <a:gd name="csY1356" fmla="*/ 266605 h 1496329"/>
                <a:gd name="csX1357" fmla="*/ 1415748 w 2228421"/>
                <a:gd name="csY1357" fmla="*/ 264033 h 1496329"/>
                <a:gd name="csX1358" fmla="*/ 1383602 w 2228421"/>
                <a:gd name="csY1358" fmla="*/ 239601 h 1496329"/>
                <a:gd name="csX1359" fmla="*/ 1375458 w 2228421"/>
                <a:gd name="csY1359" fmla="*/ 241316 h 1496329"/>
                <a:gd name="csX1360" fmla="*/ 1356170 w 2228421"/>
                <a:gd name="csY1360" fmla="*/ 270034 h 1496329"/>
                <a:gd name="csX1361" fmla="*/ 1323594 w 2228421"/>
                <a:gd name="csY1361" fmla="*/ 281607 h 1496329"/>
                <a:gd name="csX1362" fmla="*/ 1301306 w 2228421"/>
                <a:gd name="csY1362" fmla="*/ 318897 h 1496329"/>
                <a:gd name="csX1363" fmla="*/ 1303020 w 2228421"/>
                <a:gd name="csY1363" fmla="*/ 351473 h 1496329"/>
                <a:gd name="csX1364" fmla="*/ 1324451 w 2228421"/>
                <a:gd name="csY1364" fmla="*/ 352330 h 1496329"/>
                <a:gd name="csX1365" fmla="*/ 1343311 w 2228421"/>
                <a:gd name="csY1365" fmla="*/ 363903 h 1496329"/>
                <a:gd name="csX1366" fmla="*/ 1384459 w 2228421"/>
                <a:gd name="csY1366" fmla="*/ 372904 h 1496329"/>
                <a:gd name="csX1367" fmla="*/ 1389174 w 2228421"/>
                <a:gd name="csY1367" fmla="*/ 377619 h 1496329"/>
                <a:gd name="csX1368" fmla="*/ 1395174 w 2228421"/>
                <a:gd name="csY1368" fmla="*/ 402479 h 1496329"/>
                <a:gd name="csX1369" fmla="*/ 1400747 w 2228421"/>
                <a:gd name="csY1369" fmla="*/ 406765 h 1496329"/>
                <a:gd name="csX1370" fmla="*/ 1426464 w 2228421"/>
                <a:gd name="csY1370" fmla="*/ 406337 h 1496329"/>
                <a:gd name="csX1371" fmla="*/ 1448753 w 2228421"/>
                <a:gd name="csY1371" fmla="*/ 399907 h 1496329"/>
                <a:gd name="csX1372" fmla="*/ 1479614 w 2228421"/>
                <a:gd name="csY1372" fmla="*/ 411480 h 1496329"/>
                <a:gd name="csX1373" fmla="*/ 1497187 w 2228421"/>
                <a:gd name="csY1373" fmla="*/ 382762 h 1496329"/>
                <a:gd name="csX1374" fmla="*/ 1561910 w 2228421"/>
                <a:gd name="csY1374" fmla="*/ 371618 h 1496329"/>
                <a:gd name="csX1375" fmla="*/ 1575626 w 2228421"/>
                <a:gd name="csY1375" fmla="*/ 350187 h 1496329"/>
                <a:gd name="csX1376" fmla="*/ 1586770 w 2228421"/>
                <a:gd name="csY1376" fmla="*/ 317611 h 1496329"/>
                <a:gd name="csX1377" fmla="*/ 1585484 w 2228421"/>
                <a:gd name="csY1377" fmla="*/ 305181 h 1496329"/>
                <a:gd name="csX1378" fmla="*/ 1564910 w 2228421"/>
                <a:gd name="csY1378" fmla="*/ 292322 h 1496329"/>
                <a:gd name="csX1379" fmla="*/ 1538764 w 2228421"/>
                <a:gd name="csY1379" fmla="*/ 287608 h 1496329"/>
                <a:gd name="csX1380" fmla="*/ 1541336 w 2228421"/>
                <a:gd name="csY1380" fmla="*/ 272606 h 1496329"/>
                <a:gd name="csX1381" fmla="*/ 1537478 w 2228421"/>
                <a:gd name="csY1381" fmla="*/ 258032 h 1496329"/>
                <a:gd name="csX1382" fmla="*/ 1506188 w 2228421"/>
                <a:gd name="csY1382" fmla="*/ 240887 h 1496329"/>
                <a:gd name="csX1383" fmla="*/ 2149983 w 2228421"/>
                <a:gd name="csY1383" fmla="*/ 501920 h 1496329"/>
                <a:gd name="csX1384" fmla="*/ 2156841 w 2228421"/>
                <a:gd name="csY1384" fmla="*/ 507064 h 1496329"/>
                <a:gd name="csX1385" fmla="*/ 2154698 w 2228421"/>
                <a:gd name="csY1385" fmla="*/ 522065 h 1496329"/>
                <a:gd name="csX1386" fmla="*/ 2177844 w 2228421"/>
                <a:gd name="csY1386" fmla="*/ 522494 h 1496329"/>
                <a:gd name="csX1387" fmla="*/ 2192417 w 2228421"/>
                <a:gd name="csY1387" fmla="*/ 536639 h 1496329"/>
                <a:gd name="csX1388" fmla="*/ 2193274 w 2228421"/>
                <a:gd name="csY1388" fmla="*/ 566214 h 1496329"/>
                <a:gd name="csX1389" fmla="*/ 2186416 w 2228421"/>
                <a:gd name="csY1389" fmla="*/ 566214 h 1496329"/>
                <a:gd name="csX1390" fmla="*/ 2178701 w 2228421"/>
                <a:gd name="csY1390" fmla="*/ 561070 h 1496329"/>
                <a:gd name="csX1391" fmla="*/ 2192417 w 2228421"/>
                <a:gd name="csY1391" fmla="*/ 565357 h 1496329"/>
                <a:gd name="csX1392" fmla="*/ 2192417 w 2228421"/>
                <a:gd name="csY1392" fmla="*/ 544783 h 1496329"/>
                <a:gd name="csX1393" fmla="*/ 2188131 w 2228421"/>
                <a:gd name="csY1393" fmla="*/ 543068 h 1496329"/>
                <a:gd name="csX1394" fmla="*/ 2184273 w 2228421"/>
                <a:gd name="csY1394" fmla="*/ 531067 h 1496329"/>
                <a:gd name="csX1395" fmla="*/ 2176129 w 2228421"/>
                <a:gd name="csY1395" fmla="*/ 534067 h 1496329"/>
                <a:gd name="csX1396" fmla="*/ 2179987 w 2228421"/>
                <a:gd name="csY1396" fmla="*/ 540925 h 1496329"/>
                <a:gd name="csX1397" fmla="*/ 2178701 w 2228421"/>
                <a:gd name="csY1397" fmla="*/ 557213 h 1496329"/>
                <a:gd name="csX1398" fmla="*/ 2174415 w 2228421"/>
                <a:gd name="csY1398" fmla="*/ 551212 h 1496329"/>
                <a:gd name="csX1399" fmla="*/ 2158984 w 2228421"/>
                <a:gd name="csY1399" fmla="*/ 547783 h 1496329"/>
                <a:gd name="csX1400" fmla="*/ 2158984 w 2228421"/>
                <a:gd name="csY1400" fmla="*/ 544783 h 1496329"/>
                <a:gd name="csX1401" fmla="*/ 2128552 w 2228421"/>
                <a:gd name="csY1401" fmla="*/ 540925 h 1496329"/>
                <a:gd name="csX1402" fmla="*/ 2128123 w 2228421"/>
                <a:gd name="csY1402" fmla="*/ 523780 h 1496329"/>
                <a:gd name="csX1403" fmla="*/ 2135838 w 2228421"/>
                <a:gd name="csY1403" fmla="*/ 522065 h 1496329"/>
                <a:gd name="csX1404" fmla="*/ 2138410 w 2228421"/>
                <a:gd name="csY1404" fmla="*/ 513493 h 1496329"/>
                <a:gd name="csX1405" fmla="*/ 2149983 w 2228421"/>
                <a:gd name="csY1405" fmla="*/ 501920 h 1496329"/>
                <a:gd name="csX1406" fmla="*/ 2174415 w 2228421"/>
                <a:gd name="csY1406" fmla="*/ 494205 h 1496329"/>
                <a:gd name="csX1407" fmla="*/ 2179987 w 2228421"/>
                <a:gd name="csY1407" fmla="*/ 501063 h 1496329"/>
                <a:gd name="csX1408" fmla="*/ 2179130 w 2228421"/>
                <a:gd name="csY1408" fmla="*/ 519065 h 1496329"/>
                <a:gd name="csX1409" fmla="*/ 2161127 w 2228421"/>
                <a:gd name="csY1409" fmla="*/ 519494 h 1496329"/>
                <a:gd name="csX1410" fmla="*/ 2157698 w 2228421"/>
                <a:gd name="csY1410" fmla="*/ 501920 h 1496329"/>
                <a:gd name="csX1411" fmla="*/ 2174415 w 2228421"/>
                <a:gd name="csY1411" fmla="*/ 494205 h 1496329"/>
                <a:gd name="csX1412" fmla="*/ 2176129 w 2228421"/>
                <a:gd name="csY1412" fmla="*/ 863679 h 1496329"/>
                <a:gd name="csX1413" fmla="*/ 2178701 w 2228421"/>
                <a:gd name="csY1413" fmla="*/ 869680 h 1496329"/>
                <a:gd name="csX1414" fmla="*/ 2174415 w 2228421"/>
                <a:gd name="csY1414" fmla="*/ 871395 h 1496329"/>
                <a:gd name="csX1415" fmla="*/ 2169700 w 2228421"/>
                <a:gd name="csY1415" fmla="*/ 865394 h 1496329"/>
                <a:gd name="csX1416" fmla="*/ 2176129 w 2228421"/>
                <a:gd name="csY1416" fmla="*/ 863679 h 1496329"/>
                <a:gd name="csX1417" fmla="*/ 2138839 w 2228421"/>
                <a:gd name="csY1417" fmla="*/ 553784 h 1496329"/>
                <a:gd name="csX1418" fmla="*/ 2146983 w 2228421"/>
                <a:gd name="csY1418" fmla="*/ 560642 h 1496329"/>
                <a:gd name="csX1419" fmla="*/ 2151698 w 2228421"/>
                <a:gd name="csY1419" fmla="*/ 561070 h 1496329"/>
                <a:gd name="csX1420" fmla="*/ 2152126 w 2228421"/>
                <a:gd name="csY1420" fmla="*/ 557641 h 1496329"/>
                <a:gd name="csX1421" fmla="*/ 2159842 w 2228421"/>
                <a:gd name="csY1421" fmla="*/ 559784 h 1496329"/>
                <a:gd name="csX1422" fmla="*/ 2162842 w 2228421"/>
                <a:gd name="csY1422" fmla="*/ 564928 h 1496329"/>
                <a:gd name="csX1423" fmla="*/ 2149555 w 2228421"/>
                <a:gd name="csY1423" fmla="*/ 567928 h 1496329"/>
                <a:gd name="csX1424" fmla="*/ 2141411 w 2228421"/>
                <a:gd name="csY1424" fmla="*/ 584216 h 1496329"/>
                <a:gd name="csX1425" fmla="*/ 2137553 w 2228421"/>
                <a:gd name="csY1425" fmla="*/ 580358 h 1496329"/>
                <a:gd name="csX1426" fmla="*/ 2122122 w 2228421"/>
                <a:gd name="csY1426" fmla="*/ 579501 h 1496329"/>
                <a:gd name="csX1427" fmla="*/ 2126409 w 2228421"/>
                <a:gd name="csY1427" fmla="*/ 575644 h 1496329"/>
                <a:gd name="csX1428" fmla="*/ 2118265 w 2228421"/>
                <a:gd name="csY1428" fmla="*/ 569643 h 1496329"/>
                <a:gd name="csX1429" fmla="*/ 2124266 w 2228421"/>
                <a:gd name="csY1429" fmla="*/ 559356 h 1496329"/>
                <a:gd name="csX1430" fmla="*/ 2138839 w 2228421"/>
                <a:gd name="csY1430" fmla="*/ 553784 h 1496329"/>
                <a:gd name="csX1431" fmla="*/ 2152126 w 2228421"/>
                <a:gd name="csY1431" fmla="*/ 850392 h 1496329"/>
                <a:gd name="csX1432" fmla="*/ 2150412 w 2228421"/>
                <a:gd name="csY1432" fmla="*/ 857679 h 1496329"/>
                <a:gd name="csX1433" fmla="*/ 2161127 w 2228421"/>
                <a:gd name="csY1433" fmla="*/ 863251 h 1496329"/>
                <a:gd name="csX1434" fmla="*/ 2153841 w 2228421"/>
                <a:gd name="csY1434" fmla="*/ 871395 h 1496329"/>
                <a:gd name="csX1435" fmla="*/ 2135410 w 2228421"/>
                <a:gd name="csY1435" fmla="*/ 854250 h 1496329"/>
                <a:gd name="csX1436" fmla="*/ 2141411 w 2228421"/>
                <a:gd name="csY1436" fmla="*/ 852107 h 1496329"/>
                <a:gd name="csX1437" fmla="*/ 2142697 w 2228421"/>
                <a:gd name="csY1437" fmla="*/ 856822 h 1496329"/>
                <a:gd name="csX1438" fmla="*/ 2152126 w 2228421"/>
                <a:gd name="csY1438" fmla="*/ 850392 h 1496329"/>
                <a:gd name="csX1439" fmla="*/ 2145268 w 2228421"/>
                <a:gd name="csY1439" fmla="*/ 726519 h 1496329"/>
                <a:gd name="csX1440" fmla="*/ 2151269 w 2228421"/>
                <a:gd name="csY1440" fmla="*/ 729949 h 1496329"/>
                <a:gd name="csX1441" fmla="*/ 2147840 w 2228421"/>
                <a:gd name="csY1441" fmla="*/ 738950 h 1496329"/>
                <a:gd name="csX1442" fmla="*/ 2152555 w 2228421"/>
                <a:gd name="csY1442" fmla="*/ 737664 h 1496329"/>
                <a:gd name="csX1443" fmla="*/ 2152555 w 2228421"/>
                <a:gd name="csY1443" fmla="*/ 741093 h 1496329"/>
                <a:gd name="csX1444" fmla="*/ 2159842 w 2228421"/>
                <a:gd name="csY1444" fmla="*/ 742807 h 1496329"/>
                <a:gd name="csX1445" fmla="*/ 2153412 w 2228421"/>
                <a:gd name="csY1445" fmla="*/ 749237 h 1496329"/>
                <a:gd name="csX1446" fmla="*/ 2141411 w 2228421"/>
                <a:gd name="csY1446" fmla="*/ 743236 h 1496329"/>
                <a:gd name="csX1447" fmla="*/ 2140125 w 2228421"/>
                <a:gd name="csY1447" fmla="*/ 729091 h 1496329"/>
                <a:gd name="csX1448" fmla="*/ 2145268 w 2228421"/>
                <a:gd name="csY1448" fmla="*/ 726519 h 1496329"/>
                <a:gd name="csX1449" fmla="*/ 2152126 w 2228421"/>
                <a:gd name="csY1449" fmla="*/ 873967 h 1496329"/>
                <a:gd name="csX1450" fmla="*/ 2159413 w 2228421"/>
                <a:gd name="csY1450" fmla="*/ 882539 h 1496329"/>
                <a:gd name="csX1451" fmla="*/ 2155555 w 2228421"/>
                <a:gd name="csY1451" fmla="*/ 886397 h 1496329"/>
                <a:gd name="csX1452" fmla="*/ 2145268 w 2228421"/>
                <a:gd name="csY1452" fmla="*/ 884682 h 1496329"/>
                <a:gd name="csX1453" fmla="*/ 2152126 w 2228421"/>
                <a:gd name="csY1453" fmla="*/ 873967 h 1496329"/>
                <a:gd name="csX1454" fmla="*/ 2146554 w 2228421"/>
                <a:gd name="csY1454" fmla="*/ 865394 h 1496329"/>
                <a:gd name="csX1455" fmla="*/ 2148697 w 2228421"/>
                <a:gd name="csY1455" fmla="*/ 872252 h 1496329"/>
                <a:gd name="csX1456" fmla="*/ 2135410 w 2228421"/>
                <a:gd name="csY1456" fmla="*/ 880396 h 1496329"/>
                <a:gd name="csX1457" fmla="*/ 2133267 w 2228421"/>
                <a:gd name="csY1457" fmla="*/ 869252 h 1496329"/>
                <a:gd name="csX1458" fmla="*/ 2146554 w 2228421"/>
                <a:gd name="csY1458" fmla="*/ 865394 h 1496329"/>
                <a:gd name="csX1459" fmla="*/ 2138410 w 2228421"/>
                <a:gd name="csY1459" fmla="*/ 834533 h 1496329"/>
                <a:gd name="csX1460" fmla="*/ 2146126 w 2228421"/>
                <a:gd name="csY1460" fmla="*/ 838819 h 1496329"/>
                <a:gd name="csX1461" fmla="*/ 2128552 w 2228421"/>
                <a:gd name="csY1461" fmla="*/ 841820 h 1496329"/>
                <a:gd name="csX1462" fmla="*/ 2130266 w 2228421"/>
                <a:gd name="csY1462" fmla="*/ 835819 h 1496329"/>
                <a:gd name="csX1463" fmla="*/ 2138410 w 2228421"/>
                <a:gd name="csY1463" fmla="*/ 834533 h 1496329"/>
                <a:gd name="csX1464" fmla="*/ 2125552 w 2228421"/>
                <a:gd name="csY1464" fmla="*/ 736807 h 1496329"/>
                <a:gd name="csX1465" fmla="*/ 2133267 w 2228421"/>
                <a:gd name="csY1465" fmla="*/ 739378 h 1496329"/>
                <a:gd name="csX1466" fmla="*/ 2134981 w 2228421"/>
                <a:gd name="csY1466" fmla="*/ 746236 h 1496329"/>
                <a:gd name="csX1467" fmla="*/ 2128552 w 2228421"/>
                <a:gd name="csY1467" fmla="*/ 744093 h 1496329"/>
                <a:gd name="csX1468" fmla="*/ 2125552 w 2228421"/>
                <a:gd name="csY1468" fmla="*/ 736807 h 1496329"/>
                <a:gd name="csX1469" fmla="*/ 2092119 w 2228421"/>
                <a:gd name="csY1469" fmla="*/ 859822 h 1496329"/>
                <a:gd name="csX1470" fmla="*/ 2102406 w 2228421"/>
                <a:gd name="csY1470" fmla="*/ 865394 h 1496329"/>
                <a:gd name="csX1471" fmla="*/ 2101977 w 2228421"/>
                <a:gd name="csY1471" fmla="*/ 873109 h 1496329"/>
                <a:gd name="csX1472" fmla="*/ 2105406 w 2228421"/>
                <a:gd name="csY1472" fmla="*/ 870966 h 1496329"/>
                <a:gd name="csX1473" fmla="*/ 2110121 w 2228421"/>
                <a:gd name="csY1473" fmla="*/ 875253 h 1496329"/>
                <a:gd name="csX1474" fmla="*/ 2113979 w 2228421"/>
                <a:gd name="csY1474" fmla="*/ 869252 h 1496329"/>
                <a:gd name="csX1475" fmla="*/ 2121265 w 2228421"/>
                <a:gd name="csY1475" fmla="*/ 869680 h 1496329"/>
                <a:gd name="csX1476" fmla="*/ 2129838 w 2228421"/>
                <a:gd name="csY1476" fmla="*/ 881682 h 1496329"/>
                <a:gd name="csX1477" fmla="*/ 2117408 w 2228421"/>
                <a:gd name="csY1477" fmla="*/ 881253 h 1496329"/>
                <a:gd name="csX1478" fmla="*/ 2115265 w 2228421"/>
                <a:gd name="csY1478" fmla="*/ 886825 h 1496329"/>
                <a:gd name="csX1479" fmla="*/ 2117836 w 2228421"/>
                <a:gd name="csY1479" fmla="*/ 876967 h 1496329"/>
                <a:gd name="csX1480" fmla="*/ 2116122 w 2228421"/>
                <a:gd name="csY1480" fmla="*/ 873967 h 1496329"/>
                <a:gd name="csX1481" fmla="*/ 2108407 w 2228421"/>
                <a:gd name="csY1481" fmla="*/ 878681 h 1496329"/>
                <a:gd name="csX1482" fmla="*/ 2110550 w 2228421"/>
                <a:gd name="csY1482" fmla="*/ 883396 h 1496329"/>
                <a:gd name="csX1483" fmla="*/ 2107549 w 2228421"/>
                <a:gd name="csY1483" fmla="*/ 882968 h 1496329"/>
                <a:gd name="csX1484" fmla="*/ 2104120 w 2228421"/>
                <a:gd name="csY1484" fmla="*/ 890254 h 1496329"/>
                <a:gd name="csX1485" fmla="*/ 2100263 w 2228421"/>
                <a:gd name="csY1485" fmla="*/ 884682 h 1496329"/>
                <a:gd name="csX1486" fmla="*/ 2092119 w 2228421"/>
                <a:gd name="csY1486" fmla="*/ 892398 h 1496329"/>
                <a:gd name="csX1487" fmla="*/ 2084832 w 2228421"/>
                <a:gd name="csY1487" fmla="*/ 889397 h 1496329"/>
                <a:gd name="csX1488" fmla="*/ 2083546 w 2228421"/>
                <a:gd name="csY1488" fmla="*/ 877824 h 1496329"/>
                <a:gd name="csX1489" fmla="*/ 2077117 w 2228421"/>
                <a:gd name="csY1489" fmla="*/ 875681 h 1496329"/>
                <a:gd name="csX1490" fmla="*/ 2076688 w 2228421"/>
                <a:gd name="csY1490" fmla="*/ 889397 h 1496329"/>
                <a:gd name="csX1491" fmla="*/ 2075402 w 2228421"/>
                <a:gd name="csY1491" fmla="*/ 870966 h 1496329"/>
                <a:gd name="csX1492" fmla="*/ 2092119 w 2228421"/>
                <a:gd name="csY1492" fmla="*/ 859822 h 1496329"/>
                <a:gd name="csX1493" fmla="*/ 2113121 w 2228421"/>
                <a:gd name="csY1493" fmla="*/ 849964 h 1496329"/>
                <a:gd name="csX1494" fmla="*/ 2117836 w 2228421"/>
                <a:gd name="csY1494" fmla="*/ 851678 h 1496329"/>
                <a:gd name="csX1495" fmla="*/ 2113979 w 2228421"/>
                <a:gd name="csY1495" fmla="*/ 857679 h 1496329"/>
                <a:gd name="csX1496" fmla="*/ 2109692 w 2228421"/>
                <a:gd name="csY1496" fmla="*/ 852107 h 1496329"/>
                <a:gd name="csX1497" fmla="*/ 2113121 w 2228421"/>
                <a:gd name="csY1497" fmla="*/ 849964 h 1496329"/>
                <a:gd name="csX1498" fmla="*/ 2093405 w 2228421"/>
                <a:gd name="csY1498" fmla="*/ 842248 h 1496329"/>
                <a:gd name="csX1499" fmla="*/ 2088690 w 2228421"/>
                <a:gd name="csY1499" fmla="*/ 849535 h 1496329"/>
                <a:gd name="csX1500" fmla="*/ 2093405 w 2228421"/>
                <a:gd name="csY1500" fmla="*/ 853392 h 1496329"/>
                <a:gd name="csX1501" fmla="*/ 2085261 w 2228421"/>
                <a:gd name="csY1501" fmla="*/ 858536 h 1496329"/>
                <a:gd name="csX1502" fmla="*/ 2081403 w 2228421"/>
                <a:gd name="csY1502" fmla="*/ 855535 h 1496329"/>
                <a:gd name="csX1503" fmla="*/ 2085261 w 2228421"/>
                <a:gd name="csY1503" fmla="*/ 851678 h 1496329"/>
                <a:gd name="csX1504" fmla="*/ 2084403 w 2228421"/>
                <a:gd name="csY1504" fmla="*/ 842248 h 1496329"/>
                <a:gd name="csX1505" fmla="*/ 2093405 w 2228421"/>
                <a:gd name="csY1505" fmla="*/ 842248 h 1496329"/>
                <a:gd name="csX1506" fmla="*/ 2073259 w 2228421"/>
                <a:gd name="csY1506" fmla="*/ 822103 h 1496329"/>
                <a:gd name="csX1507" fmla="*/ 2084832 w 2228421"/>
                <a:gd name="csY1507" fmla="*/ 828961 h 1496329"/>
                <a:gd name="csX1508" fmla="*/ 2089118 w 2228421"/>
                <a:gd name="csY1508" fmla="*/ 838390 h 1496329"/>
                <a:gd name="csX1509" fmla="*/ 2078831 w 2228421"/>
                <a:gd name="csY1509" fmla="*/ 834533 h 1496329"/>
                <a:gd name="csX1510" fmla="*/ 2077974 w 2228421"/>
                <a:gd name="csY1510" fmla="*/ 840963 h 1496329"/>
                <a:gd name="csX1511" fmla="*/ 2070259 w 2228421"/>
                <a:gd name="csY1511" fmla="*/ 838819 h 1496329"/>
                <a:gd name="csX1512" fmla="*/ 2064258 w 2228421"/>
                <a:gd name="csY1512" fmla="*/ 831104 h 1496329"/>
                <a:gd name="csX1513" fmla="*/ 2066401 w 2228421"/>
                <a:gd name="csY1513" fmla="*/ 824675 h 1496329"/>
                <a:gd name="csX1514" fmla="*/ 2073259 w 2228421"/>
                <a:gd name="csY1514" fmla="*/ 822103 h 1496329"/>
                <a:gd name="csX1515" fmla="*/ 2060400 w 2228421"/>
                <a:gd name="csY1515" fmla="*/ 569214 h 1496329"/>
                <a:gd name="csX1516" fmla="*/ 2069402 w 2228421"/>
                <a:gd name="csY1516" fmla="*/ 571786 h 1496329"/>
                <a:gd name="csX1517" fmla="*/ 2068544 w 2228421"/>
                <a:gd name="csY1517" fmla="*/ 577787 h 1496329"/>
                <a:gd name="csX1518" fmla="*/ 2064258 w 2228421"/>
                <a:gd name="csY1518" fmla="*/ 572214 h 1496329"/>
                <a:gd name="csX1519" fmla="*/ 2059972 w 2228421"/>
                <a:gd name="csY1519" fmla="*/ 575644 h 1496329"/>
                <a:gd name="csX1520" fmla="*/ 2053114 w 2228421"/>
                <a:gd name="csY1520" fmla="*/ 570500 h 1496329"/>
                <a:gd name="csX1521" fmla="*/ 2060400 w 2228421"/>
                <a:gd name="csY1521" fmla="*/ 569214 h 1496329"/>
                <a:gd name="csX1522" fmla="*/ 2062972 w 2228421"/>
                <a:gd name="csY1522" fmla="*/ 849106 h 1496329"/>
                <a:gd name="csX1523" fmla="*/ 2065544 w 2228421"/>
                <a:gd name="csY1523" fmla="*/ 857679 h 1496329"/>
                <a:gd name="csX1524" fmla="*/ 2062115 w 2228421"/>
                <a:gd name="csY1524" fmla="*/ 854250 h 1496329"/>
                <a:gd name="csX1525" fmla="*/ 2049685 w 2228421"/>
                <a:gd name="csY1525" fmla="*/ 857250 h 1496329"/>
                <a:gd name="csX1526" fmla="*/ 2062972 w 2228421"/>
                <a:gd name="csY1526" fmla="*/ 849106 h 1496329"/>
                <a:gd name="csX1527" fmla="*/ 2049685 w 2228421"/>
                <a:gd name="csY1527" fmla="*/ 840963 h 1496329"/>
                <a:gd name="csX1528" fmla="*/ 2047113 w 2228421"/>
                <a:gd name="csY1528" fmla="*/ 849964 h 1496329"/>
                <a:gd name="csX1529" fmla="*/ 2041970 w 2228421"/>
                <a:gd name="csY1529" fmla="*/ 851249 h 1496329"/>
                <a:gd name="csX1530" fmla="*/ 2041970 w 2228421"/>
                <a:gd name="csY1530" fmla="*/ 844391 h 1496329"/>
                <a:gd name="csX1531" fmla="*/ 2049685 w 2228421"/>
                <a:gd name="csY1531" fmla="*/ 840963 h 1496329"/>
                <a:gd name="csX1532" fmla="*/ 2033826 w 2228421"/>
                <a:gd name="csY1532" fmla="*/ 1368600 h 1496329"/>
                <a:gd name="csX1533" fmla="*/ 2034254 w 2228421"/>
                <a:gd name="csY1533" fmla="*/ 1378458 h 1496329"/>
                <a:gd name="csX1534" fmla="*/ 2032111 w 2228421"/>
                <a:gd name="csY1534" fmla="*/ 1381030 h 1496329"/>
                <a:gd name="csX1535" fmla="*/ 2029539 w 2228421"/>
                <a:gd name="csY1535" fmla="*/ 1374172 h 1496329"/>
                <a:gd name="csX1536" fmla="*/ 2033826 w 2228421"/>
                <a:gd name="csY1536" fmla="*/ 1368600 h 1496329"/>
                <a:gd name="csX1537" fmla="*/ 2013252 w 2228421"/>
                <a:gd name="csY1537" fmla="*/ 679371 h 1496329"/>
                <a:gd name="csX1538" fmla="*/ 2018824 w 2228421"/>
                <a:gd name="csY1538" fmla="*/ 682371 h 1496329"/>
                <a:gd name="csX1539" fmla="*/ 2020967 w 2228421"/>
                <a:gd name="csY1539" fmla="*/ 687086 h 1496329"/>
                <a:gd name="csX1540" fmla="*/ 2011966 w 2228421"/>
                <a:gd name="csY1540" fmla="*/ 687086 h 1496329"/>
                <a:gd name="csX1541" fmla="*/ 2013252 w 2228421"/>
                <a:gd name="csY1541" fmla="*/ 679371 h 1496329"/>
                <a:gd name="csX1542" fmla="*/ 2005108 w 2228421"/>
                <a:gd name="csY1542" fmla="*/ 804100 h 1496329"/>
                <a:gd name="csX1543" fmla="*/ 2019252 w 2228421"/>
                <a:gd name="csY1543" fmla="*/ 812244 h 1496329"/>
                <a:gd name="csX1544" fmla="*/ 2019681 w 2228421"/>
                <a:gd name="csY1544" fmla="*/ 820817 h 1496329"/>
                <a:gd name="csX1545" fmla="*/ 2001679 w 2228421"/>
                <a:gd name="csY1545" fmla="*/ 809673 h 1496329"/>
                <a:gd name="csX1546" fmla="*/ 2005108 w 2228421"/>
                <a:gd name="csY1546" fmla="*/ 804100 h 1496329"/>
                <a:gd name="csX1547" fmla="*/ 2009394 w 2228421"/>
                <a:gd name="csY1547" fmla="*/ 852107 h 1496329"/>
                <a:gd name="csX1548" fmla="*/ 2011966 w 2228421"/>
                <a:gd name="csY1548" fmla="*/ 857250 h 1496329"/>
                <a:gd name="csX1549" fmla="*/ 2019252 w 2228421"/>
                <a:gd name="csY1549" fmla="*/ 859822 h 1496329"/>
                <a:gd name="csX1550" fmla="*/ 2011537 w 2228421"/>
                <a:gd name="csY1550" fmla="*/ 860679 h 1496329"/>
                <a:gd name="csX1551" fmla="*/ 2006822 w 2228421"/>
                <a:gd name="csY1551" fmla="*/ 855964 h 1496329"/>
                <a:gd name="csX1552" fmla="*/ 2009394 w 2228421"/>
                <a:gd name="csY1552" fmla="*/ 852107 h 1496329"/>
                <a:gd name="csX1553" fmla="*/ 2014966 w 2228421"/>
                <a:gd name="csY1553" fmla="*/ 699945 h 1496329"/>
                <a:gd name="csX1554" fmla="*/ 2018824 w 2228421"/>
                <a:gd name="csY1554" fmla="*/ 706374 h 1496329"/>
                <a:gd name="csX1555" fmla="*/ 2017109 w 2228421"/>
                <a:gd name="csY1555" fmla="*/ 709803 h 1496329"/>
                <a:gd name="csX1556" fmla="*/ 2009823 w 2228421"/>
                <a:gd name="csY1556" fmla="*/ 708089 h 1496329"/>
                <a:gd name="csX1557" fmla="*/ 2010251 w 2228421"/>
                <a:gd name="csY1557" fmla="*/ 702088 h 1496329"/>
                <a:gd name="csX1558" fmla="*/ 2014966 w 2228421"/>
                <a:gd name="csY1558" fmla="*/ 699945 h 1496329"/>
                <a:gd name="csX1559" fmla="*/ 2006394 w 2228421"/>
                <a:gd name="csY1559" fmla="*/ 828532 h 1496329"/>
                <a:gd name="csX1560" fmla="*/ 2005965 w 2228421"/>
                <a:gd name="csY1560" fmla="*/ 832819 h 1496329"/>
                <a:gd name="csX1561" fmla="*/ 2015823 w 2228421"/>
                <a:gd name="csY1561" fmla="*/ 832390 h 1496329"/>
                <a:gd name="csX1562" fmla="*/ 2018395 w 2228421"/>
                <a:gd name="csY1562" fmla="*/ 841391 h 1496329"/>
                <a:gd name="csX1563" fmla="*/ 2005108 w 2228421"/>
                <a:gd name="csY1563" fmla="*/ 844391 h 1496329"/>
                <a:gd name="csX1564" fmla="*/ 2004679 w 2228421"/>
                <a:gd name="csY1564" fmla="*/ 852107 h 1496329"/>
                <a:gd name="csX1565" fmla="*/ 1992249 w 2228421"/>
                <a:gd name="csY1565" fmla="*/ 849106 h 1496329"/>
                <a:gd name="csX1566" fmla="*/ 1996535 w 2228421"/>
                <a:gd name="csY1566" fmla="*/ 846106 h 1496329"/>
                <a:gd name="csX1567" fmla="*/ 1994821 w 2228421"/>
                <a:gd name="csY1567" fmla="*/ 837105 h 1496329"/>
                <a:gd name="csX1568" fmla="*/ 1984534 w 2228421"/>
                <a:gd name="csY1568" fmla="*/ 844391 h 1496329"/>
                <a:gd name="csX1569" fmla="*/ 1983677 w 2228421"/>
                <a:gd name="csY1569" fmla="*/ 829389 h 1496329"/>
                <a:gd name="csX1570" fmla="*/ 1989677 w 2228421"/>
                <a:gd name="csY1570" fmla="*/ 828961 h 1496329"/>
                <a:gd name="csX1571" fmla="*/ 1990963 w 2228421"/>
                <a:gd name="csY1571" fmla="*/ 833676 h 1496329"/>
                <a:gd name="csX1572" fmla="*/ 1996964 w 2228421"/>
                <a:gd name="csY1572" fmla="*/ 834533 h 1496329"/>
                <a:gd name="csX1573" fmla="*/ 1999536 w 2228421"/>
                <a:gd name="csY1573" fmla="*/ 827675 h 1496329"/>
                <a:gd name="csX1574" fmla="*/ 2006394 w 2228421"/>
                <a:gd name="csY1574" fmla="*/ 828532 h 1496329"/>
                <a:gd name="csX1575" fmla="*/ 1992678 w 2228421"/>
                <a:gd name="csY1575" fmla="*/ 813102 h 1496329"/>
                <a:gd name="csX1576" fmla="*/ 1996107 w 2228421"/>
                <a:gd name="csY1576" fmla="*/ 817388 h 1496329"/>
                <a:gd name="csX1577" fmla="*/ 2003822 w 2228421"/>
                <a:gd name="csY1577" fmla="*/ 814388 h 1496329"/>
                <a:gd name="csX1578" fmla="*/ 2001250 w 2228421"/>
                <a:gd name="csY1578" fmla="*/ 818245 h 1496329"/>
                <a:gd name="csX1579" fmla="*/ 2005537 w 2228421"/>
                <a:gd name="csY1579" fmla="*/ 816531 h 1496329"/>
                <a:gd name="csX1580" fmla="*/ 2005965 w 2228421"/>
                <a:gd name="csY1580" fmla="*/ 819960 h 1496329"/>
                <a:gd name="csX1581" fmla="*/ 1997821 w 2228421"/>
                <a:gd name="csY1581" fmla="*/ 823818 h 1496329"/>
                <a:gd name="csX1582" fmla="*/ 1993106 w 2228421"/>
                <a:gd name="csY1582" fmla="*/ 820388 h 1496329"/>
                <a:gd name="csX1583" fmla="*/ 1992249 w 2228421"/>
                <a:gd name="csY1583" fmla="*/ 822960 h 1496329"/>
                <a:gd name="csX1584" fmla="*/ 1989677 w 2228421"/>
                <a:gd name="csY1584" fmla="*/ 819960 h 1496329"/>
                <a:gd name="csX1585" fmla="*/ 1992678 w 2228421"/>
                <a:gd name="csY1585" fmla="*/ 813102 h 1496329"/>
                <a:gd name="csX1586" fmla="*/ 1989677 w 2228421"/>
                <a:gd name="csY1586" fmla="*/ 1168432 h 1496329"/>
                <a:gd name="csX1587" fmla="*/ 1996107 w 2228421"/>
                <a:gd name="csY1587" fmla="*/ 1171004 h 1496329"/>
                <a:gd name="csX1588" fmla="*/ 1992678 w 2228421"/>
                <a:gd name="csY1588" fmla="*/ 1178290 h 1496329"/>
                <a:gd name="csX1589" fmla="*/ 1986248 w 2228421"/>
                <a:gd name="csY1589" fmla="*/ 1173576 h 1496329"/>
                <a:gd name="csX1590" fmla="*/ 1989677 w 2228421"/>
                <a:gd name="csY1590" fmla="*/ 1168432 h 1496329"/>
                <a:gd name="csX1591" fmla="*/ 1929241 w 2228421"/>
                <a:gd name="csY1591" fmla="*/ 966978 h 1496329"/>
                <a:gd name="csX1592" fmla="*/ 1939528 w 2228421"/>
                <a:gd name="csY1592" fmla="*/ 970836 h 1496329"/>
                <a:gd name="csX1593" fmla="*/ 1941671 w 2228421"/>
                <a:gd name="csY1593" fmla="*/ 978551 h 1496329"/>
                <a:gd name="csX1594" fmla="*/ 1955816 w 2228421"/>
                <a:gd name="csY1594" fmla="*/ 977265 h 1496329"/>
                <a:gd name="csX1595" fmla="*/ 1950244 w 2228421"/>
                <a:gd name="csY1595" fmla="*/ 984123 h 1496329"/>
                <a:gd name="csX1596" fmla="*/ 1958388 w 2228421"/>
                <a:gd name="csY1596" fmla="*/ 984552 h 1496329"/>
                <a:gd name="csX1597" fmla="*/ 1962245 w 2228421"/>
                <a:gd name="csY1597" fmla="*/ 975550 h 1496329"/>
                <a:gd name="csX1598" fmla="*/ 1966960 w 2228421"/>
                <a:gd name="csY1598" fmla="*/ 980266 h 1496329"/>
                <a:gd name="csX1599" fmla="*/ 1968246 w 2228421"/>
                <a:gd name="csY1599" fmla="*/ 969550 h 1496329"/>
                <a:gd name="csX1600" fmla="*/ 1980676 w 2228421"/>
                <a:gd name="csY1600" fmla="*/ 988838 h 1496329"/>
                <a:gd name="csX1601" fmla="*/ 1994392 w 2228421"/>
                <a:gd name="csY1601" fmla="*/ 994410 h 1496329"/>
                <a:gd name="csX1602" fmla="*/ 1995249 w 2228421"/>
                <a:gd name="csY1602" fmla="*/ 1011984 h 1496329"/>
                <a:gd name="csX1603" fmla="*/ 1988820 w 2228421"/>
                <a:gd name="csY1603" fmla="*/ 1020128 h 1496329"/>
                <a:gd name="csX1604" fmla="*/ 1980248 w 2228421"/>
                <a:gd name="csY1604" fmla="*/ 1015841 h 1496329"/>
                <a:gd name="csX1605" fmla="*/ 1965246 w 2228421"/>
                <a:gd name="csY1605" fmla="*/ 1026985 h 1496329"/>
                <a:gd name="csX1606" fmla="*/ 1953244 w 2228421"/>
                <a:gd name="csY1606" fmla="*/ 1028700 h 1496329"/>
                <a:gd name="csX1607" fmla="*/ 1959245 w 2228421"/>
                <a:gd name="csY1607" fmla="*/ 1016699 h 1496329"/>
                <a:gd name="csX1608" fmla="*/ 1957530 w 2228421"/>
                <a:gd name="csY1608" fmla="*/ 1009840 h 1496329"/>
                <a:gd name="csX1609" fmla="*/ 1948958 w 2228421"/>
                <a:gd name="csY1609" fmla="*/ 1005126 h 1496329"/>
                <a:gd name="csX1610" fmla="*/ 1942957 w 2228421"/>
                <a:gd name="csY1610" fmla="*/ 1009840 h 1496329"/>
                <a:gd name="csX1611" fmla="*/ 1932670 w 2228421"/>
                <a:gd name="csY1611" fmla="*/ 998696 h 1496329"/>
                <a:gd name="csX1612" fmla="*/ 1936099 w 2228421"/>
                <a:gd name="csY1612" fmla="*/ 995696 h 1496329"/>
                <a:gd name="csX1613" fmla="*/ 1948529 w 2228421"/>
                <a:gd name="csY1613" fmla="*/ 1000839 h 1496329"/>
                <a:gd name="csX1614" fmla="*/ 1951530 w 2228421"/>
                <a:gd name="csY1614" fmla="*/ 993553 h 1496329"/>
                <a:gd name="csX1615" fmla="*/ 1934813 w 2228421"/>
                <a:gd name="csY1615" fmla="*/ 990124 h 1496329"/>
                <a:gd name="csX1616" fmla="*/ 1925384 w 2228421"/>
                <a:gd name="csY1616" fmla="*/ 996553 h 1496329"/>
                <a:gd name="csX1617" fmla="*/ 1922812 w 2228421"/>
                <a:gd name="csY1617" fmla="*/ 994410 h 1496329"/>
                <a:gd name="csX1618" fmla="*/ 1930098 w 2228421"/>
                <a:gd name="csY1618" fmla="*/ 990552 h 1496329"/>
                <a:gd name="csX1619" fmla="*/ 1925384 w 2228421"/>
                <a:gd name="csY1619" fmla="*/ 974265 h 1496329"/>
                <a:gd name="csX1620" fmla="*/ 1929241 w 2228421"/>
                <a:gd name="csY1620" fmla="*/ 966978 h 1496329"/>
                <a:gd name="csX1621" fmla="*/ 1978533 w 2228421"/>
                <a:gd name="csY1621" fmla="*/ 806244 h 1496329"/>
                <a:gd name="csX1622" fmla="*/ 1975104 w 2228421"/>
                <a:gd name="csY1622" fmla="*/ 814816 h 1496329"/>
                <a:gd name="csX1623" fmla="*/ 1977676 w 2228421"/>
                <a:gd name="csY1623" fmla="*/ 821674 h 1496329"/>
                <a:gd name="csX1624" fmla="*/ 1982819 w 2228421"/>
                <a:gd name="csY1624" fmla="*/ 820817 h 1496329"/>
                <a:gd name="csX1625" fmla="*/ 1984962 w 2228421"/>
                <a:gd name="csY1625" fmla="*/ 825532 h 1496329"/>
                <a:gd name="csX1626" fmla="*/ 1981533 w 2228421"/>
                <a:gd name="csY1626" fmla="*/ 828104 h 1496329"/>
                <a:gd name="csX1627" fmla="*/ 1970818 w 2228421"/>
                <a:gd name="csY1627" fmla="*/ 813530 h 1496329"/>
                <a:gd name="csX1628" fmla="*/ 1978533 w 2228421"/>
                <a:gd name="csY1628" fmla="*/ 806244 h 1496329"/>
                <a:gd name="csX1629" fmla="*/ 1930956 w 2228421"/>
                <a:gd name="csY1629" fmla="*/ 899255 h 1496329"/>
                <a:gd name="csX1630" fmla="*/ 1942957 w 2228421"/>
                <a:gd name="csY1630" fmla="*/ 900541 h 1496329"/>
                <a:gd name="csX1631" fmla="*/ 1946815 w 2228421"/>
                <a:gd name="csY1631" fmla="*/ 908257 h 1496329"/>
                <a:gd name="csX1632" fmla="*/ 1941243 w 2228421"/>
                <a:gd name="csY1632" fmla="*/ 915543 h 1496329"/>
                <a:gd name="csX1633" fmla="*/ 1930527 w 2228421"/>
                <a:gd name="csY1633" fmla="*/ 916829 h 1496329"/>
                <a:gd name="csX1634" fmla="*/ 1939957 w 2228421"/>
                <a:gd name="csY1634" fmla="*/ 920687 h 1496329"/>
                <a:gd name="csX1635" fmla="*/ 1944243 w 2228421"/>
                <a:gd name="csY1635" fmla="*/ 930545 h 1496329"/>
                <a:gd name="csX1636" fmla="*/ 1937814 w 2228421"/>
                <a:gd name="csY1636" fmla="*/ 926259 h 1496329"/>
                <a:gd name="csX1637" fmla="*/ 1929670 w 2228421"/>
                <a:gd name="csY1637" fmla="*/ 930545 h 1496329"/>
                <a:gd name="csX1638" fmla="*/ 1935242 w 2228421"/>
                <a:gd name="csY1638" fmla="*/ 935689 h 1496329"/>
                <a:gd name="csX1639" fmla="*/ 1935242 w 2228421"/>
                <a:gd name="csY1639" fmla="*/ 930974 h 1496329"/>
                <a:gd name="csX1640" fmla="*/ 1948101 w 2228421"/>
                <a:gd name="csY1640" fmla="*/ 934403 h 1496329"/>
                <a:gd name="csX1641" fmla="*/ 1950672 w 2228421"/>
                <a:gd name="csY1641" fmla="*/ 939117 h 1496329"/>
                <a:gd name="csX1642" fmla="*/ 1954102 w 2228421"/>
                <a:gd name="csY1642" fmla="*/ 934831 h 1496329"/>
                <a:gd name="csX1643" fmla="*/ 1963960 w 2228421"/>
                <a:gd name="csY1643" fmla="*/ 942118 h 1496329"/>
                <a:gd name="csX1644" fmla="*/ 1969103 w 2228421"/>
                <a:gd name="csY1644" fmla="*/ 952834 h 1496329"/>
                <a:gd name="csX1645" fmla="*/ 1961388 w 2228421"/>
                <a:gd name="csY1645" fmla="*/ 958834 h 1496329"/>
                <a:gd name="csX1646" fmla="*/ 1955387 w 2228421"/>
                <a:gd name="csY1646" fmla="*/ 959692 h 1496329"/>
                <a:gd name="csX1647" fmla="*/ 1954530 w 2228421"/>
                <a:gd name="csY1647" fmla="*/ 953691 h 1496329"/>
                <a:gd name="csX1648" fmla="*/ 1951101 w 2228421"/>
                <a:gd name="csY1648" fmla="*/ 959692 h 1496329"/>
                <a:gd name="csX1649" fmla="*/ 1939957 w 2228421"/>
                <a:gd name="csY1649" fmla="*/ 960120 h 1496329"/>
                <a:gd name="csX1650" fmla="*/ 1938671 w 2228421"/>
                <a:gd name="csY1650" fmla="*/ 957120 h 1496329"/>
                <a:gd name="csX1651" fmla="*/ 1931813 w 2228421"/>
                <a:gd name="csY1651" fmla="*/ 960120 h 1496329"/>
                <a:gd name="csX1652" fmla="*/ 1932670 w 2228421"/>
                <a:gd name="csY1652" fmla="*/ 964835 h 1496329"/>
                <a:gd name="csX1653" fmla="*/ 1924526 w 2228421"/>
                <a:gd name="csY1653" fmla="*/ 964406 h 1496329"/>
                <a:gd name="csX1654" fmla="*/ 1922812 w 2228421"/>
                <a:gd name="csY1654" fmla="*/ 956691 h 1496329"/>
                <a:gd name="csX1655" fmla="*/ 1915954 w 2228421"/>
                <a:gd name="csY1655" fmla="*/ 952834 h 1496329"/>
                <a:gd name="csX1656" fmla="*/ 1930098 w 2228421"/>
                <a:gd name="csY1656" fmla="*/ 937832 h 1496329"/>
                <a:gd name="csX1657" fmla="*/ 1924526 w 2228421"/>
                <a:gd name="csY1657" fmla="*/ 937403 h 1496329"/>
                <a:gd name="csX1658" fmla="*/ 1927955 w 2228421"/>
                <a:gd name="csY1658" fmla="*/ 932688 h 1496329"/>
                <a:gd name="csX1659" fmla="*/ 1922383 w 2228421"/>
                <a:gd name="csY1659" fmla="*/ 927116 h 1496329"/>
                <a:gd name="csX1660" fmla="*/ 1915525 w 2228421"/>
                <a:gd name="csY1660" fmla="*/ 928402 h 1496329"/>
                <a:gd name="csX1661" fmla="*/ 1910810 w 2228421"/>
                <a:gd name="csY1661" fmla="*/ 923687 h 1496329"/>
                <a:gd name="csX1662" fmla="*/ 1921097 w 2228421"/>
                <a:gd name="csY1662" fmla="*/ 906970 h 1496329"/>
                <a:gd name="csX1663" fmla="*/ 1930956 w 2228421"/>
                <a:gd name="csY1663" fmla="*/ 899255 h 1496329"/>
                <a:gd name="csX1664" fmla="*/ 1957530 w 2228421"/>
                <a:gd name="csY1664" fmla="*/ 681942 h 1496329"/>
                <a:gd name="csX1665" fmla="*/ 1966960 w 2228421"/>
                <a:gd name="csY1665" fmla="*/ 691801 h 1496329"/>
                <a:gd name="csX1666" fmla="*/ 1963960 w 2228421"/>
                <a:gd name="csY1666" fmla="*/ 697802 h 1496329"/>
                <a:gd name="csX1667" fmla="*/ 1955387 w 2228421"/>
                <a:gd name="csY1667" fmla="*/ 684085 h 1496329"/>
                <a:gd name="csX1668" fmla="*/ 1957530 w 2228421"/>
                <a:gd name="csY1668" fmla="*/ 681942 h 1496329"/>
                <a:gd name="csX1669" fmla="*/ 1934385 w 2228421"/>
                <a:gd name="csY1669" fmla="*/ 645081 h 1496329"/>
                <a:gd name="csX1670" fmla="*/ 1939528 w 2228421"/>
                <a:gd name="csY1670" fmla="*/ 654939 h 1496329"/>
                <a:gd name="csX1671" fmla="*/ 1935242 w 2228421"/>
                <a:gd name="csY1671" fmla="*/ 657939 h 1496329"/>
                <a:gd name="csX1672" fmla="*/ 1939957 w 2228421"/>
                <a:gd name="csY1672" fmla="*/ 663083 h 1496329"/>
                <a:gd name="csX1673" fmla="*/ 1936099 w 2228421"/>
                <a:gd name="csY1673" fmla="*/ 664797 h 1496329"/>
                <a:gd name="csX1674" fmla="*/ 1931384 w 2228421"/>
                <a:gd name="csY1674" fmla="*/ 657939 h 1496329"/>
                <a:gd name="csX1675" fmla="*/ 1926241 w 2228421"/>
                <a:gd name="csY1675" fmla="*/ 660940 h 1496329"/>
                <a:gd name="csX1676" fmla="*/ 1926241 w 2228421"/>
                <a:gd name="csY1676" fmla="*/ 671656 h 1496329"/>
                <a:gd name="csX1677" fmla="*/ 1915097 w 2228421"/>
                <a:gd name="csY1677" fmla="*/ 671227 h 1496329"/>
                <a:gd name="csX1678" fmla="*/ 1922812 w 2228421"/>
                <a:gd name="csY1678" fmla="*/ 662654 h 1496329"/>
                <a:gd name="csX1679" fmla="*/ 1921526 w 2228421"/>
                <a:gd name="csY1679" fmla="*/ 651939 h 1496329"/>
                <a:gd name="csX1680" fmla="*/ 1926241 w 2228421"/>
                <a:gd name="csY1680" fmla="*/ 657939 h 1496329"/>
                <a:gd name="csX1681" fmla="*/ 1931384 w 2228421"/>
                <a:gd name="csY1681" fmla="*/ 657939 h 1496329"/>
                <a:gd name="csX1682" fmla="*/ 1934385 w 2228421"/>
                <a:gd name="csY1682" fmla="*/ 645081 h 1496329"/>
                <a:gd name="csX1683" fmla="*/ 1933956 w 2228421"/>
                <a:gd name="csY1683" fmla="*/ 756523 h 1496329"/>
                <a:gd name="csX1684" fmla="*/ 1934385 w 2228421"/>
                <a:gd name="csY1684" fmla="*/ 758666 h 1496329"/>
                <a:gd name="csX1685" fmla="*/ 1929670 w 2228421"/>
                <a:gd name="csY1685" fmla="*/ 765524 h 1496329"/>
                <a:gd name="csX1686" fmla="*/ 1927098 w 2228421"/>
                <a:gd name="csY1686" fmla="*/ 760809 h 1496329"/>
                <a:gd name="csX1687" fmla="*/ 1933956 w 2228421"/>
                <a:gd name="csY1687" fmla="*/ 756523 h 1496329"/>
                <a:gd name="csX1688" fmla="*/ 1924098 w 2228421"/>
                <a:gd name="csY1688" fmla="*/ 1187291 h 1496329"/>
                <a:gd name="csX1689" fmla="*/ 1929241 w 2228421"/>
                <a:gd name="csY1689" fmla="*/ 1192006 h 1496329"/>
                <a:gd name="csX1690" fmla="*/ 1922383 w 2228421"/>
                <a:gd name="csY1690" fmla="*/ 1198865 h 1496329"/>
                <a:gd name="csX1691" fmla="*/ 1918526 w 2228421"/>
                <a:gd name="csY1691" fmla="*/ 1195007 h 1496329"/>
                <a:gd name="csX1692" fmla="*/ 1924098 w 2228421"/>
                <a:gd name="csY1692" fmla="*/ 1187291 h 1496329"/>
                <a:gd name="csX1693" fmla="*/ 1921097 w 2228421"/>
                <a:gd name="csY1693" fmla="*/ 869252 h 1496329"/>
                <a:gd name="csX1694" fmla="*/ 1923240 w 2228421"/>
                <a:gd name="csY1694" fmla="*/ 870109 h 1496329"/>
                <a:gd name="csX1695" fmla="*/ 1925812 w 2228421"/>
                <a:gd name="csY1695" fmla="*/ 883825 h 1496329"/>
                <a:gd name="csX1696" fmla="*/ 1921955 w 2228421"/>
                <a:gd name="csY1696" fmla="*/ 883396 h 1496329"/>
                <a:gd name="csX1697" fmla="*/ 1918954 w 2228421"/>
                <a:gd name="csY1697" fmla="*/ 873538 h 1496329"/>
                <a:gd name="csX1698" fmla="*/ 1915954 w 2228421"/>
                <a:gd name="csY1698" fmla="*/ 875681 h 1496329"/>
                <a:gd name="csX1699" fmla="*/ 1921097 w 2228421"/>
                <a:gd name="csY1699" fmla="*/ 869252 h 1496329"/>
                <a:gd name="csX1700" fmla="*/ 1924955 w 2228421"/>
                <a:gd name="csY1700" fmla="*/ 751380 h 1496329"/>
                <a:gd name="csX1701" fmla="*/ 1925812 w 2228421"/>
                <a:gd name="csY1701" fmla="*/ 758666 h 1496329"/>
                <a:gd name="csX1702" fmla="*/ 1924098 w 2228421"/>
                <a:gd name="csY1702" fmla="*/ 758666 h 1496329"/>
                <a:gd name="csX1703" fmla="*/ 1918954 w 2228421"/>
                <a:gd name="csY1703" fmla="*/ 752237 h 1496329"/>
                <a:gd name="csX1704" fmla="*/ 1924955 w 2228421"/>
                <a:gd name="csY1704" fmla="*/ 751380 h 1496329"/>
                <a:gd name="csX1705" fmla="*/ 1925384 w 2228421"/>
                <a:gd name="csY1705" fmla="*/ 897112 h 1496329"/>
                <a:gd name="csX1706" fmla="*/ 1921955 w 2228421"/>
                <a:gd name="csY1706" fmla="*/ 905256 h 1496329"/>
                <a:gd name="csX1707" fmla="*/ 1916811 w 2228421"/>
                <a:gd name="csY1707" fmla="*/ 904827 h 1496329"/>
                <a:gd name="csX1708" fmla="*/ 1921955 w 2228421"/>
                <a:gd name="csY1708" fmla="*/ 897112 h 1496329"/>
                <a:gd name="csX1709" fmla="*/ 1925384 w 2228421"/>
                <a:gd name="csY1709" fmla="*/ 897112 h 1496329"/>
                <a:gd name="csX1710" fmla="*/ 1904381 w 2228421"/>
                <a:gd name="csY1710" fmla="*/ 745379 h 1496329"/>
                <a:gd name="csX1711" fmla="*/ 1921526 w 2228421"/>
                <a:gd name="csY1711" fmla="*/ 756952 h 1496329"/>
                <a:gd name="csX1712" fmla="*/ 1919811 w 2228421"/>
                <a:gd name="csY1712" fmla="*/ 765096 h 1496329"/>
                <a:gd name="csX1713" fmla="*/ 1906524 w 2228421"/>
                <a:gd name="csY1713" fmla="*/ 756952 h 1496329"/>
                <a:gd name="csX1714" fmla="*/ 1900523 w 2228421"/>
                <a:gd name="csY1714" fmla="*/ 748379 h 1496329"/>
                <a:gd name="csX1715" fmla="*/ 1904381 w 2228421"/>
                <a:gd name="csY1715" fmla="*/ 745379 h 1496329"/>
                <a:gd name="csX1716" fmla="*/ 1921526 w 2228421"/>
                <a:gd name="csY1716" fmla="*/ 726948 h 1496329"/>
                <a:gd name="csX1717" fmla="*/ 1919811 w 2228421"/>
                <a:gd name="csY1717" fmla="*/ 739378 h 1496329"/>
                <a:gd name="csX1718" fmla="*/ 1914239 w 2228421"/>
                <a:gd name="csY1718" fmla="*/ 742807 h 1496329"/>
                <a:gd name="csX1719" fmla="*/ 1912096 w 2228421"/>
                <a:gd name="csY1719" fmla="*/ 737664 h 1496329"/>
                <a:gd name="csX1720" fmla="*/ 1916811 w 2228421"/>
                <a:gd name="csY1720" fmla="*/ 738521 h 1496329"/>
                <a:gd name="csX1721" fmla="*/ 1917240 w 2228421"/>
                <a:gd name="csY1721" fmla="*/ 728663 h 1496329"/>
                <a:gd name="csX1722" fmla="*/ 1921526 w 2228421"/>
                <a:gd name="csY1722" fmla="*/ 726948 h 1496329"/>
                <a:gd name="csX1723" fmla="*/ 1920669 w 2228421"/>
                <a:gd name="csY1723" fmla="*/ 959263 h 1496329"/>
                <a:gd name="csX1724" fmla="*/ 1920240 w 2228421"/>
                <a:gd name="csY1724" fmla="*/ 971693 h 1496329"/>
                <a:gd name="csX1725" fmla="*/ 1915954 w 2228421"/>
                <a:gd name="csY1725" fmla="*/ 974265 h 1496329"/>
                <a:gd name="csX1726" fmla="*/ 1911668 w 2228421"/>
                <a:gd name="csY1726" fmla="*/ 969550 h 1496329"/>
                <a:gd name="csX1727" fmla="*/ 1920669 w 2228421"/>
                <a:gd name="csY1727" fmla="*/ 959263 h 1496329"/>
                <a:gd name="csX1728" fmla="*/ 1896237 w 2228421"/>
                <a:gd name="csY1728" fmla="*/ 663940 h 1496329"/>
                <a:gd name="csX1729" fmla="*/ 1902666 w 2228421"/>
                <a:gd name="csY1729" fmla="*/ 667798 h 1496329"/>
                <a:gd name="csX1730" fmla="*/ 1905238 w 2228421"/>
                <a:gd name="csY1730" fmla="*/ 664797 h 1496329"/>
                <a:gd name="csX1731" fmla="*/ 1907810 w 2228421"/>
                <a:gd name="csY1731" fmla="*/ 671227 h 1496329"/>
                <a:gd name="csX1732" fmla="*/ 1897094 w 2228421"/>
                <a:gd name="csY1732" fmla="*/ 668655 h 1496329"/>
                <a:gd name="csX1733" fmla="*/ 1896237 w 2228421"/>
                <a:gd name="csY1733" fmla="*/ 663940 h 1496329"/>
                <a:gd name="csX1734" fmla="*/ 1897523 w 2228421"/>
                <a:gd name="csY1734" fmla="*/ 870966 h 1496329"/>
                <a:gd name="csX1735" fmla="*/ 1907381 w 2228421"/>
                <a:gd name="csY1735" fmla="*/ 879967 h 1496329"/>
                <a:gd name="csX1736" fmla="*/ 1899237 w 2228421"/>
                <a:gd name="csY1736" fmla="*/ 878253 h 1496329"/>
                <a:gd name="csX1737" fmla="*/ 1898380 w 2228421"/>
                <a:gd name="csY1737" fmla="*/ 882539 h 1496329"/>
                <a:gd name="csX1738" fmla="*/ 1885093 w 2228421"/>
                <a:gd name="csY1738" fmla="*/ 882968 h 1496329"/>
                <a:gd name="csX1739" fmla="*/ 1897523 w 2228421"/>
                <a:gd name="csY1739" fmla="*/ 870966 h 1496329"/>
                <a:gd name="csX1740" fmla="*/ 1896666 w 2228421"/>
                <a:gd name="csY1740" fmla="*/ 863251 h 1496329"/>
                <a:gd name="csX1741" fmla="*/ 1903095 w 2228421"/>
                <a:gd name="csY1741" fmla="*/ 864537 h 1496329"/>
                <a:gd name="csX1742" fmla="*/ 1902238 w 2228421"/>
                <a:gd name="csY1742" fmla="*/ 870537 h 1496329"/>
                <a:gd name="csX1743" fmla="*/ 1895380 w 2228421"/>
                <a:gd name="csY1743" fmla="*/ 866680 h 1496329"/>
                <a:gd name="csX1744" fmla="*/ 1896666 w 2228421"/>
                <a:gd name="csY1744" fmla="*/ 863251 h 1496329"/>
                <a:gd name="csX1745" fmla="*/ 1895380 w 2228421"/>
                <a:gd name="csY1745" fmla="*/ 741950 h 1496329"/>
                <a:gd name="csX1746" fmla="*/ 1899666 w 2228421"/>
                <a:gd name="csY1746" fmla="*/ 745379 h 1496329"/>
                <a:gd name="csX1747" fmla="*/ 1900095 w 2228421"/>
                <a:gd name="csY1747" fmla="*/ 747094 h 1496329"/>
                <a:gd name="csX1748" fmla="*/ 1891522 w 2228421"/>
                <a:gd name="csY1748" fmla="*/ 746236 h 1496329"/>
                <a:gd name="csX1749" fmla="*/ 1895380 w 2228421"/>
                <a:gd name="csY1749" fmla="*/ 741950 h 1496329"/>
                <a:gd name="csX1750" fmla="*/ 1886379 w 2228421"/>
                <a:gd name="csY1750" fmla="*/ 961406 h 1496329"/>
                <a:gd name="csX1751" fmla="*/ 1888950 w 2228421"/>
                <a:gd name="csY1751" fmla="*/ 966549 h 1496329"/>
                <a:gd name="csX1752" fmla="*/ 1884664 w 2228421"/>
                <a:gd name="csY1752" fmla="*/ 969121 h 1496329"/>
                <a:gd name="csX1753" fmla="*/ 1880378 w 2228421"/>
                <a:gd name="csY1753" fmla="*/ 963978 h 1496329"/>
                <a:gd name="csX1754" fmla="*/ 1886379 w 2228421"/>
                <a:gd name="csY1754" fmla="*/ 961406 h 1496329"/>
                <a:gd name="csX1755" fmla="*/ 1879521 w 2228421"/>
                <a:gd name="csY1755" fmla="*/ 1140571 h 1496329"/>
                <a:gd name="csX1756" fmla="*/ 1884236 w 2228421"/>
                <a:gd name="csY1756" fmla="*/ 1151287 h 1496329"/>
                <a:gd name="csX1757" fmla="*/ 1881235 w 2228421"/>
                <a:gd name="csY1757" fmla="*/ 1158574 h 1496329"/>
                <a:gd name="csX1758" fmla="*/ 1877378 w 2228421"/>
                <a:gd name="csY1758" fmla="*/ 1156002 h 1496329"/>
                <a:gd name="csX1759" fmla="*/ 1874377 w 2228421"/>
                <a:gd name="csY1759" fmla="*/ 1160288 h 1496329"/>
                <a:gd name="csX1760" fmla="*/ 1871377 w 2228421"/>
                <a:gd name="csY1760" fmla="*/ 1146143 h 1496329"/>
                <a:gd name="csX1761" fmla="*/ 1879521 w 2228421"/>
                <a:gd name="csY1761" fmla="*/ 1140571 h 1496329"/>
                <a:gd name="csX1762" fmla="*/ 1871805 w 2228421"/>
                <a:gd name="csY1762" fmla="*/ 1371172 h 1496329"/>
                <a:gd name="csX1763" fmla="*/ 1876949 w 2228421"/>
                <a:gd name="csY1763" fmla="*/ 1372458 h 1496329"/>
                <a:gd name="csX1764" fmla="*/ 1881235 w 2228421"/>
                <a:gd name="csY1764" fmla="*/ 1379316 h 1496329"/>
                <a:gd name="csX1765" fmla="*/ 1874377 w 2228421"/>
                <a:gd name="csY1765" fmla="*/ 1376744 h 1496329"/>
                <a:gd name="csX1766" fmla="*/ 1870091 w 2228421"/>
                <a:gd name="csY1766" fmla="*/ 1381030 h 1496329"/>
                <a:gd name="csX1767" fmla="*/ 1871805 w 2228421"/>
                <a:gd name="csY1767" fmla="*/ 1371172 h 1496329"/>
                <a:gd name="csX1768" fmla="*/ 1867519 w 2228421"/>
                <a:gd name="csY1768" fmla="*/ 1142714 h 1496329"/>
                <a:gd name="csX1769" fmla="*/ 1864519 w 2228421"/>
                <a:gd name="csY1769" fmla="*/ 1147000 h 1496329"/>
                <a:gd name="csX1770" fmla="*/ 1858089 w 2228421"/>
                <a:gd name="csY1770" fmla="*/ 1145286 h 1496329"/>
                <a:gd name="csX1771" fmla="*/ 1858518 w 2228421"/>
                <a:gd name="csY1771" fmla="*/ 1143572 h 1496329"/>
                <a:gd name="csX1772" fmla="*/ 1867519 w 2228421"/>
                <a:gd name="csY1772" fmla="*/ 1142714 h 1496329"/>
                <a:gd name="csX1773" fmla="*/ 1844373 w 2228421"/>
                <a:gd name="csY1773" fmla="*/ 1144000 h 1496329"/>
                <a:gd name="csX1774" fmla="*/ 1847374 w 2228421"/>
                <a:gd name="csY1774" fmla="*/ 1152573 h 1496329"/>
                <a:gd name="csX1775" fmla="*/ 1849946 w 2228421"/>
                <a:gd name="csY1775" fmla="*/ 1153430 h 1496329"/>
                <a:gd name="csX1776" fmla="*/ 1853375 w 2228421"/>
                <a:gd name="csY1776" fmla="*/ 1145286 h 1496329"/>
                <a:gd name="csX1777" fmla="*/ 1859375 w 2228421"/>
                <a:gd name="csY1777" fmla="*/ 1151287 h 1496329"/>
                <a:gd name="csX1778" fmla="*/ 1842659 w 2228421"/>
                <a:gd name="csY1778" fmla="*/ 1171004 h 1496329"/>
                <a:gd name="csX1779" fmla="*/ 1840087 w 2228421"/>
                <a:gd name="csY1779" fmla="*/ 1156859 h 1496329"/>
                <a:gd name="csX1780" fmla="*/ 1844373 w 2228421"/>
                <a:gd name="csY1780" fmla="*/ 1144000 h 1496329"/>
                <a:gd name="csX1781" fmla="*/ 1844802 w 2228421"/>
                <a:gd name="csY1781" fmla="*/ 1256300 h 1496329"/>
                <a:gd name="csX1782" fmla="*/ 1849088 w 2228421"/>
                <a:gd name="csY1782" fmla="*/ 1260586 h 1496329"/>
                <a:gd name="csX1783" fmla="*/ 1846517 w 2228421"/>
                <a:gd name="csY1783" fmla="*/ 1266587 h 1496329"/>
                <a:gd name="csX1784" fmla="*/ 1842659 w 2228421"/>
                <a:gd name="csY1784" fmla="*/ 1263158 h 1496329"/>
                <a:gd name="csX1785" fmla="*/ 1844802 w 2228421"/>
                <a:gd name="csY1785" fmla="*/ 1256300 h 1496329"/>
                <a:gd name="csX1786" fmla="*/ 1807083 w 2228421"/>
                <a:gd name="csY1786" fmla="*/ 1370743 h 1496329"/>
                <a:gd name="csX1787" fmla="*/ 1808369 w 2228421"/>
                <a:gd name="csY1787" fmla="*/ 1375029 h 1496329"/>
                <a:gd name="csX1788" fmla="*/ 1815656 w 2228421"/>
                <a:gd name="csY1788" fmla="*/ 1373743 h 1496329"/>
                <a:gd name="csX1789" fmla="*/ 1815227 w 2228421"/>
                <a:gd name="csY1789" fmla="*/ 1377601 h 1496329"/>
                <a:gd name="csX1790" fmla="*/ 1819942 w 2228421"/>
                <a:gd name="csY1790" fmla="*/ 1373315 h 1496329"/>
                <a:gd name="csX1791" fmla="*/ 1823799 w 2228421"/>
                <a:gd name="csY1791" fmla="*/ 1380173 h 1496329"/>
                <a:gd name="csX1792" fmla="*/ 1821228 w 2228421"/>
                <a:gd name="csY1792" fmla="*/ 1387030 h 1496329"/>
                <a:gd name="csX1793" fmla="*/ 1829800 w 2228421"/>
                <a:gd name="csY1793" fmla="*/ 1395174 h 1496329"/>
                <a:gd name="csX1794" fmla="*/ 1828086 w 2228421"/>
                <a:gd name="csY1794" fmla="*/ 1399461 h 1496329"/>
                <a:gd name="csX1795" fmla="*/ 1811798 w 2228421"/>
                <a:gd name="csY1795" fmla="*/ 1393031 h 1496329"/>
                <a:gd name="csX1796" fmla="*/ 1810512 w 2228421"/>
                <a:gd name="csY1796" fmla="*/ 1383602 h 1496329"/>
                <a:gd name="csX1797" fmla="*/ 1804083 w 2228421"/>
                <a:gd name="csY1797" fmla="*/ 1376744 h 1496329"/>
                <a:gd name="csX1798" fmla="*/ 1807083 w 2228421"/>
                <a:gd name="csY1798" fmla="*/ 1370743 h 1496329"/>
                <a:gd name="csX1799" fmla="*/ 1818656 w 2228421"/>
                <a:gd name="csY1799" fmla="*/ 1005126 h 1496329"/>
                <a:gd name="csX1800" fmla="*/ 1825085 w 2228421"/>
                <a:gd name="csY1800" fmla="*/ 1008126 h 1496329"/>
                <a:gd name="csX1801" fmla="*/ 1825514 w 2228421"/>
                <a:gd name="csY1801" fmla="*/ 1010269 h 1496329"/>
                <a:gd name="csX1802" fmla="*/ 1818656 w 2228421"/>
                <a:gd name="csY1802" fmla="*/ 1011555 h 1496329"/>
                <a:gd name="csX1803" fmla="*/ 1818656 w 2228421"/>
                <a:gd name="csY1803" fmla="*/ 1005126 h 1496329"/>
                <a:gd name="csX1804" fmla="*/ 1819085 w 2228421"/>
                <a:gd name="csY1804" fmla="*/ 1416606 h 1496329"/>
                <a:gd name="csX1805" fmla="*/ 1821656 w 2228421"/>
                <a:gd name="csY1805" fmla="*/ 1418749 h 1496329"/>
                <a:gd name="csX1806" fmla="*/ 1820370 w 2228421"/>
                <a:gd name="csY1806" fmla="*/ 1428607 h 1496329"/>
                <a:gd name="csX1807" fmla="*/ 1814370 w 2228421"/>
                <a:gd name="csY1807" fmla="*/ 1418749 h 1496329"/>
                <a:gd name="csX1808" fmla="*/ 1819085 w 2228421"/>
                <a:gd name="csY1808" fmla="*/ 1416606 h 1496329"/>
                <a:gd name="csX1809" fmla="*/ 1814370 w 2228421"/>
                <a:gd name="csY1809" fmla="*/ 1402890 h 1496329"/>
                <a:gd name="csX1810" fmla="*/ 1820799 w 2228421"/>
                <a:gd name="csY1810" fmla="*/ 1406319 h 1496329"/>
                <a:gd name="csX1811" fmla="*/ 1820370 w 2228421"/>
                <a:gd name="csY1811" fmla="*/ 1409319 h 1496329"/>
                <a:gd name="csX1812" fmla="*/ 1807512 w 2228421"/>
                <a:gd name="csY1812" fmla="*/ 1405890 h 1496329"/>
                <a:gd name="csX1813" fmla="*/ 1814370 w 2228421"/>
                <a:gd name="csY1813" fmla="*/ 1402890 h 1496329"/>
                <a:gd name="csX1814" fmla="*/ 1808369 w 2228421"/>
                <a:gd name="csY1814" fmla="*/ 720519 h 1496329"/>
                <a:gd name="csX1815" fmla="*/ 1815227 w 2228421"/>
                <a:gd name="csY1815" fmla="*/ 722662 h 1496329"/>
                <a:gd name="csX1816" fmla="*/ 1813084 w 2228421"/>
                <a:gd name="csY1816" fmla="*/ 729520 h 1496329"/>
                <a:gd name="csX1817" fmla="*/ 1806654 w 2228421"/>
                <a:gd name="csY1817" fmla="*/ 727805 h 1496329"/>
                <a:gd name="csX1818" fmla="*/ 1808369 w 2228421"/>
                <a:gd name="csY1818" fmla="*/ 720519 h 1496329"/>
                <a:gd name="csX1819" fmla="*/ 1803654 w 2228421"/>
                <a:gd name="csY1819" fmla="*/ 999554 h 1496329"/>
                <a:gd name="csX1820" fmla="*/ 1807083 w 2228421"/>
                <a:gd name="csY1820" fmla="*/ 999554 h 1496329"/>
                <a:gd name="csX1821" fmla="*/ 1804511 w 2228421"/>
                <a:gd name="csY1821" fmla="*/ 998268 h 1496329"/>
                <a:gd name="csX1822" fmla="*/ 1806226 w 2228421"/>
                <a:gd name="csY1822" fmla="*/ 996982 h 1496329"/>
                <a:gd name="csX1823" fmla="*/ 1807512 w 2228421"/>
                <a:gd name="csY1823" fmla="*/ 998268 h 1496329"/>
                <a:gd name="csX1824" fmla="*/ 1807083 w 2228421"/>
                <a:gd name="csY1824" fmla="*/ 999554 h 1496329"/>
                <a:gd name="csX1825" fmla="*/ 1810512 w 2228421"/>
                <a:gd name="csY1825" fmla="*/ 999554 h 1496329"/>
                <a:gd name="csX1826" fmla="*/ 1808369 w 2228421"/>
                <a:gd name="csY1826" fmla="*/ 1003411 h 1496329"/>
                <a:gd name="csX1827" fmla="*/ 1814798 w 2228421"/>
                <a:gd name="csY1827" fmla="*/ 1000839 h 1496329"/>
                <a:gd name="csX1828" fmla="*/ 1809655 w 2228421"/>
                <a:gd name="csY1828" fmla="*/ 1011984 h 1496329"/>
                <a:gd name="csX1829" fmla="*/ 1799796 w 2228421"/>
                <a:gd name="csY1829" fmla="*/ 1005554 h 1496329"/>
                <a:gd name="csX1830" fmla="*/ 1803654 w 2228421"/>
                <a:gd name="csY1830" fmla="*/ 999554 h 1496329"/>
                <a:gd name="csX1831" fmla="*/ 1795939 w 2228421"/>
                <a:gd name="csY1831" fmla="*/ 1370315 h 1496329"/>
                <a:gd name="csX1832" fmla="*/ 1800654 w 2228421"/>
                <a:gd name="csY1832" fmla="*/ 1376744 h 1496329"/>
                <a:gd name="csX1833" fmla="*/ 1795082 w 2228421"/>
                <a:gd name="csY1833" fmla="*/ 1384459 h 1496329"/>
                <a:gd name="csX1834" fmla="*/ 1798511 w 2228421"/>
                <a:gd name="csY1834" fmla="*/ 1400747 h 1496329"/>
                <a:gd name="csX1835" fmla="*/ 1805797 w 2228421"/>
                <a:gd name="csY1835" fmla="*/ 1404175 h 1496329"/>
                <a:gd name="csX1836" fmla="*/ 1804940 w 2228421"/>
                <a:gd name="csY1836" fmla="*/ 1413177 h 1496329"/>
                <a:gd name="csX1837" fmla="*/ 1811369 w 2228421"/>
                <a:gd name="csY1837" fmla="*/ 1415320 h 1496329"/>
                <a:gd name="csX1838" fmla="*/ 1812227 w 2228421"/>
                <a:gd name="csY1838" fmla="*/ 1421750 h 1496329"/>
                <a:gd name="csX1839" fmla="*/ 1796367 w 2228421"/>
                <a:gd name="csY1839" fmla="*/ 1418320 h 1496329"/>
                <a:gd name="csX1840" fmla="*/ 1790367 w 2228421"/>
                <a:gd name="csY1840" fmla="*/ 1398175 h 1496329"/>
                <a:gd name="csX1841" fmla="*/ 1784795 w 2228421"/>
                <a:gd name="csY1841" fmla="*/ 1395603 h 1496329"/>
                <a:gd name="csX1842" fmla="*/ 1786080 w 2228421"/>
                <a:gd name="csY1842" fmla="*/ 1381887 h 1496329"/>
                <a:gd name="csX1843" fmla="*/ 1780937 w 2228421"/>
                <a:gd name="csY1843" fmla="*/ 1380173 h 1496329"/>
                <a:gd name="csX1844" fmla="*/ 1784795 w 2228421"/>
                <a:gd name="csY1844" fmla="*/ 1373315 h 1496329"/>
                <a:gd name="csX1845" fmla="*/ 1787366 w 2228421"/>
                <a:gd name="csY1845" fmla="*/ 1378458 h 1496329"/>
                <a:gd name="csX1846" fmla="*/ 1789509 w 2228421"/>
                <a:gd name="csY1846" fmla="*/ 1375029 h 1496329"/>
                <a:gd name="csX1847" fmla="*/ 1796367 w 2228421"/>
                <a:gd name="csY1847" fmla="*/ 1378029 h 1496329"/>
                <a:gd name="csX1848" fmla="*/ 1795939 w 2228421"/>
                <a:gd name="csY1848" fmla="*/ 1370315 h 1496329"/>
                <a:gd name="csX1849" fmla="*/ 1754791 w 2228421"/>
                <a:gd name="csY1849" fmla="*/ 1024842 h 1496329"/>
                <a:gd name="csX1850" fmla="*/ 1761220 w 2228421"/>
                <a:gd name="csY1850" fmla="*/ 1026985 h 1496329"/>
                <a:gd name="csX1851" fmla="*/ 1759077 w 2228421"/>
                <a:gd name="csY1851" fmla="*/ 1032129 h 1496329"/>
                <a:gd name="csX1852" fmla="*/ 1770221 w 2228421"/>
                <a:gd name="csY1852" fmla="*/ 1039416 h 1496329"/>
                <a:gd name="csX1853" fmla="*/ 1771079 w 2228421"/>
                <a:gd name="csY1853" fmla="*/ 1047988 h 1496329"/>
                <a:gd name="csX1854" fmla="*/ 1777937 w 2228421"/>
                <a:gd name="csY1854" fmla="*/ 1050131 h 1496329"/>
                <a:gd name="csX1855" fmla="*/ 1779651 w 2228421"/>
                <a:gd name="csY1855" fmla="*/ 1060418 h 1496329"/>
                <a:gd name="csX1856" fmla="*/ 1770221 w 2228421"/>
                <a:gd name="csY1856" fmla="*/ 1060418 h 1496329"/>
                <a:gd name="csX1857" fmla="*/ 1759506 w 2228421"/>
                <a:gd name="csY1857" fmla="*/ 1053989 h 1496329"/>
                <a:gd name="csX1858" fmla="*/ 1762077 w 2228421"/>
                <a:gd name="csY1858" fmla="*/ 1050560 h 1496329"/>
                <a:gd name="csX1859" fmla="*/ 1757791 w 2228421"/>
                <a:gd name="csY1859" fmla="*/ 1048417 h 1496329"/>
                <a:gd name="csX1860" fmla="*/ 1764221 w 2228421"/>
                <a:gd name="csY1860" fmla="*/ 1045417 h 1496329"/>
                <a:gd name="csX1861" fmla="*/ 1764649 w 2228421"/>
                <a:gd name="csY1861" fmla="*/ 1039844 h 1496329"/>
                <a:gd name="csX1862" fmla="*/ 1753505 w 2228421"/>
                <a:gd name="csY1862" fmla="*/ 1035129 h 1496329"/>
                <a:gd name="csX1863" fmla="*/ 1757363 w 2228421"/>
                <a:gd name="csY1863" fmla="*/ 1031272 h 1496329"/>
                <a:gd name="csX1864" fmla="*/ 1749647 w 2228421"/>
                <a:gd name="csY1864" fmla="*/ 1031272 h 1496329"/>
                <a:gd name="csX1865" fmla="*/ 1755648 w 2228421"/>
                <a:gd name="csY1865" fmla="*/ 1029558 h 1496329"/>
                <a:gd name="csX1866" fmla="*/ 1754791 w 2228421"/>
                <a:gd name="csY1866" fmla="*/ 1024842 h 1496329"/>
                <a:gd name="csX1867" fmla="*/ 1765506 w 2228421"/>
                <a:gd name="csY1867" fmla="*/ 1186434 h 1496329"/>
                <a:gd name="csX1868" fmla="*/ 1771507 w 2228421"/>
                <a:gd name="csY1868" fmla="*/ 1192435 h 1496329"/>
                <a:gd name="csX1869" fmla="*/ 1767650 w 2228421"/>
                <a:gd name="csY1869" fmla="*/ 1194578 h 1496329"/>
                <a:gd name="csX1870" fmla="*/ 1771936 w 2228421"/>
                <a:gd name="csY1870" fmla="*/ 1199293 h 1496329"/>
                <a:gd name="csX1871" fmla="*/ 1767650 w 2228421"/>
                <a:gd name="csY1871" fmla="*/ 1200150 h 1496329"/>
                <a:gd name="csX1872" fmla="*/ 1771079 w 2228421"/>
                <a:gd name="csY1872" fmla="*/ 1211294 h 1496329"/>
                <a:gd name="csX1873" fmla="*/ 1760792 w 2228421"/>
                <a:gd name="csY1873" fmla="*/ 1215580 h 1496329"/>
                <a:gd name="csX1874" fmla="*/ 1767650 w 2228421"/>
                <a:gd name="csY1874" fmla="*/ 1218153 h 1496329"/>
                <a:gd name="csX1875" fmla="*/ 1768078 w 2228421"/>
                <a:gd name="csY1875" fmla="*/ 1225868 h 1496329"/>
                <a:gd name="csX1876" fmla="*/ 1753505 w 2228421"/>
                <a:gd name="csY1876" fmla="*/ 1218581 h 1496329"/>
                <a:gd name="csX1877" fmla="*/ 1737646 w 2228421"/>
                <a:gd name="csY1877" fmla="*/ 1227154 h 1496329"/>
                <a:gd name="csX1878" fmla="*/ 1747076 w 2228421"/>
                <a:gd name="csY1878" fmla="*/ 1200150 h 1496329"/>
                <a:gd name="csX1879" fmla="*/ 1753505 w 2228421"/>
                <a:gd name="csY1879" fmla="*/ 1201008 h 1496329"/>
                <a:gd name="csX1880" fmla="*/ 1757363 w 2228421"/>
                <a:gd name="csY1880" fmla="*/ 1197578 h 1496329"/>
                <a:gd name="csX1881" fmla="*/ 1754791 w 2228421"/>
                <a:gd name="csY1881" fmla="*/ 1189863 h 1496329"/>
                <a:gd name="csX1882" fmla="*/ 1759506 w 2228421"/>
                <a:gd name="csY1882" fmla="*/ 1192006 h 1496329"/>
                <a:gd name="csX1883" fmla="*/ 1765506 w 2228421"/>
                <a:gd name="csY1883" fmla="*/ 1186434 h 1496329"/>
                <a:gd name="csX1884" fmla="*/ 1734645 w 2228421"/>
                <a:gd name="csY1884" fmla="*/ 947690 h 1496329"/>
                <a:gd name="csX1885" fmla="*/ 1749647 w 2228421"/>
                <a:gd name="csY1885" fmla="*/ 963978 h 1496329"/>
                <a:gd name="csX1886" fmla="*/ 1735074 w 2228421"/>
                <a:gd name="csY1886" fmla="*/ 1005126 h 1496329"/>
                <a:gd name="csX1887" fmla="*/ 1727787 w 2228421"/>
                <a:gd name="csY1887" fmla="*/ 1012413 h 1496329"/>
                <a:gd name="csX1888" fmla="*/ 1693497 w 2228421"/>
                <a:gd name="csY1888" fmla="*/ 1006840 h 1496329"/>
                <a:gd name="csX1889" fmla="*/ 1690068 w 2228421"/>
                <a:gd name="csY1889" fmla="*/ 1014127 h 1496329"/>
                <a:gd name="csX1890" fmla="*/ 1684496 w 2228421"/>
                <a:gd name="csY1890" fmla="*/ 1010698 h 1496329"/>
                <a:gd name="csX1891" fmla="*/ 1675067 w 2228421"/>
                <a:gd name="csY1891" fmla="*/ 1012841 h 1496329"/>
                <a:gd name="csX1892" fmla="*/ 1673781 w 2228421"/>
                <a:gd name="csY1892" fmla="*/ 1021414 h 1496329"/>
                <a:gd name="csX1893" fmla="*/ 1669494 w 2228421"/>
                <a:gd name="csY1893" fmla="*/ 1012841 h 1496329"/>
                <a:gd name="csX1894" fmla="*/ 1659636 w 2228421"/>
                <a:gd name="csY1894" fmla="*/ 1011127 h 1496329"/>
                <a:gd name="csX1895" fmla="*/ 1659207 w 2228421"/>
                <a:gd name="csY1895" fmla="*/ 1005126 h 1496329"/>
                <a:gd name="csX1896" fmla="*/ 1652349 w 2228421"/>
                <a:gd name="csY1896" fmla="*/ 1002983 h 1496329"/>
                <a:gd name="csX1897" fmla="*/ 1653207 w 2228421"/>
                <a:gd name="csY1897" fmla="*/ 993982 h 1496329"/>
                <a:gd name="csX1898" fmla="*/ 1646777 w 2228421"/>
                <a:gd name="csY1898" fmla="*/ 994839 h 1496329"/>
                <a:gd name="csX1899" fmla="*/ 1646349 w 2228421"/>
                <a:gd name="csY1899" fmla="*/ 999982 h 1496329"/>
                <a:gd name="csX1900" fmla="*/ 1639062 w 2228421"/>
                <a:gd name="csY1900" fmla="*/ 999125 h 1496329"/>
                <a:gd name="csX1901" fmla="*/ 1639062 w 2228421"/>
                <a:gd name="csY1901" fmla="*/ 991838 h 1496329"/>
                <a:gd name="csX1902" fmla="*/ 1644634 w 2228421"/>
                <a:gd name="csY1902" fmla="*/ 987552 h 1496329"/>
                <a:gd name="csX1903" fmla="*/ 1633919 w 2228421"/>
                <a:gd name="csY1903" fmla="*/ 972550 h 1496329"/>
                <a:gd name="csX1904" fmla="*/ 1636919 w 2228421"/>
                <a:gd name="csY1904" fmla="*/ 968693 h 1496329"/>
                <a:gd name="csX1905" fmla="*/ 1641634 w 2228421"/>
                <a:gd name="csY1905" fmla="*/ 973836 h 1496329"/>
                <a:gd name="csX1906" fmla="*/ 1645491 w 2228421"/>
                <a:gd name="csY1906" fmla="*/ 967835 h 1496329"/>
                <a:gd name="csX1907" fmla="*/ 1651064 w 2228421"/>
                <a:gd name="csY1907" fmla="*/ 966549 h 1496329"/>
                <a:gd name="csX1908" fmla="*/ 1654064 w 2228421"/>
                <a:gd name="csY1908" fmla="*/ 959263 h 1496329"/>
                <a:gd name="csX1909" fmla="*/ 1649349 w 2228421"/>
                <a:gd name="csY1909" fmla="*/ 957977 h 1496329"/>
                <a:gd name="csX1910" fmla="*/ 1652778 w 2228421"/>
                <a:gd name="csY1910" fmla="*/ 952834 h 1496329"/>
                <a:gd name="csX1911" fmla="*/ 1655350 w 2228421"/>
                <a:gd name="csY1911" fmla="*/ 956262 h 1496329"/>
                <a:gd name="csX1912" fmla="*/ 1659207 w 2228421"/>
                <a:gd name="csY1912" fmla="*/ 952405 h 1496329"/>
                <a:gd name="csX1913" fmla="*/ 1663065 w 2228421"/>
                <a:gd name="csY1913" fmla="*/ 964406 h 1496329"/>
                <a:gd name="csX1914" fmla="*/ 1669494 w 2228421"/>
                <a:gd name="csY1914" fmla="*/ 963978 h 1496329"/>
                <a:gd name="csX1915" fmla="*/ 1669494 w 2228421"/>
                <a:gd name="csY1915" fmla="*/ 969979 h 1496329"/>
                <a:gd name="csX1916" fmla="*/ 1674209 w 2228421"/>
                <a:gd name="csY1916" fmla="*/ 969979 h 1496329"/>
                <a:gd name="csX1917" fmla="*/ 1678924 w 2228421"/>
                <a:gd name="csY1917" fmla="*/ 962692 h 1496329"/>
                <a:gd name="csX1918" fmla="*/ 1690926 w 2228421"/>
                <a:gd name="csY1918" fmla="*/ 963549 h 1496329"/>
                <a:gd name="csX1919" fmla="*/ 1702070 w 2228421"/>
                <a:gd name="csY1919" fmla="*/ 951548 h 1496329"/>
                <a:gd name="csX1920" fmla="*/ 1712786 w 2228421"/>
                <a:gd name="csY1920" fmla="*/ 948976 h 1496329"/>
                <a:gd name="csX1921" fmla="*/ 1721787 w 2228421"/>
                <a:gd name="csY1921" fmla="*/ 955405 h 1496329"/>
                <a:gd name="csX1922" fmla="*/ 1734645 w 2228421"/>
                <a:gd name="csY1922" fmla="*/ 947690 h 1496329"/>
                <a:gd name="csX1923" fmla="*/ 1719644 w 2228421"/>
                <a:gd name="csY1923" fmla="*/ 1213866 h 1496329"/>
                <a:gd name="csX1924" fmla="*/ 1720929 w 2228421"/>
                <a:gd name="csY1924" fmla="*/ 1219010 h 1496329"/>
                <a:gd name="csX1925" fmla="*/ 1715357 w 2228421"/>
                <a:gd name="csY1925" fmla="*/ 1221153 h 1496329"/>
                <a:gd name="csX1926" fmla="*/ 1714929 w 2228421"/>
                <a:gd name="csY1926" fmla="*/ 1216010 h 1496329"/>
                <a:gd name="csX1927" fmla="*/ 1719644 w 2228421"/>
                <a:gd name="csY1927" fmla="*/ 1213866 h 1496329"/>
                <a:gd name="csX1928" fmla="*/ 1700784 w 2228421"/>
                <a:gd name="csY1928" fmla="*/ 1227154 h 1496329"/>
                <a:gd name="csX1929" fmla="*/ 1700355 w 2228421"/>
                <a:gd name="csY1929" fmla="*/ 1232725 h 1496329"/>
                <a:gd name="csX1930" fmla="*/ 1693926 w 2228421"/>
                <a:gd name="csY1930" fmla="*/ 1235298 h 1496329"/>
                <a:gd name="csX1931" fmla="*/ 1679353 w 2228421"/>
                <a:gd name="csY1931" fmla="*/ 1230582 h 1496329"/>
                <a:gd name="csX1932" fmla="*/ 1700784 w 2228421"/>
                <a:gd name="csY1932" fmla="*/ 1227154 h 1496329"/>
                <a:gd name="csX1933" fmla="*/ 1663065 w 2228421"/>
                <a:gd name="csY1933" fmla="*/ 919829 h 1496329"/>
                <a:gd name="csX1934" fmla="*/ 1670780 w 2228421"/>
                <a:gd name="csY1934" fmla="*/ 925402 h 1496329"/>
                <a:gd name="csX1935" fmla="*/ 1665208 w 2228421"/>
                <a:gd name="csY1935" fmla="*/ 937832 h 1496329"/>
                <a:gd name="csX1936" fmla="*/ 1656207 w 2228421"/>
                <a:gd name="csY1936" fmla="*/ 936117 h 1496329"/>
                <a:gd name="csX1937" fmla="*/ 1651064 w 2228421"/>
                <a:gd name="csY1937" fmla="*/ 941689 h 1496329"/>
                <a:gd name="csX1938" fmla="*/ 1648063 w 2228421"/>
                <a:gd name="csY1938" fmla="*/ 934403 h 1496329"/>
                <a:gd name="csX1939" fmla="*/ 1638205 w 2228421"/>
                <a:gd name="csY1939" fmla="*/ 933974 h 1496329"/>
                <a:gd name="csX1940" fmla="*/ 1644634 w 2228421"/>
                <a:gd name="csY1940" fmla="*/ 925830 h 1496329"/>
                <a:gd name="csX1941" fmla="*/ 1648063 w 2228421"/>
                <a:gd name="csY1941" fmla="*/ 928402 h 1496329"/>
                <a:gd name="csX1942" fmla="*/ 1646349 w 2228421"/>
                <a:gd name="csY1942" fmla="*/ 923687 h 1496329"/>
                <a:gd name="csX1943" fmla="*/ 1649349 w 2228421"/>
                <a:gd name="csY1943" fmla="*/ 921972 h 1496329"/>
                <a:gd name="csX1944" fmla="*/ 1657922 w 2228421"/>
                <a:gd name="csY1944" fmla="*/ 930974 h 1496329"/>
                <a:gd name="csX1945" fmla="*/ 1663065 w 2228421"/>
                <a:gd name="csY1945" fmla="*/ 919829 h 1496329"/>
                <a:gd name="csX1946" fmla="*/ 1663065 w 2228421"/>
                <a:gd name="csY1946" fmla="*/ 1123426 h 1496329"/>
                <a:gd name="csX1947" fmla="*/ 1666923 w 2228421"/>
                <a:gd name="csY1947" fmla="*/ 1123855 h 1496329"/>
                <a:gd name="csX1948" fmla="*/ 1668637 w 2228421"/>
                <a:gd name="csY1948" fmla="*/ 1129855 h 1496329"/>
                <a:gd name="csX1949" fmla="*/ 1659636 w 2228421"/>
                <a:gd name="csY1949" fmla="*/ 1125141 h 1496329"/>
                <a:gd name="csX1950" fmla="*/ 1663065 w 2228421"/>
                <a:gd name="csY1950" fmla="*/ 1123426 h 1496329"/>
                <a:gd name="csX1951" fmla="*/ 1662208 w 2228421"/>
                <a:gd name="csY1951" fmla="*/ 1132856 h 1496329"/>
                <a:gd name="csX1952" fmla="*/ 1666065 w 2228421"/>
                <a:gd name="csY1952" fmla="*/ 1139286 h 1496329"/>
                <a:gd name="csX1953" fmla="*/ 1658779 w 2228421"/>
                <a:gd name="csY1953" fmla="*/ 1139714 h 1496329"/>
                <a:gd name="csX1954" fmla="*/ 1656207 w 2228421"/>
                <a:gd name="csY1954" fmla="*/ 1135428 h 1496329"/>
                <a:gd name="csX1955" fmla="*/ 1662208 w 2228421"/>
                <a:gd name="csY1955" fmla="*/ 1132856 h 1496329"/>
                <a:gd name="csX1956" fmla="*/ 1638633 w 2228421"/>
                <a:gd name="csY1956" fmla="*/ 833247 h 1496329"/>
                <a:gd name="csX1957" fmla="*/ 1645920 w 2228421"/>
                <a:gd name="csY1957" fmla="*/ 840534 h 1496329"/>
                <a:gd name="csX1958" fmla="*/ 1649349 w 2228421"/>
                <a:gd name="csY1958" fmla="*/ 849535 h 1496329"/>
                <a:gd name="csX1959" fmla="*/ 1633061 w 2228421"/>
                <a:gd name="csY1959" fmla="*/ 849535 h 1496329"/>
                <a:gd name="csX1960" fmla="*/ 1631347 w 2228421"/>
                <a:gd name="csY1960" fmla="*/ 841391 h 1496329"/>
                <a:gd name="csX1961" fmla="*/ 1638633 w 2228421"/>
                <a:gd name="csY1961" fmla="*/ 833247 h 1496329"/>
                <a:gd name="csX1962" fmla="*/ 1641205 w 2228421"/>
                <a:gd name="csY1962" fmla="*/ 1125569 h 1496329"/>
                <a:gd name="csX1963" fmla="*/ 1642062 w 2228421"/>
                <a:gd name="csY1963" fmla="*/ 1134999 h 1496329"/>
                <a:gd name="csX1964" fmla="*/ 1637348 w 2228421"/>
                <a:gd name="csY1964" fmla="*/ 1136285 h 1496329"/>
                <a:gd name="csX1965" fmla="*/ 1634776 w 2228421"/>
                <a:gd name="csY1965" fmla="*/ 1132856 h 1496329"/>
                <a:gd name="csX1966" fmla="*/ 1641205 w 2228421"/>
                <a:gd name="csY1966" fmla="*/ 1125569 h 1496329"/>
                <a:gd name="csX1967" fmla="*/ 1582912 w 2228421"/>
                <a:gd name="csY1967" fmla="*/ 1059561 h 1496329"/>
                <a:gd name="csX1968" fmla="*/ 1587198 w 2228421"/>
                <a:gd name="csY1968" fmla="*/ 1069419 h 1496329"/>
                <a:gd name="csX1969" fmla="*/ 1595771 w 2228421"/>
                <a:gd name="csY1969" fmla="*/ 1071991 h 1496329"/>
                <a:gd name="csX1970" fmla="*/ 1593628 w 2228421"/>
                <a:gd name="csY1970" fmla="*/ 1078420 h 1496329"/>
                <a:gd name="csX1971" fmla="*/ 1598771 w 2228421"/>
                <a:gd name="csY1971" fmla="*/ 1077563 h 1496329"/>
                <a:gd name="csX1972" fmla="*/ 1593199 w 2228421"/>
                <a:gd name="csY1972" fmla="*/ 1082278 h 1496329"/>
                <a:gd name="csX1973" fmla="*/ 1595342 w 2228421"/>
                <a:gd name="csY1973" fmla="*/ 1089136 h 1496329"/>
                <a:gd name="csX1974" fmla="*/ 1620203 w 2228421"/>
                <a:gd name="csY1974" fmla="*/ 1077992 h 1496329"/>
                <a:gd name="csX1975" fmla="*/ 1620203 w 2228421"/>
                <a:gd name="csY1975" fmla="*/ 1082278 h 1496329"/>
                <a:gd name="csX1976" fmla="*/ 1627918 w 2228421"/>
                <a:gd name="csY1976" fmla="*/ 1082278 h 1496329"/>
                <a:gd name="csX1977" fmla="*/ 1625346 w 2228421"/>
                <a:gd name="csY1977" fmla="*/ 1086993 h 1496329"/>
                <a:gd name="csX1978" fmla="*/ 1641634 w 2228421"/>
                <a:gd name="csY1978" fmla="*/ 1101995 h 1496329"/>
                <a:gd name="csX1979" fmla="*/ 1633490 w 2228421"/>
                <a:gd name="csY1979" fmla="*/ 1104138 h 1496329"/>
                <a:gd name="csX1980" fmla="*/ 1629204 w 2228421"/>
                <a:gd name="csY1980" fmla="*/ 1097280 h 1496329"/>
                <a:gd name="csX1981" fmla="*/ 1612916 w 2228421"/>
                <a:gd name="csY1981" fmla="*/ 1092137 h 1496329"/>
                <a:gd name="csX1982" fmla="*/ 1608201 w 2228421"/>
                <a:gd name="csY1982" fmla="*/ 1099852 h 1496329"/>
                <a:gd name="csX1983" fmla="*/ 1623203 w 2228421"/>
                <a:gd name="csY1983" fmla="*/ 1101566 h 1496329"/>
                <a:gd name="csX1984" fmla="*/ 1618488 w 2228421"/>
                <a:gd name="csY1984" fmla="*/ 1104996 h 1496329"/>
                <a:gd name="csX1985" fmla="*/ 1621060 w 2228421"/>
                <a:gd name="csY1985" fmla="*/ 1107996 h 1496329"/>
                <a:gd name="csX1986" fmla="*/ 1605629 w 2228421"/>
                <a:gd name="csY1986" fmla="*/ 1106710 h 1496329"/>
                <a:gd name="csX1987" fmla="*/ 1603915 w 2228421"/>
                <a:gd name="csY1987" fmla="*/ 1115711 h 1496329"/>
                <a:gd name="csX1988" fmla="*/ 1599629 w 2228421"/>
                <a:gd name="csY1988" fmla="*/ 1114425 h 1496329"/>
                <a:gd name="csX1989" fmla="*/ 1592771 w 2228421"/>
                <a:gd name="csY1989" fmla="*/ 1122141 h 1496329"/>
                <a:gd name="csX1990" fmla="*/ 1591485 w 2228421"/>
                <a:gd name="csY1990" fmla="*/ 1130285 h 1496329"/>
                <a:gd name="csX1991" fmla="*/ 1587627 w 2228421"/>
                <a:gd name="csY1991" fmla="*/ 1114854 h 1496329"/>
                <a:gd name="csX1992" fmla="*/ 1600057 w 2228421"/>
                <a:gd name="csY1992" fmla="*/ 1110567 h 1496329"/>
                <a:gd name="csX1993" fmla="*/ 1600057 w 2228421"/>
                <a:gd name="csY1993" fmla="*/ 1098995 h 1496329"/>
                <a:gd name="csX1994" fmla="*/ 1589770 w 2228421"/>
                <a:gd name="csY1994" fmla="*/ 1099423 h 1496329"/>
                <a:gd name="csX1995" fmla="*/ 1586341 w 2228421"/>
                <a:gd name="csY1995" fmla="*/ 1107567 h 1496329"/>
                <a:gd name="csX1996" fmla="*/ 1582484 w 2228421"/>
                <a:gd name="csY1996" fmla="*/ 1107139 h 1496329"/>
                <a:gd name="csX1997" fmla="*/ 1584627 w 2228421"/>
                <a:gd name="csY1997" fmla="*/ 1100281 h 1496329"/>
                <a:gd name="csX1998" fmla="*/ 1572625 w 2228421"/>
                <a:gd name="csY1998" fmla="*/ 1101138 h 1496329"/>
                <a:gd name="csX1999" fmla="*/ 1585055 w 2228421"/>
                <a:gd name="csY1999" fmla="*/ 1098566 h 1496329"/>
                <a:gd name="csX2000" fmla="*/ 1582055 w 2228421"/>
                <a:gd name="csY2000" fmla="*/ 1091708 h 1496329"/>
                <a:gd name="csX2001" fmla="*/ 1570482 w 2228421"/>
                <a:gd name="csY2001" fmla="*/ 1084421 h 1496329"/>
                <a:gd name="csX2002" fmla="*/ 1564481 w 2228421"/>
                <a:gd name="csY2002" fmla="*/ 1090851 h 1496329"/>
                <a:gd name="csX2003" fmla="*/ 1546479 w 2228421"/>
                <a:gd name="csY2003" fmla="*/ 1080135 h 1496329"/>
                <a:gd name="csX2004" fmla="*/ 1564481 w 2228421"/>
                <a:gd name="csY2004" fmla="*/ 1082707 h 1496329"/>
                <a:gd name="csX2005" fmla="*/ 1568339 w 2228421"/>
                <a:gd name="csY2005" fmla="*/ 1075849 h 1496329"/>
                <a:gd name="csX2006" fmla="*/ 1564481 w 2228421"/>
                <a:gd name="csY2006" fmla="*/ 1072849 h 1496329"/>
                <a:gd name="csX2007" fmla="*/ 1572197 w 2228421"/>
                <a:gd name="csY2007" fmla="*/ 1072420 h 1496329"/>
                <a:gd name="csX2008" fmla="*/ 1566624 w 2228421"/>
                <a:gd name="csY2008" fmla="*/ 1066419 h 1496329"/>
                <a:gd name="csX2009" fmla="*/ 1570911 w 2228421"/>
                <a:gd name="csY2009" fmla="*/ 1062562 h 1496329"/>
                <a:gd name="csX2010" fmla="*/ 1580769 w 2228421"/>
                <a:gd name="csY2010" fmla="*/ 1067276 h 1496329"/>
                <a:gd name="csX2011" fmla="*/ 1582912 w 2228421"/>
                <a:gd name="csY2011" fmla="*/ 1059561 h 1496329"/>
                <a:gd name="csX2012" fmla="*/ 1632633 w 2228421"/>
                <a:gd name="csY2012" fmla="*/ 1048846 h 1496329"/>
                <a:gd name="csX2013" fmla="*/ 1636490 w 2228421"/>
                <a:gd name="csY2013" fmla="*/ 1053989 h 1496329"/>
                <a:gd name="csX2014" fmla="*/ 1630061 w 2228421"/>
                <a:gd name="csY2014" fmla="*/ 1058704 h 1496329"/>
                <a:gd name="csX2015" fmla="*/ 1632633 w 2228421"/>
                <a:gd name="csY2015" fmla="*/ 1063419 h 1496329"/>
                <a:gd name="csX2016" fmla="*/ 1629632 w 2228421"/>
                <a:gd name="csY2016" fmla="*/ 1061275 h 1496329"/>
                <a:gd name="csX2017" fmla="*/ 1614202 w 2228421"/>
                <a:gd name="csY2017" fmla="*/ 1068991 h 1496329"/>
                <a:gd name="csX2018" fmla="*/ 1622346 w 2228421"/>
                <a:gd name="csY2018" fmla="*/ 1058275 h 1496329"/>
                <a:gd name="csX2019" fmla="*/ 1617631 w 2228421"/>
                <a:gd name="csY2019" fmla="*/ 1054418 h 1496329"/>
                <a:gd name="csX2020" fmla="*/ 1632633 w 2228421"/>
                <a:gd name="csY2020" fmla="*/ 1048846 h 1496329"/>
                <a:gd name="csX2021" fmla="*/ 1627918 w 2228421"/>
                <a:gd name="csY2021" fmla="*/ 976837 h 1496329"/>
                <a:gd name="csX2022" fmla="*/ 1634776 w 2228421"/>
                <a:gd name="csY2022" fmla="*/ 978980 h 1496329"/>
                <a:gd name="csX2023" fmla="*/ 1632204 w 2228421"/>
                <a:gd name="csY2023" fmla="*/ 990981 h 1496329"/>
                <a:gd name="csX2024" fmla="*/ 1631347 w 2228421"/>
                <a:gd name="csY2024" fmla="*/ 981123 h 1496329"/>
                <a:gd name="csX2025" fmla="*/ 1624917 w 2228421"/>
                <a:gd name="csY2025" fmla="*/ 980266 h 1496329"/>
                <a:gd name="csX2026" fmla="*/ 1627918 w 2228421"/>
                <a:gd name="csY2026" fmla="*/ 976837 h 1496329"/>
                <a:gd name="csX2027" fmla="*/ 1629204 w 2228421"/>
                <a:gd name="csY2027" fmla="*/ 1108424 h 1496329"/>
                <a:gd name="csX2028" fmla="*/ 1632204 w 2228421"/>
                <a:gd name="csY2028" fmla="*/ 1116568 h 1496329"/>
                <a:gd name="csX2029" fmla="*/ 1627489 w 2228421"/>
                <a:gd name="csY2029" fmla="*/ 1119140 h 1496329"/>
                <a:gd name="csX2030" fmla="*/ 1621060 w 2228421"/>
                <a:gd name="csY2030" fmla="*/ 1111425 h 1496329"/>
                <a:gd name="csX2031" fmla="*/ 1629204 w 2228421"/>
                <a:gd name="csY2031" fmla="*/ 1108424 h 1496329"/>
                <a:gd name="csX2032" fmla="*/ 1627489 w 2228421"/>
                <a:gd name="csY2032" fmla="*/ 1019699 h 1496329"/>
                <a:gd name="csX2033" fmla="*/ 1628346 w 2228421"/>
                <a:gd name="csY2033" fmla="*/ 1025700 h 1496329"/>
                <a:gd name="csX2034" fmla="*/ 1622774 w 2228421"/>
                <a:gd name="csY2034" fmla="*/ 1026985 h 1496329"/>
                <a:gd name="csX2035" fmla="*/ 1625775 w 2228421"/>
                <a:gd name="csY2035" fmla="*/ 1029129 h 1496329"/>
                <a:gd name="csX2036" fmla="*/ 1624917 w 2228421"/>
                <a:gd name="csY2036" fmla="*/ 1034701 h 1496329"/>
                <a:gd name="csX2037" fmla="*/ 1620203 w 2228421"/>
                <a:gd name="csY2037" fmla="*/ 1031272 h 1496329"/>
                <a:gd name="csX2038" fmla="*/ 1620203 w 2228421"/>
                <a:gd name="csY2038" fmla="*/ 1026128 h 1496329"/>
                <a:gd name="csX2039" fmla="*/ 1627489 w 2228421"/>
                <a:gd name="csY2039" fmla="*/ 1019699 h 1496329"/>
                <a:gd name="csX2040" fmla="*/ 1620203 w 2228421"/>
                <a:gd name="csY2040" fmla="*/ 1241727 h 1496329"/>
                <a:gd name="csX2041" fmla="*/ 1623203 w 2228421"/>
                <a:gd name="csY2041" fmla="*/ 1244299 h 1496329"/>
                <a:gd name="csX2042" fmla="*/ 1614202 w 2228421"/>
                <a:gd name="csY2042" fmla="*/ 1246442 h 1496329"/>
                <a:gd name="csX2043" fmla="*/ 1613773 w 2228421"/>
                <a:gd name="csY2043" fmla="*/ 1244299 h 1496329"/>
                <a:gd name="csX2044" fmla="*/ 1620203 w 2228421"/>
                <a:gd name="csY2044" fmla="*/ 1241727 h 1496329"/>
                <a:gd name="csX2045" fmla="*/ 1594914 w 2228421"/>
                <a:gd name="csY2045" fmla="*/ 981551 h 1496329"/>
                <a:gd name="csX2046" fmla="*/ 1598771 w 2228421"/>
                <a:gd name="csY2046" fmla="*/ 990124 h 1496329"/>
                <a:gd name="csX2047" fmla="*/ 1606058 w 2228421"/>
                <a:gd name="csY2047" fmla="*/ 988409 h 1496329"/>
                <a:gd name="csX2048" fmla="*/ 1602629 w 2228421"/>
                <a:gd name="csY2048" fmla="*/ 984980 h 1496329"/>
                <a:gd name="csX2049" fmla="*/ 1603486 w 2228421"/>
                <a:gd name="csY2049" fmla="*/ 983266 h 1496329"/>
                <a:gd name="csX2050" fmla="*/ 1612059 w 2228421"/>
                <a:gd name="csY2050" fmla="*/ 990552 h 1496329"/>
                <a:gd name="csX2051" fmla="*/ 1619774 w 2228421"/>
                <a:gd name="csY2051" fmla="*/ 1012413 h 1496329"/>
                <a:gd name="csX2052" fmla="*/ 1619774 w 2228421"/>
                <a:gd name="csY2052" fmla="*/ 1017984 h 1496329"/>
                <a:gd name="csX2053" fmla="*/ 1612916 w 2228421"/>
                <a:gd name="csY2053" fmla="*/ 1020128 h 1496329"/>
                <a:gd name="csX2054" fmla="*/ 1618488 w 2228421"/>
                <a:gd name="csY2054" fmla="*/ 1024842 h 1496329"/>
                <a:gd name="csX2055" fmla="*/ 1614202 w 2228421"/>
                <a:gd name="csY2055" fmla="*/ 1031272 h 1496329"/>
                <a:gd name="csX2056" fmla="*/ 1613773 w 2228421"/>
                <a:gd name="csY2056" fmla="*/ 1027843 h 1496329"/>
                <a:gd name="csX2057" fmla="*/ 1612487 w 2228421"/>
                <a:gd name="csY2057" fmla="*/ 1027843 h 1496329"/>
                <a:gd name="csX2058" fmla="*/ 1609487 w 2228421"/>
                <a:gd name="csY2058" fmla="*/ 1038987 h 1496329"/>
                <a:gd name="csX2059" fmla="*/ 1605629 w 2228421"/>
                <a:gd name="csY2059" fmla="*/ 1023128 h 1496329"/>
                <a:gd name="csX2060" fmla="*/ 1608630 w 2228421"/>
                <a:gd name="csY2060" fmla="*/ 1014984 h 1496329"/>
                <a:gd name="csX2061" fmla="*/ 1603486 w 2228421"/>
                <a:gd name="csY2061" fmla="*/ 1011127 h 1496329"/>
                <a:gd name="csX2062" fmla="*/ 1599629 w 2228421"/>
                <a:gd name="csY2062" fmla="*/ 1012841 h 1496329"/>
                <a:gd name="csX2063" fmla="*/ 1601772 w 2228421"/>
                <a:gd name="csY2063" fmla="*/ 1023985 h 1496329"/>
                <a:gd name="csX2064" fmla="*/ 1596628 w 2228421"/>
                <a:gd name="csY2064" fmla="*/ 1026557 h 1496329"/>
                <a:gd name="csX2065" fmla="*/ 1589342 w 2228421"/>
                <a:gd name="csY2065" fmla="*/ 1019699 h 1496329"/>
                <a:gd name="csX2066" fmla="*/ 1586770 w 2228421"/>
                <a:gd name="csY2066" fmla="*/ 992267 h 1496329"/>
                <a:gd name="csX2067" fmla="*/ 1577340 w 2228421"/>
                <a:gd name="csY2067" fmla="*/ 987552 h 1496329"/>
                <a:gd name="csX2068" fmla="*/ 1594914 w 2228421"/>
                <a:gd name="csY2068" fmla="*/ 981551 h 1496329"/>
                <a:gd name="csX2069" fmla="*/ 1595342 w 2228421"/>
                <a:gd name="csY2069" fmla="*/ 1044559 h 1496329"/>
                <a:gd name="csX2070" fmla="*/ 1600914 w 2228421"/>
                <a:gd name="csY2070" fmla="*/ 1047560 h 1496329"/>
                <a:gd name="csX2071" fmla="*/ 1599200 w 2228421"/>
                <a:gd name="csY2071" fmla="*/ 1054846 h 1496329"/>
                <a:gd name="csX2072" fmla="*/ 1586341 w 2228421"/>
                <a:gd name="csY2072" fmla="*/ 1053132 h 1496329"/>
                <a:gd name="csX2073" fmla="*/ 1588484 w 2228421"/>
                <a:gd name="csY2073" fmla="*/ 1045845 h 1496329"/>
                <a:gd name="csX2074" fmla="*/ 1595342 w 2228421"/>
                <a:gd name="csY2074" fmla="*/ 1044559 h 1496329"/>
                <a:gd name="csX2075" fmla="*/ 1569625 w 2228421"/>
                <a:gd name="csY2075" fmla="*/ 1179576 h 1496329"/>
                <a:gd name="csX2076" fmla="*/ 1574340 w 2228421"/>
                <a:gd name="csY2076" fmla="*/ 1191149 h 1496329"/>
                <a:gd name="csX2077" fmla="*/ 1570911 w 2228421"/>
                <a:gd name="csY2077" fmla="*/ 1197578 h 1496329"/>
                <a:gd name="csX2078" fmla="*/ 1564481 w 2228421"/>
                <a:gd name="csY2078" fmla="*/ 1182148 h 1496329"/>
                <a:gd name="csX2079" fmla="*/ 1569625 w 2228421"/>
                <a:gd name="csY2079" fmla="*/ 1179576 h 1496329"/>
                <a:gd name="csX2080" fmla="*/ 1570053 w 2228421"/>
                <a:gd name="csY2080" fmla="*/ 824246 h 1496329"/>
                <a:gd name="csX2081" fmla="*/ 1573482 w 2228421"/>
                <a:gd name="csY2081" fmla="*/ 826818 h 1496329"/>
                <a:gd name="csX2082" fmla="*/ 1569625 w 2228421"/>
                <a:gd name="csY2082" fmla="*/ 834962 h 1496329"/>
                <a:gd name="csX2083" fmla="*/ 1566624 w 2228421"/>
                <a:gd name="csY2083" fmla="*/ 827246 h 1496329"/>
                <a:gd name="csX2084" fmla="*/ 1570053 w 2228421"/>
                <a:gd name="csY2084" fmla="*/ 824246 h 1496329"/>
                <a:gd name="csX2085" fmla="*/ 1545622 w 2228421"/>
                <a:gd name="csY2085" fmla="*/ 1098138 h 1496329"/>
                <a:gd name="csX2086" fmla="*/ 1555480 w 2228421"/>
                <a:gd name="csY2086" fmla="*/ 1105424 h 1496329"/>
                <a:gd name="csX2087" fmla="*/ 1557623 w 2228421"/>
                <a:gd name="csY2087" fmla="*/ 1100281 h 1496329"/>
                <a:gd name="csX2088" fmla="*/ 1561910 w 2228421"/>
                <a:gd name="csY2088" fmla="*/ 1101566 h 1496329"/>
                <a:gd name="csX2089" fmla="*/ 1565767 w 2228421"/>
                <a:gd name="csY2089" fmla="*/ 1107996 h 1496329"/>
                <a:gd name="csX2090" fmla="*/ 1570911 w 2228421"/>
                <a:gd name="csY2090" fmla="*/ 1107567 h 1496329"/>
                <a:gd name="csX2091" fmla="*/ 1572197 w 2228421"/>
                <a:gd name="csY2091" fmla="*/ 1115283 h 1496329"/>
                <a:gd name="csX2092" fmla="*/ 1562767 w 2228421"/>
                <a:gd name="csY2092" fmla="*/ 1117426 h 1496329"/>
                <a:gd name="csX2093" fmla="*/ 1561052 w 2228421"/>
                <a:gd name="csY2093" fmla="*/ 1124712 h 1496329"/>
                <a:gd name="csX2094" fmla="*/ 1536192 w 2228421"/>
                <a:gd name="csY2094" fmla="*/ 1137571 h 1496329"/>
                <a:gd name="csX2095" fmla="*/ 1530620 w 2228421"/>
                <a:gd name="csY2095" fmla="*/ 1126427 h 1496329"/>
                <a:gd name="csX2096" fmla="*/ 1525905 w 2228421"/>
                <a:gd name="csY2096" fmla="*/ 1129855 h 1496329"/>
                <a:gd name="csX2097" fmla="*/ 1523762 w 2228421"/>
                <a:gd name="csY2097" fmla="*/ 1111853 h 1496329"/>
                <a:gd name="csX2098" fmla="*/ 1533620 w 2228421"/>
                <a:gd name="csY2098" fmla="*/ 1099852 h 1496329"/>
                <a:gd name="csX2099" fmla="*/ 1545622 w 2228421"/>
                <a:gd name="csY2099" fmla="*/ 1098138 h 1496329"/>
                <a:gd name="csX2100" fmla="*/ 1566196 w 2228421"/>
                <a:gd name="csY2100" fmla="*/ 1211723 h 1496329"/>
                <a:gd name="csX2101" fmla="*/ 1568339 w 2228421"/>
                <a:gd name="csY2101" fmla="*/ 1215580 h 1496329"/>
                <a:gd name="csX2102" fmla="*/ 1562767 w 2228421"/>
                <a:gd name="csY2102" fmla="*/ 1217295 h 1496329"/>
                <a:gd name="csX2103" fmla="*/ 1560624 w 2228421"/>
                <a:gd name="csY2103" fmla="*/ 1212580 h 1496329"/>
                <a:gd name="csX2104" fmla="*/ 1566196 w 2228421"/>
                <a:gd name="csY2104" fmla="*/ 1211723 h 1496329"/>
                <a:gd name="csX2105" fmla="*/ 1531906 w 2228421"/>
                <a:gd name="csY2105" fmla="*/ 976408 h 1496329"/>
                <a:gd name="csX2106" fmla="*/ 1534478 w 2228421"/>
                <a:gd name="csY2106" fmla="*/ 978551 h 1496329"/>
                <a:gd name="csX2107" fmla="*/ 1532334 w 2228421"/>
                <a:gd name="csY2107" fmla="*/ 996125 h 1496329"/>
                <a:gd name="csX2108" fmla="*/ 1528905 w 2228421"/>
                <a:gd name="csY2108" fmla="*/ 993982 h 1496329"/>
                <a:gd name="csX2109" fmla="*/ 1529334 w 2228421"/>
                <a:gd name="csY2109" fmla="*/ 982837 h 1496329"/>
                <a:gd name="csX2110" fmla="*/ 1525476 w 2228421"/>
                <a:gd name="csY2110" fmla="*/ 982837 h 1496329"/>
                <a:gd name="csX2111" fmla="*/ 1531906 w 2228421"/>
                <a:gd name="csY2111" fmla="*/ 976408 h 1496329"/>
                <a:gd name="csX2112" fmla="*/ 1514761 w 2228421"/>
                <a:gd name="csY2112" fmla="*/ 1027843 h 1496329"/>
                <a:gd name="csX2113" fmla="*/ 1519476 w 2228421"/>
                <a:gd name="csY2113" fmla="*/ 1037701 h 1496329"/>
                <a:gd name="csX2114" fmla="*/ 1511332 w 2228421"/>
                <a:gd name="csY2114" fmla="*/ 1054846 h 1496329"/>
                <a:gd name="csX2115" fmla="*/ 1506617 w 2228421"/>
                <a:gd name="csY2115" fmla="*/ 1056561 h 1496329"/>
                <a:gd name="csX2116" fmla="*/ 1516047 w 2228421"/>
                <a:gd name="csY2116" fmla="*/ 1061275 h 1496329"/>
                <a:gd name="csX2117" fmla="*/ 1516047 w 2228421"/>
                <a:gd name="csY2117" fmla="*/ 1072420 h 1496329"/>
                <a:gd name="csX2118" fmla="*/ 1507903 w 2228421"/>
                <a:gd name="csY2118" fmla="*/ 1073706 h 1496329"/>
                <a:gd name="csX2119" fmla="*/ 1500616 w 2228421"/>
                <a:gd name="csY2119" fmla="*/ 1069419 h 1496329"/>
                <a:gd name="csX2120" fmla="*/ 1497187 w 2228421"/>
                <a:gd name="csY2120" fmla="*/ 1079278 h 1496329"/>
                <a:gd name="csX2121" fmla="*/ 1491615 w 2228421"/>
                <a:gd name="csY2121" fmla="*/ 1083993 h 1496329"/>
                <a:gd name="csX2122" fmla="*/ 1484757 w 2228421"/>
                <a:gd name="csY2122" fmla="*/ 1080564 h 1496329"/>
                <a:gd name="csX2123" fmla="*/ 1483043 w 2228421"/>
                <a:gd name="csY2123" fmla="*/ 1086136 h 1496329"/>
                <a:gd name="csX2124" fmla="*/ 1474899 w 2228421"/>
                <a:gd name="csY2124" fmla="*/ 1079278 h 1496329"/>
                <a:gd name="csX2125" fmla="*/ 1467612 w 2228421"/>
                <a:gd name="csY2125" fmla="*/ 1080135 h 1496329"/>
                <a:gd name="csX2126" fmla="*/ 1467612 w 2228421"/>
                <a:gd name="csY2126" fmla="*/ 1074563 h 1496329"/>
                <a:gd name="csX2127" fmla="*/ 1462897 w 2228421"/>
                <a:gd name="csY2127" fmla="*/ 1072849 h 1496329"/>
                <a:gd name="csX2128" fmla="*/ 1465040 w 2228421"/>
                <a:gd name="csY2128" fmla="*/ 1066419 h 1496329"/>
                <a:gd name="csX2129" fmla="*/ 1453467 w 2228421"/>
                <a:gd name="csY2129" fmla="*/ 1071563 h 1496329"/>
                <a:gd name="csX2130" fmla="*/ 1447895 w 2228421"/>
                <a:gd name="csY2130" fmla="*/ 1066419 h 1496329"/>
                <a:gd name="csX2131" fmla="*/ 1451753 w 2228421"/>
                <a:gd name="csY2131" fmla="*/ 1049274 h 1496329"/>
                <a:gd name="csX2132" fmla="*/ 1456896 w 2228421"/>
                <a:gd name="csY2132" fmla="*/ 1048417 h 1496329"/>
                <a:gd name="csX2133" fmla="*/ 1454753 w 2228421"/>
                <a:gd name="csY2133" fmla="*/ 1040273 h 1496329"/>
                <a:gd name="csX2134" fmla="*/ 1446609 w 2228421"/>
                <a:gd name="csY2134" fmla="*/ 1034272 h 1496329"/>
                <a:gd name="csX2135" fmla="*/ 1449181 w 2228421"/>
                <a:gd name="csY2135" fmla="*/ 1029129 h 1496329"/>
                <a:gd name="csX2136" fmla="*/ 1456896 w 2228421"/>
                <a:gd name="csY2136" fmla="*/ 1032558 h 1496329"/>
                <a:gd name="csX2137" fmla="*/ 1453896 w 2228421"/>
                <a:gd name="csY2137" fmla="*/ 1037273 h 1496329"/>
                <a:gd name="csX2138" fmla="*/ 1457325 w 2228421"/>
                <a:gd name="csY2138" fmla="*/ 1040273 h 1496329"/>
                <a:gd name="csX2139" fmla="*/ 1463326 w 2228421"/>
                <a:gd name="csY2139" fmla="*/ 1038130 h 1496329"/>
                <a:gd name="csX2140" fmla="*/ 1463754 w 2228421"/>
                <a:gd name="csY2140" fmla="*/ 1033415 h 1496329"/>
                <a:gd name="csX2141" fmla="*/ 1472327 w 2228421"/>
                <a:gd name="csY2141" fmla="*/ 1044130 h 1496329"/>
                <a:gd name="csX2142" fmla="*/ 1473613 w 2228421"/>
                <a:gd name="csY2142" fmla="*/ 1036415 h 1496329"/>
                <a:gd name="csX2143" fmla="*/ 1477470 w 2228421"/>
                <a:gd name="csY2143" fmla="*/ 1042416 h 1496329"/>
                <a:gd name="csX2144" fmla="*/ 1483471 w 2228421"/>
                <a:gd name="csY2144" fmla="*/ 1037273 h 1496329"/>
                <a:gd name="csX2145" fmla="*/ 1488186 w 2228421"/>
                <a:gd name="csY2145" fmla="*/ 1048846 h 1496329"/>
                <a:gd name="csX2146" fmla="*/ 1495473 w 2228421"/>
                <a:gd name="csY2146" fmla="*/ 1045417 h 1496329"/>
                <a:gd name="csX2147" fmla="*/ 1504045 w 2228421"/>
                <a:gd name="csY2147" fmla="*/ 1049274 h 1496329"/>
                <a:gd name="csX2148" fmla="*/ 1514761 w 2228421"/>
                <a:gd name="csY2148" fmla="*/ 1027843 h 1496329"/>
                <a:gd name="csX2149" fmla="*/ 1491186 w 2228421"/>
                <a:gd name="csY2149" fmla="*/ 1441466 h 1496329"/>
                <a:gd name="csX2150" fmla="*/ 1501902 w 2228421"/>
                <a:gd name="csY2150" fmla="*/ 1444895 h 1496329"/>
                <a:gd name="csX2151" fmla="*/ 1505760 w 2228421"/>
                <a:gd name="csY2151" fmla="*/ 1458183 h 1496329"/>
                <a:gd name="csX2152" fmla="*/ 1486900 w 2228421"/>
                <a:gd name="csY2152" fmla="*/ 1460754 h 1496329"/>
                <a:gd name="csX2153" fmla="*/ 1483043 w 2228421"/>
                <a:gd name="csY2153" fmla="*/ 1446609 h 1496329"/>
                <a:gd name="csX2154" fmla="*/ 1491186 w 2228421"/>
                <a:gd name="csY2154" fmla="*/ 1441466 h 1496329"/>
                <a:gd name="csX2155" fmla="*/ 1469755 w 2228421"/>
                <a:gd name="csY2155" fmla="*/ 1218153 h 1496329"/>
                <a:gd name="csX2156" fmla="*/ 1472327 w 2228421"/>
                <a:gd name="csY2156" fmla="*/ 1223296 h 1496329"/>
                <a:gd name="csX2157" fmla="*/ 1486043 w 2228421"/>
                <a:gd name="csY2157" fmla="*/ 1222867 h 1496329"/>
                <a:gd name="csX2158" fmla="*/ 1486472 w 2228421"/>
                <a:gd name="csY2158" fmla="*/ 1229725 h 1496329"/>
                <a:gd name="csX2159" fmla="*/ 1480042 w 2228421"/>
                <a:gd name="csY2159" fmla="*/ 1233155 h 1496329"/>
                <a:gd name="csX2160" fmla="*/ 1486472 w 2228421"/>
                <a:gd name="csY2160" fmla="*/ 1240869 h 1496329"/>
                <a:gd name="csX2161" fmla="*/ 1482185 w 2228421"/>
                <a:gd name="csY2161" fmla="*/ 1251157 h 1496329"/>
                <a:gd name="csX2162" fmla="*/ 1492472 w 2228421"/>
                <a:gd name="csY2162" fmla="*/ 1248156 h 1496329"/>
                <a:gd name="csX2163" fmla="*/ 1497187 w 2228421"/>
                <a:gd name="csY2163" fmla="*/ 1260586 h 1496329"/>
                <a:gd name="csX2164" fmla="*/ 1491186 w 2228421"/>
                <a:gd name="csY2164" fmla="*/ 1276446 h 1496329"/>
                <a:gd name="csX2165" fmla="*/ 1482614 w 2228421"/>
                <a:gd name="csY2165" fmla="*/ 1284160 h 1496329"/>
                <a:gd name="csX2166" fmla="*/ 1475756 w 2228421"/>
                <a:gd name="csY2166" fmla="*/ 1279017 h 1496329"/>
                <a:gd name="csX2167" fmla="*/ 1461611 w 2228421"/>
                <a:gd name="csY2167" fmla="*/ 1285447 h 1496329"/>
                <a:gd name="csX2168" fmla="*/ 1452182 w 2228421"/>
                <a:gd name="csY2168" fmla="*/ 1269159 h 1496329"/>
                <a:gd name="csX2169" fmla="*/ 1447895 w 2228421"/>
                <a:gd name="csY2169" fmla="*/ 1269159 h 1496329"/>
                <a:gd name="csX2170" fmla="*/ 1440609 w 2228421"/>
                <a:gd name="csY2170" fmla="*/ 1284160 h 1496329"/>
                <a:gd name="csX2171" fmla="*/ 1439751 w 2228421"/>
                <a:gd name="csY2171" fmla="*/ 1273874 h 1496329"/>
                <a:gd name="csX2172" fmla="*/ 1434608 w 2228421"/>
                <a:gd name="csY2172" fmla="*/ 1270873 h 1496329"/>
                <a:gd name="csX2173" fmla="*/ 1443180 w 2228421"/>
                <a:gd name="csY2173" fmla="*/ 1263158 h 1496329"/>
                <a:gd name="csX2174" fmla="*/ 1440180 w 2228421"/>
                <a:gd name="csY2174" fmla="*/ 1261444 h 1496329"/>
                <a:gd name="csX2175" fmla="*/ 1436322 w 2228421"/>
                <a:gd name="csY2175" fmla="*/ 1265730 h 1496329"/>
                <a:gd name="csX2176" fmla="*/ 1433322 w 2228421"/>
                <a:gd name="csY2176" fmla="*/ 1259729 h 1496329"/>
                <a:gd name="csX2177" fmla="*/ 1435465 w 2228421"/>
                <a:gd name="csY2177" fmla="*/ 1255443 h 1496329"/>
                <a:gd name="csX2178" fmla="*/ 1441895 w 2228421"/>
                <a:gd name="csY2178" fmla="*/ 1257157 h 1496329"/>
                <a:gd name="csX2179" fmla="*/ 1438037 w 2228421"/>
                <a:gd name="csY2179" fmla="*/ 1248585 h 1496329"/>
                <a:gd name="csX2180" fmla="*/ 1446181 w 2228421"/>
                <a:gd name="csY2180" fmla="*/ 1239155 h 1496329"/>
                <a:gd name="csX2181" fmla="*/ 1441895 w 2228421"/>
                <a:gd name="csY2181" fmla="*/ 1235298 h 1496329"/>
                <a:gd name="csX2182" fmla="*/ 1452182 w 2228421"/>
                <a:gd name="csY2182" fmla="*/ 1232725 h 1496329"/>
                <a:gd name="csX2183" fmla="*/ 1457325 w 2228421"/>
                <a:gd name="csY2183" fmla="*/ 1222439 h 1496329"/>
                <a:gd name="csX2184" fmla="*/ 1469755 w 2228421"/>
                <a:gd name="csY2184" fmla="*/ 1218153 h 1496329"/>
                <a:gd name="csX2185" fmla="*/ 1424321 w 2228421"/>
                <a:gd name="csY2185" fmla="*/ 1080564 h 1496329"/>
                <a:gd name="csX2186" fmla="*/ 1435465 w 2228421"/>
                <a:gd name="csY2186" fmla="*/ 1094280 h 1496329"/>
                <a:gd name="csX2187" fmla="*/ 1441466 w 2228421"/>
                <a:gd name="csY2187" fmla="*/ 1086993 h 1496329"/>
                <a:gd name="csX2188" fmla="*/ 1443180 w 2228421"/>
                <a:gd name="csY2188" fmla="*/ 1094708 h 1496329"/>
                <a:gd name="csX2189" fmla="*/ 1455182 w 2228421"/>
                <a:gd name="csY2189" fmla="*/ 1089136 h 1496329"/>
                <a:gd name="csX2190" fmla="*/ 1461183 w 2228421"/>
                <a:gd name="csY2190" fmla="*/ 1101995 h 1496329"/>
                <a:gd name="csX2191" fmla="*/ 1476185 w 2228421"/>
                <a:gd name="csY2191" fmla="*/ 1094708 h 1496329"/>
                <a:gd name="csX2192" fmla="*/ 1474470 w 2228421"/>
                <a:gd name="csY2192" fmla="*/ 1107139 h 1496329"/>
                <a:gd name="csX2193" fmla="*/ 1467612 w 2228421"/>
                <a:gd name="csY2193" fmla="*/ 1104567 h 1496329"/>
                <a:gd name="csX2194" fmla="*/ 1461611 w 2228421"/>
                <a:gd name="csY2194" fmla="*/ 1108424 h 1496329"/>
                <a:gd name="csX2195" fmla="*/ 1460325 w 2228421"/>
                <a:gd name="csY2195" fmla="*/ 1112282 h 1496329"/>
                <a:gd name="csX2196" fmla="*/ 1466326 w 2228421"/>
                <a:gd name="csY2196" fmla="*/ 1114854 h 1496329"/>
                <a:gd name="csX2197" fmla="*/ 1463754 w 2228421"/>
                <a:gd name="csY2197" fmla="*/ 1128570 h 1496329"/>
                <a:gd name="csX2198" fmla="*/ 1454325 w 2228421"/>
                <a:gd name="csY2198" fmla="*/ 1128570 h 1496329"/>
                <a:gd name="csX2199" fmla="*/ 1454753 w 2228421"/>
                <a:gd name="csY2199" fmla="*/ 1120854 h 1496329"/>
                <a:gd name="csX2200" fmla="*/ 1447895 w 2228421"/>
                <a:gd name="csY2200" fmla="*/ 1116568 h 1496329"/>
                <a:gd name="csX2201" fmla="*/ 1450038 w 2228421"/>
                <a:gd name="csY2201" fmla="*/ 1124712 h 1496329"/>
                <a:gd name="csX2202" fmla="*/ 1429464 w 2228421"/>
                <a:gd name="csY2202" fmla="*/ 1138857 h 1496329"/>
                <a:gd name="csX2203" fmla="*/ 1425607 w 2228421"/>
                <a:gd name="csY2203" fmla="*/ 1131142 h 1496329"/>
                <a:gd name="csX2204" fmla="*/ 1428179 w 2228421"/>
                <a:gd name="csY2204" fmla="*/ 1124284 h 1496329"/>
                <a:gd name="csX2205" fmla="*/ 1419177 w 2228421"/>
                <a:gd name="csY2205" fmla="*/ 1111853 h 1496329"/>
                <a:gd name="csX2206" fmla="*/ 1400747 w 2228421"/>
                <a:gd name="csY2206" fmla="*/ 1110996 h 1496329"/>
                <a:gd name="csX2207" fmla="*/ 1390888 w 2228421"/>
                <a:gd name="csY2207" fmla="*/ 1122569 h 1496329"/>
                <a:gd name="csX2208" fmla="*/ 1380601 w 2228421"/>
                <a:gd name="csY2208" fmla="*/ 1110567 h 1496329"/>
                <a:gd name="csX2209" fmla="*/ 1356598 w 2228421"/>
                <a:gd name="csY2209" fmla="*/ 1103281 h 1496329"/>
                <a:gd name="csX2210" fmla="*/ 1365599 w 2228421"/>
                <a:gd name="csY2210" fmla="*/ 1099423 h 1496329"/>
                <a:gd name="csX2211" fmla="*/ 1378887 w 2228421"/>
                <a:gd name="csY2211" fmla="*/ 1105424 h 1496329"/>
                <a:gd name="csX2212" fmla="*/ 1383602 w 2228421"/>
                <a:gd name="csY2212" fmla="*/ 1093851 h 1496329"/>
                <a:gd name="csX2213" fmla="*/ 1387888 w 2228421"/>
                <a:gd name="csY2213" fmla="*/ 1092565 h 1496329"/>
                <a:gd name="csX2214" fmla="*/ 1397746 w 2228421"/>
                <a:gd name="csY2214" fmla="*/ 1104996 h 1496329"/>
                <a:gd name="csX2215" fmla="*/ 1401604 w 2228421"/>
                <a:gd name="csY2215" fmla="*/ 1104567 h 1496329"/>
                <a:gd name="csX2216" fmla="*/ 1412319 w 2228421"/>
                <a:gd name="csY2216" fmla="*/ 1100281 h 1496329"/>
                <a:gd name="csX2217" fmla="*/ 1411034 w 2228421"/>
                <a:gd name="csY2217" fmla="*/ 1090422 h 1496329"/>
                <a:gd name="csX2218" fmla="*/ 1424321 w 2228421"/>
                <a:gd name="csY2218" fmla="*/ 1080564 h 1496329"/>
                <a:gd name="csX2219" fmla="*/ 1456896 w 2228421"/>
                <a:gd name="csY2219" fmla="*/ 1012841 h 1496329"/>
                <a:gd name="csX2220" fmla="*/ 1459897 w 2228421"/>
                <a:gd name="csY2220" fmla="*/ 1022271 h 1496329"/>
                <a:gd name="csX2221" fmla="*/ 1459040 w 2228421"/>
                <a:gd name="csY2221" fmla="*/ 1026128 h 1496329"/>
                <a:gd name="csX2222" fmla="*/ 1452182 w 2228421"/>
                <a:gd name="csY2222" fmla="*/ 1018842 h 1496329"/>
                <a:gd name="csX2223" fmla="*/ 1456896 w 2228421"/>
                <a:gd name="csY2223" fmla="*/ 1012841 h 1496329"/>
                <a:gd name="csX2224" fmla="*/ 1425178 w 2228421"/>
                <a:gd name="csY2224" fmla="*/ 997839 h 1496329"/>
                <a:gd name="csX2225" fmla="*/ 1424321 w 2228421"/>
                <a:gd name="csY2225" fmla="*/ 1008555 h 1496329"/>
                <a:gd name="csX2226" fmla="*/ 1429036 w 2228421"/>
                <a:gd name="csY2226" fmla="*/ 1006412 h 1496329"/>
                <a:gd name="csX2227" fmla="*/ 1434179 w 2228421"/>
                <a:gd name="csY2227" fmla="*/ 1011127 h 1496329"/>
                <a:gd name="csX2228" fmla="*/ 1431608 w 2228421"/>
                <a:gd name="csY2228" fmla="*/ 1019699 h 1496329"/>
                <a:gd name="csX2229" fmla="*/ 1416177 w 2228421"/>
                <a:gd name="csY2229" fmla="*/ 1020128 h 1496329"/>
                <a:gd name="csX2230" fmla="*/ 1428607 w 2228421"/>
                <a:gd name="csY2230" fmla="*/ 1029129 h 1496329"/>
                <a:gd name="csX2231" fmla="*/ 1438037 w 2228421"/>
                <a:gd name="csY2231" fmla="*/ 1022271 h 1496329"/>
                <a:gd name="csX2232" fmla="*/ 1440180 w 2228421"/>
                <a:gd name="csY2232" fmla="*/ 1027414 h 1496329"/>
                <a:gd name="csX2233" fmla="*/ 1435894 w 2228421"/>
                <a:gd name="csY2233" fmla="*/ 1032558 h 1496329"/>
                <a:gd name="csX2234" fmla="*/ 1443180 w 2228421"/>
                <a:gd name="csY2234" fmla="*/ 1031701 h 1496329"/>
                <a:gd name="csX2235" fmla="*/ 1444466 w 2228421"/>
                <a:gd name="csY2235" fmla="*/ 1043273 h 1496329"/>
                <a:gd name="csX2236" fmla="*/ 1450467 w 2228421"/>
                <a:gd name="csY2236" fmla="*/ 1043273 h 1496329"/>
                <a:gd name="csX2237" fmla="*/ 1450038 w 2228421"/>
                <a:gd name="csY2237" fmla="*/ 1049703 h 1496329"/>
                <a:gd name="csX2238" fmla="*/ 1440180 w 2228421"/>
                <a:gd name="csY2238" fmla="*/ 1047560 h 1496329"/>
                <a:gd name="csX2239" fmla="*/ 1436322 w 2228421"/>
                <a:gd name="csY2239" fmla="*/ 1050989 h 1496329"/>
                <a:gd name="csX2240" fmla="*/ 1432036 w 2228421"/>
                <a:gd name="csY2240" fmla="*/ 1044988 h 1496329"/>
                <a:gd name="csX2241" fmla="*/ 1416606 w 2228421"/>
                <a:gd name="csY2241" fmla="*/ 1040273 h 1496329"/>
                <a:gd name="csX2242" fmla="*/ 1411891 w 2228421"/>
                <a:gd name="csY2242" fmla="*/ 1057418 h 1496329"/>
                <a:gd name="csX2243" fmla="*/ 1398603 w 2228421"/>
                <a:gd name="csY2243" fmla="*/ 1053989 h 1496329"/>
                <a:gd name="csX2244" fmla="*/ 1390031 w 2228421"/>
                <a:gd name="csY2244" fmla="*/ 1057847 h 1496329"/>
                <a:gd name="csX2245" fmla="*/ 1380601 w 2228421"/>
                <a:gd name="csY2245" fmla="*/ 1070277 h 1496329"/>
                <a:gd name="csX2246" fmla="*/ 1381887 w 2228421"/>
                <a:gd name="csY2246" fmla="*/ 1076706 h 1496329"/>
                <a:gd name="csX2247" fmla="*/ 1377601 w 2228421"/>
                <a:gd name="csY2247" fmla="*/ 1080564 h 1496329"/>
                <a:gd name="csX2248" fmla="*/ 1380173 w 2228421"/>
                <a:gd name="csY2248" fmla="*/ 1086564 h 1496329"/>
                <a:gd name="csX2249" fmla="*/ 1370743 w 2228421"/>
                <a:gd name="csY2249" fmla="*/ 1081850 h 1496329"/>
                <a:gd name="csX2250" fmla="*/ 1369028 w 2228421"/>
                <a:gd name="csY2250" fmla="*/ 1074563 h 1496329"/>
                <a:gd name="csX2251" fmla="*/ 1379744 w 2228421"/>
                <a:gd name="csY2251" fmla="*/ 1057418 h 1496329"/>
                <a:gd name="csX2252" fmla="*/ 1361313 w 2228421"/>
                <a:gd name="csY2252" fmla="*/ 1056132 h 1496329"/>
                <a:gd name="csX2253" fmla="*/ 1355312 w 2228421"/>
                <a:gd name="csY2253" fmla="*/ 1059561 h 1496329"/>
                <a:gd name="csX2254" fmla="*/ 1361313 w 2228421"/>
                <a:gd name="csY2254" fmla="*/ 1047131 h 1496329"/>
                <a:gd name="csX2255" fmla="*/ 1370743 w 2228421"/>
                <a:gd name="csY2255" fmla="*/ 1040702 h 1496329"/>
                <a:gd name="csX2256" fmla="*/ 1368171 w 2228421"/>
                <a:gd name="csY2256" fmla="*/ 1029129 h 1496329"/>
                <a:gd name="csX2257" fmla="*/ 1387459 w 2228421"/>
                <a:gd name="csY2257" fmla="*/ 1007269 h 1496329"/>
                <a:gd name="csX2258" fmla="*/ 1410176 w 2228421"/>
                <a:gd name="csY2258" fmla="*/ 1006840 h 1496329"/>
                <a:gd name="csX2259" fmla="*/ 1410605 w 2228421"/>
                <a:gd name="csY2259" fmla="*/ 1002554 h 1496329"/>
                <a:gd name="csX2260" fmla="*/ 1425178 w 2228421"/>
                <a:gd name="csY2260" fmla="*/ 997839 h 1496329"/>
                <a:gd name="csX2261" fmla="*/ 1419606 w 2228421"/>
                <a:gd name="csY2261" fmla="*/ 1047131 h 1496329"/>
                <a:gd name="csX2262" fmla="*/ 1426464 w 2228421"/>
                <a:gd name="csY2262" fmla="*/ 1054418 h 1496329"/>
                <a:gd name="csX2263" fmla="*/ 1421321 w 2228421"/>
                <a:gd name="csY2263" fmla="*/ 1061275 h 1496329"/>
                <a:gd name="csX2264" fmla="*/ 1416606 w 2228421"/>
                <a:gd name="csY2264" fmla="*/ 1053989 h 1496329"/>
                <a:gd name="csX2265" fmla="*/ 1419606 w 2228421"/>
                <a:gd name="csY2265" fmla="*/ 1047131 h 1496329"/>
                <a:gd name="csX2266" fmla="*/ 1381030 w 2228421"/>
                <a:gd name="csY2266" fmla="*/ 903970 h 1496329"/>
                <a:gd name="csX2267" fmla="*/ 1385745 w 2228421"/>
                <a:gd name="csY2267" fmla="*/ 907828 h 1496329"/>
                <a:gd name="csX2268" fmla="*/ 1384030 w 2228421"/>
                <a:gd name="csY2268" fmla="*/ 911686 h 1496329"/>
                <a:gd name="csX2269" fmla="*/ 1379744 w 2228421"/>
                <a:gd name="csY2269" fmla="*/ 910400 h 1496329"/>
                <a:gd name="csX2270" fmla="*/ 1381030 w 2228421"/>
                <a:gd name="csY2270" fmla="*/ 903970 h 1496329"/>
                <a:gd name="csX2271" fmla="*/ 1371171 w 2228421"/>
                <a:gd name="csY2271" fmla="*/ 1206151 h 1496329"/>
                <a:gd name="csX2272" fmla="*/ 1378458 w 2228421"/>
                <a:gd name="csY2272" fmla="*/ 1208723 h 1496329"/>
                <a:gd name="csX2273" fmla="*/ 1376315 w 2228421"/>
                <a:gd name="csY2273" fmla="*/ 1213437 h 1496329"/>
                <a:gd name="csX2274" fmla="*/ 1371171 w 2228421"/>
                <a:gd name="csY2274" fmla="*/ 1211723 h 1496329"/>
                <a:gd name="csX2275" fmla="*/ 1371171 w 2228421"/>
                <a:gd name="csY2275" fmla="*/ 1206151 h 1496329"/>
                <a:gd name="csX2276" fmla="*/ 1304306 w 2228421"/>
                <a:gd name="csY2276" fmla="*/ 1035987 h 1496329"/>
                <a:gd name="csX2277" fmla="*/ 1309878 w 2228421"/>
                <a:gd name="csY2277" fmla="*/ 1041559 h 1496329"/>
                <a:gd name="csX2278" fmla="*/ 1318451 w 2228421"/>
                <a:gd name="csY2278" fmla="*/ 1040702 h 1496329"/>
                <a:gd name="csX2279" fmla="*/ 1339453 w 2228421"/>
                <a:gd name="csY2279" fmla="*/ 1058275 h 1496329"/>
                <a:gd name="csX2280" fmla="*/ 1340739 w 2228421"/>
                <a:gd name="csY2280" fmla="*/ 1086136 h 1496329"/>
                <a:gd name="csX2281" fmla="*/ 1346311 w 2228421"/>
                <a:gd name="csY2281" fmla="*/ 1089994 h 1496329"/>
                <a:gd name="csX2282" fmla="*/ 1345025 w 2228421"/>
                <a:gd name="csY2282" fmla="*/ 1095995 h 1496329"/>
                <a:gd name="csX2283" fmla="*/ 1351883 w 2228421"/>
                <a:gd name="csY2283" fmla="*/ 1102852 h 1496329"/>
                <a:gd name="csX2284" fmla="*/ 1348883 w 2228421"/>
                <a:gd name="csY2284" fmla="*/ 1106281 h 1496329"/>
                <a:gd name="csX2285" fmla="*/ 1356170 w 2228421"/>
                <a:gd name="csY2285" fmla="*/ 1110567 h 1496329"/>
                <a:gd name="csX2286" fmla="*/ 1356170 w 2228421"/>
                <a:gd name="csY2286" fmla="*/ 1118711 h 1496329"/>
                <a:gd name="csX2287" fmla="*/ 1362170 w 2228421"/>
                <a:gd name="csY2287" fmla="*/ 1121712 h 1496329"/>
                <a:gd name="csX2288" fmla="*/ 1368171 w 2228421"/>
                <a:gd name="csY2288" fmla="*/ 1118711 h 1496329"/>
                <a:gd name="csX2289" fmla="*/ 1373743 w 2228421"/>
                <a:gd name="csY2289" fmla="*/ 1125141 h 1496329"/>
                <a:gd name="csX2290" fmla="*/ 1364742 w 2228421"/>
                <a:gd name="csY2290" fmla="*/ 1136714 h 1496329"/>
                <a:gd name="csX2291" fmla="*/ 1377172 w 2228421"/>
                <a:gd name="csY2291" fmla="*/ 1150001 h 1496329"/>
                <a:gd name="csX2292" fmla="*/ 1370743 w 2228421"/>
                <a:gd name="csY2292" fmla="*/ 1150001 h 1496329"/>
                <a:gd name="csX2293" fmla="*/ 1364313 w 2228421"/>
                <a:gd name="csY2293" fmla="*/ 1144429 h 1496329"/>
                <a:gd name="csX2294" fmla="*/ 1353598 w 2228421"/>
                <a:gd name="csY2294" fmla="*/ 1145286 h 1496329"/>
                <a:gd name="csX2295" fmla="*/ 1343311 w 2228421"/>
                <a:gd name="csY2295" fmla="*/ 1132428 h 1496329"/>
                <a:gd name="csX2296" fmla="*/ 1340739 w 2228421"/>
                <a:gd name="csY2296" fmla="*/ 1134999 h 1496329"/>
                <a:gd name="csX2297" fmla="*/ 1345025 w 2228421"/>
                <a:gd name="csY2297" fmla="*/ 1150430 h 1496329"/>
                <a:gd name="csX2298" fmla="*/ 1323594 w 2228421"/>
                <a:gd name="csY2298" fmla="*/ 1139286 h 1496329"/>
                <a:gd name="csX2299" fmla="*/ 1310307 w 2228421"/>
                <a:gd name="csY2299" fmla="*/ 1144429 h 1496329"/>
                <a:gd name="csX2300" fmla="*/ 1297019 w 2228421"/>
                <a:gd name="csY2300" fmla="*/ 1131999 h 1496329"/>
                <a:gd name="csX2301" fmla="*/ 1300020 w 2228421"/>
                <a:gd name="csY2301" fmla="*/ 1128998 h 1496329"/>
                <a:gd name="csX2302" fmla="*/ 1295733 w 2228421"/>
                <a:gd name="csY2302" fmla="*/ 1121712 h 1496329"/>
                <a:gd name="csX2303" fmla="*/ 1290590 w 2228421"/>
                <a:gd name="csY2303" fmla="*/ 1121283 h 1496329"/>
                <a:gd name="csX2304" fmla="*/ 1289733 w 2228421"/>
                <a:gd name="csY2304" fmla="*/ 1113568 h 1496329"/>
                <a:gd name="csX2305" fmla="*/ 1278160 w 2228421"/>
                <a:gd name="csY2305" fmla="*/ 1110567 h 1496329"/>
                <a:gd name="csX2306" fmla="*/ 1277303 w 2228421"/>
                <a:gd name="csY2306" fmla="*/ 1106281 h 1496329"/>
                <a:gd name="csX2307" fmla="*/ 1275588 w 2228421"/>
                <a:gd name="csY2307" fmla="*/ 1110139 h 1496329"/>
                <a:gd name="csX2308" fmla="*/ 1269159 w 2228421"/>
                <a:gd name="csY2308" fmla="*/ 1109710 h 1496329"/>
                <a:gd name="csX2309" fmla="*/ 1273874 w 2228421"/>
                <a:gd name="csY2309" fmla="*/ 1101995 h 1496329"/>
                <a:gd name="csX2310" fmla="*/ 1267444 w 2228421"/>
                <a:gd name="csY2310" fmla="*/ 1096423 h 1496329"/>
                <a:gd name="csX2311" fmla="*/ 1270873 w 2228421"/>
                <a:gd name="csY2311" fmla="*/ 1090851 h 1496329"/>
                <a:gd name="csX2312" fmla="*/ 1267873 w 2228421"/>
                <a:gd name="csY2312" fmla="*/ 1073706 h 1496329"/>
                <a:gd name="csX2313" fmla="*/ 1270873 w 2228421"/>
                <a:gd name="csY2313" fmla="*/ 1069848 h 1496329"/>
                <a:gd name="csX2314" fmla="*/ 1266587 w 2228421"/>
                <a:gd name="csY2314" fmla="*/ 1055275 h 1496329"/>
                <a:gd name="csX2315" fmla="*/ 1274731 w 2228421"/>
                <a:gd name="csY2315" fmla="*/ 1045417 h 1496329"/>
                <a:gd name="csX2316" fmla="*/ 1304306 w 2228421"/>
                <a:gd name="csY2316" fmla="*/ 1035987 h 1496329"/>
                <a:gd name="csX2317" fmla="*/ 1366457 w 2228421"/>
                <a:gd name="csY2317" fmla="*/ 1223724 h 1496329"/>
                <a:gd name="csX2318" fmla="*/ 1374600 w 2228421"/>
                <a:gd name="csY2318" fmla="*/ 1238726 h 1496329"/>
                <a:gd name="csX2319" fmla="*/ 1365599 w 2228421"/>
                <a:gd name="csY2319" fmla="*/ 1247299 h 1496329"/>
                <a:gd name="csX2320" fmla="*/ 1363028 w 2228421"/>
                <a:gd name="csY2320" fmla="*/ 1258443 h 1496329"/>
                <a:gd name="csX2321" fmla="*/ 1354026 w 2228421"/>
                <a:gd name="csY2321" fmla="*/ 1247299 h 1496329"/>
                <a:gd name="csX2322" fmla="*/ 1355312 w 2228421"/>
                <a:gd name="csY2322" fmla="*/ 1233583 h 1496329"/>
                <a:gd name="csX2323" fmla="*/ 1359170 w 2228421"/>
                <a:gd name="csY2323" fmla="*/ 1225439 h 1496329"/>
                <a:gd name="csX2324" fmla="*/ 1366457 w 2228421"/>
                <a:gd name="csY2324" fmla="*/ 1223724 h 1496329"/>
                <a:gd name="csX2325" fmla="*/ 1353598 w 2228421"/>
                <a:gd name="csY2325" fmla="*/ 1277303 h 1496329"/>
                <a:gd name="csX2326" fmla="*/ 1354455 w 2228421"/>
                <a:gd name="csY2326" fmla="*/ 1285875 h 1496329"/>
                <a:gd name="csX2327" fmla="*/ 1350597 w 2228421"/>
                <a:gd name="csY2327" fmla="*/ 1287161 h 1496329"/>
                <a:gd name="csX2328" fmla="*/ 1349740 w 2228421"/>
                <a:gd name="csY2328" fmla="*/ 1283303 h 1496329"/>
                <a:gd name="csX2329" fmla="*/ 1353598 w 2228421"/>
                <a:gd name="csY2329" fmla="*/ 1277303 h 1496329"/>
                <a:gd name="csX2330" fmla="*/ 1344597 w 2228421"/>
                <a:gd name="csY2330" fmla="*/ 1035987 h 1496329"/>
                <a:gd name="csX2331" fmla="*/ 1347168 w 2228421"/>
                <a:gd name="csY2331" fmla="*/ 1040273 h 1496329"/>
                <a:gd name="csX2332" fmla="*/ 1351883 w 2228421"/>
                <a:gd name="csY2332" fmla="*/ 1038559 h 1496329"/>
                <a:gd name="csX2333" fmla="*/ 1348454 w 2228421"/>
                <a:gd name="csY2333" fmla="*/ 1042416 h 1496329"/>
                <a:gd name="csX2334" fmla="*/ 1350597 w 2228421"/>
                <a:gd name="csY2334" fmla="*/ 1049274 h 1496329"/>
                <a:gd name="csX2335" fmla="*/ 1343311 w 2228421"/>
                <a:gd name="csY2335" fmla="*/ 1045417 h 1496329"/>
                <a:gd name="csX2336" fmla="*/ 1344597 w 2228421"/>
                <a:gd name="csY2336" fmla="*/ 1035987 h 1496329"/>
                <a:gd name="csX2337" fmla="*/ 1324880 w 2228421"/>
                <a:gd name="csY2337" fmla="*/ 1020985 h 1496329"/>
                <a:gd name="csX2338" fmla="*/ 1336024 w 2228421"/>
                <a:gd name="csY2338" fmla="*/ 1026128 h 1496329"/>
                <a:gd name="csX2339" fmla="*/ 1337310 w 2228421"/>
                <a:gd name="csY2339" fmla="*/ 1033415 h 1496329"/>
                <a:gd name="csX2340" fmla="*/ 1326594 w 2228421"/>
                <a:gd name="csY2340" fmla="*/ 1026128 h 1496329"/>
                <a:gd name="csX2341" fmla="*/ 1316307 w 2228421"/>
                <a:gd name="csY2341" fmla="*/ 1026128 h 1496329"/>
                <a:gd name="csX2342" fmla="*/ 1324880 w 2228421"/>
                <a:gd name="csY2342" fmla="*/ 1020985 h 1496329"/>
                <a:gd name="csX2343" fmla="*/ 1274302 w 2228421"/>
                <a:gd name="csY2343" fmla="*/ 1234012 h 1496329"/>
                <a:gd name="csX2344" fmla="*/ 1288018 w 2228421"/>
                <a:gd name="csY2344" fmla="*/ 1239155 h 1496329"/>
                <a:gd name="csX2345" fmla="*/ 1301734 w 2228421"/>
                <a:gd name="csY2345" fmla="*/ 1252871 h 1496329"/>
                <a:gd name="csX2346" fmla="*/ 1297019 w 2228421"/>
                <a:gd name="csY2346" fmla="*/ 1258872 h 1496329"/>
                <a:gd name="csX2347" fmla="*/ 1278160 w 2228421"/>
                <a:gd name="csY2347" fmla="*/ 1262729 h 1496329"/>
                <a:gd name="csX2348" fmla="*/ 1279874 w 2228421"/>
                <a:gd name="csY2348" fmla="*/ 1270016 h 1496329"/>
                <a:gd name="csX2349" fmla="*/ 1288447 w 2228421"/>
                <a:gd name="csY2349" fmla="*/ 1271731 h 1496329"/>
                <a:gd name="csX2350" fmla="*/ 1288875 w 2228421"/>
                <a:gd name="csY2350" fmla="*/ 1283732 h 1496329"/>
                <a:gd name="csX2351" fmla="*/ 1300020 w 2228421"/>
                <a:gd name="csY2351" fmla="*/ 1284160 h 1496329"/>
                <a:gd name="csX2352" fmla="*/ 1297877 w 2228421"/>
                <a:gd name="csY2352" fmla="*/ 1293591 h 1496329"/>
                <a:gd name="csX2353" fmla="*/ 1288447 w 2228421"/>
                <a:gd name="csY2353" fmla="*/ 1290161 h 1496329"/>
                <a:gd name="csX2354" fmla="*/ 1291447 w 2228421"/>
                <a:gd name="csY2354" fmla="*/ 1302163 h 1496329"/>
                <a:gd name="csX2355" fmla="*/ 1286304 w 2228421"/>
                <a:gd name="csY2355" fmla="*/ 1306878 h 1496329"/>
                <a:gd name="csX2356" fmla="*/ 1289304 w 2228421"/>
                <a:gd name="csY2356" fmla="*/ 1312450 h 1496329"/>
                <a:gd name="csX2357" fmla="*/ 1281589 w 2228421"/>
                <a:gd name="csY2357" fmla="*/ 1321451 h 1496329"/>
                <a:gd name="csX2358" fmla="*/ 1273016 w 2228421"/>
                <a:gd name="csY2358" fmla="*/ 1317165 h 1496329"/>
                <a:gd name="csX2359" fmla="*/ 1272588 w 2228421"/>
                <a:gd name="csY2359" fmla="*/ 1302163 h 1496329"/>
                <a:gd name="csX2360" fmla="*/ 1262301 w 2228421"/>
                <a:gd name="csY2360" fmla="*/ 1310307 h 1496329"/>
                <a:gd name="csX2361" fmla="*/ 1261872 w 2228421"/>
                <a:gd name="csY2361" fmla="*/ 1300448 h 1496329"/>
                <a:gd name="csX2362" fmla="*/ 1256300 w 2228421"/>
                <a:gd name="csY2362" fmla="*/ 1296162 h 1496329"/>
                <a:gd name="csX2363" fmla="*/ 1259729 w 2228421"/>
                <a:gd name="csY2363" fmla="*/ 1290590 h 1496329"/>
                <a:gd name="csX2364" fmla="*/ 1255014 w 2228421"/>
                <a:gd name="csY2364" fmla="*/ 1286733 h 1496329"/>
                <a:gd name="csX2365" fmla="*/ 1275159 w 2228421"/>
                <a:gd name="csY2365" fmla="*/ 1264015 h 1496329"/>
                <a:gd name="csX2366" fmla="*/ 1270016 w 2228421"/>
                <a:gd name="csY2366" fmla="*/ 1252443 h 1496329"/>
                <a:gd name="csX2367" fmla="*/ 1266158 w 2228421"/>
                <a:gd name="csY2367" fmla="*/ 1256300 h 1496329"/>
                <a:gd name="csX2368" fmla="*/ 1261872 w 2228421"/>
                <a:gd name="csY2368" fmla="*/ 1254586 h 1496329"/>
                <a:gd name="csX2369" fmla="*/ 1266158 w 2228421"/>
                <a:gd name="csY2369" fmla="*/ 1249442 h 1496329"/>
                <a:gd name="csX2370" fmla="*/ 1259729 w 2228421"/>
                <a:gd name="csY2370" fmla="*/ 1246442 h 1496329"/>
                <a:gd name="csX2371" fmla="*/ 1267444 w 2228421"/>
                <a:gd name="csY2371" fmla="*/ 1247299 h 1496329"/>
                <a:gd name="csX2372" fmla="*/ 1274302 w 2228421"/>
                <a:gd name="csY2372" fmla="*/ 1234012 h 1496329"/>
                <a:gd name="csX2373" fmla="*/ 1255871 w 2228421"/>
                <a:gd name="csY2373" fmla="*/ 1036844 h 1496329"/>
                <a:gd name="csX2374" fmla="*/ 1270445 w 2228421"/>
                <a:gd name="csY2374" fmla="*/ 1040273 h 1496329"/>
                <a:gd name="csX2375" fmla="*/ 1265730 w 2228421"/>
                <a:gd name="csY2375" fmla="*/ 1050560 h 1496329"/>
                <a:gd name="csX2376" fmla="*/ 1266587 w 2228421"/>
                <a:gd name="csY2376" fmla="*/ 1044559 h 1496329"/>
                <a:gd name="csX2377" fmla="*/ 1257586 w 2228421"/>
                <a:gd name="csY2377" fmla="*/ 1044559 h 1496329"/>
                <a:gd name="csX2378" fmla="*/ 1255871 w 2228421"/>
                <a:gd name="csY2378" fmla="*/ 1036844 h 1496329"/>
                <a:gd name="csX2379" fmla="*/ 1246442 w 2228421"/>
                <a:gd name="csY2379" fmla="*/ 1184291 h 1496329"/>
                <a:gd name="csX2380" fmla="*/ 1252014 w 2228421"/>
                <a:gd name="csY2380" fmla="*/ 1187720 h 1496329"/>
                <a:gd name="csX2381" fmla="*/ 1254585 w 2228421"/>
                <a:gd name="csY2381" fmla="*/ 1197150 h 1496329"/>
                <a:gd name="csX2382" fmla="*/ 1249013 w 2228421"/>
                <a:gd name="csY2382" fmla="*/ 1195864 h 1496329"/>
                <a:gd name="csX2383" fmla="*/ 1244298 w 2228421"/>
                <a:gd name="csY2383" fmla="*/ 1201865 h 1496329"/>
                <a:gd name="csX2384" fmla="*/ 1240441 w 2228421"/>
                <a:gd name="csY2384" fmla="*/ 1197150 h 1496329"/>
                <a:gd name="csX2385" fmla="*/ 1234440 w 2228421"/>
                <a:gd name="csY2385" fmla="*/ 1202293 h 1496329"/>
                <a:gd name="csX2386" fmla="*/ 1228011 w 2228421"/>
                <a:gd name="csY2386" fmla="*/ 1201008 h 1496329"/>
                <a:gd name="csX2387" fmla="*/ 1230154 w 2228421"/>
                <a:gd name="csY2387" fmla="*/ 1189863 h 1496329"/>
                <a:gd name="csX2388" fmla="*/ 1234440 w 2228421"/>
                <a:gd name="csY2388" fmla="*/ 1191149 h 1496329"/>
                <a:gd name="csX2389" fmla="*/ 1237869 w 2228421"/>
                <a:gd name="csY2389" fmla="*/ 1185577 h 1496329"/>
                <a:gd name="csX2390" fmla="*/ 1238298 w 2228421"/>
                <a:gd name="csY2390" fmla="*/ 1189006 h 1496329"/>
                <a:gd name="csX2391" fmla="*/ 1239584 w 2228421"/>
                <a:gd name="csY2391" fmla="*/ 1190292 h 1496329"/>
                <a:gd name="csX2392" fmla="*/ 1240441 w 2228421"/>
                <a:gd name="csY2392" fmla="*/ 1184720 h 1496329"/>
                <a:gd name="csX2393" fmla="*/ 1246442 w 2228421"/>
                <a:gd name="csY2393" fmla="*/ 1184291 h 1496329"/>
                <a:gd name="csX2394" fmla="*/ 1205722 w 2228421"/>
                <a:gd name="csY2394" fmla="*/ 1198865 h 1496329"/>
                <a:gd name="csX2395" fmla="*/ 1211294 w 2228421"/>
                <a:gd name="csY2395" fmla="*/ 1211723 h 1496329"/>
                <a:gd name="csX2396" fmla="*/ 1216009 w 2228421"/>
                <a:gd name="csY2396" fmla="*/ 1205722 h 1496329"/>
                <a:gd name="csX2397" fmla="*/ 1224153 w 2228421"/>
                <a:gd name="csY2397" fmla="*/ 1211723 h 1496329"/>
                <a:gd name="csX2398" fmla="*/ 1228011 w 2228421"/>
                <a:gd name="csY2398" fmla="*/ 1207437 h 1496329"/>
                <a:gd name="csX2399" fmla="*/ 1239584 w 2228421"/>
                <a:gd name="csY2399" fmla="*/ 1210437 h 1496329"/>
                <a:gd name="csX2400" fmla="*/ 1239155 w 2228421"/>
                <a:gd name="csY2400" fmla="*/ 1215580 h 1496329"/>
                <a:gd name="csX2401" fmla="*/ 1252871 w 2228421"/>
                <a:gd name="csY2401" fmla="*/ 1228011 h 1496329"/>
                <a:gd name="csX2402" fmla="*/ 1245156 w 2228421"/>
                <a:gd name="csY2402" fmla="*/ 1238298 h 1496329"/>
                <a:gd name="csX2403" fmla="*/ 1235726 w 2228421"/>
                <a:gd name="csY2403" fmla="*/ 1234012 h 1496329"/>
                <a:gd name="csX2404" fmla="*/ 1235726 w 2228421"/>
                <a:gd name="csY2404" fmla="*/ 1238726 h 1496329"/>
                <a:gd name="csX2405" fmla="*/ 1243870 w 2228421"/>
                <a:gd name="csY2405" fmla="*/ 1244299 h 1496329"/>
                <a:gd name="csX2406" fmla="*/ 1243870 w 2228421"/>
                <a:gd name="csY2406" fmla="*/ 1252443 h 1496329"/>
                <a:gd name="csX2407" fmla="*/ 1229725 w 2228421"/>
                <a:gd name="csY2407" fmla="*/ 1250728 h 1496329"/>
                <a:gd name="csX2408" fmla="*/ 1230582 w 2228421"/>
                <a:gd name="csY2408" fmla="*/ 1243013 h 1496329"/>
                <a:gd name="csX2409" fmla="*/ 1216438 w 2228421"/>
                <a:gd name="csY2409" fmla="*/ 1243870 h 1496329"/>
                <a:gd name="csX2410" fmla="*/ 1213437 w 2228421"/>
                <a:gd name="csY2410" fmla="*/ 1249442 h 1496329"/>
                <a:gd name="csX2411" fmla="*/ 1221153 w 2228421"/>
                <a:gd name="csY2411" fmla="*/ 1253728 h 1496329"/>
                <a:gd name="csX2412" fmla="*/ 1225010 w 2228421"/>
                <a:gd name="csY2412" fmla="*/ 1259301 h 1496329"/>
                <a:gd name="csX2413" fmla="*/ 1222439 w 2228421"/>
                <a:gd name="csY2413" fmla="*/ 1260586 h 1496329"/>
                <a:gd name="csX2414" fmla="*/ 1202722 w 2228421"/>
                <a:gd name="csY2414" fmla="*/ 1255871 h 1496329"/>
                <a:gd name="csX2415" fmla="*/ 1202293 w 2228421"/>
                <a:gd name="csY2415" fmla="*/ 1244299 h 1496329"/>
                <a:gd name="csX2416" fmla="*/ 1190292 w 2228421"/>
                <a:gd name="csY2416" fmla="*/ 1243870 h 1496329"/>
                <a:gd name="csX2417" fmla="*/ 1190292 w 2228421"/>
                <a:gd name="csY2417" fmla="*/ 1240012 h 1496329"/>
                <a:gd name="csX2418" fmla="*/ 1197578 w 2228421"/>
                <a:gd name="csY2418" fmla="*/ 1238298 h 1496329"/>
                <a:gd name="csX2419" fmla="*/ 1193721 w 2228421"/>
                <a:gd name="csY2419" fmla="*/ 1235298 h 1496329"/>
                <a:gd name="csX2420" fmla="*/ 1198864 w 2228421"/>
                <a:gd name="csY2420" fmla="*/ 1230582 h 1496329"/>
                <a:gd name="csX2421" fmla="*/ 1194149 w 2228421"/>
                <a:gd name="csY2421" fmla="*/ 1227582 h 1496329"/>
                <a:gd name="csX2422" fmla="*/ 1204008 w 2228421"/>
                <a:gd name="csY2422" fmla="*/ 1222010 h 1496329"/>
                <a:gd name="csX2423" fmla="*/ 1201007 w 2228421"/>
                <a:gd name="csY2423" fmla="*/ 1219438 h 1496329"/>
                <a:gd name="csX2424" fmla="*/ 1198436 w 2228421"/>
                <a:gd name="csY2424" fmla="*/ 1223724 h 1496329"/>
                <a:gd name="csX2425" fmla="*/ 1195864 w 2228421"/>
                <a:gd name="csY2425" fmla="*/ 1222010 h 1496329"/>
                <a:gd name="csX2426" fmla="*/ 1198007 w 2228421"/>
                <a:gd name="csY2426" fmla="*/ 1215580 h 1496329"/>
                <a:gd name="csX2427" fmla="*/ 1205722 w 2228421"/>
                <a:gd name="csY2427" fmla="*/ 1214723 h 1496329"/>
                <a:gd name="csX2428" fmla="*/ 1205294 w 2228421"/>
                <a:gd name="csY2428" fmla="*/ 1208723 h 1496329"/>
                <a:gd name="csX2429" fmla="*/ 1201007 w 2228421"/>
                <a:gd name="csY2429" fmla="*/ 1207437 h 1496329"/>
                <a:gd name="csX2430" fmla="*/ 1202722 w 2228421"/>
                <a:gd name="csY2430" fmla="*/ 1201865 h 1496329"/>
                <a:gd name="csX2431" fmla="*/ 1195435 w 2228421"/>
                <a:gd name="csY2431" fmla="*/ 1200150 h 1496329"/>
                <a:gd name="csX2432" fmla="*/ 1205722 w 2228421"/>
                <a:gd name="csY2432" fmla="*/ 1198865 h 1496329"/>
                <a:gd name="csX2433" fmla="*/ 1184291 w 2228421"/>
                <a:gd name="csY2433" fmla="*/ 1250728 h 1496329"/>
                <a:gd name="csX2434" fmla="*/ 1196292 w 2228421"/>
                <a:gd name="csY2434" fmla="*/ 1258443 h 1496329"/>
                <a:gd name="csX2435" fmla="*/ 1196292 w 2228421"/>
                <a:gd name="csY2435" fmla="*/ 1264444 h 1496329"/>
                <a:gd name="csX2436" fmla="*/ 1208294 w 2228421"/>
                <a:gd name="csY2436" fmla="*/ 1262301 h 1496329"/>
                <a:gd name="csX2437" fmla="*/ 1212580 w 2228421"/>
                <a:gd name="csY2437" fmla="*/ 1271731 h 1496329"/>
                <a:gd name="csX2438" fmla="*/ 1214295 w 2228421"/>
                <a:gd name="csY2438" fmla="*/ 1264015 h 1496329"/>
                <a:gd name="csX2439" fmla="*/ 1220724 w 2228421"/>
                <a:gd name="csY2439" fmla="*/ 1263158 h 1496329"/>
                <a:gd name="csX2440" fmla="*/ 1237869 w 2228421"/>
                <a:gd name="csY2440" fmla="*/ 1267015 h 1496329"/>
                <a:gd name="csX2441" fmla="*/ 1240869 w 2228421"/>
                <a:gd name="csY2441" fmla="*/ 1271302 h 1496329"/>
                <a:gd name="csX2442" fmla="*/ 1249871 w 2228421"/>
                <a:gd name="csY2442" fmla="*/ 1267873 h 1496329"/>
                <a:gd name="csX2443" fmla="*/ 1248156 w 2228421"/>
                <a:gd name="csY2443" fmla="*/ 1274731 h 1496329"/>
                <a:gd name="csX2444" fmla="*/ 1252442 w 2228421"/>
                <a:gd name="csY2444" fmla="*/ 1276446 h 1496329"/>
                <a:gd name="csX2445" fmla="*/ 1245156 w 2228421"/>
                <a:gd name="csY2445" fmla="*/ 1284590 h 1496329"/>
                <a:gd name="csX2446" fmla="*/ 1235726 w 2228421"/>
                <a:gd name="csY2446" fmla="*/ 1272588 h 1496329"/>
                <a:gd name="csX2447" fmla="*/ 1235297 w 2228421"/>
                <a:gd name="csY2447" fmla="*/ 1286733 h 1496329"/>
                <a:gd name="csX2448" fmla="*/ 1225439 w 2228421"/>
                <a:gd name="csY2448" fmla="*/ 1269588 h 1496329"/>
                <a:gd name="csX2449" fmla="*/ 1222439 w 2228421"/>
                <a:gd name="csY2449" fmla="*/ 1276017 h 1496329"/>
                <a:gd name="csX2450" fmla="*/ 1215152 w 2228421"/>
                <a:gd name="csY2450" fmla="*/ 1275159 h 1496329"/>
                <a:gd name="csX2451" fmla="*/ 1213437 w 2228421"/>
                <a:gd name="csY2451" fmla="*/ 1287590 h 1496329"/>
                <a:gd name="csX2452" fmla="*/ 1204865 w 2228421"/>
                <a:gd name="csY2452" fmla="*/ 1288018 h 1496329"/>
                <a:gd name="csX2453" fmla="*/ 1202293 w 2228421"/>
                <a:gd name="csY2453" fmla="*/ 1296591 h 1496329"/>
                <a:gd name="csX2454" fmla="*/ 1189006 w 2228421"/>
                <a:gd name="csY2454" fmla="*/ 1305592 h 1496329"/>
                <a:gd name="csX2455" fmla="*/ 1173147 w 2228421"/>
                <a:gd name="csY2455" fmla="*/ 1310307 h 1496329"/>
                <a:gd name="csX2456" fmla="*/ 1166717 w 2228421"/>
                <a:gd name="csY2456" fmla="*/ 1306021 h 1496329"/>
                <a:gd name="csX2457" fmla="*/ 1161145 w 2228421"/>
                <a:gd name="csY2457" fmla="*/ 1309878 h 1496329"/>
                <a:gd name="csX2458" fmla="*/ 1161574 w 2228421"/>
                <a:gd name="csY2458" fmla="*/ 1301305 h 1496329"/>
                <a:gd name="csX2459" fmla="*/ 1153859 w 2228421"/>
                <a:gd name="csY2459" fmla="*/ 1292733 h 1496329"/>
                <a:gd name="csX2460" fmla="*/ 1158573 w 2228421"/>
                <a:gd name="csY2460" fmla="*/ 1288018 h 1496329"/>
                <a:gd name="csX2461" fmla="*/ 1154287 w 2228421"/>
                <a:gd name="csY2461" fmla="*/ 1285447 h 1496329"/>
                <a:gd name="csX2462" fmla="*/ 1159002 w 2228421"/>
                <a:gd name="csY2462" fmla="*/ 1279017 h 1496329"/>
                <a:gd name="csX2463" fmla="*/ 1154716 w 2228421"/>
                <a:gd name="csY2463" fmla="*/ 1271731 h 1496329"/>
                <a:gd name="csX2464" fmla="*/ 1184291 w 2228421"/>
                <a:gd name="csY2464" fmla="*/ 1250728 h 1496329"/>
                <a:gd name="csX2465" fmla="*/ 1244298 w 2228421"/>
                <a:gd name="csY2465" fmla="*/ 1142714 h 1496329"/>
                <a:gd name="csX2466" fmla="*/ 1242584 w 2228421"/>
                <a:gd name="csY2466" fmla="*/ 1153859 h 1496329"/>
                <a:gd name="csX2467" fmla="*/ 1238726 w 2228421"/>
                <a:gd name="csY2467" fmla="*/ 1154287 h 1496329"/>
                <a:gd name="csX2468" fmla="*/ 1239155 w 2228421"/>
                <a:gd name="csY2468" fmla="*/ 1146572 h 1496329"/>
                <a:gd name="csX2469" fmla="*/ 1244298 w 2228421"/>
                <a:gd name="csY2469" fmla="*/ 1142714 h 1496329"/>
                <a:gd name="csX2470" fmla="*/ 1226296 w 2228421"/>
                <a:gd name="csY2470" fmla="*/ 1317165 h 1496329"/>
                <a:gd name="csX2471" fmla="*/ 1234869 w 2228421"/>
                <a:gd name="csY2471" fmla="*/ 1327452 h 1496329"/>
                <a:gd name="csX2472" fmla="*/ 1235726 w 2228421"/>
                <a:gd name="csY2472" fmla="*/ 1334310 h 1496329"/>
                <a:gd name="csX2473" fmla="*/ 1218152 w 2228421"/>
                <a:gd name="csY2473" fmla="*/ 1332595 h 1496329"/>
                <a:gd name="csX2474" fmla="*/ 1223724 w 2228421"/>
                <a:gd name="csY2474" fmla="*/ 1326594 h 1496329"/>
                <a:gd name="csX2475" fmla="*/ 1220295 w 2228421"/>
                <a:gd name="csY2475" fmla="*/ 1318450 h 1496329"/>
                <a:gd name="csX2476" fmla="*/ 1226296 w 2228421"/>
                <a:gd name="csY2476" fmla="*/ 1317165 h 1496329"/>
                <a:gd name="csX2477" fmla="*/ 1229725 w 2228421"/>
                <a:gd name="csY2477" fmla="*/ 1131570 h 1496329"/>
                <a:gd name="csX2478" fmla="*/ 1225439 w 2228421"/>
                <a:gd name="csY2478" fmla="*/ 1138428 h 1496329"/>
                <a:gd name="csX2479" fmla="*/ 1228439 w 2228421"/>
                <a:gd name="csY2479" fmla="*/ 1146143 h 1496329"/>
                <a:gd name="csX2480" fmla="*/ 1225010 w 2228421"/>
                <a:gd name="csY2480" fmla="*/ 1147000 h 1496329"/>
                <a:gd name="csX2481" fmla="*/ 1222439 w 2228421"/>
                <a:gd name="csY2481" fmla="*/ 1141429 h 1496329"/>
                <a:gd name="csX2482" fmla="*/ 1212580 w 2228421"/>
                <a:gd name="csY2482" fmla="*/ 1148715 h 1496329"/>
                <a:gd name="csX2483" fmla="*/ 1218581 w 2228421"/>
                <a:gd name="csY2483" fmla="*/ 1137571 h 1496329"/>
                <a:gd name="csX2484" fmla="*/ 1229725 w 2228421"/>
                <a:gd name="csY2484" fmla="*/ 1131570 h 1496329"/>
                <a:gd name="csX2485" fmla="*/ 1204008 w 2228421"/>
                <a:gd name="csY2485" fmla="*/ 1151287 h 1496329"/>
                <a:gd name="csX2486" fmla="*/ 1210866 w 2228421"/>
                <a:gd name="csY2486" fmla="*/ 1153001 h 1496329"/>
                <a:gd name="csX2487" fmla="*/ 1209580 w 2228421"/>
                <a:gd name="csY2487" fmla="*/ 1159431 h 1496329"/>
                <a:gd name="csX2488" fmla="*/ 1184720 w 2228421"/>
                <a:gd name="csY2488" fmla="*/ 1160288 h 1496329"/>
                <a:gd name="csX2489" fmla="*/ 1186005 w 2228421"/>
                <a:gd name="csY2489" fmla="*/ 1152144 h 1496329"/>
                <a:gd name="csX2490" fmla="*/ 1204008 w 2228421"/>
                <a:gd name="csY2490" fmla="*/ 1151287 h 1496329"/>
                <a:gd name="csX2491" fmla="*/ 1207865 w 2228421"/>
                <a:gd name="csY2491" fmla="*/ 1295734 h 1496329"/>
                <a:gd name="csX2492" fmla="*/ 1210008 w 2228421"/>
                <a:gd name="csY2492" fmla="*/ 1302592 h 1496329"/>
                <a:gd name="csX2493" fmla="*/ 1204865 w 2228421"/>
                <a:gd name="csY2493" fmla="*/ 1304306 h 1496329"/>
                <a:gd name="csX2494" fmla="*/ 1204865 w 2228421"/>
                <a:gd name="csY2494" fmla="*/ 1299162 h 1496329"/>
                <a:gd name="csX2495" fmla="*/ 1207865 w 2228421"/>
                <a:gd name="csY2495" fmla="*/ 1295734 h 1496329"/>
                <a:gd name="csX2496" fmla="*/ 1203579 w 2228421"/>
                <a:gd name="csY2496" fmla="*/ 1185577 h 1496329"/>
                <a:gd name="csX2497" fmla="*/ 1209151 w 2228421"/>
                <a:gd name="csY2497" fmla="*/ 1189006 h 1496329"/>
                <a:gd name="csX2498" fmla="*/ 1205722 w 2228421"/>
                <a:gd name="csY2498" fmla="*/ 1193721 h 1496329"/>
                <a:gd name="csX2499" fmla="*/ 1201865 w 2228421"/>
                <a:gd name="csY2499" fmla="*/ 1187291 h 1496329"/>
                <a:gd name="csX2500" fmla="*/ 1203579 w 2228421"/>
                <a:gd name="csY2500" fmla="*/ 1185577 h 1496329"/>
                <a:gd name="csX2501" fmla="*/ 1186863 w 2228421"/>
                <a:gd name="csY2501" fmla="*/ 1228011 h 1496329"/>
                <a:gd name="csX2502" fmla="*/ 1189863 w 2228421"/>
                <a:gd name="csY2502" fmla="*/ 1233583 h 1496329"/>
                <a:gd name="csX2503" fmla="*/ 1183862 w 2228421"/>
                <a:gd name="csY2503" fmla="*/ 1235726 h 1496329"/>
                <a:gd name="csX2504" fmla="*/ 1183434 w 2228421"/>
                <a:gd name="csY2504" fmla="*/ 1230154 h 1496329"/>
                <a:gd name="csX2505" fmla="*/ 1186863 w 2228421"/>
                <a:gd name="csY2505" fmla="*/ 1228011 h 1496329"/>
                <a:gd name="csX2506" fmla="*/ 1156859 w 2228421"/>
                <a:gd name="csY2506" fmla="*/ 1228439 h 1496329"/>
                <a:gd name="csX2507" fmla="*/ 1160717 w 2228421"/>
                <a:gd name="csY2507" fmla="*/ 1233583 h 1496329"/>
                <a:gd name="csX2508" fmla="*/ 1167146 w 2228421"/>
                <a:gd name="csY2508" fmla="*/ 1233583 h 1496329"/>
                <a:gd name="csX2509" fmla="*/ 1159859 w 2228421"/>
                <a:gd name="csY2509" fmla="*/ 1240869 h 1496329"/>
                <a:gd name="csX2510" fmla="*/ 1160717 w 2228421"/>
                <a:gd name="csY2510" fmla="*/ 1245584 h 1496329"/>
                <a:gd name="csX2511" fmla="*/ 1151715 w 2228421"/>
                <a:gd name="csY2511" fmla="*/ 1245584 h 1496329"/>
                <a:gd name="csX2512" fmla="*/ 1144857 w 2228421"/>
                <a:gd name="csY2512" fmla="*/ 1255871 h 1496329"/>
                <a:gd name="csX2513" fmla="*/ 1140143 w 2228421"/>
                <a:gd name="csY2513" fmla="*/ 1254157 h 1496329"/>
                <a:gd name="csX2514" fmla="*/ 1156859 w 2228421"/>
                <a:gd name="csY2514" fmla="*/ 1228439 h 1496329"/>
                <a:gd name="csX2515" fmla="*/ 1164574 w 2228421"/>
                <a:gd name="csY2515" fmla="*/ 1216010 h 1496329"/>
                <a:gd name="csX2516" fmla="*/ 1164574 w 2228421"/>
                <a:gd name="csY2516" fmla="*/ 1225011 h 1496329"/>
                <a:gd name="csX2517" fmla="*/ 1159431 w 2228421"/>
                <a:gd name="csY2517" fmla="*/ 1225439 h 1496329"/>
                <a:gd name="csX2518" fmla="*/ 1158573 w 2228421"/>
                <a:gd name="csY2518" fmla="*/ 1223724 h 1496329"/>
                <a:gd name="csX2519" fmla="*/ 1164574 w 2228421"/>
                <a:gd name="csY2519" fmla="*/ 1216010 h 1496329"/>
                <a:gd name="csX2520" fmla="*/ 1137999 w 2228421"/>
                <a:gd name="csY2520" fmla="*/ 1240012 h 1496329"/>
                <a:gd name="csX2521" fmla="*/ 1141000 w 2228421"/>
                <a:gd name="csY2521" fmla="*/ 1246013 h 1496329"/>
                <a:gd name="csX2522" fmla="*/ 1134570 w 2228421"/>
                <a:gd name="csY2522" fmla="*/ 1255871 h 1496329"/>
                <a:gd name="csX2523" fmla="*/ 1128141 w 2228421"/>
                <a:gd name="csY2523" fmla="*/ 1241727 h 1496329"/>
                <a:gd name="csX2524" fmla="*/ 1137999 w 2228421"/>
                <a:gd name="csY2524" fmla="*/ 1240012 h 1496329"/>
                <a:gd name="csX2525" fmla="*/ 1134570 w 2228421"/>
                <a:gd name="csY2525" fmla="*/ 1260158 h 1496329"/>
                <a:gd name="csX2526" fmla="*/ 1136714 w 2228421"/>
                <a:gd name="csY2526" fmla="*/ 1263587 h 1496329"/>
                <a:gd name="csX2527" fmla="*/ 1133285 w 2228421"/>
                <a:gd name="csY2527" fmla="*/ 1269159 h 1496329"/>
                <a:gd name="csX2528" fmla="*/ 1131570 w 2228421"/>
                <a:gd name="csY2528" fmla="*/ 1261015 h 1496329"/>
                <a:gd name="csX2529" fmla="*/ 1134570 w 2228421"/>
                <a:gd name="csY2529" fmla="*/ 1260158 h 1496329"/>
                <a:gd name="csX2530" fmla="*/ 1125569 w 2228421"/>
                <a:gd name="csY2530" fmla="*/ 1090422 h 1496329"/>
                <a:gd name="csX2531" fmla="*/ 1135428 w 2228421"/>
                <a:gd name="csY2531" fmla="*/ 1091708 h 1496329"/>
                <a:gd name="csX2532" fmla="*/ 1131999 w 2228421"/>
                <a:gd name="csY2532" fmla="*/ 1105424 h 1496329"/>
                <a:gd name="csX2533" fmla="*/ 1125569 w 2228421"/>
                <a:gd name="csY2533" fmla="*/ 1095995 h 1496329"/>
                <a:gd name="csX2534" fmla="*/ 1125569 w 2228421"/>
                <a:gd name="csY2534" fmla="*/ 1090422 h 1496329"/>
                <a:gd name="csX2535" fmla="*/ 1134142 w 2228421"/>
                <a:gd name="csY2535" fmla="*/ 1144857 h 1496329"/>
                <a:gd name="csX2536" fmla="*/ 1134142 w 2228421"/>
                <a:gd name="csY2536" fmla="*/ 1152144 h 1496329"/>
                <a:gd name="csX2537" fmla="*/ 1130713 w 2228421"/>
                <a:gd name="csY2537" fmla="*/ 1150430 h 1496329"/>
                <a:gd name="csX2538" fmla="*/ 1125141 w 2228421"/>
                <a:gd name="csY2538" fmla="*/ 1158145 h 1496329"/>
                <a:gd name="csX2539" fmla="*/ 1128570 w 2228421"/>
                <a:gd name="csY2539" fmla="*/ 1147000 h 1496329"/>
                <a:gd name="csX2540" fmla="*/ 1134142 w 2228421"/>
                <a:gd name="csY2540" fmla="*/ 1144857 h 1496329"/>
                <a:gd name="csX2541" fmla="*/ 1087422 w 2228421"/>
                <a:gd name="csY2541" fmla="*/ 1195007 h 1496329"/>
                <a:gd name="csX2542" fmla="*/ 1089565 w 2228421"/>
                <a:gd name="csY2542" fmla="*/ 1208294 h 1496329"/>
                <a:gd name="csX2543" fmla="*/ 1085707 w 2228421"/>
                <a:gd name="csY2543" fmla="*/ 1210437 h 1496329"/>
                <a:gd name="csX2544" fmla="*/ 1084850 w 2228421"/>
                <a:gd name="csY2544" fmla="*/ 1196292 h 1496329"/>
                <a:gd name="csX2545" fmla="*/ 1087422 w 2228421"/>
                <a:gd name="csY2545" fmla="*/ 1195007 h 1496329"/>
                <a:gd name="csX2546" fmla="*/ 1084421 w 2228421"/>
                <a:gd name="csY2546" fmla="*/ 971693 h 1496329"/>
                <a:gd name="csX2547" fmla="*/ 1088279 w 2228421"/>
                <a:gd name="csY2547" fmla="*/ 977694 h 1496329"/>
                <a:gd name="csX2548" fmla="*/ 1088279 w 2228421"/>
                <a:gd name="csY2548" fmla="*/ 979837 h 1496329"/>
                <a:gd name="csX2549" fmla="*/ 1082707 w 2228421"/>
                <a:gd name="csY2549" fmla="*/ 978551 h 1496329"/>
                <a:gd name="csX2550" fmla="*/ 1084421 w 2228421"/>
                <a:gd name="csY2550" fmla="*/ 971693 h 1496329"/>
                <a:gd name="csX2551" fmla="*/ 953691 w 2228421"/>
                <a:gd name="csY2551" fmla="*/ 849964 h 1496329"/>
                <a:gd name="csX2552" fmla="*/ 954976 w 2228421"/>
                <a:gd name="csY2552" fmla="*/ 854678 h 1496329"/>
                <a:gd name="csX2553" fmla="*/ 959691 w 2228421"/>
                <a:gd name="csY2553" fmla="*/ 852107 h 1496329"/>
                <a:gd name="csX2554" fmla="*/ 966978 w 2228421"/>
                <a:gd name="csY2554" fmla="*/ 858108 h 1496329"/>
                <a:gd name="csX2555" fmla="*/ 969978 w 2228421"/>
                <a:gd name="csY2555" fmla="*/ 855964 h 1496329"/>
                <a:gd name="csX2556" fmla="*/ 986266 w 2228421"/>
                <a:gd name="csY2556" fmla="*/ 862394 h 1496329"/>
                <a:gd name="csX2557" fmla="*/ 986695 w 2228421"/>
                <a:gd name="csY2557" fmla="*/ 867109 h 1496329"/>
                <a:gd name="csX2558" fmla="*/ 995267 w 2228421"/>
                <a:gd name="csY2558" fmla="*/ 868394 h 1496329"/>
                <a:gd name="csX2559" fmla="*/ 1001697 w 2228421"/>
                <a:gd name="csY2559" fmla="*/ 877396 h 1496329"/>
                <a:gd name="csX2560" fmla="*/ 994839 w 2228421"/>
                <a:gd name="csY2560" fmla="*/ 882968 h 1496329"/>
                <a:gd name="csX2561" fmla="*/ 1006411 w 2228421"/>
                <a:gd name="csY2561" fmla="*/ 896255 h 1496329"/>
                <a:gd name="csX2562" fmla="*/ 1013270 w 2228421"/>
                <a:gd name="csY2562" fmla="*/ 898398 h 1496329"/>
                <a:gd name="csX2563" fmla="*/ 1014984 w 2228421"/>
                <a:gd name="csY2563" fmla="*/ 892398 h 1496329"/>
                <a:gd name="csX2564" fmla="*/ 1027414 w 2228421"/>
                <a:gd name="csY2564" fmla="*/ 889825 h 1496329"/>
                <a:gd name="csX2565" fmla="*/ 1021842 w 2228421"/>
                <a:gd name="csY2565" fmla="*/ 899255 h 1496329"/>
                <a:gd name="csX2566" fmla="*/ 1029557 w 2228421"/>
                <a:gd name="csY2566" fmla="*/ 896684 h 1496329"/>
                <a:gd name="csX2567" fmla="*/ 1036844 w 2228421"/>
                <a:gd name="csY2567" fmla="*/ 907399 h 1496329"/>
                <a:gd name="csX2568" fmla="*/ 1035129 w 2228421"/>
                <a:gd name="csY2568" fmla="*/ 911686 h 1496329"/>
                <a:gd name="csX2569" fmla="*/ 1041987 w 2228421"/>
                <a:gd name="csY2569" fmla="*/ 912971 h 1496329"/>
                <a:gd name="csX2570" fmla="*/ 1048417 w 2228421"/>
                <a:gd name="csY2570" fmla="*/ 924115 h 1496329"/>
                <a:gd name="csX2571" fmla="*/ 1055703 w 2228421"/>
                <a:gd name="csY2571" fmla="*/ 926688 h 1496329"/>
                <a:gd name="csX2572" fmla="*/ 1059561 w 2228421"/>
                <a:gd name="csY2572" fmla="*/ 936546 h 1496329"/>
                <a:gd name="csX2573" fmla="*/ 1051846 w 2228421"/>
                <a:gd name="csY2573" fmla="*/ 942118 h 1496329"/>
                <a:gd name="csX2574" fmla="*/ 1058275 w 2228421"/>
                <a:gd name="csY2574" fmla="*/ 946404 h 1496329"/>
                <a:gd name="csX2575" fmla="*/ 1056561 w 2228421"/>
                <a:gd name="csY2575" fmla="*/ 951976 h 1496329"/>
                <a:gd name="csX2576" fmla="*/ 1061276 w 2228421"/>
                <a:gd name="csY2576" fmla="*/ 957548 h 1496329"/>
                <a:gd name="csX2577" fmla="*/ 1056989 w 2228421"/>
                <a:gd name="csY2577" fmla="*/ 960549 h 1496329"/>
                <a:gd name="csX2578" fmla="*/ 1053560 w 2228421"/>
                <a:gd name="csY2578" fmla="*/ 952834 h 1496329"/>
                <a:gd name="csX2579" fmla="*/ 1044559 w 2228421"/>
                <a:gd name="csY2579" fmla="*/ 953691 h 1496329"/>
                <a:gd name="csX2580" fmla="*/ 1039844 w 2228421"/>
                <a:gd name="csY2580" fmla="*/ 960549 h 1496329"/>
                <a:gd name="csX2581" fmla="*/ 1042416 w 2228421"/>
                <a:gd name="csY2581" fmla="*/ 965264 h 1496329"/>
                <a:gd name="csX2582" fmla="*/ 1050989 w 2228421"/>
                <a:gd name="csY2582" fmla="*/ 966549 h 1496329"/>
                <a:gd name="csX2583" fmla="*/ 1049703 w 2228421"/>
                <a:gd name="csY2583" fmla="*/ 972979 h 1496329"/>
                <a:gd name="csX2584" fmla="*/ 1044131 w 2228421"/>
                <a:gd name="csY2584" fmla="*/ 973836 h 1496329"/>
                <a:gd name="csX2585" fmla="*/ 1039416 w 2228421"/>
                <a:gd name="csY2585" fmla="*/ 980694 h 1496329"/>
                <a:gd name="csX2586" fmla="*/ 1045416 w 2228421"/>
                <a:gd name="csY2586" fmla="*/ 994839 h 1496329"/>
                <a:gd name="csX2587" fmla="*/ 1035558 w 2228421"/>
                <a:gd name="csY2587" fmla="*/ 1002554 h 1496329"/>
                <a:gd name="csX2588" fmla="*/ 1026128 w 2228421"/>
                <a:gd name="csY2588" fmla="*/ 1021414 h 1496329"/>
                <a:gd name="csX2589" fmla="*/ 1020985 w 2228421"/>
                <a:gd name="csY2589" fmla="*/ 1021842 h 1496329"/>
                <a:gd name="csX2590" fmla="*/ 1020985 w 2228421"/>
                <a:gd name="csY2590" fmla="*/ 1036415 h 1496329"/>
                <a:gd name="csX2591" fmla="*/ 1013698 w 2228421"/>
                <a:gd name="csY2591" fmla="*/ 1038987 h 1496329"/>
                <a:gd name="csX2592" fmla="*/ 1010269 w 2228421"/>
                <a:gd name="csY2592" fmla="*/ 1035987 h 1496329"/>
                <a:gd name="csX2593" fmla="*/ 1008555 w 2228421"/>
                <a:gd name="csY2593" fmla="*/ 1030843 h 1496329"/>
                <a:gd name="csX2594" fmla="*/ 1013698 w 2228421"/>
                <a:gd name="csY2594" fmla="*/ 1029558 h 1496329"/>
                <a:gd name="csX2595" fmla="*/ 1008555 w 2228421"/>
                <a:gd name="csY2595" fmla="*/ 1022699 h 1496329"/>
                <a:gd name="csX2596" fmla="*/ 1012841 w 2228421"/>
                <a:gd name="csY2596" fmla="*/ 1021414 h 1496329"/>
                <a:gd name="csX2597" fmla="*/ 1007269 w 2228421"/>
                <a:gd name="csY2597" fmla="*/ 1011127 h 1496329"/>
                <a:gd name="csX2598" fmla="*/ 1007269 w 2228421"/>
                <a:gd name="csY2598" fmla="*/ 1017556 h 1496329"/>
                <a:gd name="csX2599" fmla="*/ 1000411 w 2228421"/>
                <a:gd name="csY2599" fmla="*/ 1016699 h 1496329"/>
                <a:gd name="csX2600" fmla="*/ 1003411 w 2228421"/>
                <a:gd name="csY2600" fmla="*/ 1035987 h 1496329"/>
                <a:gd name="csX2601" fmla="*/ 993981 w 2228421"/>
                <a:gd name="csY2601" fmla="*/ 1022699 h 1496329"/>
                <a:gd name="csX2602" fmla="*/ 996982 w 2228421"/>
                <a:gd name="csY2602" fmla="*/ 1032986 h 1496329"/>
                <a:gd name="csX2603" fmla="*/ 985838 w 2228421"/>
                <a:gd name="csY2603" fmla="*/ 1027414 h 1496329"/>
                <a:gd name="csX2604" fmla="*/ 982409 w 2228421"/>
                <a:gd name="csY2604" fmla="*/ 1032129 h 1496329"/>
                <a:gd name="csX2605" fmla="*/ 989266 w 2228421"/>
                <a:gd name="csY2605" fmla="*/ 1038559 h 1496329"/>
                <a:gd name="csX2606" fmla="*/ 982837 w 2228421"/>
                <a:gd name="csY2606" fmla="*/ 1042416 h 1496329"/>
                <a:gd name="csX2607" fmla="*/ 972550 w 2228421"/>
                <a:gd name="csY2607" fmla="*/ 1045417 h 1496329"/>
                <a:gd name="csX2608" fmla="*/ 972979 w 2228421"/>
                <a:gd name="csY2608" fmla="*/ 1039416 h 1496329"/>
                <a:gd name="csX2609" fmla="*/ 962263 w 2228421"/>
                <a:gd name="csY2609" fmla="*/ 1038987 h 1496329"/>
                <a:gd name="csX2610" fmla="*/ 958834 w 2228421"/>
                <a:gd name="csY2610" fmla="*/ 1048846 h 1496329"/>
                <a:gd name="csX2611" fmla="*/ 966121 w 2228421"/>
                <a:gd name="csY2611" fmla="*/ 1050131 h 1496329"/>
                <a:gd name="csX2612" fmla="*/ 964835 w 2228421"/>
                <a:gd name="csY2612" fmla="*/ 1057418 h 1496329"/>
                <a:gd name="csX2613" fmla="*/ 947690 w 2228421"/>
                <a:gd name="csY2613" fmla="*/ 1055704 h 1496329"/>
                <a:gd name="csX2614" fmla="*/ 939975 w 2228421"/>
                <a:gd name="csY2614" fmla="*/ 1065562 h 1496329"/>
                <a:gd name="csX2615" fmla="*/ 934831 w 2228421"/>
                <a:gd name="csY2615" fmla="*/ 1059990 h 1496329"/>
                <a:gd name="csX2616" fmla="*/ 933974 w 2228421"/>
                <a:gd name="csY2616" fmla="*/ 1064705 h 1496329"/>
                <a:gd name="csX2617" fmla="*/ 926687 w 2228421"/>
                <a:gd name="csY2617" fmla="*/ 1067276 h 1496329"/>
                <a:gd name="csX2618" fmla="*/ 912543 w 2228421"/>
                <a:gd name="csY2618" fmla="*/ 1063419 h 1496329"/>
                <a:gd name="csX2619" fmla="*/ 910828 w 2228421"/>
                <a:gd name="csY2619" fmla="*/ 1065562 h 1496329"/>
                <a:gd name="csX2620" fmla="*/ 918543 w 2228421"/>
                <a:gd name="csY2620" fmla="*/ 1065133 h 1496329"/>
                <a:gd name="csX2621" fmla="*/ 921544 w 2228421"/>
                <a:gd name="csY2621" fmla="*/ 1073706 h 1496329"/>
                <a:gd name="csX2622" fmla="*/ 899684 w 2228421"/>
                <a:gd name="csY2622" fmla="*/ 1077563 h 1496329"/>
                <a:gd name="csX2623" fmla="*/ 898398 w 2228421"/>
                <a:gd name="csY2623" fmla="*/ 1082278 h 1496329"/>
                <a:gd name="csX2624" fmla="*/ 893683 w 2228421"/>
                <a:gd name="csY2624" fmla="*/ 1082278 h 1496329"/>
                <a:gd name="csX2625" fmla="*/ 895398 w 2228421"/>
                <a:gd name="csY2625" fmla="*/ 1074563 h 1496329"/>
                <a:gd name="csX2626" fmla="*/ 888540 w 2228421"/>
                <a:gd name="csY2626" fmla="*/ 1080993 h 1496329"/>
                <a:gd name="csX2627" fmla="*/ 879539 w 2228421"/>
                <a:gd name="csY2627" fmla="*/ 1080993 h 1496329"/>
                <a:gd name="csX2628" fmla="*/ 874395 w 2228421"/>
                <a:gd name="csY2628" fmla="*/ 1076277 h 1496329"/>
                <a:gd name="csX2629" fmla="*/ 877395 w 2228421"/>
                <a:gd name="csY2629" fmla="*/ 1071134 h 1496329"/>
                <a:gd name="csX2630" fmla="*/ 871823 w 2228421"/>
                <a:gd name="csY2630" fmla="*/ 1066848 h 1496329"/>
                <a:gd name="csX2631" fmla="*/ 865394 w 2228421"/>
                <a:gd name="csY2631" fmla="*/ 1068991 h 1496329"/>
                <a:gd name="csX2632" fmla="*/ 866251 w 2228421"/>
                <a:gd name="csY2632" fmla="*/ 1074992 h 1496329"/>
                <a:gd name="csX2633" fmla="*/ 852106 w 2228421"/>
                <a:gd name="csY2633" fmla="*/ 1074992 h 1496329"/>
                <a:gd name="csX2634" fmla="*/ 859393 w 2228421"/>
                <a:gd name="csY2634" fmla="*/ 1068562 h 1496329"/>
                <a:gd name="csX2635" fmla="*/ 853392 w 2228421"/>
                <a:gd name="csY2635" fmla="*/ 1067705 h 1496329"/>
                <a:gd name="csX2636" fmla="*/ 860250 w 2228421"/>
                <a:gd name="csY2636" fmla="*/ 1064276 h 1496329"/>
                <a:gd name="csX2637" fmla="*/ 857250 w 2228421"/>
                <a:gd name="csY2637" fmla="*/ 1059132 h 1496329"/>
                <a:gd name="csX2638" fmla="*/ 866251 w 2228421"/>
                <a:gd name="csY2638" fmla="*/ 1053989 h 1496329"/>
                <a:gd name="csX2639" fmla="*/ 863679 w 2228421"/>
                <a:gd name="csY2639" fmla="*/ 1048846 h 1496329"/>
                <a:gd name="csX2640" fmla="*/ 854678 w 2228421"/>
                <a:gd name="csY2640" fmla="*/ 1048417 h 1496329"/>
                <a:gd name="csX2641" fmla="*/ 851249 w 2228421"/>
                <a:gd name="csY2641" fmla="*/ 1055275 h 1496329"/>
                <a:gd name="csX2642" fmla="*/ 840962 w 2228421"/>
                <a:gd name="csY2642" fmla="*/ 1052274 h 1496329"/>
                <a:gd name="csX2643" fmla="*/ 838391 w 2228421"/>
                <a:gd name="csY2643" fmla="*/ 1038987 h 1496329"/>
                <a:gd name="csX2644" fmla="*/ 821674 w 2228421"/>
                <a:gd name="csY2644" fmla="*/ 1019270 h 1496329"/>
                <a:gd name="csX2645" fmla="*/ 822531 w 2228421"/>
                <a:gd name="csY2645" fmla="*/ 1011984 h 1496329"/>
                <a:gd name="csX2646" fmla="*/ 827675 w 2228421"/>
                <a:gd name="csY2646" fmla="*/ 1011984 h 1496329"/>
                <a:gd name="csX2647" fmla="*/ 824246 w 2228421"/>
                <a:gd name="csY2647" fmla="*/ 1006840 h 1496329"/>
                <a:gd name="csX2648" fmla="*/ 830675 w 2228421"/>
                <a:gd name="csY2648" fmla="*/ 1003840 h 1496329"/>
                <a:gd name="csX2649" fmla="*/ 826818 w 2228421"/>
                <a:gd name="csY2649" fmla="*/ 998268 h 1496329"/>
                <a:gd name="csX2650" fmla="*/ 831104 w 2228421"/>
                <a:gd name="csY2650" fmla="*/ 998268 h 1496329"/>
                <a:gd name="csX2651" fmla="*/ 831533 w 2228421"/>
                <a:gd name="csY2651" fmla="*/ 993553 h 1496329"/>
                <a:gd name="csX2652" fmla="*/ 839676 w 2228421"/>
                <a:gd name="csY2652" fmla="*/ 986695 h 1496329"/>
                <a:gd name="csX2653" fmla="*/ 845677 w 2228421"/>
                <a:gd name="csY2653" fmla="*/ 985838 h 1496329"/>
                <a:gd name="csX2654" fmla="*/ 850392 w 2228421"/>
                <a:gd name="csY2654" fmla="*/ 991838 h 1496329"/>
                <a:gd name="csX2655" fmla="*/ 851249 w 2228421"/>
                <a:gd name="csY2655" fmla="*/ 983266 h 1496329"/>
                <a:gd name="csX2656" fmla="*/ 845249 w 2228421"/>
                <a:gd name="csY2656" fmla="*/ 981980 h 1496329"/>
                <a:gd name="csX2657" fmla="*/ 843534 w 2228421"/>
                <a:gd name="csY2657" fmla="*/ 975979 h 1496329"/>
                <a:gd name="csX2658" fmla="*/ 862394 w 2228421"/>
                <a:gd name="csY2658" fmla="*/ 967407 h 1496329"/>
                <a:gd name="csX2659" fmla="*/ 869251 w 2228421"/>
                <a:gd name="csY2659" fmla="*/ 958405 h 1496329"/>
                <a:gd name="csX2660" fmla="*/ 888540 w 2228421"/>
                <a:gd name="csY2660" fmla="*/ 951976 h 1496329"/>
                <a:gd name="csX2661" fmla="*/ 890254 w 2228421"/>
                <a:gd name="csY2661" fmla="*/ 941689 h 1496329"/>
                <a:gd name="csX2662" fmla="*/ 903970 w 2228421"/>
                <a:gd name="csY2662" fmla="*/ 923258 h 1496329"/>
                <a:gd name="csX2663" fmla="*/ 907828 w 2228421"/>
                <a:gd name="csY2663" fmla="*/ 926259 h 1496329"/>
                <a:gd name="csX2664" fmla="*/ 903541 w 2228421"/>
                <a:gd name="csY2664" fmla="*/ 938689 h 1496329"/>
                <a:gd name="csX2665" fmla="*/ 907828 w 2228421"/>
                <a:gd name="csY2665" fmla="*/ 942975 h 1496329"/>
                <a:gd name="csX2666" fmla="*/ 915972 w 2228421"/>
                <a:gd name="csY2666" fmla="*/ 940832 h 1496329"/>
                <a:gd name="csX2667" fmla="*/ 917686 w 2228421"/>
                <a:gd name="csY2667" fmla="*/ 935689 h 1496329"/>
                <a:gd name="csX2668" fmla="*/ 911685 w 2228421"/>
                <a:gd name="csY2668" fmla="*/ 932688 h 1496329"/>
                <a:gd name="csX2669" fmla="*/ 910400 w 2228421"/>
                <a:gd name="csY2669" fmla="*/ 926688 h 1496329"/>
                <a:gd name="csX2670" fmla="*/ 920686 w 2228421"/>
                <a:gd name="csY2670" fmla="*/ 920687 h 1496329"/>
                <a:gd name="csX2671" fmla="*/ 930974 w 2228421"/>
                <a:gd name="csY2671" fmla="*/ 921115 h 1496329"/>
                <a:gd name="csX2672" fmla="*/ 921544 w 2228421"/>
                <a:gd name="csY2672" fmla="*/ 910828 h 1496329"/>
                <a:gd name="csX2673" fmla="*/ 926687 w 2228421"/>
                <a:gd name="csY2673" fmla="*/ 905685 h 1496329"/>
                <a:gd name="csX2674" fmla="*/ 932259 w 2228421"/>
                <a:gd name="csY2674" fmla="*/ 906970 h 1496329"/>
                <a:gd name="csX2675" fmla="*/ 933117 w 2228421"/>
                <a:gd name="csY2675" fmla="*/ 897112 h 1496329"/>
                <a:gd name="csX2676" fmla="*/ 935260 w 2228421"/>
                <a:gd name="csY2676" fmla="*/ 902684 h 1496329"/>
                <a:gd name="csX2677" fmla="*/ 939975 w 2228421"/>
                <a:gd name="csY2677" fmla="*/ 902684 h 1496329"/>
                <a:gd name="csX2678" fmla="*/ 953262 w 2228421"/>
                <a:gd name="csY2678" fmla="*/ 877824 h 1496329"/>
                <a:gd name="csX2679" fmla="*/ 948976 w 2228421"/>
                <a:gd name="csY2679" fmla="*/ 870966 h 1496329"/>
                <a:gd name="csX2680" fmla="*/ 944690 w 2228421"/>
                <a:gd name="csY2680" fmla="*/ 873109 h 1496329"/>
                <a:gd name="csX2681" fmla="*/ 948119 w 2228421"/>
                <a:gd name="csY2681" fmla="*/ 857250 h 1496329"/>
                <a:gd name="csX2682" fmla="*/ 943404 w 2228421"/>
                <a:gd name="csY2682" fmla="*/ 855964 h 1496329"/>
                <a:gd name="csX2683" fmla="*/ 953691 w 2228421"/>
                <a:gd name="csY2683" fmla="*/ 849964 h 1496329"/>
                <a:gd name="csX2684" fmla="*/ 1060418 w 2228421"/>
                <a:gd name="csY2684" fmla="*/ 568786 h 1496329"/>
                <a:gd name="csX2685" fmla="*/ 1050989 w 2228421"/>
                <a:gd name="csY2685" fmla="*/ 581215 h 1496329"/>
                <a:gd name="csX2686" fmla="*/ 1043702 w 2228421"/>
                <a:gd name="csY2686" fmla="*/ 581644 h 1496329"/>
                <a:gd name="csX2687" fmla="*/ 1047560 w 2228421"/>
                <a:gd name="csY2687" fmla="*/ 572214 h 1496329"/>
                <a:gd name="csX2688" fmla="*/ 1060418 w 2228421"/>
                <a:gd name="csY2688" fmla="*/ 568786 h 1496329"/>
                <a:gd name="csX2689" fmla="*/ 1041130 w 2228421"/>
                <a:gd name="csY2689" fmla="*/ 660083 h 1496329"/>
                <a:gd name="csX2690" fmla="*/ 1045416 w 2228421"/>
                <a:gd name="csY2690" fmla="*/ 668227 h 1496329"/>
                <a:gd name="csX2691" fmla="*/ 1056989 w 2228421"/>
                <a:gd name="csY2691" fmla="*/ 674227 h 1496329"/>
                <a:gd name="csX2692" fmla="*/ 1053132 w 2228421"/>
                <a:gd name="csY2692" fmla="*/ 682800 h 1496329"/>
                <a:gd name="csX2693" fmla="*/ 1053560 w 2228421"/>
                <a:gd name="csY2693" fmla="*/ 682800 h 1496329"/>
                <a:gd name="csX2694" fmla="*/ 1054418 w 2228421"/>
                <a:gd name="csY2694" fmla="*/ 684085 h 1496329"/>
                <a:gd name="csX2695" fmla="*/ 1052703 w 2228421"/>
                <a:gd name="csY2695" fmla="*/ 685372 h 1496329"/>
                <a:gd name="csX2696" fmla="*/ 1052274 w 2228421"/>
                <a:gd name="csY2696" fmla="*/ 684514 h 1496329"/>
                <a:gd name="csX2697" fmla="*/ 1051846 w 2228421"/>
                <a:gd name="csY2697" fmla="*/ 686229 h 1496329"/>
                <a:gd name="csX2698" fmla="*/ 1046702 w 2228421"/>
                <a:gd name="csY2698" fmla="*/ 684514 h 1496329"/>
                <a:gd name="csX2699" fmla="*/ 1048417 w 2228421"/>
                <a:gd name="csY2699" fmla="*/ 679799 h 1496329"/>
                <a:gd name="csX2700" fmla="*/ 1043702 w 2228421"/>
                <a:gd name="csY2700" fmla="*/ 669513 h 1496329"/>
                <a:gd name="csX2701" fmla="*/ 1041130 w 2228421"/>
                <a:gd name="csY2701" fmla="*/ 670370 h 1496329"/>
                <a:gd name="csX2702" fmla="*/ 1041130 w 2228421"/>
                <a:gd name="csY2702" fmla="*/ 660083 h 1496329"/>
                <a:gd name="csX2703" fmla="*/ 1050560 w 2228421"/>
                <a:gd name="csY2703" fmla="*/ 745379 h 1496329"/>
                <a:gd name="csX2704" fmla="*/ 1051417 w 2228421"/>
                <a:gd name="csY2704" fmla="*/ 749665 h 1496329"/>
                <a:gd name="csX2705" fmla="*/ 1055275 w 2228421"/>
                <a:gd name="csY2705" fmla="*/ 748379 h 1496329"/>
                <a:gd name="csX2706" fmla="*/ 1051846 w 2228421"/>
                <a:gd name="csY2706" fmla="*/ 752665 h 1496329"/>
                <a:gd name="csX2707" fmla="*/ 1055275 w 2228421"/>
                <a:gd name="csY2707" fmla="*/ 754380 h 1496329"/>
                <a:gd name="csX2708" fmla="*/ 1042845 w 2228421"/>
                <a:gd name="csY2708" fmla="*/ 765524 h 1496329"/>
                <a:gd name="csX2709" fmla="*/ 1035987 w 2228421"/>
                <a:gd name="csY2709" fmla="*/ 763810 h 1496329"/>
                <a:gd name="csX2710" fmla="*/ 1030843 w 2228421"/>
                <a:gd name="csY2710" fmla="*/ 756095 h 1496329"/>
                <a:gd name="csX2711" fmla="*/ 1032129 w 2228421"/>
                <a:gd name="csY2711" fmla="*/ 750094 h 1496329"/>
                <a:gd name="csX2712" fmla="*/ 1050560 w 2228421"/>
                <a:gd name="csY2712" fmla="*/ 745379 h 1496329"/>
                <a:gd name="csX2713" fmla="*/ 996553 w 2228421"/>
                <a:gd name="csY2713" fmla="*/ 525494 h 1496329"/>
                <a:gd name="csX2714" fmla="*/ 1002125 w 2228421"/>
                <a:gd name="csY2714" fmla="*/ 527638 h 1496329"/>
                <a:gd name="csX2715" fmla="*/ 1000839 w 2228421"/>
                <a:gd name="csY2715" fmla="*/ 533638 h 1496329"/>
                <a:gd name="csX2716" fmla="*/ 1005126 w 2228421"/>
                <a:gd name="csY2716" fmla="*/ 532352 h 1496329"/>
                <a:gd name="csX2717" fmla="*/ 1007697 w 2228421"/>
                <a:gd name="csY2717" fmla="*/ 539639 h 1496329"/>
                <a:gd name="csX2718" fmla="*/ 1013698 w 2228421"/>
                <a:gd name="csY2718" fmla="*/ 540496 h 1496329"/>
                <a:gd name="csX2719" fmla="*/ 1016270 w 2228421"/>
                <a:gd name="csY2719" fmla="*/ 535781 h 1496329"/>
                <a:gd name="csX2720" fmla="*/ 1026986 w 2228421"/>
                <a:gd name="csY2720" fmla="*/ 538353 h 1496329"/>
                <a:gd name="csX2721" fmla="*/ 1029986 w 2228421"/>
                <a:gd name="csY2721" fmla="*/ 546068 h 1496329"/>
                <a:gd name="csX2722" fmla="*/ 1038987 w 2228421"/>
                <a:gd name="csY2722" fmla="*/ 549069 h 1496329"/>
                <a:gd name="csX2723" fmla="*/ 1037273 w 2228421"/>
                <a:gd name="csY2723" fmla="*/ 560642 h 1496329"/>
                <a:gd name="csX2724" fmla="*/ 1033844 w 2228421"/>
                <a:gd name="csY2724" fmla="*/ 552926 h 1496329"/>
                <a:gd name="csX2725" fmla="*/ 1027414 w 2228421"/>
                <a:gd name="csY2725" fmla="*/ 554212 h 1496329"/>
                <a:gd name="csX2726" fmla="*/ 1026128 w 2228421"/>
                <a:gd name="csY2726" fmla="*/ 560642 h 1496329"/>
                <a:gd name="csX2727" fmla="*/ 1018413 w 2228421"/>
                <a:gd name="csY2727" fmla="*/ 555927 h 1496329"/>
                <a:gd name="csX2728" fmla="*/ 1021413 w 2228421"/>
                <a:gd name="csY2728" fmla="*/ 567500 h 1496329"/>
                <a:gd name="csX2729" fmla="*/ 1011126 w 2228421"/>
                <a:gd name="csY2729" fmla="*/ 564071 h 1496329"/>
                <a:gd name="csX2730" fmla="*/ 1008126 w 2228421"/>
                <a:gd name="csY2730" fmla="*/ 567928 h 1496329"/>
                <a:gd name="csX2731" fmla="*/ 1017556 w 2228421"/>
                <a:gd name="csY2731" fmla="*/ 573500 h 1496329"/>
                <a:gd name="csX2732" fmla="*/ 1013698 w 2228421"/>
                <a:gd name="csY2732" fmla="*/ 579072 h 1496329"/>
                <a:gd name="csX2733" fmla="*/ 1008555 w 2228421"/>
                <a:gd name="csY2733" fmla="*/ 578215 h 1496329"/>
                <a:gd name="csX2734" fmla="*/ 1013270 w 2228421"/>
                <a:gd name="csY2734" fmla="*/ 584216 h 1496329"/>
                <a:gd name="csX2735" fmla="*/ 1040701 w 2228421"/>
                <a:gd name="csY2735" fmla="*/ 582073 h 1496329"/>
                <a:gd name="csX2736" fmla="*/ 1044131 w 2228421"/>
                <a:gd name="csY2736" fmla="*/ 585073 h 1496329"/>
                <a:gd name="csX2737" fmla="*/ 1039416 w 2228421"/>
                <a:gd name="csY2737" fmla="*/ 587216 h 1496329"/>
                <a:gd name="csX2738" fmla="*/ 1042845 w 2228421"/>
                <a:gd name="csY2738" fmla="*/ 594074 h 1496329"/>
                <a:gd name="csX2739" fmla="*/ 1052274 w 2228421"/>
                <a:gd name="csY2739" fmla="*/ 590217 h 1496329"/>
                <a:gd name="csX2740" fmla="*/ 1054418 w 2228421"/>
                <a:gd name="csY2740" fmla="*/ 603933 h 1496329"/>
                <a:gd name="csX2741" fmla="*/ 1047560 w 2228421"/>
                <a:gd name="csY2741" fmla="*/ 605219 h 1496329"/>
                <a:gd name="csX2742" fmla="*/ 1051417 w 2228421"/>
                <a:gd name="csY2742" fmla="*/ 621935 h 1496329"/>
                <a:gd name="csX2743" fmla="*/ 1043273 w 2228421"/>
                <a:gd name="csY2743" fmla="*/ 627079 h 1496329"/>
                <a:gd name="csX2744" fmla="*/ 1038558 w 2228421"/>
                <a:gd name="csY2744" fmla="*/ 623649 h 1496329"/>
                <a:gd name="csX2745" fmla="*/ 1036844 w 2228421"/>
                <a:gd name="csY2745" fmla="*/ 631793 h 1496329"/>
                <a:gd name="csX2746" fmla="*/ 1018842 w 2228421"/>
                <a:gd name="csY2746" fmla="*/ 624078 h 1496329"/>
                <a:gd name="csX2747" fmla="*/ 1018413 w 2228421"/>
                <a:gd name="csY2747" fmla="*/ 621078 h 1496329"/>
                <a:gd name="csX2748" fmla="*/ 1026557 w 2228421"/>
                <a:gd name="csY2748" fmla="*/ 619363 h 1496329"/>
                <a:gd name="csX2749" fmla="*/ 1032986 w 2228421"/>
                <a:gd name="csY2749" fmla="*/ 612077 h 1496329"/>
                <a:gd name="csX2750" fmla="*/ 1032558 w 2228421"/>
                <a:gd name="csY2750" fmla="*/ 605647 h 1496329"/>
                <a:gd name="csX2751" fmla="*/ 1026557 w 2228421"/>
                <a:gd name="csY2751" fmla="*/ 607362 h 1496329"/>
                <a:gd name="csX2752" fmla="*/ 1024414 w 2228421"/>
                <a:gd name="csY2752" fmla="*/ 598789 h 1496329"/>
                <a:gd name="csX2753" fmla="*/ 1015841 w 2228421"/>
                <a:gd name="csY2753" fmla="*/ 595360 h 1496329"/>
                <a:gd name="csX2754" fmla="*/ 1015841 w 2228421"/>
                <a:gd name="csY2754" fmla="*/ 590645 h 1496329"/>
                <a:gd name="csX2755" fmla="*/ 1010269 w 2228421"/>
                <a:gd name="csY2755" fmla="*/ 600504 h 1496329"/>
                <a:gd name="csX2756" fmla="*/ 1007269 w 2228421"/>
                <a:gd name="csY2756" fmla="*/ 592789 h 1496329"/>
                <a:gd name="csX2757" fmla="*/ 977265 w 2228421"/>
                <a:gd name="csY2757" fmla="*/ 590645 h 1496329"/>
                <a:gd name="csX2758" fmla="*/ 966549 w 2228421"/>
                <a:gd name="csY2758" fmla="*/ 605647 h 1496329"/>
                <a:gd name="csX2759" fmla="*/ 938689 w 2228421"/>
                <a:gd name="csY2759" fmla="*/ 596646 h 1496329"/>
                <a:gd name="csX2760" fmla="*/ 942975 w 2228421"/>
                <a:gd name="csY2760" fmla="*/ 581215 h 1496329"/>
                <a:gd name="csX2761" fmla="*/ 950690 w 2228421"/>
                <a:gd name="csY2761" fmla="*/ 586788 h 1496329"/>
                <a:gd name="csX2762" fmla="*/ 966121 w 2228421"/>
                <a:gd name="csY2762" fmla="*/ 589359 h 1496329"/>
                <a:gd name="csX2763" fmla="*/ 971264 w 2228421"/>
                <a:gd name="csY2763" fmla="*/ 585073 h 1496329"/>
                <a:gd name="csX2764" fmla="*/ 973407 w 2228421"/>
                <a:gd name="csY2764" fmla="*/ 573500 h 1496329"/>
                <a:gd name="csX2765" fmla="*/ 975979 w 2228421"/>
                <a:gd name="csY2765" fmla="*/ 582502 h 1496329"/>
                <a:gd name="csX2766" fmla="*/ 984123 w 2228421"/>
                <a:gd name="csY2766" fmla="*/ 582502 h 1496329"/>
                <a:gd name="csX2767" fmla="*/ 984552 w 2228421"/>
                <a:gd name="csY2767" fmla="*/ 576501 h 1496329"/>
                <a:gd name="csX2768" fmla="*/ 979408 w 2228421"/>
                <a:gd name="csY2768" fmla="*/ 573500 h 1496329"/>
                <a:gd name="csX2769" fmla="*/ 981551 w 2228421"/>
                <a:gd name="csY2769" fmla="*/ 559784 h 1496329"/>
                <a:gd name="csX2770" fmla="*/ 991410 w 2228421"/>
                <a:gd name="csY2770" fmla="*/ 564928 h 1496329"/>
                <a:gd name="csX2771" fmla="*/ 1000411 w 2228421"/>
                <a:gd name="csY2771" fmla="*/ 559784 h 1496329"/>
                <a:gd name="csX2772" fmla="*/ 996125 w 2228421"/>
                <a:gd name="csY2772" fmla="*/ 549497 h 1496329"/>
                <a:gd name="csX2773" fmla="*/ 981980 w 2228421"/>
                <a:gd name="csY2773" fmla="*/ 537067 h 1496329"/>
                <a:gd name="csX2774" fmla="*/ 996553 w 2228421"/>
                <a:gd name="csY2774" fmla="*/ 525494 h 1496329"/>
                <a:gd name="csX2775" fmla="*/ 1046274 w 2228421"/>
                <a:gd name="csY2775" fmla="*/ 1019270 h 1496329"/>
                <a:gd name="csX2776" fmla="*/ 1052274 w 2228421"/>
                <a:gd name="csY2776" fmla="*/ 1023985 h 1496329"/>
                <a:gd name="csX2777" fmla="*/ 1050560 w 2228421"/>
                <a:gd name="csY2777" fmla="*/ 1028700 h 1496329"/>
                <a:gd name="csX2778" fmla="*/ 1044131 w 2228421"/>
                <a:gd name="csY2778" fmla="*/ 1026557 h 1496329"/>
                <a:gd name="csX2779" fmla="*/ 1046274 w 2228421"/>
                <a:gd name="csY2779" fmla="*/ 1019270 h 1496329"/>
                <a:gd name="csX2780" fmla="*/ 1040701 w 2228421"/>
                <a:gd name="csY2780" fmla="*/ 684514 h 1496329"/>
                <a:gd name="csX2781" fmla="*/ 1039416 w 2228421"/>
                <a:gd name="csY2781" fmla="*/ 687943 h 1496329"/>
                <a:gd name="csX2782" fmla="*/ 1044131 w 2228421"/>
                <a:gd name="csY2782" fmla="*/ 699087 h 1496329"/>
                <a:gd name="csX2783" fmla="*/ 1037273 w 2228421"/>
                <a:gd name="csY2783" fmla="*/ 692658 h 1496329"/>
                <a:gd name="csX2784" fmla="*/ 1040701 w 2228421"/>
                <a:gd name="csY2784" fmla="*/ 684514 h 1496329"/>
                <a:gd name="csX2785" fmla="*/ 1039416 w 2228421"/>
                <a:gd name="csY2785" fmla="*/ 535781 h 1496329"/>
                <a:gd name="csX2786" fmla="*/ 1043273 w 2228421"/>
                <a:gd name="csY2786" fmla="*/ 541782 h 1496329"/>
                <a:gd name="csX2787" fmla="*/ 1038558 w 2228421"/>
                <a:gd name="csY2787" fmla="*/ 546926 h 1496329"/>
                <a:gd name="csX2788" fmla="*/ 1032986 w 2228421"/>
                <a:gd name="csY2788" fmla="*/ 539639 h 1496329"/>
                <a:gd name="csX2789" fmla="*/ 1039416 w 2228421"/>
                <a:gd name="csY2789" fmla="*/ 535781 h 1496329"/>
                <a:gd name="csX2790" fmla="*/ 1038987 w 2228421"/>
                <a:gd name="csY2790" fmla="*/ 1024414 h 1496329"/>
                <a:gd name="csX2791" fmla="*/ 1038130 w 2228421"/>
                <a:gd name="csY2791" fmla="*/ 1030843 h 1496329"/>
                <a:gd name="csX2792" fmla="*/ 1032558 w 2228421"/>
                <a:gd name="csY2792" fmla="*/ 1033415 h 1496329"/>
                <a:gd name="csX2793" fmla="*/ 1035129 w 2228421"/>
                <a:gd name="csY2793" fmla="*/ 1026128 h 1496329"/>
                <a:gd name="csX2794" fmla="*/ 1038987 w 2228421"/>
                <a:gd name="csY2794" fmla="*/ 1024414 h 1496329"/>
                <a:gd name="csX2795" fmla="*/ 1016699 w 2228421"/>
                <a:gd name="csY2795" fmla="*/ 1414463 h 1496329"/>
                <a:gd name="csX2796" fmla="*/ 1025700 w 2228421"/>
                <a:gd name="csY2796" fmla="*/ 1417463 h 1496329"/>
                <a:gd name="csX2797" fmla="*/ 1030415 w 2228421"/>
                <a:gd name="csY2797" fmla="*/ 1422178 h 1496329"/>
                <a:gd name="csX2798" fmla="*/ 1025700 w 2228421"/>
                <a:gd name="csY2798" fmla="*/ 1424321 h 1496329"/>
                <a:gd name="csX2799" fmla="*/ 1011126 w 2228421"/>
                <a:gd name="csY2799" fmla="*/ 1417034 h 1496329"/>
                <a:gd name="csX2800" fmla="*/ 1016699 w 2228421"/>
                <a:gd name="csY2800" fmla="*/ 1414463 h 1496329"/>
                <a:gd name="csX2801" fmla="*/ 1028700 w 2228421"/>
                <a:gd name="csY2801" fmla="*/ 650224 h 1496329"/>
                <a:gd name="csX2802" fmla="*/ 1027843 w 2228421"/>
                <a:gd name="csY2802" fmla="*/ 661797 h 1496329"/>
                <a:gd name="csX2803" fmla="*/ 1026986 w 2228421"/>
                <a:gd name="csY2803" fmla="*/ 662226 h 1496329"/>
                <a:gd name="csX2804" fmla="*/ 1023556 w 2228421"/>
                <a:gd name="csY2804" fmla="*/ 656654 h 1496329"/>
                <a:gd name="csX2805" fmla="*/ 1028700 w 2228421"/>
                <a:gd name="csY2805" fmla="*/ 650224 h 1496329"/>
                <a:gd name="csX2806" fmla="*/ 1018413 w 2228421"/>
                <a:gd name="csY2806" fmla="*/ 630079 h 1496329"/>
                <a:gd name="csX2807" fmla="*/ 1023128 w 2228421"/>
                <a:gd name="csY2807" fmla="*/ 648510 h 1496329"/>
                <a:gd name="csX2808" fmla="*/ 1008126 w 2228421"/>
                <a:gd name="csY2808" fmla="*/ 653225 h 1496329"/>
                <a:gd name="csX2809" fmla="*/ 1009412 w 2228421"/>
                <a:gd name="csY2809" fmla="*/ 636937 h 1496329"/>
                <a:gd name="csX2810" fmla="*/ 1018413 w 2228421"/>
                <a:gd name="csY2810" fmla="*/ 630079 h 1496329"/>
                <a:gd name="csX2811" fmla="*/ 973407 w 2228421"/>
                <a:gd name="csY2811" fmla="*/ 1454753 h 1496329"/>
                <a:gd name="csX2812" fmla="*/ 987123 w 2228421"/>
                <a:gd name="csY2812" fmla="*/ 1463326 h 1496329"/>
                <a:gd name="csX2813" fmla="*/ 982837 w 2228421"/>
                <a:gd name="csY2813" fmla="*/ 1465041 h 1496329"/>
                <a:gd name="csX2814" fmla="*/ 988409 w 2228421"/>
                <a:gd name="csY2814" fmla="*/ 1466326 h 1496329"/>
                <a:gd name="csX2815" fmla="*/ 989266 w 2228421"/>
                <a:gd name="csY2815" fmla="*/ 1471898 h 1496329"/>
                <a:gd name="csX2816" fmla="*/ 1007697 w 2228421"/>
                <a:gd name="csY2816" fmla="*/ 1474042 h 1496329"/>
                <a:gd name="csX2817" fmla="*/ 1011126 w 2228421"/>
                <a:gd name="csY2817" fmla="*/ 1468041 h 1496329"/>
                <a:gd name="csX2818" fmla="*/ 1020556 w 2228421"/>
                <a:gd name="csY2818" fmla="*/ 1469755 h 1496329"/>
                <a:gd name="csX2819" fmla="*/ 1020985 w 2228421"/>
                <a:gd name="csY2819" fmla="*/ 1479614 h 1496329"/>
                <a:gd name="csX2820" fmla="*/ 1011126 w 2228421"/>
                <a:gd name="csY2820" fmla="*/ 1481757 h 1496329"/>
                <a:gd name="csX2821" fmla="*/ 1007269 w 2228421"/>
                <a:gd name="csY2821" fmla="*/ 1487757 h 1496329"/>
                <a:gd name="csX2822" fmla="*/ 1010269 w 2228421"/>
                <a:gd name="csY2822" fmla="*/ 1495473 h 1496329"/>
                <a:gd name="csX2823" fmla="*/ 1002125 w 2228421"/>
                <a:gd name="csY2823" fmla="*/ 1496330 h 1496329"/>
                <a:gd name="csX2824" fmla="*/ 994410 w 2228421"/>
                <a:gd name="csY2824" fmla="*/ 1478328 h 1496329"/>
                <a:gd name="csX2825" fmla="*/ 972979 w 2228421"/>
                <a:gd name="csY2825" fmla="*/ 1465469 h 1496329"/>
                <a:gd name="csX2826" fmla="*/ 976836 w 2228421"/>
                <a:gd name="csY2826" fmla="*/ 1463326 h 1496329"/>
                <a:gd name="csX2827" fmla="*/ 972550 w 2228421"/>
                <a:gd name="csY2827" fmla="*/ 1460754 h 1496329"/>
                <a:gd name="csX2828" fmla="*/ 973407 w 2228421"/>
                <a:gd name="csY2828" fmla="*/ 1454753 h 1496329"/>
                <a:gd name="csX2829" fmla="*/ 1013270 w 2228421"/>
                <a:gd name="csY2829" fmla="*/ 656225 h 1496329"/>
                <a:gd name="csX2830" fmla="*/ 1015841 w 2228421"/>
                <a:gd name="csY2830" fmla="*/ 663512 h 1496329"/>
                <a:gd name="csX2831" fmla="*/ 1020128 w 2228421"/>
                <a:gd name="csY2831" fmla="*/ 661369 h 1496329"/>
                <a:gd name="csX2832" fmla="*/ 1020985 w 2228421"/>
                <a:gd name="csY2832" fmla="*/ 663083 h 1496329"/>
                <a:gd name="csX2833" fmla="*/ 1008983 w 2228421"/>
                <a:gd name="csY2833" fmla="*/ 678085 h 1496329"/>
                <a:gd name="csX2834" fmla="*/ 1012841 w 2228421"/>
                <a:gd name="csY2834" fmla="*/ 680657 h 1496329"/>
                <a:gd name="csX2835" fmla="*/ 1010269 w 2228421"/>
                <a:gd name="csY2835" fmla="*/ 685372 h 1496329"/>
                <a:gd name="csX2836" fmla="*/ 1000839 w 2228421"/>
                <a:gd name="csY2836" fmla="*/ 680228 h 1496329"/>
                <a:gd name="csX2837" fmla="*/ 999554 w 2228421"/>
                <a:gd name="csY2837" fmla="*/ 673370 h 1496329"/>
                <a:gd name="csX2838" fmla="*/ 1002554 w 2228421"/>
                <a:gd name="csY2838" fmla="*/ 662654 h 1496329"/>
                <a:gd name="csX2839" fmla="*/ 1007697 w 2228421"/>
                <a:gd name="csY2839" fmla="*/ 663512 h 1496329"/>
                <a:gd name="csX2840" fmla="*/ 1013270 w 2228421"/>
                <a:gd name="csY2840" fmla="*/ 656225 h 1496329"/>
                <a:gd name="csX2841" fmla="*/ 1018842 w 2228421"/>
                <a:gd name="csY2841" fmla="*/ 871395 h 1496329"/>
                <a:gd name="csX2842" fmla="*/ 1018413 w 2228421"/>
                <a:gd name="csY2842" fmla="*/ 876538 h 1496329"/>
                <a:gd name="csX2843" fmla="*/ 1009412 w 2228421"/>
                <a:gd name="csY2843" fmla="*/ 880396 h 1496329"/>
                <a:gd name="csX2844" fmla="*/ 1011984 w 2228421"/>
                <a:gd name="csY2844" fmla="*/ 873109 h 1496329"/>
                <a:gd name="csX2845" fmla="*/ 1018842 w 2228421"/>
                <a:gd name="csY2845" fmla="*/ 871395 h 1496329"/>
                <a:gd name="csX2846" fmla="*/ 1012412 w 2228421"/>
                <a:gd name="csY2846" fmla="*/ 433769 h 1496329"/>
                <a:gd name="csX2847" fmla="*/ 1014555 w 2228421"/>
                <a:gd name="csY2847" fmla="*/ 441913 h 1496329"/>
                <a:gd name="csX2848" fmla="*/ 1009841 w 2228421"/>
                <a:gd name="csY2848" fmla="*/ 450056 h 1496329"/>
                <a:gd name="csX2849" fmla="*/ 1007697 w 2228421"/>
                <a:gd name="csY2849" fmla="*/ 435912 h 1496329"/>
                <a:gd name="csX2850" fmla="*/ 1012412 w 2228421"/>
                <a:gd name="csY2850" fmla="*/ 433769 h 1496329"/>
                <a:gd name="csX2851" fmla="*/ 997839 w 2228421"/>
                <a:gd name="csY2851" fmla="*/ 851249 h 1496329"/>
                <a:gd name="csX2852" fmla="*/ 999982 w 2228421"/>
                <a:gd name="csY2852" fmla="*/ 854678 h 1496329"/>
                <a:gd name="csX2853" fmla="*/ 991838 w 2228421"/>
                <a:gd name="csY2853" fmla="*/ 858536 h 1496329"/>
                <a:gd name="csX2854" fmla="*/ 992696 w 2228421"/>
                <a:gd name="csY2854" fmla="*/ 853392 h 1496329"/>
                <a:gd name="csX2855" fmla="*/ 997839 w 2228421"/>
                <a:gd name="csY2855" fmla="*/ 851249 h 1496329"/>
                <a:gd name="csX2856" fmla="*/ 993553 w 2228421"/>
                <a:gd name="csY2856" fmla="*/ 1040702 h 1496329"/>
                <a:gd name="csX2857" fmla="*/ 995267 w 2228421"/>
                <a:gd name="csY2857" fmla="*/ 1046703 h 1496329"/>
                <a:gd name="csX2858" fmla="*/ 989266 w 2228421"/>
                <a:gd name="csY2858" fmla="*/ 1050989 h 1496329"/>
                <a:gd name="csX2859" fmla="*/ 999982 w 2228421"/>
                <a:gd name="csY2859" fmla="*/ 1052703 h 1496329"/>
                <a:gd name="csX2860" fmla="*/ 998696 w 2228421"/>
                <a:gd name="csY2860" fmla="*/ 1061275 h 1496329"/>
                <a:gd name="csX2861" fmla="*/ 991410 w 2228421"/>
                <a:gd name="csY2861" fmla="*/ 1066848 h 1496329"/>
                <a:gd name="csX2862" fmla="*/ 984980 w 2228421"/>
                <a:gd name="csY2862" fmla="*/ 1061275 h 1496329"/>
                <a:gd name="csX2863" fmla="*/ 984980 w 2228421"/>
                <a:gd name="csY2863" fmla="*/ 1068991 h 1496329"/>
                <a:gd name="csX2864" fmla="*/ 980265 w 2228421"/>
                <a:gd name="csY2864" fmla="*/ 1070706 h 1496329"/>
                <a:gd name="csX2865" fmla="*/ 974693 w 2228421"/>
                <a:gd name="csY2865" fmla="*/ 1065991 h 1496329"/>
                <a:gd name="csX2866" fmla="*/ 978122 w 2228421"/>
                <a:gd name="csY2866" fmla="*/ 1046703 h 1496329"/>
                <a:gd name="csX2867" fmla="*/ 993553 w 2228421"/>
                <a:gd name="csY2867" fmla="*/ 1040702 h 1496329"/>
                <a:gd name="csX2868" fmla="*/ 976836 w 2228421"/>
                <a:gd name="csY2868" fmla="*/ 478774 h 1496329"/>
                <a:gd name="csX2869" fmla="*/ 988838 w 2228421"/>
                <a:gd name="csY2869" fmla="*/ 486061 h 1496329"/>
                <a:gd name="csX2870" fmla="*/ 997839 w 2228421"/>
                <a:gd name="csY2870" fmla="*/ 509207 h 1496329"/>
                <a:gd name="csX2871" fmla="*/ 995696 w 2228421"/>
                <a:gd name="csY2871" fmla="*/ 514779 h 1496329"/>
                <a:gd name="csX2872" fmla="*/ 987981 w 2228421"/>
                <a:gd name="csY2872" fmla="*/ 510064 h 1496329"/>
                <a:gd name="csX2873" fmla="*/ 982837 w 2228421"/>
                <a:gd name="csY2873" fmla="*/ 512636 h 1496329"/>
                <a:gd name="csX2874" fmla="*/ 990552 w 2228421"/>
                <a:gd name="csY2874" fmla="*/ 503206 h 1496329"/>
                <a:gd name="csX2875" fmla="*/ 983266 w 2228421"/>
                <a:gd name="csY2875" fmla="*/ 495919 h 1496329"/>
                <a:gd name="csX2876" fmla="*/ 978980 w 2228421"/>
                <a:gd name="csY2876" fmla="*/ 497634 h 1496329"/>
                <a:gd name="csX2877" fmla="*/ 968264 w 2228421"/>
                <a:gd name="csY2877" fmla="*/ 481346 h 1496329"/>
                <a:gd name="csX2878" fmla="*/ 971264 w 2228421"/>
                <a:gd name="csY2878" fmla="*/ 479631 h 1496329"/>
                <a:gd name="csX2879" fmla="*/ 975122 w 2228421"/>
                <a:gd name="csY2879" fmla="*/ 483918 h 1496329"/>
                <a:gd name="csX2880" fmla="*/ 976836 w 2228421"/>
                <a:gd name="csY2880" fmla="*/ 478774 h 1496329"/>
                <a:gd name="csX2881" fmla="*/ 993981 w 2228421"/>
                <a:gd name="csY2881" fmla="*/ 660083 h 1496329"/>
                <a:gd name="csX2882" fmla="*/ 997839 w 2228421"/>
                <a:gd name="csY2882" fmla="*/ 662654 h 1496329"/>
                <a:gd name="csX2883" fmla="*/ 997410 w 2228421"/>
                <a:gd name="csY2883" fmla="*/ 668227 h 1496329"/>
                <a:gd name="csX2884" fmla="*/ 986695 w 2228421"/>
                <a:gd name="csY2884" fmla="*/ 666940 h 1496329"/>
                <a:gd name="csX2885" fmla="*/ 993981 w 2228421"/>
                <a:gd name="csY2885" fmla="*/ 660083 h 1496329"/>
                <a:gd name="csX2886" fmla="*/ 970407 w 2228421"/>
                <a:gd name="csY2886" fmla="*/ 825103 h 1496329"/>
                <a:gd name="csX2887" fmla="*/ 976836 w 2228421"/>
                <a:gd name="csY2887" fmla="*/ 829389 h 1496329"/>
                <a:gd name="csX2888" fmla="*/ 960977 w 2228421"/>
                <a:gd name="csY2888" fmla="*/ 830247 h 1496329"/>
                <a:gd name="csX2889" fmla="*/ 961406 w 2228421"/>
                <a:gd name="csY2889" fmla="*/ 827675 h 1496329"/>
                <a:gd name="csX2890" fmla="*/ 970407 w 2228421"/>
                <a:gd name="csY2890" fmla="*/ 825103 h 1496329"/>
                <a:gd name="csX2891" fmla="*/ 959263 w 2228421"/>
                <a:gd name="csY2891" fmla="*/ 441484 h 1496329"/>
                <a:gd name="csX2892" fmla="*/ 970407 w 2228421"/>
                <a:gd name="csY2892" fmla="*/ 445770 h 1496329"/>
                <a:gd name="csX2893" fmla="*/ 970836 w 2228421"/>
                <a:gd name="csY2893" fmla="*/ 455200 h 1496329"/>
                <a:gd name="csX2894" fmla="*/ 975122 w 2228421"/>
                <a:gd name="csY2894" fmla="*/ 457343 h 1496329"/>
                <a:gd name="csX2895" fmla="*/ 974265 w 2228421"/>
                <a:gd name="csY2895" fmla="*/ 472774 h 1496329"/>
                <a:gd name="csX2896" fmla="*/ 953691 w 2228421"/>
                <a:gd name="csY2896" fmla="*/ 473202 h 1496329"/>
                <a:gd name="csX2897" fmla="*/ 958406 w 2228421"/>
                <a:gd name="csY2897" fmla="*/ 466773 h 1496329"/>
                <a:gd name="csX2898" fmla="*/ 960977 w 2228421"/>
                <a:gd name="csY2898" fmla="*/ 450056 h 1496329"/>
                <a:gd name="csX2899" fmla="*/ 955834 w 2228421"/>
                <a:gd name="csY2899" fmla="*/ 442770 h 1496329"/>
                <a:gd name="csX2900" fmla="*/ 959263 w 2228421"/>
                <a:gd name="csY2900" fmla="*/ 441484 h 1496329"/>
                <a:gd name="csX2901" fmla="*/ 965692 w 2228421"/>
                <a:gd name="csY2901" fmla="*/ 485632 h 1496329"/>
                <a:gd name="csX2902" fmla="*/ 971264 w 2228421"/>
                <a:gd name="csY2902" fmla="*/ 489061 h 1496329"/>
                <a:gd name="csX2903" fmla="*/ 968264 w 2228421"/>
                <a:gd name="csY2903" fmla="*/ 495919 h 1496329"/>
                <a:gd name="csX2904" fmla="*/ 964835 w 2228421"/>
                <a:gd name="csY2904" fmla="*/ 490776 h 1496329"/>
                <a:gd name="csX2905" fmla="*/ 965692 w 2228421"/>
                <a:gd name="csY2905" fmla="*/ 485632 h 1496329"/>
                <a:gd name="csX2906" fmla="*/ 957120 w 2228421"/>
                <a:gd name="csY2906" fmla="*/ 372047 h 1496329"/>
                <a:gd name="csX2907" fmla="*/ 962263 w 2228421"/>
                <a:gd name="csY2907" fmla="*/ 373333 h 1496329"/>
                <a:gd name="csX2908" fmla="*/ 965264 w 2228421"/>
                <a:gd name="csY2908" fmla="*/ 380190 h 1496329"/>
                <a:gd name="csX2909" fmla="*/ 957120 w 2228421"/>
                <a:gd name="csY2909" fmla="*/ 375047 h 1496329"/>
                <a:gd name="csX2910" fmla="*/ 957120 w 2228421"/>
                <a:gd name="csY2910" fmla="*/ 372047 h 1496329"/>
                <a:gd name="csX2911" fmla="*/ 942118 w 2228421"/>
                <a:gd name="csY2911" fmla="*/ 509635 h 1496329"/>
                <a:gd name="csX2912" fmla="*/ 948547 w 2228421"/>
                <a:gd name="csY2912" fmla="*/ 514779 h 1496329"/>
                <a:gd name="csX2913" fmla="*/ 958834 w 2228421"/>
                <a:gd name="csY2913" fmla="*/ 512207 h 1496329"/>
                <a:gd name="csX2914" fmla="*/ 960977 w 2228421"/>
                <a:gd name="csY2914" fmla="*/ 516493 h 1496329"/>
                <a:gd name="csX2915" fmla="*/ 957977 w 2228421"/>
                <a:gd name="csY2915" fmla="*/ 516922 h 1496329"/>
                <a:gd name="csX2916" fmla="*/ 958834 w 2228421"/>
                <a:gd name="csY2916" fmla="*/ 531495 h 1496329"/>
                <a:gd name="csX2917" fmla="*/ 953691 w 2228421"/>
                <a:gd name="csY2917" fmla="*/ 528066 h 1496329"/>
                <a:gd name="csX2918" fmla="*/ 946833 w 2228421"/>
                <a:gd name="csY2918" fmla="*/ 537067 h 1496329"/>
                <a:gd name="csX2919" fmla="*/ 933117 w 2228421"/>
                <a:gd name="csY2919" fmla="*/ 528066 h 1496329"/>
                <a:gd name="csX2920" fmla="*/ 932688 w 2228421"/>
                <a:gd name="csY2920" fmla="*/ 522065 h 1496329"/>
                <a:gd name="csX2921" fmla="*/ 942118 w 2228421"/>
                <a:gd name="csY2921" fmla="*/ 509635 h 1496329"/>
                <a:gd name="csX2922" fmla="*/ 949404 w 2228421"/>
                <a:gd name="csY2922" fmla="*/ 490347 h 1496329"/>
                <a:gd name="csX2923" fmla="*/ 957120 w 2228421"/>
                <a:gd name="csY2923" fmla="*/ 495919 h 1496329"/>
                <a:gd name="csX2924" fmla="*/ 952405 w 2228421"/>
                <a:gd name="csY2924" fmla="*/ 503634 h 1496329"/>
                <a:gd name="csX2925" fmla="*/ 946404 w 2228421"/>
                <a:gd name="csY2925" fmla="*/ 502777 h 1496329"/>
                <a:gd name="csX2926" fmla="*/ 942118 w 2228421"/>
                <a:gd name="csY2926" fmla="*/ 496348 h 1496329"/>
                <a:gd name="csX2927" fmla="*/ 949404 w 2228421"/>
                <a:gd name="csY2927" fmla="*/ 490347 h 1496329"/>
                <a:gd name="csX2928" fmla="*/ 942546 w 2228421"/>
                <a:gd name="csY2928" fmla="*/ 417481 h 1496329"/>
                <a:gd name="csX2929" fmla="*/ 948547 w 2228421"/>
                <a:gd name="csY2929" fmla="*/ 418767 h 1496329"/>
                <a:gd name="csX2930" fmla="*/ 952833 w 2228421"/>
                <a:gd name="csY2930" fmla="*/ 429054 h 1496329"/>
                <a:gd name="csX2931" fmla="*/ 949833 w 2228421"/>
                <a:gd name="csY2931" fmla="*/ 431625 h 1496329"/>
                <a:gd name="csX2932" fmla="*/ 939546 w 2228421"/>
                <a:gd name="csY2932" fmla="*/ 429482 h 1496329"/>
                <a:gd name="csX2933" fmla="*/ 942546 w 2228421"/>
                <a:gd name="csY2933" fmla="*/ 417481 h 1496329"/>
                <a:gd name="csX2934" fmla="*/ 944261 w 2228421"/>
                <a:gd name="csY2934" fmla="*/ 445770 h 1496329"/>
                <a:gd name="csX2935" fmla="*/ 945547 w 2228421"/>
                <a:gd name="csY2935" fmla="*/ 450914 h 1496329"/>
                <a:gd name="csX2936" fmla="*/ 939117 w 2228421"/>
                <a:gd name="csY2936" fmla="*/ 452199 h 1496329"/>
                <a:gd name="csX2937" fmla="*/ 939546 w 2228421"/>
                <a:gd name="csY2937" fmla="*/ 448342 h 1496329"/>
                <a:gd name="csX2938" fmla="*/ 944261 w 2228421"/>
                <a:gd name="csY2938" fmla="*/ 445770 h 1496329"/>
                <a:gd name="csX2939" fmla="*/ 923687 w 2228421"/>
                <a:gd name="csY2939" fmla="*/ 472774 h 1496329"/>
                <a:gd name="csX2940" fmla="*/ 925830 w 2228421"/>
                <a:gd name="csY2940" fmla="*/ 477060 h 1496329"/>
                <a:gd name="csX2941" fmla="*/ 930116 w 2228421"/>
                <a:gd name="csY2941" fmla="*/ 475345 h 1496329"/>
                <a:gd name="csX2942" fmla="*/ 927973 w 2228421"/>
                <a:gd name="csY2942" fmla="*/ 493776 h 1496329"/>
                <a:gd name="csX2943" fmla="*/ 927116 w 2228421"/>
                <a:gd name="csY2943" fmla="*/ 488204 h 1496329"/>
                <a:gd name="csX2944" fmla="*/ 921544 w 2228421"/>
                <a:gd name="csY2944" fmla="*/ 489919 h 1496329"/>
                <a:gd name="csX2945" fmla="*/ 923258 w 2228421"/>
                <a:gd name="csY2945" fmla="*/ 483489 h 1496329"/>
                <a:gd name="csX2946" fmla="*/ 916400 w 2228421"/>
                <a:gd name="csY2946" fmla="*/ 478774 h 1496329"/>
                <a:gd name="csX2947" fmla="*/ 923687 w 2228421"/>
                <a:gd name="csY2947" fmla="*/ 472774 h 1496329"/>
                <a:gd name="csX2948" fmla="*/ 922401 w 2228421"/>
                <a:gd name="csY2948" fmla="*/ 812673 h 1496329"/>
                <a:gd name="csX2949" fmla="*/ 929259 w 2228421"/>
                <a:gd name="csY2949" fmla="*/ 815674 h 1496329"/>
                <a:gd name="csX2950" fmla="*/ 925830 w 2228421"/>
                <a:gd name="csY2950" fmla="*/ 822532 h 1496329"/>
                <a:gd name="csX2951" fmla="*/ 912543 w 2228421"/>
                <a:gd name="csY2951" fmla="*/ 819531 h 1496329"/>
                <a:gd name="csX2952" fmla="*/ 909114 w 2228421"/>
                <a:gd name="csY2952" fmla="*/ 814816 h 1496329"/>
                <a:gd name="csX2953" fmla="*/ 922401 w 2228421"/>
                <a:gd name="csY2953" fmla="*/ 812673 h 1496329"/>
                <a:gd name="csX2954" fmla="*/ 923258 w 2228421"/>
                <a:gd name="csY2954" fmla="*/ 321898 h 1496329"/>
                <a:gd name="csX2955" fmla="*/ 928830 w 2228421"/>
                <a:gd name="csY2955" fmla="*/ 324469 h 1496329"/>
                <a:gd name="csX2956" fmla="*/ 925401 w 2228421"/>
                <a:gd name="csY2956" fmla="*/ 340328 h 1496329"/>
                <a:gd name="csX2957" fmla="*/ 919829 w 2228421"/>
                <a:gd name="csY2957" fmla="*/ 335185 h 1496329"/>
                <a:gd name="csX2958" fmla="*/ 924544 w 2228421"/>
                <a:gd name="csY2958" fmla="*/ 329184 h 1496329"/>
                <a:gd name="csX2959" fmla="*/ 919829 w 2228421"/>
                <a:gd name="csY2959" fmla="*/ 323612 h 1496329"/>
                <a:gd name="csX2960" fmla="*/ 923258 w 2228421"/>
                <a:gd name="csY2960" fmla="*/ 321898 h 1496329"/>
                <a:gd name="csX2961" fmla="*/ 916829 w 2228421"/>
                <a:gd name="csY2961" fmla="*/ 390478 h 1496329"/>
                <a:gd name="csX2962" fmla="*/ 924973 w 2228421"/>
                <a:gd name="csY2962" fmla="*/ 396907 h 1496329"/>
                <a:gd name="csX2963" fmla="*/ 927116 w 2228421"/>
                <a:gd name="csY2963" fmla="*/ 409337 h 1496329"/>
                <a:gd name="csX2964" fmla="*/ 921115 w 2228421"/>
                <a:gd name="csY2964" fmla="*/ 408480 h 1496329"/>
                <a:gd name="csX2965" fmla="*/ 913829 w 2228421"/>
                <a:gd name="csY2965" fmla="*/ 394335 h 1496329"/>
                <a:gd name="csX2966" fmla="*/ 916829 w 2228421"/>
                <a:gd name="csY2966" fmla="*/ 390478 h 1496329"/>
                <a:gd name="csX2967" fmla="*/ 912543 w 2228421"/>
                <a:gd name="csY2967" fmla="*/ 496776 h 1496329"/>
                <a:gd name="csX2968" fmla="*/ 922401 w 2228421"/>
                <a:gd name="csY2968" fmla="*/ 500205 h 1496329"/>
                <a:gd name="csX2969" fmla="*/ 924973 w 2228421"/>
                <a:gd name="csY2969" fmla="*/ 506635 h 1496329"/>
                <a:gd name="csX2970" fmla="*/ 915114 w 2228421"/>
                <a:gd name="csY2970" fmla="*/ 507921 h 1496329"/>
                <a:gd name="csX2971" fmla="*/ 915543 w 2228421"/>
                <a:gd name="csY2971" fmla="*/ 504063 h 1496329"/>
                <a:gd name="csX2972" fmla="*/ 908256 w 2228421"/>
                <a:gd name="csY2972" fmla="*/ 503634 h 1496329"/>
                <a:gd name="csX2973" fmla="*/ 912543 w 2228421"/>
                <a:gd name="csY2973" fmla="*/ 496776 h 1496329"/>
                <a:gd name="csX2974" fmla="*/ 920686 w 2228421"/>
                <a:gd name="csY2974" fmla="*/ 303038 h 1496329"/>
                <a:gd name="csX2975" fmla="*/ 923687 w 2228421"/>
                <a:gd name="csY2975" fmla="*/ 306896 h 1496329"/>
                <a:gd name="csX2976" fmla="*/ 921115 w 2228421"/>
                <a:gd name="csY2976" fmla="*/ 314611 h 1496329"/>
                <a:gd name="csX2977" fmla="*/ 914686 w 2228421"/>
                <a:gd name="csY2977" fmla="*/ 310325 h 1496329"/>
                <a:gd name="csX2978" fmla="*/ 911685 w 2228421"/>
                <a:gd name="csY2978" fmla="*/ 314182 h 1496329"/>
                <a:gd name="csX2979" fmla="*/ 913829 w 2228421"/>
                <a:gd name="csY2979" fmla="*/ 319326 h 1496329"/>
                <a:gd name="csX2980" fmla="*/ 904827 w 2228421"/>
                <a:gd name="csY2980" fmla="*/ 321469 h 1496329"/>
                <a:gd name="csX2981" fmla="*/ 906113 w 2228421"/>
                <a:gd name="csY2981" fmla="*/ 308610 h 1496329"/>
                <a:gd name="csX2982" fmla="*/ 920686 w 2228421"/>
                <a:gd name="csY2982" fmla="*/ 303038 h 1496329"/>
                <a:gd name="csX2983" fmla="*/ 918543 w 2228421"/>
                <a:gd name="csY2983" fmla="*/ 510064 h 1496329"/>
                <a:gd name="csX2984" fmla="*/ 923258 w 2228421"/>
                <a:gd name="csY2984" fmla="*/ 518208 h 1496329"/>
                <a:gd name="csX2985" fmla="*/ 922401 w 2228421"/>
                <a:gd name="csY2985" fmla="*/ 520351 h 1496329"/>
                <a:gd name="csX2986" fmla="*/ 913829 w 2228421"/>
                <a:gd name="csY2986" fmla="*/ 513064 h 1496329"/>
                <a:gd name="csX2987" fmla="*/ 918543 w 2228421"/>
                <a:gd name="csY2987" fmla="*/ 510064 h 1496329"/>
                <a:gd name="csX2988" fmla="*/ 917258 w 2228421"/>
                <a:gd name="csY2988" fmla="*/ 434626 h 1496329"/>
                <a:gd name="csX2989" fmla="*/ 921115 w 2228421"/>
                <a:gd name="csY2989" fmla="*/ 441484 h 1496329"/>
                <a:gd name="csX2990" fmla="*/ 920686 w 2228421"/>
                <a:gd name="csY2990" fmla="*/ 443198 h 1496329"/>
                <a:gd name="csX2991" fmla="*/ 914257 w 2228421"/>
                <a:gd name="csY2991" fmla="*/ 442341 h 1496329"/>
                <a:gd name="csX2992" fmla="*/ 917258 w 2228421"/>
                <a:gd name="csY2992" fmla="*/ 434626 h 1496329"/>
                <a:gd name="csX2993" fmla="*/ 876110 w 2228421"/>
                <a:gd name="csY2993" fmla="*/ 387477 h 1496329"/>
                <a:gd name="csX2994" fmla="*/ 883825 w 2228421"/>
                <a:gd name="csY2994" fmla="*/ 395621 h 1496329"/>
                <a:gd name="csX2995" fmla="*/ 889826 w 2228421"/>
                <a:gd name="csY2995" fmla="*/ 392621 h 1496329"/>
                <a:gd name="csX2996" fmla="*/ 903113 w 2228421"/>
                <a:gd name="csY2996" fmla="*/ 396907 h 1496329"/>
                <a:gd name="csX2997" fmla="*/ 901398 w 2228421"/>
                <a:gd name="csY2997" fmla="*/ 403765 h 1496329"/>
                <a:gd name="csX2998" fmla="*/ 908256 w 2228421"/>
                <a:gd name="csY2998" fmla="*/ 410194 h 1496329"/>
                <a:gd name="csX2999" fmla="*/ 913400 w 2228421"/>
                <a:gd name="csY2999" fmla="*/ 404194 h 1496329"/>
                <a:gd name="csX3000" fmla="*/ 919401 w 2228421"/>
                <a:gd name="csY3000" fmla="*/ 408908 h 1496329"/>
                <a:gd name="csX3001" fmla="*/ 914686 w 2228421"/>
                <a:gd name="csY3001" fmla="*/ 420481 h 1496329"/>
                <a:gd name="csX3002" fmla="*/ 919401 w 2228421"/>
                <a:gd name="csY3002" fmla="*/ 421767 h 1496329"/>
                <a:gd name="csX3003" fmla="*/ 915543 w 2228421"/>
                <a:gd name="csY3003" fmla="*/ 423910 h 1496329"/>
                <a:gd name="csX3004" fmla="*/ 916400 w 2228421"/>
                <a:gd name="csY3004" fmla="*/ 431197 h 1496329"/>
                <a:gd name="csX3005" fmla="*/ 909114 w 2228421"/>
                <a:gd name="csY3005" fmla="*/ 429911 h 1496329"/>
                <a:gd name="csX3006" fmla="*/ 905256 w 2228421"/>
                <a:gd name="csY3006" fmla="*/ 421767 h 1496329"/>
                <a:gd name="csX3007" fmla="*/ 900113 w 2228421"/>
                <a:gd name="csY3007" fmla="*/ 423482 h 1496329"/>
                <a:gd name="csX3008" fmla="*/ 896255 w 2228421"/>
                <a:gd name="csY3008" fmla="*/ 417909 h 1496329"/>
                <a:gd name="csX3009" fmla="*/ 894112 w 2228421"/>
                <a:gd name="csY3009" fmla="*/ 423910 h 1496329"/>
                <a:gd name="csX3010" fmla="*/ 891111 w 2228421"/>
                <a:gd name="csY3010" fmla="*/ 411909 h 1496329"/>
                <a:gd name="csX3011" fmla="*/ 889397 w 2228421"/>
                <a:gd name="csY3011" fmla="*/ 416195 h 1496329"/>
                <a:gd name="csX3012" fmla="*/ 885111 w 2228421"/>
                <a:gd name="csY3012" fmla="*/ 414052 h 1496329"/>
                <a:gd name="csX3013" fmla="*/ 877395 w 2228421"/>
                <a:gd name="csY3013" fmla="*/ 417909 h 1496329"/>
                <a:gd name="csX3014" fmla="*/ 870966 w 2228421"/>
                <a:gd name="csY3014" fmla="*/ 406765 h 1496329"/>
                <a:gd name="csX3015" fmla="*/ 858965 w 2228421"/>
                <a:gd name="csY3015" fmla="*/ 411480 h 1496329"/>
                <a:gd name="csX3016" fmla="*/ 861536 w 2228421"/>
                <a:gd name="csY3016" fmla="*/ 396907 h 1496329"/>
                <a:gd name="csX3017" fmla="*/ 876110 w 2228421"/>
                <a:gd name="csY3017" fmla="*/ 387477 h 1496329"/>
                <a:gd name="csX3018" fmla="*/ 911257 w 2228421"/>
                <a:gd name="csY3018" fmla="*/ 515636 h 1496329"/>
                <a:gd name="csX3019" fmla="*/ 917258 w 2228421"/>
                <a:gd name="csY3019" fmla="*/ 522923 h 1496329"/>
                <a:gd name="csX3020" fmla="*/ 913829 w 2228421"/>
                <a:gd name="csY3020" fmla="*/ 525494 h 1496329"/>
                <a:gd name="csX3021" fmla="*/ 911257 w 2228421"/>
                <a:gd name="csY3021" fmla="*/ 522923 h 1496329"/>
                <a:gd name="csX3022" fmla="*/ 911257 w 2228421"/>
                <a:gd name="csY3022" fmla="*/ 515636 h 1496329"/>
                <a:gd name="csX3023" fmla="*/ 915972 w 2228421"/>
                <a:gd name="csY3023" fmla="*/ 526352 h 1496329"/>
                <a:gd name="csX3024" fmla="*/ 914686 w 2228421"/>
                <a:gd name="csY3024" fmla="*/ 531495 h 1496329"/>
                <a:gd name="csX3025" fmla="*/ 912971 w 2228421"/>
                <a:gd name="csY3025" fmla="*/ 531067 h 1496329"/>
                <a:gd name="csX3026" fmla="*/ 907828 w 2228421"/>
                <a:gd name="csY3026" fmla="*/ 527209 h 1496329"/>
                <a:gd name="csX3027" fmla="*/ 915972 w 2228421"/>
                <a:gd name="csY3027" fmla="*/ 526352 h 1496329"/>
                <a:gd name="csX3028" fmla="*/ 908685 w 2228421"/>
                <a:gd name="csY3028" fmla="*/ 732520 h 1496329"/>
                <a:gd name="csX3029" fmla="*/ 915543 w 2228421"/>
                <a:gd name="csY3029" fmla="*/ 742807 h 1496329"/>
                <a:gd name="csX3030" fmla="*/ 908256 w 2228421"/>
                <a:gd name="csY3030" fmla="*/ 744093 h 1496329"/>
                <a:gd name="csX3031" fmla="*/ 912543 w 2228421"/>
                <a:gd name="csY3031" fmla="*/ 754380 h 1496329"/>
                <a:gd name="csX3032" fmla="*/ 904827 w 2228421"/>
                <a:gd name="csY3032" fmla="*/ 760809 h 1496329"/>
                <a:gd name="csX3033" fmla="*/ 896684 w 2228421"/>
                <a:gd name="csY3033" fmla="*/ 747951 h 1496329"/>
                <a:gd name="csX3034" fmla="*/ 908685 w 2228421"/>
                <a:gd name="csY3034" fmla="*/ 732520 h 1496329"/>
                <a:gd name="csX3035" fmla="*/ 914686 w 2228421"/>
                <a:gd name="csY3035" fmla="*/ 432911 h 1496329"/>
                <a:gd name="csX3036" fmla="*/ 914686 w 2228421"/>
                <a:gd name="csY3036" fmla="*/ 438484 h 1496329"/>
                <a:gd name="csX3037" fmla="*/ 910828 w 2228421"/>
                <a:gd name="csY3037" fmla="*/ 441484 h 1496329"/>
                <a:gd name="csX3038" fmla="*/ 910400 w 2228421"/>
                <a:gd name="csY3038" fmla="*/ 434197 h 1496329"/>
                <a:gd name="csX3039" fmla="*/ 914686 w 2228421"/>
                <a:gd name="csY3039" fmla="*/ 432911 h 1496329"/>
                <a:gd name="csX3040" fmla="*/ 876110 w 2228421"/>
                <a:gd name="csY3040" fmla="*/ 767667 h 1496329"/>
                <a:gd name="csX3041" fmla="*/ 883396 w 2228421"/>
                <a:gd name="csY3041" fmla="*/ 770668 h 1496329"/>
                <a:gd name="csX3042" fmla="*/ 889397 w 2228421"/>
                <a:gd name="csY3042" fmla="*/ 780526 h 1496329"/>
                <a:gd name="csX3043" fmla="*/ 893683 w 2228421"/>
                <a:gd name="csY3043" fmla="*/ 777097 h 1496329"/>
                <a:gd name="csX3044" fmla="*/ 893683 w 2228421"/>
                <a:gd name="csY3044" fmla="*/ 783955 h 1496329"/>
                <a:gd name="csX3045" fmla="*/ 898827 w 2228421"/>
                <a:gd name="csY3045" fmla="*/ 782669 h 1496329"/>
                <a:gd name="csX3046" fmla="*/ 903970 w 2228421"/>
                <a:gd name="csY3046" fmla="*/ 789099 h 1496329"/>
                <a:gd name="csX3047" fmla="*/ 899684 w 2228421"/>
                <a:gd name="csY3047" fmla="*/ 795957 h 1496329"/>
                <a:gd name="csX3048" fmla="*/ 903970 w 2228421"/>
                <a:gd name="csY3048" fmla="*/ 798529 h 1496329"/>
                <a:gd name="csX3049" fmla="*/ 901398 w 2228421"/>
                <a:gd name="csY3049" fmla="*/ 801957 h 1496329"/>
                <a:gd name="csX3050" fmla="*/ 914257 w 2228421"/>
                <a:gd name="csY3050" fmla="*/ 797671 h 1496329"/>
                <a:gd name="csX3051" fmla="*/ 914686 w 2228421"/>
                <a:gd name="csY3051" fmla="*/ 804529 h 1496329"/>
                <a:gd name="csX3052" fmla="*/ 898827 w 2228421"/>
                <a:gd name="csY3052" fmla="*/ 809244 h 1496329"/>
                <a:gd name="csX3053" fmla="*/ 893255 w 2228421"/>
                <a:gd name="csY3053" fmla="*/ 818245 h 1496329"/>
                <a:gd name="csX3054" fmla="*/ 888968 w 2228421"/>
                <a:gd name="csY3054" fmla="*/ 818245 h 1496329"/>
                <a:gd name="csX3055" fmla="*/ 883825 w 2228421"/>
                <a:gd name="csY3055" fmla="*/ 810959 h 1496329"/>
                <a:gd name="csX3056" fmla="*/ 874395 w 2228421"/>
                <a:gd name="csY3056" fmla="*/ 815245 h 1496329"/>
                <a:gd name="csX3057" fmla="*/ 874824 w 2228421"/>
                <a:gd name="csY3057" fmla="*/ 821245 h 1496329"/>
                <a:gd name="csX3058" fmla="*/ 860679 w 2228421"/>
                <a:gd name="csY3058" fmla="*/ 819960 h 1496329"/>
                <a:gd name="csX3059" fmla="*/ 857250 w 2228421"/>
                <a:gd name="csY3059" fmla="*/ 825532 h 1496329"/>
                <a:gd name="csX3060" fmla="*/ 852964 w 2228421"/>
                <a:gd name="csY3060" fmla="*/ 824675 h 1496329"/>
                <a:gd name="csX3061" fmla="*/ 850821 w 2228421"/>
                <a:gd name="csY3061" fmla="*/ 822532 h 1496329"/>
                <a:gd name="csX3062" fmla="*/ 856393 w 2228421"/>
                <a:gd name="csY3062" fmla="*/ 817817 h 1496329"/>
                <a:gd name="csX3063" fmla="*/ 851249 w 2228421"/>
                <a:gd name="csY3063" fmla="*/ 811816 h 1496329"/>
                <a:gd name="csX3064" fmla="*/ 860250 w 2228421"/>
                <a:gd name="csY3064" fmla="*/ 798100 h 1496329"/>
                <a:gd name="csX3065" fmla="*/ 855536 w 2228421"/>
                <a:gd name="csY3065" fmla="*/ 791671 h 1496329"/>
                <a:gd name="csX3066" fmla="*/ 846963 w 2228421"/>
                <a:gd name="csY3066" fmla="*/ 797243 h 1496329"/>
                <a:gd name="csX3067" fmla="*/ 844820 w 2228421"/>
                <a:gd name="csY3067" fmla="*/ 788242 h 1496329"/>
                <a:gd name="csX3068" fmla="*/ 855107 w 2228421"/>
                <a:gd name="csY3068" fmla="*/ 787813 h 1496329"/>
                <a:gd name="csX3069" fmla="*/ 857679 w 2228421"/>
                <a:gd name="csY3069" fmla="*/ 779669 h 1496329"/>
                <a:gd name="csX3070" fmla="*/ 864537 w 2228421"/>
                <a:gd name="csY3070" fmla="*/ 784384 h 1496329"/>
                <a:gd name="csX3071" fmla="*/ 867966 w 2228421"/>
                <a:gd name="csY3071" fmla="*/ 773668 h 1496329"/>
                <a:gd name="csX3072" fmla="*/ 876110 w 2228421"/>
                <a:gd name="csY3072" fmla="*/ 767667 h 1496329"/>
                <a:gd name="csX3073" fmla="*/ 913400 w 2228421"/>
                <a:gd name="csY3073" fmla="*/ 856393 h 1496329"/>
                <a:gd name="csX3074" fmla="*/ 909971 w 2228421"/>
                <a:gd name="csY3074" fmla="*/ 864537 h 1496329"/>
                <a:gd name="csX3075" fmla="*/ 903970 w 2228421"/>
                <a:gd name="csY3075" fmla="*/ 862822 h 1496329"/>
                <a:gd name="csX3076" fmla="*/ 908685 w 2228421"/>
                <a:gd name="csY3076" fmla="*/ 856393 h 1496329"/>
                <a:gd name="csX3077" fmla="*/ 913400 w 2228421"/>
                <a:gd name="csY3077" fmla="*/ 856393 h 1496329"/>
                <a:gd name="csX3078" fmla="*/ 899684 w 2228421"/>
                <a:gd name="csY3078" fmla="*/ 542639 h 1496329"/>
                <a:gd name="csX3079" fmla="*/ 908685 w 2228421"/>
                <a:gd name="csY3079" fmla="*/ 551640 h 1496329"/>
                <a:gd name="csX3080" fmla="*/ 897541 w 2228421"/>
                <a:gd name="csY3080" fmla="*/ 564928 h 1496329"/>
                <a:gd name="csX3081" fmla="*/ 894969 w 2228421"/>
                <a:gd name="csY3081" fmla="*/ 557641 h 1496329"/>
                <a:gd name="csX3082" fmla="*/ 900970 w 2228421"/>
                <a:gd name="csY3082" fmla="*/ 555069 h 1496329"/>
                <a:gd name="csX3083" fmla="*/ 897112 w 2228421"/>
                <a:gd name="csY3083" fmla="*/ 545640 h 1496329"/>
                <a:gd name="csX3084" fmla="*/ 899684 w 2228421"/>
                <a:gd name="csY3084" fmla="*/ 542639 h 1496329"/>
                <a:gd name="csX3085" fmla="*/ 864537 w 2228421"/>
                <a:gd name="csY3085" fmla="*/ 453914 h 1496329"/>
                <a:gd name="csX3086" fmla="*/ 872252 w 2228421"/>
                <a:gd name="csY3086" fmla="*/ 461629 h 1496329"/>
                <a:gd name="csX3087" fmla="*/ 874824 w 2228421"/>
                <a:gd name="csY3087" fmla="*/ 457772 h 1496329"/>
                <a:gd name="csX3088" fmla="*/ 887682 w 2228421"/>
                <a:gd name="csY3088" fmla="*/ 457772 h 1496329"/>
                <a:gd name="csX3089" fmla="*/ 894112 w 2228421"/>
                <a:gd name="csY3089" fmla="*/ 464630 h 1496329"/>
                <a:gd name="csX3090" fmla="*/ 900541 w 2228421"/>
                <a:gd name="csY3090" fmla="*/ 464201 h 1496329"/>
                <a:gd name="csX3091" fmla="*/ 901827 w 2228421"/>
                <a:gd name="csY3091" fmla="*/ 474059 h 1496329"/>
                <a:gd name="csX3092" fmla="*/ 898398 w 2228421"/>
                <a:gd name="csY3092" fmla="*/ 472774 h 1496329"/>
                <a:gd name="csX3093" fmla="*/ 893255 w 2228421"/>
                <a:gd name="csY3093" fmla="*/ 480060 h 1496329"/>
                <a:gd name="csX3094" fmla="*/ 886825 w 2228421"/>
                <a:gd name="csY3094" fmla="*/ 475345 h 1496329"/>
                <a:gd name="csX3095" fmla="*/ 882968 w 2228421"/>
                <a:gd name="csY3095" fmla="*/ 475345 h 1496329"/>
                <a:gd name="csX3096" fmla="*/ 882110 w 2228421"/>
                <a:gd name="csY3096" fmla="*/ 480489 h 1496329"/>
                <a:gd name="csX3097" fmla="*/ 875252 w 2228421"/>
                <a:gd name="csY3097" fmla="*/ 476203 h 1496329"/>
                <a:gd name="csX3098" fmla="*/ 873966 w 2228421"/>
                <a:gd name="csY3098" fmla="*/ 493348 h 1496329"/>
                <a:gd name="csX3099" fmla="*/ 856821 w 2228421"/>
                <a:gd name="csY3099" fmla="*/ 499348 h 1496329"/>
                <a:gd name="csX3100" fmla="*/ 866680 w 2228421"/>
                <a:gd name="csY3100" fmla="*/ 480060 h 1496329"/>
                <a:gd name="csX3101" fmla="*/ 864537 w 2228421"/>
                <a:gd name="csY3101" fmla="*/ 453914 h 1496329"/>
                <a:gd name="csX3102" fmla="*/ 825960 w 2228421"/>
                <a:gd name="csY3102" fmla="*/ 667369 h 1496329"/>
                <a:gd name="csX3103" fmla="*/ 840105 w 2228421"/>
                <a:gd name="csY3103" fmla="*/ 675942 h 1496329"/>
                <a:gd name="csX3104" fmla="*/ 855107 w 2228421"/>
                <a:gd name="csY3104" fmla="*/ 671227 h 1496329"/>
                <a:gd name="csX3105" fmla="*/ 860679 w 2228421"/>
                <a:gd name="csY3105" fmla="*/ 684943 h 1496329"/>
                <a:gd name="csX3106" fmla="*/ 869251 w 2228421"/>
                <a:gd name="csY3106" fmla="*/ 690515 h 1496329"/>
                <a:gd name="csX3107" fmla="*/ 877395 w 2228421"/>
                <a:gd name="csY3107" fmla="*/ 685800 h 1496329"/>
                <a:gd name="csX3108" fmla="*/ 881682 w 2228421"/>
                <a:gd name="csY3108" fmla="*/ 689229 h 1496329"/>
                <a:gd name="csX3109" fmla="*/ 879539 w 2228421"/>
                <a:gd name="csY3109" fmla="*/ 685800 h 1496329"/>
                <a:gd name="csX3110" fmla="*/ 884682 w 2228421"/>
                <a:gd name="csY3110" fmla="*/ 684943 h 1496329"/>
                <a:gd name="csX3111" fmla="*/ 883825 w 2228421"/>
                <a:gd name="csY3111" fmla="*/ 692658 h 1496329"/>
                <a:gd name="csX3112" fmla="*/ 894540 w 2228421"/>
                <a:gd name="csY3112" fmla="*/ 699516 h 1496329"/>
                <a:gd name="csX3113" fmla="*/ 900970 w 2228421"/>
                <a:gd name="csY3113" fmla="*/ 718375 h 1496329"/>
                <a:gd name="csX3114" fmla="*/ 895826 w 2228421"/>
                <a:gd name="csY3114" fmla="*/ 724805 h 1496329"/>
                <a:gd name="csX3115" fmla="*/ 894540 w 2228421"/>
                <a:gd name="csY3115" fmla="*/ 741093 h 1496329"/>
                <a:gd name="csX3116" fmla="*/ 885111 w 2228421"/>
                <a:gd name="csY3116" fmla="*/ 740664 h 1496329"/>
                <a:gd name="csX3117" fmla="*/ 879539 w 2228421"/>
                <a:gd name="csY3117" fmla="*/ 735949 h 1496329"/>
                <a:gd name="csX3118" fmla="*/ 871395 w 2228421"/>
                <a:gd name="csY3118" fmla="*/ 739378 h 1496329"/>
                <a:gd name="csX3119" fmla="*/ 873966 w 2228421"/>
                <a:gd name="csY3119" fmla="*/ 730377 h 1496329"/>
                <a:gd name="csX3120" fmla="*/ 871823 w 2228421"/>
                <a:gd name="csY3120" fmla="*/ 723091 h 1496329"/>
                <a:gd name="csX3121" fmla="*/ 865394 w 2228421"/>
                <a:gd name="csY3121" fmla="*/ 720090 h 1496329"/>
                <a:gd name="csX3122" fmla="*/ 867966 w 2228421"/>
                <a:gd name="csY3122" fmla="*/ 714089 h 1496329"/>
                <a:gd name="csX3123" fmla="*/ 855964 w 2228421"/>
                <a:gd name="csY3123" fmla="*/ 714947 h 1496329"/>
                <a:gd name="csX3124" fmla="*/ 848678 w 2228421"/>
                <a:gd name="csY3124" fmla="*/ 726091 h 1496329"/>
                <a:gd name="csX3125" fmla="*/ 841820 w 2228421"/>
                <a:gd name="csY3125" fmla="*/ 723091 h 1496329"/>
                <a:gd name="csX3126" fmla="*/ 842677 w 2228421"/>
                <a:gd name="csY3126" fmla="*/ 719662 h 1496329"/>
                <a:gd name="csX3127" fmla="*/ 832818 w 2228421"/>
                <a:gd name="csY3127" fmla="*/ 720948 h 1496329"/>
                <a:gd name="csX3128" fmla="*/ 836247 w 2228421"/>
                <a:gd name="csY3128" fmla="*/ 704660 h 1496329"/>
                <a:gd name="csX3129" fmla="*/ 830247 w 2228421"/>
                <a:gd name="csY3129" fmla="*/ 707231 h 1496329"/>
                <a:gd name="csX3130" fmla="*/ 829818 w 2228421"/>
                <a:gd name="csY3130" fmla="*/ 698659 h 1496329"/>
                <a:gd name="csX3131" fmla="*/ 821246 w 2228421"/>
                <a:gd name="csY3131" fmla="*/ 699516 h 1496329"/>
                <a:gd name="csX3132" fmla="*/ 812244 w 2228421"/>
                <a:gd name="csY3132" fmla="*/ 708517 h 1496329"/>
                <a:gd name="csX3133" fmla="*/ 810959 w 2228421"/>
                <a:gd name="csY3133" fmla="*/ 699945 h 1496329"/>
                <a:gd name="csX3134" fmla="*/ 819531 w 2228421"/>
                <a:gd name="csY3134" fmla="*/ 690515 h 1496329"/>
                <a:gd name="csX3135" fmla="*/ 816102 w 2228421"/>
                <a:gd name="csY3135" fmla="*/ 678085 h 1496329"/>
                <a:gd name="csX3136" fmla="*/ 807530 w 2228421"/>
                <a:gd name="csY3136" fmla="*/ 676799 h 1496329"/>
                <a:gd name="csX3137" fmla="*/ 805386 w 2228421"/>
                <a:gd name="csY3137" fmla="*/ 673370 h 1496329"/>
                <a:gd name="csX3138" fmla="*/ 817817 w 2228421"/>
                <a:gd name="csY3138" fmla="*/ 672941 h 1496329"/>
                <a:gd name="csX3139" fmla="*/ 817817 w 2228421"/>
                <a:gd name="csY3139" fmla="*/ 678085 h 1496329"/>
                <a:gd name="csX3140" fmla="*/ 821674 w 2228421"/>
                <a:gd name="csY3140" fmla="*/ 678085 h 1496329"/>
                <a:gd name="csX3141" fmla="*/ 825960 w 2228421"/>
                <a:gd name="csY3141" fmla="*/ 667369 h 1496329"/>
                <a:gd name="csX3142" fmla="*/ 889397 w 2228421"/>
                <a:gd name="csY3142" fmla="*/ 749665 h 1496329"/>
                <a:gd name="csX3143" fmla="*/ 899684 w 2228421"/>
                <a:gd name="csY3143" fmla="*/ 755238 h 1496329"/>
                <a:gd name="csX3144" fmla="*/ 899255 w 2228421"/>
                <a:gd name="csY3144" fmla="*/ 762095 h 1496329"/>
                <a:gd name="csX3145" fmla="*/ 885111 w 2228421"/>
                <a:gd name="csY3145" fmla="*/ 757809 h 1496329"/>
                <a:gd name="csX3146" fmla="*/ 882110 w 2228421"/>
                <a:gd name="csY3146" fmla="*/ 750522 h 1496329"/>
                <a:gd name="csX3147" fmla="*/ 885968 w 2228421"/>
                <a:gd name="csY3147" fmla="*/ 752665 h 1496329"/>
                <a:gd name="csX3148" fmla="*/ 889397 w 2228421"/>
                <a:gd name="csY3148" fmla="*/ 749665 h 1496329"/>
                <a:gd name="csX3149" fmla="*/ 895398 w 2228421"/>
                <a:gd name="csY3149" fmla="*/ 1168432 h 1496329"/>
                <a:gd name="csX3150" fmla="*/ 898827 w 2228421"/>
                <a:gd name="csY3150" fmla="*/ 1177433 h 1496329"/>
                <a:gd name="csX3151" fmla="*/ 890683 w 2228421"/>
                <a:gd name="csY3151" fmla="*/ 1190292 h 1496329"/>
                <a:gd name="csX3152" fmla="*/ 895826 w 2228421"/>
                <a:gd name="csY3152" fmla="*/ 1195007 h 1496329"/>
                <a:gd name="csX3153" fmla="*/ 888968 w 2228421"/>
                <a:gd name="csY3153" fmla="*/ 1195864 h 1496329"/>
                <a:gd name="csX3154" fmla="*/ 884682 w 2228421"/>
                <a:gd name="csY3154" fmla="*/ 1190721 h 1496329"/>
                <a:gd name="csX3155" fmla="*/ 895398 w 2228421"/>
                <a:gd name="csY3155" fmla="*/ 1168432 h 1496329"/>
                <a:gd name="csX3156" fmla="*/ 894112 w 2228421"/>
                <a:gd name="csY3156" fmla="*/ 654939 h 1496329"/>
                <a:gd name="csX3157" fmla="*/ 895398 w 2228421"/>
                <a:gd name="csY3157" fmla="*/ 659654 h 1496329"/>
                <a:gd name="csX3158" fmla="*/ 892397 w 2228421"/>
                <a:gd name="csY3158" fmla="*/ 665226 h 1496329"/>
                <a:gd name="csX3159" fmla="*/ 889826 w 2228421"/>
                <a:gd name="csY3159" fmla="*/ 656654 h 1496329"/>
                <a:gd name="csX3160" fmla="*/ 894112 w 2228421"/>
                <a:gd name="csY3160" fmla="*/ 654939 h 1496329"/>
                <a:gd name="csX3161" fmla="*/ 864965 w 2228421"/>
                <a:gd name="csY3161" fmla="*/ 421339 h 1496329"/>
                <a:gd name="csX3162" fmla="*/ 869251 w 2228421"/>
                <a:gd name="csY3162" fmla="*/ 422196 h 1496329"/>
                <a:gd name="csX3163" fmla="*/ 868394 w 2228421"/>
                <a:gd name="csY3163" fmla="*/ 425625 h 1496329"/>
                <a:gd name="csX3164" fmla="*/ 872681 w 2228421"/>
                <a:gd name="csY3164" fmla="*/ 422196 h 1496329"/>
                <a:gd name="csX3165" fmla="*/ 875252 w 2228421"/>
                <a:gd name="csY3165" fmla="*/ 429054 h 1496329"/>
                <a:gd name="csX3166" fmla="*/ 882539 w 2228421"/>
                <a:gd name="csY3166" fmla="*/ 426053 h 1496329"/>
                <a:gd name="csX3167" fmla="*/ 885111 w 2228421"/>
                <a:gd name="csY3167" fmla="*/ 432054 h 1496329"/>
                <a:gd name="csX3168" fmla="*/ 888968 w 2228421"/>
                <a:gd name="csY3168" fmla="*/ 429911 h 1496329"/>
                <a:gd name="csX3169" fmla="*/ 891969 w 2228421"/>
                <a:gd name="csY3169" fmla="*/ 433340 h 1496329"/>
                <a:gd name="csX3170" fmla="*/ 888111 w 2228421"/>
                <a:gd name="csY3170" fmla="*/ 441484 h 1496329"/>
                <a:gd name="csX3171" fmla="*/ 885111 w 2228421"/>
                <a:gd name="csY3171" fmla="*/ 440198 h 1496329"/>
                <a:gd name="csX3172" fmla="*/ 888968 w 2228421"/>
                <a:gd name="csY3172" fmla="*/ 444484 h 1496329"/>
                <a:gd name="csX3173" fmla="*/ 892397 w 2228421"/>
                <a:gd name="csY3173" fmla="*/ 439769 h 1496329"/>
                <a:gd name="csX3174" fmla="*/ 886396 w 2228421"/>
                <a:gd name="csY3174" fmla="*/ 449628 h 1496329"/>
                <a:gd name="csX3175" fmla="*/ 870537 w 2228421"/>
                <a:gd name="csY3175" fmla="*/ 449628 h 1496329"/>
                <a:gd name="csX3176" fmla="*/ 869251 w 2228421"/>
                <a:gd name="csY3176" fmla="*/ 451771 h 1496329"/>
                <a:gd name="csX3177" fmla="*/ 873109 w 2228421"/>
                <a:gd name="csY3177" fmla="*/ 453485 h 1496329"/>
                <a:gd name="csX3178" fmla="*/ 871823 w 2228421"/>
                <a:gd name="csY3178" fmla="*/ 454771 h 1496329"/>
                <a:gd name="csX3179" fmla="*/ 868394 w 2228421"/>
                <a:gd name="csY3179" fmla="*/ 452628 h 1496329"/>
                <a:gd name="csX3180" fmla="*/ 864108 w 2228421"/>
                <a:gd name="csY3180" fmla="*/ 445770 h 1496329"/>
                <a:gd name="csX3181" fmla="*/ 851678 w 2228421"/>
                <a:gd name="csY3181" fmla="*/ 451342 h 1496329"/>
                <a:gd name="csX3182" fmla="*/ 836676 w 2228421"/>
                <a:gd name="csY3182" fmla="*/ 447056 h 1496329"/>
                <a:gd name="csX3183" fmla="*/ 838391 w 2228421"/>
                <a:gd name="csY3183" fmla="*/ 439341 h 1496329"/>
                <a:gd name="csX3184" fmla="*/ 844820 w 2228421"/>
                <a:gd name="csY3184" fmla="*/ 441913 h 1496329"/>
                <a:gd name="csX3185" fmla="*/ 850392 w 2228421"/>
                <a:gd name="csY3185" fmla="*/ 429054 h 1496329"/>
                <a:gd name="csX3186" fmla="*/ 853821 w 2228421"/>
                <a:gd name="csY3186" fmla="*/ 433340 h 1496329"/>
                <a:gd name="csX3187" fmla="*/ 860250 w 2228421"/>
                <a:gd name="csY3187" fmla="*/ 428625 h 1496329"/>
                <a:gd name="csX3188" fmla="*/ 859822 w 2228421"/>
                <a:gd name="csY3188" fmla="*/ 421339 h 1496329"/>
                <a:gd name="csX3189" fmla="*/ 864537 w 2228421"/>
                <a:gd name="csY3189" fmla="*/ 424768 h 1496329"/>
                <a:gd name="csX3190" fmla="*/ 864965 w 2228421"/>
                <a:gd name="csY3190" fmla="*/ 421339 h 1496329"/>
                <a:gd name="csX3191" fmla="*/ 861965 w 2228421"/>
                <a:gd name="csY3191" fmla="*/ 672941 h 1496329"/>
                <a:gd name="csX3192" fmla="*/ 856821 w 2228421"/>
                <a:gd name="csY3192" fmla="*/ 661797 h 1496329"/>
                <a:gd name="csX3193" fmla="*/ 838819 w 2228421"/>
                <a:gd name="csY3193" fmla="*/ 664369 h 1496329"/>
                <a:gd name="csX3194" fmla="*/ 832390 w 2228421"/>
                <a:gd name="csY3194" fmla="*/ 657511 h 1496329"/>
                <a:gd name="csX3195" fmla="*/ 820388 w 2228421"/>
                <a:gd name="csY3195" fmla="*/ 654082 h 1496329"/>
                <a:gd name="csX3196" fmla="*/ 822531 w 2228421"/>
                <a:gd name="csY3196" fmla="*/ 649795 h 1496329"/>
                <a:gd name="csX3197" fmla="*/ 830247 w 2228421"/>
                <a:gd name="csY3197" fmla="*/ 655796 h 1496329"/>
                <a:gd name="csX3198" fmla="*/ 834533 w 2228421"/>
                <a:gd name="csY3198" fmla="*/ 650653 h 1496329"/>
                <a:gd name="csX3199" fmla="*/ 846106 w 2228421"/>
                <a:gd name="csY3199" fmla="*/ 648938 h 1496329"/>
                <a:gd name="csX3200" fmla="*/ 849106 w 2228421"/>
                <a:gd name="csY3200" fmla="*/ 651939 h 1496329"/>
                <a:gd name="csX3201" fmla="*/ 852964 w 2228421"/>
                <a:gd name="csY3201" fmla="*/ 645938 h 1496329"/>
                <a:gd name="csX3202" fmla="*/ 858107 w 2228421"/>
                <a:gd name="csY3202" fmla="*/ 649367 h 1496329"/>
                <a:gd name="csX3203" fmla="*/ 865823 w 2228421"/>
                <a:gd name="csY3203" fmla="*/ 643795 h 1496329"/>
                <a:gd name="csX3204" fmla="*/ 871395 w 2228421"/>
                <a:gd name="csY3204" fmla="*/ 649367 h 1496329"/>
                <a:gd name="csX3205" fmla="*/ 871823 w 2228421"/>
                <a:gd name="csY3205" fmla="*/ 645938 h 1496329"/>
                <a:gd name="csX3206" fmla="*/ 884253 w 2228421"/>
                <a:gd name="csY3206" fmla="*/ 644224 h 1496329"/>
                <a:gd name="csX3207" fmla="*/ 891540 w 2228421"/>
                <a:gd name="csY3207" fmla="*/ 647652 h 1496329"/>
                <a:gd name="csX3208" fmla="*/ 880824 w 2228421"/>
                <a:gd name="csY3208" fmla="*/ 660940 h 1496329"/>
                <a:gd name="csX3209" fmla="*/ 885539 w 2228421"/>
                <a:gd name="csY3209" fmla="*/ 663512 h 1496329"/>
                <a:gd name="csX3210" fmla="*/ 882968 w 2228421"/>
                <a:gd name="csY3210" fmla="*/ 668655 h 1496329"/>
                <a:gd name="csX3211" fmla="*/ 886396 w 2228421"/>
                <a:gd name="csY3211" fmla="*/ 677656 h 1496329"/>
                <a:gd name="csX3212" fmla="*/ 874824 w 2228421"/>
                <a:gd name="csY3212" fmla="*/ 672513 h 1496329"/>
                <a:gd name="csX3213" fmla="*/ 865823 w 2228421"/>
                <a:gd name="csY3213" fmla="*/ 681085 h 1496329"/>
                <a:gd name="csX3214" fmla="*/ 862394 w 2228421"/>
                <a:gd name="csY3214" fmla="*/ 674227 h 1496329"/>
                <a:gd name="csX3215" fmla="*/ 860679 w 2228421"/>
                <a:gd name="csY3215" fmla="*/ 674656 h 1496329"/>
                <a:gd name="csX3216" fmla="*/ 861108 w 2228421"/>
                <a:gd name="csY3216" fmla="*/ 672941 h 1496329"/>
                <a:gd name="csX3217" fmla="*/ 861965 w 2228421"/>
                <a:gd name="csY3217" fmla="*/ 672941 h 1496329"/>
                <a:gd name="csX3218" fmla="*/ 885111 w 2228421"/>
                <a:gd name="csY3218" fmla="*/ 485632 h 1496329"/>
                <a:gd name="csX3219" fmla="*/ 890683 w 2228421"/>
                <a:gd name="csY3219" fmla="*/ 501491 h 1496329"/>
                <a:gd name="csX3220" fmla="*/ 889397 w 2228421"/>
                <a:gd name="csY3220" fmla="*/ 502777 h 1496329"/>
                <a:gd name="csX3221" fmla="*/ 885539 w 2228421"/>
                <a:gd name="csY3221" fmla="*/ 503634 h 1496329"/>
                <a:gd name="csX3222" fmla="*/ 885111 w 2228421"/>
                <a:gd name="csY3222" fmla="*/ 485632 h 1496329"/>
                <a:gd name="csX3223" fmla="*/ 880396 w 2228421"/>
                <a:gd name="csY3223" fmla="*/ 303895 h 1496329"/>
                <a:gd name="csX3224" fmla="*/ 890683 w 2228421"/>
                <a:gd name="csY3224" fmla="*/ 306038 h 1496329"/>
                <a:gd name="csX3225" fmla="*/ 877824 w 2228421"/>
                <a:gd name="csY3225" fmla="*/ 308181 h 1496329"/>
                <a:gd name="csX3226" fmla="*/ 875681 w 2228421"/>
                <a:gd name="csY3226" fmla="*/ 313325 h 1496329"/>
                <a:gd name="csX3227" fmla="*/ 858965 w 2228421"/>
                <a:gd name="csY3227" fmla="*/ 314611 h 1496329"/>
                <a:gd name="csX3228" fmla="*/ 854250 w 2228421"/>
                <a:gd name="csY3228" fmla="*/ 337757 h 1496329"/>
                <a:gd name="csX3229" fmla="*/ 850392 w 2228421"/>
                <a:gd name="csY3229" fmla="*/ 338614 h 1496329"/>
                <a:gd name="csX3230" fmla="*/ 854678 w 2228421"/>
                <a:gd name="csY3230" fmla="*/ 345900 h 1496329"/>
                <a:gd name="csX3231" fmla="*/ 849535 w 2228421"/>
                <a:gd name="csY3231" fmla="*/ 342900 h 1496329"/>
                <a:gd name="csX3232" fmla="*/ 843534 w 2228421"/>
                <a:gd name="csY3232" fmla="*/ 348044 h 1496329"/>
                <a:gd name="csX3233" fmla="*/ 840534 w 2228421"/>
                <a:gd name="csY3233" fmla="*/ 363474 h 1496329"/>
                <a:gd name="csX3234" fmla="*/ 857250 w 2228421"/>
                <a:gd name="csY3234" fmla="*/ 371189 h 1496329"/>
                <a:gd name="csX3235" fmla="*/ 851249 w 2228421"/>
                <a:gd name="csY3235" fmla="*/ 378476 h 1496329"/>
                <a:gd name="csX3236" fmla="*/ 845249 w 2228421"/>
                <a:gd name="csY3236" fmla="*/ 375476 h 1496329"/>
                <a:gd name="csX3237" fmla="*/ 851678 w 2228421"/>
                <a:gd name="csY3237" fmla="*/ 390049 h 1496329"/>
                <a:gd name="csX3238" fmla="*/ 838819 w 2228421"/>
                <a:gd name="csY3238" fmla="*/ 389192 h 1496329"/>
                <a:gd name="csX3239" fmla="*/ 844820 w 2228421"/>
                <a:gd name="csY3239" fmla="*/ 398621 h 1496329"/>
                <a:gd name="csX3240" fmla="*/ 839248 w 2228421"/>
                <a:gd name="csY3240" fmla="*/ 396478 h 1496329"/>
                <a:gd name="csX3241" fmla="*/ 839676 w 2228421"/>
                <a:gd name="csY3241" fmla="*/ 401193 h 1496329"/>
                <a:gd name="csX3242" fmla="*/ 834962 w 2228421"/>
                <a:gd name="csY3242" fmla="*/ 400336 h 1496329"/>
                <a:gd name="csX3243" fmla="*/ 834533 w 2228421"/>
                <a:gd name="csY3243" fmla="*/ 395621 h 1496329"/>
                <a:gd name="csX3244" fmla="*/ 819531 w 2228421"/>
                <a:gd name="csY3244" fmla="*/ 392621 h 1496329"/>
                <a:gd name="csX3245" fmla="*/ 819960 w 2228421"/>
                <a:gd name="csY3245" fmla="*/ 378905 h 1496329"/>
                <a:gd name="csX3246" fmla="*/ 806244 w 2228421"/>
                <a:gd name="csY3246" fmla="*/ 381048 h 1496329"/>
                <a:gd name="csX3247" fmla="*/ 809673 w 2228421"/>
                <a:gd name="csY3247" fmla="*/ 392621 h 1496329"/>
                <a:gd name="csX3248" fmla="*/ 804101 w 2228421"/>
                <a:gd name="csY3248" fmla="*/ 391335 h 1496329"/>
                <a:gd name="csX3249" fmla="*/ 804958 w 2228421"/>
                <a:gd name="csY3249" fmla="*/ 384048 h 1496329"/>
                <a:gd name="csX3250" fmla="*/ 797243 w 2228421"/>
                <a:gd name="csY3250" fmla="*/ 387049 h 1496329"/>
                <a:gd name="csX3251" fmla="*/ 792956 w 2228421"/>
                <a:gd name="csY3251" fmla="*/ 381476 h 1496329"/>
                <a:gd name="csX3252" fmla="*/ 788670 w 2228421"/>
                <a:gd name="csY3252" fmla="*/ 382762 h 1496329"/>
                <a:gd name="csX3253" fmla="*/ 789956 w 2228421"/>
                <a:gd name="csY3253" fmla="*/ 377619 h 1496329"/>
                <a:gd name="csX3254" fmla="*/ 802815 w 2228421"/>
                <a:gd name="csY3254" fmla="*/ 380190 h 1496329"/>
                <a:gd name="csX3255" fmla="*/ 805815 w 2228421"/>
                <a:gd name="csY3255" fmla="*/ 374190 h 1496329"/>
                <a:gd name="csX3256" fmla="*/ 798100 w 2228421"/>
                <a:gd name="csY3256" fmla="*/ 367760 h 1496329"/>
                <a:gd name="csX3257" fmla="*/ 792528 w 2228421"/>
                <a:gd name="csY3257" fmla="*/ 369904 h 1496329"/>
                <a:gd name="csX3258" fmla="*/ 792099 w 2228421"/>
                <a:gd name="csY3258" fmla="*/ 363045 h 1496329"/>
                <a:gd name="csX3259" fmla="*/ 799386 w 2228421"/>
                <a:gd name="csY3259" fmla="*/ 351901 h 1496329"/>
                <a:gd name="csX3260" fmla="*/ 804101 w 2228421"/>
                <a:gd name="csY3260" fmla="*/ 353616 h 1496329"/>
                <a:gd name="csX3261" fmla="*/ 798528 w 2228421"/>
                <a:gd name="csY3261" fmla="*/ 345900 h 1496329"/>
                <a:gd name="csX3262" fmla="*/ 821674 w 2228421"/>
                <a:gd name="csY3262" fmla="*/ 344615 h 1496329"/>
                <a:gd name="csX3263" fmla="*/ 850821 w 2228421"/>
                <a:gd name="csY3263" fmla="*/ 316325 h 1496329"/>
                <a:gd name="csX3264" fmla="*/ 853821 w 2228421"/>
                <a:gd name="csY3264" fmla="*/ 310325 h 1496329"/>
                <a:gd name="csX3265" fmla="*/ 850821 w 2228421"/>
                <a:gd name="csY3265" fmla="*/ 307324 h 1496329"/>
                <a:gd name="csX3266" fmla="*/ 855964 w 2228421"/>
                <a:gd name="csY3266" fmla="*/ 309896 h 1496329"/>
                <a:gd name="csX3267" fmla="*/ 869251 w 2228421"/>
                <a:gd name="csY3267" fmla="*/ 306467 h 1496329"/>
                <a:gd name="csX3268" fmla="*/ 874824 w 2228421"/>
                <a:gd name="csY3268" fmla="*/ 310753 h 1496329"/>
                <a:gd name="csX3269" fmla="*/ 880396 w 2228421"/>
                <a:gd name="csY3269" fmla="*/ 303895 h 1496329"/>
                <a:gd name="csX3270" fmla="*/ 885968 w 2228421"/>
                <a:gd name="csY3270" fmla="*/ 240887 h 1496329"/>
                <a:gd name="csX3271" fmla="*/ 886396 w 2228421"/>
                <a:gd name="csY3271" fmla="*/ 244745 h 1496329"/>
                <a:gd name="csX3272" fmla="*/ 877824 w 2228421"/>
                <a:gd name="csY3272" fmla="*/ 251174 h 1496329"/>
                <a:gd name="csX3273" fmla="*/ 866251 w 2228421"/>
                <a:gd name="csY3273" fmla="*/ 251174 h 1496329"/>
                <a:gd name="csX3274" fmla="*/ 873109 w 2228421"/>
                <a:gd name="csY3274" fmla="*/ 243459 h 1496329"/>
                <a:gd name="csX3275" fmla="*/ 877824 w 2228421"/>
                <a:gd name="csY3275" fmla="*/ 246888 h 1496329"/>
                <a:gd name="csX3276" fmla="*/ 885968 w 2228421"/>
                <a:gd name="csY3276" fmla="*/ 240887 h 1496329"/>
                <a:gd name="csX3277" fmla="*/ 875252 w 2228421"/>
                <a:gd name="csY3277" fmla="*/ 153876 h 1496329"/>
                <a:gd name="csX3278" fmla="*/ 883825 w 2228421"/>
                <a:gd name="csY3278" fmla="*/ 163735 h 1496329"/>
                <a:gd name="csX3279" fmla="*/ 885539 w 2228421"/>
                <a:gd name="csY3279" fmla="*/ 177022 h 1496329"/>
                <a:gd name="csX3280" fmla="*/ 880396 w 2228421"/>
                <a:gd name="csY3280" fmla="*/ 183452 h 1496329"/>
                <a:gd name="csX3281" fmla="*/ 873538 w 2228421"/>
                <a:gd name="csY3281" fmla="*/ 182594 h 1496329"/>
                <a:gd name="csX3282" fmla="*/ 876110 w 2228421"/>
                <a:gd name="csY3282" fmla="*/ 177022 h 1496329"/>
                <a:gd name="csX3283" fmla="*/ 866251 w 2228421"/>
                <a:gd name="csY3283" fmla="*/ 169307 h 1496329"/>
                <a:gd name="csX3284" fmla="*/ 875252 w 2228421"/>
                <a:gd name="csY3284" fmla="*/ 153876 h 1496329"/>
                <a:gd name="csX3285" fmla="*/ 883396 w 2228421"/>
                <a:gd name="csY3285" fmla="*/ 620649 h 1496329"/>
                <a:gd name="csX3286" fmla="*/ 883825 w 2228421"/>
                <a:gd name="csY3286" fmla="*/ 628364 h 1496329"/>
                <a:gd name="csX3287" fmla="*/ 879539 w 2228421"/>
                <a:gd name="csY3287" fmla="*/ 630936 h 1496329"/>
                <a:gd name="csX3288" fmla="*/ 879967 w 2228421"/>
                <a:gd name="csY3288" fmla="*/ 623221 h 1496329"/>
                <a:gd name="csX3289" fmla="*/ 883396 w 2228421"/>
                <a:gd name="csY3289" fmla="*/ 620649 h 1496329"/>
                <a:gd name="csX3290" fmla="*/ 847820 w 2228421"/>
                <a:gd name="csY3290" fmla="*/ 561928 h 1496329"/>
                <a:gd name="csX3291" fmla="*/ 866680 w 2228421"/>
                <a:gd name="csY3291" fmla="*/ 569643 h 1496329"/>
                <a:gd name="csX3292" fmla="*/ 870537 w 2228421"/>
                <a:gd name="csY3292" fmla="*/ 563213 h 1496329"/>
                <a:gd name="csX3293" fmla="*/ 873538 w 2228421"/>
                <a:gd name="csY3293" fmla="*/ 576501 h 1496329"/>
                <a:gd name="csX3294" fmla="*/ 879110 w 2228421"/>
                <a:gd name="csY3294" fmla="*/ 574358 h 1496329"/>
                <a:gd name="csX3295" fmla="*/ 882539 w 2228421"/>
                <a:gd name="csY3295" fmla="*/ 582502 h 1496329"/>
                <a:gd name="csX3296" fmla="*/ 861536 w 2228421"/>
                <a:gd name="csY3296" fmla="*/ 585073 h 1496329"/>
                <a:gd name="csX3297" fmla="*/ 861536 w 2228421"/>
                <a:gd name="csY3297" fmla="*/ 591503 h 1496329"/>
                <a:gd name="csX3298" fmla="*/ 874824 w 2228421"/>
                <a:gd name="csY3298" fmla="*/ 597075 h 1496329"/>
                <a:gd name="csX3299" fmla="*/ 875252 w 2228421"/>
                <a:gd name="csY3299" fmla="*/ 604790 h 1496329"/>
                <a:gd name="csX3300" fmla="*/ 862394 w 2228421"/>
                <a:gd name="csY3300" fmla="*/ 611648 h 1496329"/>
                <a:gd name="csX3301" fmla="*/ 852964 w 2228421"/>
                <a:gd name="csY3301" fmla="*/ 607362 h 1496329"/>
                <a:gd name="csX3302" fmla="*/ 846106 w 2228421"/>
                <a:gd name="csY3302" fmla="*/ 616792 h 1496329"/>
                <a:gd name="csX3303" fmla="*/ 853821 w 2228421"/>
                <a:gd name="csY3303" fmla="*/ 631365 h 1496329"/>
                <a:gd name="csX3304" fmla="*/ 850821 w 2228421"/>
                <a:gd name="csY3304" fmla="*/ 640794 h 1496329"/>
                <a:gd name="csX3305" fmla="*/ 830247 w 2228421"/>
                <a:gd name="csY3305" fmla="*/ 645938 h 1496329"/>
                <a:gd name="csX3306" fmla="*/ 831961 w 2228421"/>
                <a:gd name="csY3306" fmla="*/ 636937 h 1496329"/>
                <a:gd name="csX3307" fmla="*/ 827675 w 2228421"/>
                <a:gd name="csY3307" fmla="*/ 627936 h 1496329"/>
                <a:gd name="csX3308" fmla="*/ 814816 w 2228421"/>
                <a:gd name="csY3308" fmla="*/ 619363 h 1496329"/>
                <a:gd name="csX3309" fmla="*/ 815673 w 2228421"/>
                <a:gd name="csY3309" fmla="*/ 614648 h 1496329"/>
                <a:gd name="csX3310" fmla="*/ 801957 w 2228421"/>
                <a:gd name="csY3310" fmla="*/ 594074 h 1496329"/>
                <a:gd name="csX3311" fmla="*/ 815673 w 2228421"/>
                <a:gd name="csY3311" fmla="*/ 592789 h 1496329"/>
                <a:gd name="csX3312" fmla="*/ 825103 w 2228421"/>
                <a:gd name="csY3312" fmla="*/ 583359 h 1496329"/>
                <a:gd name="csX3313" fmla="*/ 831533 w 2228421"/>
                <a:gd name="csY3313" fmla="*/ 589788 h 1496329"/>
                <a:gd name="csX3314" fmla="*/ 847392 w 2228421"/>
                <a:gd name="csY3314" fmla="*/ 594503 h 1496329"/>
                <a:gd name="csX3315" fmla="*/ 851678 w 2228421"/>
                <a:gd name="csY3315" fmla="*/ 586788 h 1496329"/>
                <a:gd name="csX3316" fmla="*/ 843963 w 2228421"/>
                <a:gd name="csY3316" fmla="*/ 580358 h 1496329"/>
                <a:gd name="csX3317" fmla="*/ 842677 w 2228421"/>
                <a:gd name="csY3317" fmla="*/ 575644 h 1496329"/>
                <a:gd name="csX3318" fmla="*/ 847392 w 2228421"/>
                <a:gd name="csY3318" fmla="*/ 571786 h 1496329"/>
                <a:gd name="csX3319" fmla="*/ 843105 w 2228421"/>
                <a:gd name="csY3319" fmla="*/ 564928 h 1496329"/>
                <a:gd name="csX3320" fmla="*/ 847820 w 2228421"/>
                <a:gd name="csY3320" fmla="*/ 561928 h 1496329"/>
                <a:gd name="csX3321" fmla="*/ 873966 w 2228421"/>
                <a:gd name="csY3321" fmla="*/ 631365 h 1496329"/>
                <a:gd name="csX3322" fmla="*/ 878681 w 2228421"/>
                <a:gd name="csY3322" fmla="*/ 633937 h 1496329"/>
                <a:gd name="csX3323" fmla="*/ 874395 w 2228421"/>
                <a:gd name="csY3323" fmla="*/ 644652 h 1496329"/>
                <a:gd name="csX3324" fmla="*/ 868823 w 2228421"/>
                <a:gd name="csY3324" fmla="*/ 637794 h 1496329"/>
                <a:gd name="csX3325" fmla="*/ 873966 w 2228421"/>
                <a:gd name="csY3325" fmla="*/ 631365 h 1496329"/>
                <a:gd name="csX3326" fmla="*/ 871823 w 2228421"/>
                <a:gd name="csY3326" fmla="*/ 867109 h 1496329"/>
                <a:gd name="csX3327" fmla="*/ 877395 w 2228421"/>
                <a:gd name="csY3327" fmla="*/ 871395 h 1496329"/>
                <a:gd name="csX3328" fmla="*/ 873538 w 2228421"/>
                <a:gd name="csY3328" fmla="*/ 876538 h 1496329"/>
                <a:gd name="csX3329" fmla="*/ 868823 w 2228421"/>
                <a:gd name="csY3329" fmla="*/ 873109 h 1496329"/>
                <a:gd name="csX3330" fmla="*/ 871823 w 2228421"/>
                <a:gd name="csY3330" fmla="*/ 867109 h 1496329"/>
                <a:gd name="csX3331" fmla="*/ 866251 w 2228421"/>
                <a:gd name="csY3331" fmla="*/ 354902 h 1496329"/>
                <a:gd name="csX3332" fmla="*/ 876538 w 2228421"/>
                <a:gd name="csY3332" fmla="*/ 357902 h 1496329"/>
                <a:gd name="csX3333" fmla="*/ 876110 w 2228421"/>
                <a:gd name="csY3333" fmla="*/ 366474 h 1496329"/>
                <a:gd name="csX3334" fmla="*/ 862822 w 2228421"/>
                <a:gd name="csY3334" fmla="*/ 366474 h 1496329"/>
                <a:gd name="csX3335" fmla="*/ 866251 w 2228421"/>
                <a:gd name="csY3335" fmla="*/ 354902 h 1496329"/>
                <a:gd name="csX3336" fmla="*/ 868823 w 2228421"/>
                <a:gd name="csY3336" fmla="*/ 1164575 h 1496329"/>
                <a:gd name="csX3337" fmla="*/ 870109 w 2228421"/>
                <a:gd name="csY3337" fmla="*/ 1169289 h 1496329"/>
                <a:gd name="csX3338" fmla="*/ 873538 w 2228421"/>
                <a:gd name="csY3338" fmla="*/ 1173576 h 1496329"/>
                <a:gd name="csX3339" fmla="*/ 862822 w 2228421"/>
                <a:gd name="csY3339" fmla="*/ 1165860 h 1496329"/>
                <a:gd name="csX3340" fmla="*/ 868823 w 2228421"/>
                <a:gd name="csY3340" fmla="*/ 1164575 h 1496329"/>
                <a:gd name="csX3341" fmla="*/ 869251 w 2228421"/>
                <a:gd name="csY3341" fmla="*/ 855964 h 1496329"/>
                <a:gd name="csX3342" fmla="*/ 872681 w 2228421"/>
                <a:gd name="csY3342" fmla="*/ 859822 h 1496329"/>
                <a:gd name="csX3343" fmla="*/ 869680 w 2228421"/>
                <a:gd name="csY3343" fmla="*/ 863251 h 1496329"/>
                <a:gd name="csX3344" fmla="*/ 861536 w 2228421"/>
                <a:gd name="csY3344" fmla="*/ 859822 h 1496329"/>
                <a:gd name="csX3345" fmla="*/ 869251 w 2228421"/>
                <a:gd name="csY3345" fmla="*/ 855964 h 1496329"/>
                <a:gd name="csX3346" fmla="*/ 867966 w 2228421"/>
                <a:gd name="csY3346" fmla="*/ 742379 h 1496329"/>
                <a:gd name="csX3347" fmla="*/ 871823 w 2228421"/>
                <a:gd name="csY3347" fmla="*/ 747522 h 1496329"/>
                <a:gd name="csX3348" fmla="*/ 868823 w 2228421"/>
                <a:gd name="csY3348" fmla="*/ 753523 h 1496329"/>
                <a:gd name="csX3349" fmla="*/ 863251 w 2228421"/>
                <a:gd name="csY3349" fmla="*/ 749665 h 1496329"/>
                <a:gd name="csX3350" fmla="*/ 867966 w 2228421"/>
                <a:gd name="csY3350" fmla="*/ 742379 h 1496329"/>
                <a:gd name="csX3351" fmla="*/ 863679 w 2228421"/>
                <a:gd name="csY3351" fmla="*/ 248603 h 1496329"/>
                <a:gd name="csX3352" fmla="*/ 862394 w 2228421"/>
                <a:gd name="csY3352" fmla="*/ 256318 h 1496329"/>
                <a:gd name="csX3353" fmla="*/ 866680 w 2228421"/>
                <a:gd name="csY3353" fmla="*/ 259747 h 1496329"/>
                <a:gd name="csX3354" fmla="*/ 857250 w 2228421"/>
                <a:gd name="csY3354" fmla="*/ 263176 h 1496329"/>
                <a:gd name="csX3355" fmla="*/ 857679 w 2228421"/>
                <a:gd name="csY3355" fmla="*/ 252460 h 1496329"/>
                <a:gd name="csX3356" fmla="*/ 863679 w 2228421"/>
                <a:gd name="csY3356" fmla="*/ 248603 h 1496329"/>
                <a:gd name="csX3357" fmla="*/ 855964 w 2228421"/>
                <a:gd name="csY3357" fmla="*/ 728234 h 1496329"/>
                <a:gd name="csX3358" fmla="*/ 861108 w 2228421"/>
                <a:gd name="csY3358" fmla="*/ 730377 h 1496329"/>
                <a:gd name="csX3359" fmla="*/ 863679 w 2228421"/>
                <a:gd name="csY3359" fmla="*/ 735092 h 1496329"/>
                <a:gd name="csX3360" fmla="*/ 852535 w 2228421"/>
                <a:gd name="csY3360" fmla="*/ 735949 h 1496329"/>
                <a:gd name="csX3361" fmla="*/ 851249 w 2228421"/>
                <a:gd name="csY3361" fmla="*/ 728234 h 1496329"/>
                <a:gd name="csX3362" fmla="*/ 855964 w 2228421"/>
                <a:gd name="csY3362" fmla="*/ 728234 h 1496329"/>
                <a:gd name="csX3363" fmla="*/ 850821 w 2228421"/>
                <a:gd name="csY3363" fmla="*/ 345900 h 1496329"/>
                <a:gd name="csX3364" fmla="*/ 855107 w 2228421"/>
                <a:gd name="csY3364" fmla="*/ 347186 h 1496329"/>
                <a:gd name="csX3365" fmla="*/ 852964 w 2228421"/>
                <a:gd name="csY3365" fmla="*/ 354044 h 1496329"/>
                <a:gd name="csX3366" fmla="*/ 858107 w 2228421"/>
                <a:gd name="csY3366" fmla="*/ 357045 h 1496329"/>
                <a:gd name="csX3367" fmla="*/ 856821 w 2228421"/>
                <a:gd name="csY3367" fmla="*/ 368189 h 1496329"/>
                <a:gd name="csX3368" fmla="*/ 843963 w 2228421"/>
                <a:gd name="csY3368" fmla="*/ 362188 h 1496329"/>
                <a:gd name="csX3369" fmla="*/ 851249 w 2228421"/>
                <a:gd name="csY3369" fmla="*/ 357045 h 1496329"/>
                <a:gd name="csX3370" fmla="*/ 850821 w 2228421"/>
                <a:gd name="csY3370" fmla="*/ 345900 h 1496329"/>
                <a:gd name="csX3371" fmla="*/ 849535 w 2228421"/>
                <a:gd name="csY3371" fmla="*/ 814388 h 1496329"/>
                <a:gd name="csX3372" fmla="*/ 852106 w 2228421"/>
                <a:gd name="csY3372" fmla="*/ 820817 h 1496329"/>
                <a:gd name="csX3373" fmla="*/ 840105 w 2228421"/>
                <a:gd name="csY3373" fmla="*/ 819531 h 1496329"/>
                <a:gd name="csX3374" fmla="*/ 839248 w 2228421"/>
                <a:gd name="csY3374" fmla="*/ 815245 h 1496329"/>
                <a:gd name="csX3375" fmla="*/ 849535 w 2228421"/>
                <a:gd name="csY3375" fmla="*/ 814388 h 1496329"/>
                <a:gd name="csX3376" fmla="*/ 842248 w 2228421"/>
                <a:gd name="csY3376" fmla="*/ 727805 h 1496329"/>
                <a:gd name="csX3377" fmla="*/ 845249 w 2228421"/>
                <a:gd name="csY3377" fmla="*/ 734663 h 1496329"/>
                <a:gd name="csX3378" fmla="*/ 834104 w 2228421"/>
                <a:gd name="csY3378" fmla="*/ 743664 h 1496329"/>
                <a:gd name="csX3379" fmla="*/ 828532 w 2228421"/>
                <a:gd name="csY3379" fmla="*/ 735092 h 1496329"/>
                <a:gd name="csX3380" fmla="*/ 842248 w 2228421"/>
                <a:gd name="csY3380" fmla="*/ 727805 h 1496329"/>
                <a:gd name="csX3381" fmla="*/ 842677 w 2228421"/>
                <a:gd name="csY3381" fmla="*/ 197168 h 1496329"/>
                <a:gd name="csX3382" fmla="*/ 842248 w 2228421"/>
                <a:gd name="csY3382" fmla="*/ 207026 h 1496329"/>
                <a:gd name="csX3383" fmla="*/ 833676 w 2228421"/>
                <a:gd name="csY3383" fmla="*/ 209598 h 1496329"/>
                <a:gd name="csX3384" fmla="*/ 833676 w 2228421"/>
                <a:gd name="csY3384" fmla="*/ 203597 h 1496329"/>
                <a:gd name="csX3385" fmla="*/ 842677 w 2228421"/>
                <a:gd name="csY3385" fmla="*/ 197168 h 1496329"/>
                <a:gd name="csX3386" fmla="*/ 797243 w 2228421"/>
                <a:gd name="csY3386" fmla="*/ 808387 h 1496329"/>
                <a:gd name="csX3387" fmla="*/ 810530 w 2228421"/>
                <a:gd name="csY3387" fmla="*/ 812673 h 1496329"/>
                <a:gd name="csX3388" fmla="*/ 813959 w 2228421"/>
                <a:gd name="csY3388" fmla="*/ 816959 h 1496329"/>
                <a:gd name="csX3389" fmla="*/ 810530 w 2228421"/>
                <a:gd name="csY3389" fmla="*/ 823818 h 1496329"/>
                <a:gd name="csX3390" fmla="*/ 818674 w 2228421"/>
                <a:gd name="csY3390" fmla="*/ 822103 h 1496329"/>
                <a:gd name="csX3391" fmla="*/ 822960 w 2228421"/>
                <a:gd name="csY3391" fmla="*/ 833247 h 1496329"/>
                <a:gd name="csX3392" fmla="*/ 832390 w 2228421"/>
                <a:gd name="csY3392" fmla="*/ 830247 h 1496329"/>
                <a:gd name="csX3393" fmla="*/ 833247 w 2228421"/>
                <a:gd name="csY3393" fmla="*/ 835819 h 1496329"/>
                <a:gd name="csX3394" fmla="*/ 825960 w 2228421"/>
                <a:gd name="csY3394" fmla="*/ 837533 h 1496329"/>
                <a:gd name="csX3395" fmla="*/ 835390 w 2228421"/>
                <a:gd name="csY3395" fmla="*/ 843106 h 1496329"/>
                <a:gd name="csX3396" fmla="*/ 833247 w 2228421"/>
                <a:gd name="csY3396" fmla="*/ 849535 h 1496329"/>
                <a:gd name="csX3397" fmla="*/ 841391 w 2228421"/>
                <a:gd name="csY3397" fmla="*/ 849535 h 1496329"/>
                <a:gd name="csX3398" fmla="*/ 834104 w 2228421"/>
                <a:gd name="csY3398" fmla="*/ 855107 h 1496329"/>
                <a:gd name="csX3399" fmla="*/ 835819 w 2228421"/>
                <a:gd name="csY3399" fmla="*/ 858965 h 1496329"/>
                <a:gd name="csX3400" fmla="*/ 821246 w 2228421"/>
                <a:gd name="csY3400" fmla="*/ 853392 h 1496329"/>
                <a:gd name="csX3401" fmla="*/ 819531 w 2228421"/>
                <a:gd name="csY3401" fmla="*/ 848249 h 1496329"/>
                <a:gd name="csX3402" fmla="*/ 809244 w 2228421"/>
                <a:gd name="csY3402" fmla="*/ 849106 h 1496329"/>
                <a:gd name="csX3403" fmla="*/ 810959 w 2228421"/>
                <a:gd name="csY3403" fmla="*/ 843534 h 1496329"/>
                <a:gd name="csX3404" fmla="*/ 807101 w 2228421"/>
                <a:gd name="csY3404" fmla="*/ 844820 h 1496329"/>
                <a:gd name="csX3405" fmla="*/ 806244 w 2228421"/>
                <a:gd name="csY3405" fmla="*/ 840963 h 1496329"/>
                <a:gd name="csX3406" fmla="*/ 810959 w 2228421"/>
                <a:gd name="csY3406" fmla="*/ 839677 h 1496329"/>
                <a:gd name="csX3407" fmla="*/ 805815 w 2228421"/>
                <a:gd name="csY3407" fmla="*/ 834962 h 1496329"/>
                <a:gd name="csX3408" fmla="*/ 807958 w 2228421"/>
                <a:gd name="csY3408" fmla="*/ 826818 h 1496329"/>
                <a:gd name="csX3409" fmla="*/ 790813 w 2228421"/>
                <a:gd name="csY3409" fmla="*/ 818245 h 1496329"/>
                <a:gd name="csX3410" fmla="*/ 791670 w 2228421"/>
                <a:gd name="csY3410" fmla="*/ 810530 h 1496329"/>
                <a:gd name="csX3411" fmla="*/ 797243 w 2228421"/>
                <a:gd name="csY3411" fmla="*/ 808387 h 1496329"/>
                <a:gd name="csX3412" fmla="*/ 837533 w 2228421"/>
                <a:gd name="csY3412" fmla="*/ 1082707 h 1496329"/>
                <a:gd name="csX3413" fmla="*/ 839676 w 2228421"/>
                <a:gd name="csY3413" fmla="*/ 1089994 h 1496329"/>
                <a:gd name="csX3414" fmla="*/ 834962 w 2228421"/>
                <a:gd name="csY3414" fmla="*/ 1095995 h 1496329"/>
                <a:gd name="csX3415" fmla="*/ 834962 w 2228421"/>
                <a:gd name="csY3415" fmla="*/ 1086993 h 1496329"/>
                <a:gd name="csX3416" fmla="*/ 837533 w 2228421"/>
                <a:gd name="csY3416" fmla="*/ 1082707 h 1496329"/>
                <a:gd name="csX3417" fmla="*/ 826389 w 2228421"/>
                <a:gd name="csY3417" fmla="*/ 1159431 h 1496329"/>
                <a:gd name="csX3418" fmla="*/ 830247 w 2228421"/>
                <a:gd name="csY3418" fmla="*/ 1163717 h 1496329"/>
                <a:gd name="csX3419" fmla="*/ 834962 w 2228421"/>
                <a:gd name="csY3419" fmla="*/ 1161145 h 1496329"/>
                <a:gd name="csX3420" fmla="*/ 837533 w 2228421"/>
                <a:gd name="csY3420" fmla="*/ 1169718 h 1496329"/>
                <a:gd name="csX3421" fmla="*/ 828532 w 2228421"/>
                <a:gd name="csY3421" fmla="*/ 1168003 h 1496329"/>
                <a:gd name="csX3422" fmla="*/ 826389 w 2228421"/>
                <a:gd name="csY3422" fmla="*/ 1159431 h 1496329"/>
                <a:gd name="csX3423" fmla="*/ 802386 w 2228421"/>
                <a:gd name="csY3423" fmla="*/ 506635 h 1496329"/>
                <a:gd name="csX3424" fmla="*/ 807101 w 2228421"/>
                <a:gd name="csY3424" fmla="*/ 512207 h 1496329"/>
                <a:gd name="csX3425" fmla="*/ 812244 w 2228421"/>
                <a:gd name="csY3425" fmla="*/ 508778 h 1496329"/>
                <a:gd name="csX3426" fmla="*/ 820388 w 2228421"/>
                <a:gd name="csY3426" fmla="*/ 514350 h 1496329"/>
                <a:gd name="csX3427" fmla="*/ 816531 w 2228421"/>
                <a:gd name="csY3427" fmla="*/ 520779 h 1496329"/>
                <a:gd name="csX3428" fmla="*/ 819102 w 2228421"/>
                <a:gd name="csY3428" fmla="*/ 525494 h 1496329"/>
                <a:gd name="csX3429" fmla="*/ 829389 w 2228421"/>
                <a:gd name="csY3429" fmla="*/ 522923 h 1496329"/>
                <a:gd name="csX3430" fmla="*/ 823389 w 2228421"/>
                <a:gd name="csY3430" fmla="*/ 533210 h 1496329"/>
                <a:gd name="csX3431" fmla="*/ 835390 w 2228421"/>
                <a:gd name="csY3431" fmla="*/ 535353 h 1496329"/>
                <a:gd name="csX3432" fmla="*/ 822531 w 2228421"/>
                <a:gd name="csY3432" fmla="*/ 546926 h 1496329"/>
                <a:gd name="csX3433" fmla="*/ 826389 w 2228421"/>
                <a:gd name="csY3433" fmla="*/ 553784 h 1496329"/>
                <a:gd name="csX3434" fmla="*/ 834962 w 2228421"/>
                <a:gd name="csY3434" fmla="*/ 555069 h 1496329"/>
                <a:gd name="csX3435" fmla="*/ 834533 w 2228421"/>
                <a:gd name="csY3435" fmla="*/ 560213 h 1496329"/>
                <a:gd name="csX3436" fmla="*/ 824675 w 2228421"/>
                <a:gd name="csY3436" fmla="*/ 565785 h 1496329"/>
                <a:gd name="csX3437" fmla="*/ 821246 w 2228421"/>
                <a:gd name="csY3437" fmla="*/ 564499 h 1496329"/>
                <a:gd name="csX3438" fmla="*/ 824675 w 2228421"/>
                <a:gd name="csY3438" fmla="*/ 556784 h 1496329"/>
                <a:gd name="csX3439" fmla="*/ 820817 w 2228421"/>
                <a:gd name="csY3439" fmla="*/ 558927 h 1496329"/>
                <a:gd name="csX3440" fmla="*/ 818245 w 2228421"/>
                <a:gd name="csY3440" fmla="*/ 572214 h 1496329"/>
                <a:gd name="csX3441" fmla="*/ 822960 w 2228421"/>
                <a:gd name="csY3441" fmla="*/ 579930 h 1496329"/>
                <a:gd name="csX3442" fmla="*/ 806244 w 2228421"/>
                <a:gd name="csY3442" fmla="*/ 579072 h 1496329"/>
                <a:gd name="csX3443" fmla="*/ 809244 w 2228421"/>
                <a:gd name="csY3443" fmla="*/ 586359 h 1496329"/>
                <a:gd name="csX3444" fmla="*/ 797671 w 2228421"/>
                <a:gd name="csY3444" fmla="*/ 589359 h 1496329"/>
                <a:gd name="csX3445" fmla="*/ 795099 w 2228421"/>
                <a:gd name="csY3445" fmla="*/ 582930 h 1496329"/>
                <a:gd name="csX3446" fmla="*/ 788670 w 2228421"/>
                <a:gd name="csY3446" fmla="*/ 584645 h 1496329"/>
                <a:gd name="csX3447" fmla="*/ 792956 w 2228421"/>
                <a:gd name="csY3447" fmla="*/ 596646 h 1496329"/>
                <a:gd name="csX3448" fmla="*/ 789956 w 2228421"/>
                <a:gd name="csY3448" fmla="*/ 600075 h 1496329"/>
                <a:gd name="csX3449" fmla="*/ 780955 w 2228421"/>
                <a:gd name="csY3449" fmla="*/ 584216 h 1496329"/>
                <a:gd name="csX3450" fmla="*/ 775383 w 2228421"/>
                <a:gd name="csY3450" fmla="*/ 582930 h 1496329"/>
                <a:gd name="csX3451" fmla="*/ 773240 w 2228421"/>
                <a:gd name="csY3451" fmla="*/ 586788 h 1496329"/>
                <a:gd name="csX3452" fmla="*/ 774525 w 2228421"/>
                <a:gd name="csY3452" fmla="*/ 571357 h 1496329"/>
                <a:gd name="csX3453" fmla="*/ 762095 w 2228421"/>
                <a:gd name="csY3453" fmla="*/ 584216 h 1496329"/>
                <a:gd name="csX3454" fmla="*/ 753951 w 2228421"/>
                <a:gd name="csY3454" fmla="*/ 576929 h 1496329"/>
                <a:gd name="csX3455" fmla="*/ 750094 w 2228421"/>
                <a:gd name="csY3455" fmla="*/ 577787 h 1496329"/>
                <a:gd name="csX3456" fmla="*/ 753523 w 2228421"/>
                <a:gd name="csY3456" fmla="*/ 579072 h 1496329"/>
                <a:gd name="csX3457" fmla="*/ 750951 w 2228421"/>
                <a:gd name="csY3457" fmla="*/ 581215 h 1496329"/>
                <a:gd name="csX3458" fmla="*/ 745808 w 2228421"/>
                <a:gd name="csY3458" fmla="*/ 577358 h 1496329"/>
                <a:gd name="csX3459" fmla="*/ 736806 w 2228421"/>
                <a:gd name="csY3459" fmla="*/ 578644 h 1496329"/>
                <a:gd name="csX3460" fmla="*/ 741521 w 2228421"/>
                <a:gd name="csY3460" fmla="*/ 575644 h 1496329"/>
                <a:gd name="csX3461" fmla="*/ 738950 w 2228421"/>
                <a:gd name="csY3461" fmla="*/ 569214 h 1496329"/>
                <a:gd name="csX3462" fmla="*/ 729520 w 2228421"/>
                <a:gd name="csY3462" fmla="*/ 571786 h 1496329"/>
                <a:gd name="csX3463" fmla="*/ 729948 w 2228421"/>
                <a:gd name="csY3463" fmla="*/ 565785 h 1496329"/>
                <a:gd name="csX3464" fmla="*/ 747951 w 2228421"/>
                <a:gd name="csY3464" fmla="*/ 567928 h 1496329"/>
                <a:gd name="csX3465" fmla="*/ 752237 w 2228421"/>
                <a:gd name="csY3465" fmla="*/ 561499 h 1496329"/>
                <a:gd name="csX3466" fmla="*/ 750094 w 2228421"/>
                <a:gd name="csY3466" fmla="*/ 555069 h 1496329"/>
                <a:gd name="csX3467" fmla="*/ 758666 w 2228421"/>
                <a:gd name="csY3467" fmla="*/ 554212 h 1496329"/>
                <a:gd name="csX3468" fmla="*/ 767239 w 2228421"/>
                <a:gd name="csY3468" fmla="*/ 532352 h 1496329"/>
                <a:gd name="csX3469" fmla="*/ 773240 w 2228421"/>
                <a:gd name="csY3469" fmla="*/ 536639 h 1496329"/>
                <a:gd name="csX3470" fmla="*/ 782669 w 2228421"/>
                <a:gd name="csY3470" fmla="*/ 535353 h 1496329"/>
                <a:gd name="csX3471" fmla="*/ 786098 w 2228421"/>
                <a:gd name="csY3471" fmla="*/ 530209 h 1496329"/>
                <a:gd name="csX3472" fmla="*/ 783527 w 2228421"/>
                <a:gd name="csY3472" fmla="*/ 525494 h 1496329"/>
                <a:gd name="csX3473" fmla="*/ 788241 w 2228421"/>
                <a:gd name="csY3473" fmla="*/ 525066 h 1496329"/>
                <a:gd name="csX3474" fmla="*/ 791670 w 2228421"/>
                <a:gd name="csY3474" fmla="*/ 534924 h 1496329"/>
                <a:gd name="csX3475" fmla="*/ 800243 w 2228421"/>
                <a:gd name="csY3475" fmla="*/ 533210 h 1496329"/>
                <a:gd name="csX3476" fmla="*/ 805386 w 2228421"/>
                <a:gd name="csY3476" fmla="*/ 525066 h 1496329"/>
                <a:gd name="csX3477" fmla="*/ 802386 w 2228421"/>
                <a:gd name="csY3477" fmla="*/ 506635 h 1496329"/>
                <a:gd name="csX3478" fmla="*/ 827675 w 2228421"/>
                <a:gd name="csY3478" fmla="*/ 868823 h 1496329"/>
                <a:gd name="csX3479" fmla="*/ 833247 w 2228421"/>
                <a:gd name="csY3479" fmla="*/ 882539 h 1496329"/>
                <a:gd name="csX3480" fmla="*/ 817817 w 2228421"/>
                <a:gd name="csY3480" fmla="*/ 881253 h 1496329"/>
                <a:gd name="csX3481" fmla="*/ 820388 w 2228421"/>
                <a:gd name="csY3481" fmla="*/ 891112 h 1496329"/>
                <a:gd name="csX3482" fmla="*/ 813102 w 2228421"/>
                <a:gd name="csY3482" fmla="*/ 896684 h 1496329"/>
                <a:gd name="csX3483" fmla="*/ 804101 w 2228421"/>
                <a:gd name="csY3483" fmla="*/ 899255 h 1496329"/>
                <a:gd name="csX3484" fmla="*/ 801100 w 2228421"/>
                <a:gd name="csY3484" fmla="*/ 896255 h 1496329"/>
                <a:gd name="csX3485" fmla="*/ 802386 w 2228421"/>
                <a:gd name="csY3485" fmla="*/ 902684 h 1496329"/>
                <a:gd name="csX3486" fmla="*/ 796385 w 2228421"/>
                <a:gd name="csY3486" fmla="*/ 901827 h 1496329"/>
                <a:gd name="csX3487" fmla="*/ 795957 w 2228421"/>
                <a:gd name="csY3487" fmla="*/ 905685 h 1496329"/>
                <a:gd name="csX3488" fmla="*/ 771096 w 2228421"/>
                <a:gd name="csY3488" fmla="*/ 901399 h 1496329"/>
                <a:gd name="csX3489" fmla="*/ 774525 w 2228421"/>
                <a:gd name="csY3489" fmla="*/ 891969 h 1496329"/>
                <a:gd name="csX3490" fmla="*/ 780955 w 2228421"/>
                <a:gd name="csY3490" fmla="*/ 898398 h 1496329"/>
                <a:gd name="csX3491" fmla="*/ 786956 w 2228421"/>
                <a:gd name="csY3491" fmla="*/ 898398 h 1496329"/>
                <a:gd name="csX3492" fmla="*/ 788670 w 2228421"/>
                <a:gd name="csY3492" fmla="*/ 890254 h 1496329"/>
                <a:gd name="csX3493" fmla="*/ 799814 w 2228421"/>
                <a:gd name="csY3493" fmla="*/ 888540 h 1496329"/>
                <a:gd name="csX3494" fmla="*/ 799386 w 2228421"/>
                <a:gd name="csY3494" fmla="*/ 882110 h 1496329"/>
                <a:gd name="csX3495" fmla="*/ 783527 w 2228421"/>
                <a:gd name="csY3495" fmla="*/ 878681 h 1496329"/>
                <a:gd name="csX3496" fmla="*/ 778812 w 2228421"/>
                <a:gd name="csY3496" fmla="*/ 884682 h 1496329"/>
                <a:gd name="csX3497" fmla="*/ 772811 w 2228421"/>
                <a:gd name="csY3497" fmla="*/ 885111 h 1496329"/>
                <a:gd name="csX3498" fmla="*/ 771525 w 2228421"/>
                <a:gd name="csY3498" fmla="*/ 880824 h 1496329"/>
                <a:gd name="csX3499" fmla="*/ 775811 w 2228421"/>
                <a:gd name="csY3499" fmla="*/ 875253 h 1496329"/>
                <a:gd name="csX3500" fmla="*/ 778812 w 2228421"/>
                <a:gd name="csY3500" fmla="*/ 877396 h 1496329"/>
                <a:gd name="csX3501" fmla="*/ 777954 w 2228421"/>
                <a:gd name="csY3501" fmla="*/ 873109 h 1496329"/>
                <a:gd name="csX3502" fmla="*/ 789527 w 2228421"/>
                <a:gd name="csY3502" fmla="*/ 871823 h 1496329"/>
                <a:gd name="csX3503" fmla="*/ 793385 w 2228421"/>
                <a:gd name="csY3503" fmla="*/ 877396 h 1496329"/>
                <a:gd name="csX3504" fmla="*/ 796814 w 2228421"/>
                <a:gd name="csY3504" fmla="*/ 874824 h 1496329"/>
                <a:gd name="csX3505" fmla="*/ 807101 w 2228421"/>
                <a:gd name="csY3505" fmla="*/ 879110 h 1496329"/>
                <a:gd name="csX3506" fmla="*/ 817817 w 2228421"/>
                <a:gd name="csY3506" fmla="*/ 869252 h 1496329"/>
                <a:gd name="csX3507" fmla="*/ 827675 w 2228421"/>
                <a:gd name="csY3507" fmla="*/ 868823 h 1496329"/>
                <a:gd name="csX3508" fmla="*/ 779669 w 2228421"/>
                <a:gd name="csY3508" fmla="*/ 1112282 h 1496329"/>
                <a:gd name="csX3509" fmla="*/ 790385 w 2228421"/>
                <a:gd name="csY3509" fmla="*/ 1126855 h 1496329"/>
                <a:gd name="csX3510" fmla="*/ 819102 w 2228421"/>
                <a:gd name="csY3510" fmla="*/ 1119569 h 1496329"/>
                <a:gd name="csX3511" fmla="*/ 816959 w 2228421"/>
                <a:gd name="csY3511" fmla="*/ 1133285 h 1496329"/>
                <a:gd name="csX3512" fmla="*/ 822960 w 2228421"/>
                <a:gd name="csY3512" fmla="*/ 1142714 h 1496329"/>
                <a:gd name="csX3513" fmla="*/ 819960 w 2228421"/>
                <a:gd name="csY3513" fmla="*/ 1146143 h 1496329"/>
                <a:gd name="csX3514" fmla="*/ 824246 w 2228421"/>
                <a:gd name="csY3514" fmla="*/ 1155573 h 1496329"/>
                <a:gd name="csX3515" fmla="*/ 807101 w 2228421"/>
                <a:gd name="csY3515" fmla="*/ 1146143 h 1496329"/>
                <a:gd name="csX3516" fmla="*/ 801100 w 2228421"/>
                <a:gd name="csY3516" fmla="*/ 1156431 h 1496329"/>
                <a:gd name="csX3517" fmla="*/ 797243 w 2228421"/>
                <a:gd name="csY3517" fmla="*/ 1153001 h 1496329"/>
                <a:gd name="csX3518" fmla="*/ 797671 w 2228421"/>
                <a:gd name="csY3518" fmla="*/ 1141857 h 1496329"/>
                <a:gd name="csX3519" fmla="*/ 795957 w 2228421"/>
                <a:gd name="csY3519" fmla="*/ 1145715 h 1496329"/>
                <a:gd name="csX3520" fmla="*/ 789527 w 2228421"/>
                <a:gd name="csY3520" fmla="*/ 1144000 h 1496329"/>
                <a:gd name="csX3521" fmla="*/ 794671 w 2228421"/>
                <a:gd name="csY3521" fmla="*/ 1152144 h 1496329"/>
                <a:gd name="csX3522" fmla="*/ 792956 w 2228421"/>
                <a:gd name="csY3522" fmla="*/ 1156859 h 1496329"/>
                <a:gd name="csX3523" fmla="*/ 786956 w 2228421"/>
                <a:gd name="csY3523" fmla="*/ 1147000 h 1496329"/>
                <a:gd name="csX3524" fmla="*/ 765953 w 2228421"/>
                <a:gd name="csY3524" fmla="*/ 1145286 h 1496329"/>
                <a:gd name="csX3525" fmla="*/ 769382 w 2228421"/>
                <a:gd name="csY3525" fmla="*/ 1138428 h 1496329"/>
                <a:gd name="csX3526" fmla="*/ 765524 w 2228421"/>
                <a:gd name="csY3526" fmla="*/ 1135428 h 1496329"/>
                <a:gd name="csX3527" fmla="*/ 759952 w 2228421"/>
                <a:gd name="csY3527" fmla="*/ 1138857 h 1496329"/>
                <a:gd name="csX3528" fmla="*/ 759952 w 2228421"/>
                <a:gd name="csY3528" fmla="*/ 1134571 h 1496329"/>
                <a:gd name="csX3529" fmla="*/ 774097 w 2228421"/>
                <a:gd name="csY3529" fmla="*/ 1124284 h 1496329"/>
                <a:gd name="csX3530" fmla="*/ 765096 w 2228421"/>
                <a:gd name="csY3530" fmla="*/ 1119997 h 1496329"/>
                <a:gd name="csX3531" fmla="*/ 768525 w 2228421"/>
                <a:gd name="csY3531" fmla="*/ 1117854 h 1496329"/>
                <a:gd name="csX3532" fmla="*/ 772382 w 2228421"/>
                <a:gd name="csY3532" fmla="*/ 1121283 h 1496329"/>
                <a:gd name="csX3533" fmla="*/ 775811 w 2228421"/>
                <a:gd name="csY3533" fmla="*/ 1118283 h 1496329"/>
                <a:gd name="csX3534" fmla="*/ 771954 w 2228421"/>
                <a:gd name="csY3534" fmla="*/ 1114854 h 1496329"/>
                <a:gd name="csX3535" fmla="*/ 779669 w 2228421"/>
                <a:gd name="csY3535" fmla="*/ 1112282 h 1496329"/>
                <a:gd name="csX3536" fmla="*/ 819102 w 2228421"/>
                <a:gd name="csY3536" fmla="*/ 942118 h 1496329"/>
                <a:gd name="csX3537" fmla="*/ 819960 w 2228421"/>
                <a:gd name="csY3537" fmla="*/ 948547 h 1496329"/>
                <a:gd name="csX3538" fmla="*/ 815245 w 2228421"/>
                <a:gd name="csY3538" fmla="*/ 951119 h 1496329"/>
                <a:gd name="csX3539" fmla="*/ 813530 w 2228421"/>
                <a:gd name="csY3539" fmla="*/ 944261 h 1496329"/>
                <a:gd name="csX3540" fmla="*/ 819102 w 2228421"/>
                <a:gd name="csY3540" fmla="*/ 942118 h 1496329"/>
                <a:gd name="csX3541" fmla="*/ 815245 w 2228421"/>
                <a:gd name="csY3541" fmla="*/ 726091 h 1496329"/>
                <a:gd name="csX3542" fmla="*/ 819960 w 2228421"/>
                <a:gd name="csY3542" fmla="*/ 730806 h 1496329"/>
                <a:gd name="csX3543" fmla="*/ 817817 w 2228421"/>
                <a:gd name="csY3543" fmla="*/ 734663 h 1496329"/>
                <a:gd name="csX3544" fmla="*/ 812244 w 2228421"/>
                <a:gd name="csY3544" fmla="*/ 729091 h 1496329"/>
                <a:gd name="csX3545" fmla="*/ 815245 w 2228421"/>
                <a:gd name="csY3545" fmla="*/ 726091 h 1496329"/>
                <a:gd name="csX3546" fmla="*/ 810959 w 2228421"/>
                <a:gd name="csY3546" fmla="*/ 633079 h 1496329"/>
                <a:gd name="csX3547" fmla="*/ 818674 w 2228421"/>
                <a:gd name="csY3547" fmla="*/ 644652 h 1496329"/>
                <a:gd name="csX3548" fmla="*/ 816102 w 2228421"/>
                <a:gd name="csY3548" fmla="*/ 648081 h 1496329"/>
                <a:gd name="csX3549" fmla="*/ 809244 w 2228421"/>
                <a:gd name="csY3549" fmla="*/ 642080 h 1496329"/>
                <a:gd name="csX3550" fmla="*/ 807101 w 2228421"/>
                <a:gd name="csY3550" fmla="*/ 634794 h 1496329"/>
                <a:gd name="csX3551" fmla="*/ 810959 w 2228421"/>
                <a:gd name="csY3551" fmla="*/ 633079 h 1496329"/>
                <a:gd name="csX3552" fmla="*/ 817388 w 2228421"/>
                <a:gd name="csY3552" fmla="*/ 1180433 h 1496329"/>
                <a:gd name="csX3553" fmla="*/ 818245 w 2228421"/>
                <a:gd name="csY3553" fmla="*/ 1186434 h 1496329"/>
                <a:gd name="csX3554" fmla="*/ 810530 w 2228421"/>
                <a:gd name="csY3554" fmla="*/ 1187720 h 1496329"/>
                <a:gd name="csX3555" fmla="*/ 808387 w 2228421"/>
                <a:gd name="csY3555" fmla="*/ 1183863 h 1496329"/>
                <a:gd name="csX3556" fmla="*/ 817388 w 2228421"/>
                <a:gd name="csY3556" fmla="*/ 1180433 h 1496329"/>
                <a:gd name="csX3557" fmla="*/ 816959 w 2228421"/>
                <a:gd name="csY3557" fmla="*/ 749237 h 1496329"/>
                <a:gd name="csX3558" fmla="*/ 816531 w 2228421"/>
                <a:gd name="csY3558" fmla="*/ 755238 h 1496329"/>
                <a:gd name="csX3559" fmla="*/ 806672 w 2228421"/>
                <a:gd name="csY3559" fmla="*/ 768953 h 1496329"/>
                <a:gd name="csX3560" fmla="*/ 804958 w 2228421"/>
                <a:gd name="csY3560" fmla="*/ 755666 h 1496329"/>
                <a:gd name="csX3561" fmla="*/ 816959 w 2228421"/>
                <a:gd name="csY3561" fmla="*/ 749237 h 1496329"/>
                <a:gd name="csX3562" fmla="*/ 805815 w 2228421"/>
                <a:gd name="csY3562" fmla="*/ 335185 h 1496329"/>
                <a:gd name="csX3563" fmla="*/ 812244 w 2228421"/>
                <a:gd name="csY3563" fmla="*/ 340328 h 1496329"/>
                <a:gd name="csX3564" fmla="*/ 813102 w 2228421"/>
                <a:gd name="csY3564" fmla="*/ 342900 h 1496329"/>
                <a:gd name="csX3565" fmla="*/ 804958 w 2228421"/>
                <a:gd name="csY3565" fmla="*/ 339471 h 1496329"/>
                <a:gd name="csX3566" fmla="*/ 805815 w 2228421"/>
                <a:gd name="csY3566" fmla="*/ 335185 h 1496329"/>
                <a:gd name="csX3567" fmla="*/ 806244 w 2228421"/>
                <a:gd name="csY3567" fmla="*/ 79296 h 1496329"/>
                <a:gd name="csX3568" fmla="*/ 809244 w 2228421"/>
                <a:gd name="csY3568" fmla="*/ 82725 h 1496329"/>
                <a:gd name="csX3569" fmla="*/ 799814 w 2228421"/>
                <a:gd name="csY3569" fmla="*/ 87868 h 1496329"/>
                <a:gd name="csX3570" fmla="*/ 795528 w 2228421"/>
                <a:gd name="csY3570" fmla="*/ 84868 h 1496329"/>
                <a:gd name="csX3571" fmla="*/ 798100 w 2228421"/>
                <a:gd name="csY3571" fmla="*/ 79724 h 1496329"/>
                <a:gd name="csX3572" fmla="*/ 806244 w 2228421"/>
                <a:gd name="csY3572" fmla="*/ 79296 h 1496329"/>
                <a:gd name="csX3573" fmla="*/ 795528 w 2228421"/>
                <a:gd name="csY3573" fmla="*/ 937403 h 1496329"/>
                <a:gd name="csX3574" fmla="*/ 803672 w 2228421"/>
                <a:gd name="csY3574" fmla="*/ 944261 h 1496329"/>
                <a:gd name="csX3575" fmla="*/ 797671 w 2228421"/>
                <a:gd name="csY3575" fmla="*/ 947261 h 1496329"/>
                <a:gd name="csX3576" fmla="*/ 796814 w 2228421"/>
                <a:gd name="csY3576" fmla="*/ 953691 h 1496329"/>
                <a:gd name="csX3577" fmla="*/ 804529 w 2228421"/>
                <a:gd name="csY3577" fmla="*/ 951119 h 1496329"/>
                <a:gd name="csX3578" fmla="*/ 807101 w 2228421"/>
                <a:gd name="csY3578" fmla="*/ 954548 h 1496329"/>
                <a:gd name="csX3579" fmla="*/ 803243 w 2228421"/>
                <a:gd name="csY3579" fmla="*/ 960120 h 1496329"/>
                <a:gd name="csX3580" fmla="*/ 792956 w 2228421"/>
                <a:gd name="csY3580" fmla="*/ 962263 h 1496329"/>
                <a:gd name="csX3581" fmla="*/ 792956 w 2228421"/>
                <a:gd name="csY3581" fmla="*/ 967407 h 1496329"/>
                <a:gd name="csX3582" fmla="*/ 783955 w 2228421"/>
                <a:gd name="csY3582" fmla="*/ 975550 h 1496329"/>
                <a:gd name="csX3583" fmla="*/ 778383 w 2228421"/>
                <a:gd name="csY3583" fmla="*/ 973836 h 1496329"/>
                <a:gd name="csX3584" fmla="*/ 783955 w 2228421"/>
                <a:gd name="csY3584" fmla="*/ 964835 h 1496329"/>
                <a:gd name="csX3585" fmla="*/ 775383 w 2228421"/>
                <a:gd name="csY3585" fmla="*/ 951548 h 1496329"/>
                <a:gd name="csX3586" fmla="*/ 781812 w 2228421"/>
                <a:gd name="csY3586" fmla="*/ 955405 h 1496329"/>
                <a:gd name="csX3587" fmla="*/ 785670 w 2228421"/>
                <a:gd name="csY3587" fmla="*/ 944690 h 1496329"/>
                <a:gd name="csX3588" fmla="*/ 791242 w 2228421"/>
                <a:gd name="csY3588" fmla="*/ 942975 h 1496329"/>
                <a:gd name="csX3589" fmla="*/ 787813 w 2228421"/>
                <a:gd name="csY3589" fmla="*/ 939975 h 1496329"/>
                <a:gd name="csX3590" fmla="*/ 795528 w 2228421"/>
                <a:gd name="csY3590" fmla="*/ 937403 h 1496329"/>
                <a:gd name="csX3591" fmla="*/ 793385 w 2228421"/>
                <a:gd name="csY3591" fmla="*/ 615077 h 1496329"/>
                <a:gd name="csX3592" fmla="*/ 796385 w 2228421"/>
                <a:gd name="csY3592" fmla="*/ 621078 h 1496329"/>
                <a:gd name="csX3593" fmla="*/ 806672 w 2228421"/>
                <a:gd name="csY3593" fmla="*/ 624935 h 1496329"/>
                <a:gd name="csX3594" fmla="*/ 806672 w 2228421"/>
                <a:gd name="csY3594" fmla="*/ 633079 h 1496329"/>
                <a:gd name="csX3595" fmla="*/ 792528 w 2228421"/>
                <a:gd name="csY3595" fmla="*/ 627079 h 1496329"/>
                <a:gd name="csX3596" fmla="*/ 789099 w 2228421"/>
                <a:gd name="csY3596" fmla="*/ 617220 h 1496329"/>
                <a:gd name="csX3597" fmla="*/ 793385 w 2228421"/>
                <a:gd name="csY3597" fmla="*/ 615077 h 1496329"/>
                <a:gd name="csX3598" fmla="*/ 775383 w 2228421"/>
                <a:gd name="csY3598" fmla="*/ 802815 h 1496329"/>
                <a:gd name="csX3599" fmla="*/ 774525 w 2228421"/>
                <a:gd name="csY3599" fmla="*/ 810101 h 1496329"/>
                <a:gd name="csX3600" fmla="*/ 783955 w 2228421"/>
                <a:gd name="csY3600" fmla="*/ 809673 h 1496329"/>
                <a:gd name="csX3601" fmla="*/ 777097 w 2228421"/>
                <a:gd name="csY3601" fmla="*/ 818245 h 1496329"/>
                <a:gd name="csX3602" fmla="*/ 778812 w 2228421"/>
                <a:gd name="csY3602" fmla="*/ 831533 h 1496329"/>
                <a:gd name="csX3603" fmla="*/ 783098 w 2228421"/>
                <a:gd name="csY3603" fmla="*/ 828961 h 1496329"/>
                <a:gd name="csX3604" fmla="*/ 783527 w 2228421"/>
                <a:gd name="csY3604" fmla="*/ 837105 h 1496329"/>
                <a:gd name="csX3605" fmla="*/ 795957 w 2228421"/>
                <a:gd name="csY3605" fmla="*/ 833676 h 1496329"/>
                <a:gd name="csX3606" fmla="*/ 793814 w 2228421"/>
                <a:gd name="csY3606" fmla="*/ 850821 h 1496329"/>
                <a:gd name="csX3607" fmla="*/ 799814 w 2228421"/>
                <a:gd name="csY3607" fmla="*/ 845249 h 1496329"/>
                <a:gd name="csX3608" fmla="*/ 803672 w 2228421"/>
                <a:gd name="csY3608" fmla="*/ 854678 h 1496329"/>
                <a:gd name="csX3609" fmla="*/ 799814 w 2228421"/>
                <a:gd name="csY3609" fmla="*/ 865823 h 1496329"/>
                <a:gd name="csX3610" fmla="*/ 794242 w 2228421"/>
                <a:gd name="csY3610" fmla="*/ 865394 h 1496329"/>
                <a:gd name="csX3611" fmla="*/ 795957 w 2228421"/>
                <a:gd name="csY3611" fmla="*/ 869252 h 1496329"/>
                <a:gd name="csX3612" fmla="*/ 789956 w 2228421"/>
                <a:gd name="csY3612" fmla="*/ 862822 h 1496329"/>
                <a:gd name="csX3613" fmla="*/ 790385 w 2228421"/>
                <a:gd name="csY3613" fmla="*/ 866680 h 1496329"/>
                <a:gd name="csX3614" fmla="*/ 784812 w 2228421"/>
                <a:gd name="csY3614" fmla="*/ 868823 h 1496329"/>
                <a:gd name="csX3615" fmla="*/ 779669 w 2228421"/>
                <a:gd name="csY3615" fmla="*/ 860251 h 1496329"/>
                <a:gd name="csX3616" fmla="*/ 777954 w 2228421"/>
                <a:gd name="csY3616" fmla="*/ 864965 h 1496329"/>
                <a:gd name="csX3617" fmla="*/ 771954 w 2228421"/>
                <a:gd name="csY3617" fmla="*/ 865394 h 1496329"/>
                <a:gd name="csX3618" fmla="*/ 774525 w 2228421"/>
                <a:gd name="csY3618" fmla="*/ 871395 h 1496329"/>
                <a:gd name="csX3619" fmla="*/ 766382 w 2228421"/>
                <a:gd name="csY3619" fmla="*/ 872680 h 1496329"/>
                <a:gd name="csX3620" fmla="*/ 768953 w 2228421"/>
                <a:gd name="csY3620" fmla="*/ 862394 h 1496329"/>
                <a:gd name="csX3621" fmla="*/ 764667 w 2228421"/>
                <a:gd name="csY3621" fmla="*/ 861536 h 1496329"/>
                <a:gd name="csX3622" fmla="*/ 767667 w 2228421"/>
                <a:gd name="csY3622" fmla="*/ 858536 h 1496329"/>
                <a:gd name="csX3623" fmla="*/ 763810 w 2228421"/>
                <a:gd name="csY3623" fmla="*/ 858108 h 1496329"/>
                <a:gd name="csX3624" fmla="*/ 762953 w 2228421"/>
                <a:gd name="csY3624" fmla="*/ 851678 h 1496329"/>
                <a:gd name="csX3625" fmla="*/ 772811 w 2228421"/>
                <a:gd name="csY3625" fmla="*/ 844820 h 1496329"/>
                <a:gd name="csX3626" fmla="*/ 769382 w 2228421"/>
                <a:gd name="csY3626" fmla="*/ 843534 h 1496329"/>
                <a:gd name="csX3627" fmla="*/ 772382 w 2228421"/>
                <a:gd name="csY3627" fmla="*/ 843534 h 1496329"/>
                <a:gd name="csX3628" fmla="*/ 769811 w 2228421"/>
                <a:gd name="csY3628" fmla="*/ 839248 h 1496329"/>
                <a:gd name="csX3629" fmla="*/ 767239 w 2228421"/>
                <a:gd name="csY3629" fmla="*/ 842248 h 1496329"/>
                <a:gd name="csX3630" fmla="*/ 767239 w 2228421"/>
                <a:gd name="csY3630" fmla="*/ 837105 h 1496329"/>
                <a:gd name="csX3631" fmla="*/ 760381 w 2228421"/>
                <a:gd name="csY3631" fmla="*/ 840963 h 1496329"/>
                <a:gd name="csX3632" fmla="*/ 765096 w 2228421"/>
                <a:gd name="csY3632" fmla="*/ 819102 h 1496329"/>
                <a:gd name="csX3633" fmla="*/ 759952 w 2228421"/>
                <a:gd name="csY3633" fmla="*/ 807101 h 1496329"/>
                <a:gd name="csX3634" fmla="*/ 764238 w 2228421"/>
                <a:gd name="csY3634" fmla="*/ 802815 h 1496329"/>
                <a:gd name="csX3635" fmla="*/ 771954 w 2228421"/>
                <a:gd name="csY3635" fmla="*/ 806244 h 1496329"/>
                <a:gd name="csX3636" fmla="*/ 775383 w 2228421"/>
                <a:gd name="csY3636" fmla="*/ 802815 h 1496329"/>
                <a:gd name="csX3637" fmla="*/ 795957 w 2228421"/>
                <a:gd name="csY3637" fmla="*/ 684514 h 1496329"/>
                <a:gd name="csX3638" fmla="*/ 796385 w 2228421"/>
                <a:gd name="csY3638" fmla="*/ 687515 h 1496329"/>
                <a:gd name="csX3639" fmla="*/ 803243 w 2228421"/>
                <a:gd name="csY3639" fmla="*/ 686229 h 1496329"/>
                <a:gd name="csX3640" fmla="*/ 801957 w 2228421"/>
                <a:gd name="csY3640" fmla="*/ 700802 h 1496329"/>
                <a:gd name="csX3641" fmla="*/ 798528 w 2228421"/>
                <a:gd name="csY3641" fmla="*/ 690515 h 1496329"/>
                <a:gd name="csX3642" fmla="*/ 792956 w 2228421"/>
                <a:gd name="csY3642" fmla="*/ 689229 h 1496329"/>
                <a:gd name="csX3643" fmla="*/ 795957 w 2228421"/>
                <a:gd name="csY3643" fmla="*/ 684514 h 1496329"/>
                <a:gd name="csX3644" fmla="*/ 787384 w 2228421"/>
                <a:gd name="csY3644" fmla="*/ 1175290 h 1496329"/>
                <a:gd name="csX3645" fmla="*/ 789956 w 2228421"/>
                <a:gd name="csY3645" fmla="*/ 1179576 h 1496329"/>
                <a:gd name="csX3646" fmla="*/ 798100 w 2228421"/>
                <a:gd name="csY3646" fmla="*/ 1179147 h 1496329"/>
                <a:gd name="csX3647" fmla="*/ 802386 w 2228421"/>
                <a:gd name="csY3647" fmla="*/ 1191578 h 1496329"/>
                <a:gd name="csX3648" fmla="*/ 795957 w 2228421"/>
                <a:gd name="csY3648" fmla="*/ 1191149 h 1496329"/>
                <a:gd name="csX3649" fmla="*/ 792956 w 2228421"/>
                <a:gd name="csY3649" fmla="*/ 1205294 h 1496329"/>
                <a:gd name="csX3650" fmla="*/ 780526 w 2228421"/>
                <a:gd name="csY3650" fmla="*/ 1197578 h 1496329"/>
                <a:gd name="csX3651" fmla="*/ 774525 w 2228421"/>
                <a:gd name="csY3651" fmla="*/ 1209580 h 1496329"/>
                <a:gd name="csX3652" fmla="*/ 773668 w 2228421"/>
                <a:gd name="csY3652" fmla="*/ 1198007 h 1496329"/>
                <a:gd name="csX3653" fmla="*/ 765096 w 2228421"/>
                <a:gd name="csY3653" fmla="*/ 1198007 h 1496329"/>
                <a:gd name="csX3654" fmla="*/ 766382 w 2228421"/>
                <a:gd name="csY3654" fmla="*/ 1190292 h 1496329"/>
                <a:gd name="csX3655" fmla="*/ 777097 w 2228421"/>
                <a:gd name="csY3655" fmla="*/ 1190292 h 1496329"/>
                <a:gd name="csX3656" fmla="*/ 780098 w 2228421"/>
                <a:gd name="csY3656" fmla="*/ 1194149 h 1496329"/>
                <a:gd name="csX3657" fmla="*/ 785670 w 2228421"/>
                <a:gd name="csY3657" fmla="*/ 1190721 h 1496329"/>
                <a:gd name="csX3658" fmla="*/ 789527 w 2228421"/>
                <a:gd name="csY3658" fmla="*/ 1183434 h 1496329"/>
                <a:gd name="csX3659" fmla="*/ 787384 w 2228421"/>
                <a:gd name="csY3659" fmla="*/ 1175290 h 1496329"/>
                <a:gd name="csX3660" fmla="*/ 797671 w 2228421"/>
                <a:gd name="csY3660" fmla="*/ 333470 h 1496329"/>
                <a:gd name="csX3661" fmla="*/ 801100 w 2228421"/>
                <a:gd name="csY3661" fmla="*/ 339471 h 1496329"/>
                <a:gd name="csX3662" fmla="*/ 799386 w 2228421"/>
                <a:gd name="csY3662" fmla="*/ 343757 h 1496329"/>
                <a:gd name="csX3663" fmla="*/ 792528 w 2228421"/>
                <a:gd name="csY3663" fmla="*/ 336899 h 1496329"/>
                <a:gd name="csX3664" fmla="*/ 797671 w 2228421"/>
                <a:gd name="csY3664" fmla="*/ 333470 h 1496329"/>
                <a:gd name="csX3665" fmla="*/ 800243 w 2228421"/>
                <a:gd name="csY3665" fmla="*/ 670798 h 1496329"/>
                <a:gd name="csX3666" fmla="*/ 800672 w 2228421"/>
                <a:gd name="csY3666" fmla="*/ 676370 h 1496329"/>
                <a:gd name="csX3667" fmla="*/ 795957 w 2228421"/>
                <a:gd name="csY3667" fmla="*/ 677228 h 1496329"/>
                <a:gd name="csX3668" fmla="*/ 793814 w 2228421"/>
                <a:gd name="csY3668" fmla="*/ 684085 h 1496329"/>
                <a:gd name="csX3669" fmla="*/ 785670 w 2228421"/>
                <a:gd name="csY3669" fmla="*/ 685800 h 1496329"/>
                <a:gd name="csX3670" fmla="*/ 800243 w 2228421"/>
                <a:gd name="csY3670" fmla="*/ 670798 h 1496329"/>
                <a:gd name="csX3671" fmla="*/ 779669 w 2228421"/>
                <a:gd name="csY3671" fmla="*/ 90440 h 1496329"/>
                <a:gd name="csX3672" fmla="*/ 782669 w 2228421"/>
                <a:gd name="csY3672" fmla="*/ 95155 h 1496329"/>
                <a:gd name="csX3673" fmla="*/ 787384 w 2228421"/>
                <a:gd name="csY3673" fmla="*/ 94298 h 1496329"/>
                <a:gd name="csX3674" fmla="*/ 785670 w 2228421"/>
                <a:gd name="csY3674" fmla="*/ 99013 h 1496329"/>
                <a:gd name="csX3675" fmla="*/ 795957 w 2228421"/>
                <a:gd name="csY3675" fmla="*/ 108871 h 1496329"/>
                <a:gd name="csX3676" fmla="*/ 786956 w 2228421"/>
                <a:gd name="csY3676" fmla="*/ 119586 h 1496329"/>
                <a:gd name="csX3677" fmla="*/ 773240 w 2228421"/>
                <a:gd name="csY3677" fmla="*/ 122587 h 1496329"/>
                <a:gd name="csX3678" fmla="*/ 777954 w 2228421"/>
                <a:gd name="csY3678" fmla="*/ 114872 h 1496329"/>
                <a:gd name="csX3679" fmla="*/ 772382 w 2228421"/>
                <a:gd name="csY3679" fmla="*/ 114872 h 1496329"/>
                <a:gd name="csX3680" fmla="*/ 768953 w 2228421"/>
                <a:gd name="csY3680" fmla="*/ 109299 h 1496329"/>
                <a:gd name="csX3681" fmla="*/ 781383 w 2228421"/>
                <a:gd name="csY3681" fmla="*/ 107585 h 1496329"/>
                <a:gd name="csX3682" fmla="*/ 768953 w 2228421"/>
                <a:gd name="csY3682" fmla="*/ 99013 h 1496329"/>
                <a:gd name="csX3683" fmla="*/ 762524 w 2228421"/>
                <a:gd name="csY3683" fmla="*/ 102013 h 1496329"/>
                <a:gd name="csX3684" fmla="*/ 758238 w 2228421"/>
                <a:gd name="csY3684" fmla="*/ 96869 h 1496329"/>
                <a:gd name="csX3685" fmla="*/ 763381 w 2228421"/>
                <a:gd name="csY3685" fmla="*/ 99441 h 1496329"/>
                <a:gd name="csX3686" fmla="*/ 768953 w 2228421"/>
                <a:gd name="csY3686" fmla="*/ 94298 h 1496329"/>
                <a:gd name="csX3687" fmla="*/ 779240 w 2228421"/>
                <a:gd name="csY3687" fmla="*/ 96869 h 1496329"/>
                <a:gd name="csX3688" fmla="*/ 779669 w 2228421"/>
                <a:gd name="csY3688" fmla="*/ 90440 h 1496329"/>
                <a:gd name="csX3689" fmla="*/ 760381 w 2228421"/>
                <a:gd name="csY3689" fmla="*/ 1071134 h 1496329"/>
                <a:gd name="csX3690" fmla="*/ 766382 w 2228421"/>
                <a:gd name="csY3690" fmla="*/ 1074992 h 1496329"/>
                <a:gd name="csX3691" fmla="*/ 771096 w 2228421"/>
                <a:gd name="csY3691" fmla="*/ 1090422 h 1496329"/>
                <a:gd name="csX3692" fmla="*/ 792956 w 2228421"/>
                <a:gd name="csY3692" fmla="*/ 1101995 h 1496329"/>
                <a:gd name="csX3693" fmla="*/ 795957 w 2228421"/>
                <a:gd name="csY3693" fmla="*/ 1111853 h 1496329"/>
                <a:gd name="csX3694" fmla="*/ 788670 w 2228421"/>
                <a:gd name="csY3694" fmla="*/ 1106710 h 1496329"/>
                <a:gd name="csX3695" fmla="*/ 784384 w 2228421"/>
                <a:gd name="csY3695" fmla="*/ 1110996 h 1496329"/>
                <a:gd name="csX3696" fmla="*/ 785241 w 2228421"/>
                <a:gd name="csY3696" fmla="*/ 1107567 h 1496329"/>
                <a:gd name="csX3697" fmla="*/ 777954 w 2228421"/>
                <a:gd name="csY3697" fmla="*/ 1101566 h 1496329"/>
                <a:gd name="csX3698" fmla="*/ 774525 w 2228421"/>
                <a:gd name="csY3698" fmla="*/ 1107139 h 1496329"/>
                <a:gd name="csX3699" fmla="*/ 766810 w 2228421"/>
                <a:gd name="csY3699" fmla="*/ 1100709 h 1496329"/>
                <a:gd name="csX3700" fmla="*/ 763810 w 2228421"/>
                <a:gd name="csY3700" fmla="*/ 1109282 h 1496329"/>
                <a:gd name="csX3701" fmla="*/ 744522 w 2228421"/>
                <a:gd name="csY3701" fmla="*/ 1105853 h 1496329"/>
                <a:gd name="csX3702" fmla="*/ 745808 w 2228421"/>
                <a:gd name="csY3702" fmla="*/ 1093422 h 1496329"/>
                <a:gd name="csX3703" fmla="*/ 740664 w 2228421"/>
                <a:gd name="csY3703" fmla="*/ 1092565 h 1496329"/>
                <a:gd name="csX3704" fmla="*/ 746236 w 2228421"/>
                <a:gd name="csY3704" fmla="*/ 1089565 h 1496329"/>
                <a:gd name="csX3705" fmla="*/ 759095 w 2228421"/>
                <a:gd name="csY3705" fmla="*/ 1097709 h 1496329"/>
                <a:gd name="csX3706" fmla="*/ 756952 w 2228421"/>
                <a:gd name="csY3706" fmla="*/ 1092137 h 1496329"/>
                <a:gd name="csX3707" fmla="*/ 765096 w 2228421"/>
                <a:gd name="csY3707" fmla="*/ 1094280 h 1496329"/>
                <a:gd name="csX3708" fmla="*/ 768953 w 2228421"/>
                <a:gd name="csY3708" fmla="*/ 1089565 h 1496329"/>
                <a:gd name="csX3709" fmla="*/ 759095 w 2228421"/>
                <a:gd name="csY3709" fmla="*/ 1087851 h 1496329"/>
                <a:gd name="csX3710" fmla="*/ 758666 w 2228421"/>
                <a:gd name="csY3710" fmla="*/ 1082707 h 1496329"/>
                <a:gd name="csX3711" fmla="*/ 765096 w 2228421"/>
                <a:gd name="csY3711" fmla="*/ 1081421 h 1496329"/>
                <a:gd name="csX3712" fmla="*/ 757809 w 2228421"/>
                <a:gd name="csY3712" fmla="*/ 1077135 h 1496329"/>
                <a:gd name="csX3713" fmla="*/ 760381 w 2228421"/>
                <a:gd name="csY3713" fmla="*/ 1071134 h 1496329"/>
                <a:gd name="csX3714" fmla="*/ 790813 w 2228421"/>
                <a:gd name="csY3714" fmla="*/ 770239 h 1496329"/>
                <a:gd name="csX3715" fmla="*/ 789956 w 2228421"/>
                <a:gd name="csY3715" fmla="*/ 777954 h 1496329"/>
                <a:gd name="csX3716" fmla="*/ 792956 w 2228421"/>
                <a:gd name="csY3716" fmla="*/ 789099 h 1496329"/>
                <a:gd name="csX3717" fmla="*/ 787384 w 2228421"/>
                <a:gd name="csY3717" fmla="*/ 786098 h 1496329"/>
                <a:gd name="csX3718" fmla="*/ 790813 w 2228421"/>
                <a:gd name="csY3718" fmla="*/ 770239 h 1496329"/>
                <a:gd name="csX3719" fmla="*/ 782241 w 2228421"/>
                <a:gd name="csY3719" fmla="*/ 1026128 h 1496329"/>
                <a:gd name="csX3720" fmla="*/ 790385 w 2228421"/>
                <a:gd name="csY3720" fmla="*/ 1032558 h 1496329"/>
                <a:gd name="csX3721" fmla="*/ 792528 w 2228421"/>
                <a:gd name="csY3721" fmla="*/ 1040702 h 1496329"/>
                <a:gd name="csX3722" fmla="*/ 782669 w 2228421"/>
                <a:gd name="csY3722" fmla="*/ 1036415 h 1496329"/>
                <a:gd name="csX3723" fmla="*/ 782241 w 2228421"/>
                <a:gd name="csY3723" fmla="*/ 1026128 h 1496329"/>
                <a:gd name="csX3724" fmla="*/ 785670 w 2228421"/>
                <a:gd name="csY3724" fmla="*/ 659225 h 1496329"/>
                <a:gd name="csX3725" fmla="*/ 785241 w 2228421"/>
                <a:gd name="csY3725" fmla="*/ 668655 h 1496329"/>
                <a:gd name="csX3726" fmla="*/ 777097 w 2228421"/>
                <a:gd name="csY3726" fmla="*/ 664797 h 1496329"/>
                <a:gd name="csX3727" fmla="*/ 776669 w 2228421"/>
                <a:gd name="csY3727" fmla="*/ 660940 h 1496329"/>
                <a:gd name="csX3728" fmla="*/ 781383 w 2228421"/>
                <a:gd name="csY3728" fmla="*/ 662654 h 1496329"/>
                <a:gd name="csX3729" fmla="*/ 780955 w 2228421"/>
                <a:gd name="csY3729" fmla="*/ 658797 h 1496329"/>
                <a:gd name="csX3730" fmla="*/ 785670 w 2228421"/>
                <a:gd name="csY3730" fmla="*/ 659225 h 1496329"/>
                <a:gd name="csX3731" fmla="*/ 771954 w 2228421"/>
                <a:gd name="csY3731" fmla="*/ 344186 h 1496329"/>
                <a:gd name="csX3732" fmla="*/ 784384 w 2228421"/>
                <a:gd name="csY3732" fmla="*/ 357902 h 1496329"/>
                <a:gd name="csX3733" fmla="*/ 780098 w 2228421"/>
                <a:gd name="csY3733" fmla="*/ 372047 h 1496329"/>
                <a:gd name="csX3734" fmla="*/ 772811 w 2228421"/>
                <a:gd name="csY3734" fmla="*/ 369475 h 1496329"/>
                <a:gd name="csX3735" fmla="*/ 772811 w 2228421"/>
                <a:gd name="csY3735" fmla="*/ 361331 h 1496329"/>
                <a:gd name="csX3736" fmla="*/ 767667 w 2228421"/>
                <a:gd name="csY3736" fmla="*/ 361331 h 1496329"/>
                <a:gd name="csX3737" fmla="*/ 766810 w 2228421"/>
                <a:gd name="csY3737" fmla="*/ 351901 h 1496329"/>
                <a:gd name="csX3738" fmla="*/ 773240 w 2228421"/>
                <a:gd name="csY3738" fmla="*/ 348901 h 1496329"/>
                <a:gd name="csX3739" fmla="*/ 771954 w 2228421"/>
                <a:gd name="csY3739" fmla="*/ 344186 h 1496329"/>
                <a:gd name="csX3740" fmla="*/ 777954 w 2228421"/>
                <a:gd name="csY3740" fmla="*/ 1031701 h 1496329"/>
                <a:gd name="csX3741" fmla="*/ 780955 w 2228421"/>
                <a:gd name="csY3741" fmla="*/ 1035129 h 1496329"/>
                <a:gd name="csX3742" fmla="*/ 781812 w 2228421"/>
                <a:gd name="csY3742" fmla="*/ 1039844 h 1496329"/>
                <a:gd name="csX3743" fmla="*/ 775383 w 2228421"/>
                <a:gd name="csY3743" fmla="*/ 1039416 h 1496329"/>
                <a:gd name="csX3744" fmla="*/ 774954 w 2228421"/>
                <a:gd name="csY3744" fmla="*/ 1032129 h 1496329"/>
                <a:gd name="csX3745" fmla="*/ 777954 w 2228421"/>
                <a:gd name="csY3745" fmla="*/ 1031701 h 1496329"/>
                <a:gd name="csX3746" fmla="*/ 776669 w 2228421"/>
                <a:gd name="csY3746" fmla="*/ 710232 h 1496329"/>
                <a:gd name="csX3747" fmla="*/ 775811 w 2228421"/>
                <a:gd name="csY3747" fmla="*/ 717090 h 1496329"/>
                <a:gd name="csX3748" fmla="*/ 768096 w 2228421"/>
                <a:gd name="csY3748" fmla="*/ 716232 h 1496329"/>
                <a:gd name="csX3749" fmla="*/ 767239 w 2228421"/>
                <a:gd name="csY3749" fmla="*/ 710232 h 1496329"/>
                <a:gd name="csX3750" fmla="*/ 776669 w 2228421"/>
                <a:gd name="csY3750" fmla="*/ 710232 h 1496329"/>
                <a:gd name="csX3751" fmla="*/ 768953 w 2228421"/>
                <a:gd name="csY3751" fmla="*/ 674227 h 1496329"/>
                <a:gd name="csX3752" fmla="*/ 775811 w 2228421"/>
                <a:gd name="csY3752" fmla="*/ 677228 h 1496329"/>
                <a:gd name="csX3753" fmla="*/ 774097 w 2228421"/>
                <a:gd name="csY3753" fmla="*/ 688372 h 1496329"/>
                <a:gd name="csX3754" fmla="*/ 769382 w 2228421"/>
                <a:gd name="csY3754" fmla="*/ 685800 h 1496329"/>
                <a:gd name="csX3755" fmla="*/ 768953 w 2228421"/>
                <a:gd name="csY3755" fmla="*/ 674227 h 1496329"/>
                <a:gd name="csX3756" fmla="*/ 765953 w 2228421"/>
                <a:gd name="csY3756" fmla="*/ 691801 h 1496329"/>
                <a:gd name="csX3757" fmla="*/ 766810 w 2228421"/>
                <a:gd name="csY3757" fmla="*/ 696087 h 1496329"/>
                <a:gd name="csX3758" fmla="*/ 773668 w 2228421"/>
                <a:gd name="csY3758" fmla="*/ 695659 h 1496329"/>
                <a:gd name="csX3759" fmla="*/ 775811 w 2228421"/>
                <a:gd name="csY3759" fmla="*/ 708946 h 1496329"/>
                <a:gd name="csX3760" fmla="*/ 764667 w 2228421"/>
                <a:gd name="csY3760" fmla="*/ 707231 h 1496329"/>
                <a:gd name="csX3761" fmla="*/ 765953 w 2228421"/>
                <a:gd name="csY3761" fmla="*/ 691801 h 1496329"/>
                <a:gd name="csX3762" fmla="*/ 755237 w 2228421"/>
                <a:gd name="csY3762" fmla="*/ 114443 h 1496329"/>
                <a:gd name="csX3763" fmla="*/ 760809 w 2228421"/>
                <a:gd name="csY3763" fmla="*/ 115729 h 1496329"/>
                <a:gd name="csX3764" fmla="*/ 762524 w 2228421"/>
                <a:gd name="csY3764" fmla="*/ 121730 h 1496329"/>
                <a:gd name="csX3765" fmla="*/ 771096 w 2228421"/>
                <a:gd name="csY3765" fmla="*/ 123873 h 1496329"/>
                <a:gd name="csX3766" fmla="*/ 764238 w 2228421"/>
                <a:gd name="csY3766" fmla="*/ 124301 h 1496329"/>
                <a:gd name="csX3767" fmla="*/ 754380 w 2228421"/>
                <a:gd name="csY3767" fmla="*/ 135446 h 1496329"/>
                <a:gd name="csX3768" fmla="*/ 760809 w 2228421"/>
                <a:gd name="csY3768" fmla="*/ 124301 h 1496329"/>
                <a:gd name="csX3769" fmla="*/ 760381 w 2228421"/>
                <a:gd name="csY3769" fmla="*/ 119158 h 1496329"/>
                <a:gd name="csX3770" fmla="*/ 750522 w 2228421"/>
                <a:gd name="csY3770" fmla="*/ 117872 h 1496329"/>
                <a:gd name="csX3771" fmla="*/ 755237 w 2228421"/>
                <a:gd name="csY3771" fmla="*/ 114443 h 1496329"/>
                <a:gd name="csX3772" fmla="*/ 762953 w 2228421"/>
                <a:gd name="csY3772" fmla="*/ 792956 h 1496329"/>
                <a:gd name="csX3773" fmla="*/ 768096 w 2228421"/>
                <a:gd name="csY3773" fmla="*/ 794242 h 1496329"/>
                <a:gd name="csX3774" fmla="*/ 768096 w 2228421"/>
                <a:gd name="csY3774" fmla="*/ 798529 h 1496329"/>
                <a:gd name="csX3775" fmla="*/ 757809 w 2228421"/>
                <a:gd name="csY3775" fmla="*/ 803672 h 1496329"/>
                <a:gd name="csX3776" fmla="*/ 753951 w 2228421"/>
                <a:gd name="csY3776" fmla="*/ 796385 h 1496329"/>
                <a:gd name="csX3777" fmla="*/ 759095 w 2228421"/>
                <a:gd name="csY3777" fmla="*/ 798100 h 1496329"/>
                <a:gd name="csX3778" fmla="*/ 756952 w 2228421"/>
                <a:gd name="csY3778" fmla="*/ 794242 h 1496329"/>
                <a:gd name="csX3779" fmla="*/ 762953 w 2228421"/>
                <a:gd name="csY3779" fmla="*/ 792956 h 1496329"/>
                <a:gd name="csX3780" fmla="*/ 724805 w 2228421"/>
                <a:gd name="csY3780" fmla="*/ 701659 h 1496329"/>
                <a:gd name="csX3781" fmla="*/ 730806 w 2228421"/>
                <a:gd name="csY3781" fmla="*/ 722662 h 1496329"/>
                <a:gd name="csX3782" fmla="*/ 741521 w 2228421"/>
                <a:gd name="csY3782" fmla="*/ 725662 h 1496329"/>
                <a:gd name="csX3783" fmla="*/ 753951 w 2228421"/>
                <a:gd name="csY3783" fmla="*/ 737664 h 1496329"/>
                <a:gd name="csX3784" fmla="*/ 764238 w 2228421"/>
                <a:gd name="csY3784" fmla="*/ 738093 h 1496329"/>
                <a:gd name="csX3785" fmla="*/ 759524 w 2228421"/>
                <a:gd name="csY3785" fmla="*/ 752237 h 1496329"/>
                <a:gd name="csX3786" fmla="*/ 750522 w 2228421"/>
                <a:gd name="csY3786" fmla="*/ 749665 h 1496329"/>
                <a:gd name="csX3787" fmla="*/ 748808 w 2228421"/>
                <a:gd name="csY3787" fmla="*/ 758238 h 1496329"/>
                <a:gd name="csX3788" fmla="*/ 735521 w 2228421"/>
                <a:gd name="csY3788" fmla="*/ 765953 h 1496329"/>
                <a:gd name="csX3789" fmla="*/ 735521 w 2228421"/>
                <a:gd name="csY3789" fmla="*/ 776240 h 1496329"/>
                <a:gd name="csX3790" fmla="*/ 722662 w 2228421"/>
                <a:gd name="csY3790" fmla="*/ 781812 h 1496329"/>
                <a:gd name="csX3791" fmla="*/ 714518 w 2228421"/>
                <a:gd name="csY3791" fmla="*/ 778812 h 1496329"/>
                <a:gd name="csX3792" fmla="*/ 713661 w 2228421"/>
                <a:gd name="csY3792" fmla="*/ 771954 h 1496329"/>
                <a:gd name="csX3793" fmla="*/ 717947 w 2228421"/>
                <a:gd name="csY3793" fmla="*/ 769382 h 1496329"/>
                <a:gd name="csX3794" fmla="*/ 715804 w 2228421"/>
                <a:gd name="csY3794" fmla="*/ 765524 h 1496329"/>
                <a:gd name="csX3795" fmla="*/ 711089 w 2228421"/>
                <a:gd name="csY3795" fmla="*/ 765096 h 1496329"/>
                <a:gd name="csX3796" fmla="*/ 710660 w 2228421"/>
                <a:gd name="csY3796" fmla="*/ 771097 h 1496329"/>
                <a:gd name="csX3797" fmla="*/ 704660 w 2228421"/>
                <a:gd name="csY3797" fmla="*/ 769810 h 1496329"/>
                <a:gd name="csX3798" fmla="*/ 704660 w 2228421"/>
                <a:gd name="csY3798" fmla="*/ 774097 h 1496329"/>
                <a:gd name="csX3799" fmla="*/ 697373 w 2228421"/>
                <a:gd name="csY3799" fmla="*/ 769810 h 1496329"/>
                <a:gd name="csX3800" fmla="*/ 700373 w 2228421"/>
                <a:gd name="csY3800" fmla="*/ 765953 h 1496329"/>
                <a:gd name="csX3801" fmla="*/ 698230 w 2228421"/>
                <a:gd name="csY3801" fmla="*/ 759952 h 1496329"/>
                <a:gd name="csX3802" fmla="*/ 693515 w 2228421"/>
                <a:gd name="csY3802" fmla="*/ 760381 h 1496329"/>
                <a:gd name="csX3803" fmla="*/ 691801 w 2228421"/>
                <a:gd name="csY3803" fmla="*/ 768525 h 1496329"/>
                <a:gd name="csX3804" fmla="*/ 688372 w 2228421"/>
                <a:gd name="csY3804" fmla="*/ 766810 h 1496329"/>
                <a:gd name="csX3805" fmla="*/ 689658 w 2228421"/>
                <a:gd name="csY3805" fmla="*/ 758666 h 1496329"/>
                <a:gd name="csX3806" fmla="*/ 685800 w 2228421"/>
                <a:gd name="csY3806" fmla="*/ 760809 h 1496329"/>
                <a:gd name="csX3807" fmla="*/ 684086 w 2228421"/>
                <a:gd name="csY3807" fmla="*/ 757381 h 1496329"/>
                <a:gd name="csX3808" fmla="*/ 688372 w 2228421"/>
                <a:gd name="csY3808" fmla="*/ 750094 h 1496329"/>
                <a:gd name="csX3809" fmla="*/ 683228 w 2228421"/>
                <a:gd name="csY3809" fmla="*/ 752665 h 1496329"/>
                <a:gd name="csX3810" fmla="*/ 683657 w 2228421"/>
                <a:gd name="csY3810" fmla="*/ 733806 h 1496329"/>
                <a:gd name="csX3811" fmla="*/ 685371 w 2228421"/>
                <a:gd name="csY3811" fmla="*/ 727377 h 1496329"/>
                <a:gd name="csX3812" fmla="*/ 701659 w 2228421"/>
                <a:gd name="csY3812" fmla="*/ 722233 h 1496329"/>
                <a:gd name="csX3813" fmla="*/ 701231 w 2228421"/>
                <a:gd name="csY3813" fmla="*/ 729091 h 1496329"/>
                <a:gd name="csX3814" fmla="*/ 709374 w 2228421"/>
                <a:gd name="csY3814" fmla="*/ 733806 h 1496329"/>
                <a:gd name="csX3815" fmla="*/ 712803 w 2228421"/>
                <a:gd name="csY3815" fmla="*/ 728663 h 1496329"/>
                <a:gd name="csX3816" fmla="*/ 710660 w 2228421"/>
                <a:gd name="csY3816" fmla="*/ 716661 h 1496329"/>
                <a:gd name="csX3817" fmla="*/ 720947 w 2228421"/>
                <a:gd name="csY3817" fmla="*/ 717518 h 1496329"/>
                <a:gd name="csX3818" fmla="*/ 724805 w 2228421"/>
                <a:gd name="csY3818" fmla="*/ 701659 h 1496329"/>
                <a:gd name="csX3819" fmla="*/ 760381 w 2228421"/>
                <a:gd name="csY3819" fmla="*/ 1113568 h 1496329"/>
                <a:gd name="csX3820" fmla="*/ 762953 w 2228421"/>
                <a:gd name="csY3820" fmla="*/ 1120426 h 1496329"/>
                <a:gd name="csX3821" fmla="*/ 756095 w 2228421"/>
                <a:gd name="csY3821" fmla="*/ 1119569 h 1496329"/>
                <a:gd name="csX3822" fmla="*/ 752237 w 2228421"/>
                <a:gd name="csY3822" fmla="*/ 1125141 h 1496329"/>
                <a:gd name="csX3823" fmla="*/ 751808 w 2228421"/>
                <a:gd name="csY3823" fmla="*/ 1117854 h 1496329"/>
                <a:gd name="csX3824" fmla="*/ 744950 w 2228421"/>
                <a:gd name="csY3824" fmla="*/ 1116997 h 1496329"/>
                <a:gd name="csX3825" fmla="*/ 745808 w 2228421"/>
                <a:gd name="csY3825" fmla="*/ 1113140 h 1496329"/>
                <a:gd name="csX3826" fmla="*/ 760381 w 2228421"/>
                <a:gd name="csY3826" fmla="*/ 1113568 h 1496329"/>
                <a:gd name="csX3827" fmla="*/ 757380 w 2228421"/>
                <a:gd name="csY3827" fmla="*/ 1028700 h 1496329"/>
                <a:gd name="csX3828" fmla="*/ 760809 w 2228421"/>
                <a:gd name="csY3828" fmla="*/ 1032558 h 1496329"/>
                <a:gd name="csX3829" fmla="*/ 757809 w 2228421"/>
                <a:gd name="csY3829" fmla="*/ 1037273 h 1496329"/>
                <a:gd name="csX3830" fmla="*/ 754380 w 2228421"/>
                <a:gd name="csY3830" fmla="*/ 1034272 h 1496329"/>
                <a:gd name="csX3831" fmla="*/ 757380 w 2228421"/>
                <a:gd name="csY3831" fmla="*/ 1028700 h 1496329"/>
                <a:gd name="csX3832" fmla="*/ 753523 w 2228421"/>
                <a:gd name="csY3832" fmla="*/ 806244 h 1496329"/>
                <a:gd name="csX3833" fmla="*/ 759952 w 2228421"/>
                <a:gd name="csY3833" fmla="*/ 818245 h 1496329"/>
                <a:gd name="csX3834" fmla="*/ 759095 w 2228421"/>
                <a:gd name="csY3834" fmla="*/ 826389 h 1496329"/>
                <a:gd name="csX3835" fmla="*/ 748808 w 2228421"/>
                <a:gd name="csY3835" fmla="*/ 831104 h 1496329"/>
                <a:gd name="csX3836" fmla="*/ 748808 w 2228421"/>
                <a:gd name="csY3836" fmla="*/ 825532 h 1496329"/>
                <a:gd name="csX3837" fmla="*/ 742379 w 2228421"/>
                <a:gd name="csY3837" fmla="*/ 829818 h 1496329"/>
                <a:gd name="csX3838" fmla="*/ 739378 w 2228421"/>
                <a:gd name="csY3838" fmla="*/ 826818 h 1496329"/>
                <a:gd name="csX3839" fmla="*/ 742379 w 2228421"/>
                <a:gd name="csY3839" fmla="*/ 826389 h 1496329"/>
                <a:gd name="csX3840" fmla="*/ 742379 w 2228421"/>
                <a:gd name="csY3840" fmla="*/ 820817 h 1496329"/>
                <a:gd name="csX3841" fmla="*/ 749665 w 2228421"/>
                <a:gd name="csY3841" fmla="*/ 819102 h 1496329"/>
                <a:gd name="csX3842" fmla="*/ 744093 w 2228421"/>
                <a:gd name="csY3842" fmla="*/ 816531 h 1496329"/>
                <a:gd name="csX3843" fmla="*/ 746236 w 2228421"/>
                <a:gd name="csY3843" fmla="*/ 810101 h 1496329"/>
                <a:gd name="csX3844" fmla="*/ 753523 w 2228421"/>
                <a:gd name="csY3844" fmla="*/ 806244 h 1496329"/>
                <a:gd name="csX3845" fmla="*/ 756523 w 2228421"/>
                <a:gd name="csY3845" fmla="*/ 829818 h 1496329"/>
                <a:gd name="csX3846" fmla="*/ 757380 w 2228421"/>
                <a:gd name="csY3846" fmla="*/ 837105 h 1496329"/>
                <a:gd name="csX3847" fmla="*/ 749665 w 2228421"/>
                <a:gd name="csY3847" fmla="*/ 839248 h 1496329"/>
                <a:gd name="csX3848" fmla="*/ 750522 w 2228421"/>
                <a:gd name="csY3848" fmla="*/ 834962 h 1496329"/>
                <a:gd name="csX3849" fmla="*/ 756523 w 2228421"/>
                <a:gd name="csY3849" fmla="*/ 829818 h 1496329"/>
                <a:gd name="csX3850" fmla="*/ 749665 w 2228421"/>
                <a:gd name="csY3850" fmla="*/ 634794 h 1496329"/>
                <a:gd name="csX3851" fmla="*/ 755237 w 2228421"/>
                <a:gd name="csY3851" fmla="*/ 647224 h 1496329"/>
                <a:gd name="csX3852" fmla="*/ 753523 w 2228421"/>
                <a:gd name="csY3852" fmla="*/ 659654 h 1496329"/>
                <a:gd name="csX3853" fmla="*/ 746236 w 2228421"/>
                <a:gd name="csY3853" fmla="*/ 664369 h 1496329"/>
                <a:gd name="csX3854" fmla="*/ 743664 w 2228421"/>
                <a:gd name="csY3854" fmla="*/ 660940 h 1496329"/>
                <a:gd name="csX3855" fmla="*/ 739807 w 2228421"/>
                <a:gd name="csY3855" fmla="*/ 664797 h 1496329"/>
                <a:gd name="csX3856" fmla="*/ 740235 w 2228421"/>
                <a:gd name="csY3856" fmla="*/ 672084 h 1496329"/>
                <a:gd name="csX3857" fmla="*/ 735092 w 2228421"/>
                <a:gd name="csY3857" fmla="*/ 670370 h 1496329"/>
                <a:gd name="csX3858" fmla="*/ 733377 w 2228421"/>
                <a:gd name="csY3858" fmla="*/ 676370 h 1496329"/>
                <a:gd name="csX3859" fmla="*/ 729948 w 2228421"/>
                <a:gd name="csY3859" fmla="*/ 673370 h 1496329"/>
                <a:gd name="csX3860" fmla="*/ 721805 w 2228421"/>
                <a:gd name="csY3860" fmla="*/ 676799 h 1496329"/>
                <a:gd name="csX3861" fmla="*/ 717947 w 2228421"/>
                <a:gd name="csY3861" fmla="*/ 672513 h 1496329"/>
                <a:gd name="csX3862" fmla="*/ 708946 w 2228421"/>
                <a:gd name="csY3862" fmla="*/ 673799 h 1496329"/>
                <a:gd name="csX3863" fmla="*/ 706803 w 2228421"/>
                <a:gd name="csY3863" fmla="*/ 678085 h 1496329"/>
                <a:gd name="csX3864" fmla="*/ 697373 w 2228421"/>
                <a:gd name="csY3864" fmla="*/ 677228 h 1496329"/>
                <a:gd name="csX3865" fmla="*/ 696516 w 2228421"/>
                <a:gd name="csY3865" fmla="*/ 689658 h 1496329"/>
                <a:gd name="csX3866" fmla="*/ 707231 w 2228421"/>
                <a:gd name="csY3866" fmla="*/ 706374 h 1496329"/>
                <a:gd name="csX3867" fmla="*/ 699516 w 2228421"/>
                <a:gd name="csY3867" fmla="*/ 704660 h 1496329"/>
                <a:gd name="csX3868" fmla="*/ 696087 w 2228421"/>
                <a:gd name="csY3868" fmla="*/ 710232 h 1496329"/>
                <a:gd name="csX3869" fmla="*/ 705945 w 2228421"/>
                <a:gd name="csY3869" fmla="*/ 710660 h 1496329"/>
                <a:gd name="csX3870" fmla="*/ 705088 w 2228421"/>
                <a:gd name="csY3870" fmla="*/ 717947 h 1496329"/>
                <a:gd name="csX3871" fmla="*/ 681942 w 2228421"/>
                <a:gd name="csY3871" fmla="*/ 721805 h 1496329"/>
                <a:gd name="csX3872" fmla="*/ 672941 w 2228421"/>
                <a:gd name="csY3872" fmla="*/ 716661 h 1496329"/>
                <a:gd name="csX3873" fmla="*/ 675513 w 2228421"/>
                <a:gd name="csY3873" fmla="*/ 711089 h 1496329"/>
                <a:gd name="csX3874" fmla="*/ 668226 w 2228421"/>
                <a:gd name="csY3874" fmla="*/ 711946 h 1496329"/>
                <a:gd name="csX3875" fmla="*/ 667798 w 2228421"/>
                <a:gd name="csY3875" fmla="*/ 705517 h 1496329"/>
                <a:gd name="csX3876" fmla="*/ 662654 w 2228421"/>
                <a:gd name="csY3876" fmla="*/ 706803 h 1496329"/>
                <a:gd name="csX3877" fmla="*/ 662654 w 2228421"/>
                <a:gd name="csY3877" fmla="*/ 696944 h 1496329"/>
                <a:gd name="csX3878" fmla="*/ 668655 w 2228421"/>
                <a:gd name="csY3878" fmla="*/ 688372 h 1496329"/>
                <a:gd name="csX3879" fmla="*/ 665226 w 2228421"/>
                <a:gd name="csY3879" fmla="*/ 688801 h 1496329"/>
                <a:gd name="csX3880" fmla="*/ 665226 w 2228421"/>
                <a:gd name="csY3880" fmla="*/ 680228 h 1496329"/>
                <a:gd name="csX3881" fmla="*/ 669084 w 2228421"/>
                <a:gd name="csY3881" fmla="*/ 678942 h 1496329"/>
                <a:gd name="csX3882" fmla="*/ 664369 w 2228421"/>
                <a:gd name="csY3882" fmla="*/ 672941 h 1496329"/>
                <a:gd name="csX3883" fmla="*/ 667798 w 2228421"/>
                <a:gd name="csY3883" fmla="*/ 666512 h 1496329"/>
                <a:gd name="csX3884" fmla="*/ 669084 w 2228421"/>
                <a:gd name="csY3884" fmla="*/ 671227 h 1496329"/>
                <a:gd name="csX3885" fmla="*/ 675942 w 2228421"/>
                <a:gd name="csY3885" fmla="*/ 667798 h 1496329"/>
                <a:gd name="csX3886" fmla="*/ 671227 w 2228421"/>
                <a:gd name="csY3886" fmla="*/ 665655 h 1496329"/>
                <a:gd name="csX3887" fmla="*/ 672513 w 2228421"/>
                <a:gd name="csY3887" fmla="*/ 657511 h 1496329"/>
                <a:gd name="csX3888" fmla="*/ 684943 w 2228421"/>
                <a:gd name="csY3888" fmla="*/ 658797 h 1496329"/>
                <a:gd name="csX3889" fmla="*/ 679799 w 2228421"/>
                <a:gd name="csY3889" fmla="*/ 661369 h 1496329"/>
                <a:gd name="csX3890" fmla="*/ 683657 w 2228421"/>
                <a:gd name="csY3890" fmla="*/ 664369 h 1496329"/>
                <a:gd name="csX3891" fmla="*/ 685800 w 2228421"/>
                <a:gd name="csY3891" fmla="*/ 658797 h 1496329"/>
                <a:gd name="csX3892" fmla="*/ 687943 w 2228421"/>
                <a:gd name="csY3892" fmla="*/ 663940 h 1496329"/>
                <a:gd name="csX3893" fmla="*/ 706374 w 2228421"/>
                <a:gd name="csY3893" fmla="*/ 663083 h 1496329"/>
                <a:gd name="csX3894" fmla="*/ 717090 w 2228421"/>
                <a:gd name="csY3894" fmla="*/ 657082 h 1496329"/>
                <a:gd name="csX3895" fmla="*/ 715375 w 2228421"/>
                <a:gd name="csY3895" fmla="*/ 651939 h 1496329"/>
                <a:gd name="csX3896" fmla="*/ 725662 w 2228421"/>
                <a:gd name="csY3896" fmla="*/ 654082 h 1496329"/>
                <a:gd name="csX3897" fmla="*/ 724805 w 2228421"/>
                <a:gd name="csY3897" fmla="*/ 649367 h 1496329"/>
                <a:gd name="csX3898" fmla="*/ 730806 w 2228421"/>
                <a:gd name="csY3898" fmla="*/ 647224 h 1496329"/>
                <a:gd name="csX3899" fmla="*/ 734235 w 2228421"/>
                <a:gd name="csY3899" fmla="*/ 637794 h 1496329"/>
                <a:gd name="csX3900" fmla="*/ 741093 w 2228421"/>
                <a:gd name="csY3900" fmla="*/ 640366 h 1496329"/>
                <a:gd name="csX3901" fmla="*/ 740664 w 2228421"/>
                <a:gd name="csY3901" fmla="*/ 636508 h 1496329"/>
                <a:gd name="csX3902" fmla="*/ 747093 w 2228421"/>
                <a:gd name="csY3902" fmla="*/ 638223 h 1496329"/>
                <a:gd name="csX3903" fmla="*/ 749665 w 2228421"/>
                <a:gd name="csY3903" fmla="*/ 634794 h 1496329"/>
                <a:gd name="csX3904" fmla="*/ 740235 w 2228421"/>
                <a:gd name="csY3904" fmla="*/ 1150430 h 1496329"/>
                <a:gd name="csX3905" fmla="*/ 744950 w 2228421"/>
                <a:gd name="csY3905" fmla="*/ 1158574 h 1496329"/>
                <a:gd name="csX3906" fmla="*/ 741521 w 2228421"/>
                <a:gd name="csY3906" fmla="*/ 1165003 h 1496329"/>
                <a:gd name="csX3907" fmla="*/ 746665 w 2228421"/>
                <a:gd name="csY3907" fmla="*/ 1165432 h 1496329"/>
                <a:gd name="csX3908" fmla="*/ 749665 w 2228421"/>
                <a:gd name="csY3908" fmla="*/ 1159431 h 1496329"/>
                <a:gd name="csX3909" fmla="*/ 754809 w 2228421"/>
                <a:gd name="csY3909" fmla="*/ 1165003 h 1496329"/>
                <a:gd name="csX3910" fmla="*/ 745379 w 2228421"/>
                <a:gd name="csY3910" fmla="*/ 1170146 h 1496329"/>
                <a:gd name="csX3911" fmla="*/ 748808 w 2228421"/>
                <a:gd name="csY3911" fmla="*/ 1177433 h 1496329"/>
                <a:gd name="csX3912" fmla="*/ 740235 w 2228421"/>
                <a:gd name="csY3912" fmla="*/ 1175290 h 1496329"/>
                <a:gd name="csX3913" fmla="*/ 741521 w 2228421"/>
                <a:gd name="csY3913" fmla="*/ 1169289 h 1496329"/>
                <a:gd name="csX3914" fmla="*/ 735949 w 2228421"/>
                <a:gd name="csY3914" fmla="*/ 1166289 h 1496329"/>
                <a:gd name="csX3915" fmla="*/ 738521 w 2228421"/>
                <a:gd name="csY3915" fmla="*/ 1159002 h 1496329"/>
                <a:gd name="csX3916" fmla="*/ 732520 w 2228421"/>
                <a:gd name="csY3916" fmla="*/ 1165860 h 1496329"/>
                <a:gd name="csX3917" fmla="*/ 729091 w 2228421"/>
                <a:gd name="csY3917" fmla="*/ 1162431 h 1496329"/>
                <a:gd name="csX3918" fmla="*/ 729520 w 2228421"/>
                <a:gd name="csY3918" fmla="*/ 1152573 h 1496329"/>
                <a:gd name="csX3919" fmla="*/ 740235 w 2228421"/>
                <a:gd name="csY3919" fmla="*/ 1150430 h 1496329"/>
                <a:gd name="csX3920" fmla="*/ 753094 w 2228421"/>
                <a:gd name="csY3920" fmla="*/ 667369 h 1496329"/>
                <a:gd name="csX3921" fmla="*/ 754380 w 2228421"/>
                <a:gd name="csY3921" fmla="*/ 675513 h 1496329"/>
                <a:gd name="csX3922" fmla="*/ 750522 w 2228421"/>
                <a:gd name="csY3922" fmla="*/ 678514 h 1496329"/>
                <a:gd name="csX3923" fmla="*/ 742379 w 2228421"/>
                <a:gd name="csY3923" fmla="*/ 668655 h 1496329"/>
                <a:gd name="csX3924" fmla="*/ 753094 w 2228421"/>
                <a:gd name="csY3924" fmla="*/ 667369 h 1496329"/>
                <a:gd name="csX3925" fmla="*/ 753094 w 2228421"/>
                <a:gd name="csY3925" fmla="*/ 1048417 h 1496329"/>
                <a:gd name="csX3926" fmla="*/ 753951 w 2228421"/>
                <a:gd name="csY3926" fmla="*/ 1056561 h 1496329"/>
                <a:gd name="csX3927" fmla="*/ 750951 w 2228421"/>
                <a:gd name="csY3927" fmla="*/ 1058704 h 1496329"/>
                <a:gd name="csX3928" fmla="*/ 749665 w 2228421"/>
                <a:gd name="csY3928" fmla="*/ 1054418 h 1496329"/>
                <a:gd name="csX3929" fmla="*/ 753094 w 2228421"/>
                <a:gd name="csY3929" fmla="*/ 1048417 h 1496329"/>
                <a:gd name="csX3930" fmla="*/ 747951 w 2228421"/>
                <a:gd name="csY3930" fmla="*/ 340757 h 1496329"/>
                <a:gd name="csX3931" fmla="*/ 750094 w 2228421"/>
                <a:gd name="csY3931" fmla="*/ 347615 h 1496329"/>
                <a:gd name="csX3932" fmla="*/ 741093 w 2228421"/>
                <a:gd name="csY3932" fmla="*/ 345900 h 1496329"/>
                <a:gd name="csX3933" fmla="*/ 741093 w 2228421"/>
                <a:gd name="csY3933" fmla="*/ 342900 h 1496329"/>
                <a:gd name="csX3934" fmla="*/ 747951 w 2228421"/>
                <a:gd name="csY3934" fmla="*/ 340757 h 1496329"/>
                <a:gd name="csX3935" fmla="*/ 731234 w 2228421"/>
                <a:gd name="csY3935" fmla="*/ 832390 h 1496329"/>
                <a:gd name="csX3936" fmla="*/ 731234 w 2228421"/>
                <a:gd name="csY3936" fmla="*/ 837105 h 1496329"/>
                <a:gd name="csX3937" fmla="*/ 738521 w 2228421"/>
                <a:gd name="csY3937" fmla="*/ 833676 h 1496329"/>
                <a:gd name="csX3938" fmla="*/ 740664 w 2228421"/>
                <a:gd name="csY3938" fmla="*/ 836247 h 1496329"/>
                <a:gd name="csX3939" fmla="*/ 732092 w 2228421"/>
                <a:gd name="csY3939" fmla="*/ 841391 h 1496329"/>
                <a:gd name="csX3940" fmla="*/ 734235 w 2228421"/>
                <a:gd name="csY3940" fmla="*/ 857250 h 1496329"/>
                <a:gd name="csX3941" fmla="*/ 726519 w 2228421"/>
                <a:gd name="csY3941" fmla="*/ 858965 h 1496329"/>
                <a:gd name="csX3942" fmla="*/ 724376 w 2228421"/>
                <a:gd name="csY3942" fmla="*/ 848249 h 1496329"/>
                <a:gd name="csX3943" fmla="*/ 730377 w 2228421"/>
                <a:gd name="csY3943" fmla="*/ 847820 h 1496329"/>
                <a:gd name="csX3944" fmla="*/ 729520 w 2228421"/>
                <a:gd name="csY3944" fmla="*/ 841820 h 1496329"/>
                <a:gd name="csX3945" fmla="*/ 717090 w 2228421"/>
                <a:gd name="csY3945" fmla="*/ 843106 h 1496329"/>
                <a:gd name="csX3946" fmla="*/ 716232 w 2228421"/>
                <a:gd name="csY3946" fmla="*/ 838819 h 1496329"/>
                <a:gd name="csX3947" fmla="*/ 724376 w 2228421"/>
                <a:gd name="csY3947" fmla="*/ 839677 h 1496329"/>
                <a:gd name="csX3948" fmla="*/ 731234 w 2228421"/>
                <a:gd name="csY3948" fmla="*/ 832390 h 1496329"/>
                <a:gd name="csX3949" fmla="*/ 721376 w 2228421"/>
                <a:gd name="csY3949" fmla="*/ 792528 h 1496329"/>
                <a:gd name="csX3950" fmla="*/ 731663 w 2228421"/>
                <a:gd name="csY3950" fmla="*/ 802815 h 1496329"/>
                <a:gd name="csX3951" fmla="*/ 735521 w 2228421"/>
                <a:gd name="csY3951" fmla="*/ 811816 h 1496329"/>
                <a:gd name="csX3952" fmla="*/ 733377 w 2228421"/>
                <a:gd name="csY3952" fmla="*/ 818674 h 1496329"/>
                <a:gd name="csX3953" fmla="*/ 727805 w 2228421"/>
                <a:gd name="csY3953" fmla="*/ 818245 h 1496329"/>
                <a:gd name="csX3954" fmla="*/ 723090 w 2228421"/>
                <a:gd name="csY3954" fmla="*/ 808387 h 1496329"/>
                <a:gd name="csX3955" fmla="*/ 715804 w 2228421"/>
                <a:gd name="csY3955" fmla="*/ 813959 h 1496329"/>
                <a:gd name="csX3956" fmla="*/ 708517 w 2228421"/>
                <a:gd name="csY3956" fmla="*/ 803243 h 1496329"/>
                <a:gd name="csX3957" fmla="*/ 709803 w 2228421"/>
                <a:gd name="csY3957" fmla="*/ 797671 h 1496329"/>
                <a:gd name="csX3958" fmla="*/ 714518 w 2228421"/>
                <a:gd name="csY3958" fmla="*/ 800243 h 1496329"/>
                <a:gd name="csX3959" fmla="*/ 721376 w 2228421"/>
                <a:gd name="csY3959" fmla="*/ 792528 h 1496329"/>
                <a:gd name="csX3960" fmla="*/ 727377 w 2228421"/>
                <a:gd name="csY3960" fmla="*/ 1125569 h 1496329"/>
                <a:gd name="csX3961" fmla="*/ 735092 w 2228421"/>
                <a:gd name="csY3961" fmla="*/ 1129855 h 1496329"/>
                <a:gd name="csX3962" fmla="*/ 735092 w 2228421"/>
                <a:gd name="csY3962" fmla="*/ 1133713 h 1496329"/>
                <a:gd name="csX3963" fmla="*/ 724805 w 2228421"/>
                <a:gd name="csY3963" fmla="*/ 1132428 h 1496329"/>
                <a:gd name="csX3964" fmla="*/ 723519 w 2228421"/>
                <a:gd name="csY3964" fmla="*/ 1126855 h 1496329"/>
                <a:gd name="csX3965" fmla="*/ 727377 w 2228421"/>
                <a:gd name="csY3965" fmla="*/ 1125569 h 1496329"/>
                <a:gd name="csX3966" fmla="*/ 727805 w 2228421"/>
                <a:gd name="csY3966" fmla="*/ 1108424 h 1496329"/>
                <a:gd name="csX3967" fmla="*/ 731663 w 2228421"/>
                <a:gd name="csY3967" fmla="*/ 1116568 h 1496329"/>
                <a:gd name="csX3968" fmla="*/ 723090 w 2228421"/>
                <a:gd name="csY3968" fmla="*/ 1124284 h 1496329"/>
                <a:gd name="csX3969" fmla="*/ 721805 w 2228421"/>
                <a:gd name="csY3969" fmla="*/ 1108853 h 1496329"/>
                <a:gd name="csX3970" fmla="*/ 727805 w 2228421"/>
                <a:gd name="csY3970" fmla="*/ 1108424 h 1496329"/>
                <a:gd name="csX3971" fmla="*/ 720519 w 2228421"/>
                <a:gd name="csY3971" fmla="*/ 1049703 h 1496329"/>
                <a:gd name="csX3972" fmla="*/ 727377 w 2228421"/>
                <a:gd name="csY3972" fmla="*/ 1059132 h 1496329"/>
                <a:gd name="csX3973" fmla="*/ 717947 w 2228421"/>
                <a:gd name="csY3973" fmla="*/ 1068562 h 1496329"/>
                <a:gd name="csX3974" fmla="*/ 717947 w 2228421"/>
                <a:gd name="csY3974" fmla="*/ 1055275 h 1496329"/>
                <a:gd name="csX3975" fmla="*/ 723948 w 2228421"/>
                <a:gd name="csY3975" fmla="*/ 1056132 h 1496329"/>
                <a:gd name="csX3976" fmla="*/ 720519 w 2228421"/>
                <a:gd name="csY3976" fmla="*/ 1049703 h 1496329"/>
                <a:gd name="csX3977" fmla="*/ 722662 w 2228421"/>
                <a:gd name="csY3977" fmla="*/ 617649 h 1496329"/>
                <a:gd name="csX3978" fmla="*/ 723948 w 2228421"/>
                <a:gd name="csY3978" fmla="*/ 618935 h 1496329"/>
                <a:gd name="csX3979" fmla="*/ 717947 w 2228421"/>
                <a:gd name="csY3979" fmla="*/ 627936 h 1496329"/>
                <a:gd name="csX3980" fmla="*/ 717090 w 2228421"/>
                <a:gd name="csY3980" fmla="*/ 621506 h 1496329"/>
                <a:gd name="csX3981" fmla="*/ 722662 w 2228421"/>
                <a:gd name="csY3981" fmla="*/ 617649 h 1496329"/>
                <a:gd name="csX3982" fmla="*/ 718376 w 2228421"/>
                <a:gd name="csY3982" fmla="*/ 1114854 h 1496329"/>
                <a:gd name="csX3983" fmla="*/ 719233 w 2228421"/>
                <a:gd name="csY3983" fmla="*/ 1119569 h 1496329"/>
                <a:gd name="csX3984" fmla="*/ 708517 w 2228421"/>
                <a:gd name="csY3984" fmla="*/ 1122569 h 1496329"/>
                <a:gd name="csX3985" fmla="*/ 708089 w 2228421"/>
                <a:gd name="csY3985" fmla="*/ 1119140 h 1496329"/>
                <a:gd name="csX3986" fmla="*/ 718376 w 2228421"/>
                <a:gd name="csY3986" fmla="*/ 1114854 h 1496329"/>
                <a:gd name="csX3987" fmla="*/ 713661 w 2228421"/>
                <a:gd name="csY3987" fmla="*/ 381048 h 1496329"/>
                <a:gd name="csX3988" fmla="*/ 717947 w 2228421"/>
                <a:gd name="csY3988" fmla="*/ 384048 h 1496329"/>
                <a:gd name="csX3989" fmla="*/ 716232 w 2228421"/>
                <a:gd name="csY3989" fmla="*/ 390478 h 1496329"/>
                <a:gd name="csX3990" fmla="*/ 709374 w 2228421"/>
                <a:gd name="csY3990" fmla="*/ 388334 h 1496329"/>
                <a:gd name="csX3991" fmla="*/ 713661 w 2228421"/>
                <a:gd name="csY3991" fmla="*/ 381048 h 1496329"/>
                <a:gd name="csX3992" fmla="*/ 710232 w 2228421"/>
                <a:gd name="csY3992" fmla="*/ 1077135 h 1496329"/>
                <a:gd name="csX3993" fmla="*/ 714518 w 2228421"/>
                <a:gd name="csY3993" fmla="*/ 1086564 h 1496329"/>
                <a:gd name="csX3994" fmla="*/ 705945 w 2228421"/>
                <a:gd name="csY3994" fmla="*/ 1089565 h 1496329"/>
                <a:gd name="csX3995" fmla="*/ 703374 w 2228421"/>
                <a:gd name="csY3995" fmla="*/ 1086564 h 1496329"/>
                <a:gd name="csX3996" fmla="*/ 710232 w 2228421"/>
                <a:gd name="csY3996" fmla="*/ 1077135 h 1496329"/>
                <a:gd name="csX3997" fmla="*/ 694801 w 2228421"/>
                <a:gd name="csY3997" fmla="*/ 1180862 h 1496329"/>
                <a:gd name="csX3998" fmla="*/ 699516 w 2228421"/>
                <a:gd name="csY3998" fmla="*/ 1183863 h 1496329"/>
                <a:gd name="csX3999" fmla="*/ 697802 w 2228421"/>
                <a:gd name="csY3999" fmla="*/ 1189863 h 1496329"/>
                <a:gd name="csX4000" fmla="*/ 705088 w 2228421"/>
                <a:gd name="csY4000" fmla="*/ 1182577 h 1496329"/>
                <a:gd name="csX4001" fmla="*/ 709374 w 2228421"/>
                <a:gd name="csY4001" fmla="*/ 1183005 h 1496329"/>
                <a:gd name="csX4002" fmla="*/ 710660 w 2228421"/>
                <a:gd name="csY4002" fmla="*/ 1188149 h 1496329"/>
                <a:gd name="csX4003" fmla="*/ 700802 w 2228421"/>
                <a:gd name="csY4003" fmla="*/ 1197150 h 1496329"/>
                <a:gd name="csX4004" fmla="*/ 688372 w 2228421"/>
                <a:gd name="csY4004" fmla="*/ 1198865 h 1496329"/>
                <a:gd name="csX4005" fmla="*/ 685371 w 2228421"/>
                <a:gd name="csY4005" fmla="*/ 1190292 h 1496329"/>
                <a:gd name="csX4006" fmla="*/ 689229 w 2228421"/>
                <a:gd name="csY4006" fmla="*/ 1190292 h 1496329"/>
                <a:gd name="csX4007" fmla="*/ 694801 w 2228421"/>
                <a:gd name="csY4007" fmla="*/ 1180862 h 1496329"/>
                <a:gd name="csX4008" fmla="*/ 700373 w 2228421"/>
                <a:gd name="csY4008" fmla="*/ 1051846 h 1496329"/>
                <a:gd name="csX4009" fmla="*/ 704231 w 2228421"/>
                <a:gd name="csY4009" fmla="*/ 1052703 h 1496329"/>
                <a:gd name="csX4010" fmla="*/ 701659 w 2228421"/>
                <a:gd name="csY4010" fmla="*/ 1061705 h 1496329"/>
                <a:gd name="csX4011" fmla="*/ 695230 w 2228421"/>
                <a:gd name="csY4011" fmla="*/ 1066848 h 1496329"/>
                <a:gd name="csX4012" fmla="*/ 693515 w 2228421"/>
                <a:gd name="csY4012" fmla="*/ 1062990 h 1496329"/>
                <a:gd name="csX4013" fmla="*/ 700373 w 2228421"/>
                <a:gd name="csY4013" fmla="*/ 1051846 h 1496329"/>
                <a:gd name="csX4014" fmla="*/ 696944 w 2228421"/>
                <a:gd name="csY4014" fmla="*/ 1264444 h 1496329"/>
                <a:gd name="csX4015" fmla="*/ 702945 w 2228421"/>
                <a:gd name="csY4015" fmla="*/ 1280732 h 1496329"/>
                <a:gd name="csX4016" fmla="*/ 700802 w 2228421"/>
                <a:gd name="csY4016" fmla="*/ 1285447 h 1496329"/>
                <a:gd name="csX4017" fmla="*/ 694373 w 2228421"/>
                <a:gd name="csY4017" fmla="*/ 1273445 h 1496329"/>
                <a:gd name="csX4018" fmla="*/ 696944 w 2228421"/>
                <a:gd name="csY4018" fmla="*/ 1264444 h 1496329"/>
                <a:gd name="csX4019" fmla="*/ 693087 w 2228421"/>
                <a:gd name="csY4019" fmla="*/ 360902 h 1496329"/>
                <a:gd name="csX4020" fmla="*/ 697802 w 2228421"/>
                <a:gd name="csY4020" fmla="*/ 368618 h 1496329"/>
                <a:gd name="csX4021" fmla="*/ 694801 w 2228421"/>
                <a:gd name="csY4021" fmla="*/ 372904 h 1496329"/>
                <a:gd name="csX4022" fmla="*/ 690086 w 2228421"/>
                <a:gd name="csY4022" fmla="*/ 366046 h 1496329"/>
                <a:gd name="csX4023" fmla="*/ 693087 w 2228421"/>
                <a:gd name="csY4023" fmla="*/ 360902 h 1496329"/>
                <a:gd name="csX4024" fmla="*/ 682800 w 2228421"/>
                <a:gd name="csY4024" fmla="*/ 306038 h 1496329"/>
                <a:gd name="csX4025" fmla="*/ 689658 w 2228421"/>
                <a:gd name="csY4025" fmla="*/ 312468 h 1496329"/>
                <a:gd name="csX4026" fmla="*/ 685371 w 2228421"/>
                <a:gd name="csY4026" fmla="*/ 312468 h 1496329"/>
                <a:gd name="csX4027" fmla="*/ 686657 w 2228421"/>
                <a:gd name="csY4027" fmla="*/ 317611 h 1496329"/>
                <a:gd name="csX4028" fmla="*/ 680657 w 2228421"/>
                <a:gd name="csY4028" fmla="*/ 315039 h 1496329"/>
                <a:gd name="csX4029" fmla="*/ 682800 w 2228421"/>
                <a:gd name="csY4029" fmla="*/ 306038 h 1496329"/>
                <a:gd name="csX4030" fmla="*/ 682371 w 2228421"/>
                <a:gd name="csY4030" fmla="*/ 644652 h 1496329"/>
                <a:gd name="csX4031" fmla="*/ 687086 w 2228421"/>
                <a:gd name="csY4031" fmla="*/ 648510 h 1496329"/>
                <a:gd name="csX4032" fmla="*/ 681514 w 2228421"/>
                <a:gd name="csY4032" fmla="*/ 653225 h 1496329"/>
                <a:gd name="csX4033" fmla="*/ 678085 w 2228421"/>
                <a:gd name="csY4033" fmla="*/ 648081 h 1496329"/>
                <a:gd name="csX4034" fmla="*/ 682371 w 2228421"/>
                <a:gd name="csY4034" fmla="*/ 644652 h 1496329"/>
                <a:gd name="csX4035" fmla="*/ 685371 w 2228421"/>
                <a:gd name="csY4035" fmla="*/ 1166289 h 1496329"/>
                <a:gd name="csX4036" fmla="*/ 686657 w 2228421"/>
                <a:gd name="csY4036" fmla="*/ 1182577 h 1496329"/>
                <a:gd name="csX4037" fmla="*/ 683657 w 2228421"/>
                <a:gd name="csY4037" fmla="*/ 1171432 h 1496329"/>
                <a:gd name="csX4038" fmla="*/ 680657 w 2228421"/>
                <a:gd name="csY4038" fmla="*/ 1180005 h 1496329"/>
                <a:gd name="csX4039" fmla="*/ 677228 w 2228421"/>
                <a:gd name="csY4039" fmla="*/ 1180862 h 1496329"/>
                <a:gd name="csX4040" fmla="*/ 679371 w 2228421"/>
                <a:gd name="csY4040" fmla="*/ 1179576 h 1496329"/>
                <a:gd name="csX4041" fmla="*/ 679371 w 2228421"/>
                <a:gd name="csY4041" fmla="*/ 1174861 h 1496329"/>
                <a:gd name="csX4042" fmla="*/ 677228 w 2228421"/>
                <a:gd name="csY4042" fmla="*/ 1179576 h 1496329"/>
                <a:gd name="csX4043" fmla="*/ 673370 w 2228421"/>
                <a:gd name="csY4043" fmla="*/ 1177433 h 1496329"/>
                <a:gd name="csX4044" fmla="*/ 673799 w 2228421"/>
                <a:gd name="csY4044" fmla="*/ 1182148 h 1496329"/>
                <a:gd name="csX4045" fmla="*/ 678085 w 2228421"/>
                <a:gd name="csY4045" fmla="*/ 1181720 h 1496329"/>
                <a:gd name="csX4046" fmla="*/ 675513 w 2228421"/>
                <a:gd name="csY4046" fmla="*/ 1187291 h 1496329"/>
                <a:gd name="csX4047" fmla="*/ 671655 w 2228421"/>
                <a:gd name="csY4047" fmla="*/ 1181290 h 1496329"/>
                <a:gd name="csX4048" fmla="*/ 663512 w 2228421"/>
                <a:gd name="csY4048" fmla="*/ 1182148 h 1496329"/>
                <a:gd name="csX4049" fmla="*/ 666083 w 2228421"/>
                <a:gd name="csY4049" fmla="*/ 1171861 h 1496329"/>
                <a:gd name="csX4050" fmla="*/ 685371 w 2228421"/>
                <a:gd name="csY4050" fmla="*/ 1166289 h 1496329"/>
                <a:gd name="csX4051" fmla="*/ 674227 w 2228421"/>
                <a:gd name="csY4051" fmla="*/ 722662 h 1496329"/>
                <a:gd name="csX4052" fmla="*/ 677656 w 2228421"/>
                <a:gd name="csY4052" fmla="*/ 725662 h 1496329"/>
                <a:gd name="csX4053" fmla="*/ 677228 w 2228421"/>
                <a:gd name="csY4053" fmla="*/ 730806 h 1496329"/>
                <a:gd name="csX4054" fmla="*/ 672941 w 2228421"/>
                <a:gd name="csY4054" fmla="*/ 729091 h 1496329"/>
                <a:gd name="csX4055" fmla="*/ 674227 w 2228421"/>
                <a:gd name="csY4055" fmla="*/ 722662 h 1496329"/>
                <a:gd name="csX4056" fmla="*/ 662226 w 2228421"/>
                <a:gd name="csY4056" fmla="*/ 307324 h 1496329"/>
                <a:gd name="csX4057" fmla="*/ 670370 w 2228421"/>
                <a:gd name="csY4057" fmla="*/ 308181 h 1496329"/>
                <a:gd name="csX4058" fmla="*/ 672513 w 2228421"/>
                <a:gd name="csY4058" fmla="*/ 312896 h 1496329"/>
                <a:gd name="csX4059" fmla="*/ 667369 w 2228421"/>
                <a:gd name="csY4059" fmla="*/ 311610 h 1496329"/>
                <a:gd name="csX4060" fmla="*/ 666941 w 2228421"/>
                <a:gd name="csY4060" fmla="*/ 315897 h 1496329"/>
                <a:gd name="csX4061" fmla="*/ 662226 w 2228421"/>
                <a:gd name="csY4061" fmla="*/ 307324 h 1496329"/>
                <a:gd name="csX4062" fmla="*/ 668226 w 2228421"/>
                <a:gd name="csY4062" fmla="*/ 716661 h 1496329"/>
                <a:gd name="csX4063" fmla="*/ 669512 w 2228421"/>
                <a:gd name="csY4063" fmla="*/ 720948 h 1496329"/>
                <a:gd name="csX4064" fmla="*/ 665226 w 2228421"/>
                <a:gd name="csY4064" fmla="*/ 724805 h 1496329"/>
                <a:gd name="csX4065" fmla="*/ 661797 w 2228421"/>
                <a:gd name="csY4065" fmla="*/ 720519 h 1496329"/>
                <a:gd name="csX4066" fmla="*/ 668226 w 2228421"/>
                <a:gd name="csY4066" fmla="*/ 716661 h 1496329"/>
                <a:gd name="csX4067" fmla="*/ 664369 w 2228421"/>
                <a:gd name="csY4067" fmla="*/ 782241 h 1496329"/>
                <a:gd name="csX4068" fmla="*/ 667369 w 2228421"/>
                <a:gd name="csY4068" fmla="*/ 786527 h 1496329"/>
                <a:gd name="csX4069" fmla="*/ 657082 w 2228421"/>
                <a:gd name="csY4069" fmla="*/ 786955 h 1496329"/>
                <a:gd name="csX4070" fmla="*/ 658368 w 2228421"/>
                <a:gd name="csY4070" fmla="*/ 781812 h 1496329"/>
                <a:gd name="csX4071" fmla="*/ 664369 w 2228421"/>
                <a:gd name="csY4071" fmla="*/ 782241 h 1496329"/>
                <a:gd name="csX4072" fmla="*/ 648938 w 2228421"/>
                <a:gd name="csY4072" fmla="*/ 818674 h 1496329"/>
                <a:gd name="csX4073" fmla="*/ 654510 w 2228421"/>
                <a:gd name="csY4073" fmla="*/ 826389 h 1496329"/>
                <a:gd name="csX4074" fmla="*/ 658368 w 2228421"/>
                <a:gd name="csY4074" fmla="*/ 824246 h 1496329"/>
                <a:gd name="csX4075" fmla="*/ 661797 w 2228421"/>
                <a:gd name="csY4075" fmla="*/ 828104 h 1496329"/>
                <a:gd name="csX4076" fmla="*/ 664797 w 2228421"/>
                <a:gd name="csY4076" fmla="*/ 838390 h 1496329"/>
                <a:gd name="csX4077" fmla="*/ 653225 w 2228421"/>
                <a:gd name="csY4077" fmla="*/ 830247 h 1496329"/>
                <a:gd name="csX4078" fmla="*/ 648938 w 2228421"/>
                <a:gd name="csY4078" fmla="*/ 818674 h 1496329"/>
                <a:gd name="csX4079" fmla="*/ 660083 w 2228421"/>
                <a:gd name="csY4079" fmla="*/ 867109 h 1496329"/>
                <a:gd name="csX4080" fmla="*/ 662654 w 2228421"/>
                <a:gd name="csY4080" fmla="*/ 872252 h 1496329"/>
                <a:gd name="csX4081" fmla="*/ 655368 w 2228421"/>
                <a:gd name="csY4081" fmla="*/ 873109 h 1496329"/>
                <a:gd name="csX4082" fmla="*/ 654939 w 2228421"/>
                <a:gd name="csY4082" fmla="*/ 870537 h 1496329"/>
                <a:gd name="csX4083" fmla="*/ 660083 w 2228421"/>
                <a:gd name="csY4083" fmla="*/ 867109 h 1496329"/>
                <a:gd name="csX4084" fmla="*/ 645081 w 2228421"/>
                <a:gd name="csY4084" fmla="*/ 818674 h 1496329"/>
                <a:gd name="csX4085" fmla="*/ 648938 w 2228421"/>
                <a:gd name="csY4085" fmla="*/ 828104 h 1496329"/>
                <a:gd name="csX4086" fmla="*/ 645509 w 2228421"/>
                <a:gd name="csY4086" fmla="*/ 833247 h 1496329"/>
                <a:gd name="csX4087" fmla="*/ 644223 w 2228421"/>
                <a:gd name="csY4087" fmla="*/ 832819 h 1496329"/>
                <a:gd name="csX4088" fmla="*/ 645081 w 2228421"/>
                <a:gd name="csY4088" fmla="*/ 818674 h 1496329"/>
                <a:gd name="csX4089" fmla="*/ 631365 w 2228421"/>
                <a:gd name="csY4089" fmla="*/ 805387 h 1496329"/>
                <a:gd name="csX4090" fmla="*/ 636508 w 2228421"/>
                <a:gd name="csY4090" fmla="*/ 806244 h 1496329"/>
                <a:gd name="csX4091" fmla="*/ 637365 w 2228421"/>
                <a:gd name="csY4091" fmla="*/ 813530 h 1496329"/>
                <a:gd name="csX4092" fmla="*/ 633079 w 2228421"/>
                <a:gd name="csY4092" fmla="*/ 816531 h 1496329"/>
                <a:gd name="csX4093" fmla="*/ 637365 w 2228421"/>
                <a:gd name="csY4093" fmla="*/ 816531 h 1496329"/>
                <a:gd name="csX4094" fmla="*/ 640366 w 2228421"/>
                <a:gd name="csY4094" fmla="*/ 830675 h 1496329"/>
                <a:gd name="csX4095" fmla="*/ 623221 w 2228421"/>
                <a:gd name="csY4095" fmla="*/ 838390 h 1496329"/>
                <a:gd name="csX4096" fmla="*/ 610791 w 2228421"/>
                <a:gd name="csY4096" fmla="*/ 834533 h 1496329"/>
                <a:gd name="csX4097" fmla="*/ 605647 w 2228421"/>
                <a:gd name="csY4097" fmla="*/ 841820 h 1496329"/>
                <a:gd name="csX4098" fmla="*/ 599218 w 2228421"/>
                <a:gd name="csY4098" fmla="*/ 838819 h 1496329"/>
                <a:gd name="csX4099" fmla="*/ 598361 w 2228421"/>
                <a:gd name="csY4099" fmla="*/ 831533 h 1496329"/>
                <a:gd name="csX4100" fmla="*/ 609505 w 2228421"/>
                <a:gd name="csY4100" fmla="*/ 831104 h 1496329"/>
                <a:gd name="csX4101" fmla="*/ 613791 w 2228421"/>
                <a:gd name="csY4101" fmla="*/ 826389 h 1496329"/>
                <a:gd name="csX4102" fmla="*/ 600504 w 2228421"/>
                <a:gd name="csY4102" fmla="*/ 824675 h 1496329"/>
                <a:gd name="csX4103" fmla="*/ 601361 w 2228421"/>
                <a:gd name="csY4103" fmla="*/ 818674 h 1496329"/>
                <a:gd name="csX4104" fmla="*/ 592788 w 2228421"/>
                <a:gd name="csY4104" fmla="*/ 812244 h 1496329"/>
                <a:gd name="csX4105" fmla="*/ 599646 w 2228421"/>
                <a:gd name="csY4105" fmla="*/ 812673 h 1496329"/>
                <a:gd name="csX4106" fmla="*/ 607362 w 2228421"/>
                <a:gd name="csY4106" fmla="*/ 820388 h 1496329"/>
                <a:gd name="csX4107" fmla="*/ 631365 w 2228421"/>
                <a:gd name="csY4107" fmla="*/ 805387 h 1496329"/>
                <a:gd name="csX4108" fmla="*/ 624078 w 2228421"/>
                <a:gd name="csY4108" fmla="*/ 1208294 h 1496329"/>
                <a:gd name="csX4109" fmla="*/ 630079 w 2228421"/>
                <a:gd name="csY4109" fmla="*/ 1208294 h 1496329"/>
                <a:gd name="csX4110" fmla="*/ 635651 w 2228421"/>
                <a:gd name="csY4110" fmla="*/ 1220724 h 1496329"/>
                <a:gd name="csX4111" fmla="*/ 621506 w 2228421"/>
                <a:gd name="csY4111" fmla="*/ 1212580 h 1496329"/>
                <a:gd name="csX4112" fmla="*/ 624078 w 2228421"/>
                <a:gd name="csY4112" fmla="*/ 1208294 h 1496329"/>
                <a:gd name="csX4113" fmla="*/ 630936 w 2228421"/>
                <a:gd name="csY4113" fmla="*/ 1227154 h 1496329"/>
                <a:gd name="csX4114" fmla="*/ 635222 w 2228421"/>
                <a:gd name="csY4114" fmla="*/ 1229297 h 1496329"/>
                <a:gd name="csX4115" fmla="*/ 633508 w 2228421"/>
                <a:gd name="csY4115" fmla="*/ 1233155 h 1496329"/>
                <a:gd name="csX4116" fmla="*/ 627078 w 2228421"/>
                <a:gd name="csY4116" fmla="*/ 1229725 h 1496329"/>
                <a:gd name="csX4117" fmla="*/ 630936 w 2228421"/>
                <a:gd name="csY4117" fmla="*/ 1227154 h 1496329"/>
                <a:gd name="csX4118" fmla="*/ 617649 w 2228421"/>
                <a:gd name="csY4118" fmla="*/ 1198865 h 1496329"/>
                <a:gd name="csX4119" fmla="*/ 623649 w 2228421"/>
                <a:gd name="csY4119" fmla="*/ 1202293 h 1496329"/>
                <a:gd name="csX4120" fmla="*/ 621078 w 2228421"/>
                <a:gd name="csY4120" fmla="*/ 1208294 h 1496329"/>
                <a:gd name="csX4121" fmla="*/ 616791 w 2228421"/>
                <a:gd name="csY4121" fmla="*/ 1207008 h 1496329"/>
                <a:gd name="csX4122" fmla="*/ 617649 w 2228421"/>
                <a:gd name="csY4122" fmla="*/ 1198865 h 1496329"/>
                <a:gd name="csX4123" fmla="*/ 314611 w 2228421"/>
                <a:gd name="csY4123" fmla="*/ 689229 h 1496329"/>
                <a:gd name="csX4124" fmla="*/ 326184 w 2228421"/>
                <a:gd name="csY4124" fmla="*/ 699087 h 1496329"/>
                <a:gd name="csX4125" fmla="*/ 333899 w 2228421"/>
                <a:gd name="csY4125" fmla="*/ 699087 h 1496329"/>
                <a:gd name="csX4126" fmla="*/ 331756 w 2228421"/>
                <a:gd name="csY4126" fmla="*/ 705088 h 1496329"/>
                <a:gd name="csX4127" fmla="*/ 319326 w 2228421"/>
                <a:gd name="csY4127" fmla="*/ 706803 h 1496329"/>
                <a:gd name="csX4128" fmla="*/ 322755 w 2228421"/>
                <a:gd name="csY4128" fmla="*/ 709803 h 1496329"/>
                <a:gd name="csX4129" fmla="*/ 319754 w 2228421"/>
                <a:gd name="csY4129" fmla="*/ 718375 h 1496329"/>
                <a:gd name="csX4130" fmla="*/ 308610 w 2228421"/>
                <a:gd name="csY4130" fmla="*/ 706374 h 1496329"/>
                <a:gd name="csX4131" fmla="*/ 312896 w 2228421"/>
                <a:gd name="csY4131" fmla="*/ 700373 h 1496329"/>
                <a:gd name="csX4132" fmla="*/ 316754 w 2228421"/>
                <a:gd name="csY4132" fmla="*/ 702088 h 1496329"/>
                <a:gd name="csX4133" fmla="*/ 314611 w 2228421"/>
                <a:gd name="csY4133" fmla="*/ 689229 h 1496329"/>
                <a:gd name="csX4134" fmla="*/ 327041 w 2228421"/>
                <a:gd name="csY4134" fmla="*/ 774526 h 1496329"/>
                <a:gd name="csX4135" fmla="*/ 331756 w 2228421"/>
                <a:gd name="csY4135" fmla="*/ 777097 h 1496329"/>
                <a:gd name="csX4136" fmla="*/ 330899 w 2228421"/>
                <a:gd name="csY4136" fmla="*/ 781812 h 1496329"/>
                <a:gd name="csX4137" fmla="*/ 320183 w 2228421"/>
                <a:gd name="csY4137" fmla="*/ 792956 h 1496329"/>
                <a:gd name="csX4138" fmla="*/ 312468 w 2228421"/>
                <a:gd name="csY4138" fmla="*/ 787813 h 1496329"/>
                <a:gd name="csX4139" fmla="*/ 315468 w 2228421"/>
                <a:gd name="csY4139" fmla="*/ 785241 h 1496329"/>
                <a:gd name="csX4140" fmla="*/ 312896 w 2228421"/>
                <a:gd name="csY4140" fmla="*/ 781812 h 1496329"/>
                <a:gd name="csX4141" fmla="*/ 320183 w 2228421"/>
                <a:gd name="csY4141" fmla="*/ 779240 h 1496329"/>
                <a:gd name="csX4142" fmla="*/ 319326 w 2228421"/>
                <a:gd name="csY4142" fmla="*/ 774954 h 1496329"/>
                <a:gd name="csX4143" fmla="*/ 327041 w 2228421"/>
                <a:gd name="csY4143" fmla="*/ 774526 h 1496329"/>
                <a:gd name="csX4144" fmla="*/ 318040 w 2228421"/>
                <a:gd name="csY4144" fmla="*/ 1206151 h 1496329"/>
                <a:gd name="csX4145" fmla="*/ 317183 w 2228421"/>
                <a:gd name="csY4145" fmla="*/ 1213009 h 1496329"/>
                <a:gd name="csX4146" fmla="*/ 327898 w 2228421"/>
                <a:gd name="csY4146" fmla="*/ 1214723 h 1496329"/>
                <a:gd name="csX4147" fmla="*/ 324898 w 2228421"/>
                <a:gd name="csY4147" fmla="*/ 1218581 h 1496329"/>
                <a:gd name="csX4148" fmla="*/ 316325 w 2228421"/>
                <a:gd name="csY4148" fmla="*/ 1214295 h 1496329"/>
                <a:gd name="csX4149" fmla="*/ 312468 w 2228421"/>
                <a:gd name="csY4149" fmla="*/ 1218581 h 1496329"/>
                <a:gd name="csX4150" fmla="*/ 312468 w 2228421"/>
                <a:gd name="csY4150" fmla="*/ 1208294 h 1496329"/>
                <a:gd name="csX4151" fmla="*/ 318040 w 2228421"/>
                <a:gd name="csY4151" fmla="*/ 1206151 h 1496329"/>
                <a:gd name="csX4152" fmla="*/ 301752 w 2228421"/>
                <a:gd name="csY4152" fmla="*/ 732092 h 1496329"/>
                <a:gd name="csX4153" fmla="*/ 300895 w 2228421"/>
                <a:gd name="csY4153" fmla="*/ 734663 h 1496329"/>
                <a:gd name="csX4154" fmla="*/ 294465 w 2228421"/>
                <a:gd name="csY4154" fmla="*/ 735092 h 1496329"/>
                <a:gd name="csX4155" fmla="*/ 291894 w 2228421"/>
                <a:gd name="csY4155" fmla="*/ 745808 h 1496329"/>
                <a:gd name="csX4156" fmla="*/ 301752 w 2228421"/>
                <a:gd name="csY4156" fmla="*/ 747094 h 1496329"/>
                <a:gd name="csX4157" fmla="*/ 303895 w 2228421"/>
                <a:gd name="csY4157" fmla="*/ 736807 h 1496329"/>
                <a:gd name="csX4158" fmla="*/ 310324 w 2228421"/>
                <a:gd name="csY4158" fmla="*/ 741950 h 1496329"/>
                <a:gd name="csX4159" fmla="*/ 312039 w 2228421"/>
                <a:gd name="csY4159" fmla="*/ 735520 h 1496329"/>
                <a:gd name="csX4160" fmla="*/ 318468 w 2228421"/>
                <a:gd name="csY4160" fmla="*/ 738093 h 1496329"/>
                <a:gd name="csX4161" fmla="*/ 320612 w 2228421"/>
                <a:gd name="csY4161" fmla="*/ 744522 h 1496329"/>
                <a:gd name="csX4162" fmla="*/ 315468 w 2228421"/>
                <a:gd name="csY4162" fmla="*/ 750522 h 1496329"/>
                <a:gd name="csX4163" fmla="*/ 312896 w 2228421"/>
                <a:gd name="csY4163" fmla="*/ 745379 h 1496329"/>
                <a:gd name="csX4164" fmla="*/ 304324 w 2228421"/>
                <a:gd name="csY4164" fmla="*/ 749665 h 1496329"/>
                <a:gd name="csX4165" fmla="*/ 302181 w 2228421"/>
                <a:gd name="csY4165" fmla="*/ 767239 h 1496329"/>
                <a:gd name="csX4166" fmla="*/ 285893 w 2228421"/>
                <a:gd name="csY4166" fmla="*/ 771097 h 1496329"/>
                <a:gd name="csX4167" fmla="*/ 290179 w 2228421"/>
                <a:gd name="csY4167" fmla="*/ 784812 h 1496329"/>
                <a:gd name="csX4168" fmla="*/ 276463 w 2228421"/>
                <a:gd name="csY4168" fmla="*/ 784384 h 1496329"/>
                <a:gd name="csX4169" fmla="*/ 281178 w 2228421"/>
                <a:gd name="csY4169" fmla="*/ 789099 h 1496329"/>
                <a:gd name="csX4170" fmla="*/ 275177 w 2228421"/>
                <a:gd name="csY4170" fmla="*/ 792528 h 1496329"/>
                <a:gd name="csX4171" fmla="*/ 276463 w 2228421"/>
                <a:gd name="csY4171" fmla="*/ 804958 h 1496329"/>
                <a:gd name="csX4172" fmla="*/ 273034 w 2228421"/>
                <a:gd name="csY4172" fmla="*/ 805815 h 1496329"/>
                <a:gd name="csX4173" fmla="*/ 258890 w 2228421"/>
                <a:gd name="csY4173" fmla="*/ 794671 h 1496329"/>
                <a:gd name="csX4174" fmla="*/ 255461 w 2228421"/>
                <a:gd name="csY4174" fmla="*/ 785241 h 1496329"/>
                <a:gd name="csX4175" fmla="*/ 266176 w 2228421"/>
                <a:gd name="csY4175" fmla="*/ 780526 h 1496329"/>
                <a:gd name="csX4176" fmla="*/ 258890 w 2228421"/>
                <a:gd name="csY4176" fmla="*/ 777954 h 1496329"/>
                <a:gd name="csX4177" fmla="*/ 257175 w 2228421"/>
                <a:gd name="csY4177" fmla="*/ 771525 h 1496329"/>
                <a:gd name="csX4178" fmla="*/ 265319 w 2228421"/>
                <a:gd name="csY4178" fmla="*/ 765953 h 1496329"/>
                <a:gd name="csX4179" fmla="*/ 265748 w 2228421"/>
                <a:gd name="csY4179" fmla="*/ 755666 h 1496329"/>
                <a:gd name="csX4180" fmla="*/ 275177 w 2228421"/>
                <a:gd name="csY4180" fmla="*/ 747094 h 1496329"/>
                <a:gd name="csX4181" fmla="*/ 273463 w 2228421"/>
                <a:gd name="csY4181" fmla="*/ 740664 h 1496329"/>
                <a:gd name="csX4182" fmla="*/ 277749 w 2228421"/>
                <a:gd name="csY4182" fmla="*/ 733806 h 1496329"/>
                <a:gd name="csX4183" fmla="*/ 301752 w 2228421"/>
                <a:gd name="csY4183" fmla="*/ 732092 h 1496329"/>
                <a:gd name="csX4184" fmla="*/ 305181 w 2228421"/>
                <a:gd name="csY4184" fmla="*/ 688372 h 1496329"/>
                <a:gd name="csX4185" fmla="*/ 310753 w 2228421"/>
                <a:gd name="csY4185" fmla="*/ 693944 h 1496329"/>
                <a:gd name="csX4186" fmla="*/ 305610 w 2228421"/>
                <a:gd name="csY4186" fmla="*/ 695230 h 1496329"/>
                <a:gd name="csX4187" fmla="*/ 307753 w 2228421"/>
                <a:gd name="csY4187" fmla="*/ 699945 h 1496329"/>
                <a:gd name="csX4188" fmla="*/ 298323 w 2228421"/>
                <a:gd name="csY4188" fmla="*/ 697373 h 1496329"/>
                <a:gd name="csX4189" fmla="*/ 298752 w 2228421"/>
                <a:gd name="csY4189" fmla="*/ 690515 h 1496329"/>
                <a:gd name="csX4190" fmla="*/ 305181 w 2228421"/>
                <a:gd name="csY4190" fmla="*/ 688372 h 1496329"/>
                <a:gd name="csX4191" fmla="*/ 305181 w 2228421"/>
                <a:gd name="csY4191" fmla="*/ 664797 h 1496329"/>
                <a:gd name="csX4192" fmla="*/ 304324 w 2228421"/>
                <a:gd name="csY4192" fmla="*/ 673370 h 1496329"/>
                <a:gd name="csX4193" fmla="*/ 300038 w 2228421"/>
                <a:gd name="csY4193" fmla="*/ 670798 h 1496329"/>
                <a:gd name="csX4194" fmla="*/ 297037 w 2228421"/>
                <a:gd name="csY4194" fmla="*/ 675084 h 1496329"/>
                <a:gd name="csX4195" fmla="*/ 297466 w 2228421"/>
                <a:gd name="csY4195" fmla="*/ 666083 h 1496329"/>
                <a:gd name="csX4196" fmla="*/ 301323 w 2228421"/>
                <a:gd name="csY4196" fmla="*/ 669941 h 1496329"/>
                <a:gd name="csX4197" fmla="*/ 305181 w 2228421"/>
                <a:gd name="csY4197" fmla="*/ 664797 h 1496329"/>
                <a:gd name="csX4198" fmla="*/ 291465 w 2228421"/>
                <a:gd name="csY4198" fmla="*/ 675084 h 1496329"/>
                <a:gd name="csX4199" fmla="*/ 298323 w 2228421"/>
                <a:gd name="csY4199" fmla="*/ 678085 h 1496329"/>
                <a:gd name="csX4200" fmla="*/ 300038 w 2228421"/>
                <a:gd name="csY4200" fmla="*/ 684514 h 1496329"/>
                <a:gd name="csX4201" fmla="*/ 295323 w 2228421"/>
                <a:gd name="csY4201" fmla="*/ 684943 h 1496329"/>
                <a:gd name="csX4202" fmla="*/ 291465 w 2228421"/>
                <a:gd name="csY4202" fmla="*/ 675084 h 1496329"/>
                <a:gd name="csX4203" fmla="*/ 261033 w 2228421"/>
                <a:gd name="csY4203" fmla="*/ 733806 h 1496329"/>
                <a:gd name="csX4204" fmla="*/ 264890 w 2228421"/>
                <a:gd name="csY4204" fmla="*/ 739378 h 1496329"/>
                <a:gd name="csX4205" fmla="*/ 252032 w 2228421"/>
                <a:gd name="csY4205" fmla="*/ 750094 h 1496329"/>
                <a:gd name="csX4206" fmla="*/ 243888 w 2228421"/>
                <a:gd name="csY4206" fmla="*/ 763381 h 1496329"/>
                <a:gd name="csX4207" fmla="*/ 238744 w 2228421"/>
                <a:gd name="csY4207" fmla="*/ 760809 h 1496329"/>
                <a:gd name="csX4208" fmla="*/ 236601 w 2228421"/>
                <a:gd name="csY4208" fmla="*/ 753952 h 1496329"/>
                <a:gd name="csX4209" fmla="*/ 252032 w 2228421"/>
                <a:gd name="csY4209" fmla="*/ 748379 h 1496329"/>
                <a:gd name="csX4210" fmla="*/ 261890 w 2228421"/>
                <a:gd name="csY4210" fmla="*/ 738950 h 1496329"/>
                <a:gd name="csX4211" fmla="*/ 261033 w 2228421"/>
                <a:gd name="csY4211" fmla="*/ 733806 h 1496329"/>
                <a:gd name="csX4212" fmla="*/ 168450 w 2228421"/>
                <a:gd name="csY4212" fmla="*/ 1017984 h 1496329"/>
                <a:gd name="csX4213" fmla="*/ 174879 w 2228421"/>
                <a:gd name="csY4213" fmla="*/ 1030415 h 1496329"/>
                <a:gd name="csX4214" fmla="*/ 179594 w 2228421"/>
                <a:gd name="csY4214" fmla="*/ 1030843 h 1496329"/>
                <a:gd name="csX4215" fmla="*/ 180451 w 2228421"/>
                <a:gd name="csY4215" fmla="*/ 1025700 h 1496329"/>
                <a:gd name="csX4216" fmla="*/ 193310 w 2228421"/>
                <a:gd name="csY4216" fmla="*/ 1036415 h 1496329"/>
                <a:gd name="csX4217" fmla="*/ 186452 w 2228421"/>
                <a:gd name="csY4217" fmla="*/ 1040273 h 1496329"/>
                <a:gd name="csX4218" fmla="*/ 181308 w 2228421"/>
                <a:gd name="csY4218" fmla="*/ 1035558 h 1496329"/>
                <a:gd name="csX4219" fmla="*/ 178308 w 2228421"/>
                <a:gd name="csY4219" fmla="*/ 1041987 h 1496329"/>
                <a:gd name="csX4220" fmla="*/ 168450 w 2228421"/>
                <a:gd name="csY4220" fmla="*/ 1017984 h 1496329"/>
                <a:gd name="csX4221" fmla="*/ 177451 w 2228421"/>
                <a:gd name="csY4221" fmla="*/ 971264 h 1496329"/>
                <a:gd name="csX4222" fmla="*/ 178737 w 2228421"/>
                <a:gd name="csY4222" fmla="*/ 984552 h 1496329"/>
                <a:gd name="csX4223" fmla="*/ 163735 w 2228421"/>
                <a:gd name="csY4223" fmla="*/ 987981 h 1496329"/>
                <a:gd name="csX4224" fmla="*/ 174450 w 2228421"/>
                <a:gd name="csY4224" fmla="*/ 971264 h 1496329"/>
                <a:gd name="csX4225" fmla="*/ 177451 w 2228421"/>
                <a:gd name="csY4225" fmla="*/ 971264 h 1496329"/>
                <a:gd name="csX4226" fmla="*/ 168021 w 2228421"/>
                <a:gd name="csY4226" fmla="*/ 990124 h 1496329"/>
                <a:gd name="csX4227" fmla="*/ 173165 w 2228421"/>
                <a:gd name="csY4227" fmla="*/ 997411 h 1496329"/>
                <a:gd name="csX4228" fmla="*/ 170164 w 2228421"/>
                <a:gd name="csY4228" fmla="*/ 1005126 h 1496329"/>
                <a:gd name="csX4229" fmla="*/ 162878 w 2228421"/>
                <a:gd name="csY4229" fmla="*/ 993553 h 1496329"/>
                <a:gd name="csX4230" fmla="*/ 168021 w 2228421"/>
                <a:gd name="csY4230" fmla="*/ 990124 h 1496329"/>
                <a:gd name="csX4231" fmla="*/ 114443 w 2228421"/>
                <a:gd name="csY4231" fmla="*/ 711089 h 1496329"/>
                <a:gd name="csX4232" fmla="*/ 117015 w 2228421"/>
                <a:gd name="csY4232" fmla="*/ 732092 h 1496329"/>
                <a:gd name="csX4233" fmla="*/ 108871 w 2228421"/>
                <a:gd name="csY4233" fmla="*/ 747094 h 1496329"/>
                <a:gd name="csX4234" fmla="*/ 101155 w 2228421"/>
                <a:gd name="csY4234" fmla="*/ 743236 h 1496329"/>
                <a:gd name="csX4235" fmla="*/ 101155 w 2228421"/>
                <a:gd name="csY4235" fmla="*/ 751380 h 1496329"/>
                <a:gd name="csX4236" fmla="*/ 104585 w 2228421"/>
                <a:gd name="csY4236" fmla="*/ 752237 h 1496329"/>
                <a:gd name="csX4237" fmla="*/ 97298 w 2228421"/>
                <a:gd name="csY4237" fmla="*/ 752237 h 1496329"/>
                <a:gd name="csX4238" fmla="*/ 96012 w 2228421"/>
                <a:gd name="csY4238" fmla="*/ 761238 h 1496329"/>
                <a:gd name="csX4239" fmla="*/ 90868 w 2228421"/>
                <a:gd name="csY4239" fmla="*/ 756952 h 1496329"/>
                <a:gd name="csX4240" fmla="*/ 89583 w 2228421"/>
                <a:gd name="csY4240" fmla="*/ 743664 h 1496329"/>
                <a:gd name="csX4241" fmla="*/ 93869 w 2228421"/>
                <a:gd name="csY4241" fmla="*/ 738950 h 1496329"/>
                <a:gd name="csX4242" fmla="*/ 100727 w 2228421"/>
                <a:gd name="csY4242" fmla="*/ 740664 h 1496329"/>
                <a:gd name="csX4243" fmla="*/ 108871 w 2228421"/>
                <a:gd name="csY4243" fmla="*/ 711089 h 1496329"/>
                <a:gd name="csX4244" fmla="*/ 110157 w 2228421"/>
                <a:gd name="csY4244" fmla="*/ 715375 h 1496329"/>
                <a:gd name="csX4245" fmla="*/ 114443 w 2228421"/>
                <a:gd name="csY4245" fmla="*/ 711089 h 1496329"/>
                <a:gd name="csX4246" fmla="*/ 10716 w 2228421"/>
                <a:gd name="csY4246" fmla="*/ 1315450 h 1496329"/>
                <a:gd name="csX4247" fmla="*/ 21431 w 2228421"/>
                <a:gd name="csY4247" fmla="*/ 1317165 h 1496329"/>
                <a:gd name="csX4248" fmla="*/ 24860 w 2228421"/>
                <a:gd name="csY4248" fmla="*/ 1325309 h 1496329"/>
                <a:gd name="csX4249" fmla="*/ 31290 w 2228421"/>
                <a:gd name="csY4249" fmla="*/ 1325309 h 1496329"/>
                <a:gd name="csX4250" fmla="*/ 30432 w 2228421"/>
                <a:gd name="csY4250" fmla="*/ 1339882 h 1496329"/>
                <a:gd name="csX4251" fmla="*/ 47149 w 2228421"/>
                <a:gd name="csY4251" fmla="*/ 1362171 h 1496329"/>
                <a:gd name="csX4252" fmla="*/ 31290 w 2228421"/>
                <a:gd name="csY4252" fmla="*/ 1360456 h 1496329"/>
                <a:gd name="csX4253" fmla="*/ 29575 w 2228421"/>
                <a:gd name="csY4253" fmla="*/ 1364742 h 1496329"/>
                <a:gd name="csX4254" fmla="*/ 21860 w 2228421"/>
                <a:gd name="csY4254" fmla="*/ 1347597 h 1496329"/>
                <a:gd name="csX4255" fmla="*/ 0 w 2228421"/>
                <a:gd name="csY4255" fmla="*/ 1337310 h 1496329"/>
                <a:gd name="csX4256" fmla="*/ 7287 w 2228421"/>
                <a:gd name="csY4256" fmla="*/ 1336882 h 1496329"/>
                <a:gd name="csX4257" fmla="*/ 10716 w 2228421"/>
                <a:gd name="csY4257" fmla="*/ 1315450 h 14963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  <a:cxn ang="0">
                  <a:pos x="csX1814" y="csY1814"/>
                </a:cxn>
                <a:cxn ang="0">
                  <a:pos x="csX1815" y="csY1815"/>
                </a:cxn>
                <a:cxn ang="0">
                  <a:pos x="csX1816" y="csY1816"/>
                </a:cxn>
                <a:cxn ang="0">
                  <a:pos x="csX1817" y="csY1817"/>
                </a:cxn>
                <a:cxn ang="0">
                  <a:pos x="csX1818" y="csY1818"/>
                </a:cxn>
                <a:cxn ang="0">
                  <a:pos x="csX1819" y="csY1819"/>
                </a:cxn>
                <a:cxn ang="0">
                  <a:pos x="csX1820" y="csY1820"/>
                </a:cxn>
                <a:cxn ang="0">
                  <a:pos x="csX1821" y="csY1821"/>
                </a:cxn>
                <a:cxn ang="0">
                  <a:pos x="csX1822" y="csY1822"/>
                </a:cxn>
                <a:cxn ang="0">
                  <a:pos x="csX1823" y="csY1823"/>
                </a:cxn>
                <a:cxn ang="0">
                  <a:pos x="csX1824" y="csY1824"/>
                </a:cxn>
                <a:cxn ang="0">
                  <a:pos x="csX1825" y="csY1825"/>
                </a:cxn>
                <a:cxn ang="0">
                  <a:pos x="csX1826" y="csY1826"/>
                </a:cxn>
                <a:cxn ang="0">
                  <a:pos x="csX1827" y="csY1827"/>
                </a:cxn>
                <a:cxn ang="0">
                  <a:pos x="csX1828" y="csY1828"/>
                </a:cxn>
                <a:cxn ang="0">
                  <a:pos x="csX1829" y="csY1829"/>
                </a:cxn>
                <a:cxn ang="0">
                  <a:pos x="csX1830" y="csY1830"/>
                </a:cxn>
                <a:cxn ang="0">
                  <a:pos x="csX1831" y="csY1831"/>
                </a:cxn>
                <a:cxn ang="0">
                  <a:pos x="csX1832" y="csY1832"/>
                </a:cxn>
                <a:cxn ang="0">
                  <a:pos x="csX1833" y="csY1833"/>
                </a:cxn>
                <a:cxn ang="0">
                  <a:pos x="csX1834" y="csY1834"/>
                </a:cxn>
                <a:cxn ang="0">
                  <a:pos x="csX1835" y="csY1835"/>
                </a:cxn>
                <a:cxn ang="0">
                  <a:pos x="csX1836" y="csY1836"/>
                </a:cxn>
                <a:cxn ang="0">
                  <a:pos x="csX1837" y="csY1837"/>
                </a:cxn>
                <a:cxn ang="0">
                  <a:pos x="csX1838" y="csY1838"/>
                </a:cxn>
                <a:cxn ang="0">
                  <a:pos x="csX1839" y="csY1839"/>
                </a:cxn>
                <a:cxn ang="0">
                  <a:pos x="csX1840" y="csY1840"/>
                </a:cxn>
                <a:cxn ang="0">
                  <a:pos x="csX1841" y="csY1841"/>
                </a:cxn>
                <a:cxn ang="0">
                  <a:pos x="csX1842" y="csY1842"/>
                </a:cxn>
                <a:cxn ang="0">
                  <a:pos x="csX1843" y="csY1843"/>
                </a:cxn>
                <a:cxn ang="0">
                  <a:pos x="csX1844" y="csY1844"/>
                </a:cxn>
                <a:cxn ang="0">
                  <a:pos x="csX1845" y="csY1845"/>
                </a:cxn>
                <a:cxn ang="0">
                  <a:pos x="csX1846" y="csY1846"/>
                </a:cxn>
                <a:cxn ang="0">
                  <a:pos x="csX1847" y="csY1847"/>
                </a:cxn>
                <a:cxn ang="0">
                  <a:pos x="csX1848" y="csY1848"/>
                </a:cxn>
                <a:cxn ang="0">
                  <a:pos x="csX1849" y="csY1849"/>
                </a:cxn>
                <a:cxn ang="0">
                  <a:pos x="csX1850" y="csY1850"/>
                </a:cxn>
                <a:cxn ang="0">
                  <a:pos x="csX1851" y="csY1851"/>
                </a:cxn>
                <a:cxn ang="0">
                  <a:pos x="csX1852" y="csY1852"/>
                </a:cxn>
                <a:cxn ang="0">
                  <a:pos x="csX1853" y="csY1853"/>
                </a:cxn>
                <a:cxn ang="0">
                  <a:pos x="csX1854" y="csY1854"/>
                </a:cxn>
                <a:cxn ang="0">
                  <a:pos x="csX1855" y="csY1855"/>
                </a:cxn>
                <a:cxn ang="0">
                  <a:pos x="csX1856" y="csY1856"/>
                </a:cxn>
                <a:cxn ang="0">
                  <a:pos x="csX1857" y="csY1857"/>
                </a:cxn>
                <a:cxn ang="0">
                  <a:pos x="csX1858" y="csY1858"/>
                </a:cxn>
                <a:cxn ang="0">
                  <a:pos x="csX1859" y="csY1859"/>
                </a:cxn>
                <a:cxn ang="0">
                  <a:pos x="csX1860" y="csY1860"/>
                </a:cxn>
                <a:cxn ang="0">
                  <a:pos x="csX1861" y="csY1861"/>
                </a:cxn>
                <a:cxn ang="0">
                  <a:pos x="csX1862" y="csY1862"/>
                </a:cxn>
                <a:cxn ang="0">
                  <a:pos x="csX1863" y="csY1863"/>
                </a:cxn>
                <a:cxn ang="0">
                  <a:pos x="csX1864" y="csY1864"/>
                </a:cxn>
                <a:cxn ang="0">
                  <a:pos x="csX1865" y="csY1865"/>
                </a:cxn>
                <a:cxn ang="0">
                  <a:pos x="csX1866" y="csY1866"/>
                </a:cxn>
                <a:cxn ang="0">
                  <a:pos x="csX1867" y="csY1867"/>
                </a:cxn>
                <a:cxn ang="0">
                  <a:pos x="csX1868" y="csY1868"/>
                </a:cxn>
                <a:cxn ang="0">
                  <a:pos x="csX1869" y="csY1869"/>
                </a:cxn>
                <a:cxn ang="0">
                  <a:pos x="csX1870" y="csY1870"/>
                </a:cxn>
                <a:cxn ang="0">
                  <a:pos x="csX1871" y="csY1871"/>
                </a:cxn>
                <a:cxn ang="0">
                  <a:pos x="csX1872" y="csY1872"/>
                </a:cxn>
                <a:cxn ang="0">
                  <a:pos x="csX1873" y="csY1873"/>
                </a:cxn>
                <a:cxn ang="0">
                  <a:pos x="csX1874" y="csY1874"/>
                </a:cxn>
                <a:cxn ang="0">
                  <a:pos x="csX1875" y="csY1875"/>
                </a:cxn>
                <a:cxn ang="0">
                  <a:pos x="csX1876" y="csY1876"/>
                </a:cxn>
                <a:cxn ang="0">
                  <a:pos x="csX1877" y="csY1877"/>
                </a:cxn>
                <a:cxn ang="0">
                  <a:pos x="csX1878" y="csY1878"/>
                </a:cxn>
                <a:cxn ang="0">
                  <a:pos x="csX1879" y="csY1879"/>
                </a:cxn>
                <a:cxn ang="0">
                  <a:pos x="csX1880" y="csY1880"/>
                </a:cxn>
                <a:cxn ang="0">
                  <a:pos x="csX1881" y="csY1881"/>
                </a:cxn>
                <a:cxn ang="0">
                  <a:pos x="csX1882" y="csY1882"/>
                </a:cxn>
                <a:cxn ang="0">
                  <a:pos x="csX1883" y="csY1883"/>
                </a:cxn>
                <a:cxn ang="0">
                  <a:pos x="csX1884" y="csY1884"/>
                </a:cxn>
                <a:cxn ang="0">
                  <a:pos x="csX1885" y="csY1885"/>
                </a:cxn>
                <a:cxn ang="0">
                  <a:pos x="csX1886" y="csY1886"/>
                </a:cxn>
                <a:cxn ang="0">
                  <a:pos x="csX1887" y="csY1887"/>
                </a:cxn>
                <a:cxn ang="0">
                  <a:pos x="csX1888" y="csY1888"/>
                </a:cxn>
                <a:cxn ang="0">
                  <a:pos x="csX1889" y="csY1889"/>
                </a:cxn>
                <a:cxn ang="0">
                  <a:pos x="csX1890" y="csY1890"/>
                </a:cxn>
                <a:cxn ang="0">
                  <a:pos x="csX1891" y="csY1891"/>
                </a:cxn>
                <a:cxn ang="0">
                  <a:pos x="csX1892" y="csY1892"/>
                </a:cxn>
                <a:cxn ang="0">
                  <a:pos x="csX1893" y="csY1893"/>
                </a:cxn>
                <a:cxn ang="0">
                  <a:pos x="csX1894" y="csY1894"/>
                </a:cxn>
                <a:cxn ang="0">
                  <a:pos x="csX1895" y="csY1895"/>
                </a:cxn>
                <a:cxn ang="0">
                  <a:pos x="csX1896" y="csY1896"/>
                </a:cxn>
                <a:cxn ang="0">
                  <a:pos x="csX1897" y="csY1897"/>
                </a:cxn>
                <a:cxn ang="0">
                  <a:pos x="csX1898" y="csY1898"/>
                </a:cxn>
                <a:cxn ang="0">
                  <a:pos x="csX1899" y="csY1899"/>
                </a:cxn>
                <a:cxn ang="0">
                  <a:pos x="csX1900" y="csY1900"/>
                </a:cxn>
                <a:cxn ang="0">
                  <a:pos x="csX1901" y="csY1901"/>
                </a:cxn>
                <a:cxn ang="0">
                  <a:pos x="csX1902" y="csY1902"/>
                </a:cxn>
                <a:cxn ang="0">
                  <a:pos x="csX1903" y="csY1903"/>
                </a:cxn>
                <a:cxn ang="0">
                  <a:pos x="csX1904" y="csY1904"/>
                </a:cxn>
                <a:cxn ang="0">
                  <a:pos x="csX1905" y="csY1905"/>
                </a:cxn>
                <a:cxn ang="0">
                  <a:pos x="csX1906" y="csY1906"/>
                </a:cxn>
                <a:cxn ang="0">
                  <a:pos x="csX1907" y="csY1907"/>
                </a:cxn>
                <a:cxn ang="0">
                  <a:pos x="csX1908" y="csY1908"/>
                </a:cxn>
                <a:cxn ang="0">
                  <a:pos x="csX1909" y="csY1909"/>
                </a:cxn>
                <a:cxn ang="0">
                  <a:pos x="csX1910" y="csY1910"/>
                </a:cxn>
                <a:cxn ang="0">
                  <a:pos x="csX1911" y="csY1911"/>
                </a:cxn>
                <a:cxn ang="0">
                  <a:pos x="csX1912" y="csY1912"/>
                </a:cxn>
                <a:cxn ang="0">
                  <a:pos x="csX1913" y="csY1913"/>
                </a:cxn>
                <a:cxn ang="0">
                  <a:pos x="csX1914" y="csY1914"/>
                </a:cxn>
                <a:cxn ang="0">
                  <a:pos x="csX1915" y="csY1915"/>
                </a:cxn>
                <a:cxn ang="0">
                  <a:pos x="csX1916" y="csY1916"/>
                </a:cxn>
                <a:cxn ang="0">
                  <a:pos x="csX1917" y="csY1917"/>
                </a:cxn>
                <a:cxn ang="0">
                  <a:pos x="csX1918" y="csY1918"/>
                </a:cxn>
                <a:cxn ang="0">
                  <a:pos x="csX1919" y="csY1919"/>
                </a:cxn>
                <a:cxn ang="0">
                  <a:pos x="csX1920" y="csY1920"/>
                </a:cxn>
                <a:cxn ang="0">
                  <a:pos x="csX1921" y="csY1921"/>
                </a:cxn>
                <a:cxn ang="0">
                  <a:pos x="csX1922" y="csY1922"/>
                </a:cxn>
                <a:cxn ang="0">
                  <a:pos x="csX1923" y="csY1923"/>
                </a:cxn>
                <a:cxn ang="0">
                  <a:pos x="csX1924" y="csY1924"/>
                </a:cxn>
                <a:cxn ang="0">
                  <a:pos x="csX1925" y="csY1925"/>
                </a:cxn>
                <a:cxn ang="0">
                  <a:pos x="csX1926" y="csY1926"/>
                </a:cxn>
                <a:cxn ang="0">
                  <a:pos x="csX1927" y="csY1927"/>
                </a:cxn>
                <a:cxn ang="0">
                  <a:pos x="csX1928" y="csY1928"/>
                </a:cxn>
                <a:cxn ang="0">
                  <a:pos x="csX1929" y="csY1929"/>
                </a:cxn>
                <a:cxn ang="0">
                  <a:pos x="csX1930" y="csY1930"/>
                </a:cxn>
                <a:cxn ang="0">
                  <a:pos x="csX1931" y="csY1931"/>
                </a:cxn>
                <a:cxn ang="0">
                  <a:pos x="csX1932" y="csY1932"/>
                </a:cxn>
                <a:cxn ang="0">
                  <a:pos x="csX1933" y="csY1933"/>
                </a:cxn>
                <a:cxn ang="0">
                  <a:pos x="csX1934" y="csY1934"/>
                </a:cxn>
                <a:cxn ang="0">
                  <a:pos x="csX1935" y="csY1935"/>
                </a:cxn>
                <a:cxn ang="0">
                  <a:pos x="csX1936" y="csY1936"/>
                </a:cxn>
                <a:cxn ang="0">
                  <a:pos x="csX1937" y="csY1937"/>
                </a:cxn>
                <a:cxn ang="0">
                  <a:pos x="csX1938" y="csY1938"/>
                </a:cxn>
                <a:cxn ang="0">
                  <a:pos x="csX1939" y="csY1939"/>
                </a:cxn>
                <a:cxn ang="0">
                  <a:pos x="csX1940" y="csY1940"/>
                </a:cxn>
                <a:cxn ang="0">
                  <a:pos x="csX1941" y="csY1941"/>
                </a:cxn>
                <a:cxn ang="0">
                  <a:pos x="csX1942" y="csY1942"/>
                </a:cxn>
                <a:cxn ang="0">
                  <a:pos x="csX1943" y="csY1943"/>
                </a:cxn>
                <a:cxn ang="0">
                  <a:pos x="csX1944" y="csY1944"/>
                </a:cxn>
                <a:cxn ang="0">
                  <a:pos x="csX1945" y="csY1945"/>
                </a:cxn>
                <a:cxn ang="0">
                  <a:pos x="csX1946" y="csY1946"/>
                </a:cxn>
                <a:cxn ang="0">
                  <a:pos x="csX1947" y="csY1947"/>
                </a:cxn>
                <a:cxn ang="0">
                  <a:pos x="csX1948" y="csY1948"/>
                </a:cxn>
                <a:cxn ang="0">
                  <a:pos x="csX1949" y="csY1949"/>
                </a:cxn>
                <a:cxn ang="0">
                  <a:pos x="csX1950" y="csY1950"/>
                </a:cxn>
                <a:cxn ang="0">
                  <a:pos x="csX1951" y="csY1951"/>
                </a:cxn>
                <a:cxn ang="0">
                  <a:pos x="csX1952" y="csY1952"/>
                </a:cxn>
                <a:cxn ang="0">
                  <a:pos x="csX1953" y="csY1953"/>
                </a:cxn>
                <a:cxn ang="0">
                  <a:pos x="csX1954" y="csY1954"/>
                </a:cxn>
                <a:cxn ang="0">
                  <a:pos x="csX1955" y="csY1955"/>
                </a:cxn>
                <a:cxn ang="0">
                  <a:pos x="csX1956" y="csY1956"/>
                </a:cxn>
                <a:cxn ang="0">
                  <a:pos x="csX1957" y="csY1957"/>
                </a:cxn>
                <a:cxn ang="0">
                  <a:pos x="csX1958" y="csY1958"/>
                </a:cxn>
                <a:cxn ang="0">
                  <a:pos x="csX1959" y="csY1959"/>
                </a:cxn>
                <a:cxn ang="0">
                  <a:pos x="csX1960" y="csY1960"/>
                </a:cxn>
                <a:cxn ang="0">
                  <a:pos x="csX1961" y="csY1961"/>
                </a:cxn>
                <a:cxn ang="0">
                  <a:pos x="csX1962" y="csY1962"/>
                </a:cxn>
                <a:cxn ang="0">
                  <a:pos x="csX1963" y="csY1963"/>
                </a:cxn>
                <a:cxn ang="0">
                  <a:pos x="csX1964" y="csY1964"/>
                </a:cxn>
                <a:cxn ang="0">
                  <a:pos x="csX1965" y="csY1965"/>
                </a:cxn>
                <a:cxn ang="0">
                  <a:pos x="csX1966" y="csY1966"/>
                </a:cxn>
                <a:cxn ang="0">
                  <a:pos x="csX1967" y="csY1967"/>
                </a:cxn>
                <a:cxn ang="0">
                  <a:pos x="csX1968" y="csY1968"/>
                </a:cxn>
                <a:cxn ang="0">
                  <a:pos x="csX1969" y="csY1969"/>
                </a:cxn>
                <a:cxn ang="0">
                  <a:pos x="csX1970" y="csY1970"/>
                </a:cxn>
                <a:cxn ang="0">
                  <a:pos x="csX1971" y="csY1971"/>
                </a:cxn>
                <a:cxn ang="0">
                  <a:pos x="csX1972" y="csY1972"/>
                </a:cxn>
                <a:cxn ang="0">
                  <a:pos x="csX1973" y="csY1973"/>
                </a:cxn>
                <a:cxn ang="0">
                  <a:pos x="csX1974" y="csY1974"/>
                </a:cxn>
                <a:cxn ang="0">
                  <a:pos x="csX1975" y="csY1975"/>
                </a:cxn>
                <a:cxn ang="0">
                  <a:pos x="csX1976" y="csY1976"/>
                </a:cxn>
                <a:cxn ang="0">
                  <a:pos x="csX1977" y="csY1977"/>
                </a:cxn>
                <a:cxn ang="0">
                  <a:pos x="csX1978" y="csY1978"/>
                </a:cxn>
                <a:cxn ang="0">
                  <a:pos x="csX1979" y="csY1979"/>
                </a:cxn>
                <a:cxn ang="0">
                  <a:pos x="csX1980" y="csY1980"/>
                </a:cxn>
                <a:cxn ang="0">
                  <a:pos x="csX1981" y="csY1981"/>
                </a:cxn>
                <a:cxn ang="0">
                  <a:pos x="csX1982" y="csY1982"/>
                </a:cxn>
                <a:cxn ang="0">
                  <a:pos x="csX1983" y="csY1983"/>
                </a:cxn>
                <a:cxn ang="0">
                  <a:pos x="csX1984" y="csY1984"/>
                </a:cxn>
                <a:cxn ang="0">
                  <a:pos x="csX1985" y="csY1985"/>
                </a:cxn>
                <a:cxn ang="0">
                  <a:pos x="csX1986" y="csY1986"/>
                </a:cxn>
                <a:cxn ang="0">
                  <a:pos x="csX1987" y="csY1987"/>
                </a:cxn>
                <a:cxn ang="0">
                  <a:pos x="csX1988" y="csY1988"/>
                </a:cxn>
                <a:cxn ang="0">
                  <a:pos x="csX1989" y="csY1989"/>
                </a:cxn>
                <a:cxn ang="0">
                  <a:pos x="csX1990" y="csY1990"/>
                </a:cxn>
                <a:cxn ang="0">
                  <a:pos x="csX1991" y="csY1991"/>
                </a:cxn>
                <a:cxn ang="0">
                  <a:pos x="csX1992" y="csY1992"/>
                </a:cxn>
                <a:cxn ang="0">
                  <a:pos x="csX1993" y="csY1993"/>
                </a:cxn>
                <a:cxn ang="0">
                  <a:pos x="csX1994" y="csY1994"/>
                </a:cxn>
                <a:cxn ang="0">
                  <a:pos x="csX1995" y="csY1995"/>
                </a:cxn>
                <a:cxn ang="0">
                  <a:pos x="csX1996" y="csY1996"/>
                </a:cxn>
                <a:cxn ang="0">
                  <a:pos x="csX1997" y="csY1997"/>
                </a:cxn>
                <a:cxn ang="0">
                  <a:pos x="csX1998" y="csY1998"/>
                </a:cxn>
                <a:cxn ang="0">
                  <a:pos x="csX1999" y="csY1999"/>
                </a:cxn>
                <a:cxn ang="0">
                  <a:pos x="csX2000" y="csY2000"/>
                </a:cxn>
                <a:cxn ang="0">
                  <a:pos x="csX2001" y="csY2001"/>
                </a:cxn>
                <a:cxn ang="0">
                  <a:pos x="csX2002" y="csY2002"/>
                </a:cxn>
                <a:cxn ang="0">
                  <a:pos x="csX2003" y="csY2003"/>
                </a:cxn>
                <a:cxn ang="0">
                  <a:pos x="csX2004" y="csY2004"/>
                </a:cxn>
                <a:cxn ang="0">
                  <a:pos x="csX2005" y="csY2005"/>
                </a:cxn>
                <a:cxn ang="0">
                  <a:pos x="csX2006" y="csY2006"/>
                </a:cxn>
                <a:cxn ang="0">
                  <a:pos x="csX2007" y="csY2007"/>
                </a:cxn>
                <a:cxn ang="0">
                  <a:pos x="csX2008" y="csY2008"/>
                </a:cxn>
                <a:cxn ang="0">
                  <a:pos x="csX2009" y="csY2009"/>
                </a:cxn>
                <a:cxn ang="0">
                  <a:pos x="csX2010" y="csY2010"/>
                </a:cxn>
                <a:cxn ang="0">
                  <a:pos x="csX2011" y="csY2011"/>
                </a:cxn>
                <a:cxn ang="0">
                  <a:pos x="csX2012" y="csY2012"/>
                </a:cxn>
                <a:cxn ang="0">
                  <a:pos x="csX2013" y="csY2013"/>
                </a:cxn>
                <a:cxn ang="0">
                  <a:pos x="csX2014" y="csY2014"/>
                </a:cxn>
                <a:cxn ang="0">
                  <a:pos x="csX2015" y="csY2015"/>
                </a:cxn>
                <a:cxn ang="0">
                  <a:pos x="csX2016" y="csY2016"/>
                </a:cxn>
                <a:cxn ang="0">
                  <a:pos x="csX2017" y="csY2017"/>
                </a:cxn>
                <a:cxn ang="0">
                  <a:pos x="csX2018" y="csY2018"/>
                </a:cxn>
                <a:cxn ang="0">
                  <a:pos x="csX2019" y="csY2019"/>
                </a:cxn>
                <a:cxn ang="0">
                  <a:pos x="csX2020" y="csY2020"/>
                </a:cxn>
                <a:cxn ang="0">
                  <a:pos x="csX2021" y="csY2021"/>
                </a:cxn>
                <a:cxn ang="0">
                  <a:pos x="csX2022" y="csY2022"/>
                </a:cxn>
                <a:cxn ang="0">
                  <a:pos x="csX2023" y="csY2023"/>
                </a:cxn>
                <a:cxn ang="0">
                  <a:pos x="csX2024" y="csY2024"/>
                </a:cxn>
                <a:cxn ang="0">
                  <a:pos x="csX2025" y="csY2025"/>
                </a:cxn>
                <a:cxn ang="0">
                  <a:pos x="csX2026" y="csY2026"/>
                </a:cxn>
                <a:cxn ang="0">
                  <a:pos x="csX2027" y="csY2027"/>
                </a:cxn>
                <a:cxn ang="0">
                  <a:pos x="csX2028" y="csY2028"/>
                </a:cxn>
                <a:cxn ang="0">
                  <a:pos x="csX2029" y="csY2029"/>
                </a:cxn>
                <a:cxn ang="0">
                  <a:pos x="csX2030" y="csY2030"/>
                </a:cxn>
                <a:cxn ang="0">
                  <a:pos x="csX2031" y="csY2031"/>
                </a:cxn>
                <a:cxn ang="0">
                  <a:pos x="csX2032" y="csY2032"/>
                </a:cxn>
                <a:cxn ang="0">
                  <a:pos x="csX2033" y="csY2033"/>
                </a:cxn>
                <a:cxn ang="0">
                  <a:pos x="csX2034" y="csY2034"/>
                </a:cxn>
                <a:cxn ang="0">
                  <a:pos x="csX2035" y="csY2035"/>
                </a:cxn>
                <a:cxn ang="0">
                  <a:pos x="csX2036" y="csY2036"/>
                </a:cxn>
                <a:cxn ang="0">
                  <a:pos x="csX2037" y="csY2037"/>
                </a:cxn>
                <a:cxn ang="0">
                  <a:pos x="csX2038" y="csY2038"/>
                </a:cxn>
                <a:cxn ang="0">
                  <a:pos x="csX2039" y="csY2039"/>
                </a:cxn>
                <a:cxn ang="0">
                  <a:pos x="csX2040" y="csY2040"/>
                </a:cxn>
                <a:cxn ang="0">
                  <a:pos x="csX2041" y="csY2041"/>
                </a:cxn>
                <a:cxn ang="0">
                  <a:pos x="csX2042" y="csY2042"/>
                </a:cxn>
                <a:cxn ang="0">
                  <a:pos x="csX2043" y="csY2043"/>
                </a:cxn>
                <a:cxn ang="0">
                  <a:pos x="csX2044" y="csY2044"/>
                </a:cxn>
                <a:cxn ang="0">
                  <a:pos x="csX2045" y="csY2045"/>
                </a:cxn>
                <a:cxn ang="0">
                  <a:pos x="csX2046" y="csY2046"/>
                </a:cxn>
                <a:cxn ang="0">
                  <a:pos x="csX2047" y="csY2047"/>
                </a:cxn>
                <a:cxn ang="0">
                  <a:pos x="csX2048" y="csY2048"/>
                </a:cxn>
                <a:cxn ang="0">
                  <a:pos x="csX2049" y="csY2049"/>
                </a:cxn>
                <a:cxn ang="0">
                  <a:pos x="csX2050" y="csY2050"/>
                </a:cxn>
                <a:cxn ang="0">
                  <a:pos x="csX2051" y="csY2051"/>
                </a:cxn>
                <a:cxn ang="0">
                  <a:pos x="csX2052" y="csY2052"/>
                </a:cxn>
                <a:cxn ang="0">
                  <a:pos x="csX2053" y="csY2053"/>
                </a:cxn>
                <a:cxn ang="0">
                  <a:pos x="csX2054" y="csY2054"/>
                </a:cxn>
                <a:cxn ang="0">
                  <a:pos x="csX2055" y="csY2055"/>
                </a:cxn>
                <a:cxn ang="0">
                  <a:pos x="csX2056" y="csY2056"/>
                </a:cxn>
                <a:cxn ang="0">
                  <a:pos x="csX2057" y="csY2057"/>
                </a:cxn>
                <a:cxn ang="0">
                  <a:pos x="csX2058" y="csY2058"/>
                </a:cxn>
                <a:cxn ang="0">
                  <a:pos x="csX2059" y="csY2059"/>
                </a:cxn>
                <a:cxn ang="0">
                  <a:pos x="csX2060" y="csY2060"/>
                </a:cxn>
                <a:cxn ang="0">
                  <a:pos x="csX2061" y="csY2061"/>
                </a:cxn>
                <a:cxn ang="0">
                  <a:pos x="csX2062" y="csY2062"/>
                </a:cxn>
                <a:cxn ang="0">
                  <a:pos x="csX2063" y="csY2063"/>
                </a:cxn>
                <a:cxn ang="0">
                  <a:pos x="csX2064" y="csY2064"/>
                </a:cxn>
                <a:cxn ang="0">
                  <a:pos x="csX2065" y="csY2065"/>
                </a:cxn>
                <a:cxn ang="0">
                  <a:pos x="csX2066" y="csY2066"/>
                </a:cxn>
                <a:cxn ang="0">
                  <a:pos x="csX2067" y="csY2067"/>
                </a:cxn>
                <a:cxn ang="0">
                  <a:pos x="csX2068" y="csY2068"/>
                </a:cxn>
                <a:cxn ang="0">
                  <a:pos x="csX2069" y="csY2069"/>
                </a:cxn>
                <a:cxn ang="0">
                  <a:pos x="csX2070" y="csY2070"/>
                </a:cxn>
                <a:cxn ang="0">
                  <a:pos x="csX2071" y="csY2071"/>
                </a:cxn>
                <a:cxn ang="0">
                  <a:pos x="csX2072" y="csY2072"/>
                </a:cxn>
                <a:cxn ang="0">
                  <a:pos x="csX2073" y="csY2073"/>
                </a:cxn>
                <a:cxn ang="0">
                  <a:pos x="csX2074" y="csY2074"/>
                </a:cxn>
                <a:cxn ang="0">
                  <a:pos x="csX2075" y="csY2075"/>
                </a:cxn>
                <a:cxn ang="0">
                  <a:pos x="csX2076" y="csY2076"/>
                </a:cxn>
                <a:cxn ang="0">
                  <a:pos x="csX2077" y="csY2077"/>
                </a:cxn>
                <a:cxn ang="0">
                  <a:pos x="csX2078" y="csY2078"/>
                </a:cxn>
                <a:cxn ang="0">
                  <a:pos x="csX2079" y="csY2079"/>
                </a:cxn>
                <a:cxn ang="0">
                  <a:pos x="csX2080" y="csY2080"/>
                </a:cxn>
                <a:cxn ang="0">
                  <a:pos x="csX2081" y="csY2081"/>
                </a:cxn>
                <a:cxn ang="0">
                  <a:pos x="csX2082" y="csY2082"/>
                </a:cxn>
                <a:cxn ang="0">
                  <a:pos x="csX2083" y="csY2083"/>
                </a:cxn>
                <a:cxn ang="0">
                  <a:pos x="csX2084" y="csY2084"/>
                </a:cxn>
                <a:cxn ang="0">
                  <a:pos x="csX2085" y="csY2085"/>
                </a:cxn>
                <a:cxn ang="0">
                  <a:pos x="csX2086" y="csY2086"/>
                </a:cxn>
                <a:cxn ang="0">
                  <a:pos x="csX2087" y="csY2087"/>
                </a:cxn>
                <a:cxn ang="0">
                  <a:pos x="csX2088" y="csY2088"/>
                </a:cxn>
                <a:cxn ang="0">
                  <a:pos x="csX2089" y="csY2089"/>
                </a:cxn>
                <a:cxn ang="0">
                  <a:pos x="csX2090" y="csY2090"/>
                </a:cxn>
                <a:cxn ang="0">
                  <a:pos x="csX2091" y="csY2091"/>
                </a:cxn>
                <a:cxn ang="0">
                  <a:pos x="csX2092" y="csY2092"/>
                </a:cxn>
                <a:cxn ang="0">
                  <a:pos x="csX2093" y="csY2093"/>
                </a:cxn>
                <a:cxn ang="0">
                  <a:pos x="csX2094" y="csY2094"/>
                </a:cxn>
                <a:cxn ang="0">
                  <a:pos x="csX2095" y="csY2095"/>
                </a:cxn>
                <a:cxn ang="0">
                  <a:pos x="csX2096" y="csY2096"/>
                </a:cxn>
                <a:cxn ang="0">
                  <a:pos x="csX2097" y="csY2097"/>
                </a:cxn>
                <a:cxn ang="0">
                  <a:pos x="csX2098" y="csY2098"/>
                </a:cxn>
                <a:cxn ang="0">
                  <a:pos x="csX2099" y="csY2099"/>
                </a:cxn>
                <a:cxn ang="0">
                  <a:pos x="csX2100" y="csY2100"/>
                </a:cxn>
                <a:cxn ang="0">
                  <a:pos x="csX2101" y="csY2101"/>
                </a:cxn>
                <a:cxn ang="0">
                  <a:pos x="csX2102" y="csY2102"/>
                </a:cxn>
                <a:cxn ang="0">
                  <a:pos x="csX2103" y="csY2103"/>
                </a:cxn>
                <a:cxn ang="0">
                  <a:pos x="csX2104" y="csY2104"/>
                </a:cxn>
                <a:cxn ang="0">
                  <a:pos x="csX2105" y="csY2105"/>
                </a:cxn>
                <a:cxn ang="0">
                  <a:pos x="csX2106" y="csY2106"/>
                </a:cxn>
                <a:cxn ang="0">
                  <a:pos x="csX2107" y="csY2107"/>
                </a:cxn>
                <a:cxn ang="0">
                  <a:pos x="csX2108" y="csY2108"/>
                </a:cxn>
                <a:cxn ang="0">
                  <a:pos x="csX2109" y="csY2109"/>
                </a:cxn>
                <a:cxn ang="0">
                  <a:pos x="csX2110" y="csY2110"/>
                </a:cxn>
                <a:cxn ang="0">
                  <a:pos x="csX2111" y="csY2111"/>
                </a:cxn>
                <a:cxn ang="0">
                  <a:pos x="csX2112" y="csY2112"/>
                </a:cxn>
                <a:cxn ang="0">
                  <a:pos x="csX2113" y="csY2113"/>
                </a:cxn>
                <a:cxn ang="0">
                  <a:pos x="csX2114" y="csY2114"/>
                </a:cxn>
                <a:cxn ang="0">
                  <a:pos x="csX2115" y="csY2115"/>
                </a:cxn>
                <a:cxn ang="0">
                  <a:pos x="csX2116" y="csY2116"/>
                </a:cxn>
                <a:cxn ang="0">
                  <a:pos x="csX2117" y="csY2117"/>
                </a:cxn>
                <a:cxn ang="0">
                  <a:pos x="csX2118" y="csY2118"/>
                </a:cxn>
                <a:cxn ang="0">
                  <a:pos x="csX2119" y="csY2119"/>
                </a:cxn>
                <a:cxn ang="0">
                  <a:pos x="csX2120" y="csY2120"/>
                </a:cxn>
                <a:cxn ang="0">
                  <a:pos x="csX2121" y="csY2121"/>
                </a:cxn>
                <a:cxn ang="0">
                  <a:pos x="csX2122" y="csY2122"/>
                </a:cxn>
                <a:cxn ang="0">
                  <a:pos x="csX2123" y="csY2123"/>
                </a:cxn>
                <a:cxn ang="0">
                  <a:pos x="csX2124" y="csY2124"/>
                </a:cxn>
                <a:cxn ang="0">
                  <a:pos x="csX2125" y="csY2125"/>
                </a:cxn>
                <a:cxn ang="0">
                  <a:pos x="csX2126" y="csY2126"/>
                </a:cxn>
                <a:cxn ang="0">
                  <a:pos x="csX2127" y="csY2127"/>
                </a:cxn>
                <a:cxn ang="0">
                  <a:pos x="csX2128" y="csY2128"/>
                </a:cxn>
                <a:cxn ang="0">
                  <a:pos x="csX2129" y="csY2129"/>
                </a:cxn>
                <a:cxn ang="0">
                  <a:pos x="csX2130" y="csY2130"/>
                </a:cxn>
                <a:cxn ang="0">
                  <a:pos x="csX2131" y="csY2131"/>
                </a:cxn>
                <a:cxn ang="0">
                  <a:pos x="csX2132" y="csY2132"/>
                </a:cxn>
                <a:cxn ang="0">
                  <a:pos x="csX2133" y="csY2133"/>
                </a:cxn>
                <a:cxn ang="0">
                  <a:pos x="csX2134" y="csY2134"/>
                </a:cxn>
                <a:cxn ang="0">
                  <a:pos x="csX2135" y="csY2135"/>
                </a:cxn>
                <a:cxn ang="0">
                  <a:pos x="csX2136" y="csY2136"/>
                </a:cxn>
                <a:cxn ang="0">
                  <a:pos x="csX2137" y="csY2137"/>
                </a:cxn>
                <a:cxn ang="0">
                  <a:pos x="csX2138" y="csY2138"/>
                </a:cxn>
                <a:cxn ang="0">
                  <a:pos x="csX2139" y="csY2139"/>
                </a:cxn>
                <a:cxn ang="0">
                  <a:pos x="csX2140" y="csY2140"/>
                </a:cxn>
                <a:cxn ang="0">
                  <a:pos x="csX2141" y="csY2141"/>
                </a:cxn>
                <a:cxn ang="0">
                  <a:pos x="csX2142" y="csY2142"/>
                </a:cxn>
                <a:cxn ang="0">
                  <a:pos x="csX2143" y="csY2143"/>
                </a:cxn>
                <a:cxn ang="0">
                  <a:pos x="csX2144" y="csY2144"/>
                </a:cxn>
                <a:cxn ang="0">
                  <a:pos x="csX2145" y="csY2145"/>
                </a:cxn>
                <a:cxn ang="0">
                  <a:pos x="csX2146" y="csY2146"/>
                </a:cxn>
                <a:cxn ang="0">
                  <a:pos x="csX2147" y="csY2147"/>
                </a:cxn>
                <a:cxn ang="0">
                  <a:pos x="csX2148" y="csY2148"/>
                </a:cxn>
                <a:cxn ang="0">
                  <a:pos x="csX2149" y="csY2149"/>
                </a:cxn>
                <a:cxn ang="0">
                  <a:pos x="csX2150" y="csY2150"/>
                </a:cxn>
                <a:cxn ang="0">
                  <a:pos x="csX2151" y="csY2151"/>
                </a:cxn>
                <a:cxn ang="0">
                  <a:pos x="csX2152" y="csY2152"/>
                </a:cxn>
                <a:cxn ang="0">
                  <a:pos x="csX2153" y="csY2153"/>
                </a:cxn>
                <a:cxn ang="0">
                  <a:pos x="csX2154" y="csY2154"/>
                </a:cxn>
                <a:cxn ang="0">
                  <a:pos x="csX2155" y="csY2155"/>
                </a:cxn>
                <a:cxn ang="0">
                  <a:pos x="csX2156" y="csY2156"/>
                </a:cxn>
                <a:cxn ang="0">
                  <a:pos x="csX2157" y="csY2157"/>
                </a:cxn>
                <a:cxn ang="0">
                  <a:pos x="csX2158" y="csY2158"/>
                </a:cxn>
                <a:cxn ang="0">
                  <a:pos x="csX2159" y="csY2159"/>
                </a:cxn>
                <a:cxn ang="0">
                  <a:pos x="csX2160" y="csY2160"/>
                </a:cxn>
                <a:cxn ang="0">
                  <a:pos x="csX2161" y="csY2161"/>
                </a:cxn>
                <a:cxn ang="0">
                  <a:pos x="csX2162" y="csY2162"/>
                </a:cxn>
                <a:cxn ang="0">
                  <a:pos x="csX2163" y="csY2163"/>
                </a:cxn>
                <a:cxn ang="0">
                  <a:pos x="csX2164" y="csY2164"/>
                </a:cxn>
                <a:cxn ang="0">
                  <a:pos x="csX2165" y="csY2165"/>
                </a:cxn>
                <a:cxn ang="0">
                  <a:pos x="csX2166" y="csY2166"/>
                </a:cxn>
                <a:cxn ang="0">
                  <a:pos x="csX2167" y="csY2167"/>
                </a:cxn>
                <a:cxn ang="0">
                  <a:pos x="csX2168" y="csY2168"/>
                </a:cxn>
                <a:cxn ang="0">
                  <a:pos x="csX2169" y="csY2169"/>
                </a:cxn>
                <a:cxn ang="0">
                  <a:pos x="csX2170" y="csY2170"/>
                </a:cxn>
                <a:cxn ang="0">
                  <a:pos x="csX2171" y="csY2171"/>
                </a:cxn>
                <a:cxn ang="0">
                  <a:pos x="csX2172" y="csY2172"/>
                </a:cxn>
                <a:cxn ang="0">
                  <a:pos x="csX2173" y="csY2173"/>
                </a:cxn>
                <a:cxn ang="0">
                  <a:pos x="csX2174" y="csY2174"/>
                </a:cxn>
                <a:cxn ang="0">
                  <a:pos x="csX2175" y="csY2175"/>
                </a:cxn>
                <a:cxn ang="0">
                  <a:pos x="csX2176" y="csY2176"/>
                </a:cxn>
                <a:cxn ang="0">
                  <a:pos x="csX2177" y="csY2177"/>
                </a:cxn>
                <a:cxn ang="0">
                  <a:pos x="csX2178" y="csY2178"/>
                </a:cxn>
                <a:cxn ang="0">
                  <a:pos x="csX2179" y="csY2179"/>
                </a:cxn>
                <a:cxn ang="0">
                  <a:pos x="csX2180" y="csY2180"/>
                </a:cxn>
                <a:cxn ang="0">
                  <a:pos x="csX2181" y="csY2181"/>
                </a:cxn>
                <a:cxn ang="0">
                  <a:pos x="csX2182" y="csY2182"/>
                </a:cxn>
                <a:cxn ang="0">
                  <a:pos x="csX2183" y="csY2183"/>
                </a:cxn>
                <a:cxn ang="0">
                  <a:pos x="csX2184" y="csY2184"/>
                </a:cxn>
                <a:cxn ang="0">
                  <a:pos x="csX2185" y="csY2185"/>
                </a:cxn>
                <a:cxn ang="0">
                  <a:pos x="csX2186" y="csY2186"/>
                </a:cxn>
                <a:cxn ang="0">
                  <a:pos x="csX2187" y="csY2187"/>
                </a:cxn>
                <a:cxn ang="0">
                  <a:pos x="csX2188" y="csY2188"/>
                </a:cxn>
                <a:cxn ang="0">
                  <a:pos x="csX2189" y="csY2189"/>
                </a:cxn>
                <a:cxn ang="0">
                  <a:pos x="csX2190" y="csY2190"/>
                </a:cxn>
                <a:cxn ang="0">
                  <a:pos x="csX2191" y="csY2191"/>
                </a:cxn>
                <a:cxn ang="0">
                  <a:pos x="csX2192" y="csY2192"/>
                </a:cxn>
                <a:cxn ang="0">
                  <a:pos x="csX2193" y="csY2193"/>
                </a:cxn>
                <a:cxn ang="0">
                  <a:pos x="csX2194" y="csY2194"/>
                </a:cxn>
                <a:cxn ang="0">
                  <a:pos x="csX2195" y="csY2195"/>
                </a:cxn>
                <a:cxn ang="0">
                  <a:pos x="csX2196" y="csY2196"/>
                </a:cxn>
                <a:cxn ang="0">
                  <a:pos x="csX2197" y="csY2197"/>
                </a:cxn>
                <a:cxn ang="0">
                  <a:pos x="csX2198" y="csY2198"/>
                </a:cxn>
                <a:cxn ang="0">
                  <a:pos x="csX2199" y="csY2199"/>
                </a:cxn>
                <a:cxn ang="0">
                  <a:pos x="csX2200" y="csY2200"/>
                </a:cxn>
                <a:cxn ang="0">
                  <a:pos x="csX2201" y="csY2201"/>
                </a:cxn>
                <a:cxn ang="0">
                  <a:pos x="csX2202" y="csY2202"/>
                </a:cxn>
                <a:cxn ang="0">
                  <a:pos x="csX2203" y="csY2203"/>
                </a:cxn>
                <a:cxn ang="0">
                  <a:pos x="csX2204" y="csY2204"/>
                </a:cxn>
                <a:cxn ang="0">
                  <a:pos x="csX2205" y="csY2205"/>
                </a:cxn>
                <a:cxn ang="0">
                  <a:pos x="csX2206" y="csY2206"/>
                </a:cxn>
                <a:cxn ang="0">
                  <a:pos x="csX2207" y="csY2207"/>
                </a:cxn>
                <a:cxn ang="0">
                  <a:pos x="csX2208" y="csY2208"/>
                </a:cxn>
                <a:cxn ang="0">
                  <a:pos x="csX2209" y="csY2209"/>
                </a:cxn>
                <a:cxn ang="0">
                  <a:pos x="csX2210" y="csY2210"/>
                </a:cxn>
                <a:cxn ang="0">
                  <a:pos x="csX2211" y="csY2211"/>
                </a:cxn>
                <a:cxn ang="0">
                  <a:pos x="csX2212" y="csY2212"/>
                </a:cxn>
                <a:cxn ang="0">
                  <a:pos x="csX2213" y="csY2213"/>
                </a:cxn>
                <a:cxn ang="0">
                  <a:pos x="csX2214" y="csY2214"/>
                </a:cxn>
                <a:cxn ang="0">
                  <a:pos x="csX2215" y="csY2215"/>
                </a:cxn>
                <a:cxn ang="0">
                  <a:pos x="csX2216" y="csY2216"/>
                </a:cxn>
                <a:cxn ang="0">
                  <a:pos x="csX2217" y="csY2217"/>
                </a:cxn>
                <a:cxn ang="0">
                  <a:pos x="csX2218" y="csY2218"/>
                </a:cxn>
                <a:cxn ang="0">
                  <a:pos x="csX2219" y="csY2219"/>
                </a:cxn>
                <a:cxn ang="0">
                  <a:pos x="csX2220" y="csY2220"/>
                </a:cxn>
                <a:cxn ang="0">
                  <a:pos x="csX2221" y="csY2221"/>
                </a:cxn>
                <a:cxn ang="0">
                  <a:pos x="csX2222" y="csY2222"/>
                </a:cxn>
                <a:cxn ang="0">
                  <a:pos x="csX2223" y="csY2223"/>
                </a:cxn>
                <a:cxn ang="0">
                  <a:pos x="csX2224" y="csY2224"/>
                </a:cxn>
                <a:cxn ang="0">
                  <a:pos x="csX2225" y="csY2225"/>
                </a:cxn>
                <a:cxn ang="0">
                  <a:pos x="csX2226" y="csY2226"/>
                </a:cxn>
                <a:cxn ang="0">
                  <a:pos x="csX2227" y="csY2227"/>
                </a:cxn>
                <a:cxn ang="0">
                  <a:pos x="csX2228" y="csY2228"/>
                </a:cxn>
                <a:cxn ang="0">
                  <a:pos x="csX2229" y="csY2229"/>
                </a:cxn>
                <a:cxn ang="0">
                  <a:pos x="csX2230" y="csY2230"/>
                </a:cxn>
                <a:cxn ang="0">
                  <a:pos x="csX2231" y="csY2231"/>
                </a:cxn>
                <a:cxn ang="0">
                  <a:pos x="csX2232" y="csY2232"/>
                </a:cxn>
                <a:cxn ang="0">
                  <a:pos x="csX2233" y="csY2233"/>
                </a:cxn>
                <a:cxn ang="0">
                  <a:pos x="csX2234" y="csY2234"/>
                </a:cxn>
                <a:cxn ang="0">
                  <a:pos x="csX2235" y="csY2235"/>
                </a:cxn>
                <a:cxn ang="0">
                  <a:pos x="csX2236" y="csY2236"/>
                </a:cxn>
                <a:cxn ang="0">
                  <a:pos x="csX2237" y="csY2237"/>
                </a:cxn>
                <a:cxn ang="0">
                  <a:pos x="csX2238" y="csY2238"/>
                </a:cxn>
                <a:cxn ang="0">
                  <a:pos x="csX2239" y="csY2239"/>
                </a:cxn>
                <a:cxn ang="0">
                  <a:pos x="csX2240" y="csY2240"/>
                </a:cxn>
                <a:cxn ang="0">
                  <a:pos x="csX2241" y="csY2241"/>
                </a:cxn>
                <a:cxn ang="0">
                  <a:pos x="csX2242" y="csY2242"/>
                </a:cxn>
                <a:cxn ang="0">
                  <a:pos x="csX2243" y="csY2243"/>
                </a:cxn>
                <a:cxn ang="0">
                  <a:pos x="csX2244" y="csY2244"/>
                </a:cxn>
                <a:cxn ang="0">
                  <a:pos x="csX2245" y="csY2245"/>
                </a:cxn>
                <a:cxn ang="0">
                  <a:pos x="csX2246" y="csY2246"/>
                </a:cxn>
                <a:cxn ang="0">
                  <a:pos x="csX2247" y="csY2247"/>
                </a:cxn>
                <a:cxn ang="0">
                  <a:pos x="csX2248" y="csY2248"/>
                </a:cxn>
                <a:cxn ang="0">
                  <a:pos x="csX2249" y="csY2249"/>
                </a:cxn>
                <a:cxn ang="0">
                  <a:pos x="csX2250" y="csY2250"/>
                </a:cxn>
                <a:cxn ang="0">
                  <a:pos x="csX2251" y="csY2251"/>
                </a:cxn>
                <a:cxn ang="0">
                  <a:pos x="csX2252" y="csY2252"/>
                </a:cxn>
                <a:cxn ang="0">
                  <a:pos x="csX2253" y="csY2253"/>
                </a:cxn>
                <a:cxn ang="0">
                  <a:pos x="csX2254" y="csY2254"/>
                </a:cxn>
                <a:cxn ang="0">
                  <a:pos x="csX2255" y="csY2255"/>
                </a:cxn>
                <a:cxn ang="0">
                  <a:pos x="csX2256" y="csY2256"/>
                </a:cxn>
                <a:cxn ang="0">
                  <a:pos x="csX2257" y="csY2257"/>
                </a:cxn>
                <a:cxn ang="0">
                  <a:pos x="csX2258" y="csY2258"/>
                </a:cxn>
                <a:cxn ang="0">
                  <a:pos x="csX2259" y="csY2259"/>
                </a:cxn>
                <a:cxn ang="0">
                  <a:pos x="csX2260" y="csY2260"/>
                </a:cxn>
                <a:cxn ang="0">
                  <a:pos x="csX2261" y="csY2261"/>
                </a:cxn>
                <a:cxn ang="0">
                  <a:pos x="csX2262" y="csY2262"/>
                </a:cxn>
                <a:cxn ang="0">
                  <a:pos x="csX2263" y="csY2263"/>
                </a:cxn>
                <a:cxn ang="0">
                  <a:pos x="csX2264" y="csY2264"/>
                </a:cxn>
                <a:cxn ang="0">
                  <a:pos x="csX2265" y="csY2265"/>
                </a:cxn>
                <a:cxn ang="0">
                  <a:pos x="csX2266" y="csY2266"/>
                </a:cxn>
                <a:cxn ang="0">
                  <a:pos x="csX2267" y="csY2267"/>
                </a:cxn>
                <a:cxn ang="0">
                  <a:pos x="csX2268" y="csY2268"/>
                </a:cxn>
                <a:cxn ang="0">
                  <a:pos x="csX2269" y="csY2269"/>
                </a:cxn>
                <a:cxn ang="0">
                  <a:pos x="csX2270" y="csY2270"/>
                </a:cxn>
                <a:cxn ang="0">
                  <a:pos x="csX2271" y="csY2271"/>
                </a:cxn>
                <a:cxn ang="0">
                  <a:pos x="csX2272" y="csY2272"/>
                </a:cxn>
                <a:cxn ang="0">
                  <a:pos x="csX2273" y="csY2273"/>
                </a:cxn>
                <a:cxn ang="0">
                  <a:pos x="csX2274" y="csY2274"/>
                </a:cxn>
                <a:cxn ang="0">
                  <a:pos x="csX2275" y="csY2275"/>
                </a:cxn>
                <a:cxn ang="0">
                  <a:pos x="csX2276" y="csY2276"/>
                </a:cxn>
                <a:cxn ang="0">
                  <a:pos x="csX2277" y="csY2277"/>
                </a:cxn>
                <a:cxn ang="0">
                  <a:pos x="csX2278" y="csY2278"/>
                </a:cxn>
                <a:cxn ang="0">
                  <a:pos x="csX2279" y="csY2279"/>
                </a:cxn>
                <a:cxn ang="0">
                  <a:pos x="csX2280" y="csY2280"/>
                </a:cxn>
                <a:cxn ang="0">
                  <a:pos x="csX2281" y="csY2281"/>
                </a:cxn>
                <a:cxn ang="0">
                  <a:pos x="csX2282" y="csY2282"/>
                </a:cxn>
                <a:cxn ang="0">
                  <a:pos x="csX2283" y="csY2283"/>
                </a:cxn>
                <a:cxn ang="0">
                  <a:pos x="csX2284" y="csY2284"/>
                </a:cxn>
                <a:cxn ang="0">
                  <a:pos x="csX2285" y="csY2285"/>
                </a:cxn>
                <a:cxn ang="0">
                  <a:pos x="csX2286" y="csY2286"/>
                </a:cxn>
                <a:cxn ang="0">
                  <a:pos x="csX2287" y="csY2287"/>
                </a:cxn>
                <a:cxn ang="0">
                  <a:pos x="csX2288" y="csY2288"/>
                </a:cxn>
                <a:cxn ang="0">
                  <a:pos x="csX2289" y="csY2289"/>
                </a:cxn>
                <a:cxn ang="0">
                  <a:pos x="csX2290" y="csY2290"/>
                </a:cxn>
                <a:cxn ang="0">
                  <a:pos x="csX2291" y="csY2291"/>
                </a:cxn>
                <a:cxn ang="0">
                  <a:pos x="csX2292" y="csY2292"/>
                </a:cxn>
                <a:cxn ang="0">
                  <a:pos x="csX2293" y="csY2293"/>
                </a:cxn>
                <a:cxn ang="0">
                  <a:pos x="csX2294" y="csY2294"/>
                </a:cxn>
                <a:cxn ang="0">
                  <a:pos x="csX2295" y="csY2295"/>
                </a:cxn>
                <a:cxn ang="0">
                  <a:pos x="csX2296" y="csY2296"/>
                </a:cxn>
                <a:cxn ang="0">
                  <a:pos x="csX2297" y="csY2297"/>
                </a:cxn>
                <a:cxn ang="0">
                  <a:pos x="csX2298" y="csY2298"/>
                </a:cxn>
                <a:cxn ang="0">
                  <a:pos x="csX2299" y="csY2299"/>
                </a:cxn>
                <a:cxn ang="0">
                  <a:pos x="csX2300" y="csY2300"/>
                </a:cxn>
                <a:cxn ang="0">
                  <a:pos x="csX2301" y="csY2301"/>
                </a:cxn>
                <a:cxn ang="0">
                  <a:pos x="csX2302" y="csY2302"/>
                </a:cxn>
                <a:cxn ang="0">
                  <a:pos x="csX2303" y="csY2303"/>
                </a:cxn>
                <a:cxn ang="0">
                  <a:pos x="csX2304" y="csY2304"/>
                </a:cxn>
                <a:cxn ang="0">
                  <a:pos x="csX2305" y="csY2305"/>
                </a:cxn>
                <a:cxn ang="0">
                  <a:pos x="csX2306" y="csY2306"/>
                </a:cxn>
                <a:cxn ang="0">
                  <a:pos x="csX2307" y="csY2307"/>
                </a:cxn>
                <a:cxn ang="0">
                  <a:pos x="csX2308" y="csY2308"/>
                </a:cxn>
                <a:cxn ang="0">
                  <a:pos x="csX2309" y="csY2309"/>
                </a:cxn>
                <a:cxn ang="0">
                  <a:pos x="csX2310" y="csY2310"/>
                </a:cxn>
                <a:cxn ang="0">
                  <a:pos x="csX2311" y="csY2311"/>
                </a:cxn>
                <a:cxn ang="0">
                  <a:pos x="csX2312" y="csY2312"/>
                </a:cxn>
                <a:cxn ang="0">
                  <a:pos x="csX2313" y="csY2313"/>
                </a:cxn>
                <a:cxn ang="0">
                  <a:pos x="csX2314" y="csY2314"/>
                </a:cxn>
                <a:cxn ang="0">
                  <a:pos x="csX2315" y="csY2315"/>
                </a:cxn>
                <a:cxn ang="0">
                  <a:pos x="csX2316" y="csY2316"/>
                </a:cxn>
                <a:cxn ang="0">
                  <a:pos x="csX2317" y="csY2317"/>
                </a:cxn>
                <a:cxn ang="0">
                  <a:pos x="csX2318" y="csY2318"/>
                </a:cxn>
                <a:cxn ang="0">
                  <a:pos x="csX2319" y="csY2319"/>
                </a:cxn>
                <a:cxn ang="0">
                  <a:pos x="csX2320" y="csY2320"/>
                </a:cxn>
                <a:cxn ang="0">
                  <a:pos x="csX2321" y="csY2321"/>
                </a:cxn>
                <a:cxn ang="0">
                  <a:pos x="csX2322" y="csY2322"/>
                </a:cxn>
                <a:cxn ang="0">
                  <a:pos x="csX2323" y="csY2323"/>
                </a:cxn>
                <a:cxn ang="0">
                  <a:pos x="csX2324" y="csY2324"/>
                </a:cxn>
                <a:cxn ang="0">
                  <a:pos x="csX2325" y="csY2325"/>
                </a:cxn>
                <a:cxn ang="0">
                  <a:pos x="csX2326" y="csY2326"/>
                </a:cxn>
                <a:cxn ang="0">
                  <a:pos x="csX2327" y="csY2327"/>
                </a:cxn>
                <a:cxn ang="0">
                  <a:pos x="csX2328" y="csY2328"/>
                </a:cxn>
                <a:cxn ang="0">
                  <a:pos x="csX2329" y="csY2329"/>
                </a:cxn>
                <a:cxn ang="0">
                  <a:pos x="csX2330" y="csY2330"/>
                </a:cxn>
                <a:cxn ang="0">
                  <a:pos x="csX2331" y="csY2331"/>
                </a:cxn>
                <a:cxn ang="0">
                  <a:pos x="csX2332" y="csY2332"/>
                </a:cxn>
                <a:cxn ang="0">
                  <a:pos x="csX2333" y="csY2333"/>
                </a:cxn>
                <a:cxn ang="0">
                  <a:pos x="csX2334" y="csY2334"/>
                </a:cxn>
                <a:cxn ang="0">
                  <a:pos x="csX2335" y="csY2335"/>
                </a:cxn>
                <a:cxn ang="0">
                  <a:pos x="csX2336" y="csY2336"/>
                </a:cxn>
                <a:cxn ang="0">
                  <a:pos x="csX2337" y="csY2337"/>
                </a:cxn>
                <a:cxn ang="0">
                  <a:pos x="csX2338" y="csY2338"/>
                </a:cxn>
                <a:cxn ang="0">
                  <a:pos x="csX2339" y="csY2339"/>
                </a:cxn>
                <a:cxn ang="0">
                  <a:pos x="csX2340" y="csY2340"/>
                </a:cxn>
                <a:cxn ang="0">
                  <a:pos x="csX2341" y="csY2341"/>
                </a:cxn>
                <a:cxn ang="0">
                  <a:pos x="csX2342" y="csY2342"/>
                </a:cxn>
                <a:cxn ang="0">
                  <a:pos x="csX2343" y="csY2343"/>
                </a:cxn>
                <a:cxn ang="0">
                  <a:pos x="csX2344" y="csY2344"/>
                </a:cxn>
                <a:cxn ang="0">
                  <a:pos x="csX2345" y="csY2345"/>
                </a:cxn>
                <a:cxn ang="0">
                  <a:pos x="csX2346" y="csY2346"/>
                </a:cxn>
                <a:cxn ang="0">
                  <a:pos x="csX2347" y="csY2347"/>
                </a:cxn>
                <a:cxn ang="0">
                  <a:pos x="csX2348" y="csY2348"/>
                </a:cxn>
                <a:cxn ang="0">
                  <a:pos x="csX2349" y="csY2349"/>
                </a:cxn>
                <a:cxn ang="0">
                  <a:pos x="csX2350" y="csY2350"/>
                </a:cxn>
                <a:cxn ang="0">
                  <a:pos x="csX2351" y="csY2351"/>
                </a:cxn>
                <a:cxn ang="0">
                  <a:pos x="csX2352" y="csY2352"/>
                </a:cxn>
                <a:cxn ang="0">
                  <a:pos x="csX2353" y="csY2353"/>
                </a:cxn>
                <a:cxn ang="0">
                  <a:pos x="csX2354" y="csY2354"/>
                </a:cxn>
                <a:cxn ang="0">
                  <a:pos x="csX2355" y="csY2355"/>
                </a:cxn>
                <a:cxn ang="0">
                  <a:pos x="csX2356" y="csY2356"/>
                </a:cxn>
                <a:cxn ang="0">
                  <a:pos x="csX2357" y="csY2357"/>
                </a:cxn>
                <a:cxn ang="0">
                  <a:pos x="csX2358" y="csY2358"/>
                </a:cxn>
                <a:cxn ang="0">
                  <a:pos x="csX2359" y="csY2359"/>
                </a:cxn>
                <a:cxn ang="0">
                  <a:pos x="csX2360" y="csY2360"/>
                </a:cxn>
                <a:cxn ang="0">
                  <a:pos x="csX2361" y="csY2361"/>
                </a:cxn>
                <a:cxn ang="0">
                  <a:pos x="csX2362" y="csY2362"/>
                </a:cxn>
                <a:cxn ang="0">
                  <a:pos x="csX2363" y="csY2363"/>
                </a:cxn>
                <a:cxn ang="0">
                  <a:pos x="csX2364" y="csY2364"/>
                </a:cxn>
                <a:cxn ang="0">
                  <a:pos x="csX2365" y="csY2365"/>
                </a:cxn>
                <a:cxn ang="0">
                  <a:pos x="csX2366" y="csY2366"/>
                </a:cxn>
                <a:cxn ang="0">
                  <a:pos x="csX2367" y="csY2367"/>
                </a:cxn>
                <a:cxn ang="0">
                  <a:pos x="csX2368" y="csY2368"/>
                </a:cxn>
                <a:cxn ang="0">
                  <a:pos x="csX2369" y="csY2369"/>
                </a:cxn>
                <a:cxn ang="0">
                  <a:pos x="csX2370" y="csY2370"/>
                </a:cxn>
                <a:cxn ang="0">
                  <a:pos x="csX2371" y="csY2371"/>
                </a:cxn>
                <a:cxn ang="0">
                  <a:pos x="csX2372" y="csY2372"/>
                </a:cxn>
                <a:cxn ang="0">
                  <a:pos x="csX2373" y="csY2373"/>
                </a:cxn>
                <a:cxn ang="0">
                  <a:pos x="csX2374" y="csY2374"/>
                </a:cxn>
                <a:cxn ang="0">
                  <a:pos x="csX2375" y="csY2375"/>
                </a:cxn>
                <a:cxn ang="0">
                  <a:pos x="csX2376" y="csY2376"/>
                </a:cxn>
                <a:cxn ang="0">
                  <a:pos x="csX2377" y="csY2377"/>
                </a:cxn>
                <a:cxn ang="0">
                  <a:pos x="csX2378" y="csY2378"/>
                </a:cxn>
                <a:cxn ang="0">
                  <a:pos x="csX2379" y="csY2379"/>
                </a:cxn>
                <a:cxn ang="0">
                  <a:pos x="csX2380" y="csY2380"/>
                </a:cxn>
                <a:cxn ang="0">
                  <a:pos x="csX2381" y="csY2381"/>
                </a:cxn>
                <a:cxn ang="0">
                  <a:pos x="csX2382" y="csY2382"/>
                </a:cxn>
                <a:cxn ang="0">
                  <a:pos x="csX2383" y="csY2383"/>
                </a:cxn>
                <a:cxn ang="0">
                  <a:pos x="csX2384" y="csY2384"/>
                </a:cxn>
                <a:cxn ang="0">
                  <a:pos x="csX2385" y="csY2385"/>
                </a:cxn>
                <a:cxn ang="0">
                  <a:pos x="csX2386" y="csY2386"/>
                </a:cxn>
                <a:cxn ang="0">
                  <a:pos x="csX2387" y="csY2387"/>
                </a:cxn>
                <a:cxn ang="0">
                  <a:pos x="csX2388" y="csY2388"/>
                </a:cxn>
                <a:cxn ang="0">
                  <a:pos x="csX2389" y="csY2389"/>
                </a:cxn>
                <a:cxn ang="0">
                  <a:pos x="csX2390" y="csY2390"/>
                </a:cxn>
                <a:cxn ang="0">
                  <a:pos x="csX2391" y="csY2391"/>
                </a:cxn>
                <a:cxn ang="0">
                  <a:pos x="csX2392" y="csY2392"/>
                </a:cxn>
                <a:cxn ang="0">
                  <a:pos x="csX2393" y="csY2393"/>
                </a:cxn>
                <a:cxn ang="0">
                  <a:pos x="csX2394" y="csY2394"/>
                </a:cxn>
                <a:cxn ang="0">
                  <a:pos x="csX2395" y="csY2395"/>
                </a:cxn>
                <a:cxn ang="0">
                  <a:pos x="csX2396" y="csY2396"/>
                </a:cxn>
                <a:cxn ang="0">
                  <a:pos x="csX2397" y="csY2397"/>
                </a:cxn>
                <a:cxn ang="0">
                  <a:pos x="csX2398" y="csY2398"/>
                </a:cxn>
                <a:cxn ang="0">
                  <a:pos x="csX2399" y="csY2399"/>
                </a:cxn>
                <a:cxn ang="0">
                  <a:pos x="csX2400" y="csY2400"/>
                </a:cxn>
                <a:cxn ang="0">
                  <a:pos x="csX2401" y="csY2401"/>
                </a:cxn>
                <a:cxn ang="0">
                  <a:pos x="csX2402" y="csY2402"/>
                </a:cxn>
                <a:cxn ang="0">
                  <a:pos x="csX2403" y="csY2403"/>
                </a:cxn>
                <a:cxn ang="0">
                  <a:pos x="csX2404" y="csY2404"/>
                </a:cxn>
                <a:cxn ang="0">
                  <a:pos x="csX2405" y="csY2405"/>
                </a:cxn>
                <a:cxn ang="0">
                  <a:pos x="csX2406" y="csY2406"/>
                </a:cxn>
                <a:cxn ang="0">
                  <a:pos x="csX2407" y="csY2407"/>
                </a:cxn>
                <a:cxn ang="0">
                  <a:pos x="csX2408" y="csY2408"/>
                </a:cxn>
                <a:cxn ang="0">
                  <a:pos x="csX2409" y="csY2409"/>
                </a:cxn>
                <a:cxn ang="0">
                  <a:pos x="csX2410" y="csY2410"/>
                </a:cxn>
                <a:cxn ang="0">
                  <a:pos x="csX2411" y="csY2411"/>
                </a:cxn>
                <a:cxn ang="0">
                  <a:pos x="csX2412" y="csY2412"/>
                </a:cxn>
                <a:cxn ang="0">
                  <a:pos x="csX2413" y="csY2413"/>
                </a:cxn>
                <a:cxn ang="0">
                  <a:pos x="csX2414" y="csY2414"/>
                </a:cxn>
                <a:cxn ang="0">
                  <a:pos x="csX2415" y="csY2415"/>
                </a:cxn>
                <a:cxn ang="0">
                  <a:pos x="csX2416" y="csY2416"/>
                </a:cxn>
                <a:cxn ang="0">
                  <a:pos x="csX2417" y="csY2417"/>
                </a:cxn>
                <a:cxn ang="0">
                  <a:pos x="csX2418" y="csY2418"/>
                </a:cxn>
                <a:cxn ang="0">
                  <a:pos x="csX2419" y="csY2419"/>
                </a:cxn>
                <a:cxn ang="0">
                  <a:pos x="csX2420" y="csY2420"/>
                </a:cxn>
                <a:cxn ang="0">
                  <a:pos x="csX2421" y="csY2421"/>
                </a:cxn>
                <a:cxn ang="0">
                  <a:pos x="csX2422" y="csY2422"/>
                </a:cxn>
                <a:cxn ang="0">
                  <a:pos x="csX2423" y="csY2423"/>
                </a:cxn>
                <a:cxn ang="0">
                  <a:pos x="csX2424" y="csY2424"/>
                </a:cxn>
                <a:cxn ang="0">
                  <a:pos x="csX2425" y="csY2425"/>
                </a:cxn>
                <a:cxn ang="0">
                  <a:pos x="csX2426" y="csY2426"/>
                </a:cxn>
                <a:cxn ang="0">
                  <a:pos x="csX2427" y="csY2427"/>
                </a:cxn>
                <a:cxn ang="0">
                  <a:pos x="csX2428" y="csY2428"/>
                </a:cxn>
                <a:cxn ang="0">
                  <a:pos x="csX2429" y="csY2429"/>
                </a:cxn>
                <a:cxn ang="0">
                  <a:pos x="csX2430" y="csY2430"/>
                </a:cxn>
                <a:cxn ang="0">
                  <a:pos x="csX2431" y="csY2431"/>
                </a:cxn>
                <a:cxn ang="0">
                  <a:pos x="csX2432" y="csY2432"/>
                </a:cxn>
                <a:cxn ang="0">
                  <a:pos x="csX2433" y="csY2433"/>
                </a:cxn>
                <a:cxn ang="0">
                  <a:pos x="csX2434" y="csY2434"/>
                </a:cxn>
                <a:cxn ang="0">
                  <a:pos x="csX2435" y="csY2435"/>
                </a:cxn>
                <a:cxn ang="0">
                  <a:pos x="csX2436" y="csY2436"/>
                </a:cxn>
                <a:cxn ang="0">
                  <a:pos x="csX2437" y="csY2437"/>
                </a:cxn>
                <a:cxn ang="0">
                  <a:pos x="csX2438" y="csY2438"/>
                </a:cxn>
                <a:cxn ang="0">
                  <a:pos x="csX2439" y="csY2439"/>
                </a:cxn>
                <a:cxn ang="0">
                  <a:pos x="csX2440" y="csY2440"/>
                </a:cxn>
                <a:cxn ang="0">
                  <a:pos x="csX2441" y="csY2441"/>
                </a:cxn>
                <a:cxn ang="0">
                  <a:pos x="csX2442" y="csY2442"/>
                </a:cxn>
                <a:cxn ang="0">
                  <a:pos x="csX2443" y="csY2443"/>
                </a:cxn>
                <a:cxn ang="0">
                  <a:pos x="csX2444" y="csY2444"/>
                </a:cxn>
                <a:cxn ang="0">
                  <a:pos x="csX2445" y="csY2445"/>
                </a:cxn>
                <a:cxn ang="0">
                  <a:pos x="csX2446" y="csY2446"/>
                </a:cxn>
                <a:cxn ang="0">
                  <a:pos x="csX2447" y="csY2447"/>
                </a:cxn>
                <a:cxn ang="0">
                  <a:pos x="csX2448" y="csY2448"/>
                </a:cxn>
                <a:cxn ang="0">
                  <a:pos x="csX2449" y="csY2449"/>
                </a:cxn>
                <a:cxn ang="0">
                  <a:pos x="csX2450" y="csY2450"/>
                </a:cxn>
                <a:cxn ang="0">
                  <a:pos x="csX2451" y="csY2451"/>
                </a:cxn>
                <a:cxn ang="0">
                  <a:pos x="csX2452" y="csY2452"/>
                </a:cxn>
                <a:cxn ang="0">
                  <a:pos x="csX2453" y="csY2453"/>
                </a:cxn>
                <a:cxn ang="0">
                  <a:pos x="csX2454" y="csY2454"/>
                </a:cxn>
                <a:cxn ang="0">
                  <a:pos x="csX2455" y="csY2455"/>
                </a:cxn>
                <a:cxn ang="0">
                  <a:pos x="csX2456" y="csY2456"/>
                </a:cxn>
                <a:cxn ang="0">
                  <a:pos x="csX2457" y="csY2457"/>
                </a:cxn>
                <a:cxn ang="0">
                  <a:pos x="csX2458" y="csY2458"/>
                </a:cxn>
                <a:cxn ang="0">
                  <a:pos x="csX2459" y="csY2459"/>
                </a:cxn>
                <a:cxn ang="0">
                  <a:pos x="csX2460" y="csY2460"/>
                </a:cxn>
                <a:cxn ang="0">
                  <a:pos x="csX2461" y="csY2461"/>
                </a:cxn>
                <a:cxn ang="0">
                  <a:pos x="csX2462" y="csY2462"/>
                </a:cxn>
                <a:cxn ang="0">
                  <a:pos x="csX2463" y="csY2463"/>
                </a:cxn>
                <a:cxn ang="0">
                  <a:pos x="csX2464" y="csY2464"/>
                </a:cxn>
                <a:cxn ang="0">
                  <a:pos x="csX2465" y="csY2465"/>
                </a:cxn>
                <a:cxn ang="0">
                  <a:pos x="csX2466" y="csY2466"/>
                </a:cxn>
                <a:cxn ang="0">
                  <a:pos x="csX2467" y="csY2467"/>
                </a:cxn>
                <a:cxn ang="0">
                  <a:pos x="csX2468" y="csY2468"/>
                </a:cxn>
                <a:cxn ang="0">
                  <a:pos x="csX2469" y="csY2469"/>
                </a:cxn>
                <a:cxn ang="0">
                  <a:pos x="csX2470" y="csY2470"/>
                </a:cxn>
                <a:cxn ang="0">
                  <a:pos x="csX2471" y="csY2471"/>
                </a:cxn>
                <a:cxn ang="0">
                  <a:pos x="csX2472" y="csY2472"/>
                </a:cxn>
                <a:cxn ang="0">
                  <a:pos x="csX2473" y="csY2473"/>
                </a:cxn>
                <a:cxn ang="0">
                  <a:pos x="csX2474" y="csY2474"/>
                </a:cxn>
                <a:cxn ang="0">
                  <a:pos x="csX2475" y="csY2475"/>
                </a:cxn>
                <a:cxn ang="0">
                  <a:pos x="csX2476" y="csY2476"/>
                </a:cxn>
                <a:cxn ang="0">
                  <a:pos x="csX2477" y="csY2477"/>
                </a:cxn>
                <a:cxn ang="0">
                  <a:pos x="csX2478" y="csY2478"/>
                </a:cxn>
                <a:cxn ang="0">
                  <a:pos x="csX2479" y="csY2479"/>
                </a:cxn>
                <a:cxn ang="0">
                  <a:pos x="csX2480" y="csY2480"/>
                </a:cxn>
                <a:cxn ang="0">
                  <a:pos x="csX2481" y="csY2481"/>
                </a:cxn>
                <a:cxn ang="0">
                  <a:pos x="csX2482" y="csY2482"/>
                </a:cxn>
                <a:cxn ang="0">
                  <a:pos x="csX2483" y="csY2483"/>
                </a:cxn>
                <a:cxn ang="0">
                  <a:pos x="csX2484" y="csY2484"/>
                </a:cxn>
                <a:cxn ang="0">
                  <a:pos x="csX2485" y="csY2485"/>
                </a:cxn>
                <a:cxn ang="0">
                  <a:pos x="csX2486" y="csY2486"/>
                </a:cxn>
                <a:cxn ang="0">
                  <a:pos x="csX2487" y="csY2487"/>
                </a:cxn>
                <a:cxn ang="0">
                  <a:pos x="csX2488" y="csY2488"/>
                </a:cxn>
                <a:cxn ang="0">
                  <a:pos x="csX2489" y="csY2489"/>
                </a:cxn>
                <a:cxn ang="0">
                  <a:pos x="csX2490" y="csY2490"/>
                </a:cxn>
                <a:cxn ang="0">
                  <a:pos x="csX2491" y="csY2491"/>
                </a:cxn>
                <a:cxn ang="0">
                  <a:pos x="csX2492" y="csY2492"/>
                </a:cxn>
                <a:cxn ang="0">
                  <a:pos x="csX2493" y="csY2493"/>
                </a:cxn>
                <a:cxn ang="0">
                  <a:pos x="csX2494" y="csY2494"/>
                </a:cxn>
                <a:cxn ang="0">
                  <a:pos x="csX2495" y="csY2495"/>
                </a:cxn>
                <a:cxn ang="0">
                  <a:pos x="csX2496" y="csY2496"/>
                </a:cxn>
                <a:cxn ang="0">
                  <a:pos x="csX2497" y="csY2497"/>
                </a:cxn>
                <a:cxn ang="0">
                  <a:pos x="csX2498" y="csY2498"/>
                </a:cxn>
                <a:cxn ang="0">
                  <a:pos x="csX2499" y="csY2499"/>
                </a:cxn>
                <a:cxn ang="0">
                  <a:pos x="csX2500" y="csY2500"/>
                </a:cxn>
                <a:cxn ang="0">
                  <a:pos x="csX2501" y="csY2501"/>
                </a:cxn>
                <a:cxn ang="0">
                  <a:pos x="csX2502" y="csY2502"/>
                </a:cxn>
                <a:cxn ang="0">
                  <a:pos x="csX2503" y="csY2503"/>
                </a:cxn>
                <a:cxn ang="0">
                  <a:pos x="csX2504" y="csY2504"/>
                </a:cxn>
                <a:cxn ang="0">
                  <a:pos x="csX2505" y="csY2505"/>
                </a:cxn>
                <a:cxn ang="0">
                  <a:pos x="csX2506" y="csY2506"/>
                </a:cxn>
                <a:cxn ang="0">
                  <a:pos x="csX2507" y="csY2507"/>
                </a:cxn>
                <a:cxn ang="0">
                  <a:pos x="csX2508" y="csY2508"/>
                </a:cxn>
                <a:cxn ang="0">
                  <a:pos x="csX2509" y="csY2509"/>
                </a:cxn>
                <a:cxn ang="0">
                  <a:pos x="csX2510" y="csY2510"/>
                </a:cxn>
                <a:cxn ang="0">
                  <a:pos x="csX2511" y="csY2511"/>
                </a:cxn>
                <a:cxn ang="0">
                  <a:pos x="csX2512" y="csY2512"/>
                </a:cxn>
                <a:cxn ang="0">
                  <a:pos x="csX2513" y="csY2513"/>
                </a:cxn>
                <a:cxn ang="0">
                  <a:pos x="csX2514" y="csY2514"/>
                </a:cxn>
                <a:cxn ang="0">
                  <a:pos x="csX2515" y="csY2515"/>
                </a:cxn>
                <a:cxn ang="0">
                  <a:pos x="csX2516" y="csY2516"/>
                </a:cxn>
                <a:cxn ang="0">
                  <a:pos x="csX2517" y="csY2517"/>
                </a:cxn>
                <a:cxn ang="0">
                  <a:pos x="csX2518" y="csY2518"/>
                </a:cxn>
                <a:cxn ang="0">
                  <a:pos x="csX2519" y="csY2519"/>
                </a:cxn>
                <a:cxn ang="0">
                  <a:pos x="csX2520" y="csY2520"/>
                </a:cxn>
                <a:cxn ang="0">
                  <a:pos x="csX2521" y="csY2521"/>
                </a:cxn>
                <a:cxn ang="0">
                  <a:pos x="csX2522" y="csY2522"/>
                </a:cxn>
                <a:cxn ang="0">
                  <a:pos x="csX2523" y="csY2523"/>
                </a:cxn>
                <a:cxn ang="0">
                  <a:pos x="csX2524" y="csY2524"/>
                </a:cxn>
                <a:cxn ang="0">
                  <a:pos x="csX2525" y="csY2525"/>
                </a:cxn>
                <a:cxn ang="0">
                  <a:pos x="csX2526" y="csY2526"/>
                </a:cxn>
                <a:cxn ang="0">
                  <a:pos x="csX2527" y="csY2527"/>
                </a:cxn>
                <a:cxn ang="0">
                  <a:pos x="csX2528" y="csY2528"/>
                </a:cxn>
                <a:cxn ang="0">
                  <a:pos x="csX2529" y="csY2529"/>
                </a:cxn>
                <a:cxn ang="0">
                  <a:pos x="csX2530" y="csY2530"/>
                </a:cxn>
                <a:cxn ang="0">
                  <a:pos x="csX2531" y="csY2531"/>
                </a:cxn>
                <a:cxn ang="0">
                  <a:pos x="csX2532" y="csY2532"/>
                </a:cxn>
                <a:cxn ang="0">
                  <a:pos x="csX2533" y="csY2533"/>
                </a:cxn>
                <a:cxn ang="0">
                  <a:pos x="csX2534" y="csY2534"/>
                </a:cxn>
                <a:cxn ang="0">
                  <a:pos x="csX2535" y="csY2535"/>
                </a:cxn>
                <a:cxn ang="0">
                  <a:pos x="csX2536" y="csY2536"/>
                </a:cxn>
                <a:cxn ang="0">
                  <a:pos x="csX2537" y="csY2537"/>
                </a:cxn>
                <a:cxn ang="0">
                  <a:pos x="csX2538" y="csY2538"/>
                </a:cxn>
                <a:cxn ang="0">
                  <a:pos x="csX2539" y="csY2539"/>
                </a:cxn>
                <a:cxn ang="0">
                  <a:pos x="csX2540" y="csY2540"/>
                </a:cxn>
                <a:cxn ang="0">
                  <a:pos x="csX2541" y="csY2541"/>
                </a:cxn>
                <a:cxn ang="0">
                  <a:pos x="csX2542" y="csY2542"/>
                </a:cxn>
                <a:cxn ang="0">
                  <a:pos x="csX2543" y="csY2543"/>
                </a:cxn>
                <a:cxn ang="0">
                  <a:pos x="csX2544" y="csY2544"/>
                </a:cxn>
                <a:cxn ang="0">
                  <a:pos x="csX2545" y="csY2545"/>
                </a:cxn>
                <a:cxn ang="0">
                  <a:pos x="csX2546" y="csY2546"/>
                </a:cxn>
                <a:cxn ang="0">
                  <a:pos x="csX2547" y="csY2547"/>
                </a:cxn>
                <a:cxn ang="0">
                  <a:pos x="csX2548" y="csY2548"/>
                </a:cxn>
                <a:cxn ang="0">
                  <a:pos x="csX2549" y="csY2549"/>
                </a:cxn>
                <a:cxn ang="0">
                  <a:pos x="csX2550" y="csY2550"/>
                </a:cxn>
                <a:cxn ang="0">
                  <a:pos x="csX2551" y="csY2551"/>
                </a:cxn>
                <a:cxn ang="0">
                  <a:pos x="csX2552" y="csY2552"/>
                </a:cxn>
                <a:cxn ang="0">
                  <a:pos x="csX2553" y="csY2553"/>
                </a:cxn>
                <a:cxn ang="0">
                  <a:pos x="csX2554" y="csY2554"/>
                </a:cxn>
                <a:cxn ang="0">
                  <a:pos x="csX2555" y="csY2555"/>
                </a:cxn>
                <a:cxn ang="0">
                  <a:pos x="csX2556" y="csY2556"/>
                </a:cxn>
                <a:cxn ang="0">
                  <a:pos x="csX2557" y="csY2557"/>
                </a:cxn>
                <a:cxn ang="0">
                  <a:pos x="csX2558" y="csY2558"/>
                </a:cxn>
                <a:cxn ang="0">
                  <a:pos x="csX2559" y="csY2559"/>
                </a:cxn>
                <a:cxn ang="0">
                  <a:pos x="csX2560" y="csY2560"/>
                </a:cxn>
                <a:cxn ang="0">
                  <a:pos x="csX2561" y="csY2561"/>
                </a:cxn>
                <a:cxn ang="0">
                  <a:pos x="csX2562" y="csY2562"/>
                </a:cxn>
                <a:cxn ang="0">
                  <a:pos x="csX2563" y="csY2563"/>
                </a:cxn>
                <a:cxn ang="0">
                  <a:pos x="csX2564" y="csY2564"/>
                </a:cxn>
                <a:cxn ang="0">
                  <a:pos x="csX2565" y="csY2565"/>
                </a:cxn>
                <a:cxn ang="0">
                  <a:pos x="csX2566" y="csY2566"/>
                </a:cxn>
                <a:cxn ang="0">
                  <a:pos x="csX2567" y="csY2567"/>
                </a:cxn>
                <a:cxn ang="0">
                  <a:pos x="csX2568" y="csY2568"/>
                </a:cxn>
                <a:cxn ang="0">
                  <a:pos x="csX2569" y="csY2569"/>
                </a:cxn>
                <a:cxn ang="0">
                  <a:pos x="csX2570" y="csY2570"/>
                </a:cxn>
                <a:cxn ang="0">
                  <a:pos x="csX2571" y="csY2571"/>
                </a:cxn>
                <a:cxn ang="0">
                  <a:pos x="csX2572" y="csY2572"/>
                </a:cxn>
                <a:cxn ang="0">
                  <a:pos x="csX2573" y="csY2573"/>
                </a:cxn>
                <a:cxn ang="0">
                  <a:pos x="csX2574" y="csY2574"/>
                </a:cxn>
                <a:cxn ang="0">
                  <a:pos x="csX2575" y="csY2575"/>
                </a:cxn>
                <a:cxn ang="0">
                  <a:pos x="csX2576" y="csY2576"/>
                </a:cxn>
                <a:cxn ang="0">
                  <a:pos x="csX2577" y="csY2577"/>
                </a:cxn>
                <a:cxn ang="0">
                  <a:pos x="csX2578" y="csY2578"/>
                </a:cxn>
                <a:cxn ang="0">
                  <a:pos x="csX2579" y="csY2579"/>
                </a:cxn>
                <a:cxn ang="0">
                  <a:pos x="csX2580" y="csY2580"/>
                </a:cxn>
                <a:cxn ang="0">
                  <a:pos x="csX2581" y="csY2581"/>
                </a:cxn>
                <a:cxn ang="0">
                  <a:pos x="csX2582" y="csY2582"/>
                </a:cxn>
                <a:cxn ang="0">
                  <a:pos x="csX2583" y="csY2583"/>
                </a:cxn>
                <a:cxn ang="0">
                  <a:pos x="csX2584" y="csY2584"/>
                </a:cxn>
                <a:cxn ang="0">
                  <a:pos x="csX2585" y="csY2585"/>
                </a:cxn>
                <a:cxn ang="0">
                  <a:pos x="csX2586" y="csY2586"/>
                </a:cxn>
                <a:cxn ang="0">
                  <a:pos x="csX2587" y="csY2587"/>
                </a:cxn>
                <a:cxn ang="0">
                  <a:pos x="csX2588" y="csY2588"/>
                </a:cxn>
                <a:cxn ang="0">
                  <a:pos x="csX2589" y="csY2589"/>
                </a:cxn>
                <a:cxn ang="0">
                  <a:pos x="csX2590" y="csY2590"/>
                </a:cxn>
                <a:cxn ang="0">
                  <a:pos x="csX2591" y="csY2591"/>
                </a:cxn>
                <a:cxn ang="0">
                  <a:pos x="csX2592" y="csY2592"/>
                </a:cxn>
                <a:cxn ang="0">
                  <a:pos x="csX2593" y="csY2593"/>
                </a:cxn>
                <a:cxn ang="0">
                  <a:pos x="csX2594" y="csY2594"/>
                </a:cxn>
                <a:cxn ang="0">
                  <a:pos x="csX2595" y="csY2595"/>
                </a:cxn>
                <a:cxn ang="0">
                  <a:pos x="csX2596" y="csY2596"/>
                </a:cxn>
                <a:cxn ang="0">
                  <a:pos x="csX2597" y="csY2597"/>
                </a:cxn>
                <a:cxn ang="0">
                  <a:pos x="csX2598" y="csY2598"/>
                </a:cxn>
                <a:cxn ang="0">
                  <a:pos x="csX2599" y="csY2599"/>
                </a:cxn>
                <a:cxn ang="0">
                  <a:pos x="csX2600" y="csY2600"/>
                </a:cxn>
                <a:cxn ang="0">
                  <a:pos x="csX2601" y="csY2601"/>
                </a:cxn>
                <a:cxn ang="0">
                  <a:pos x="csX2602" y="csY2602"/>
                </a:cxn>
                <a:cxn ang="0">
                  <a:pos x="csX2603" y="csY2603"/>
                </a:cxn>
                <a:cxn ang="0">
                  <a:pos x="csX2604" y="csY2604"/>
                </a:cxn>
                <a:cxn ang="0">
                  <a:pos x="csX2605" y="csY2605"/>
                </a:cxn>
                <a:cxn ang="0">
                  <a:pos x="csX2606" y="csY2606"/>
                </a:cxn>
                <a:cxn ang="0">
                  <a:pos x="csX2607" y="csY2607"/>
                </a:cxn>
                <a:cxn ang="0">
                  <a:pos x="csX2608" y="csY2608"/>
                </a:cxn>
                <a:cxn ang="0">
                  <a:pos x="csX2609" y="csY2609"/>
                </a:cxn>
                <a:cxn ang="0">
                  <a:pos x="csX2610" y="csY2610"/>
                </a:cxn>
                <a:cxn ang="0">
                  <a:pos x="csX2611" y="csY2611"/>
                </a:cxn>
                <a:cxn ang="0">
                  <a:pos x="csX2612" y="csY2612"/>
                </a:cxn>
                <a:cxn ang="0">
                  <a:pos x="csX2613" y="csY2613"/>
                </a:cxn>
                <a:cxn ang="0">
                  <a:pos x="csX2614" y="csY2614"/>
                </a:cxn>
                <a:cxn ang="0">
                  <a:pos x="csX2615" y="csY2615"/>
                </a:cxn>
                <a:cxn ang="0">
                  <a:pos x="csX2616" y="csY2616"/>
                </a:cxn>
                <a:cxn ang="0">
                  <a:pos x="csX2617" y="csY2617"/>
                </a:cxn>
                <a:cxn ang="0">
                  <a:pos x="csX2618" y="csY2618"/>
                </a:cxn>
                <a:cxn ang="0">
                  <a:pos x="csX2619" y="csY2619"/>
                </a:cxn>
                <a:cxn ang="0">
                  <a:pos x="csX2620" y="csY2620"/>
                </a:cxn>
                <a:cxn ang="0">
                  <a:pos x="csX2621" y="csY2621"/>
                </a:cxn>
                <a:cxn ang="0">
                  <a:pos x="csX2622" y="csY2622"/>
                </a:cxn>
                <a:cxn ang="0">
                  <a:pos x="csX2623" y="csY2623"/>
                </a:cxn>
                <a:cxn ang="0">
                  <a:pos x="csX2624" y="csY2624"/>
                </a:cxn>
                <a:cxn ang="0">
                  <a:pos x="csX2625" y="csY2625"/>
                </a:cxn>
                <a:cxn ang="0">
                  <a:pos x="csX2626" y="csY2626"/>
                </a:cxn>
                <a:cxn ang="0">
                  <a:pos x="csX2627" y="csY2627"/>
                </a:cxn>
                <a:cxn ang="0">
                  <a:pos x="csX2628" y="csY2628"/>
                </a:cxn>
                <a:cxn ang="0">
                  <a:pos x="csX2629" y="csY2629"/>
                </a:cxn>
                <a:cxn ang="0">
                  <a:pos x="csX2630" y="csY2630"/>
                </a:cxn>
                <a:cxn ang="0">
                  <a:pos x="csX2631" y="csY2631"/>
                </a:cxn>
                <a:cxn ang="0">
                  <a:pos x="csX2632" y="csY2632"/>
                </a:cxn>
                <a:cxn ang="0">
                  <a:pos x="csX2633" y="csY2633"/>
                </a:cxn>
                <a:cxn ang="0">
                  <a:pos x="csX2634" y="csY2634"/>
                </a:cxn>
                <a:cxn ang="0">
                  <a:pos x="csX2635" y="csY2635"/>
                </a:cxn>
                <a:cxn ang="0">
                  <a:pos x="csX2636" y="csY2636"/>
                </a:cxn>
                <a:cxn ang="0">
                  <a:pos x="csX2637" y="csY2637"/>
                </a:cxn>
                <a:cxn ang="0">
                  <a:pos x="csX2638" y="csY2638"/>
                </a:cxn>
                <a:cxn ang="0">
                  <a:pos x="csX2639" y="csY2639"/>
                </a:cxn>
                <a:cxn ang="0">
                  <a:pos x="csX2640" y="csY2640"/>
                </a:cxn>
                <a:cxn ang="0">
                  <a:pos x="csX2641" y="csY2641"/>
                </a:cxn>
                <a:cxn ang="0">
                  <a:pos x="csX2642" y="csY2642"/>
                </a:cxn>
                <a:cxn ang="0">
                  <a:pos x="csX2643" y="csY2643"/>
                </a:cxn>
                <a:cxn ang="0">
                  <a:pos x="csX2644" y="csY2644"/>
                </a:cxn>
                <a:cxn ang="0">
                  <a:pos x="csX2645" y="csY2645"/>
                </a:cxn>
                <a:cxn ang="0">
                  <a:pos x="csX2646" y="csY2646"/>
                </a:cxn>
                <a:cxn ang="0">
                  <a:pos x="csX2647" y="csY2647"/>
                </a:cxn>
                <a:cxn ang="0">
                  <a:pos x="csX2648" y="csY2648"/>
                </a:cxn>
                <a:cxn ang="0">
                  <a:pos x="csX2649" y="csY2649"/>
                </a:cxn>
                <a:cxn ang="0">
                  <a:pos x="csX2650" y="csY2650"/>
                </a:cxn>
                <a:cxn ang="0">
                  <a:pos x="csX2651" y="csY2651"/>
                </a:cxn>
                <a:cxn ang="0">
                  <a:pos x="csX2652" y="csY2652"/>
                </a:cxn>
                <a:cxn ang="0">
                  <a:pos x="csX2653" y="csY2653"/>
                </a:cxn>
                <a:cxn ang="0">
                  <a:pos x="csX2654" y="csY2654"/>
                </a:cxn>
                <a:cxn ang="0">
                  <a:pos x="csX2655" y="csY2655"/>
                </a:cxn>
                <a:cxn ang="0">
                  <a:pos x="csX2656" y="csY2656"/>
                </a:cxn>
                <a:cxn ang="0">
                  <a:pos x="csX2657" y="csY2657"/>
                </a:cxn>
                <a:cxn ang="0">
                  <a:pos x="csX2658" y="csY2658"/>
                </a:cxn>
                <a:cxn ang="0">
                  <a:pos x="csX2659" y="csY2659"/>
                </a:cxn>
                <a:cxn ang="0">
                  <a:pos x="csX2660" y="csY2660"/>
                </a:cxn>
                <a:cxn ang="0">
                  <a:pos x="csX2661" y="csY2661"/>
                </a:cxn>
                <a:cxn ang="0">
                  <a:pos x="csX2662" y="csY2662"/>
                </a:cxn>
                <a:cxn ang="0">
                  <a:pos x="csX2663" y="csY2663"/>
                </a:cxn>
                <a:cxn ang="0">
                  <a:pos x="csX2664" y="csY2664"/>
                </a:cxn>
                <a:cxn ang="0">
                  <a:pos x="csX2665" y="csY2665"/>
                </a:cxn>
                <a:cxn ang="0">
                  <a:pos x="csX2666" y="csY2666"/>
                </a:cxn>
                <a:cxn ang="0">
                  <a:pos x="csX2667" y="csY2667"/>
                </a:cxn>
                <a:cxn ang="0">
                  <a:pos x="csX2668" y="csY2668"/>
                </a:cxn>
                <a:cxn ang="0">
                  <a:pos x="csX2669" y="csY2669"/>
                </a:cxn>
                <a:cxn ang="0">
                  <a:pos x="csX2670" y="csY2670"/>
                </a:cxn>
                <a:cxn ang="0">
                  <a:pos x="csX2671" y="csY2671"/>
                </a:cxn>
                <a:cxn ang="0">
                  <a:pos x="csX2672" y="csY2672"/>
                </a:cxn>
                <a:cxn ang="0">
                  <a:pos x="csX2673" y="csY2673"/>
                </a:cxn>
                <a:cxn ang="0">
                  <a:pos x="csX2674" y="csY2674"/>
                </a:cxn>
                <a:cxn ang="0">
                  <a:pos x="csX2675" y="csY2675"/>
                </a:cxn>
                <a:cxn ang="0">
                  <a:pos x="csX2676" y="csY2676"/>
                </a:cxn>
                <a:cxn ang="0">
                  <a:pos x="csX2677" y="csY2677"/>
                </a:cxn>
                <a:cxn ang="0">
                  <a:pos x="csX2678" y="csY2678"/>
                </a:cxn>
                <a:cxn ang="0">
                  <a:pos x="csX2679" y="csY2679"/>
                </a:cxn>
                <a:cxn ang="0">
                  <a:pos x="csX2680" y="csY2680"/>
                </a:cxn>
                <a:cxn ang="0">
                  <a:pos x="csX2681" y="csY2681"/>
                </a:cxn>
                <a:cxn ang="0">
                  <a:pos x="csX2682" y="csY2682"/>
                </a:cxn>
                <a:cxn ang="0">
                  <a:pos x="csX2683" y="csY2683"/>
                </a:cxn>
                <a:cxn ang="0">
                  <a:pos x="csX2684" y="csY2684"/>
                </a:cxn>
                <a:cxn ang="0">
                  <a:pos x="csX2685" y="csY2685"/>
                </a:cxn>
                <a:cxn ang="0">
                  <a:pos x="csX2686" y="csY2686"/>
                </a:cxn>
                <a:cxn ang="0">
                  <a:pos x="csX2687" y="csY2687"/>
                </a:cxn>
                <a:cxn ang="0">
                  <a:pos x="csX2688" y="csY2688"/>
                </a:cxn>
                <a:cxn ang="0">
                  <a:pos x="csX2689" y="csY2689"/>
                </a:cxn>
                <a:cxn ang="0">
                  <a:pos x="csX2690" y="csY2690"/>
                </a:cxn>
                <a:cxn ang="0">
                  <a:pos x="csX2691" y="csY2691"/>
                </a:cxn>
                <a:cxn ang="0">
                  <a:pos x="csX2692" y="csY2692"/>
                </a:cxn>
                <a:cxn ang="0">
                  <a:pos x="csX2693" y="csY2693"/>
                </a:cxn>
                <a:cxn ang="0">
                  <a:pos x="csX2694" y="csY2694"/>
                </a:cxn>
                <a:cxn ang="0">
                  <a:pos x="csX2695" y="csY2695"/>
                </a:cxn>
                <a:cxn ang="0">
                  <a:pos x="csX2696" y="csY2696"/>
                </a:cxn>
                <a:cxn ang="0">
                  <a:pos x="csX2697" y="csY2697"/>
                </a:cxn>
                <a:cxn ang="0">
                  <a:pos x="csX2698" y="csY2698"/>
                </a:cxn>
                <a:cxn ang="0">
                  <a:pos x="csX2699" y="csY2699"/>
                </a:cxn>
                <a:cxn ang="0">
                  <a:pos x="csX2700" y="csY2700"/>
                </a:cxn>
                <a:cxn ang="0">
                  <a:pos x="csX2701" y="csY2701"/>
                </a:cxn>
                <a:cxn ang="0">
                  <a:pos x="csX2702" y="csY2702"/>
                </a:cxn>
                <a:cxn ang="0">
                  <a:pos x="csX2703" y="csY2703"/>
                </a:cxn>
                <a:cxn ang="0">
                  <a:pos x="csX2704" y="csY2704"/>
                </a:cxn>
                <a:cxn ang="0">
                  <a:pos x="csX2705" y="csY2705"/>
                </a:cxn>
                <a:cxn ang="0">
                  <a:pos x="csX2706" y="csY2706"/>
                </a:cxn>
                <a:cxn ang="0">
                  <a:pos x="csX2707" y="csY2707"/>
                </a:cxn>
                <a:cxn ang="0">
                  <a:pos x="csX2708" y="csY2708"/>
                </a:cxn>
                <a:cxn ang="0">
                  <a:pos x="csX2709" y="csY2709"/>
                </a:cxn>
                <a:cxn ang="0">
                  <a:pos x="csX2710" y="csY2710"/>
                </a:cxn>
                <a:cxn ang="0">
                  <a:pos x="csX2711" y="csY2711"/>
                </a:cxn>
                <a:cxn ang="0">
                  <a:pos x="csX2712" y="csY2712"/>
                </a:cxn>
                <a:cxn ang="0">
                  <a:pos x="csX2713" y="csY2713"/>
                </a:cxn>
                <a:cxn ang="0">
                  <a:pos x="csX2714" y="csY2714"/>
                </a:cxn>
                <a:cxn ang="0">
                  <a:pos x="csX2715" y="csY2715"/>
                </a:cxn>
                <a:cxn ang="0">
                  <a:pos x="csX2716" y="csY2716"/>
                </a:cxn>
                <a:cxn ang="0">
                  <a:pos x="csX2717" y="csY2717"/>
                </a:cxn>
                <a:cxn ang="0">
                  <a:pos x="csX2718" y="csY2718"/>
                </a:cxn>
                <a:cxn ang="0">
                  <a:pos x="csX2719" y="csY2719"/>
                </a:cxn>
                <a:cxn ang="0">
                  <a:pos x="csX2720" y="csY2720"/>
                </a:cxn>
                <a:cxn ang="0">
                  <a:pos x="csX2721" y="csY2721"/>
                </a:cxn>
                <a:cxn ang="0">
                  <a:pos x="csX2722" y="csY2722"/>
                </a:cxn>
                <a:cxn ang="0">
                  <a:pos x="csX2723" y="csY2723"/>
                </a:cxn>
                <a:cxn ang="0">
                  <a:pos x="csX2724" y="csY2724"/>
                </a:cxn>
                <a:cxn ang="0">
                  <a:pos x="csX2725" y="csY2725"/>
                </a:cxn>
                <a:cxn ang="0">
                  <a:pos x="csX2726" y="csY2726"/>
                </a:cxn>
                <a:cxn ang="0">
                  <a:pos x="csX2727" y="csY2727"/>
                </a:cxn>
                <a:cxn ang="0">
                  <a:pos x="csX2728" y="csY2728"/>
                </a:cxn>
                <a:cxn ang="0">
                  <a:pos x="csX2729" y="csY2729"/>
                </a:cxn>
                <a:cxn ang="0">
                  <a:pos x="csX2730" y="csY2730"/>
                </a:cxn>
                <a:cxn ang="0">
                  <a:pos x="csX2731" y="csY2731"/>
                </a:cxn>
                <a:cxn ang="0">
                  <a:pos x="csX2732" y="csY2732"/>
                </a:cxn>
                <a:cxn ang="0">
                  <a:pos x="csX2733" y="csY2733"/>
                </a:cxn>
                <a:cxn ang="0">
                  <a:pos x="csX2734" y="csY2734"/>
                </a:cxn>
                <a:cxn ang="0">
                  <a:pos x="csX2735" y="csY2735"/>
                </a:cxn>
                <a:cxn ang="0">
                  <a:pos x="csX2736" y="csY2736"/>
                </a:cxn>
                <a:cxn ang="0">
                  <a:pos x="csX2737" y="csY2737"/>
                </a:cxn>
                <a:cxn ang="0">
                  <a:pos x="csX2738" y="csY2738"/>
                </a:cxn>
                <a:cxn ang="0">
                  <a:pos x="csX2739" y="csY2739"/>
                </a:cxn>
                <a:cxn ang="0">
                  <a:pos x="csX2740" y="csY2740"/>
                </a:cxn>
                <a:cxn ang="0">
                  <a:pos x="csX2741" y="csY2741"/>
                </a:cxn>
                <a:cxn ang="0">
                  <a:pos x="csX2742" y="csY2742"/>
                </a:cxn>
                <a:cxn ang="0">
                  <a:pos x="csX2743" y="csY2743"/>
                </a:cxn>
                <a:cxn ang="0">
                  <a:pos x="csX2744" y="csY2744"/>
                </a:cxn>
                <a:cxn ang="0">
                  <a:pos x="csX2745" y="csY2745"/>
                </a:cxn>
                <a:cxn ang="0">
                  <a:pos x="csX2746" y="csY2746"/>
                </a:cxn>
                <a:cxn ang="0">
                  <a:pos x="csX2747" y="csY2747"/>
                </a:cxn>
                <a:cxn ang="0">
                  <a:pos x="csX2748" y="csY2748"/>
                </a:cxn>
                <a:cxn ang="0">
                  <a:pos x="csX2749" y="csY2749"/>
                </a:cxn>
                <a:cxn ang="0">
                  <a:pos x="csX2750" y="csY2750"/>
                </a:cxn>
                <a:cxn ang="0">
                  <a:pos x="csX2751" y="csY2751"/>
                </a:cxn>
                <a:cxn ang="0">
                  <a:pos x="csX2752" y="csY2752"/>
                </a:cxn>
                <a:cxn ang="0">
                  <a:pos x="csX2753" y="csY2753"/>
                </a:cxn>
                <a:cxn ang="0">
                  <a:pos x="csX2754" y="csY2754"/>
                </a:cxn>
                <a:cxn ang="0">
                  <a:pos x="csX2755" y="csY2755"/>
                </a:cxn>
                <a:cxn ang="0">
                  <a:pos x="csX2756" y="csY2756"/>
                </a:cxn>
                <a:cxn ang="0">
                  <a:pos x="csX2757" y="csY2757"/>
                </a:cxn>
                <a:cxn ang="0">
                  <a:pos x="csX2758" y="csY2758"/>
                </a:cxn>
                <a:cxn ang="0">
                  <a:pos x="csX2759" y="csY2759"/>
                </a:cxn>
                <a:cxn ang="0">
                  <a:pos x="csX2760" y="csY2760"/>
                </a:cxn>
                <a:cxn ang="0">
                  <a:pos x="csX2761" y="csY2761"/>
                </a:cxn>
                <a:cxn ang="0">
                  <a:pos x="csX2762" y="csY2762"/>
                </a:cxn>
                <a:cxn ang="0">
                  <a:pos x="csX2763" y="csY2763"/>
                </a:cxn>
                <a:cxn ang="0">
                  <a:pos x="csX2764" y="csY2764"/>
                </a:cxn>
                <a:cxn ang="0">
                  <a:pos x="csX2765" y="csY2765"/>
                </a:cxn>
                <a:cxn ang="0">
                  <a:pos x="csX2766" y="csY2766"/>
                </a:cxn>
                <a:cxn ang="0">
                  <a:pos x="csX2767" y="csY2767"/>
                </a:cxn>
                <a:cxn ang="0">
                  <a:pos x="csX2768" y="csY2768"/>
                </a:cxn>
                <a:cxn ang="0">
                  <a:pos x="csX2769" y="csY2769"/>
                </a:cxn>
                <a:cxn ang="0">
                  <a:pos x="csX2770" y="csY2770"/>
                </a:cxn>
                <a:cxn ang="0">
                  <a:pos x="csX2771" y="csY2771"/>
                </a:cxn>
                <a:cxn ang="0">
                  <a:pos x="csX2772" y="csY2772"/>
                </a:cxn>
                <a:cxn ang="0">
                  <a:pos x="csX2773" y="csY2773"/>
                </a:cxn>
                <a:cxn ang="0">
                  <a:pos x="csX2774" y="csY2774"/>
                </a:cxn>
                <a:cxn ang="0">
                  <a:pos x="csX2775" y="csY2775"/>
                </a:cxn>
                <a:cxn ang="0">
                  <a:pos x="csX2776" y="csY2776"/>
                </a:cxn>
                <a:cxn ang="0">
                  <a:pos x="csX2777" y="csY2777"/>
                </a:cxn>
                <a:cxn ang="0">
                  <a:pos x="csX2778" y="csY2778"/>
                </a:cxn>
                <a:cxn ang="0">
                  <a:pos x="csX2779" y="csY2779"/>
                </a:cxn>
                <a:cxn ang="0">
                  <a:pos x="csX2780" y="csY2780"/>
                </a:cxn>
                <a:cxn ang="0">
                  <a:pos x="csX2781" y="csY2781"/>
                </a:cxn>
                <a:cxn ang="0">
                  <a:pos x="csX2782" y="csY2782"/>
                </a:cxn>
                <a:cxn ang="0">
                  <a:pos x="csX2783" y="csY2783"/>
                </a:cxn>
                <a:cxn ang="0">
                  <a:pos x="csX2784" y="csY2784"/>
                </a:cxn>
                <a:cxn ang="0">
                  <a:pos x="csX2785" y="csY2785"/>
                </a:cxn>
                <a:cxn ang="0">
                  <a:pos x="csX2786" y="csY2786"/>
                </a:cxn>
                <a:cxn ang="0">
                  <a:pos x="csX2787" y="csY2787"/>
                </a:cxn>
                <a:cxn ang="0">
                  <a:pos x="csX2788" y="csY2788"/>
                </a:cxn>
                <a:cxn ang="0">
                  <a:pos x="csX2789" y="csY2789"/>
                </a:cxn>
                <a:cxn ang="0">
                  <a:pos x="csX2790" y="csY2790"/>
                </a:cxn>
                <a:cxn ang="0">
                  <a:pos x="csX2791" y="csY2791"/>
                </a:cxn>
                <a:cxn ang="0">
                  <a:pos x="csX2792" y="csY2792"/>
                </a:cxn>
                <a:cxn ang="0">
                  <a:pos x="csX2793" y="csY2793"/>
                </a:cxn>
                <a:cxn ang="0">
                  <a:pos x="csX2794" y="csY2794"/>
                </a:cxn>
                <a:cxn ang="0">
                  <a:pos x="csX2795" y="csY2795"/>
                </a:cxn>
                <a:cxn ang="0">
                  <a:pos x="csX2796" y="csY2796"/>
                </a:cxn>
                <a:cxn ang="0">
                  <a:pos x="csX2797" y="csY2797"/>
                </a:cxn>
                <a:cxn ang="0">
                  <a:pos x="csX2798" y="csY2798"/>
                </a:cxn>
                <a:cxn ang="0">
                  <a:pos x="csX2799" y="csY2799"/>
                </a:cxn>
                <a:cxn ang="0">
                  <a:pos x="csX2800" y="csY2800"/>
                </a:cxn>
                <a:cxn ang="0">
                  <a:pos x="csX2801" y="csY2801"/>
                </a:cxn>
                <a:cxn ang="0">
                  <a:pos x="csX2802" y="csY2802"/>
                </a:cxn>
                <a:cxn ang="0">
                  <a:pos x="csX2803" y="csY2803"/>
                </a:cxn>
                <a:cxn ang="0">
                  <a:pos x="csX2804" y="csY2804"/>
                </a:cxn>
                <a:cxn ang="0">
                  <a:pos x="csX2805" y="csY2805"/>
                </a:cxn>
                <a:cxn ang="0">
                  <a:pos x="csX2806" y="csY2806"/>
                </a:cxn>
                <a:cxn ang="0">
                  <a:pos x="csX2807" y="csY2807"/>
                </a:cxn>
                <a:cxn ang="0">
                  <a:pos x="csX2808" y="csY2808"/>
                </a:cxn>
                <a:cxn ang="0">
                  <a:pos x="csX2809" y="csY2809"/>
                </a:cxn>
                <a:cxn ang="0">
                  <a:pos x="csX2810" y="csY2810"/>
                </a:cxn>
                <a:cxn ang="0">
                  <a:pos x="csX2811" y="csY2811"/>
                </a:cxn>
                <a:cxn ang="0">
                  <a:pos x="csX2812" y="csY2812"/>
                </a:cxn>
                <a:cxn ang="0">
                  <a:pos x="csX2813" y="csY2813"/>
                </a:cxn>
                <a:cxn ang="0">
                  <a:pos x="csX2814" y="csY2814"/>
                </a:cxn>
                <a:cxn ang="0">
                  <a:pos x="csX2815" y="csY2815"/>
                </a:cxn>
                <a:cxn ang="0">
                  <a:pos x="csX2816" y="csY2816"/>
                </a:cxn>
                <a:cxn ang="0">
                  <a:pos x="csX2817" y="csY2817"/>
                </a:cxn>
                <a:cxn ang="0">
                  <a:pos x="csX2818" y="csY2818"/>
                </a:cxn>
                <a:cxn ang="0">
                  <a:pos x="csX2819" y="csY2819"/>
                </a:cxn>
                <a:cxn ang="0">
                  <a:pos x="csX2820" y="csY2820"/>
                </a:cxn>
                <a:cxn ang="0">
                  <a:pos x="csX2821" y="csY2821"/>
                </a:cxn>
                <a:cxn ang="0">
                  <a:pos x="csX2822" y="csY2822"/>
                </a:cxn>
                <a:cxn ang="0">
                  <a:pos x="csX2823" y="csY2823"/>
                </a:cxn>
                <a:cxn ang="0">
                  <a:pos x="csX2824" y="csY2824"/>
                </a:cxn>
                <a:cxn ang="0">
                  <a:pos x="csX2825" y="csY2825"/>
                </a:cxn>
                <a:cxn ang="0">
                  <a:pos x="csX2826" y="csY2826"/>
                </a:cxn>
                <a:cxn ang="0">
                  <a:pos x="csX2827" y="csY2827"/>
                </a:cxn>
                <a:cxn ang="0">
                  <a:pos x="csX2828" y="csY2828"/>
                </a:cxn>
                <a:cxn ang="0">
                  <a:pos x="csX2829" y="csY2829"/>
                </a:cxn>
                <a:cxn ang="0">
                  <a:pos x="csX2830" y="csY2830"/>
                </a:cxn>
                <a:cxn ang="0">
                  <a:pos x="csX2831" y="csY2831"/>
                </a:cxn>
                <a:cxn ang="0">
                  <a:pos x="csX2832" y="csY2832"/>
                </a:cxn>
                <a:cxn ang="0">
                  <a:pos x="csX2833" y="csY2833"/>
                </a:cxn>
                <a:cxn ang="0">
                  <a:pos x="csX2834" y="csY2834"/>
                </a:cxn>
                <a:cxn ang="0">
                  <a:pos x="csX2835" y="csY2835"/>
                </a:cxn>
                <a:cxn ang="0">
                  <a:pos x="csX2836" y="csY2836"/>
                </a:cxn>
                <a:cxn ang="0">
                  <a:pos x="csX2837" y="csY2837"/>
                </a:cxn>
                <a:cxn ang="0">
                  <a:pos x="csX2838" y="csY2838"/>
                </a:cxn>
                <a:cxn ang="0">
                  <a:pos x="csX2839" y="csY2839"/>
                </a:cxn>
                <a:cxn ang="0">
                  <a:pos x="csX2840" y="csY2840"/>
                </a:cxn>
                <a:cxn ang="0">
                  <a:pos x="csX2841" y="csY2841"/>
                </a:cxn>
                <a:cxn ang="0">
                  <a:pos x="csX2842" y="csY2842"/>
                </a:cxn>
                <a:cxn ang="0">
                  <a:pos x="csX2843" y="csY2843"/>
                </a:cxn>
                <a:cxn ang="0">
                  <a:pos x="csX2844" y="csY2844"/>
                </a:cxn>
                <a:cxn ang="0">
                  <a:pos x="csX2845" y="csY2845"/>
                </a:cxn>
                <a:cxn ang="0">
                  <a:pos x="csX2846" y="csY2846"/>
                </a:cxn>
                <a:cxn ang="0">
                  <a:pos x="csX2847" y="csY2847"/>
                </a:cxn>
                <a:cxn ang="0">
                  <a:pos x="csX2848" y="csY2848"/>
                </a:cxn>
                <a:cxn ang="0">
                  <a:pos x="csX2849" y="csY2849"/>
                </a:cxn>
                <a:cxn ang="0">
                  <a:pos x="csX2850" y="csY2850"/>
                </a:cxn>
                <a:cxn ang="0">
                  <a:pos x="csX2851" y="csY2851"/>
                </a:cxn>
                <a:cxn ang="0">
                  <a:pos x="csX2852" y="csY2852"/>
                </a:cxn>
                <a:cxn ang="0">
                  <a:pos x="csX2853" y="csY2853"/>
                </a:cxn>
                <a:cxn ang="0">
                  <a:pos x="csX2854" y="csY2854"/>
                </a:cxn>
                <a:cxn ang="0">
                  <a:pos x="csX2855" y="csY2855"/>
                </a:cxn>
                <a:cxn ang="0">
                  <a:pos x="csX2856" y="csY2856"/>
                </a:cxn>
                <a:cxn ang="0">
                  <a:pos x="csX2857" y="csY2857"/>
                </a:cxn>
                <a:cxn ang="0">
                  <a:pos x="csX2858" y="csY2858"/>
                </a:cxn>
                <a:cxn ang="0">
                  <a:pos x="csX2859" y="csY2859"/>
                </a:cxn>
                <a:cxn ang="0">
                  <a:pos x="csX2860" y="csY2860"/>
                </a:cxn>
                <a:cxn ang="0">
                  <a:pos x="csX2861" y="csY2861"/>
                </a:cxn>
                <a:cxn ang="0">
                  <a:pos x="csX2862" y="csY2862"/>
                </a:cxn>
                <a:cxn ang="0">
                  <a:pos x="csX2863" y="csY2863"/>
                </a:cxn>
                <a:cxn ang="0">
                  <a:pos x="csX2864" y="csY2864"/>
                </a:cxn>
                <a:cxn ang="0">
                  <a:pos x="csX2865" y="csY2865"/>
                </a:cxn>
                <a:cxn ang="0">
                  <a:pos x="csX2866" y="csY2866"/>
                </a:cxn>
                <a:cxn ang="0">
                  <a:pos x="csX2867" y="csY2867"/>
                </a:cxn>
                <a:cxn ang="0">
                  <a:pos x="csX2868" y="csY2868"/>
                </a:cxn>
                <a:cxn ang="0">
                  <a:pos x="csX2869" y="csY2869"/>
                </a:cxn>
                <a:cxn ang="0">
                  <a:pos x="csX2870" y="csY2870"/>
                </a:cxn>
                <a:cxn ang="0">
                  <a:pos x="csX2871" y="csY2871"/>
                </a:cxn>
                <a:cxn ang="0">
                  <a:pos x="csX2872" y="csY2872"/>
                </a:cxn>
                <a:cxn ang="0">
                  <a:pos x="csX2873" y="csY2873"/>
                </a:cxn>
                <a:cxn ang="0">
                  <a:pos x="csX2874" y="csY2874"/>
                </a:cxn>
                <a:cxn ang="0">
                  <a:pos x="csX2875" y="csY2875"/>
                </a:cxn>
                <a:cxn ang="0">
                  <a:pos x="csX2876" y="csY2876"/>
                </a:cxn>
                <a:cxn ang="0">
                  <a:pos x="csX2877" y="csY2877"/>
                </a:cxn>
                <a:cxn ang="0">
                  <a:pos x="csX2878" y="csY2878"/>
                </a:cxn>
                <a:cxn ang="0">
                  <a:pos x="csX2879" y="csY2879"/>
                </a:cxn>
                <a:cxn ang="0">
                  <a:pos x="csX2880" y="csY2880"/>
                </a:cxn>
                <a:cxn ang="0">
                  <a:pos x="csX2881" y="csY2881"/>
                </a:cxn>
                <a:cxn ang="0">
                  <a:pos x="csX2882" y="csY2882"/>
                </a:cxn>
                <a:cxn ang="0">
                  <a:pos x="csX2883" y="csY2883"/>
                </a:cxn>
                <a:cxn ang="0">
                  <a:pos x="csX2884" y="csY2884"/>
                </a:cxn>
                <a:cxn ang="0">
                  <a:pos x="csX2885" y="csY2885"/>
                </a:cxn>
                <a:cxn ang="0">
                  <a:pos x="csX2886" y="csY2886"/>
                </a:cxn>
                <a:cxn ang="0">
                  <a:pos x="csX2887" y="csY2887"/>
                </a:cxn>
                <a:cxn ang="0">
                  <a:pos x="csX2888" y="csY2888"/>
                </a:cxn>
                <a:cxn ang="0">
                  <a:pos x="csX2889" y="csY2889"/>
                </a:cxn>
                <a:cxn ang="0">
                  <a:pos x="csX2890" y="csY2890"/>
                </a:cxn>
                <a:cxn ang="0">
                  <a:pos x="csX2891" y="csY2891"/>
                </a:cxn>
                <a:cxn ang="0">
                  <a:pos x="csX2892" y="csY2892"/>
                </a:cxn>
                <a:cxn ang="0">
                  <a:pos x="csX2893" y="csY2893"/>
                </a:cxn>
                <a:cxn ang="0">
                  <a:pos x="csX2894" y="csY2894"/>
                </a:cxn>
                <a:cxn ang="0">
                  <a:pos x="csX2895" y="csY2895"/>
                </a:cxn>
                <a:cxn ang="0">
                  <a:pos x="csX2896" y="csY2896"/>
                </a:cxn>
                <a:cxn ang="0">
                  <a:pos x="csX2897" y="csY2897"/>
                </a:cxn>
                <a:cxn ang="0">
                  <a:pos x="csX2898" y="csY2898"/>
                </a:cxn>
                <a:cxn ang="0">
                  <a:pos x="csX2899" y="csY2899"/>
                </a:cxn>
                <a:cxn ang="0">
                  <a:pos x="csX2900" y="csY2900"/>
                </a:cxn>
                <a:cxn ang="0">
                  <a:pos x="csX2901" y="csY2901"/>
                </a:cxn>
                <a:cxn ang="0">
                  <a:pos x="csX2902" y="csY2902"/>
                </a:cxn>
                <a:cxn ang="0">
                  <a:pos x="csX2903" y="csY2903"/>
                </a:cxn>
                <a:cxn ang="0">
                  <a:pos x="csX2904" y="csY2904"/>
                </a:cxn>
                <a:cxn ang="0">
                  <a:pos x="csX2905" y="csY2905"/>
                </a:cxn>
                <a:cxn ang="0">
                  <a:pos x="csX2906" y="csY2906"/>
                </a:cxn>
                <a:cxn ang="0">
                  <a:pos x="csX2907" y="csY2907"/>
                </a:cxn>
                <a:cxn ang="0">
                  <a:pos x="csX2908" y="csY2908"/>
                </a:cxn>
                <a:cxn ang="0">
                  <a:pos x="csX2909" y="csY2909"/>
                </a:cxn>
                <a:cxn ang="0">
                  <a:pos x="csX2910" y="csY2910"/>
                </a:cxn>
                <a:cxn ang="0">
                  <a:pos x="csX2911" y="csY2911"/>
                </a:cxn>
                <a:cxn ang="0">
                  <a:pos x="csX2912" y="csY2912"/>
                </a:cxn>
                <a:cxn ang="0">
                  <a:pos x="csX2913" y="csY2913"/>
                </a:cxn>
                <a:cxn ang="0">
                  <a:pos x="csX2914" y="csY2914"/>
                </a:cxn>
                <a:cxn ang="0">
                  <a:pos x="csX2915" y="csY2915"/>
                </a:cxn>
                <a:cxn ang="0">
                  <a:pos x="csX2916" y="csY2916"/>
                </a:cxn>
                <a:cxn ang="0">
                  <a:pos x="csX2917" y="csY2917"/>
                </a:cxn>
                <a:cxn ang="0">
                  <a:pos x="csX2918" y="csY2918"/>
                </a:cxn>
                <a:cxn ang="0">
                  <a:pos x="csX2919" y="csY2919"/>
                </a:cxn>
                <a:cxn ang="0">
                  <a:pos x="csX2920" y="csY2920"/>
                </a:cxn>
                <a:cxn ang="0">
                  <a:pos x="csX2921" y="csY2921"/>
                </a:cxn>
                <a:cxn ang="0">
                  <a:pos x="csX2922" y="csY2922"/>
                </a:cxn>
                <a:cxn ang="0">
                  <a:pos x="csX2923" y="csY2923"/>
                </a:cxn>
                <a:cxn ang="0">
                  <a:pos x="csX2924" y="csY2924"/>
                </a:cxn>
                <a:cxn ang="0">
                  <a:pos x="csX2925" y="csY2925"/>
                </a:cxn>
                <a:cxn ang="0">
                  <a:pos x="csX2926" y="csY2926"/>
                </a:cxn>
                <a:cxn ang="0">
                  <a:pos x="csX2927" y="csY2927"/>
                </a:cxn>
                <a:cxn ang="0">
                  <a:pos x="csX2928" y="csY2928"/>
                </a:cxn>
                <a:cxn ang="0">
                  <a:pos x="csX2929" y="csY2929"/>
                </a:cxn>
                <a:cxn ang="0">
                  <a:pos x="csX2930" y="csY2930"/>
                </a:cxn>
                <a:cxn ang="0">
                  <a:pos x="csX2931" y="csY2931"/>
                </a:cxn>
                <a:cxn ang="0">
                  <a:pos x="csX2932" y="csY2932"/>
                </a:cxn>
                <a:cxn ang="0">
                  <a:pos x="csX2933" y="csY2933"/>
                </a:cxn>
                <a:cxn ang="0">
                  <a:pos x="csX2934" y="csY2934"/>
                </a:cxn>
                <a:cxn ang="0">
                  <a:pos x="csX2935" y="csY2935"/>
                </a:cxn>
                <a:cxn ang="0">
                  <a:pos x="csX2936" y="csY2936"/>
                </a:cxn>
                <a:cxn ang="0">
                  <a:pos x="csX2937" y="csY2937"/>
                </a:cxn>
                <a:cxn ang="0">
                  <a:pos x="csX2938" y="csY2938"/>
                </a:cxn>
                <a:cxn ang="0">
                  <a:pos x="csX2939" y="csY2939"/>
                </a:cxn>
                <a:cxn ang="0">
                  <a:pos x="csX2940" y="csY2940"/>
                </a:cxn>
                <a:cxn ang="0">
                  <a:pos x="csX2941" y="csY2941"/>
                </a:cxn>
                <a:cxn ang="0">
                  <a:pos x="csX2942" y="csY2942"/>
                </a:cxn>
                <a:cxn ang="0">
                  <a:pos x="csX2943" y="csY2943"/>
                </a:cxn>
                <a:cxn ang="0">
                  <a:pos x="csX2944" y="csY2944"/>
                </a:cxn>
                <a:cxn ang="0">
                  <a:pos x="csX2945" y="csY2945"/>
                </a:cxn>
                <a:cxn ang="0">
                  <a:pos x="csX2946" y="csY2946"/>
                </a:cxn>
                <a:cxn ang="0">
                  <a:pos x="csX2947" y="csY2947"/>
                </a:cxn>
                <a:cxn ang="0">
                  <a:pos x="csX2948" y="csY2948"/>
                </a:cxn>
                <a:cxn ang="0">
                  <a:pos x="csX2949" y="csY2949"/>
                </a:cxn>
                <a:cxn ang="0">
                  <a:pos x="csX2950" y="csY2950"/>
                </a:cxn>
                <a:cxn ang="0">
                  <a:pos x="csX2951" y="csY2951"/>
                </a:cxn>
                <a:cxn ang="0">
                  <a:pos x="csX2952" y="csY2952"/>
                </a:cxn>
                <a:cxn ang="0">
                  <a:pos x="csX2953" y="csY2953"/>
                </a:cxn>
                <a:cxn ang="0">
                  <a:pos x="csX2954" y="csY2954"/>
                </a:cxn>
                <a:cxn ang="0">
                  <a:pos x="csX2955" y="csY2955"/>
                </a:cxn>
                <a:cxn ang="0">
                  <a:pos x="csX2956" y="csY2956"/>
                </a:cxn>
                <a:cxn ang="0">
                  <a:pos x="csX2957" y="csY2957"/>
                </a:cxn>
                <a:cxn ang="0">
                  <a:pos x="csX2958" y="csY2958"/>
                </a:cxn>
                <a:cxn ang="0">
                  <a:pos x="csX2959" y="csY2959"/>
                </a:cxn>
                <a:cxn ang="0">
                  <a:pos x="csX2960" y="csY2960"/>
                </a:cxn>
                <a:cxn ang="0">
                  <a:pos x="csX2961" y="csY2961"/>
                </a:cxn>
                <a:cxn ang="0">
                  <a:pos x="csX2962" y="csY2962"/>
                </a:cxn>
                <a:cxn ang="0">
                  <a:pos x="csX2963" y="csY2963"/>
                </a:cxn>
                <a:cxn ang="0">
                  <a:pos x="csX2964" y="csY2964"/>
                </a:cxn>
                <a:cxn ang="0">
                  <a:pos x="csX2965" y="csY2965"/>
                </a:cxn>
                <a:cxn ang="0">
                  <a:pos x="csX2966" y="csY2966"/>
                </a:cxn>
                <a:cxn ang="0">
                  <a:pos x="csX2967" y="csY2967"/>
                </a:cxn>
                <a:cxn ang="0">
                  <a:pos x="csX2968" y="csY2968"/>
                </a:cxn>
                <a:cxn ang="0">
                  <a:pos x="csX2969" y="csY2969"/>
                </a:cxn>
                <a:cxn ang="0">
                  <a:pos x="csX2970" y="csY2970"/>
                </a:cxn>
                <a:cxn ang="0">
                  <a:pos x="csX2971" y="csY2971"/>
                </a:cxn>
                <a:cxn ang="0">
                  <a:pos x="csX2972" y="csY2972"/>
                </a:cxn>
                <a:cxn ang="0">
                  <a:pos x="csX2973" y="csY2973"/>
                </a:cxn>
                <a:cxn ang="0">
                  <a:pos x="csX2974" y="csY2974"/>
                </a:cxn>
                <a:cxn ang="0">
                  <a:pos x="csX2975" y="csY2975"/>
                </a:cxn>
                <a:cxn ang="0">
                  <a:pos x="csX2976" y="csY2976"/>
                </a:cxn>
                <a:cxn ang="0">
                  <a:pos x="csX2977" y="csY2977"/>
                </a:cxn>
                <a:cxn ang="0">
                  <a:pos x="csX2978" y="csY2978"/>
                </a:cxn>
                <a:cxn ang="0">
                  <a:pos x="csX2979" y="csY2979"/>
                </a:cxn>
                <a:cxn ang="0">
                  <a:pos x="csX2980" y="csY2980"/>
                </a:cxn>
                <a:cxn ang="0">
                  <a:pos x="csX2981" y="csY2981"/>
                </a:cxn>
                <a:cxn ang="0">
                  <a:pos x="csX2982" y="csY2982"/>
                </a:cxn>
                <a:cxn ang="0">
                  <a:pos x="csX2983" y="csY2983"/>
                </a:cxn>
                <a:cxn ang="0">
                  <a:pos x="csX2984" y="csY2984"/>
                </a:cxn>
                <a:cxn ang="0">
                  <a:pos x="csX2985" y="csY2985"/>
                </a:cxn>
                <a:cxn ang="0">
                  <a:pos x="csX2986" y="csY2986"/>
                </a:cxn>
                <a:cxn ang="0">
                  <a:pos x="csX2987" y="csY2987"/>
                </a:cxn>
                <a:cxn ang="0">
                  <a:pos x="csX2988" y="csY2988"/>
                </a:cxn>
                <a:cxn ang="0">
                  <a:pos x="csX2989" y="csY2989"/>
                </a:cxn>
                <a:cxn ang="0">
                  <a:pos x="csX2990" y="csY2990"/>
                </a:cxn>
                <a:cxn ang="0">
                  <a:pos x="csX2991" y="csY2991"/>
                </a:cxn>
                <a:cxn ang="0">
                  <a:pos x="csX2992" y="csY2992"/>
                </a:cxn>
                <a:cxn ang="0">
                  <a:pos x="csX2993" y="csY2993"/>
                </a:cxn>
                <a:cxn ang="0">
                  <a:pos x="csX2994" y="csY2994"/>
                </a:cxn>
                <a:cxn ang="0">
                  <a:pos x="csX2995" y="csY2995"/>
                </a:cxn>
                <a:cxn ang="0">
                  <a:pos x="csX2996" y="csY2996"/>
                </a:cxn>
                <a:cxn ang="0">
                  <a:pos x="csX2997" y="csY2997"/>
                </a:cxn>
                <a:cxn ang="0">
                  <a:pos x="csX2998" y="csY2998"/>
                </a:cxn>
                <a:cxn ang="0">
                  <a:pos x="csX2999" y="csY2999"/>
                </a:cxn>
                <a:cxn ang="0">
                  <a:pos x="csX3000" y="csY3000"/>
                </a:cxn>
                <a:cxn ang="0">
                  <a:pos x="csX3001" y="csY3001"/>
                </a:cxn>
                <a:cxn ang="0">
                  <a:pos x="csX3002" y="csY3002"/>
                </a:cxn>
                <a:cxn ang="0">
                  <a:pos x="csX3003" y="csY3003"/>
                </a:cxn>
                <a:cxn ang="0">
                  <a:pos x="csX3004" y="csY3004"/>
                </a:cxn>
                <a:cxn ang="0">
                  <a:pos x="csX3005" y="csY3005"/>
                </a:cxn>
                <a:cxn ang="0">
                  <a:pos x="csX3006" y="csY3006"/>
                </a:cxn>
                <a:cxn ang="0">
                  <a:pos x="csX3007" y="csY3007"/>
                </a:cxn>
                <a:cxn ang="0">
                  <a:pos x="csX3008" y="csY3008"/>
                </a:cxn>
                <a:cxn ang="0">
                  <a:pos x="csX3009" y="csY3009"/>
                </a:cxn>
                <a:cxn ang="0">
                  <a:pos x="csX3010" y="csY3010"/>
                </a:cxn>
                <a:cxn ang="0">
                  <a:pos x="csX3011" y="csY3011"/>
                </a:cxn>
                <a:cxn ang="0">
                  <a:pos x="csX3012" y="csY3012"/>
                </a:cxn>
                <a:cxn ang="0">
                  <a:pos x="csX3013" y="csY3013"/>
                </a:cxn>
                <a:cxn ang="0">
                  <a:pos x="csX3014" y="csY3014"/>
                </a:cxn>
                <a:cxn ang="0">
                  <a:pos x="csX3015" y="csY3015"/>
                </a:cxn>
                <a:cxn ang="0">
                  <a:pos x="csX3016" y="csY3016"/>
                </a:cxn>
                <a:cxn ang="0">
                  <a:pos x="csX3017" y="csY3017"/>
                </a:cxn>
                <a:cxn ang="0">
                  <a:pos x="csX3018" y="csY3018"/>
                </a:cxn>
                <a:cxn ang="0">
                  <a:pos x="csX3019" y="csY3019"/>
                </a:cxn>
                <a:cxn ang="0">
                  <a:pos x="csX3020" y="csY3020"/>
                </a:cxn>
                <a:cxn ang="0">
                  <a:pos x="csX3021" y="csY3021"/>
                </a:cxn>
                <a:cxn ang="0">
                  <a:pos x="csX3022" y="csY3022"/>
                </a:cxn>
                <a:cxn ang="0">
                  <a:pos x="csX3023" y="csY3023"/>
                </a:cxn>
                <a:cxn ang="0">
                  <a:pos x="csX3024" y="csY3024"/>
                </a:cxn>
                <a:cxn ang="0">
                  <a:pos x="csX3025" y="csY3025"/>
                </a:cxn>
                <a:cxn ang="0">
                  <a:pos x="csX3026" y="csY3026"/>
                </a:cxn>
                <a:cxn ang="0">
                  <a:pos x="csX3027" y="csY3027"/>
                </a:cxn>
                <a:cxn ang="0">
                  <a:pos x="csX3028" y="csY3028"/>
                </a:cxn>
                <a:cxn ang="0">
                  <a:pos x="csX3029" y="csY3029"/>
                </a:cxn>
                <a:cxn ang="0">
                  <a:pos x="csX3030" y="csY3030"/>
                </a:cxn>
                <a:cxn ang="0">
                  <a:pos x="csX3031" y="csY3031"/>
                </a:cxn>
                <a:cxn ang="0">
                  <a:pos x="csX3032" y="csY3032"/>
                </a:cxn>
                <a:cxn ang="0">
                  <a:pos x="csX3033" y="csY3033"/>
                </a:cxn>
                <a:cxn ang="0">
                  <a:pos x="csX3034" y="csY3034"/>
                </a:cxn>
                <a:cxn ang="0">
                  <a:pos x="csX3035" y="csY3035"/>
                </a:cxn>
                <a:cxn ang="0">
                  <a:pos x="csX3036" y="csY3036"/>
                </a:cxn>
                <a:cxn ang="0">
                  <a:pos x="csX3037" y="csY3037"/>
                </a:cxn>
                <a:cxn ang="0">
                  <a:pos x="csX3038" y="csY3038"/>
                </a:cxn>
                <a:cxn ang="0">
                  <a:pos x="csX3039" y="csY3039"/>
                </a:cxn>
                <a:cxn ang="0">
                  <a:pos x="csX3040" y="csY3040"/>
                </a:cxn>
                <a:cxn ang="0">
                  <a:pos x="csX3041" y="csY3041"/>
                </a:cxn>
                <a:cxn ang="0">
                  <a:pos x="csX3042" y="csY3042"/>
                </a:cxn>
                <a:cxn ang="0">
                  <a:pos x="csX3043" y="csY3043"/>
                </a:cxn>
                <a:cxn ang="0">
                  <a:pos x="csX3044" y="csY3044"/>
                </a:cxn>
                <a:cxn ang="0">
                  <a:pos x="csX3045" y="csY3045"/>
                </a:cxn>
                <a:cxn ang="0">
                  <a:pos x="csX3046" y="csY3046"/>
                </a:cxn>
                <a:cxn ang="0">
                  <a:pos x="csX3047" y="csY3047"/>
                </a:cxn>
                <a:cxn ang="0">
                  <a:pos x="csX3048" y="csY3048"/>
                </a:cxn>
                <a:cxn ang="0">
                  <a:pos x="csX3049" y="csY3049"/>
                </a:cxn>
                <a:cxn ang="0">
                  <a:pos x="csX3050" y="csY3050"/>
                </a:cxn>
                <a:cxn ang="0">
                  <a:pos x="csX3051" y="csY3051"/>
                </a:cxn>
                <a:cxn ang="0">
                  <a:pos x="csX3052" y="csY3052"/>
                </a:cxn>
                <a:cxn ang="0">
                  <a:pos x="csX3053" y="csY3053"/>
                </a:cxn>
                <a:cxn ang="0">
                  <a:pos x="csX3054" y="csY3054"/>
                </a:cxn>
                <a:cxn ang="0">
                  <a:pos x="csX3055" y="csY3055"/>
                </a:cxn>
                <a:cxn ang="0">
                  <a:pos x="csX3056" y="csY3056"/>
                </a:cxn>
                <a:cxn ang="0">
                  <a:pos x="csX3057" y="csY3057"/>
                </a:cxn>
                <a:cxn ang="0">
                  <a:pos x="csX3058" y="csY3058"/>
                </a:cxn>
                <a:cxn ang="0">
                  <a:pos x="csX3059" y="csY3059"/>
                </a:cxn>
                <a:cxn ang="0">
                  <a:pos x="csX3060" y="csY3060"/>
                </a:cxn>
                <a:cxn ang="0">
                  <a:pos x="csX3061" y="csY3061"/>
                </a:cxn>
                <a:cxn ang="0">
                  <a:pos x="csX3062" y="csY3062"/>
                </a:cxn>
                <a:cxn ang="0">
                  <a:pos x="csX3063" y="csY3063"/>
                </a:cxn>
                <a:cxn ang="0">
                  <a:pos x="csX3064" y="csY3064"/>
                </a:cxn>
                <a:cxn ang="0">
                  <a:pos x="csX3065" y="csY3065"/>
                </a:cxn>
                <a:cxn ang="0">
                  <a:pos x="csX3066" y="csY3066"/>
                </a:cxn>
                <a:cxn ang="0">
                  <a:pos x="csX3067" y="csY3067"/>
                </a:cxn>
                <a:cxn ang="0">
                  <a:pos x="csX3068" y="csY3068"/>
                </a:cxn>
                <a:cxn ang="0">
                  <a:pos x="csX3069" y="csY3069"/>
                </a:cxn>
                <a:cxn ang="0">
                  <a:pos x="csX3070" y="csY3070"/>
                </a:cxn>
                <a:cxn ang="0">
                  <a:pos x="csX3071" y="csY3071"/>
                </a:cxn>
                <a:cxn ang="0">
                  <a:pos x="csX3072" y="csY3072"/>
                </a:cxn>
                <a:cxn ang="0">
                  <a:pos x="csX3073" y="csY3073"/>
                </a:cxn>
                <a:cxn ang="0">
                  <a:pos x="csX3074" y="csY3074"/>
                </a:cxn>
                <a:cxn ang="0">
                  <a:pos x="csX3075" y="csY3075"/>
                </a:cxn>
                <a:cxn ang="0">
                  <a:pos x="csX3076" y="csY3076"/>
                </a:cxn>
                <a:cxn ang="0">
                  <a:pos x="csX3077" y="csY3077"/>
                </a:cxn>
                <a:cxn ang="0">
                  <a:pos x="csX3078" y="csY3078"/>
                </a:cxn>
                <a:cxn ang="0">
                  <a:pos x="csX3079" y="csY3079"/>
                </a:cxn>
                <a:cxn ang="0">
                  <a:pos x="csX3080" y="csY3080"/>
                </a:cxn>
                <a:cxn ang="0">
                  <a:pos x="csX3081" y="csY3081"/>
                </a:cxn>
                <a:cxn ang="0">
                  <a:pos x="csX3082" y="csY3082"/>
                </a:cxn>
                <a:cxn ang="0">
                  <a:pos x="csX3083" y="csY3083"/>
                </a:cxn>
                <a:cxn ang="0">
                  <a:pos x="csX3084" y="csY3084"/>
                </a:cxn>
                <a:cxn ang="0">
                  <a:pos x="csX3085" y="csY3085"/>
                </a:cxn>
                <a:cxn ang="0">
                  <a:pos x="csX3086" y="csY3086"/>
                </a:cxn>
                <a:cxn ang="0">
                  <a:pos x="csX3087" y="csY3087"/>
                </a:cxn>
                <a:cxn ang="0">
                  <a:pos x="csX3088" y="csY3088"/>
                </a:cxn>
                <a:cxn ang="0">
                  <a:pos x="csX3089" y="csY3089"/>
                </a:cxn>
                <a:cxn ang="0">
                  <a:pos x="csX3090" y="csY3090"/>
                </a:cxn>
                <a:cxn ang="0">
                  <a:pos x="csX3091" y="csY3091"/>
                </a:cxn>
                <a:cxn ang="0">
                  <a:pos x="csX3092" y="csY3092"/>
                </a:cxn>
                <a:cxn ang="0">
                  <a:pos x="csX3093" y="csY3093"/>
                </a:cxn>
                <a:cxn ang="0">
                  <a:pos x="csX3094" y="csY3094"/>
                </a:cxn>
                <a:cxn ang="0">
                  <a:pos x="csX3095" y="csY3095"/>
                </a:cxn>
                <a:cxn ang="0">
                  <a:pos x="csX3096" y="csY3096"/>
                </a:cxn>
                <a:cxn ang="0">
                  <a:pos x="csX3097" y="csY3097"/>
                </a:cxn>
                <a:cxn ang="0">
                  <a:pos x="csX3098" y="csY3098"/>
                </a:cxn>
                <a:cxn ang="0">
                  <a:pos x="csX3099" y="csY3099"/>
                </a:cxn>
                <a:cxn ang="0">
                  <a:pos x="csX3100" y="csY3100"/>
                </a:cxn>
                <a:cxn ang="0">
                  <a:pos x="csX3101" y="csY3101"/>
                </a:cxn>
                <a:cxn ang="0">
                  <a:pos x="csX3102" y="csY3102"/>
                </a:cxn>
                <a:cxn ang="0">
                  <a:pos x="csX3103" y="csY3103"/>
                </a:cxn>
                <a:cxn ang="0">
                  <a:pos x="csX3104" y="csY3104"/>
                </a:cxn>
                <a:cxn ang="0">
                  <a:pos x="csX3105" y="csY3105"/>
                </a:cxn>
                <a:cxn ang="0">
                  <a:pos x="csX3106" y="csY3106"/>
                </a:cxn>
                <a:cxn ang="0">
                  <a:pos x="csX3107" y="csY3107"/>
                </a:cxn>
                <a:cxn ang="0">
                  <a:pos x="csX3108" y="csY3108"/>
                </a:cxn>
                <a:cxn ang="0">
                  <a:pos x="csX3109" y="csY3109"/>
                </a:cxn>
                <a:cxn ang="0">
                  <a:pos x="csX3110" y="csY3110"/>
                </a:cxn>
                <a:cxn ang="0">
                  <a:pos x="csX3111" y="csY3111"/>
                </a:cxn>
                <a:cxn ang="0">
                  <a:pos x="csX3112" y="csY3112"/>
                </a:cxn>
                <a:cxn ang="0">
                  <a:pos x="csX3113" y="csY3113"/>
                </a:cxn>
                <a:cxn ang="0">
                  <a:pos x="csX3114" y="csY3114"/>
                </a:cxn>
                <a:cxn ang="0">
                  <a:pos x="csX3115" y="csY3115"/>
                </a:cxn>
                <a:cxn ang="0">
                  <a:pos x="csX3116" y="csY3116"/>
                </a:cxn>
                <a:cxn ang="0">
                  <a:pos x="csX3117" y="csY3117"/>
                </a:cxn>
                <a:cxn ang="0">
                  <a:pos x="csX3118" y="csY3118"/>
                </a:cxn>
                <a:cxn ang="0">
                  <a:pos x="csX3119" y="csY3119"/>
                </a:cxn>
                <a:cxn ang="0">
                  <a:pos x="csX3120" y="csY3120"/>
                </a:cxn>
                <a:cxn ang="0">
                  <a:pos x="csX3121" y="csY3121"/>
                </a:cxn>
                <a:cxn ang="0">
                  <a:pos x="csX3122" y="csY3122"/>
                </a:cxn>
                <a:cxn ang="0">
                  <a:pos x="csX3123" y="csY3123"/>
                </a:cxn>
                <a:cxn ang="0">
                  <a:pos x="csX3124" y="csY3124"/>
                </a:cxn>
                <a:cxn ang="0">
                  <a:pos x="csX3125" y="csY3125"/>
                </a:cxn>
                <a:cxn ang="0">
                  <a:pos x="csX3126" y="csY3126"/>
                </a:cxn>
                <a:cxn ang="0">
                  <a:pos x="csX3127" y="csY3127"/>
                </a:cxn>
                <a:cxn ang="0">
                  <a:pos x="csX3128" y="csY3128"/>
                </a:cxn>
                <a:cxn ang="0">
                  <a:pos x="csX3129" y="csY3129"/>
                </a:cxn>
                <a:cxn ang="0">
                  <a:pos x="csX3130" y="csY3130"/>
                </a:cxn>
                <a:cxn ang="0">
                  <a:pos x="csX3131" y="csY3131"/>
                </a:cxn>
                <a:cxn ang="0">
                  <a:pos x="csX3132" y="csY3132"/>
                </a:cxn>
                <a:cxn ang="0">
                  <a:pos x="csX3133" y="csY3133"/>
                </a:cxn>
                <a:cxn ang="0">
                  <a:pos x="csX3134" y="csY3134"/>
                </a:cxn>
                <a:cxn ang="0">
                  <a:pos x="csX3135" y="csY3135"/>
                </a:cxn>
                <a:cxn ang="0">
                  <a:pos x="csX3136" y="csY3136"/>
                </a:cxn>
                <a:cxn ang="0">
                  <a:pos x="csX3137" y="csY3137"/>
                </a:cxn>
                <a:cxn ang="0">
                  <a:pos x="csX3138" y="csY3138"/>
                </a:cxn>
                <a:cxn ang="0">
                  <a:pos x="csX3139" y="csY3139"/>
                </a:cxn>
                <a:cxn ang="0">
                  <a:pos x="csX3140" y="csY3140"/>
                </a:cxn>
                <a:cxn ang="0">
                  <a:pos x="csX3141" y="csY3141"/>
                </a:cxn>
                <a:cxn ang="0">
                  <a:pos x="csX3142" y="csY3142"/>
                </a:cxn>
                <a:cxn ang="0">
                  <a:pos x="csX3143" y="csY3143"/>
                </a:cxn>
                <a:cxn ang="0">
                  <a:pos x="csX3144" y="csY3144"/>
                </a:cxn>
                <a:cxn ang="0">
                  <a:pos x="csX3145" y="csY3145"/>
                </a:cxn>
                <a:cxn ang="0">
                  <a:pos x="csX3146" y="csY3146"/>
                </a:cxn>
                <a:cxn ang="0">
                  <a:pos x="csX3147" y="csY3147"/>
                </a:cxn>
                <a:cxn ang="0">
                  <a:pos x="csX3148" y="csY3148"/>
                </a:cxn>
                <a:cxn ang="0">
                  <a:pos x="csX3149" y="csY3149"/>
                </a:cxn>
                <a:cxn ang="0">
                  <a:pos x="csX3150" y="csY3150"/>
                </a:cxn>
                <a:cxn ang="0">
                  <a:pos x="csX3151" y="csY3151"/>
                </a:cxn>
                <a:cxn ang="0">
                  <a:pos x="csX3152" y="csY3152"/>
                </a:cxn>
                <a:cxn ang="0">
                  <a:pos x="csX3153" y="csY3153"/>
                </a:cxn>
                <a:cxn ang="0">
                  <a:pos x="csX3154" y="csY3154"/>
                </a:cxn>
                <a:cxn ang="0">
                  <a:pos x="csX3155" y="csY3155"/>
                </a:cxn>
                <a:cxn ang="0">
                  <a:pos x="csX3156" y="csY3156"/>
                </a:cxn>
                <a:cxn ang="0">
                  <a:pos x="csX3157" y="csY3157"/>
                </a:cxn>
                <a:cxn ang="0">
                  <a:pos x="csX3158" y="csY3158"/>
                </a:cxn>
                <a:cxn ang="0">
                  <a:pos x="csX3159" y="csY3159"/>
                </a:cxn>
                <a:cxn ang="0">
                  <a:pos x="csX3160" y="csY3160"/>
                </a:cxn>
                <a:cxn ang="0">
                  <a:pos x="csX3161" y="csY3161"/>
                </a:cxn>
                <a:cxn ang="0">
                  <a:pos x="csX3162" y="csY3162"/>
                </a:cxn>
                <a:cxn ang="0">
                  <a:pos x="csX3163" y="csY3163"/>
                </a:cxn>
                <a:cxn ang="0">
                  <a:pos x="csX3164" y="csY3164"/>
                </a:cxn>
                <a:cxn ang="0">
                  <a:pos x="csX3165" y="csY3165"/>
                </a:cxn>
                <a:cxn ang="0">
                  <a:pos x="csX3166" y="csY3166"/>
                </a:cxn>
                <a:cxn ang="0">
                  <a:pos x="csX3167" y="csY3167"/>
                </a:cxn>
                <a:cxn ang="0">
                  <a:pos x="csX3168" y="csY3168"/>
                </a:cxn>
                <a:cxn ang="0">
                  <a:pos x="csX3169" y="csY3169"/>
                </a:cxn>
                <a:cxn ang="0">
                  <a:pos x="csX3170" y="csY3170"/>
                </a:cxn>
                <a:cxn ang="0">
                  <a:pos x="csX3171" y="csY3171"/>
                </a:cxn>
                <a:cxn ang="0">
                  <a:pos x="csX3172" y="csY3172"/>
                </a:cxn>
                <a:cxn ang="0">
                  <a:pos x="csX3173" y="csY3173"/>
                </a:cxn>
                <a:cxn ang="0">
                  <a:pos x="csX3174" y="csY3174"/>
                </a:cxn>
                <a:cxn ang="0">
                  <a:pos x="csX3175" y="csY3175"/>
                </a:cxn>
                <a:cxn ang="0">
                  <a:pos x="csX3176" y="csY3176"/>
                </a:cxn>
                <a:cxn ang="0">
                  <a:pos x="csX3177" y="csY3177"/>
                </a:cxn>
                <a:cxn ang="0">
                  <a:pos x="csX3178" y="csY3178"/>
                </a:cxn>
                <a:cxn ang="0">
                  <a:pos x="csX3179" y="csY3179"/>
                </a:cxn>
                <a:cxn ang="0">
                  <a:pos x="csX3180" y="csY3180"/>
                </a:cxn>
                <a:cxn ang="0">
                  <a:pos x="csX3181" y="csY3181"/>
                </a:cxn>
                <a:cxn ang="0">
                  <a:pos x="csX3182" y="csY3182"/>
                </a:cxn>
                <a:cxn ang="0">
                  <a:pos x="csX3183" y="csY3183"/>
                </a:cxn>
                <a:cxn ang="0">
                  <a:pos x="csX3184" y="csY3184"/>
                </a:cxn>
                <a:cxn ang="0">
                  <a:pos x="csX3185" y="csY3185"/>
                </a:cxn>
                <a:cxn ang="0">
                  <a:pos x="csX3186" y="csY3186"/>
                </a:cxn>
                <a:cxn ang="0">
                  <a:pos x="csX3187" y="csY3187"/>
                </a:cxn>
                <a:cxn ang="0">
                  <a:pos x="csX3188" y="csY3188"/>
                </a:cxn>
                <a:cxn ang="0">
                  <a:pos x="csX3189" y="csY3189"/>
                </a:cxn>
                <a:cxn ang="0">
                  <a:pos x="csX3190" y="csY3190"/>
                </a:cxn>
                <a:cxn ang="0">
                  <a:pos x="csX3191" y="csY3191"/>
                </a:cxn>
                <a:cxn ang="0">
                  <a:pos x="csX3192" y="csY3192"/>
                </a:cxn>
                <a:cxn ang="0">
                  <a:pos x="csX3193" y="csY3193"/>
                </a:cxn>
                <a:cxn ang="0">
                  <a:pos x="csX3194" y="csY3194"/>
                </a:cxn>
                <a:cxn ang="0">
                  <a:pos x="csX3195" y="csY3195"/>
                </a:cxn>
                <a:cxn ang="0">
                  <a:pos x="csX3196" y="csY3196"/>
                </a:cxn>
                <a:cxn ang="0">
                  <a:pos x="csX3197" y="csY3197"/>
                </a:cxn>
                <a:cxn ang="0">
                  <a:pos x="csX3198" y="csY3198"/>
                </a:cxn>
                <a:cxn ang="0">
                  <a:pos x="csX3199" y="csY3199"/>
                </a:cxn>
                <a:cxn ang="0">
                  <a:pos x="csX3200" y="csY3200"/>
                </a:cxn>
                <a:cxn ang="0">
                  <a:pos x="csX3201" y="csY3201"/>
                </a:cxn>
                <a:cxn ang="0">
                  <a:pos x="csX3202" y="csY3202"/>
                </a:cxn>
                <a:cxn ang="0">
                  <a:pos x="csX3203" y="csY3203"/>
                </a:cxn>
                <a:cxn ang="0">
                  <a:pos x="csX3204" y="csY3204"/>
                </a:cxn>
                <a:cxn ang="0">
                  <a:pos x="csX3205" y="csY3205"/>
                </a:cxn>
                <a:cxn ang="0">
                  <a:pos x="csX3206" y="csY3206"/>
                </a:cxn>
                <a:cxn ang="0">
                  <a:pos x="csX3207" y="csY3207"/>
                </a:cxn>
                <a:cxn ang="0">
                  <a:pos x="csX3208" y="csY3208"/>
                </a:cxn>
                <a:cxn ang="0">
                  <a:pos x="csX3209" y="csY3209"/>
                </a:cxn>
                <a:cxn ang="0">
                  <a:pos x="csX3210" y="csY3210"/>
                </a:cxn>
                <a:cxn ang="0">
                  <a:pos x="csX3211" y="csY3211"/>
                </a:cxn>
                <a:cxn ang="0">
                  <a:pos x="csX3212" y="csY3212"/>
                </a:cxn>
                <a:cxn ang="0">
                  <a:pos x="csX3213" y="csY3213"/>
                </a:cxn>
                <a:cxn ang="0">
                  <a:pos x="csX3214" y="csY3214"/>
                </a:cxn>
                <a:cxn ang="0">
                  <a:pos x="csX3215" y="csY3215"/>
                </a:cxn>
                <a:cxn ang="0">
                  <a:pos x="csX3216" y="csY3216"/>
                </a:cxn>
                <a:cxn ang="0">
                  <a:pos x="csX3217" y="csY3217"/>
                </a:cxn>
                <a:cxn ang="0">
                  <a:pos x="csX3218" y="csY3218"/>
                </a:cxn>
                <a:cxn ang="0">
                  <a:pos x="csX3219" y="csY3219"/>
                </a:cxn>
                <a:cxn ang="0">
                  <a:pos x="csX3220" y="csY3220"/>
                </a:cxn>
                <a:cxn ang="0">
                  <a:pos x="csX3221" y="csY3221"/>
                </a:cxn>
                <a:cxn ang="0">
                  <a:pos x="csX3222" y="csY3222"/>
                </a:cxn>
                <a:cxn ang="0">
                  <a:pos x="csX3223" y="csY3223"/>
                </a:cxn>
                <a:cxn ang="0">
                  <a:pos x="csX3224" y="csY3224"/>
                </a:cxn>
                <a:cxn ang="0">
                  <a:pos x="csX3225" y="csY3225"/>
                </a:cxn>
                <a:cxn ang="0">
                  <a:pos x="csX3226" y="csY3226"/>
                </a:cxn>
                <a:cxn ang="0">
                  <a:pos x="csX3227" y="csY3227"/>
                </a:cxn>
                <a:cxn ang="0">
                  <a:pos x="csX3228" y="csY3228"/>
                </a:cxn>
                <a:cxn ang="0">
                  <a:pos x="csX3229" y="csY3229"/>
                </a:cxn>
                <a:cxn ang="0">
                  <a:pos x="csX3230" y="csY3230"/>
                </a:cxn>
                <a:cxn ang="0">
                  <a:pos x="csX3231" y="csY3231"/>
                </a:cxn>
                <a:cxn ang="0">
                  <a:pos x="csX3232" y="csY3232"/>
                </a:cxn>
                <a:cxn ang="0">
                  <a:pos x="csX3233" y="csY3233"/>
                </a:cxn>
                <a:cxn ang="0">
                  <a:pos x="csX3234" y="csY3234"/>
                </a:cxn>
                <a:cxn ang="0">
                  <a:pos x="csX3235" y="csY3235"/>
                </a:cxn>
                <a:cxn ang="0">
                  <a:pos x="csX3236" y="csY3236"/>
                </a:cxn>
                <a:cxn ang="0">
                  <a:pos x="csX3237" y="csY3237"/>
                </a:cxn>
                <a:cxn ang="0">
                  <a:pos x="csX3238" y="csY3238"/>
                </a:cxn>
                <a:cxn ang="0">
                  <a:pos x="csX3239" y="csY3239"/>
                </a:cxn>
                <a:cxn ang="0">
                  <a:pos x="csX3240" y="csY3240"/>
                </a:cxn>
                <a:cxn ang="0">
                  <a:pos x="csX3241" y="csY3241"/>
                </a:cxn>
                <a:cxn ang="0">
                  <a:pos x="csX3242" y="csY3242"/>
                </a:cxn>
                <a:cxn ang="0">
                  <a:pos x="csX3243" y="csY3243"/>
                </a:cxn>
                <a:cxn ang="0">
                  <a:pos x="csX3244" y="csY3244"/>
                </a:cxn>
                <a:cxn ang="0">
                  <a:pos x="csX3245" y="csY3245"/>
                </a:cxn>
                <a:cxn ang="0">
                  <a:pos x="csX3246" y="csY3246"/>
                </a:cxn>
                <a:cxn ang="0">
                  <a:pos x="csX3247" y="csY3247"/>
                </a:cxn>
                <a:cxn ang="0">
                  <a:pos x="csX3248" y="csY3248"/>
                </a:cxn>
                <a:cxn ang="0">
                  <a:pos x="csX3249" y="csY3249"/>
                </a:cxn>
                <a:cxn ang="0">
                  <a:pos x="csX3250" y="csY3250"/>
                </a:cxn>
                <a:cxn ang="0">
                  <a:pos x="csX3251" y="csY3251"/>
                </a:cxn>
                <a:cxn ang="0">
                  <a:pos x="csX3252" y="csY3252"/>
                </a:cxn>
                <a:cxn ang="0">
                  <a:pos x="csX3253" y="csY3253"/>
                </a:cxn>
                <a:cxn ang="0">
                  <a:pos x="csX3254" y="csY3254"/>
                </a:cxn>
                <a:cxn ang="0">
                  <a:pos x="csX3255" y="csY3255"/>
                </a:cxn>
                <a:cxn ang="0">
                  <a:pos x="csX3256" y="csY3256"/>
                </a:cxn>
                <a:cxn ang="0">
                  <a:pos x="csX3257" y="csY3257"/>
                </a:cxn>
                <a:cxn ang="0">
                  <a:pos x="csX3258" y="csY3258"/>
                </a:cxn>
                <a:cxn ang="0">
                  <a:pos x="csX3259" y="csY3259"/>
                </a:cxn>
                <a:cxn ang="0">
                  <a:pos x="csX3260" y="csY3260"/>
                </a:cxn>
                <a:cxn ang="0">
                  <a:pos x="csX3261" y="csY3261"/>
                </a:cxn>
                <a:cxn ang="0">
                  <a:pos x="csX3262" y="csY3262"/>
                </a:cxn>
                <a:cxn ang="0">
                  <a:pos x="csX3263" y="csY3263"/>
                </a:cxn>
                <a:cxn ang="0">
                  <a:pos x="csX3264" y="csY3264"/>
                </a:cxn>
                <a:cxn ang="0">
                  <a:pos x="csX3265" y="csY3265"/>
                </a:cxn>
                <a:cxn ang="0">
                  <a:pos x="csX3266" y="csY3266"/>
                </a:cxn>
                <a:cxn ang="0">
                  <a:pos x="csX3267" y="csY3267"/>
                </a:cxn>
                <a:cxn ang="0">
                  <a:pos x="csX3268" y="csY3268"/>
                </a:cxn>
                <a:cxn ang="0">
                  <a:pos x="csX3269" y="csY3269"/>
                </a:cxn>
                <a:cxn ang="0">
                  <a:pos x="csX3270" y="csY3270"/>
                </a:cxn>
                <a:cxn ang="0">
                  <a:pos x="csX3271" y="csY3271"/>
                </a:cxn>
                <a:cxn ang="0">
                  <a:pos x="csX3272" y="csY3272"/>
                </a:cxn>
                <a:cxn ang="0">
                  <a:pos x="csX3273" y="csY3273"/>
                </a:cxn>
                <a:cxn ang="0">
                  <a:pos x="csX3274" y="csY3274"/>
                </a:cxn>
                <a:cxn ang="0">
                  <a:pos x="csX3275" y="csY3275"/>
                </a:cxn>
                <a:cxn ang="0">
                  <a:pos x="csX3276" y="csY3276"/>
                </a:cxn>
                <a:cxn ang="0">
                  <a:pos x="csX3277" y="csY3277"/>
                </a:cxn>
                <a:cxn ang="0">
                  <a:pos x="csX3278" y="csY3278"/>
                </a:cxn>
                <a:cxn ang="0">
                  <a:pos x="csX3279" y="csY3279"/>
                </a:cxn>
                <a:cxn ang="0">
                  <a:pos x="csX3280" y="csY3280"/>
                </a:cxn>
                <a:cxn ang="0">
                  <a:pos x="csX3281" y="csY3281"/>
                </a:cxn>
                <a:cxn ang="0">
                  <a:pos x="csX3282" y="csY3282"/>
                </a:cxn>
                <a:cxn ang="0">
                  <a:pos x="csX3283" y="csY3283"/>
                </a:cxn>
                <a:cxn ang="0">
                  <a:pos x="csX3284" y="csY3284"/>
                </a:cxn>
                <a:cxn ang="0">
                  <a:pos x="csX3285" y="csY3285"/>
                </a:cxn>
                <a:cxn ang="0">
                  <a:pos x="csX3286" y="csY3286"/>
                </a:cxn>
                <a:cxn ang="0">
                  <a:pos x="csX3287" y="csY3287"/>
                </a:cxn>
                <a:cxn ang="0">
                  <a:pos x="csX3288" y="csY3288"/>
                </a:cxn>
                <a:cxn ang="0">
                  <a:pos x="csX3289" y="csY3289"/>
                </a:cxn>
                <a:cxn ang="0">
                  <a:pos x="csX3290" y="csY3290"/>
                </a:cxn>
                <a:cxn ang="0">
                  <a:pos x="csX3291" y="csY3291"/>
                </a:cxn>
                <a:cxn ang="0">
                  <a:pos x="csX3292" y="csY3292"/>
                </a:cxn>
                <a:cxn ang="0">
                  <a:pos x="csX3293" y="csY3293"/>
                </a:cxn>
                <a:cxn ang="0">
                  <a:pos x="csX3294" y="csY3294"/>
                </a:cxn>
                <a:cxn ang="0">
                  <a:pos x="csX3295" y="csY3295"/>
                </a:cxn>
                <a:cxn ang="0">
                  <a:pos x="csX3296" y="csY3296"/>
                </a:cxn>
                <a:cxn ang="0">
                  <a:pos x="csX3297" y="csY3297"/>
                </a:cxn>
                <a:cxn ang="0">
                  <a:pos x="csX3298" y="csY3298"/>
                </a:cxn>
                <a:cxn ang="0">
                  <a:pos x="csX3299" y="csY3299"/>
                </a:cxn>
                <a:cxn ang="0">
                  <a:pos x="csX3300" y="csY3300"/>
                </a:cxn>
                <a:cxn ang="0">
                  <a:pos x="csX3301" y="csY3301"/>
                </a:cxn>
                <a:cxn ang="0">
                  <a:pos x="csX3302" y="csY3302"/>
                </a:cxn>
                <a:cxn ang="0">
                  <a:pos x="csX3303" y="csY3303"/>
                </a:cxn>
                <a:cxn ang="0">
                  <a:pos x="csX3304" y="csY3304"/>
                </a:cxn>
                <a:cxn ang="0">
                  <a:pos x="csX3305" y="csY3305"/>
                </a:cxn>
                <a:cxn ang="0">
                  <a:pos x="csX3306" y="csY3306"/>
                </a:cxn>
                <a:cxn ang="0">
                  <a:pos x="csX3307" y="csY3307"/>
                </a:cxn>
                <a:cxn ang="0">
                  <a:pos x="csX3308" y="csY3308"/>
                </a:cxn>
                <a:cxn ang="0">
                  <a:pos x="csX3309" y="csY3309"/>
                </a:cxn>
                <a:cxn ang="0">
                  <a:pos x="csX3310" y="csY3310"/>
                </a:cxn>
                <a:cxn ang="0">
                  <a:pos x="csX3311" y="csY3311"/>
                </a:cxn>
                <a:cxn ang="0">
                  <a:pos x="csX3312" y="csY3312"/>
                </a:cxn>
                <a:cxn ang="0">
                  <a:pos x="csX3313" y="csY3313"/>
                </a:cxn>
                <a:cxn ang="0">
                  <a:pos x="csX3314" y="csY3314"/>
                </a:cxn>
                <a:cxn ang="0">
                  <a:pos x="csX3315" y="csY3315"/>
                </a:cxn>
                <a:cxn ang="0">
                  <a:pos x="csX3316" y="csY3316"/>
                </a:cxn>
                <a:cxn ang="0">
                  <a:pos x="csX3317" y="csY3317"/>
                </a:cxn>
                <a:cxn ang="0">
                  <a:pos x="csX3318" y="csY3318"/>
                </a:cxn>
                <a:cxn ang="0">
                  <a:pos x="csX3319" y="csY3319"/>
                </a:cxn>
                <a:cxn ang="0">
                  <a:pos x="csX3320" y="csY3320"/>
                </a:cxn>
                <a:cxn ang="0">
                  <a:pos x="csX3321" y="csY3321"/>
                </a:cxn>
                <a:cxn ang="0">
                  <a:pos x="csX3322" y="csY3322"/>
                </a:cxn>
                <a:cxn ang="0">
                  <a:pos x="csX3323" y="csY3323"/>
                </a:cxn>
                <a:cxn ang="0">
                  <a:pos x="csX3324" y="csY3324"/>
                </a:cxn>
                <a:cxn ang="0">
                  <a:pos x="csX3325" y="csY3325"/>
                </a:cxn>
                <a:cxn ang="0">
                  <a:pos x="csX3326" y="csY3326"/>
                </a:cxn>
                <a:cxn ang="0">
                  <a:pos x="csX3327" y="csY3327"/>
                </a:cxn>
                <a:cxn ang="0">
                  <a:pos x="csX3328" y="csY3328"/>
                </a:cxn>
                <a:cxn ang="0">
                  <a:pos x="csX3329" y="csY3329"/>
                </a:cxn>
                <a:cxn ang="0">
                  <a:pos x="csX3330" y="csY3330"/>
                </a:cxn>
                <a:cxn ang="0">
                  <a:pos x="csX3331" y="csY3331"/>
                </a:cxn>
                <a:cxn ang="0">
                  <a:pos x="csX3332" y="csY3332"/>
                </a:cxn>
                <a:cxn ang="0">
                  <a:pos x="csX3333" y="csY3333"/>
                </a:cxn>
                <a:cxn ang="0">
                  <a:pos x="csX3334" y="csY3334"/>
                </a:cxn>
                <a:cxn ang="0">
                  <a:pos x="csX3335" y="csY3335"/>
                </a:cxn>
                <a:cxn ang="0">
                  <a:pos x="csX3336" y="csY3336"/>
                </a:cxn>
                <a:cxn ang="0">
                  <a:pos x="csX3337" y="csY3337"/>
                </a:cxn>
                <a:cxn ang="0">
                  <a:pos x="csX3338" y="csY3338"/>
                </a:cxn>
                <a:cxn ang="0">
                  <a:pos x="csX3339" y="csY3339"/>
                </a:cxn>
                <a:cxn ang="0">
                  <a:pos x="csX3340" y="csY3340"/>
                </a:cxn>
                <a:cxn ang="0">
                  <a:pos x="csX3341" y="csY3341"/>
                </a:cxn>
                <a:cxn ang="0">
                  <a:pos x="csX3342" y="csY3342"/>
                </a:cxn>
                <a:cxn ang="0">
                  <a:pos x="csX3343" y="csY3343"/>
                </a:cxn>
                <a:cxn ang="0">
                  <a:pos x="csX3344" y="csY3344"/>
                </a:cxn>
                <a:cxn ang="0">
                  <a:pos x="csX3345" y="csY3345"/>
                </a:cxn>
                <a:cxn ang="0">
                  <a:pos x="csX3346" y="csY3346"/>
                </a:cxn>
                <a:cxn ang="0">
                  <a:pos x="csX3347" y="csY3347"/>
                </a:cxn>
                <a:cxn ang="0">
                  <a:pos x="csX3348" y="csY3348"/>
                </a:cxn>
                <a:cxn ang="0">
                  <a:pos x="csX3349" y="csY3349"/>
                </a:cxn>
                <a:cxn ang="0">
                  <a:pos x="csX3350" y="csY3350"/>
                </a:cxn>
                <a:cxn ang="0">
                  <a:pos x="csX3351" y="csY3351"/>
                </a:cxn>
                <a:cxn ang="0">
                  <a:pos x="csX3352" y="csY3352"/>
                </a:cxn>
                <a:cxn ang="0">
                  <a:pos x="csX3353" y="csY3353"/>
                </a:cxn>
                <a:cxn ang="0">
                  <a:pos x="csX3354" y="csY3354"/>
                </a:cxn>
                <a:cxn ang="0">
                  <a:pos x="csX3355" y="csY3355"/>
                </a:cxn>
                <a:cxn ang="0">
                  <a:pos x="csX3356" y="csY3356"/>
                </a:cxn>
                <a:cxn ang="0">
                  <a:pos x="csX3357" y="csY3357"/>
                </a:cxn>
                <a:cxn ang="0">
                  <a:pos x="csX3358" y="csY3358"/>
                </a:cxn>
                <a:cxn ang="0">
                  <a:pos x="csX3359" y="csY3359"/>
                </a:cxn>
                <a:cxn ang="0">
                  <a:pos x="csX3360" y="csY3360"/>
                </a:cxn>
                <a:cxn ang="0">
                  <a:pos x="csX3361" y="csY3361"/>
                </a:cxn>
                <a:cxn ang="0">
                  <a:pos x="csX3362" y="csY3362"/>
                </a:cxn>
                <a:cxn ang="0">
                  <a:pos x="csX3363" y="csY3363"/>
                </a:cxn>
                <a:cxn ang="0">
                  <a:pos x="csX3364" y="csY3364"/>
                </a:cxn>
                <a:cxn ang="0">
                  <a:pos x="csX3365" y="csY3365"/>
                </a:cxn>
                <a:cxn ang="0">
                  <a:pos x="csX3366" y="csY3366"/>
                </a:cxn>
                <a:cxn ang="0">
                  <a:pos x="csX3367" y="csY3367"/>
                </a:cxn>
                <a:cxn ang="0">
                  <a:pos x="csX3368" y="csY3368"/>
                </a:cxn>
                <a:cxn ang="0">
                  <a:pos x="csX3369" y="csY3369"/>
                </a:cxn>
                <a:cxn ang="0">
                  <a:pos x="csX3370" y="csY3370"/>
                </a:cxn>
                <a:cxn ang="0">
                  <a:pos x="csX3371" y="csY3371"/>
                </a:cxn>
                <a:cxn ang="0">
                  <a:pos x="csX3372" y="csY3372"/>
                </a:cxn>
                <a:cxn ang="0">
                  <a:pos x="csX3373" y="csY3373"/>
                </a:cxn>
                <a:cxn ang="0">
                  <a:pos x="csX3374" y="csY3374"/>
                </a:cxn>
                <a:cxn ang="0">
                  <a:pos x="csX3375" y="csY3375"/>
                </a:cxn>
                <a:cxn ang="0">
                  <a:pos x="csX3376" y="csY3376"/>
                </a:cxn>
                <a:cxn ang="0">
                  <a:pos x="csX3377" y="csY3377"/>
                </a:cxn>
                <a:cxn ang="0">
                  <a:pos x="csX3378" y="csY3378"/>
                </a:cxn>
                <a:cxn ang="0">
                  <a:pos x="csX3379" y="csY3379"/>
                </a:cxn>
                <a:cxn ang="0">
                  <a:pos x="csX3380" y="csY3380"/>
                </a:cxn>
                <a:cxn ang="0">
                  <a:pos x="csX3381" y="csY3381"/>
                </a:cxn>
                <a:cxn ang="0">
                  <a:pos x="csX3382" y="csY3382"/>
                </a:cxn>
                <a:cxn ang="0">
                  <a:pos x="csX3383" y="csY3383"/>
                </a:cxn>
                <a:cxn ang="0">
                  <a:pos x="csX3384" y="csY3384"/>
                </a:cxn>
                <a:cxn ang="0">
                  <a:pos x="csX3385" y="csY3385"/>
                </a:cxn>
                <a:cxn ang="0">
                  <a:pos x="csX3386" y="csY3386"/>
                </a:cxn>
                <a:cxn ang="0">
                  <a:pos x="csX3387" y="csY3387"/>
                </a:cxn>
                <a:cxn ang="0">
                  <a:pos x="csX3388" y="csY3388"/>
                </a:cxn>
                <a:cxn ang="0">
                  <a:pos x="csX3389" y="csY3389"/>
                </a:cxn>
                <a:cxn ang="0">
                  <a:pos x="csX3390" y="csY3390"/>
                </a:cxn>
                <a:cxn ang="0">
                  <a:pos x="csX3391" y="csY3391"/>
                </a:cxn>
                <a:cxn ang="0">
                  <a:pos x="csX3392" y="csY3392"/>
                </a:cxn>
                <a:cxn ang="0">
                  <a:pos x="csX3393" y="csY3393"/>
                </a:cxn>
                <a:cxn ang="0">
                  <a:pos x="csX3394" y="csY3394"/>
                </a:cxn>
                <a:cxn ang="0">
                  <a:pos x="csX3395" y="csY3395"/>
                </a:cxn>
                <a:cxn ang="0">
                  <a:pos x="csX3396" y="csY3396"/>
                </a:cxn>
                <a:cxn ang="0">
                  <a:pos x="csX3397" y="csY3397"/>
                </a:cxn>
                <a:cxn ang="0">
                  <a:pos x="csX3398" y="csY3398"/>
                </a:cxn>
                <a:cxn ang="0">
                  <a:pos x="csX3399" y="csY3399"/>
                </a:cxn>
                <a:cxn ang="0">
                  <a:pos x="csX3400" y="csY3400"/>
                </a:cxn>
                <a:cxn ang="0">
                  <a:pos x="csX3401" y="csY3401"/>
                </a:cxn>
                <a:cxn ang="0">
                  <a:pos x="csX3402" y="csY3402"/>
                </a:cxn>
                <a:cxn ang="0">
                  <a:pos x="csX3403" y="csY3403"/>
                </a:cxn>
                <a:cxn ang="0">
                  <a:pos x="csX3404" y="csY3404"/>
                </a:cxn>
                <a:cxn ang="0">
                  <a:pos x="csX3405" y="csY3405"/>
                </a:cxn>
                <a:cxn ang="0">
                  <a:pos x="csX3406" y="csY3406"/>
                </a:cxn>
                <a:cxn ang="0">
                  <a:pos x="csX3407" y="csY3407"/>
                </a:cxn>
                <a:cxn ang="0">
                  <a:pos x="csX3408" y="csY3408"/>
                </a:cxn>
                <a:cxn ang="0">
                  <a:pos x="csX3409" y="csY3409"/>
                </a:cxn>
                <a:cxn ang="0">
                  <a:pos x="csX3410" y="csY3410"/>
                </a:cxn>
                <a:cxn ang="0">
                  <a:pos x="csX3411" y="csY3411"/>
                </a:cxn>
                <a:cxn ang="0">
                  <a:pos x="csX3412" y="csY3412"/>
                </a:cxn>
                <a:cxn ang="0">
                  <a:pos x="csX3413" y="csY3413"/>
                </a:cxn>
                <a:cxn ang="0">
                  <a:pos x="csX3414" y="csY3414"/>
                </a:cxn>
                <a:cxn ang="0">
                  <a:pos x="csX3415" y="csY3415"/>
                </a:cxn>
                <a:cxn ang="0">
                  <a:pos x="csX3416" y="csY3416"/>
                </a:cxn>
                <a:cxn ang="0">
                  <a:pos x="csX3417" y="csY3417"/>
                </a:cxn>
                <a:cxn ang="0">
                  <a:pos x="csX3418" y="csY3418"/>
                </a:cxn>
                <a:cxn ang="0">
                  <a:pos x="csX3419" y="csY3419"/>
                </a:cxn>
                <a:cxn ang="0">
                  <a:pos x="csX3420" y="csY3420"/>
                </a:cxn>
                <a:cxn ang="0">
                  <a:pos x="csX3421" y="csY3421"/>
                </a:cxn>
                <a:cxn ang="0">
                  <a:pos x="csX3422" y="csY3422"/>
                </a:cxn>
                <a:cxn ang="0">
                  <a:pos x="csX3423" y="csY3423"/>
                </a:cxn>
                <a:cxn ang="0">
                  <a:pos x="csX3424" y="csY3424"/>
                </a:cxn>
                <a:cxn ang="0">
                  <a:pos x="csX3425" y="csY3425"/>
                </a:cxn>
                <a:cxn ang="0">
                  <a:pos x="csX3426" y="csY3426"/>
                </a:cxn>
                <a:cxn ang="0">
                  <a:pos x="csX3427" y="csY3427"/>
                </a:cxn>
                <a:cxn ang="0">
                  <a:pos x="csX3428" y="csY3428"/>
                </a:cxn>
                <a:cxn ang="0">
                  <a:pos x="csX3429" y="csY3429"/>
                </a:cxn>
                <a:cxn ang="0">
                  <a:pos x="csX3430" y="csY3430"/>
                </a:cxn>
                <a:cxn ang="0">
                  <a:pos x="csX3431" y="csY3431"/>
                </a:cxn>
                <a:cxn ang="0">
                  <a:pos x="csX3432" y="csY3432"/>
                </a:cxn>
                <a:cxn ang="0">
                  <a:pos x="csX3433" y="csY3433"/>
                </a:cxn>
                <a:cxn ang="0">
                  <a:pos x="csX3434" y="csY3434"/>
                </a:cxn>
                <a:cxn ang="0">
                  <a:pos x="csX3435" y="csY3435"/>
                </a:cxn>
                <a:cxn ang="0">
                  <a:pos x="csX3436" y="csY3436"/>
                </a:cxn>
                <a:cxn ang="0">
                  <a:pos x="csX3437" y="csY3437"/>
                </a:cxn>
                <a:cxn ang="0">
                  <a:pos x="csX3438" y="csY3438"/>
                </a:cxn>
                <a:cxn ang="0">
                  <a:pos x="csX3439" y="csY3439"/>
                </a:cxn>
                <a:cxn ang="0">
                  <a:pos x="csX3440" y="csY3440"/>
                </a:cxn>
                <a:cxn ang="0">
                  <a:pos x="csX3441" y="csY3441"/>
                </a:cxn>
                <a:cxn ang="0">
                  <a:pos x="csX3442" y="csY3442"/>
                </a:cxn>
                <a:cxn ang="0">
                  <a:pos x="csX3443" y="csY3443"/>
                </a:cxn>
                <a:cxn ang="0">
                  <a:pos x="csX3444" y="csY3444"/>
                </a:cxn>
                <a:cxn ang="0">
                  <a:pos x="csX3445" y="csY3445"/>
                </a:cxn>
                <a:cxn ang="0">
                  <a:pos x="csX3446" y="csY3446"/>
                </a:cxn>
                <a:cxn ang="0">
                  <a:pos x="csX3447" y="csY3447"/>
                </a:cxn>
                <a:cxn ang="0">
                  <a:pos x="csX3448" y="csY3448"/>
                </a:cxn>
                <a:cxn ang="0">
                  <a:pos x="csX3449" y="csY3449"/>
                </a:cxn>
                <a:cxn ang="0">
                  <a:pos x="csX3450" y="csY3450"/>
                </a:cxn>
                <a:cxn ang="0">
                  <a:pos x="csX3451" y="csY3451"/>
                </a:cxn>
                <a:cxn ang="0">
                  <a:pos x="csX3452" y="csY3452"/>
                </a:cxn>
                <a:cxn ang="0">
                  <a:pos x="csX3453" y="csY3453"/>
                </a:cxn>
                <a:cxn ang="0">
                  <a:pos x="csX3454" y="csY3454"/>
                </a:cxn>
                <a:cxn ang="0">
                  <a:pos x="csX3455" y="csY3455"/>
                </a:cxn>
                <a:cxn ang="0">
                  <a:pos x="csX3456" y="csY3456"/>
                </a:cxn>
                <a:cxn ang="0">
                  <a:pos x="csX3457" y="csY3457"/>
                </a:cxn>
                <a:cxn ang="0">
                  <a:pos x="csX3458" y="csY3458"/>
                </a:cxn>
                <a:cxn ang="0">
                  <a:pos x="csX3459" y="csY3459"/>
                </a:cxn>
                <a:cxn ang="0">
                  <a:pos x="csX3460" y="csY3460"/>
                </a:cxn>
                <a:cxn ang="0">
                  <a:pos x="csX3461" y="csY3461"/>
                </a:cxn>
                <a:cxn ang="0">
                  <a:pos x="csX3462" y="csY3462"/>
                </a:cxn>
                <a:cxn ang="0">
                  <a:pos x="csX3463" y="csY3463"/>
                </a:cxn>
                <a:cxn ang="0">
                  <a:pos x="csX3464" y="csY3464"/>
                </a:cxn>
                <a:cxn ang="0">
                  <a:pos x="csX3465" y="csY3465"/>
                </a:cxn>
                <a:cxn ang="0">
                  <a:pos x="csX3466" y="csY3466"/>
                </a:cxn>
                <a:cxn ang="0">
                  <a:pos x="csX3467" y="csY3467"/>
                </a:cxn>
                <a:cxn ang="0">
                  <a:pos x="csX3468" y="csY3468"/>
                </a:cxn>
                <a:cxn ang="0">
                  <a:pos x="csX3469" y="csY3469"/>
                </a:cxn>
                <a:cxn ang="0">
                  <a:pos x="csX3470" y="csY3470"/>
                </a:cxn>
                <a:cxn ang="0">
                  <a:pos x="csX3471" y="csY3471"/>
                </a:cxn>
                <a:cxn ang="0">
                  <a:pos x="csX3472" y="csY3472"/>
                </a:cxn>
                <a:cxn ang="0">
                  <a:pos x="csX3473" y="csY3473"/>
                </a:cxn>
                <a:cxn ang="0">
                  <a:pos x="csX3474" y="csY3474"/>
                </a:cxn>
                <a:cxn ang="0">
                  <a:pos x="csX3475" y="csY3475"/>
                </a:cxn>
                <a:cxn ang="0">
                  <a:pos x="csX3476" y="csY3476"/>
                </a:cxn>
                <a:cxn ang="0">
                  <a:pos x="csX3477" y="csY3477"/>
                </a:cxn>
                <a:cxn ang="0">
                  <a:pos x="csX3478" y="csY3478"/>
                </a:cxn>
                <a:cxn ang="0">
                  <a:pos x="csX3479" y="csY3479"/>
                </a:cxn>
                <a:cxn ang="0">
                  <a:pos x="csX3480" y="csY3480"/>
                </a:cxn>
                <a:cxn ang="0">
                  <a:pos x="csX3481" y="csY3481"/>
                </a:cxn>
                <a:cxn ang="0">
                  <a:pos x="csX3482" y="csY3482"/>
                </a:cxn>
                <a:cxn ang="0">
                  <a:pos x="csX3483" y="csY3483"/>
                </a:cxn>
                <a:cxn ang="0">
                  <a:pos x="csX3484" y="csY3484"/>
                </a:cxn>
                <a:cxn ang="0">
                  <a:pos x="csX3485" y="csY3485"/>
                </a:cxn>
                <a:cxn ang="0">
                  <a:pos x="csX3486" y="csY3486"/>
                </a:cxn>
                <a:cxn ang="0">
                  <a:pos x="csX3487" y="csY3487"/>
                </a:cxn>
                <a:cxn ang="0">
                  <a:pos x="csX3488" y="csY3488"/>
                </a:cxn>
                <a:cxn ang="0">
                  <a:pos x="csX3489" y="csY3489"/>
                </a:cxn>
                <a:cxn ang="0">
                  <a:pos x="csX3490" y="csY3490"/>
                </a:cxn>
                <a:cxn ang="0">
                  <a:pos x="csX3491" y="csY3491"/>
                </a:cxn>
                <a:cxn ang="0">
                  <a:pos x="csX3492" y="csY3492"/>
                </a:cxn>
                <a:cxn ang="0">
                  <a:pos x="csX3493" y="csY3493"/>
                </a:cxn>
                <a:cxn ang="0">
                  <a:pos x="csX3494" y="csY3494"/>
                </a:cxn>
                <a:cxn ang="0">
                  <a:pos x="csX3495" y="csY3495"/>
                </a:cxn>
                <a:cxn ang="0">
                  <a:pos x="csX3496" y="csY3496"/>
                </a:cxn>
                <a:cxn ang="0">
                  <a:pos x="csX3497" y="csY3497"/>
                </a:cxn>
                <a:cxn ang="0">
                  <a:pos x="csX3498" y="csY3498"/>
                </a:cxn>
                <a:cxn ang="0">
                  <a:pos x="csX3499" y="csY3499"/>
                </a:cxn>
                <a:cxn ang="0">
                  <a:pos x="csX3500" y="csY3500"/>
                </a:cxn>
                <a:cxn ang="0">
                  <a:pos x="csX3501" y="csY3501"/>
                </a:cxn>
                <a:cxn ang="0">
                  <a:pos x="csX3502" y="csY3502"/>
                </a:cxn>
                <a:cxn ang="0">
                  <a:pos x="csX3503" y="csY3503"/>
                </a:cxn>
                <a:cxn ang="0">
                  <a:pos x="csX3504" y="csY3504"/>
                </a:cxn>
                <a:cxn ang="0">
                  <a:pos x="csX3505" y="csY3505"/>
                </a:cxn>
                <a:cxn ang="0">
                  <a:pos x="csX3506" y="csY3506"/>
                </a:cxn>
                <a:cxn ang="0">
                  <a:pos x="csX3507" y="csY3507"/>
                </a:cxn>
                <a:cxn ang="0">
                  <a:pos x="csX3508" y="csY3508"/>
                </a:cxn>
                <a:cxn ang="0">
                  <a:pos x="csX3509" y="csY3509"/>
                </a:cxn>
                <a:cxn ang="0">
                  <a:pos x="csX3510" y="csY3510"/>
                </a:cxn>
                <a:cxn ang="0">
                  <a:pos x="csX3511" y="csY3511"/>
                </a:cxn>
                <a:cxn ang="0">
                  <a:pos x="csX3512" y="csY3512"/>
                </a:cxn>
                <a:cxn ang="0">
                  <a:pos x="csX3513" y="csY3513"/>
                </a:cxn>
                <a:cxn ang="0">
                  <a:pos x="csX3514" y="csY3514"/>
                </a:cxn>
                <a:cxn ang="0">
                  <a:pos x="csX3515" y="csY3515"/>
                </a:cxn>
                <a:cxn ang="0">
                  <a:pos x="csX3516" y="csY3516"/>
                </a:cxn>
                <a:cxn ang="0">
                  <a:pos x="csX3517" y="csY3517"/>
                </a:cxn>
                <a:cxn ang="0">
                  <a:pos x="csX3518" y="csY3518"/>
                </a:cxn>
                <a:cxn ang="0">
                  <a:pos x="csX3519" y="csY3519"/>
                </a:cxn>
                <a:cxn ang="0">
                  <a:pos x="csX3520" y="csY3520"/>
                </a:cxn>
                <a:cxn ang="0">
                  <a:pos x="csX3521" y="csY3521"/>
                </a:cxn>
                <a:cxn ang="0">
                  <a:pos x="csX3522" y="csY3522"/>
                </a:cxn>
                <a:cxn ang="0">
                  <a:pos x="csX3523" y="csY3523"/>
                </a:cxn>
                <a:cxn ang="0">
                  <a:pos x="csX3524" y="csY3524"/>
                </a:cxn>
                <a:cxn ang="0">
                  <a:pos x="csX3525" y="csY3525"/>
                </a:cxn>
                <a:cxn ang="0">
                  <a:pos x="csX3526" y="csY3526"/>
                </a:cxn>
                <a:cxn ang="0">
                  <a:pos x="csX3527" y="csY3527"/>
                </a:cxn>
                <a:cxn ang="0">
                  <a:pos x="csX3528" y="csY3528"/>
                </a:cxn>
                <a:cxn ang="0">
                  <a:pos x="csX3529" y="csY3529"/>
                </a:cxn>
                <a:cxn ang="0">
                  <a:pos x="csX3530" y="csY3530"/>
                </a:cxn>
                <a:cxn ang="0">
                  <a:pos x="csX3531" y="csY3531"/>
                </a:cxn>
                <a:cxn ang="0">
                  <a:pos x="csX3532" y="csY3532"/>
                </a:cxn>
                <a:cxn ang="0">
                  <a:pos x="csX3533" y="csY3533"/>
                </a:cxn>
                <a:cxn ang="0">
                  <a:pos x="csX3534" y="csY3534"/>
                </a:cxn>
                <a:cxn ang="0">
                  <a:pos x="csX3535" y="csY3535"/>
                </a:cxn>
                <a:cxn ang="0">
                  <a:pos x="csX3536" y="csY3536"/>
                </a:cxn>
                <a:cxn ang="0">
                  <a:pos x="csX3537" y="csY3537"/>
                </a:cxn>
                <a:cxn ang="0">
                  <a:pos x="csX3538" y="csY3538"/>
                </a:cxn>
                <a:cxn ang="0">
                  <a:pos x="csX3539" y="csY3539"/>
                </a:cxn>
                <a:cxn ang="0">
                  <a:pos x="csX3540" y="csY3540"/>
                </a:cxn>
                <a:cxn ang="0">
                  <a:pos x="csX3541" y="csY3541"/>
                </a:cxn>
                <a:cxn ang="0">
                  <a:pos x="csX3542" y="csY3542"/>
                </a:cxn>
                <a:cxn ang="0">
                  <a:pos x="csX3543" y="csY3543"/>
                </a:cxn>
                <a:cxn ang="0">
                  <a:pos x="csX3544" y="csY3544"/>
                </a:cxn>
                <a:cxn ang="0">
                  <a:pos x="csX3545" y="csY3545"/>
                </a:cxn>
                <a:cxn ang="0">
                  <a:pos x="csX3546" y="csY3546"/>
                </a:cxn>
                <a:cxn ang="0">
                  <a:pos x="csX3547" y="csY3547"/>
                </a:cxn>
                <a:cxn ang="0">
                  <a:pos x="csX3548" y="csY3548"/>
                </a:cxn>
                <a:cxn ang="0">
                  <a:pos x="csX3549" y="csY3549"/>
                </a:cxn>
                <a:cxn ang="0">
                  <a:pos x="csX3550" y="csY3550"/>
                </a:cxn>
                <a:cxn ang="0">
                  <a:pos x="csX3551" y="csY3551"/>
                </a:cxn>
                <a:cxn ang="0">
                  <a:pos x="csX3552" y="csY3552"/>
                </a:cxn>
                <a:cxn ang="0">
                  <a:pos x="csX3553" y="csY3553"/>
                </a:cxn>
                <a:cxn ang="0">
                  <a:pos x="csX3554" y="csY3554"/>
                </a:cxn>
                <a:cxn ang="0">
                  <a:pos x="csX3555" y="csY3555"/>
                </a:cxn>
                <a:cxn ang="0">
                  <a:pos x="csX3556" y="csY3556"/>
                </a:cxn>
                <a:cxn ang="0">
                  <a:pos x="csX3557" y="csY3557"/>
                </a:cxn>
                <a:cxn ang="0">
                  <a:pos x="csX3558" y="csY3558"/>
                </a:cxn>
                <a:cxn ang="0">
                  <a:pos x="csX3559" y="csY3559"/>
                </a:cxn>
                <a:cxn ang="0">
                  <a:pos x="csX3560" y="csY3560"/>
                </a:cxn>
                <a:cxn ang="0">
                  <a:pos x="csX3561" y="csY3561"/>
                </a:cxn>
                <a:cxn ang="0">
                  <a:pos x="csX3562" y="csY3562"/>
                </a:cxn>
                <a:cxn ang="0">
                  <a:pos x="csX3563" y="csY3563"/>
                </a:cxn>
                <a:cxn ang="0">
                  <a:pos x="csX3564" y="csY3564"/>
                </a:cxn>
                <a:cxn ang="0">
                  <a:pos x="csX3565" y="csY3565"/>
                </a:cxn>
                <a:cxn ang="0">
                  <a:pos x="csX3566" y="csY3566"/>
                </a:cxn>
                <a:cxn ang="0">
                  <a:pos x="csX3567" y="csY3567"/>
                </a:cxn>
                <a:cxn ang="0">
                  <a:pos x="csX3568" y="csY3568"/>
                </a:cxn>
                <a:cxn ang="0">
                  <a:pos x="csX3569" y="csY3569"/>
                </a:cxn>
                <a:cxn ang="0">
                  <a:pos x="csX3570" y="csY3570"/>
                </a:cxn>
                <a:cxn ang="0">
                  <a:pos x="csX3571" y="csY3571"/>
                </a:cxn>
                <a:cxn ang="0">
                  <a:pos x="csX3572" y="csY3572"/>
                </a:cxn>
                <a:cxn ang="0">
                  <a:pos x="csX3573" y="csY3573"/>
                </a:cxn>
                <a:cxn ang="0">
                  <a:pos x="csX3574" y="csY3574"/>
                </a:cxn>
                <a:cxn ang="0">
                  <a:pos x="csX3575" y="csY3575"/>
                </a:cxn>
                <a:cxn ang="0">
                  <a:pos x="csX3576" y="csY3576"/>
                </a:cxn>
                <a:cxn ang="0">
                  <a:pos x="csX3577" y="csY3577"/>
                </a:cxn>
                <a:cxn ang="0">
                  <a:pos x="csX3578" y="csY3578"/>
                </a:cxn>
                <a:cxn ang="0">
                  <a:pos x="csX3579" y="csY3579"/>
                </a:cxn>
                <a:cxn ang="0">
                  <a:pos x="csX3580" y="csY3580"/>
                </a:cxn>
                <a:cxn ang="0">
                  <a:pos x="csX3581" y="csY3581"/>
                </a:cxn>
                <a:cxn ang="0">
                  <a:pos x="csX3582" y="csY3582"/>
                </a:cxn>
                <a:cxn ang="0">
                  <a:pos x="csX3583" y="csY3583"/>
                </a:cxn>
                <a:cxn ang="0">
                  <a:pos x="csX3584" y="csY3584"/>
                </a:cxn>
                <a:cxn ang="0">
                  <a:pos x="csX3585" y="csY3585"/>
                </a:cxn>
                <a:cxn ang="0">
                  <a:pos x="csX3586" y="csY3586"/>
                </a:cxn>
                <a:cxn ang="0">
                  <a:pos x="csX3587" y="csY3587"/>
                </a:cxn>
                <a:cxn ang="0">
                  <a:pos x="csX3588" y="csY3588"/>
                </a:cxn>
                <a:cxn ang="0">
                  <a:pos x="csX3589" y="csY3589"/>
                </a:cxn>
                <a:cxn ang="0">
                  <a:pos x="csX3590" y="csY3590"/>
                </a:cxn>
                <a:cxn ang="0">
                  <a:pos x="csX3591" y="csY3591"/>
                </a:cxn>
                <a:cxn ang="0">
                  <a:pos x="csX3592" y="csY3592"/>
                </a:cxn>
                <a:cxn ang="0">
                  <a:pos x="csX3593" y="csY3593"/>
                </a:cxn>
                <a:cxn ang="0">
                  <a:pos x="csX3594" y="csY3594"/>
                </a:cxn>
                <a:cxn ang="0">
                  <a:pos x="csX3595" y="csY3595"/>
                </a:cxn>
                <a:cxn ang="0">
                  <a:pos x="csX3596" y="csY3596"/>
                </a:cxn>
                <a:cxn ang="0">
                  <a:pos x="csX3597" y="csY3597"/>
                </a:cxn>
                <a:cxn ang="0">
                  <a:pos x="csX3598" y="csY3598"/>
                </a:cxn>
                <a:cxn ang="0">
                  <a:pos x="csX3599" y="csY3599"/>
                </a:cxn>
                <a:cxn ang="0">
                  <a:pos x="csX3600" y="csY3600"/>
                </a:cxn>
                <a:cxn ang="0">
                  <a:pos x="csX3601" y="csY3601"/>
                </a:cxn>
                <a:cxn ang="0">
                  <a:pos x="csX3602" y="csY3602"/>
                </a:cxn>
                <a:cxn ang="0">
                  <a:pos x="csX3603" y="csY3603"/>
                </a:cxn>
                <a:cxn ang="0">
                  <a:pos x="csX3604" y="csY3604"/>
                </a:cxn>
                <a:cxn ang="0">
                  <a:pos x="csX3605" y="csY3605"/>
                </a:cxn>
                <a:cxn ang="0">
                  <a:pos x="csX3606" y="csY3606"/>
                </a:cxn>
                <a:cxn ang="0">
                  <a:pos x="csX3607" y="csY3607"/>
                </a:cxn>
                <a:cxn ang="0">
                  <a:pos x="csX3608" y="csY3608"/>
                </a:cxn>
                <a:cxn ang="0">
                  <a:pos x="csX3609" y="csY3609"/>
                </a:cxn>
                <a:cxn ang="0">
                  <a:pos x="csX3610" y="csY3610"/>
                </a:cxn>
                <a:cxn ang="0">
                  <a:pos x="csX3611" y="csY3611"/>
                </a:cxn>
                <a:cxn ang="0">
                  <a:pos x="csX3612" y="csY3612"/>
                </a:cxn>
                <a:cxn ang="0">
                  <a:pos x="csX3613" y="csY3613"/>
                </a:cxn>
                <a:cxn ang="0">
                  <a:pos x="csX3614" y="csY3614"/>
                </a:cxn>
                <a:cxn ang="0">
                  <a:pos x="csX3615" y="csY3615"/>
                </a:cxn>
                <a:cxn ang="0">
                  <a:pos x="csX3616" y="csY3616"/>
                </a:cxn>
                <a:cxn ang="0">
                  <a:pos x="csX3617" y="csY3617"/>
                </a:cxn>
                <a:cxn ang="0">
                  <a:pos x="csX3618" y="csY3618"/>
                </a:cxn>
                <a:cxn ang="0">
                  <a:pos x="csX3619" y="csY3619"/>
                </a:cxn>
                <a:cxn ang="0">
                  <a:pos x="csX3620" y="csY3620"/>
                </a:cxn>
                <a:cxn ang="0">
                  <a:pos x="csX3621" y="csY3621"/>
                </a:cxn>
                <a:cxn ang="0">
                  <a:pos x="csX3622" y="csY3622"/>
                </a:cxn>
                <a:cxn ang="0">
                  <a:pos x="csX3623" y="csY3623"/>
                </a:cxn>
                <a:cxn ang="0">
                  <a:pos x="csX3624" y="csY3624"/>
                </a:cxn>
                <a:cxn ang="0">
                  <a:pos x="csX3625" y="csY3625"/>
                </a:cxn>
                <a:cxn ang="0">
                  <a:pos x="csX3626" y="csY3626"/>
                </a:cxn>
                <a:cxn ang="0">
                  <a:pos x="csX3627" y="csY3627"/>
                </a:cxn>
                <a:cxn ang="0">
                  <a:pos x="csX3628" y="csY3628"/>
                </a:cxn>
                <a:cxn ang="0">
                  <a:pos x="csX3629" y="csY3629"/>
                </a:cxn>
                <a:cxn ang="0">
                  <a:pos x="csX3630" y="csY3630"/>
                </a:cxn>
                <a:cxn ang="0">
                  <a:pos x="csX3631" y="csY3631"/>
                </a:cxn>
                <a:cxn ang="0">
                  <a:pos x="csX3632" y="csY3632"/>
                </a:cxn>
                <a:cxn ang="0">
                  <a:pos x="csX3633" y="csY3633"/>
                </a:cxn>
                <a:cxn ang="0">
                  <a:pos x="csX3634" y="csY3634"/>
                </a:cxn>
                <a:cxn ang="0">
                  <a:pos x="csX3635" y="csY3635"/>
                </a:cxn>
                <a:cxn ang="0">
                  <a:pos x="csX3636" y="csY3636"/>
                </a:cxn>
                <a:cxn ang="0">
                  <a:pos x="csX3637" y="csY3637"/>
                </a:cxn>
                <a:cxn ang="0">
                  <a:pos x="csX3638" y="csY3638"/>
                </a:cxn>
                <a:cxn ang="0">
                  <a:pos x="csX3639" y="csY3639"/>
                </a:cxn>
                <a:cxn ang="0">
                  <a:pos x="csX3640" y="csY3640"/>
                </a:cxn>
                <a:cxn ang="0">
                  <a:pos x="csX3641" y="csY3641"/>
                </a:cxn>
                <a:cxn ang="0">
                  <a:pos x="csX3642" y="csY3642"/>
                </a:cxn>
                <a:cxn ang="0">
                  <a:pos x="csX3643" y="csY3643"/>
                </a:cxn>
                <a:cxn ang="0">
                  <a:pos x="csX3644" y="csY3644"/>
                </a:cxn>
                <a:cxn ang="0">
                  <a:pos x="csX3645" y="csY3645"/>
                </a:cxn>
                <a:cxn ang="0">
                  <a:pos x="csX3646" y="csY3646"/>
                </a:cxn>
                <a:cxn ang="0">
                  <a:pos x="csX3647" y="csY3647"/>
                </a:cxn>
                <a:cxn ang="0">
                  <a:pos x="csX3648" y="csY3648"/>
                </a:cxn>
                <a:cxn ang="0">
                  <a:pos x="csX3649" y="csY3649"/>
                </a:cxn>
                <a:cxn ang="0">
                  <a:pos x="csX3650" y="csY3650"/>
                </a:cxn>
                <a:cxn ang="0">
                  <a:pos x="csX3651" y="csY3651"/>
                </a:cxn>
                <a:cxn ang="0">
                  <a:pos x="csX3652" y="csY3652"/>
                </a:cxn>
                <a:cxn ang="0">
                  <a:pos x="csX3653" y="csY3653"/>
                </a:cxn>
                <a:cxn ang="0">
                  <a:pos x="csX3654" y="csY3654"/>
                </a:cxn>
                <a:cxn ang="0">
                  <a:pos x="csX3655" y="csY3655"/>
                </a:cxn>
                <a:cxn ang="0">
                  <a:pos x="csX3656" y="csY3656"/>
                </a:cxn>
                <a:cxn ang="0">
                  <a:pos x="csX3657" y="csY3657"/>
                </a:cxn>
                <a:cxn ang="0">
                  <a:pos x="csX3658" y="csY3658"/>
                </a:cxn>
                <a:cxn ang="0">
                  <a:pos x="csX3659" y="csY3659"/>
                </a:cxn>
                <a:cxn ang="0">
                  <a:pos x="csX3660" y="csY3660"/>
                </a:cxn>
                <a:cxn ang="0">
                  <a:pos x="csX3661" y="csY3661"/>
                </a:cxn>
                <a:cxn ang="0">
                  <a:pos x="csX3662" y="csY3662"/>
                </a:cxn>
                <a:cxn ang="0">
                  <a:pos x="csX3663" y="csY3663"/>
                </a:cxn>
                <a:cxn ang="0">
                  <a:pos x="csX3664" y="csY3664"/>
                </a:cxn>
                <a:cxn ang="0">
                  <a:pos x="csX3665" y="csY3665"/>
                </a:cxn>
                <a:cxn ang="0">
                  <a:pos x="csX3666" y="csY3666"/>
                </a:cxn>
                <a:cxn ang="0">
                  <a:pos x="csX3667" y="csY3667"/>
                </a:cxn>
                <a:cxn ang="0">
                  <a:pos x="csX3668" y="csY3668"/>
                </a:cxn>
                <a:cxn ang="0">
                  <a:pos x="csX3669" y="csY3669"/>
                </a:cxn>
                <a:cxn ang="0">
                  <a:pos x="csX3670" y="csY3670"/>
                </a:cxn>
                <a:cxn ang="0">
                  <a:pos x="csX3671" y="csY3671"/>
                </a:cxn>
                <a:cxn ang="0">
                  <a:pos x="csX3672" y="csY3672"/>
                </a:cxn>
                <a:cxn ang="0">
                  <a:pos x="csX3673" y="csY3673"/>
                </a:cxn>
                <a:cxn ang="0">
                  <a:pos x="csX3674" y="csY3674"/>
                </a:cxn>
                <a:cxn ang="0">
                  <a:pos x="csX3675" y="csY3675"/>
                </a:cxn>
                <a:cxn ang="0">
                  <a:pos x="csX3676" y="csY3676"/>
                </a:cxn>
                <a:cxn ang="0">
                  <a:pos x="csX3677" y="csY3677"/>
                </a:cxn>
                <a:cxn ang="0">
                  <a:pos x="csX3678" y="csY3678"/>
                </a:cxn>
                <a:cxn ang="0">
                  <a:pos x="csX3679" y="csY3679"/>
                </a:cxn>
                <a:cxn ang="0">
                  <a:pos x="csX3680" y="csY3680"/>
                </a:cxn>
                <a:cxn ang="0">
                  <a:pos x="csX3681" y="csY3681"/>
                </a:cxn>
                <a:cxn ang="0">
                  <a:pos x="csX3682" y="csY3682"/>
                </a:cxn>
                <a:cxn ang="0">
                  <a:pos x="csX3683" y="csY3683"/>
                </a:cxn>
                <a:cxn ang="0">
                  <a:pos x="csX3684" y="csY3684"/>
                </a:cxn>
                <a:cxn ang="0">
                  <a:pos x="csX3685" y="csY3685"/>
                </a:cxn>
                <a:cxn ang="0">
                  <a:pos x="csX3686" y="csY3686"/>
                </a:cxn>
                <a:cxn ang="0">
                  <a:pos x="csX3687" y="csY3687"/>
                </a:cxn>
                <a:cxn ang="0">
                  <a:pos x="csX3688" y="csY3688"/>
                </a:cxn>
                <a:cxn ang="0">
                  <a:pos x="csX3689" y="csY3689"/>
                </a:cxn>
                <a:cxn ang="0">
                  <a:pos x="csX3690" y="csY3690"/>
                </a:cxn>
                <a:cxn ang="0">
                  <a:pos x="csX3691" y="csY3691"/>
                </a:cxn>
                <a:cxn ang="0">
                  <a:pos x="csX3692" y="csY3692"/>
                </a:cxn>
                <a:cxn ang="0">
                  <a:pos x="csX3693" y="csY3693"/>
                </a:cxn>
                <a:cxn ang="0">
                  <a:pos x="csX3694" y="csY3694"/>
                </a:cxn>
                <a:cxn ang="0">
                  <a:pos x="csX3695" y="csY3695"/>
                </a:cxn>
                <a:cxn ang="0">
                  <a:pos x="csX3696" y="csY3696"/>
                </a:cxn>
                <a:cxn ang="0">
                  <a:pos x="csX3697" y="csY3697"/>
                </a:cxn>
                <a:cxn ang="0">
                  <a:pos x="csX3698" y="csY3698"/>
                </a:cxn>
                <a:cxn ang="0">
                  <a:pos x="csX3699" y="csY3699"/>
                </a:cxn>
                <a:cxn ang="0">
                  <a:pos x="csX3700" y="csY3700"/>
                </a:cxn>
                <a:cxn ang="0">
                  <a:pos x="csX3701" y="csY3701"/>
                </a:cxn>
                <a:cxn ang="0">
                  <a:pos x="csX3702" y="csY3702"/>
                </a:cxn>
                <a:cxn ang="0">
                  <a:pos x="csX3703" y="csY3703"/>
                </a:cxn>
                <a:cxn ang="0">
                  <a:pos x="csX3704" y="csY3704"/>
                </a:cxn>
                <a:cxn ang="0">
                  <a:pos x="csX3705" y="csY3705"/>
                </a:cxn>
                <a:cxn ang="0">
                  <a:pos x="csX3706" y="csY3706"/>
                </a:cxn>
                <a:cxn ang="0">
                  <a:pos x="csX3707" y="csY3707"/>
                </a:cxn>
                <a:cxn ang="0">
                  <a:pos x="csX3708" y="csY3708"/>
                </a:cxn>
                <a:cxn ang="0">
                  <a:pos x="csX3709" y="csY3709"/>
                </a:cxn>
                <a:cxn ang="0">
                  <a:pos x="csX3710" y="csY3710"/>
                </a:cxn>
                <a:cxn ang="0">
                  <a:pos x="csX3711" y="csY3711"/>
                </a:cxn>
                <a:cxn ang="0">
                  <a:pos x="csX3712" y="csY3712"/>
                </a:cxn>
                <a:cxn ang="0">
                  <a:pos x="csX3713" y="csY3713"/>
                </a:cxn>
                <a:cxn ang="0">
                  <a:pos x="csX3714" y="csY3714"/>
                </a:cxn>
                <a:cxn ang="0">
                  <a:pos x="csX3715" y="csY3715"/>
                </a:cxn>
                <a:cxn ang="0">
                  <a:pos x="csX3716" y="csY3716"/>
                </a:cxn>
                <a:cxn ang="0">
                  <a:pos x="csX3717" y="csY3717"/>
                </a:cxn>
                <a:cxn ang="0">
                  <a:pos x="csX3718" y="csY3718"/>
                </a:cxn>
                <a:cxn ang="0">
                  <a:pos x="csX3719" y="csY3719"/>
                </a:cxn>
                <a:cxn ang="0">
                  <a:pos x="csX3720" y="csY3720"/>
                </a:cxn>
                <a:cxn ang="0">
                  <a:pos x="csX3721" y="csY3721"/>
                </a:cxn>
                <a:cxn ang="0">
                  <a:pos x="csX3722" y="csY3722"/>
                </a:cxn>
                <a:cxn ang="0">
                  <a:pos x="csX3723" y="csY3723"/>
                </a:cxn>
                <a:cxn ang="0">
                  <a:pos x="csX3724" y="csY3724"/>
                </a:cxn>
                <a:cxn ang="0">
                  <a:pos x="csX3725" y="csY3725"/>
                </a:cxn>
                <a:cxn ang="0">
                  <a:pos x="csX3726" y="csY3726"/>
                </a:cxn>
                <a:cxn ang="0">
                  <a:pos x="csX3727" y="csY3727"/>
                </a:cxn>
                <a:cxn ang="0">
                  <a:pos x="csX3728" y="csY3728"/>
                </a:cxn>
                <a:cxn ang="0">
                  <a:pos x="csX3729" y="csY3729"/>
                </a:cxn>
                <a:cxn ang="0">
                  <a:pos x="csX3730" y="csY3730"/>
                </a:cxn>
                <a:cxn ang="0">
                  <a:pos x="csX3731" y="csY3731"/>
                </a:cxn>
                <a:cxn ang="0">
                  <a:pos x="csX3732" y="csY3732"/>
                </a:cxn>
                <a:cxn ang="0">
                  <a:pos x="csX3733" y="csY3733"/>
                </a:cxn>
                <a:cxn ang="0">
                  <a:pos x="csX3734" y="csY3734"/>
                </a:cxn>
                <a:cxn ang="0">
                  <a:pos x="csX3735" y="csY3735"/>
                </a:cxn>
                <a:cxn ang="0">
                  <a:pos x="csX3736" y="csY3736"/>
                </a:cxn>
                <a:cxn ang="0">
                  <a:pos x="csX3737" y="csY3737"/>
                </a:cxn>
                <a:cxn ang="0">
                  <a:pos x="csX3738" y="csY3738"/>
                </a:cxn>
                <a:cxn ang="0">
                  <a:pos x="csX3739" y="csY3739"/>
                </a:cxn>
                <a:cxn ang="0">
                  <a:pos x="csX3740" y="csY3740"/>
                </a:cxn>
                <a:cxn ang="0">
                  <a:pos x="csX3741" y="csY3741"/>
                </a:cxn>
                <a:cxn ang="0">
                  <a:pos x="csX3742" y="csY3742"/>
                </a:cxn>
                <a:cxn ang="0">
                  <a:pos x="csX3743" y="csY3743"/>
                </a:cxn>
                <a:cxn ang="0">
                  <a:pos x="csX3744" y="csY3744"/>
                </a:cxn>
                <a:cxn ang="0">
                  <a:pos x="csX3745" y="csY3745"/>
                </a:cxn>
                <a:cxn ang="0">
                  <a:pos x="csX3746" y="csY3746"/>
                </a:cxn>
                <a:cxn ang="0">
                  <a:pos x="csX3747" y="csY3747"/>
                </a:cxn>
                <a:cxn ang="0">
                  <a:pos x="csX3748" y="csY3748"/>
                </a:cxn>
                <a:cxn ang="0">
                  <a:pos x="csX3749" y="csY3749"/>
                </a:cxn>
                <a:cxn ang="0">
                  <a:pos x="csX3750" y="csY3750"/>
                </a:cxn>
                <a:cxn ang="0">
                  <a:pos x="csX3751" y="csY3751"/>
                </a:cxn>
                <a:cxn ang="0">
                  <a:pos x="csX3752" y="csY3752"/>
                </a:cxn>
                <a:cxn ang="0">
                  <a:pos x="csX3753" y="csY3753"/>
                </a:cxn>
                <a:cxn ang="0">
                  <a:pos x="csX3754" y="csY3754"/>
                </a:cxn>
                <a:cxn ang="0">
                  <a:pos x="csX3755" y="csY3755"/>
                </a:cxn>
                <a:cxn ang="0">
                  <a:pos x="csX3756" y="csY3756"/>
                </a:cxn>
                <a:cxn ang="0">
                  <a:pos x="csX3757" y="csY3757"/>
                </a:cxn>
                <a:cxn ang="0">
                  <a:pos x="csX3758" y="csY3758"/>
                </a:cxn>
                <a:cxn ang="0">
                  <a:pos x="csX3759" y="csY3759"/>
                </a:cxn>
                <a:cxn ang="0">
                  <a:pos x="csX3760" y="csY3760"/>
                </a:cxn>
                <a:cxn ang="0">
                  <a:pos x="csX3761" y="csY3761"/>
                </a:cxn>
                <a:cxn ang="0">
                  <a:pos x="csX3762" y="csY3762"/>
                </a:cxn>
                <a:cxn ang="0">
                  <a:pos x="csX3763" y="csY3763"/>
                </a:cxn>
                <a:cxn ang="0">
                  <a:pos x="csX3764" y="csY3764"/>
                </a:cxn>
                <a:cxn ang="0">
                  <a:pos x="csX3765" y="csY3765"/>
                </a:cxn>
                <a:cxn ang="0">
                  <a:pos x="csX3766" y="csY3766"/>
                </a:cxn>
                <a:cxn ang="0">
                  <a:pos x="csX3767" y="csY3767"/>
                </a:cxn>
                <a:cxn ang="0">
                  <a:pos x="csX3768" y="csY3768"/>
                </a:cxn>
                <a:cxn ang="0">
                  <a:pos x="csX3769" y="csY3769"/>
                </a:cxn>
                <a:cxn ang="0">
                  <a:pos x="csX3770" y="csY3770"/>
                </a:cxn>
                <a:cxn ang="0">
                  <a:pos x="csX3771" y="csY3771"/>
                </a:cxn>
                <a:cxn ang="0">
                  <a:pos x="csX3772" y="csY3772"/>
                </a:cxn>
                <a:cxn ang="0">
                  <a:pos x="csX3773" y="csY3773"/>
                </a:cxn>
                <a:cxn ang="0">
                  <a:pos x="csX3774" y="csY3774"/>
                </a:cxn>
                <a:cxn ang="0">
                  <a:pos x="csX3775" y="csY3775"/>
                </a:cxn>
                <a:cxn ang="0">
                  <a:pos x="csX3776" y="csY3776"/>
                </a:cxn>
                <a:cxn ang="0">
                  <a:pos x="csX3777" y="csY3777"/>
                </a:cxn>
                <a:cxn ang="0">
                  <a:pos x="csX3778" y="csY3778"/>
                </a:cxn>
                <a:cxn ang="0">
                  <a:pos x="csX3779" y="csY3779"/>
                </a:cxn>
                <a:cxn ang="0">
                  <a:pos x="csX3780" y="csY3780"/>
                </a:cxn>
                <a:cxn ang="0">
                  <a:pos x="csX3781" y="csY3781"/>
                </a:cxn>
                <a:cxn ang="0">
                  <a:pos x="csX3782" y="csY3782"/>
                </a:cxn>
                <a:cxn ang="0">
                  <a:pos x="csX3783" y="csY3783"/>
                </a:cxn>
                <a:cxn ang="0">
                  <a:pos x="csX3784" y="csY3784"/>
                </a:cxn>
                <a:cxn ang="0">
                  <a:pos x="csX3785" y="csY3785"/>
                </a:cxn>
                <a:cxn ang="0">
                  <a:pos x="csX3786" y="csY3786"/>
                </a:cxn>
                <a:cxn ang="0">
                  <a:pos x="csX3787" y="csY3787"/>
                </a:cxn>
                <a:cxn ang="0">
                  <a:pos x="csX3788" y="csY3788"/>
                </a:cxn>
                <a:cxn ang="0">
                  <a:pos x="csX3789" y="csY3789"/>
                </a:cxn>
                <a:cxn ang="0">
                  <a:pos x="csX3790" y="csY3790"/>
                </a:cxn>
                <a:cxn ang="0">
                  <a:pos x="csX3791" y="csY3791"/>
                </a:cxn>
                <a:cxn ang="0">
                  <a:pos x="csX3792" y="csY3792"/>
                </a:cxn>
                <a:cxn ang="0">
                  <a:pos x="csX3793" y="csY3793"/>
                </a:cxn>
                <a:cxn ang="0">
                  <a:pos x="csX3794" y="csY3794"/>
                </a:cxn>
                <a:cxn ang="0">
                  <a:pos x="csX3795" y="csY3795"/>
                </a:cxn>
                <a:cxn ang="0">
                  <a:pos x="csX3796" y="csY3796"/>
                </a:cxn>
                <a:cxn ang="0">
                  <a:pos x="csX3797" y="csY3797"/>
                </a:cxn>
                <a:cxn ang="0">
                  <a:pos x="csX3798" y="csY3798"/>
                </a:cxn>
                <a:cxn ang="0">
                  <a:pos x="csX3799" y="csY3799"/>
                </a:cxn>
                <a:cxn ang="0">
                  <a:pos x="csX3800" y="csY3800"/>
                </a:cxn>
                <a:cxn ang="0">
                  <a:pos x="csX3801" y="csY3801"/>
                </a:cxn>
                <a:cxn ang="0">
                  <a:pos x="csX3802" y="csY3802"/>
                </a:cxn>
                <a:cxn ang="0">
                  <a:pos x="csX3803" y="csY3803"/>
                </a:cxn>
                <a:cxn ang="0">
                  <a:pos x="csX3804" y="csY3804"/>
                </a:cxn>
                <a:cxn ang="0">
                  <a:pos x="csX3805" y="csY3805"/>
                </a:cxn>
                <a:cxn ang="0">
                  <a:pos x="csX3806" y="csY3806"/>
                </a:cxn>
                <a:cxn ang="0">
                  <a:pos x="csX3807" y="csY3807"/>
                </a:cxn>
                <a:cxn ang="0">
                  <a:pos x="csX3808" y="csY3808"/>
                </a:cxn>
                <a:cxn ang="0">
                  <a:pos x="csX3809" y="csY3809"/>
                </a:cxn>
                <a:cxn ang="0">
                  <a:pos x="csX3810" y="csY3810"/>
                </a:cxn>
                <a:cxn ang="0">
                  <a:pos x="csX3811" y="csY3811"/>
                </a:cxn>
                <a:cxn ang="0">
                  <a:pos x="csX3812" y="csY3812"/>
                </a:cxn>
                <a:cxn ang="0">
                  <a:pos x="csX3813" y="csY3813"/>
                </a:cxn>
                <a:cxn ang="0">
                  <a:pos x="csX3814" y="csY3814"/>
                </a:cxn>
                <a:cxn ang="0">
                  <a:pos x="csX3815" y="csY3815"/>
                </a:cxn>
                <a:cxn ang="0">
                  <a:pos x="csX3816" y="csY3816"/>
                </a:cxn>
                <a:cxn ang="0">
                  <a:pos x="csX3817" y="csY3817"/>
                </a:cxn>
                <a:cxn ang="0">
                  <a:pos x="csX3818" y="csY3818"/>
                </a:cxn>
                <a:cxn ang="0">
                  <a:pos x="csX3819" y="csY3819"/>
                </a:cxn>
                <a:cxn ang="0">
                  <a:pos x="csX3820" y="csY3820"/>
                </a:cxn>
                <a:cxn ang="0">
                  <a:pos x="csX3821" y="csY3821"/>
                </a:cxn>
                <a:cxn ang="0">
                  <a:pos x="csX3822" y="csY3822"/>
                </a:cxn>
                <a:cxn ang="0">
                  <a:pos x="csX3823" y="csY3823"/>
                </a:cxn>
                <a:cxn ang="0">
                  <a:pos x="csX3824" y="csY3824"/>
                </a:cxn>
                <a:cxn ang="0">
                  <a:pos x="csX3825" y="csY3825"/>
                </a:cxn>
                <a:cxn ang="0">
                  <a:pos x="csX3826" y="csY3826"/>
                </a:cxn>
                <a:cxn ang="0">
                  <a:pos x="csX3827" y="csY3827"/>
                </a:cxn>
                <a:cxn ang="0">
                  <a:pos x="csX3828" y="csY3828"/>
                </a:cxn>
                <a:cxn ang="0">
                  <a:pos x="csX3829" y="csY3829"/>
                </a:cxn>
                <a:cxn ang="0">
                  <a:pos x="csX3830" y="csY3830"/>
                </a:cxn>
                <a:cxn ang="0">
                  <a:pos x="csX3831" y="csY3831"/>
                </a:cxn>
                <a:cxn ang="0">
                  <a:pos x="csX3832" y="csY3832"/>
                </a:cxn>
                <a:cxn ang="0">
                  <a:pos x="csX3833" y="csY3833"/>
                </a:cxn>
                <a:cxn ang="0">
                  <a:pos x="csX3834" y="csY3834"/>
                </a:cxn>
                <a:cxn ang="0">
                  <a:pos x="csX3835" y="csY3835"/>
                </a:cxn>
                <a:cxn ang="0">
                  <a:pos x="csX3836" y="csY3836"/>
                </a:cxn>
                <a:cxn ang="0">
                  <a:pos x="csX3837" y="csY3837"/>
                </a:cxn>
                <a:cxn ang="0">
                  <a:pos x="csX3838" y="csY3838"/>
                </a:cxn>
                <a:cxn ang="0">
                  <a:pos x="csX3839" y="csY3839"/>
                </a:cxn>
                <a:cxn ang="0">
                  <a:pos x="csX3840" y="csY3840"/>
                </a:cxn>
                <a:cxn ang="0">
                  <a:pos x="csX3841" y="csY3841"/>
                </a:cxn>
                <a:cxn ang="0">
                  <a:pos x="csX3842" y="csY3842"/>
                </a:cxn>
                <a:cxn ang="0">
                  <a:pos x="csX3843" y="csY3843"/>
                </a:cxn>
                <a:cxn ang="0">
                  <a:pos x="csX3844" y="csY3844"/>
                </a:cxn>
                <a:cxn ang="0">
                  <a:pos x="csX3845" y="csY3845"/>
                </a:cxn>
                <a:cxn ang="0">
                  <a:pos x="csX3846" y="csY3846"/>
                </a:cxn>
                <a:cxn ang="0">
                  <a:pos x="csX3847" y="csY3847"/>
                </a:cxn>
                <a:cxn ang="0">
                  <a:pos x="csX3848" y="csY3848"/>
                </a:cxn>
                <a:cxn ang="0">
                  <a:pos x="csX3849" y="csY3849"/>
                </a:cxn>
                <a:cxn ang="0">
                  <a:pos x="csX3850" y="csY3850"/>
                </a:cxn>
                <a:cxn ang="0">
                  <a:pos x="csX3851" y="csY3851"/>
                </a:cxn>
                <a:cxn ang="0">
                  <a:pos x="csX3852" y="csY3852"/>
                </a:cxn>
                <a:cxn ang="0">
                  <a:pos x="csX3853" y="csY3853"/>
                </a:cxn>
                <a:cxn ang="0">
                  <a:pos x="csX3854" y="csY3854"/>
                </a:cxn>
                <a:cxn ang="0">
                  <a:pos x="csX3855" y="csY3855"/>
                </a:cxn>
                <a:cxn ang="0">
                  <a:pos x="csX3856" y="csY3856"/>
                </a:cxn>
                <a:cxn ang="0">
                  <a:pos x="csX3857" y="csY3857"/>
                </a:cxn>
                <a:cxn ang="0">
                  <a:pos x="csX3858" y="csY3858"/>
                </a:cxn>
                <a:cxn ang="0">
                  <a:pos x="csX3859" y="csY3859"/>
                </a:cxn>
                <a:cxn ang="0">
                  <a:pos x="csX3860" y="csY3860"/>
                </a:cxn>
                <a:cxn ang="0">
                  <a:pos x="csX3861" y="csY3861"/>
                </a:cxn>
                <a:cxn ang="0">
                  <a:pos x="csX3862" y="csY3862"/>
                </a:cxn>
                <a:cxn ang="0">
                  <a:pos x="csX3863" y="csY3863"/>
                </a:cxn>
                <a:cxn ang="0">
                  <a:pos x="csX3864" y="csY3864"/>
                </a:cxn>
                <a:cxn ang="0">
                  <a:pos x="csX3865" y="csY3865"/>
                </a:cxn>
                <a:cxn ang="0">
                  <a:pos x="csX3866" y="csY3866"/>
                </a:cxn>
                <a:cxn ang="0">
                  <a:pos x="csX3867" y="csY3867"/>
                </a:cxn>
                <a:cxn ang="0">
                  <a:pos x="csX3868" y="csY3868"/>
                </a:cxn>
                <a:cxn ang="0">
                  <a:pos x="csX3869" y="csY3869"/>
                </a:cxn>
                <a:cxn ang="0">
                  <a:pos x="csX3870" y="csY3870"/>
                </a:cxn>
                <a:cxn ang="0">
                  <a:pos x="csX3871" y="csY3871"/>
                </a:cxn>
                <a:cxn ang="0">
                  <a:pos x="csX3872" y="csY3872"/>
                </a:cxn>
                <a:cxn ang="0">
                  <a:pos x="csX3873" y="csY3873"/>
                </a:cxn>
                <a:cxn ang="0">
                  <a:pos x="csX3874" y="csY3874"/>
                </a:cxn>
                <a:cxn ang="0">
                  <a:pos x="csX3875" y="csY3875"/>
                </a:cxn>
                <a:cxn ang="0">
                  <a:pos x="csX3876" y="csY3876"/>
                </a:cxn>
                <a:cxn ang="0">
                  <a:pos x="csX3877" y="csY3877"/>
                </a:cxn>
                <a:cxn ang="0">
                  <a:pos x="csX3878" y="csY3878"/>
                </a:cxn>
                <a:cxn ang="0">
                  <a:pos x="csX3879" y="csY3879"/>
                </a:cxn>
                <a:cxn ang="0">
                  <a:pos x="csX3880" y="csY3880"/>
                </a:cxn>
                <a:cxn ang="0">
                  <a:pos x="csX3881" y="csY3881"/>
                </a:cxn>
                <a:cxn ang="0">
                  <a:pos x="csX3882" y="csY3882"/>
                </a:cxn>
                <a:cxn ang="0">
                  <a:pos x="csX3883" y="csY3883"/>
                </a:cxn>
                <a:cxn ang="0">
                  <a:pos x="csX3884" y="csY3884"/>
                </a:cxn>
                <a:cxn ang="0">
                  <a:pos x="csX3885" y="csY3885"/>
                </a:cxn>
                <a:cxn ang="0">
                  <a:pos x="csX3886" y="csY3886"/>
                </a:cxn>
                <a:cxn ang="0">
                  <a:pos x="csX3887" y="csY3887"/>
                </a:cxn>
                <a:cxn ang="0">
                  <a:pos x="csX3888" y="csY3888"/>
                </a:cxn>
                <a:cxn ang="0">
                  <a:pos x="csX3889" y="csY3889"/>
                </a:cxn>
                <a:cxn ang="0">
                  <a:pos x="csX3890" y="csY3890"/>
                </a:cxn>
                <a:cxn ang="0">
                  <a:pos x="csX3891" y="csY3891"/>
                </a:cxn>
                <a:cxn ang="0">
                  <a:pos x="csX3892" y="csY3892"/>
                </a:cxn>
                <a:cxn ang="0">
                  <a:pos x="csX3893" y="csY3893"/>
                </a:cxn>
                <a:cxn ang="0">
                  <a:pos x="csX3894" y="csY3894"/>
                </a:cxn>
                <a:cxn ang="0">
                  <a:pos x="csX3895" y="csY3895"/>
                </a:cxn>
                <a:cxn ang="0">
                  <a:pos x="csX3896" y="csY3896"/>
                </a:cxn>
                <a:cxn ang="0">
                  <a:pos x="csX3897" y="csY3897"/>
                </a:cxn>
                <a:cxn ang="0">
                  <a:pos x="csX3898" y="csY3898"/>
                </a:cxn>
                <a:cxn ang="0">
                  <a:pos x="csX3899" y="csY3899"/>
                </a:cxn>
                <a:cxn ang="0">
                  <a:pos x="csX3900" y="csY3900"/>
                </a:cxn>
                <a:cxn ang="0">
                  <a:pos x="csX3901" y="csY3901"/>
                </a:cxn>
                <a:cxn ang="0">
                  <a:pos x="csX3902" y="csY3902"/>
                </a:cxn>
                <a:cxn ang="0">
                  <a:pos x="csX3903" y="csY3903"/>
                </a:cxn>
                <a:cxn ang="0">
                  <a:pos x="csX3904" y="csY3904"/>
                </a:cxn>
                <a:cxn ang="0">
                  <a:pos x="csX3905" y="csY3905"/>
                </a:cxn>
                <a:cxn ang="0">
                  <a:pos x="csX3906" y="csY3906"/>
                </a:cxn>
                <a:cxn ang="0">
                  <a:pos x="csX3907" y="csY3907"/>
                </a:cxn>
                <a:cxn ang="0">
                  <a:pos x="csX3908" y="csY3908"/>
                </a:cxn>
                <a:cxn ang="0">
                  <a:pos x="csX3909" y="csY3909"/>
                </a:cxn>
                <a:cxn ang="0">
                  <a:pos x="csX3910" y="csY3910"/>
                </a:cxn>
                <a:cxn ang="0">
                  <a:pos x="csX3911" y="csY3911"/>
                </a:cxn>
                <a:cxn ang="0">
                  <a:pos x="csX3912" y="csY3912"/>
                </a:cxn>
                <a:cxn ang="0">
                  <a:pos x="csX3913" y="csY3913"/>
                </a:cxn>
                <a:cxn ang="0">
                  <a:pos x="csX3914" y="csY3914"/>
                </a:cxn>
                <a:cxn ang="0">
                  <a:pos x="csX3915" y="csY3915"/>
                </a:cxn>
                <a:cxn ang="0">
                  <a:pos x="csX3916" y="csY3916"/>
                </a:cxn>
                <a:cxn ang="0">
                  <a:pos x="csX3917" y="csY3917"/>
                </a:cxn>
                <a:cxn ang="0">
                  <a:pos x="csX3918" y="csY3918"/>
                </a:cxn>
                <a:cxn ang="0">
                  <a:pos x="csX3919" y="csY3919"/>
                </a:cxn>
                <a:cxn ang="0">
                  <a:pos x="csX3920" y="csY3920"/>
                </a:cxn>
                <a:cxn ang="0">
                  <a:pos x="csX3921" y="csY3921"/>
                </a:cxn>
                <a:cxn ang="0">
                  <a:pos x="csX3922" y="csY3922"/>
                </a:cxn>
                <a:cxn ang="0">
                  <a:pos x="csX3923" y="csY3923"/>
                </a:cxn>
                <a:cxn ang="0">
                  <a:pos x="csX3924" y="csY3924"/>
                </a:cxn>
                <a:cxn ang="0">
                  <a:pos x="csX3925" y="csY3925"/>
                </a:cxn>
                <a:cxn ang="0">
                  <a:pos x="csX3926" y="csY3926"/>
                </a:cxn>
                <a:cxn ang="0">
                  <a:pos x="csX3927" y="csY3927"/>
                </a:cxn>
                <a:cxn ang="0">
                  <a:pos x="csX3928" y="csY3928"/>
                </a:cxn>
                <a:cxn ang="0">
                  <a:pos x="csX3929" y="csY3929"/>
                </a:cxn>
                <a:cxn ang="0">
                  <a:pos x="csX3930" y="csY3930"/>
                </a:cxn>
                <a:cxn ang="0">
                  <a:pos x="csX3931" y="csY3931"/>
                </a:cxn>
                <a:cxn ang="0">
                  <a:pos x="csX3932" y="csY3932"/>
                </a:cxn>
                <a:cxn ang="0">
                  <a:pos x="csX3933" y="csY3933"/>
                </a:cxn>
                <a:cxn ang="0">
                  <a:pos x="csX3934" y="csY3934"/>
                </a:cxn>
                <a:cxn ang="0">
                  <a:pos x="csX3935" y="csY3935"/>
                </a:cxn>
                <a:cxn ang="0">
                  <a:pos x="csX3936" y="csY3936"/>
                </a:cxn>
                <a:cxn ang="0">
                  <a:pos x="csX3937" y="csY3937"/>
                </a:cxn>
                <a:cxn ang="0">
                  <a:pos x="csX3938" y="csY3938"/>
                </a:cxn>
                <a:cxn ang="0">
                  <a:pos x="csX3939" y="csY3939"/>
                </a:cxn>
                <a:cxn ang="0">
                  <a:pos x="csX3940" y="csY3940"/>
                </a:cxn>
                <a:cxn ang="0">
                  <a:pos x="csX3941" y="csY3941"/>
                </a:cxn>
                <a:cxn ang="0">
                  <a:pos x="csX3942" y="csY3942"/>
                </a:cxn>
                <a:cxn ang="0">
                  <a:pos x="csX3943" y="csY3943"/>
                </a:cxn>
                <a:cxn ang="0">
                  <a:pos x="csX3944" y="csY3944"/>
                </a:cxn>
                <a:cxn ang="0">
                  <a:pos x="csX3945" y="csY3945"/>
                </a:cxn>
                <a:cxn ang="0">
                  <a:pos x="csX3946" y="csY3946"/>
                </a:cxn>
                <a:cxn ang="0">
                  <a:pos x="csX3947" y="csY3947"/>
                </a:cxn>
                <a:cxn ang="0">
                  <a:pos x="csX3948" y="csY3948"/>
                </a:cxn>
                <a:cxn ang="0">
                  <a:pos x="csX3949" y="csY3949"/>
                </a:cxn>
                <a:cxn ang="0">
                  <a:pos x="csX3950" y="csY3950"/>
                </a:cxn>
                <a:cxn ang="0">
                  <a:pos x="csX3951" y="csY3951"/>
                </a:cxn>
                <a:cxn ang="0">
                  <a:pos x="csX3952" y="csY3952"/>
                </a:cxn>
                <a:cxn ang="0">
                  <a:pos x="csX3953" y="csY3953"/>
                </a:cxn>
                <a:cxn ang="0">
                  <a:pos x="csX3954" y="csY3954"/>
                </a:cxn>
                <a:cxn ang="0">
                  <a:pos x="csX3955" y="csY3955"/>
                </a:cxn>
                <a:cxn ang="0">
                  <a:pos x="csX3956" y="csY3956"/>
                </a:cxn>
                <a:cxn ang="0">
                  <a:pos x="csX3957" y="csY3957"/>
                </a:cxn>
                <a:cxn ang="0">
                  <a:pos x="csX3958" y="csY3958"/>
                </a:cxn>
                <a:cxn ang="0">
                  <a:pos x="csX3959" y="csY3959"/>
                </a:cxn>
                <a:cxn ang="0">
                  <a:pos x="csX3960" y="csY3960"/>
                </a:cxn>
                <a:cxn ang="0">
                  <a:pos x="csX3961" y="csY3961"/>
                </a:cxn>
                <a:cxn ang="0">
                  <a:pos x="csX3962" y="csY3962"/>
                </a:cxn>
                <a:cxn ang="0">
                  <a:pos x="csX3963" y="csY3963"/>
                </a:cxn>
                <a:cxn ang="0">
                  <a:pos x="csX3964" y="csY3964"/>
                </a:cxn>
                <a:cxn ang="0">
                  <a:pos x="csX3965" y="csY3965"/>
                </a:cxn>
                <a:cxn ang="0">
                  <a:pos x="csX3966" y="csY3966"/>
                </a:cxn>
                <a:cxn ang="0">
                  <a:pos x="csX3967" y="csY3967"/>
                </a:cxn>
                <a:cxn ang="0">
                  <a:pos x="csX3968" y="csY3968"/>
                </a:cxn>
                <a:cxn ang="0">
                  <a:pos x="csX3969" y="csY3969"/>
                </a:cxn>
                <a:cxn ang="0">
                  <a:pos x="csX3970" y="csY3970"/>
                </a:cxn>
                <a:cxn ang="0">
                  <a:pos x="csX3971" y="csY3971"/>
                </a:cxn>
                <a:cxn ang="0">
                  <a:pos x="csX3972" y="csY3972"/>
                </a:cxn>
                <a:cxn ang="0">
                  <a:pos x="csX3973" y="csY3973"/>
                </a:cxn>
                <a:cxn ang="0">
                  <a:pos x="csX3974" y="csY3974"/>
                </a:cxn>
                <a:cxn ang="0">
                  <a:pos x="csX3975" y="csY3975"/>
                </a:cxn>
                <a:cxn ang="0">
                  <a:pos x="csX3976" y="csY3976"/>
                </a:cxn>
                <a:cxn ang="0">
                  <a:pos x="csX3977" y="csY3977"/>
                </a:cxn>
                <a:cxn ang="0">
                  <a:pos x="csX3978" y="csY3978"/>
                </a:cxn>
                <a:cxn ang="0">
                  <a:pos x="csX3979" y="csY3979"/>
                </a:cxn>
                <a:cxn ang="0">
                  <a:pos x="csX3980" y="csY3980"/>
                </a:cxn>
                <a:cxn ang="0">
                  <a:pos x="csX3981" y="csY3981"/>
                </a:cxn>
                <a:cxn ang="0">
                  <a:pos x="csX3982" y="csY3982"/>
                </a:cxn>
                <a:cxn ang="0">
                  <a:pos x="csX3983" y="csY3983"/>
                </a:cxn>
                <a:cxn ang="0">
                  <a:pos x="csX3984" y="csY3984"/>
                </a:cxn>
                <a:cxn ang="0">
                  <a:pos x="csX3985" y="csY3985"/>
                </a:cxn>
                <a:cxn ang="0">
                  <a:pos x="csX3986" y="csY3986"/>
                </a:cxn>
                <a:cxn ang="0">
                  <a:pos x="csX3987" y="csY3987"/>
                </a:cxn>
                <a:cxn ang="0">
                  <a:pos x="csX3988" y="csY3988"/>
                </a:cxn>
                <a:cxn ang="0">
                  <a:pos x="csX3989" y="csY3989"/>
                </a:cxn>
                <a:cxn ang="0">
                  <a:pos x="csX3990" y="csY3990"/>
                </a:cxn>
                <a:cxn ang="0">
                  <a:pos x="csX3991" y="csY3991"/>
                </a:cxn>
                <a:cxn ang="0">
                  <a:pos x="csX3992" y="csY3992"/>
                </a:cxn>
                <a:cxn ang="0">
                  <a:pos x="csX3993" y="csY3993"/>
                </a:cxn>
                <a:cxn ang="0">
                  <a:pos x="csX3994" y="csY3994"/>
                </a:cxn>
                <a:cxn ang="0">
                  <a:pos x="csX3995" y="csY3995"/>
                </a:cxn>
                <a:cxn ang="0">
                  <a:pos x="csX3996" y="csY3996"/>
                </a:cxn>
                <a:cxn ang="0">
                  <a:pos x="csX3997" y="csY3997"/>
                </a:cxn>
                <a:cxn ang="0">
                  <a:pos x="csX3998" y="csY3998"/>
                </a:cxn>
                <a:cxn ang="0">
                  <a:pos x="csX3999" y="csY3999"/>
                </a:cxn>
                <a:cxn ang="0">
                  <a:pos x="csX4000" y="csY4000"/>
                </a:cxn>
                <a:cxn ang="0">
                  <a:pos x="csX4001" y="csY4001"/>
                </a:cxn>
                <a:cxn ang="0">
                  <a:pos x="csX4002" y="csY4002"/>
                </a:cxn>
                <a:cxn ang="0">
                  <a:pos x="csX4003" y="csY4003"/>
                </a:cxn>
                <a:cxn ang="0">
                  <a:pos x="csX4004" y="csY4004"/>
                </a:cxn>
                <a:cxn ang="0">
                  <a:pos x="csX4005" y="csY4005"/>
                </a:cxn>
                <a:cxn ang="0">
                  <a:pos x="csX4006" y="csY4006"/>
                </a:cxn>
                <a:cxn ang="0">
                  <a:pos x="csX4007" y="csY4007"/>
                </a:cxn>
                <a:cxn ang="0">
                  <a:pos x="csX4008" y="csY4008"/>
                </a:cxn>
                <a:cxn ang="0">
                  <a:pos x="csX4009" y="csY4009"/>
                </a:cxn>
                <a:cxn ang="0">
                  <a:pos x="csX4010" y="csY4010"/>
                </a:cxn>
                <a:cxn ang="0">
                  <a:pos x="csX4011" y="csY4011"/>
                </a:cxn>
                <a:cxn ang="0">
                  <a:pos x="csX4012" y="csY4012"/>
                </a:cxn>
                <a:cxn ang="0">
                  <a:pos x="csX4013" y="csY4013"/>
                </a:cxn>
                <a:cxn ang="0">
                  <a:pos x="csX4014" y="csY4014"/>
                </a:cxn>
                <a:cxn ang="0">
                  <a:pos x="csX4015" y="csY4015"/>
                </a:cxn>
                <a:cxn ang="0">
                  <a:pos x="csX4016" y="csY4016"/>
                </a:cxn>
                <a:cxn ang="0">
                  <a:pos x="csX4017" y="csY4017"/>
                </a:cxn>
                <a:cxn ang="0">
                  <a:pos x="csX4018" y="csY4018"/>
                </a:cxn>
                <a:cxn ang="0">
                  <a:pos x="csX4019" y="csY4019"/>
                </a:cxn>
                <a:cxn ang="0">
                  <a:pos x="csX4020" y="csY4020"/>
                </a:cxn>
                <a:cxn ang="0">
                  <a:pos x="csX4021" y="csY4021"/>
                </a:cxn>
                <a:cxn ang="0">
                  <a:pos x="csX4022" y="csY4022"/>
                </a:cxn>
                <a:cxn ang="0">
                  <a:pos x="csX4023" y="csY4023"/>
                </a:cxn>
                <a:cxn ang="0">
                  <a:pos x="csX4024" y="csY4024"/>
                </a:cxn>
                <a:cxn ang="0">
                  <a:pos x="csX4025" y="csY4025"/>
                </a:cxn>
                <a:cxn ang="0">
                  <a:pos x="csX4026" y="csY4026"/>
                </a:cxn>
                <a:cxn ang="0">
                  <a:pos x="csX4027" y="csY4027"/>
                </a:cxn>
                <a:cxn ang="0">
                  <a:pos x="csX4028" y="csY4028"/>
                </a:cxn>
                <a:cxn ang="0">
                  <a:pos x="csX4029" y="csY4029"/>
                </a:cxn>
                <a:cxn ang="0">
                  <a:pos x="csX4030" y="csY4030"/>
                </a:cxn>
                <a:cxn ang="0">
                  <a:pos x="csX4031" y="csY4031"/>
                </a:cxn>
                <a:cxn ang="0">
                  <a:pos x="csX4032" y="csY4032"/>
                </a:cxn>
                <a:cxn ang="0">
                  <a:pos x="csX4033" y="csY4033"/>
                </a:cxn>
                <a:cxn ang="0">
                  <a:pos x="csX4034" y="csY4034"/>
                </a:cxn>
                <a:cxn ang="0">
                  <a:pos x="csX4035" y="csY4035"/>
                </a:cxn>
                <a:cxn ang="0">
                  <a:pos x="csX4036" y="csY4036"/>
                </a:cxn>
                <a:cxn ang="0">
                  <a:pos x="csX4037" y="csY4037"/>
                </a:cxn>
                <a:cxn ang="0">
                  <a:pos x="csX4038" y="csY4038"/>
                </a:cxn>
                <a:cxn ang="0">
                  <a:pos x="csX4039" y="csY4039"/>
                </a:cxn>
                <a:cxn ang="0">
                  <a:pos x="csX4040" y="csY4040"/>
                </a:cxn>
                <a:cxn ang="0">
                  <a:pos x="csX4041" y="csY4041"/>
                </a:cxn>
                <a:cxn ang="0">
                  <a:pos x="csX4042" y="csY4042"/>
                </a:cxn>
                <a:cxn ang="0">
                  <a:pos x="csX4043" y="csY4043"/>
                </a:cxn>
                <a:cxn ang="0">
                  <a:pos x="csX4044" y="csY4044"/>
                </a:cxn>
                <a:cxn ang="0">
                  <a:pos x="csX4045" y="csY4045"/>
                </a:cxn>
                <a:cxn ang="0">
                  <a:pos x="csX4046" y="csY4046"/>
                </a:cxn>
                <a:cxn ang="0">
                  <a:pos x="csX4047" y="csY4047"/>
                </a:cxn>
                <a:cxn ang="0">
                  <a:pos x="csX4048" y="csY4048"/>
                </a:cxn>
                <a:cxn ang="0">
                  <a:pos x="csX4049" y="csY4049"/>
                </a:cxn>
                <a:cxn ang="0">
                  <a:pos x="csX4050" y="csY4050"/>
                </a:cxn>
                <a:cxn ang="0">
                  <a:pos x="csX4051" y="csY4051"/>
                </a:cxn>
                <a:cxn ang="0">
                  <a:pos x="csX4052" y="csY4052"/>
                </a:cxn>
                <a:cxn ang="0">
                  <a:pos x="csX4053" y="csY4053"/>
                </a:cxn>
                <a:cxn ang="0">
                  <a:pos x="csX4054" y="csY4054"/>
                </a:cxn>
                <a:cxn ang="0">
                  <a:pos x="csX4055" y="csY4055"/>
                </a:cxn>
                <a:cxn ang="0">
                  <a:pos x="csX4056" y="csY4056"/>
                </a:cxn>
                <a:cxn ang="0">
                  <a:pos x="csX4057" y="csY4057"/>
                </a:cxn>
                <a:cxn ang="0">
                  <a:pos x="csX4058" y="csY4058"/>
                </a:cxn>
                <a:cxn ang="0">
                  <a:pos x="csX4059" y="csY4059"/>
                </a:cxn>
                <a:cxn ang="0">
                  <a:pos x="csX4060" y="csY4060"/>
                </a:cxn>
                <a:cxn ang="0">
                  <a:pos x="csX4061" y="csY4061"/>
                </a:cxn>
                <a:cxn ang="0">
                  <a:pos x="csX4062" y="csY4062"/>
                </a:cxn>
                <a:cxn ang="0">
                  <a:pos x="csX4063" y="csY4063"/>
                </a:cxn>
                <a:cxn ang="0">
                  <a:pos x="csX4064" y="csY4064"/>
                </a:cxn>
                <a:cxn ang="0">
                  <a:pos x="csX4065" y="csY4065"/>
                </a:cxn>
                <a:cxn ang="0">
                  <a:pos x="csX4066" y="csY4066"/>
                </a:cxn>
                <a:cxn ang="0">
                  <a:pos x="csX4067" y="csY4067"/>
                </a:cxn>
                <a:cxn ang="0">
                  <a:pos x="csX4068" y="csY4068"/>
                </a:cxn>
                <a:cxn ang="0">
                  <a:pos x="csX4069" y="csY4069"/>
                </a:cxn>
                <a:cxn ang="0">
                  <a:pos x="csX4070" y="csY4070"/>
                </a:cxn>
                <a:cxn ang="0">
                  <a:pos x="csX4071" y="csY4071"/>
                </a:cxn>
                <a:cxn ang="0">
                  <a:pos x="csX4072" y="csY4072"/>
                </a:cxn>
                <a:cxn ang="0">
                  <a:pos x="csX4073" y="csY4073"/>
                </a:cxn>
                <a:cxn ang="0">
                  <a:pos x="csX4074" y="csY4074"/>
                </a:cxn>
                <a:cxn ang="0">
                  <a:pos x="csX4075" y="csY4075"/>
                </a:cxn>
                <a:cxn ang="0">
                  <a:pos x="csX4076" y="csY4076"/>
                </a:cxn>
                <a:cxn ang="0">
                  <a:pos x="csX4077" y="csY4077"/>
                </a:cxn>
                <a:cxn ang="0">
                  <a:pos x="csX4078" y="csY4078"/>
                </a:cxn>
                <a:cxn ang="0">
                  <a:pos x="csX4079" y="csY4079"/>
                </a:cxn>
                <a:cxn ang="0">
                  <a:pos x="csX4080" y="csY4080"/>
                </a:cxn>
                <a:cxn ang="0">
                  <a:pos x="csX4081" y="csY4081"/>
                </a:cxn>
                <a:cxn ang="0">
                  <a:pos x="csX4082" y="csY4082"/>
                </a:cxn>
                <a:cxn ang="0">
                  <a:pos x="csX4083" y="csY4083"/>
                </a:cxn>
                <a:cxn ang="0">
                  <a:pos x="csX4084" y="csY4084"/>
                </a:cxn>
                <a:cxn ang="0">
                  <a:pos x="csX4085" y="csY4085"/>
                </a:cxn>
                <a:cxn ang="0">
                  <a:pos x="csX4086" y="csY4086"/>
                </a:cxn>
                <a:cxn ang="0">
                  <a:pos x="csX4087" y="csY4087"/>
                </a:cxn>
                <a:cxn ang="0">
                  <a:pos x="csX4088" y="csY4088"/>
                </a:cxn>
                <a:cxn ang="0">
                  <a:pos x="csX4089" y="csY4089"/>
                </a:cxn>
                <a:cxn ang="0">
                  <a:pos x="csX4090" y="csY4090"/>
                </a:cxn>
                <a:cxn ang="0">
                  <a:pos x="csX4091" y="csY4091"/>
                </a:cxn>
                <a:cxn ang="0">
                  <a:pos x="csX4092" y="csY4092"/>
                </a:cxn>
                <a:cxn ang="0">
                  <a:pos x="csX4093" y="csY4093"/>
                </a:cxn>
                <a:cxn ang="0">
                  <a:pos x="csX4094" y="csY4094"/>
                </a:cxn>
                <a:cxn ang="0">
                  <a:pos x="csX4095" y="csY4095"/>
                </a:cxn>
                <a:cxn ang="0">
                  <a:pos x="csX4096" y="csY4096"/>
                </a:cxn>
                <a:cxn ang="0">
                  <a:pos x="csX4097" y="csY4097"/>
                </a:cxn>
                <a:cxn ang="0">
                  <a:pos x="csX4098" y="csY4098"/>
                </a:cxn>
                <a:cxn ang="0">
                  <a:pos x="csX4099" y="csY4099"/>
                </a:cxn>
                <a:cxn ang="0">
                  <a:pos x="csX4100" y="csY4100"/>
                </a:cxn>
                <a:cxn ang="0">
                  <a:pos x="csX4101" y="csY4101"/>
                </a:cxn>
                <a:cxn ang="0">
                  <a:pos x="csX4102" y="csY4102"/>
                </a:cxn>
                <a:cxn ang="0">
                  <a:pos x="csX4103" y="csY4103"/>
                </a:cxn>
                <a:cxn ang="0">
                  <a:pos x="csX4104" y="csY4104"/>
                </a:cxn>
                <a:cxn ang="0">
                  <a:pos x="csX4105" y="csY4105"/>
                </a:cxn>
                <a:cxn ang="0">
                  <a:pos x="csX4106" y="csY4106"/>
                </a:cxn>
                <a:cxn ang="0">
                  <a:pos x="csX4107" y="csY4107"/>
                </a:cxn>
                <a:cxn ang="0">
                  <a:pos x="csX4108" y="csY4108"/>
                </a:cxn>
                <a:cxn ang="0">
                  <a:pos x="csX4109" y="csY4109"/>
                </a:cxn>
                <a:cxn ang="0">
                  <a:pos x="csX4110" y="csY4110"/>
                </a:cxn>
                <a:cxn ang="0">
                  <a:pos x="csX4111" y="csY4111"/>
                </a:cxn>
                <a:cxn ang="0">
                  <a:pos x="csX4112" y="csY4112"/>
                </a:cxn>
                <a:cxn ang="0">
                  <a:pos x="csX4113" y="csY4113"/>
                </a:cxn>
                <a:cxn ang="0">
                  <a:pos x="csX4114" y="csY4114"/>
                </a:cxn>
                <a:cxn ang="0">
                  <a:pos x="csX4115" y="csY4115"/>
                </a:cxn>
                <a:cxn ang="0">
                  <a:pos x="csX4116" y="csY4116"/>
                </a:cxn>
                <a:cxn ang="0">
                  <a:pos x="csX4117" y="csY4117"/>
                </a:cxn>
                <a:cxn ang="0">
                  <a:pos x="csX4118" y="csY4118"/>
                </a:cxn>
                <a:cxn ang="0">
                  <a:pos x="csX4119" y="csY4119"/>
                </a:cxn>
                <a:cxn ang="0">
                  <a:pos x="csX4120" y="csY4120"/>
                </a:cxn>
                <a:cxn ang="0">
                  <a:pos x="csX4121" y="csY4121"/>
                </a:cxn>
                <a:cxn ang="0">
                  <a:pos x="csX4122" y="csY4122"/>
                </a:cxn>
                <a:cxn ang="0">
                  <a:pos x="csX4123" y="csY4123"/>
                </a:cxn>
                <a:cxn ang="0">
                  <a:pos x="csX4124" y="csY4124"/>
                </a:cxn>
                <a:cxn ang="0">
                  <a:pos x="csX4125" y="csY4125"/>
                </a:cxn>
                <a:cxn ang="0">
                  <a:pos x="csX4126" y="csY4126"/>
                </a:cxn>
                <a:cxn ang="0">
                  <a:pos x="csX4127" y="csY4127"/>
                </a:cxn>
                <a:cxn ang="0">
                  <a:pos x="csX4128" y="csY4128"/>
                </a:cxn>
                <a:cxn ang="0">
                  <a:pos x="csX4129" y="csY4129"/>
                </a:cxn>
                <a:cxn ang="0">
                  <a:pos x="csX4130" y="csY4130"/>
                </a:cxn>
                <a:cxn ang="0">
                  <a:pos x="csX4131" y="csY4131"/>
                </a:cxn>
                <a:cxn ang="0">
                  <a:pos x="csX4132" y="csY4132"/>
                </a:cxn>
                <a:cxn ang="0">
                  <a:pos x="csX4133" y="csY4133"/>
                </a:cxn>
                <a:cxn ang="0">
                  <a:pos x="csX4134" y="csY4134"/>
                </a:cxn>
                <a:cxn ang="0">
                  <a:pos x="csX4135" y="csY4135"/>
                </a:cxn>
                <a:cxn ang="0">
                  <a:pos x="csX4136" y="csY4136"/>
                </a:cxn>
                <a:cxn ang="0">
                  <a:pos x="csX4137" y="csY4137"/>
                </a:cxn>
                <a:cxn ang="0">
                  <a:pos x="csX4138" y="csY4138"/>
                </a:cxn>
                <a:cxn ang="0">
                  <a:pos x="csX4139" y="csY4139"/>
                </a:cxn>
                <a:cxn ang="0">
                  <a:pos x="csX4140" y="csY4140"/>
                </a:cxn>
                <a:cxn ang="0">
                  <a:pos x="csX4141" y="csY4141"/>
                </a:cxn>
                <a:cxn ang="0">
                  <a:pos x="csX4142" y="csY4142"/>
                </a:cxn>
                <a:cxn ang="0">
                  <a:pos x="csX4143" y="csY4143"/>
                </a:cxn>
                <a:cxn ang="0">
                  <a:pos x="csX4144" y="csY4144"/>
                </a:cxn>
                <a:cxn ang="0">
                  <a:pos x="csX4145" y="csY4145"/>
                </a:cxn>
                <a:cxn ang="0">
                  <a:pos x="csX4146" y="csY4146"/>
                </a:cxn>
                <a:cxn ang="0">
                  <a:pos x="csX4147" y="csY4147"/>
                </a:cxn>
                <a:cxn ang="0">
                  <a:pos x="csX4148" y="csY4148"/>
                </a:cxn>
                <a:cxn ang="0">
                  <a:pos x="csX4149" y="csY4149"/>
                </a:cxn>
                <a:cxn ang="0">
                  <a:pos x="csX4150" y="csY4150"/>
                </a:cxn>
                <a:cxn ang="0">
                  <a:pos x="csX4151" y="csY4151"/>
                </a:cxn>
                <a:cxn ang="0">
                  <a:pos x="csX4152" y="csY4152"/>
                </a:cxn>
                <a:cxn ang="0">
                  <a:pos x="csX4153" y="csY4153"/>
                </a:cxn>
                <a:cxn ang="0">
                  <a:pos x="csX4154" y="csY4154"/>
                </a:cxn>
                <a:cxn ang="0">
                  <a:pos x="csX4155" y="csY4155"/>
                </a:cxn>
                <a:cxn ang="0">
                  <a:pos x="csX4156" y="csY4156"/>
                </a:cxn>
                <a:cxn ang="0">
                  <a:pos x="csX4157" y="csY4157"/>
                </a:cxn>
                <a:cxn ang="0">
                  <a:pos x="csX4158" y="csY4158"/>
                </a:cxn>
                <a:cxn ang="0">
                  <a:pos x="csX4159" y="csY4159"/>
                </a:cxn>
                <a:cxn ang="0">
                  <a:pos x="csX4160" y="csY4160"/>
                </a:cxn>
                <a:cxn ang="0">
                  <a:pos x="csX4161" y="csY4161"/>
                </a:cxn>
                <a:cxn ang="0">
                  <a:pos x="csX4162" y="csY4162"/>
                </a:cxn>
                <a:cxn ang="0">
                  <a:pos x="csX4163" y="csY4163"/>
                </a:cxn>
                <a:cxn ang="0">
                  <a:pos x="csX4164" y="csY4164"/>
                </a:cxn>
                <a:cxn ang="0">
                  <a:pos x="csX4165" y="csY4165"/>
                </a:cxn>
                <a:cxn ang="0">
                  <a:pos x="csX4166" y="csY4166"/>
                </a:cxn>
                <a:cxn ang="0">
                  <a:pos x="csX4167" y="csY4167"/>
                </a:cxn>
                <a:cxn ang="0">
                  <a:pos x="csX4168" y="csY4168"/>
                </a:cxn>
                <a:cxn ang="0">
                  <a:pos x="csX4169" y="csY4169"/>
                </a:cxn>
                <a:cxn ang="0">
                  <a:pos x="csX4170" y="csY4170"/>
                </a:cxn>
                <a:cxn ang="0">
                  <a:pos x="csX4171" y="csY4171"/>
                </a:cxn>
                <a:cxn ang="0">
                  <a:pos x="csX4172" y="csY4172"/>
                </a:cxn>
                <a:cxn ang="0">
                  <a:pos x="csX4173" y="csY4173"/>
                </a:cxn>
                <a:cxn ang="0">
                  <a:pos x="csX4174" y="csY4174"/>
                </a:cxn>
                <a:cxn ang="0">
                  <a:pos x="csX4175" y="csY4175"/>
                </a:cxn>
                <a:cxn ang="0">
                  <a:pos x="csX4176" y="csY4176"/>
                </a:cxn>
                <a:cxn ang="0">
                  <a:pos x="csX4177" y="csY4177"/>
                </a:cxn>
                <a:cxn ang="0">
                  <a:pos x="csX4178" y="csY4178"/>
                </a:cxn>
                <a:cxn ang="0">
                  <a:pos x="csX4179" y="csY4179"/>
                </a:cxn>
                <a:cxn ang="0">
                  <a:pos x="csX4180" y="csY4180"/>
                </a:cxn>
                <a:cxn ang="0">
                  <a:pos x="csX4181" y="csY4181"/>
                </a:cxn>
                <a:cxn ang="0">
                  <a:pos x="csX4182" y="csY4182"/>
                </a:cxn>
                <a:cxn ang="0">
                  <a:pos x="csX4183" y="csY4183"/>
                </a:cxn>
                <a:cxn ang="0">
                  <a:pos x="csX4184" y="csY4184"/>
                </a:cxn>
                <a:cxn ang="0">
                  <a:pos x="csX4185" y="csY4185"/>
                </a:cxn>
                <a:cxn ang="0">
                  <a:pos x="csX4186" y="csY4186"/>
                </a:cxn>
                <a:cxn ang="0">
                  <a:pos x="csX4187" y="csY4187"/>
                </a:cxn>
                <a:cxn ang="0">
                  <a:pos x="csX4188" y="csY4188"/>
                </a:cxn>
                <a:cxn ang="0">
                  <a:pos x="csX4189" y="csY4189"/>
                </a:cxn>
                <a:cxn ang="0">
                  <a:pos x="csX4190" y="csY4190"/>
                </a:cxn>
                <a:cxn ang="0">
                  <a:pos x="csX4191" y="csY4191"/>
                </a:cxn>
                <a:cxn ang="0">
                  <a:pos x="csX4192" y="csY4192"/>
                </a:cxn>
                <a:cxn ang="0">
                  <a:pos x="csX4193" y="csY4193"/>
                </a:cxn>
                <a:cxn ang="0">
                  <a:pos x="csX4194" y="csY4194"/>
                </a:cxn>
                <a:cxn ang="0">
                  <a:pos x="csX4195" y="csY4195"/>
                </a:cxn>
                <a:cxn ang="0">
                  <a:pos x="csX4196" y="csY4196"/>
                </a:cxn>
                <a:cxn ang="0">
                  <a:pos x="csX4197" y="csY4197"/>
                </a:cxn>
                <a:cxn ang="0">
                  <a:pos x="csX4198" y="csY4198"/>
                </a:cxn>
                <a:cxn ang="0">
                  <a:pos x="csX4199" y="csY4199"/>
                </a:cxn>
                <a:cxn ang="0">
                  <a:pos x="csX4200" y="csY4200"/>
                </a:cxn>
                <a:cxn ang="0">
                  <a:pos x="csX4201" y="csY4201"/>
                </a:cxn>
                <a:cxn ang="0">
                  <a:pos x="csX4202" y="csY4202"/>
                </a:cxn>
                <a:cxn ang="0">
                  <a:pos x="csX4203" y="csY4203"/>
                </a:cxn>
                <a:cxn ang="0">
                  <a:pos x="csX4204" y="csY4204"/>
                </a:cxn>
                <a:cxn ang="0">
                  <a:pos x="csX4205" y="csY4205"/>
                </a:cxn>
                <a:cxn ang="0">
                  <a:pos x="csX4206" y="csY4206"/>
                </a:cxn>
                <a:cxn ang="0">
                  <a:pos x="csX4207" y="csY4207"/>
                </a:cxn>
                <a:cxn ang="0">
                  <a:pos x="csX4208" y="csY4208"/>
                </a:cxn>
                <a:cxn ang="0">
                  <a:pos x="csX4209" y="csY4209"/>
                </a:cxn>
                <a:cxn ang="0">
                  <a:pos x="csX4210" y="csY4210"/>
                </a:cxn>
                <a:cxn ang="0">
                  <a:pos x="csX4211" y="csY4211"/>
                </a:cxn>
                <a:cxn ang="0">
                  <a:pos x="csX4212" y="csY4212"/>
                </a:cxn>
                <a:cxn ang="0">
                  <a:pos x="csX4213" y="csY4213"/>
                </a:cxn>
                <a:cxn ang="0">
                  <a:pos x="csX4214" y="csY4214"/>
                </a:cxn>
                <a:cxn ang="0">
                  <a:pos x="csX4215" y="csY4215"/>
                </a:cxn>
                <a:cxn ang="0">
                  <a:pos x="csX4216" y="csY4216"/>
                </a:cxn>
                <a:cxn ang="0">
                  <a:pos x="csX4217" y="csY4217"/>
                </a:cxn>
                <a:cxn ang="0">
                  <a:pos x="csX4218" y="csY4218"/>
                </a:cxn>
                <a:cxn ang="0">
                  <a:pos x="csX4219" y="csY4219"/>
                </a:cxn>
                <a:cxn ang="0">
                  <a:pos x="csX4220" y="csY4220"/>
                </a:cxn>
                <a:cxn ang="0">
                  <a:pos x="csX4221" y="csY4221"/>
                </a:cxn>
                <a:cxn ang="0">
                  <a:pos x="csX4222" y="csY4222"/>
                </a:cxn>
                <a:cxn ang="0">
                  <a:pos x="csX4223" y="csY4223"/>
                </a:cxn>
                <a:cxn ang="0">
                  <a:pos x="csX4224" y="csY4224"/>
                </a:cxn>
                <a:cxn ang="0">
                  <a:pos x="csX4225" y="csY4225"/>
                </a:cxn>
                <a:cxn ang="0">
                  <a:pos x="csX4226" y="csY4226"/>
                </a:cxn>
                <a:cxn ang="0">
                  <a:pos x="csX4227" y="csY4227"/>
                </a:cxn>
                <a:cxn ang="0">
                  <a:pos x="csX4228" y="csY4228"/>
                </a:cxn>
                <a:cxn ang="0">
                  <a:pos x="csX4229" y="csY4229"/>
                </a:cxn>
                <a:cxn ang="0">
                  <a:pos x="csX4230" y="csY4230"/>
                </a:cxn>
                <a:cxn ang="0">
                  <a:pos x="csX4231" y="csY4231"/>
                </a:cxn>
                <a:cxn ang="0">
                  <a:pos x="csX4232" y="csY4232"/>
                </a:cxn>
                <a:cxn ang="0">
                  <a:pos x="csX4233" y="csY4233"/>
                </a:cxn>
                <a:cxn ang="0">
                  <a:pos x="csX4234" y="csY4234"/>
                </a:cxn>
                <a:cxn ang="0">
                  <a:pos x="csX4235" y="csY4235"/>
                </a:cxn>
                <a:cxn ang="0">
                  <a:pos x="csX4236" y="csY4236"/>
                </a:cxn>
                <a:cxn ang="0">
                  <a:pos x="csX4237" y="csY4237"/>
                </a:cxn>
                <a:cxn ang="0">
                  <a:pos x="csX4238" y="csY4238"/>
                </a:cxn>
                <a:cxn ang="0">
                  <a:pos x="csX4239" y="csY4239"/>
                </a:cxn>
                <a:cxn ang="0">
                  <a:pos x="csX4240" y="csY4240"/>
                </a:cxn>
                <a:cxn ang="0">
                  <a:pos x="csX4241" y="csY4241"/>
                </a:cxn>
                <a:cxn ang="0">
                  <a:pos x="csX4242" y="csY4242"/>
                </a:cxn>
                <a:cxn ang="0">
                  <a:pos x="csX4243" y="csY4243"/>
                </a:cxn>
                <a:cxn ang="0">
                  <a:pos x="csX4244" y="csY4244"/>
                </a:cxn>
                <a:cxn ang="0">
                  <a:pos x="csX4245" y="csY4245"/>
                </a:cxn>
                <a:cxn ang="0">
                  <a:pos x="csX4246" y="csY4246"/>
                </a:cxn>
                <a:cxn ang="0">
                  <a:pos x="csX4247" y="csY4247"/>
                </a:cxn>
                <a:cxn ang="0">
                  <a:pos x="csX4248" y="csY4248"/>
                </a:cxn>
                <a:cxn ang="0">
                  <a:pos x="csX4249" y="csY4249"/>
                </a:cxn>
                <a:cxn ang="0">
                  <a:pos x="csX4250" y="csY4250"/>
                </a:cxn>
                <a:cxn ang="0">
                  <a:pos x="csX4251" y="csY4251"/>
                </a:cxn>
                <a:cxn ang="0">
                  <a:pos x="csX4252" y="csY4252"/>
                </a:cxn>
                <a:cxn ang="0">
                  <a:pos x="csX4253" y="csY4253"/>
                </a:cxn>
                <a:cxn ang="0">
                  <a:pos x="csX4254" y="csY4254"/>
                </a:cxn>
                <a:cxn ang="0">
                  <a:pos x="csX4255" y="csY4255"/>
                </a:cxn>
                <a:cxn ang="0">
                  <a:pos x="csX4256" y="csY4256"/>
                </a:cxn>
                <a:cxn ang="0">
                  <a:pos x="csX4257" y="csY4257"/>
                </a:cxn>
              </a:cxnLst>
              <a:rect l="l" t="t" r="r" b="b"/>
              <a:pathLst>
                <a:path w="2228421" h="1496329">
                  <a:moveTo>
                    <a:pt x="2226278" y="943404"/>
                  </a:moveTo>
                  <a:lnTo>
                    <a:pt x="2228422" y="947690"/>
                  </a:lnTo>
                  <a:lnTo>
                    <a:pt x="2216849" y="951548"/>
                  </a:lnTo>
                  <a:lnTo>
                    <a:pt x="2227993" y="957548"/>
                  </a:lnTo>
                  <a:lnTo>
                    <a:pt x="2224135" y="967407"/>
                  </a:lnTo>
                  <a:lnTo>
                    <a:pt x="2218563" y="963978"/>
                  </a:lnTo>
                  <a:lnTo>
                    <a:pt x="2215134" y="967835"/>
                  </a:lnTo>
                  <a:lnTo>
                    <a:pt x="2215134" y="962263"/>
                  </a:lnTo>
                  <a:lnTo>
                    <a:pt x="2210419" y="960549"/>
                  </a:lnTo>
                  <a:lnTo>
                    <a:pt x="2207419" y="966978"/>
                  </a:lnTo>
                  <a:lnTo>
                    <a:pt x="2209991" y="971693"/>
                  </a:lnTo>
                  <a:lnTo>
                    <a:pt x="2203990" y="970407"/>
                  </a:lnTo>
                  <a:lnTo>
                    <a:pt x="2204418" y="951976"/>
                  </a:lnTo>
                  <a:lnTo>
                    <a:pt x="2209991" y="954548"/>
                  </a:lnTo>
                  <a:lnTo>
                    <a:pt x="2216849" y="945118"/>
                  </a:lnTo>
                  <a:lnTo>
                    <a:pt x="2226278" y="943404"/>
                  </a:lnTo>
                  <a:close/>
                  <a:moveTo>
                    <a:pt x="2211277" y="981123"/>
                  </a:moveTo>
                  <a:lnTo>
                    <a:pt x="2208705" y="989695"/>
                  </a:lnTo>
                  <a:lnTo>
                    <a:pt x="2212991" y="993124"/>
                  </a:lnTo>
                  <a:lnTo>
                    <a:pt x="2221135" y="990124"/>
                  </a:lnTo>
                  <a:lnTo>
                    <a:pt x="2209991" y="1012841"/>
                  </a:lnTo>
                  <a:lnTo>
                    <a:pt x="2215134" y="1017556"/>
                  </a:lnTo>
                  <a:lnTo>
                    <a:pt x="2213420" y="1025700"/>
                  </a:lnTo>
                  <a:lnTo>
                    <a:pt x="2209133" y="1026985"/>
                  </a:lnTo>
                  <a:lnTo>
                    <a:pt x="2211705" y="1033844"/>
                  </a:lnTo>
                  <a:lnTo>
                    <a:pt x="2205704" y="1032129"/>
                  </a:lnTo>
                  <a:lnTo>
                    <a:pt x="2204418" y="1025271"/>
                  </a:lnTo>
                  <a:lnTo>
                    <a:pt x="2197132" y="1029129"/>
                  </a:lnTo>
                  <a:lnTo>
                    <a:pt x="2194989" y="1024414"/>
                  </a:lnTo>
                  <a:lnTo>
                    <a:pt x="2197989" y="1015413"/>
                  </a:lnTo>
                  <a:lnTo>
                    <a:pt x="2207419" y="1010269"/>
                  </a:lnTo>
                  <a:lnTo>
                    <a:pt x="2194560" y="1010698"/>
                  </a:lnTo>
                  <a:lnTo>
                    <a:pt x="2204418" y="1002554"/>
                  </a:lnTo>
                  <a:lnTo>
                    <a:pt x="2201418" y="1000839"/>
                  </a:lnTo>
                  <a:lnTo>
                    <a:pt x="2204847" y="998268"/>
                  </a:lnTo>
                  <a:lnTo>
                    <a:pt x="2201847" y="985838"/>
                  </a:lnTo>
                  <a:lnTo>
                    <a:pt x="2211277" y="981123"/>
                  </a:lnTo>
                  <a:close/>
                  <a:moveTo>
                    <a:pt x="2152126" y="786098"/>
                  </a:moveTo>
                  <a:lnTo>
                    <a:pt x="2149983" y="784812"/>
                  </a:lnTo>
                  <a:lnTo>
                    <a:pt x="2152126" y="781812"/>
                  </a:lnTo>
                  <a:lnTo>
                    <a:pt x="2153412" y="785241"/>
                  </a:lnTo>
                  <a:lnTo>
                    <a:pt x="2152983" y="785670"/>
                  </a:lnTo>
                  <a:lnTo>
                    <a:pt x="2163699" y="778812"/>
                  </a:lnTo>
                  <a:lnTo>
                    <a:pt x="2167985" y="766382"/>
                  </a:lnTo>
                  <a:lnTo>
                    <a:pt x="2183416" y="763381"/>
                  </a:lnTo>
                  <a:lnTo>
                    <a:pt x="2170986" y="757381"/>
                  </a:lnTo>
                  <a:lnTo>
                    <a:pt x="2169271" y="738521"/>
                  </a:lnTo>
                  <a:lnTo>
                    <a:pt x="2172272" y="735949"/>
                  </a:lnTo>
                  <a:lnTo>
                    <a:pt x="2162842" y="734235"/>
                  </a:lnTo>
                  <a:lnTo>
                    <a:pt x="2158556" y="721805"/>
                  </a:lnTo>
                  <a:lnTo>
                    <a:pt x="2154698" y="720519"/>
                  </a:lnTo>
                  <a:lnTo>
                    <a:pt x="2160699" y="714947"/>
                  </a:lnTo>
                  <a:lnTo>
                    <a:pt x="2195417" y="731663"/>
                  </a:lnTo>
                  <a:lnTo>
                    <a:pt x="2197561" y="748808"/>
                  </a:lnTo>
                  <a:lnTo>
                    <a:pt x="2193274" y="744950"/>
                  </a:lnTo>
                  <a:lnTo>
                    <a:pt x="2186416" y="746236"/>
                  </a:lnTo>
                  <a:lnTo>
                    <a:pt x="2188559" y="736807"/>
                  </a:lnTo>
                  <a:lnTo>
                    <a:pt x="2185130" y="743664"/>
                  </a:lnTo>
                  <a:lnTo>
                    <a:pt x="2182559" y="737235"/>
                  </a:lnTo>
                  <a:lnTo>
                    <a:pt x="2177844" y="738093"/>
                  </a:lnTo>
                  <a:lnTo>
                    <a:pt x="2182130" y="746236"/>
                  </a:lnTo>
                  <a:lnTo>
                    <a:pt x="2176129" y="742379"/>
                  </a:lnTo>
                  <a:lnTo>
                    <a:pt x="2172700" y="744522"/>
                  </a:lnTo>
                  <a:lnTo>
                    <a:pt x="2178701" y="753523"/>
                  </a:lnTo>
                  <a:lnTo>
                    <a:pt x="2184702" y="751380"/>
                  </a:lnTo>
                  <a:lnTo>
                    <a:pt x="2184702" y="747522"/>
                  </a:lnTo>
                  <a:lnTo>
                    <a:pt x="2189417" y="750522"/>
                  </a:lnTo>
                  <a:lnTo>
                    <a:pt x="2191131" y="758666"/>
                  </a:lnTo>
                  <a:lnTo>
                    <a:pt x="2186845" y="766810"/>
                  </a:lnTo>
                  <a:lnTo>
                    <a:pt x="2192417" y="776240"/>
                  </a:lnTo>
                  <a:lnTo>
                    <a:pt x="2198418" y="777954"/>
                  </a:lnTo>
                  <a:lnTo>
                    <a:pt x="2200132" y="774526"/>
                  </a:lnTo>
                  <a:lnTo>
                    <a:pt x="2202275" y="780098"/>
                  </a:lnTo>
                  <a:lnTo>
                    <a:pt x="2206133" y="779240"/>
                  </a:lnTo>
                  <a:lnTo>
                    <a:pt x="2200561" y="782241"/>
                  </a:lnTo>
                  <a:lnTo>
                    <a:pt x="2202275" y="786527"/>
                  </a:lnTo>
                  <a:lnTo>
                    <a:pt x="2211277" y="785670"/>
                  </a:lnTo>
                  <a:lnTo>
                    <a:pt x="2211705" y="789528"/>
                  </a:lnTo>
                  <a:lnTo>
                    <a:pt x="2204847" y="791671"/>
                  </a:lnTo>
                  <a:lnTo>
                    <a:pt x="2204847" y="801529"/>
                  </a:lnTo>
                  <a:lnTo>
                    <a:pt x="2201418" y="801529"/>
                  </a:lnTo>
                  <a:lnTo>
                    <a:pt x="2206562" y="816531"/>
                  </a:lnTo>
                  <a:lnTo>
                    <a:pt x="2200132" y="816102"/>
                  </a:lnTo>
                  <a:lnTo>
                    <a:pt x="2200132" y="834533"/>
                  </a:lnTo>
                  <a:lnTo>
                    <a:pt x="2196703" y="837962"/>
                  </a:lnTo>
                  <a:lnTo>
                    <a:pt x="2207847" y="843534"/>
                  </a:lnTo>
                  <a:lnTo>
                    <a:pt x="2207847" y="849535"/>
                  </a:lnTo>
                  <a:lnTo>
                    <a:pt x="2212562" y="848678"/>
                  </a:lnTo>
                  <a:lnTo>
                    <a:pt x="2207419" y="859393"/>
                  </a:lnTo>
                  <a:lnTo>
                    <a:pt x="2197989" y="861108"/>
                  </a:lnTo>
                  <a:lnTo>
                    <a:pt x="2190274" y="856393"/>
                  </a:lnTo>
                  <a:lnTo>
                    <a:pt x="2181701" y="858108"/>
                  </a:lnTo>
                  <a:lnTo>
                    <a:pt x="2177415" y="852535"/>
                  </a:lnTo>
                  <a:lnTo>
                    <a:pt x="2165414" y="853392"/>
                  </a:lnTo>
                  <a:lnTo>
                    <a:pt x="2155127" y="841391"/>
                  </a:lnTo>
                  <a:lnTo>
                    <a:pt x="2155555" y="834962"/>
                  </a:lnTo>
                  <a:lnTo>
                    <a:pt x="2141411" y="832819"/>
                  </a:lnTo>
                  <a:lnTo>
                    <a:pt x="2133695" y="825103"/>
                  </a:lnTo>
                  <a:lnTo>
                    <a:pt x="2144840" y="811816"/>
                  </a:lnTo>
                  <a:lnTo>
                    <a:pt x="2139267" y="803672"/>
                  </a:lnTo>
                  <a:lnTo>
                    <a:pt x="2134553" y="804100"/>
                  </a:lnTo>
                  <a:lnTo>
                    <a:pt x="2141411" y="800243"/>
                  </a:lnTo>
                  <a:lnTo>
                    <a:pt x="2144411" y="791671"/>
                  </a:lnTo>
                  <a:lnTo>
                    <a:pt x="2152126" y="786098"/>
                  </a:lnTo>
                  <a:close/>
                  <a:moveTo>
                    <a:pt x="2159413" y="891540"/>
                  </a:moveTo>
                  <a:lnTo>
                    <a:pt x="2172272" y="891969"/>
                  </a:lnTo>
                  <a:lnTo>
                    <a:pt x="2176129" y="909971"/>
                  </a:lnTo>
                  <a:lnTo>
                    <a:pt x="2190702" y="923687"/>
                  </a:lnTo>
                  <a:lnTo>
                    <a:pt x="2191560" y="933117"/>
                  </a:lnTo>
                  <a:lnTo>
                    <a:pt x="2180416" y="934831"/>
                  </a:lnTo>
                  <a:lnTo>
                    <a:pt x="2196703" y="936117"/>
                  </a:lnTo>
                  <a:lnTo>
                    <a:pt x="2200990" y="940832"/>
                  </a:lnTo>
                  <a:lnTo>
                    <a:pt x="2199704" y="946404"/>
                  </a:lnTo>
                  <a:lnTo>
                    <a:pt x="2205704" y="946404"/>
                  </a:lnTo>
                  <a:lnTo>
                    <a:pt x="2198846" y="956262"/>
                  </a:lnTo>
                  <a:lnTo>
                    <a:pt x="2177415" y="954119"/>
                  </a:lnTo>
                  <a:lnTo>
                    <a:pt x="2175701" y="951976"/>
                  </a:lnTo>
                  <a:lnTo>
                    <a:pt x="2181273" y="951119"/>
                  </a:lnTo>
                  <a:lnTo>
                    <a:pt x="2184702" y="944261"/>
                  </a:lnTo>
                  <a:lnTo>
                    <a:pt x="2178701" y="948119"/>
                  </a:lnTo>
                  <a:lnTo>
                    <a:pt x="2169271" y="944690"/>
                  </a:lnTo>
                  <a:lnTo>
                    <a:pt x="2169271" y="939546"/>
                  </a:lnTo>
                  <a:lnTo>
                    <a:pt x="2153412" y="941260"/>
                  </a:lnTo>
                  <a:lnTo>
                    <a:pt x="2158556" y="933545"/>
                  </a:lnTo>
                  <a:lnTo>
                    <a:pt x="2145697" y="927545"/>
                  </a:lnTo>
                  <a:lnTo>
                    <a:pt x="2152126" y="917258"/>
                  </a:lnTo>
                  <a:lnTo>
                    <a:pt x="2141411" y="921115"/>
                  </a:lnTo>
                  <a:lnTo>
                    <a:pt x="2123837" y="909114"/>
                  </a:lnTo>
                  <a:lnTo>
                    <a:pt x="2122551" y="905685"/>
                  </a:lnTo>
                  <a:lnTo>
                    <a:pt x="2134981" y="906970"/>
                  </a:lnTo>
                  <a:lnTo>
                    <a:pt x="2146554" y="895398"/>
                  </a:lnTo>
                  <a:lnTo>
                    <a:pt x="2159413" y="891540"/>
                  </a:lnTo>
                  <a:close/>
                  <a:moveTo>
                    <a:pt x="914257" y="338614"/>
                  </a:moveTo>
                  <a:lnTo>
                    <a:pt x="923687" y="343329"/>
                  </a:lnTo>
                  <a:lnTo>
                    <a:pt x="922401" y="349329"/>
                  </a:lnTo>
                  <a:lnTo>
                    <a:pt x="927973" y="350187"/>
                  </a:lnTo>
                  <a:lnTo>
                    <a:pt x="933117" y="344615"/>
                  </a:lnTo>
                  <a:lnTo>
                    <a:pt x="940832" y="347615"/>
                  </a:lnTo>
                  <a:lnTo>
                    <a:pt x="942546" y="355330"/>
                  </a:lnTo>
                  <a:lnTo>
                    <a:pt x="953262" y="348044"/>
                  </a:lnTo>
                  <a:lnTo>
                    <a:pt x="958834" y="353616"/>
                  </a:lnTo>
                  <a:lnTo>
                    <a:pt x="956262" y="366046"/>
                  </a:lnTo>
                  <a:lnTo>
                    <a:pt x="960977" y="353187"/>
                  </a:lnTo>
                  <a:lnTo>
                    <a:pt x="973836" y="354044"/>
                  </a:lnTo>
                  <a:lnTo>
                    <a:pt x="955405" y="334756"/>
                  </a:lnTo>
                  <a:lnTo>
                    <a:pt x="961835" y="317611"/>
                  </a:lnTo>
                  <a:lnTo>
                    <a:pt x="969121" y="320183"/>
                  </a:lnTo>
                  <a:lnTo>
                    <a:pt x="966978" y="308610"/>
                  </a:lnTo>
                  <a:lnTo>
                    <a:pt x="974693" y="307753"/>
                  </a:lnTo>
                  <a:lnTo>
                    <a:pt x="979408" y="301324"/>
                  </a:lnTo>
                  <a:lnTo>
                    <a:pt x="983694" y="316754"/>
                  </a:lnTo>
                  <a:lnTo>
                    <a:pt x="992696" y="316754"/>
                  </a:lnTo>
                  <a:lnTo>
                    <a:pt x="991410" y="311610"/>
                  </a:lnTo>
                  <a:lnTo>
                    <a:pt x="994410" y="310753"/>
                  </a:lnTo>
                  <a:lnTo>
                    <a:pt x="1007269" y="315039"/>
                  </a:lnTo>
                  <a:lnTo>
                    <a:pt x="1006411" y="324898"/>
                  </a:lnTo>
                  <a:lnTo>
                    <a:pt x="1017556" y="324469"/>
                  </a:lnTo>
                  <a:lnTo>
                    <a:pt x="1025271" y="310753"/>
                  </a:lnTo>
                  <a:lnTo>
                    <a:pt x="1020556" y="304324"/>
                  </a:lnTo>
                  <a:lnTo>
                    <a:pt x="1023556" y="300895"/>
                  </a:lnTo>
                  <a:lnTo>
                    <a:pt x="1028700" y="304324"/>
                  </a:lnTo>
                  <a:lnTo>
                    <a:pt x="1037701" y="293608"/>
                  </a:lnTo>
                  <a:lnTo>
                    <a:pt x="1038130" y="315468"/>
                  </a:lnTo>
                  <a:lnTo>
                    <a:pt x="1032129" y="335185"/>
                  </a:lnTo>
                  <a:lnTo>
                    <a:pt x="1025271" y="337328"/>
                  </a:lnTo>
                  <a:lnTo>
                    <a:pt x="1023985" y="344615"/>
                  </a:lnTo>
                  <a:lnTo>
                    <a:pt x="1028700" y="348044"/>
                  </a:lnTo>
                  <a:lnTo>
                    <a:pt x="1028700" y="354902"/>
                  </a:lnTo>
                  <a:lnTo>
                    <a:pt x="1023985" y="357902"/>
                  </a:lnTo>
                  <a:lnTo>
                    <a:pt x="1034272" y="359616"/>
                  </a:lnTo>
                  <a:lnTo>
                    <a:pt x="1041987" y="351044"/>
                  </a:lnTo>
                  <a:lnTo>
                    <a:pt x="1041130" y="365189"/>
                  </a:lnTo>
                  <a:lnTo>
                    <a:pt x="1034272" y="365617"/>
                  </a:lnTo>
                  <a:lnTo>
                    <a:pt x="1035987" y="373761"/>
                  </a:lnTo>
                  <a:lnTo>
                    <a:pt x="1038987" y="375904"/>
                  </a:lnTo>
                  <a:lnTo>
                    <a:pt x="1041130" y="372047"/>
                  </a:lnTo>
                  <a:lnTo>
                    <a:pt x="1047131" y="377190"/>
                  </a:lnTo>
                  <a:lnTo>
                    <a:pt x="1052703" y="372475"/>
                  </a:lnTo>
                  <a:lnTo>
                    <a:pt x="1053989" y="389192"/>
                  </a:lnTo>
                  <a:lnTo>
                    <a:pt x="1070277" y="365189"/>
                  </a:lnTo>
                  <a:lnTo>
                    <a:pt x="1080564" y="370332"/>
                  </a:lnTo>
                  <a:lnTo>
                    <a:pt x="1080564" y="373333"/>
                  </a:lnTo>
                  <a:lnTo>
                    <a:pt x="1072848" y="372047"/>
                  </a:lnTo>
                  <a:lnTo>
                    <a:pt x="1067276" y="384477"/>
                  </a:lnTo>
                  <a:lnTo>
                    <a:pt x="1071563" y="386620"/>
                  </a:lnTo>
                  <a:lnTo>
                    <a:pt x="1077135" y="375047"/>
                  </a:lnTo>
                  <a:lnTo>
                    <a:pt x="1085707" y="388763"/>
                  </a:lnTo>
                  <a:lnTo>
                    <a:pt x="1078849" y="398621"/>
                  </a:lnTo>
                  <a:lnTo>
                    <a:pt x="1086993" y="399050"/>
                  </a:lnTo>
                  <a:lnTo>
                    <a:pt x="1072420" y="406765"/>
                  </a:lnTo>
                  <a:lnTo>
                    <a:pt x="1080992" y="407623"/>
                  </a:lnTo>
                  <a:lnTo>
                    <a:pt x="1081421" y="423053"/>
                  </a:lnTo>
                  <a:lnTo>
                    <a:pt x="1099852" y="423482"/>
                  </a:lnTo>
                  <a:lnTo>
                    <a:pt x="1095566" y="407623"/>
                  </a:lnTo>
                  <a:lnTo>
                    <a:pt x="1114425" y="395192"/>
                  </a:lnTo>
                  <a:lnTo>
                    <a:pt x="1125998" y="376761"/>
                  </a:lnTo>
                  <a:lnTo>
                    <a:pt x="1108424" y="368189"/>
                  </a:lnTo>
                  <a:lnTo>
                    <a:pt x="1126427" y="362617"/>
                  </a:lnTo>
                  <a:lnTo>
                    <a:pt x="1131999" y="352759"/>
                  </a:lnTo>
                  <a:lnTo>
                    <a:pt x="1117425" y="347186"/>
                  </a:lnTo>
                  <a:lnTo>
                    <a:pt x="1097709" y="345900"/>
                  </a:lnTo>
                  <a:lnTo>
                    <a:pt x="1083993" y="318897"/>
                  </a:lnTo>
                  <a:lnTo>
                    <a:pt x="1076706" y="319326"/>
                  </a:lnTo>
                  <a:lnTo>
                    <a:pt x="1070277" y="310753"/>
                  </a:lnTo>
                  <a:lnTo>
                    <a:pt x="1067276" y="296180"/>
                  </a:lnTo>
                  <a:lnTo>
                    <a:pt x="1059561" y="295323"/>
                  </a:lnTo>
                  <a:lnTo>
                    <a:pt x="1054418" y="286322"/>
                  </a:lnTo>
                  <a:lnTo>
                    <a:pt x="1048845" y="285464"/>
                  </a:lnTo>
                  <a:lnTo>
                    <a:pt x="1051417" y="274320"/>
                  </a:lnTo>
                  <a:lnTo>
                    <a:pt x="1043273" y="270034"/>
                  </a:lnTo>
                  <a:lnTo>
                    <a:pt x="1057847" y="265748"/>
                  </a:lnTo>
                  <a:lnTo>
                    <a:pt x="1054846" y="258032"/>
                  </a:lnTo>
                  <a:lnTo>
                    <a:pt x="1059561" y="255889"/>
                  </a:lnTo>
                  <a:lnTo>
                    <a:pt x="1062990" y="243888"/>
                  </a:lnTo>
                  <a:lnTo>
                    <a:pt x="1047131" y="252460"/>
                  </a:lnTo>
                  <a:lnTo>
                    <a:pt x="1048845" y="246888"/>
                  </a:lnTo>
                  <a:lnTo>
                    <a:pt x="1038558" y="244745"/>
                  </a:lnTo>
                  <a:lnTo>
                    <a:pt x="1032129" y="250746"/>
                  </a:lnTo>
                  <a:lnTo>
                    <a:pt x="1034272" y="244745"/>
                  </a:lnTo>
                  <a:lnTo>
                    <a:pt x="1029986" y="236173"/>
                  </a:lnTo>
                  <a:lnTo>
                    <a:pt x="1032986" y="231886"/>
                  </a:lnTo>
                  <a:lnTo>
                    <a:pt x="1021413" y="231029"/>
                  </a:lnTo>
                  <a:lnTo>
                    <a:pt x="1032986" y="244316"/>
                  </a:lnTo>
                  <a:lnTo>
                    <a:pt x="1032986" y="247745"/>
                  </a:lnTo>
                  <a:lnTo>
                    <a:pt x="1028271" y="250746"/>
                  </a:lnTo>
                  <a:lnTo>
                    <a:pt x="1024842" y="245602"/>
                  </a:lnTo>
                  <a:lnTo>
                    <a:pt x="1015413" y="246031"/>
                  </a:lnTo>
                  <a:lnTo>
                    <a:pt x="1011984" y="227600"/>
                  </a:lnTo>
                  <a:lnTo>
                    <a:pt x="1001268" y="223742"/>
                  </a:lnTo>
                  <a:lnTo>
                    <a:pt x="1010698" y="201883"/>
                  </a:lnTo>
                  <a:lnTo>
                    <a:pt x="1021842" y="226314"/>
                  </a:lnTo>
                  <a:lnTo>
                    <a:pt x="1027414" y="216456"/>
                  </a:lnTo>
                  <a:lnTo>
                    <a:pt x="1033844" y="214741"/>
                  </a:lnTo>
                  <a:lnTo>
                    <a:pt x="1028271" y="202311"/>
                  </a:lnTo>
                  <a:lnTo>
                    <a:pt x="1037273" y="196310"/>
                  </a:lnTo>
                  <a:lnTo>
                    <a:pt x="1042416" y="185166"/>
                  </a:lnTo>
                  <a:lnTo>
                    <a:pt x="1036415" y="181737"/>
                  </a:lnTo>
                  <a:lnTo>
                    <a:pt x="1027414" y="186023"/>
                  </a:lnTo>
                  <a:lnTo>
                    <a:pt x="1025700" y="182166"/>
                  </a:lnTo>
                  <a:lnTo>
                    <a:pt x="1031700" y="168878"/>
                  </a:lnTo>
                  <a:lnTo>
                    <a:pt x="1039416" y="172736"/>
                  </a:lnTo>
                  <a:lnTo>
                    <a:pt x="1056989" y="172307"/>
                  </a:lnTo>
                  <a:lnTo>
                    <a:pt x="1060847" y="158163"/>
                  </a:lnTo>
                  <a:lnTo>
                    <a:pt x="1067276" y="157734"/>
                  </a:lnTo>
                  <a:lnTo>
                    <a:pt x="1062990" y="154305"/>
                  </a:lnTo>
                  <a:lnTo>
                    <a:pt x="1062990" y="127302"/>
                  </a:lnTo>
                  <a:lnTo>
                    <a:pt x="1069419" y="121730"/>
                  </a:lnTo>
                  <a:lnTo>
                    <a:pt x="1080564" y="89154"/>
                  </a:lnTo>
                  <a:lnTo>
                    <a:pt x="1085707" y="89583"/>
                  </a:lnTo>
                  <a:lnTo>
                    <a:pt x="1086564" y="95155"/>
                  </a:lnTo>
                  <a:lnTo>
                    <a:pt x="1098566" y="92583"/>
                  </a:lnTo>
                  <a:lnTo>
                    <a:pt x="1106710" y="101156"/>
                  </a:lnTo>
                  <a:lnTo>
                    <a:pt x="1119997" y="102870"/>
                  </a:lnTo>
                  <a:lnTo>
                    <a:pt x="1118283" y="97298"/>
                  </a:lnTo>
                  <a:lnTo>
                    <a:pt x="1108424" y="99013"/>
                  </a:lnTo>
                  <a:lnTo>
                    <a:pt x="1104567" y="90440"/>
                  </a:lnTo>
                  <a:lnTo>
                    <a:pt x="1092137" y="84011"/>
                  </a:lnTo>
                  <a:lnTo>
                    <a:pt x="1090851" y="79724"/>
                  </a:lnTo>
                  <a:lnTo>
                    <a:pt x="1095137" y="81439"/>
                  </a:lnTo>
                  <a:lnTo>
                    <a:pt x="1098995" y="77153"/>
                  </a:lnTo>
                  <a:lnTo>
                    <a:pt x="1089565" y="78439"/>
                  </a:lnTo>
                  <a:lnTo>
                    <a:pt x="1089565" y="66437"/>
                  </a:lnTo>
                  <a:lnTo>
                    <a:pt x="1085707" y="69437"/>
                  </a:lnTo>
                  <a:lnTo>
                    <a:pt x="1084850" y="64294"/>
                  </a:lnTo>
                  <a:lnTo>
                    <a:pt x="1085707" y="58722"/>
                  </a:lnTo>
                  <a:lnTo>
                    <a:pt x="1090851" y="60436"/>
                  </a:lnTo>
                  <a:lnTo>
                    <a:pt x="1086136" y="56579"/>
                  </a:lnTo>
                  <a:lnTo>
                    <a:pt x="1090422" y="55293"/>
                  </a:lnTo>
                  <a:lnTo>
                    <a:pt x="1086136" y="55293"/>
                  </a:lnTo>
                  <a:lnTo>
                    <a:pt x="1091279" y="46720"/>
                  </a:lnTo>
                  <a:lnTo>
                    <a:pt x="1088708" y="42434"/>
                  </a:lnTo>
                  <a:lnTo>
                    <a:pt x="1101995" y="30433"/>
                  </a:lnTo>
                  <a:lnTo>
                    <a:pt x="1105853" y="33861"/>
                  </a:lnTo>
                  <a:lnTo>
                    <a:pt x="1110139" y="31718"/>
                  </a:lnTo>
                  <a:lnTo>
                    <a:pt x="1110567" y="31718"/>
                  </a:lnTo>
                  <a:lnTo>
                    <a:pt x="1111853" y="36433"/>
                  </a:lnTo>
                  <a:lnTo>
                    <a:pt x="1128998" y="40719"/>
                  </a:lnTo>
                  <a:lnTo>
                    <a:pt x="1137999" y="51435"/>
                  </a:lnTo>
                  <a:lnTo>
                    <a:pt x="1137142" y="73724"/>
                  </a:lnTo>
                  <a:lnTo>
                    <a:pt x="1156002" y="88297"/>
                  </a:lnTo>
                  <a:lnTo>
                    <a:pt x="1166289" y="101584"/>
                  </a:lnTo>
                  <a:lnTo>
                    <a:pt x="1165003" y="112729"/>
                  </a:lnTo>
                  <a:lnTo>
                    <a:pt x="1188149" y="133303"/>
                  </a:lnTo>
                  <a:lnTo>
                    <a:pt x="1206579" y="162449"/>
                  </a:lnTo>
                  <a:lnTo>
                    <a:pt x="1219867" y="166307"/>
                  </a:lnTo>
                  <a:lnTo>
                    <a:pt x="1254585" y="149162"/>
                  </a:lnTo>
                  <a:lnTo>
                    <a:pt x="1294876" y="153448"/>
                  </a:lnTo>
                  <a:lnTo>
                    <a:pt x="1300877" y="150876"/>
                  </a:lnTo>
                  <a:lnTo>
                    <a:pt x="1315450" y="143161"/>
                  </a:lnTo>
                  <a:lnTo>
                    <a:pt x="1337310" y="135017"/>
                  </a:lnTo>
                  <a:lnTo>
                    <a:pt x="1353169" y="135874"/>
                  </a:lnTo>
                  <a:lnTo>
                    <a:pt x="1364313" y="130302"/>
                  </a:lnTo>
                  <a:lnTo>
                    <a:pt x="1372029" y="117015"/>
                  </a:lnTo>
                  <a:lnTo>
                    <a:pt x="1374172" y="105013"/>
                  </a:lnTo>
                  <a:lnTo>
                    <a:pt x="1394746" y="73295"/>
                  </a:lnTo>
                  <a:lnTo>
                    <a:pt x="1397318" y="35576"/>
                  </a:lnTo>
                  <a:lnTo>
                    <a:pt x="1397318" y="29147"/>
                  </a:lnTo>
                  <a:lnTo>
                    <a:pt x="1396889" y="21431"/>
                  </a:lnTo>
                  <a:lnTo>
                    <a:pt x="1402890" y="20574"/>
                  </a:lnTo>
                  <a:lnTo>
                    <a:pt x="1464612" y="0"/>
                  </a:lnTo>
                  <a:lnTo>
                    <a:pt x="1490758" y="24003"/>
                  </a:lnTo>
                  <a:lnTo>
                    <a:pt x="1506617" y="31290"/>
                  </a:lnTo>
                  <a:lnTo>
                    <a:pt x="1529763" y="51006"/>
                  </a:lnTo>
                  <a:lnTo>
                    <a:pt x="1540050" y="72009"/>
                  </a:lnTo>
                  <a:lnTo>
                    <a:pt x="1558481" y="81868"/>
                  </a:lnTo>
                  <a:lnTo>
                    <a:pt x="1568768" y="76724"/>
                  </a:lnTo>
                  <a:lnTo>
                    <a:pt x="1590627" y="54435"/>
                  </a:lnTo>
                  <a:lnTo>
                    <a:pt x="1600486" y="36433"/>
                  </a:lnTo>
                  <a:lnTo>
                    <a:pt x="1609916" y="34290"/>
                  </a:lnTo>
                  <a:lnTo>
                    <a:pt x="1620631" y="43291"/>
                  </a:lnTo>
                  <a:lnTo>
                    <a:pt x="1635633" y="82296"/>
                  </a:lnTo>
                  <a:lnTo>
                    <a:pt x="1654493" y="100298"/>
                  </a:lnTo>
                  <a:lnTo>
                    <a:pt x="1656207" y="108871"/>
                  </a:lnTo>
                  <a:lnTo>
                    <a:pt x="1648063" y="135017"/>
                  </a:lnTo>
                  <a:lnTo>
                    <a:pt x="1648492" y="154305"/>
                  </a:lnTo>
                  <a:lnTo>
                    <a:pt x="1666065" y="155591"/>
                  </a:lnTo>
                  <a:lnTo>
                    <a:pt x="1678496" y="165021"/>
                  </a:lnTo>
                  <a:lnTo>
                    <a:pt x="1696498" y="166735"/>
                  </a:lnTo>
                  <a:lnTo>
                    <a:pt x="1721358" y="159020"/>
                  </a:lnTo>
                  <a:lnTo>
                    <a:pt x="1744075" y="158591"/>
                  </a:lnTo>
                  <a:lnTo>
                    <a:pt x="1760792" y="164164"/>
                  </a:lnTo>
                  <a:lnTo>
                    <a:pt x="1796796" y="163735"/>
                  </a:lnTo>
                  <a:lnTo>
                    <a:pt x="1819513" y="176165"/>
                  </a:lnTo>
                  <a:lnTo>
                    <a:pt x="1836658" y="168021"/>
                  </a:lnTo>
                  <a:lnTo>
                    <a:pt x="1878235" y="168450"/>
                  </a:lnTo>
                  <a:lnTo>
                    <a:pt x="1904810" y="138446"/>
                  </a:lnTo>
                  <a:lnTo>
                    <a:pt x="1917240" y="139732"/>
                  </a:lnTo>
                  <a:lnTo>
                    <a:pt x="1939528" y="134160"/>
                  </a:lnTo>
                  <a:lnTo>
                    <a:pt x="1974675" y="138446"/>
                  </a:lnTo>
                  <a:lnTo>
                    <a:pt x="2057829" y="191595"/>
                  </a:lnTo>
                  <a:lnTo>
                    <a:pt x="2052257" y="201025"/>
                  </a:lnTo>
                  <a:lnTo>
                    <a:pt x="2057829" y="206169"/>
                  </a:lnTo>
                  <a:lnTo>
                    <a:pt x="2063829" y="208312"/>
                  </a:lnTo>
                  <a:lnTo>
                    <a:pt x="2067687" y="216027"/>
                  </a:lnTo>
                  <a:lnTo>
                    <a:pt x="2071545" y="229314"/>
                  </a:lnTo>
                  <a:lnTo>
                    <a:pt x="2078831" y="264033"/>
                  </a:lnTo>
                  <a:lnTo>
                    <a:pt x="2077117" y="277320"/>
                  </a:lnTo>
                  <a:lnTo>
                    <a:pt x="2083546" y="283321"/>
                  </a:lnTo>
                  <a:lnTo>
                    <a:pt x="2086975" y="304753"/>
                  </a:lnTo>
                  <a:lnTo>
                    <a:pt x="2104977" y="336042"/>
                  </a:lnTo>
                  <a:lnTo>
                    <a:pt x="2116550" y="337757"/>
                  </a:lnTo>
                  <a:lnTo>
                    <a:pt x="2123837" y="344186"/>
                  </a:lnTo>
                  <a:lnTo>
                    <a:pt x="2138839" y="382334"/>
                  </a:lnTo>
                  <a:lnTo>
                    <a:pt x="2151269" y="402050"/>
                  </a:lnTo>
                  <a:lnTo>
                    <a:pt x="2179558" y="422196"/>
                  </a:lnTo>
                  <a:lnTo>
                    <a:pt x="2184273" y="429482"/>
                  </a:lnTo>
                  <a:lnTo>
                    <a:pt x="2198846" y="468059"/>
                  </a:lnTo>
                  <a:lnTo>
                    <a:pt x="2188131" y="473202"/>
                  </a:lnTo>
                  <a:lnTo>
                    <a:pt x="2182130" y="488633"/>
                  </a:lnTo>
                  <a:lnTo>
                    <a:pt x="2176987" y="485632"/>
                  </a:lnTo>
                  <a:lnTo>
                    <a:pt x="2176987" y="487347"/>
                  </a:lnTo>
                  <a:lnTo>
                    <a:pt x="2178272" y="489061"/>
                  </a:lnTo>
                  <a:lnTo>
                    <a:pt x="2175701" y="487347"/>
                  </a:lnTo>
                  <a:lnTo>
                    <a:pt x="2176558" y="485204"/>
                  </a:lnTo>
                  <a:lnTo>
                    <a:pt x="2172700" y="483060"/>
                  </a:lnTo>
                  <a:lnTo>
                    <a:pt x="2167985" y="492062"/>
                  </a:lnTo>
                  <a:lnTo>
                    <a:pt x="2152126" y="497634"/>
                  </a:lnTo>
                  <a:lnTo>
                    <a:pt x="2151698" y="472774"/>
                  </a:lnTo>
                  <a:lnTo>
                    <a:pt x="2144411" y="467201"/>
                  </a:lnTo>
                  <a:lnTo>
                    <a:pt x="2139696" y="455200"/>
                  </a:lnTo>
                  <a:lnTo>
                    <a:pt x="2150412" y="499777"/>
                  </a:lnTo>
                  <a:lnTo>
                    <a:pt x="2136267" y="509635"/>
                  </a:lnTo>
                  <a:lnTo>
                    <a:pt x="2134124" y="517779"/>
                  </a:lnTo>
                  <a:lnTo>
                    <a:pt x="2128981" y="516065"/>
                  </a:lnTo>
                  <a:lnTo>
                    <a:pt x="2123837" y="525066"/>
                  </a:lnTo>
                  <a:lnTo>
                    <a:pt x="2116979" y="524209"/>
                  </a:lnTo>
                  <a:lnTo>
                    <a:pt x="2118693" y="538353"/>
                  </a:lnTo>
                  <a:lnTo>
                    <a:pt x="2103263" y="548640"/>
                  </a:lnTo>
                  <a:lnTo>
                    <a:pt x="2101120" y="546068"/>
                  </a:lnTo>
                  <a:lnTo>
                    <a:pt x="2092119" y="549497"/>
                  </a:lnTo>
                  <a:lnTo>
                    <a:pt x="2094262" y="553355"/>
                  </a:lnTo>
                  <a:lnTo>
                    <a:pt x="2083975" y="561499"/>
                  </a:lnTo>
                  <a:lnTo>
                    <a:pt x="2075402" y="549069"/>
                  </a:lnTo>
                  <a:lnTo>
                    <a:pt x="2065115" y="550355"/>
                  </a:lnTo>
                  <a:lnTo>
                    <a:pt x="2075831" y="564499"/>
                  </a:lnTo>
                  <a:lnTo>
                    <a:pt x="2063829" y="549926"/>
                  </a:lnTo>
                  <a:lnTo>
                    <a:pt x="2080117" y="546068"/>
                  </a:lnTo>
                  <a:lnTo>
                    <a:pt x="2062115" y="547783"/>
                  </a:lnTo>
                  <a:lnTo>
                    <a:pt x="2059543" y="537496"/>
                  </a:lnTo>
                  <a:lnTo>
                    <a:pt x="2056114" y="539210"/>
                  </a:lnTo>
                  <a:lnTo>
                    <a:pt x="2055257" y="532781"/>
                  </a:lnTo>
                  <a:lnTo>
                    <a:pt x="2049256" y="528495"/>
                  </a:lnTo>
                  <a:lnTo>
                    <a:pt x="2050542" y="507492"/>
                  </a:lnTo>
                  <a:lnTo>
                    <a:pt x="2044541" y="501920"/>
                  </a:lnTo>
                  <a:lnTo>
                    <a:pt x="2047113" y="512207"/>
                  </a:lnTo>
                  <a:lnTo>
                    <a:pt x="2043684" y="527638"/>
                  </a:lnTo>
                  <a:lnTo>
                    <a:pt x="2030825" y="526780"/>
                  </a:lnTo>
                  <a:lnTo>
                    <a:pt x="2026968" y="531495"/>
                  </a:lnTo>
                  <a:lnTo>
                    <a:pt x="2038112" y="535781"/>
                  </a:lnTo>
                  <a:lnTo>
                    <a:pt x="2055685" y="560642"/>
                  </a:lnTo>
                  <a:lnTo>
                    <a:pt x="2046684" y="551212"/>
                  </a:lnTo>
                  <a:lnTo>
                    <a:pt x="2043255" y="555069"/>
                  </a:lnTo>
                  <a:lnTo>
                    <a:pt x="2047113" y="556784"/>
                  </a:lnTo>
                  <a:lnTo>
                    <a:pt x="2047542" y="566214"/>
                  </a:lnTo>
                  <a:lnTo>
                    <a:pt x="2041970" y="556355"/>
                  </a:lnTo>
                  <a:lnTo>
                    <a:pt x="2037255" y="559784"/>
                  </a:lnTo>
                  <a:lnTo>
                    <a:pt x="2042398" y="566214"/>
                  </a:lnTo>
                  <a:lnTo>
                    <a:pt x="2028682" y="558070"/>
                  </a:lnTo>
                  <a:lnTo>
                    <a:pt x="2023539" y="563213"/>
                  </a:lnTo>
                  <a:lnTo>
                    <a:pt x="2039827" y="569643"/>
                  </a:lnTo>
                  <a:lnTo>
                    <a:pt x="2036826" y="579501"/>
                  </a:lnTo>
                  <a:lnTo>
                    <a:pt x="2048399" y="591074"/>
                  </a:lnTo>
                  <a:lnTo>
                    <a:pt x="2049256" y="600075"/>
                  </a:lnTo>
                  <a:lnTo>
                    <a:pt x="2056114" y="598360"/>
                  </a:lnTo>
                  <a:lnTo>
                    <a:pt x="2062115" y="606933"/>
                  </a:lnTo>
                  <a:lnTo>
                    <a:pt x="2074117" y="605647"/>
                  </a:lnTo>
                  <a:lnTo>
                    <a:pt x="2073259" y="612077"/>
                  </a:lnTo>
                  <a:lnTo>
                    <a:pt x="2066401" y="612077"/>
                  </a:lnTo>
                  <a:lnTo>
                    <a:pt x="2065973" y="616792"/>
                  </a:lnTo>
                  <a:lnTo>
                    <a:pt x="2074974" y="629222"/>
                  </a:lnTo>
                  <a:lnTo>
                    <a:pt x="2077545" y="618935"/>
                  </a:lnTo>
                  <a:lnTo>
                    <a:pt x="2079689" y="623221"/>
                  </a:lnTo>
                  <a:lnTo>
                    <a:pt x="2083546" y="622792"/>
                  </a:lnTo>
                  <a:lnTo>
                    <a:pt x="2081403" y="620221"/>
                  </a:lnTo>
                  <a:lnTo>
                    <a:pt x="2083118" y="619363"/>
                  </a:lnTo>
                  <a:lnTo>
                    <a:pt x="2095976" y="626221"/>
                  </a:lnTo>
                  <a:lnTo>
                    <a:pt x="2104549" y="618506"/>
                  </a:lnTo>
                  <a:lnTo>
                    <a:pt x="2101977" y="615077"/>
                  </a:lnTo>
                  <a:lnTo>
                    <a:pt x="2105406" y="617649"/>
                  </a:lnTo>
                  <a:lnTo>
                    <a:pt x="2103692" y="611219"/>
                  </a:lnTo>
                  <a:lnTo>
                    <a:pt x="2104977" y="606504"/>
                  </a:lnTo>
                  <a:lnTo>
                    <a:pt x="2105835" y="615077"/>
                  </a:lnTo>
                  <a:lnTo>
                    <a:pt x="2117408" y="610791"/>
                  </a:lnTo>
                  <a:lnTo>
                    <a:pt x="2125123" y="598789"/>
                  </a:lnTo>
                  <a:lnTo>
                    <a:pt x="2120408" y="593646"/>
                  </a:lnTo>
                  <a:lnTo>
                    <a:pt x="2120837" y="587645"/>
                  </a:lnTo>
                  <a:lnTo>
                    <a:pt x="2125980" y="595360"/>
                  </a:lnTo>
                  <a:lnTo>
                    <a:pt x="2126837" y="592360"/>
                  </a:lnTo>
                  <a:lnTo>
                    <a:pt x="2142268" y="594074"/>
                  </a:lnTo>
                  <a:lnTo>
                    <a:pt x="2146983" y="587645"/>
                  </a:lnTo>
                  <a:lnTo>
                    <a:pt x="2153412" y="587216"/>
                  </a:lnTo>
                  <a:lnTo>
                    <a:pt x="2145268" y="594503"/>
                  </a:lnTo>
                  <a:lnTo>
                    <a:pt x="2160270" y="600504"/>
                  </a:lnTo>
                  <a:lnTo>
                    <a:pt x="2158984" y="594074"/>
                  </a:lnTo>
                  <a:lnTo>
                    <a:pt x="2179130" y="586788"/>
                  </a:lnTo>
                  <a:lnTo>
                    <a:pt x="2190702" y="599218"/>
                  </a:lnTo>
                  <a:lnTo>
                    <a:pt x="2182987" y="599218"/>
                  </a:lnTo>
                  <a:lnTo>
                    <a:pt x="2185559" y="606076"/>
                  </a:lnTo>
                  <a:lnTo>
                    <a:pt x="2191560" y="606933"/>
                  </a:lnTo>
                  <a:lnTo>
                    <a:pt x="2185559" y="607362"/>
                  </a:lnTo>
                  <a:lnTo>
                    <a:pt x="2179558" y="619363"/>
                  </a:lnTo>
                  <a:lnTo>
                    <a:pt x="2179558" y="627079"/>
                  </a:lnTo>
                  <a:lnTo>
                    <a:pt x="2185130" y="628793"/>
                  </a:lnTo>
                  <a:lnTo>
                    <a:pt x="2179130" y="632222"/>
                  </a:lnTo>
                  <a:lnTo>
                    <a:pt x="2180844" y="650224"/>
                  </a:lnTo>
                  <a:lnTo>
                    <a:pt x="2173129" y="649795"/>
                  </a:lnTo>
                  <a:lnTo>
                    <a:pt x="2170557" y="665655"/>
                  </a:lnTo>
                  <a:lnTo>
                    <a:pt x="2161556" y="672084"/>
                  </a:lnTo>
                  <a:lnTo>
                    <a:pt x="2168843" y="685800"/>
                  </a:lnTo>
                  <a:lnTo>
                    <a:pt x="2165414" y="693944"/>
                  </a:lnTo>
                  <a:lnTo>
                    <a:pt x="2169700" y="697373"/>
                  </a:lnTo>
                  <a:lnTo>
                    <a:pt x="2164985" y="700802"/>
                  </a:lnTo>
                  <a:lnTo>
                    <a:pt x="2171843" y="705517"/>
                  </a:lnTo>
                  <a:lnTo>
                    <a:pt x="2170128" y="710660"/>
                  </a:lnTo>
                  <a:lnTo>
                    <a:pt x="2152983" y="710660"/>
                  </a:lnTo>
                  <a:lnTo>
                    <a:pt x="2150840" y="720519"/>
                  </a:lnTo>
                  <a:lnTo>
                    <a:pt x="2123837" y="728234"/>
                  </a:lnTo>
                  <a:lnTo>
                    <a:pt x="2122122" y="721376"/>
                  </a:lnTo>
                  <a:lnTo>
                    <a:pt x="2107549" y="714518"/>
                  </a:lnTo>
                  <a:lnTo>
                    <a:pt x="2110550" y="708946"/>
                  </a:lnTo>
                  <a:lnTo>
                    <a:pt x="2103263" y="701230"/>
                  </a:lnTo>
                  <a:lnTo>
                    <a:pt x="2095548" y="699516"/>
                  </a:lnTo>
                  <a:lnTo>
                    <a:pt x="2094262" y="693087"/>
                  </a:lnTo>
                  <a:lnTo>
                    <a:pt x="2089547" y="699087"/>
                  </a:lnTo>
                  <a:lnTo>
                    <a:pt x="2092119" y="703374"/>
                  </a:lnTo>
                  <a:lnTo>
                    <a:pt x="2085689" y="706803"/>
                  </a:lnTo>
                  <a:lnTo>
                    <a:pt x="2076688" y="729949"/>
                  </a:lnTo>
                  <a:lnTo>
                    <a:pt x="2072830" y="729520"/>
                  </a:lnTo>
                  <a:lnTo>
                    <a:pt x="2079260" y="741950"/>
                  </a:lnTo>
                  <a:lnTo>
                    <a:pt x="2065973" y="737235"/>
                  </a:lnTo>
                  <a:lnTo>
                    <a:pt x="2065973" y="729949"/>
                  </a:lnTo>
                  <a:lnTo>
                    <a:pt x="2062115" y="741093"/>
                  </a:lnTo>
                  <a:lnTo>
                    <a:pt x="2055685" y="741521"/>
                  </a:lnTo>
                  <a:lnTo>
                    <a:pt x="2067258" y="751808"/>
                  </a:lnTo>
                  <a:lnTo>
                    <a:pt x="2063829" y="760809"/>
                  </a:lnTo>
                  <a:lnTo>
                    <a:pt x="2075831" y="763810"/>
                  </a:lnTo>
                  <a:lnTo>
                    <a:pt x="2069402" y="768525"/>
                  </a:lnTo>
                  <a:lnTo>
                    <a:pt x="2066401" y="765524"/>
                  </a:lnTo>
                  <a:lnTo>
                    <a:pt x="2064258" y="767667"/>
                  </a:lnTo>
                  <a:lnTo>
                    <a:pt x="2060400" y="763810"/>
                  </a:lnTo>
                  <a:lnTo>
                    <a:pt x="2058686" y="764667"/>
                  </a:lnTo>
                  <a:lnTo>
                    <a:pt x="2062544" y="771954"/>
                  </a:lnTo>
                  <a:lnTo>
                    <a:pt x="2068544" y="772383"/>
                  </a:lnTo>
                  <a:lnTo>
                    <a:pt x="2077117" y="791671"/>
                  </a:lnTo>
                  <a:lnTo>
                    <a:pt x="2071973" y="788242"/>
                  </a:lnTo>
                  <a:lnTo>
                    <a:pt x="2068544" y="797671"/>
                  </a:lnTo>
                  <a:lnTo>
                    <a:pt x="2079260" y="796814"/>
                  </a:lnTo>
                  <a:lnTo>
                    <a:pt x="2077117" y="801529"/>
                  </a:lnTo>
                  <a:lnTo>
                    <a:pt x="2072402" y="800672"/>
                  </a:lnTo>
                  <a:lnTo>
                    <a:pt x="2077545" y="803672"/>
                  </a:lnTo>
                  <a:lnTo>
                    <a:pt x="2068973" y="809673"/>
                  </a:lnTo>
                  <a:lnTo>
                    <a:pt x="2077117" y="808816"/>
                  </a:lnTo>
                  <a:lnTo>
                    <a:pt x="2080117" y="814388"/>
                  </a:lnTo>
                  <a:lnTo>
                    <a:pt x="2082689" y="809244"/>
                  </a:lnTo>
                  <a:lnTo>
                    <a:pt x="2086118" y="810530"/>
                  </a:lnTo>
                  <a:lnTo>
                    <a:pt x="2080546" y="819960"/>
                  </a:lnTo>
                  <a:lnTo>
                    <a:pt x="2074117" y="820817"/>
                  </a:lnTo>
                  <a:lnTo>
                    <a:pt x="2072402" y="814388"/>
                  </a:lnTo>
                  <a:lnTo>
                    <a:pt x="2064258" y="816959"/>
                  </a:lnTo>
                  <a:lnTo>
                    <a:pt x="2065973" y="813959"/>
                  </a:lnTo>
                  <a:lnTo>
                    <a:pt x="2055685" y="803243"/>
                  </a:lnTo>
                  <a:lnTo>
                    <a:pt x="2035112" y="795099"/>
                  </a:lnTo>
                  <a:lnTo>
                    <a:pt x="2024825" y="798529"/>
                  </a:lnTo>
                  <a:lnTo>
                    <a:pt x="2030825" y="814388"/>
                  </a:lnTo>
                  <a:lnTo>
                    <a:pt x="2028682" y="816531"/>
                  </a:lnTo>
                  <a:lnTo>
                    <a:pt x="2016252" y="793385"/>
                  </a:lnTo>
                  <a:lnTo>
                    <a:pt x="2006822" y="789099"/>
                  </a:lnTo>
                  <a:lnTo>
                    <a:pt x="2005965" y="778812"/>
                  </a:lnTo>
                  <a:lnTo>
                    <a:pt x="2013252" y="776669"/>
                  </a:lnTo>
                  <a:lnTo>
                    <a:pt x="2014966" y="771525"/>
                  </a:lnTo>
                  <a:lnTo>
                    <a:pt x="2005537" y="768525"/>
                  </a:lnTo>
                  <a:lnTo>
                    <a:pt x="2005965" y="754809"/>
                  </a:lnTo>
                  <a:lnTo>
                    <a:pt x="2011537" y="754380"/>
                  </a:lnTo>
                  <a:lnTo>
                    <a:pt x="2011109" y="748379"/>
                  </a:lnTo>
                  <a:lnTo>
                    <a:pt x="2021824" y="749237"/>
                  </a:lnTo>
                  <a:lnTo>
                    <a:pt x="2028254" y="754380"/>
                  </a:lnTo>
                  <a:lnTo>
                    <a:pt x="2029111" y="753523"/>
                  </a:lnTo>
                  <a:lnTo>
                    <a:pt x="2021824" y="744950"/>
                  </a:lnTo>
                  <a:lnTo>
                    <a:pt x="2015395" y="746665"/>
                  </a:lnTo>
                  <a:lnTo>
                    <a:pt x="2015395" y="739807"/>
                  </a:lnTo>
                  <a:lnTo>
                    <a:pt x="2006394" y="747951"/>
                  </a:lnTo>
                  <a:lnTo>
                    <a:pt x="2009823" y="735092"/>
                  </a:lnTo>
                  <a:lnTo>
                    <a:pt x="2002965" y="738093"/>
                  </a:lnTo>
                  <a:lnTo>
                    <a:pt x="2004679" y="729520"/>
                  </a:lnTo>
                  <a:lnTo>
                    <a:pt x="2015395" y="724805"/>
                  </a:lnTo>
                  <a:lnTo>
                    <a:pt x="2013252" y="717090"/>
                  </a:lnTo>
                  <a:lnTo>
                    <a:pt x="2018395" y="720948"/>
                  </a:lnTo>
                  <a:lnTo>
                    <a:pt x="2027396" y="716232"/>
                  </a:lnTo>
                  <a:lnTo>
                    <a:pt x="2030397" y="703803"/>
                  </a:lnTo>
                  <a:lnTo>
                    <a:pt x="2042827" y="706374"/>
                  </a:lnTo>
                  <a:lnTo>
                    <a:pt x="2046684" y="704660"/>
                  </a:lnTo>
                  <a:lnTo>
                    <a:pt x="2037255" y="698659"/>
                  </a:lnTo>
                  <a:lnTo>
                    <a:pt x="2031254" y="699516"/>
                  </a:lnTo>
                  <a:lnTo>
                    <a:pt x="2036826" y="692229"/>
                  </a:lnTo>
                  <a:lnTo>
                    <a:pt x="2030825" y="681085"/>
                  </a:lnTo>
                  <a:lnTo>
                    <a:pt x="2027825" y="688372"/>
                  </a:lnTo>
                  <a:lnTo>
                    <a:pt x="2022253" y="690086"/>
                  </a:lnTo>
                  <a:lnTo>
                    <a:pt x="2024396" y="679799"/>
                  </a:lnTo>
                  <a:lnTo>
                    <a:pt x="2019252" y="672941"/>
                  </a:lnTo>
                  <a:lnTo>
                    <a:pt x="2011109" y="673370"/>
                  </a:lnTo>
                  <a:lnTo>
                    <a:pt x="2021395" y="671227"/>
                  </a:lnTo>
                  <a:lnTo>
                    <a:pt x="2022682" y="666940"/>
                  </a:lnTo>
                  <a:lnTo>
                    <a:pt x="2011109" y="654939"/>
                  </a:lnTo>
                  <a:lnTo>
                    <a:pt x="2009823" y="643795"/>
                  </a:lnTo>
                  <a:lnTo>
                    <a:pt x="2000822" y="640794"/>
                  </a:lnTo>
                  <a:lnTo>
                    <a:pt x="1994392" y="645509"/>
                  </a:lnTo>
                  <a:lnTo>
                    <a:pt x="1985820" y="639509"/>
                  </a:lnTo>
                  <a:lnTo>
                    <a:pt x="1983248" y="641652"/>
                  </a:lnTo>
                  <a:lnTo>
                    <a:pt x="1984962" y="627936"/>
                  </a:lnTo>
                  <a:lnTo>
                    <a:pt x="1994821" y="619363"/>
                  </a:lnTo>
                  <a:lnTo>
                    <a:pt x="1998678" y="609505"/>
                  </a:lnTo>
                  <a:lnTo>
                    <a:pt x="1984534" y="607362"/>
                  </a:lnTo>
                  <a:lnTo>
                    <a:pt x="1981533" y="589788"/>
                  </a:lnTo>
                  <a:lnTo>
                    <a:pt x="1975961" y="584645"/>
                  </a:lnTo>
                  <a:lnTo>
                    <a:pt x="1977676" y="573072"/>
                  </a:lnTo>
                  <a:lnTo>
                    <a:pt x="1956245" y="579072"/>
                  </a:lnTo>
                  <a:lnTo>
                    <a:pt x="1957530" y="605219"/>
                  </a:lnTo>
                  <a:lnTo>
                    <a:pt x="1951958" y="612077"/>
                  </a:lnTo>
                  <a:lnTo>
                    <a:pt x="1937385" y="606933"/>
                  </a:lnTo>
                  <a:lnTo>
                    <a:pt x="1924098" y="612077"/>
                  </a:lnTo>
                  <a:lnTo>
                    <a:pt x="1922812" y="615934"/>
                  </a:lnTo>
                  <a:lnTo>
                    <a:pt x="1917240" y="615077"/>
                  </a:lnTo>
                  <a:lnTo>
                    <a:pt x="1916811" y="603076"/>
                  </a:lnTo>
                  <a:lnTo>
                    <a:pt x="1913382" y="603076"/>
                  </a:lnTo>
                  <a:lnTo>
                    <a:pt x="1910382" y="616792"/>
                  </a:lnTo>
                  <a:lnTo>
                    <a:pt x="1881235" y="626221"/>
                  </a:lnTo>
                  <a:lnTo>
                    <a:pt x="1870091" y="615077"/>
                  </a:lnTo>
                  <a:lnTo>
                    <a:pt x="1849088" y="615077"/>
                  </a:lnTo>
                  <a:lnTo>
                    <a:pt x="1869234" y="624078"/>
                  </a:lnTo>
                  <a:lnTo>
                    <a:pt x="1876949" y="636508"/>
                  </a:lnTo>
                  <a:lnTo>
                    <a:pt x="1884236" y="633937"/>
                  </a:lnTo>
                  <a:lnTo>
                    <a:pt x="1897952" y="639509"/>
                  </a:lnTo>
                  <a:lnTo>
                    <a:pt x="1905667" y="636937"/>
                  </a:lnTo>
                  <a:lnTo>
                    <a:pt x="1892808" y="648938"/>
                  </a:lnTo>
                  <a:lnTo>
                    <a:pt x="1879092" y="654082"/>
                  </a:lnTo>
                  <a:lnTo>
                    <a:pt x="1879949" y="660511"/>
                  </a:lnTo>
                  <a:lnTo>
                    <a:pt x="1876520" y="658797"/>
                  </a:lnTo>
                  <a:lnTo>
                    <a:pt x="1873091" y="662654"/>
                  </a:lnTo>
                  <a:lnTo>
                    <a:pt x="1872663" y="671227"/>
                  </a:lnTo>
                  <a:lnTo>
                    <a:pt x="1855518" y="670370"/>
                  </a:lnTo>
                  <a:lnTo>
                    <a:pt x="1877806" y="674227"/>
                  </a:lnTo>
                  <a:lnTo>
                    <a:pt x="1885521" y="681514"/>
                  </a:lnTo>
                  <a:lnTo>
                    <a:pt x="1882092" y="691372"/>
                  </a:lnTo>
                  <a:lnTo>
                    <a:pt x="1874806" y="698659"/>
                  </a:lnTo>
                  <a:lnTo>
                    <a:pt x="1867948" y="698230"/>
                  </a:lnTo>
                  <a:lnTo>
                    <a:pt x="1861518" y="707660"/>
                  </a:lnTo>
                  <a:lnTo>
                    <a:pt x="1866662" y="716232"/>
                  </a:lnTo>
                  <a:lnTo>
                    <a:pt x="1864519" y="722662"/>
                  </a:lnTo>
                  <a:lnTo>
                    <a:pt x="1876949" y="729949"/>
                  </a:lnTo>
                  <a:lnTo>
                    <a:pt x="1874806" y="736378"/>
                  </a:lnTo>
                  <a:lnTo>
                    <a:pt x="1879092" y="740664"/>
                  </a:lnTo>
                  <a:lnTo>
                    <a:pt x="1889379" y="743664"/>
                  </a:lnTo>
                  <a:lnTo>
                    <a:pt x="1884664" y="745808"/>
                  </a:lnTo>
                  <a:lnTo>
                    <a:pt x="1888522" y="751380"/>
                  </a:lnTo>
                  <a:lnTo>
                    <a:pt x="1898380" y="757381"/>
                  </a:lnTo>
                  <a:lnTo>
                    <a:pt x="1902666" y="756095"/>
                  </a:lnTo>
                  <a:lnTo>
                    <a:pt x="1903952" y="765524"/>
                  </a:lnTo>
                  <a:lnTo>
                    <a:pt x="1909524" y="767667"/>
                  </a:lnTo>
                  <a:lnTo>
                    <a:pt x="1905238" y="772811"/>
                  </a:lnTo>
                  <a:lnTo>
                    <a:pt x="1912953" y="769810"/>
                  </a:lnTo>
                  <a:lnTo>
                    <a:pt x="1918097" y="775383"/>
                  </a:lnTo>
                  <a:lnTo>
                    <a:pt x="1921526" y="773668"/>
                  </a:lnTo>
                  <a:lnTo>
                    <a:pt x="1919383" y="785241"/>
                  </a:lnTo>
                  <a:lnTo>
                    <a:pt x="1929670" y="778383"/>
                  </a:lnTo>
                  <a:lnTo>
                    <a:pt x="1929241" y="785241"/>
                  </a:lnTo>
                  <a:lnTo>
                    <a:pt x="1937385" y="786098"/>
                  </a:lnTo>
                  <a:lnTo>
                    <a:pt x="1940385" y="780955"/>
                  </a:lnTo>
                  <a:lnTo>
                    <a:pt x="1935242" y="781812"/>
                  </a:lnTo>
                  <a:lnTo>
                    <a:pt x="1933527" y="777097"/>
                  </a:lnTo>
                  <a:lnTo>
                    <a:pt x="1939528" y="779240"/>
                  </a:lnTo>
                  <a:lnTo>
                    <a:pt x="1940814" y="774954"/>
                  </a:lnTo>
                  <a:lnTo>
                    <a:pt x="1945958" y="775811"/>
                  </a:lnTo>
                  <a:lnTo>
                    <a:pt x="1945529" y="783098"/>
                  </a:lnTo>
                  <a:lnTo>
                    <a:pt x="1939100" y="786527"/>
                  </a:lnTo>
                  <a:lnTo>
                    <a:pt x="1943814" y="788670"/>
                  </a:lnTo>
                  <a:lnTo>
                    <a:pt x="1942529" y="792956"/>
                  </a:lnTo>
                  <a:lnTo>
                    <a:pt x="1947672" y="792099"/>
                  </a:lnTo>
                  <a:lnTo>
                    <a:pt x="1948529" y="797243"/>
                  </a:lnTo>
                  <a:lnTo>
                    <a:pt x="1955816" y="797243"/>
                  </a:lnTo>
                  <a:lnTo>
                    <a:pt x="1956673" y="804529"/>
                  </a:lnTo>
                  <a:lnTo>
                    <a:pt x="1945529" y="799386"/>
                  </a:lnTo>
                  <a:lnTo>
                    <a:pt x="1942529" y="806244"/>
                  </a:lnTo>
                  <a:lnTo>
                    <a:pt x="1934813" y="798100"/>
                  </a:lnTo>
                  <a:lnTo>
                    <a:pt x="1930527" y="801957"/>
                  </a:lnTo>
                  <a:lnTo>
                    <a:pt x="1937814" y="809673"/>
                  </a:lnTo>
                  <a:lnTo>
                    <a:pt x="1951101" y="810101"/>
                  </a:lnTo>
                  <a:lnTo>
                    <a:pt x="1956245" y="814388"/>
                  </a:lnTo>
                  <a:lnTo>
                    <a:pt x="1958388" y="810959"/>
                  </a:lnTo>
                  <a:lnTo>
                    <a:pt x="1961388" y="831104"/>
                  </a:lnTo>
                  <a:lnTo>
                    <a:pt x="1966960" y="836676"/>
                  </a:lnTo>
                  <a:lnTo>
                    <a:pt x="1970818" y="852107"/>
                  </a:lnTo>
                  <a:lnTo>
                    <a:pt x="1954102" y="863679"/>
                  </a:lnTo>
                  <a:lnTo>
                    <a:pt x="1953673" y="872252"/>
                  </a:lnTo>
                  <a:lnTo>
                    <a:pt x="1945958" y="866251"/>
                  </a:lnTo>
                  <a:lnTo>
                    <a:pt x="1941671" y="871395"/>
                  </a:lnTo>
                  <a:lnTo>
                    <a:pt x="1932670" y="865394"/>
                  </a:lnTo>
                  <a:lnTo>
                    <a:pt x="1936099" y="863251"/>
                  </a:lnTo>
                  <a:lnTo>
                    <a:pt x="1932670" y="861965"/>
                  </a:lnTo>
                  <a:lnTo>
                    <a:pt x="1932670" y="855107"/>
                  </a:lnTo>
                  <a:lnTo>
                    <a:pt x="1929241" y="854250"/>
                  </a:lnTo>
                  <a:lnTo>
                    <a:pt x="1926241" y="857679"/>
                  </a:lnTo>
                  <a:lnTo>
                    <a:pt x="1928813" y="861965"/>
                  </a:lnTo>
                  <a:lnTo>
                    <a:pt x="1918954" y="868823"/>
                  </a:lnTo>
                  <a:lnTo>
                    <a:pt x="1909953" y="863251"/>
                  </a:lnTo>
                  <a:lnTo>
                    <a:pt x="1910382" y="857679"/>
                  </a:lnTo>
                  <a:lnTo>
                    <a:pt x="1897523" y="863251"/>
                  </a:lnTo>
                  <a:lnTo>
                    <a:pt x="1892808" y="855535"/>
                  </a:lnTo>
                  <a:lnTo>
                    <a:pt x="1881664" y="856393"/>
                  </a:lnTo>
                  <a:lnTo>
                    <a:pt x="1873949" y="845677"/>
                  </a:lnTo>
                  <a:lnTo>
                    <a:pt x="1880378" y="856393"/>
                  </a:lnTo>
                  <a:lnTo>
                    <a:pt x="1877806" y="859822"/>
                  </a:lnTo>
                  <a:lnTo>
                    <a:pt x="1869234" y="853392"/>
                  </a:lnTo>
                  <a:lnTo>
                    <a:pt x="1871805" y="859393"/>
                  </a:lnTo>
                  <a:lnTo>
                    <a:pt x="1844802" y="860251"/>
                  </a:lnTo>
                  <a:lnTo>
                    <a:pt x="1857232" y="862822"/>
                  </a:lnTo>
                  <a:lnTo>
                    <a:pt x="1854232" y="867537"/>
                  </a:lnTo>
                  <a:lnTo>
                    <a:pt x="1846088" y="867109"/>
                  </a:lnTo>
                  <a:lnTo>
                    <a:pt x="1846945" y="868823"/>
                  </a:lnTo>
                  <a:lnTo>
                    <a:pt x="1876520" y="864108"/>
                  </a:lnTo>
                  <a:lnTo>
                    <a:pt x="1877806" y="875681"/>
                  </a:lnTo>
                  <a:lnTo>
                    <a:pt x="1883378" y="867966"/>
                  </a:lnTo>
                  <a:lnTo>
                    <a:pt x="1890665" y="866251"/>
                  </a:lnTo>
                  <a:lnTo>
                    <a:pt x="1881235" y="882110"/>
                  </a:lnTo>
                  <a:lnTo>
                    <a:pt x="1877806" y="877824"/>
                  </a:lnTo>
                  <a:lnTo>
                    <a:pt x="1856804" y="881253"/>
                  </a:lnTo>
                  <a:lnTo>
                    <a:pt x="1862376" y="882110"/>
                  </a:lnTo>
                  <a:lnTo>
                    <a:pt x="1861518" y="885968"/>
                  </a:lnTo>
                  <a:lnTo>
                    <a:pt x="1868376" y="882110"/>
                  </a:lnTo>
                  <a:lnTo>
                    <a:pt x="1861518" y="892398"/>
                  </a:lnTo>
                  <a:lnTo>
                    <a:pt x="1882950" y="884682"/>
                  </a:lnTo>
                  <a:lnTo>
                    <a:pt x="1891522" y="889825"/>
                  </a:lnTo>
                  <a:lnTo>
                    <a:pt x="1893665" y="886825"/>
                  </a:lnTo>
                  <a:lnTo>
                    <a:pt x="1897523" y="886397"/>
                  </a:lnTo>
                  <a:lnTo>
                    <a:pt x="1897094" y="890254"/>
                  </a:lnTo>
                  <a:lnTo>
                    <a:pt x="1902238" y="888111"/>
                  </a:lnTo>
                  <a:lnTo>
                    <a:pt x="1896666" y="891969"/>
                  </a:lnTo>
                  <a:lnTo>
                    <a:pt x="1897523" y="897112"/>
                  </a:lnTo>
                  <a:lnTo>
                    <a:pt x="1904810" y="889825"/>
                  </a:lnTo>
                  <a:lnTo>
                    <a:pt x="1908239" y="890254"/>
                  </a:lnTo>
                  <a:lnTo>
                    <a:pt x="1904810" y="897112"/>
                  </a:lnTo>
                  <a:lnTo>
                    <a:pt x="1908667" y="893255"/>
                  </a:lnTo>
                  <a:lnTo>
                    <a:pt x="1913811" y="896684"/>
                  </a:lnTo>
                  <a:lnTo>
                    <a:pt x="1904381" y="901399"/>
                  </a:lnTo>
                  <a:lnTo>
                    <a:pt x="1911239" y="903970"/>
                  </a:lnTo>
                  <a:lnTo>
                    <a:pt x="1912096" y="909971"/>
                  </a:lnTo>
                  <a:lnTo>
                    <a:pt x="1906953" y="907399"/>
                  </a:lnTo>
                  <a:lnTo>
                    <a:pt x="1904810" y="913829"/>
                  </a:lnTo>
                  <a:lnTo>
                    <a:pt x="1900952" y="914257"/>
                  </a:lnTo>
                  <a:lnTo>
                    <a:pt x="1908239" y="925402"/>
                  </a:lnTo>
                  <a:lnTo>
                    <a:pt x="1900523" y="925830"/>
                  </a:lnTo>
                  <a:lnTo>
                    <a:pt x="1907381" y="928831"/>
                  </a:lnTo>
                  <a:lnTo>
                    <a:pt x="1906953" y="932259"/>
                  </a:lnTo>
                  <a:lnTo>
                    <a:pt x="1895380" y="923687"/>
                  </a:lnTo>
                  <a:lnTo>
                    <a:pt x="1888950" y="924544"/>
                  </a:lnTo>
                  <a:lnTo>
                    <a:pt x="1885093" y="929688"/>
                  </a:lnTo>
                  <a:lnTo>
                    <a:pt x="1889379" y="931402"/>
                  </a:lnTo>
                  <a:lnTo>
                    <a:pt x="1885950" y="939117"/>
                  </a:lnTo>
                  <a:lnTo>
                    <a:pt x="1876949" y="939117"/>
                  </a:lnTo>
                  <a:lnTo>
                    <a:pt x="1873949" y="933974"/>
                  </a:lnTo>
                  <a:lnTo>
                    <a:pt x="1870948" y="939546"/>
                  </a:lnTo>
                  <a:lnTo>
                    <a:pt x="1864947" y="940403"/>
                  </a:lnTo>
                  <a:lnTo>
                    <a:pt x="1875663" y="954977"/>
                  </a:lnTo>
                  <a:lnTo>
                    <a:pt x="1872663" y="960120"/>
                  </a:lnTo>
                  <a:lnTo>
                    <a:pt x="1869662" y="957120"/>
                  </a:lnTo>
                  <a:lnTo>
                    <a:pt x="1868805" y="964835"/>
                  </a:lnTo>
                  <a:lnTo>
                    <a:pt x="1866662" y="956262"/>
                  </a:lnTo>
                  <a:lnTo>
                    <a:pt x="1857661" y="963121"/>
                  </a:lnTo>
                  <a:lnTo>
                    <a:pt x="1848660" y="951548"/>
                  </a:lnTo>
                  <a:lnTo>
                    <a:pt x="1841802" y="965692"/>
                  </a:lnTo>
                  <a:lnTo>
                    <a:pt x="1834944" y="954119"/>
                  </a:lnTo>
                  <a:lnTo>
                    <a:pt x="1835801" y="963121"/>
                  </a:lnTo>
                  <a:lnTo>
                    <a:pt x="1822514" y="966978"/>
                  </a:lnTo>
                  <a:lnTo>
                    <a:pt x="1832372" y="975550"/>
                  </a:lnTo>
                  <a:lnTo>
                    <a:pt x="1828943" y="979408"/>
                  </a:lnTo>
                  <a:lnTo>
                    <a:pt x="1820370" y="973407"/>
                  </a:lnTo>
                  <a:lnTo>
                    <a:pt x="1816941" y="981123"/>
                  </a:lnTo>
                  <a:lnTo>
                    <a:pt x="1832372" y="985409"/>
                  </a:lnTo>
                  <a:lnTo>
                    <a:pt x="1832801" y="996982"/>
                  </a:lnTo>
                  <a:lnTo>
                    <a:pt x="1816513" y="1000411"/>
                  </a:lnTo>
                  <a:lnTo>
                    <a:pt x="1818227" y="997839"/>
                  </a:lnTo>
                  <a:lnTo>
                    <a:pt x="1812655" y="998696"/>
                  </a:lnTo>
                  <a:lnTo>
                    <a:pt x="1811798" y="992695"/>
                  </a:lnTo>
                  <a:lnTo>
                    <a:pt x="1806226" y="993982"/>
                  </a:lnTo>
                  <a:lnTo>
                    <a:pt x="1806226" y="988409"/>
                  </a:lnTo>
                  <a:lnTo>
                    <a:pt x="1815656" y="988838"/>
                  </a:lnTo>
                  <a:lnTo>
                    <a:pt x="1812227" y="983266"/>
                  </a:lnTo>
                  <a:lnTo>
                    <a:pt x="1808798" y="984980"/>
                  </a:lnTo>
                  <a:lnTo>
                    <a:pt x="1809655" y="980266"/>
                  </a:lnTo>
                  <a:lnTo>
                    <a:pt x="1803654" y="985838"/>
                  </a:lnTo>
                  <a:lnTo>
                    <a:pt x="1805369" y="978123"/>
                  </a:lnTo>
                  <a:lnTo>
                    <a:pt x="1799368" y="979837"/>
                  </a:lnTo>
                  <a:lnTo>
                    <a:pt x="1802368" y="972550"/>
                  </a:lnTo>
                  <a:lnTo>
                    <a:pt x="1794653" y="971693"/>
                  </a:lnTo>
                  <a:lnTo>
                    <a:pt x="1786509" y="962692"/>
                  </a:lnTo>
                  <a:lnTo>
                    <a:pt x="1775793" y="960978"/>
                  </a:lnTo>
                  <a:lnTo>
                    <a:pt x="1780508" y="950262"/>
                  </a:lnTo>
                  <a:lnTo>
                    <a:pt x="1787795" y="952405"/>
                  </a:lnTo>
                  <a:lnTo>
                    <a:pt x="1784366" y="948976"/>
                  </a:lnTo>
                  <a:lnTo>
                    <a:pt x="1788652" y="946404"/>
                  </a:lnTo>
                  <a:lnTo>
                    <a:pt x="1786938" y="941689"/>
                  </a:lnTo>
                  <a:lnTo>
                    <a:pt x="1781366" y="941689"/>
                  </a:lnTo>
                  <a:lnTo>
                    <a:pt x="1765078" y="922830"/>
                  </a:lnTo>
                  <a:lnTo>
                    <a:pt x="1756934" y="923258"/>
                  </a:lnTo>
                  <a:lnTo>
                    <a:pt x="1755648" y="929259"/>
                  </a:lnTo>
                  <a:lnTo>
                    <a:pt x="1754362" y="925402"/>
                  </a:lnTo>
                  <a:lnTo>
                    <a:pt x="1746218" y="926259"/>
                  </a:lnTo>
                  <a:lnTo>
                    <a:pt x="1748361" y="919401"/>
                  </a:lnTo>
                  <a:lnTo>
                    <a:pt x="1741503" y="918115"/>
                  </a:lnTo>
                  <a:lnTo>
                    <a:pt x="1738503" y="910828"/>
                  </a:lnTo>
                  <a:lnTo>
                    <a:pt x="1732502" y="917258"/>
                  </a:lnTo>
                  <a:lnTo>
                    <a:pt x="1735503" y="911257"/>
                  </a:lnTo>
                  <a:lnTo>
                    <a:pt x="1730788" y="908257"/>
                  </a:lnTo>
                  <a:lnTo>
                    <a:pt x="1727787" y="897112"/>
                  </a:lnTo>
                  <a:lnTo>
                    <a:pt x="1728645" y="927973"/>
                  </a:lnTo>
                  <a:lnTo>
                    <a:pt x="1717500" y="912114"/>
                  </a:lnTo>
                  <a:lnTo>
                    <a:pt x="1707642" y="912543"/>
                  </a:lnTo>
                  <a:lnTo>
                    <a:pt x="1706785" y="908685"/>
                  </a:lnTo>
                  <a:lnTo>
                    <a:pt x="1699927" y="916829"/>
                  </a:lnTo>
                  <a:lnTo>
                    <a:pt x="1699498" y="923687"/>
                  </a:lnTo>
                  <a:lnTo>
                    <a:pt x="1695212" y="918115"/>
                  </a:lnTo>
                  <a:lnTo>
                    <a:pt x="1670352" y="921115"/>
                  </a:lnTo>
                  <a:lnTo>
                    <a:pt x="1657493" y="914257"/>
                  </a:lnTo>
                  <a:lnTo>
                    <a:pt x="1658350" y="903542"/>
                  </a:lnTo>
                  <a:lnTo>
                    <a:pt x="1650206" y="897969"/>
                  </a:lnTo>
                  <a:lnTo>
                    <a:pt x="1654064" y="882110"/>
                  </a:lnTo>
                  <a:lnTo>
                    <a:pt x="1663922" y="871823"/>
                  </a:lnTo>
                  <a:lnTo>
                    <a:pt x="1669066" y="872252"/>
                  </a:lnTo>
                  <a:lnTo>
                    <a:pt x="1667351" y="866680"/>
                  </a:lnTo>
                  <a:lnTo>
                    <a:pt x="1677210" y="860251"/>
                  </a:lnTo>
                  <a:lnTo>
                    <a:pt x="1675067" y="855107"/>
                  </a:lnTo>
                  <a:lnTo>
                    <a:pt x="1679781" y="844820"/>
                  </a:lnTo>
                  <a:lnTo>
                    <a:pt x="1681496" y="851678"/>
                  </a:lnTo>
                  <a:lnTo>
                    <a:pt x="1687925" y="854250"/>
                  </a:lnTo>
                  <a:lnTo>
                    <a:pt x="1698641" y="850821"/>
                  </a:lnTo>
                  <a:lnTo>
                    <a:pt x="1695212" y="843106"/>
                  </a:lnTo>
                  <a:lnTo>
                    <a:pt x="1699070" y="840534"/>
                  </a:lnTo>
                  <a:lnTo>
                    <a:pt x="1699070" y="820388"/>
                  </a:lnTo>
                  <a:lnTo>
                    <a:pt x="1708071" y="813959"/>
                  </a:lnTo>
                  <a:lnTo>
                    <a:pt x="1718358" y="796385"/>
                  </a:lnTo>
                  <a:lnTo>
                    <a:pt x="1743647" y="792956"/>
                  </a:lnTo>
                  <a:lnTo>
                    <a:pt x="1747504" y="766810"/>
                  </a:lnTo>
                  <a:lnTo>
                    <a:pt x="1756934" y="762524"/>
                  </a:lnTo>
                  <a:lnTo>
                    <a:pt x="1750933" y="755238"/>
                  </a:lnTo>
                  <a:lnTo>
                    <a:pt x="1755219" y="755666"/>
                  </a:lnTo>
                  <a:lnTo>
                    <a:pt x="1753505" y="748379"/>
                  </a:lnTo>
                  <a:lnTo>
                    <a:pt x="1760363" y="741950"/>
                  </a:lnTo>
                  <a:lnTo>
                    <a:pt x="1765506" y="742379"/>
                  </a:lnTo>
                  <a:lnTo>
                    <a:pt x="1763792" y="736807"/>
                  </a:lnTo>
                  <a:lnTo>
                    <a:pt x="1772793" y="731663"/>
                  </a:lnTo>
                  <a:lnTo>
                    <a:pt x="1778365" y="736378"/>
                  </a:lnTo>
                  <a:lnTo>
                    <a:pt x="1782223" y="729091"/>
                  </a:lnTo>
                  <a:lnTo>
                    <a:pt x="1786938" y="729520"/>
                  </a:lnTo>
                  <a:lnTo>
                    <a:pt x="1783937" y="736807"/>
                  </a:lnTo>
                  <a:lnTo>
                    <a:pt x="1788224" y="744093"/>
                  </a:lnTo>
                  <a:lnTo>
                    <a:pt x="1786080" y="748808"/>
                  </a:lnTo>
                  <a:lnTo>
                    <a:pt x="1791224" y="752237"/>
                  </a:lnTo>
                  <a:lnTo>
                    <a:pt x="1784795" y="773668"/>
                  </a:lnTo>
                  <a:lnTo>
                    <a:pt x="1791224" y="780526"/>
                  </a:lnTo>
                  <a:lnTo>
                    <a:pt x="1813512" y="782669"/>
                  </a:lnTo>
                  <a:lnTo>
                    <a:pt x="1819513" y="774097"/>
                  </a:lnTo>
                  <a:lnTo>
                    <a:pt x="1816513" y="765953"/>
                  </a:lnTo>
                  <a:lnTo>
                    <a:pt x="1824657" y="757809"/>
                  </a:lnTo>
                  <a:lnTo>
                    <a:pt x="1828514" y="740664"/>
                  </a:lnTo>
                  <a:lnTo>
                    <a:pt x="1838373" y="738950"/>
                  </a:lnTo>
                  <a:lnTo>
                    <a:pt x="1837087" y="733377"/>
                  </a:lnTo>
                  <a:lnTo>
                    <a:pt x="1828514" y="733377"/>
                  </a:lnTo>
                  <a:lnTo>
                    <a:pt x="1823371" y="697802"/>
                  </a:lnTo>
                  <a:lnTo>
                    <a:pt x="1805797" y="699945"/>
                  </a:lnTo>
                  <a:lnTo>
                    <a:pt x="1795939" y="718375"/>
                  </a:lnTo>
                  <a:lnTo>
                    <a:pt x="1791224" y="712804"/>
                  </a:lnTo>
                  <a:lnTo>
                    <a:pt x="1785223" y="714947"/>
                  </a:lnTo>
                  <a:lnTo>
                    <a:pt x="1786080" y="710232"/>
                  </a:lnTo>
                  <a:lnTo>
                    <a:pt x="1780508" y="707660"/>
                  </a:lnTo>
                  <a:lnTo>
                    <a:pt x="1772793" y="717518"/>
                  </a:lnTo>
                  <a:lnTo>
                    <a:pt x="1765935" y="711089"/>
                  </a:lnTo>
                  <a:lnTo>
                    <a:pt x="1757791" y="689229"/>
                  </a:lnTo>
                  <a:lnTo>
                    <a:pt x="1747933" y="690944"/>
                  </a:lnTo>
                  <a:lnTo>
                    <a:pt x="1730359" y="710232"/>
                  </a:lnTo>
                  <a:lnTo>
                    <a:pt x="1726930" y="729949"/>
                  </a:lnTo>
                  <a:lnTo>
                    <a:pt x="1708071" y="753952"/>
                  </a:lnTo>
                  <a:lnTo>
                    <a:pt x="1675495" y="755238"/>
                  </a:lnTo>
                  <a:lnTo>
                    <a:pt x="1663922" y="744522"/>
                  </a:lnTo>
                  <a:lnTo>
                    <a:pt x="1652349" y="755666"/>
                  </a:lnTo>
                  <a:lnTo>
                    <a:pt x="1648492" y="768096"/>
                  </a:lnTo>
                  <a:lnTo>
                    <a:pt x="1626632" y="781812"/>
                  </a:lnTo>
                  <a:lnTo>
                    <a:pt x="1614202" y="783527"/>
                  </a:lnTo>
                  <a:lnTo>
                    <a:pt x="1609487" y="790385"/>
                  </a:lnTo>
                  <a:lnTo>
                    <a:pt x="1611630" y="795099"/>
                  </a:lnTo>
                  <a:lnTo>
                    <a:pt x="1597914" y="810530"/>
                  </a:lnTo>
                  <a:lnTo>
                    <a:pt x="1591056" y="809673"/>
                  </a:lnTo>
                  <a:lnTo>
                    <a:pt x="1574768" y="820817"/>
                  </a:lnTo>
                  <a:lnTo>
                    <a:pt x="1546479" y="817388"/>
                  </a:lnTo>
                  <a:lnTo>
                    <a:pt x="1532763" y="820388"/>
                  </a:lnTo>
                  <a:lnTo>
                    <a:pt x="1525476" y="813959"/>
                  </a:lnTo>
                  <a:lnTo>
                    <a:pt x="1523333" y="813959"/>
                  </a:lnTo>
                  <a:lnTo>
                    <a:pt x="1536192" y="824675"/>
                  </a:lnTo>
                  <a:lnTo>
                    <a:pt x="1542193" y="820817"/>
                  </a:lnTo>
                  <a:lnTo>
                    <a:pt x="1555052" y="822532"/>
                  </a:lnTo>
                  <a:lnTo>
                    <a:pt x="1554623" y="830247"/>
                  </a:lnTo>
                  <a:lnTo>
                    <a:pt x="1567053" y="837962"/>
                  </a:lnTo>
                  <a:lnTo>
                    <a:pt x="1557623" y="840963"/>
                  </a:lnTo>
                  <a:lnTo>
                    <a:pt x="1553337" y="862394"/>
                  </a:lnTo>
                  <a:lnTo>
                    <a:pt x="1543050" y="869680"/>
                  </a:lnTo>
                  <a:lnTo>
                    <a:pt x="1557195" y="878681"/>
                  </a:lnTo>
                  <a:lnTo>
                    <a:pt x="1564910" y="874395"/>
                  </a:lnTo>
                  <a:lnTo>
                    <a:pt x="1564053" y="887254"/>
                  </a:lnTo>
                  <a:lnTo>
                    <a:pt x="1561481" y="889397"/>
                  </a:lnTo>
                  <a:lnTo>
                    <a:pt x="1557195" y="881682"/>
                  </a:lnTo>
                  <a:lnTo>
                    <a:pt x="1550337" y="882968"/>
                  </a:lnTo>
                  <a:lnTo>
                    <a:pt x="1550337" y="903970"/>
                  </a:lnTo>
                  <a:lnTo>
                    <a:pt x="1537049" y="900970"/>
                  </a:lnTo>
                  <a:lnTo>
                    <a:pt x="1527191" y="911686"/>
                  </a:lnTo>
                  <a:lnTo>
                    <a:pt x="1531477" y="919829"/>
                  </a:lnTo>
                  <a:lnTo>
                    <a:pt x="1537907" y="919829"/>
                  </a:lnTo>
                  <a:lnTo>
                    <a:pt x="1537907" y="928402"/>
                  </a:lnTo>
                  <a:lnTo>
                    <a:pt x="1541764" y="931402"/>
                  </a:lnTo>
                  <a:lnTo>
                    <a:pt x="1533192" y="933545"/>
                  </a:lnTo>
                  <a:lnTo>
                    <a:pt x="1529763" y="946833"/>
                  </a:lnTo>
                  <a:lnTo>
                    <a:pt x="1540050" y="954119"/>
                  </a:lnTo>
                  <a:lnTo>
                    <a:pt x="1541764" y="971264"/>
                  </a:lnTo>
                  <a:lnTo>
                    <a:pt x="1539192" y="973407"/>
                  </a:lnTo>
                  <a:lnTo>
                    <a:pt x="1538764" y="967835"/>
                  </a:lnTo>
                  <a:lnTo>
                    <a:pt x="1533192" y="964406"/>
                  </a:lnTo>
                  <a:lnTo>
                    <a:pt x="1529763" y="973836"/>
                  </a:lnTo>
                  <a:lnTo>
                    <a:pt x="1523333" y="973407"/>
                  </a:lnTo>
                  <a:lnTo>
                    <a:pt x="1511332" y="952405"/>
                  </a:lnTo>
                  <a:lnTo>
                    <a:pt x="1506188" y="948547"/>
                  </a:lnTo>
                  <a:lnTo>
                    <a:pt x="1512189" y="959263"/>
                  </a:lnTo>
                  <a:lnTo>
                    <a:pt x="1508331" y="965264"/>
                  </a:lnTo>
                  <a:lnTo>
                    <a:pt x="1511332" y="978980"/>
                  </a:lnTo>
                  <a:lnTo>
                    <a:pt x="1516475" y="984980"/>
                  </a:lnTo>
                  <a:lnTo>
                    <a:pt x="1504902" y="994410"/>
                  </a:lnTo>
                  <a:lnTo>
                    <a:pt x="1495044" y="987124"/>
                  </a:lnTo>
                  <a:lnTo>
                    <a:pt x="1474041" y="985409"/>
                  </a:lnTo>
                  <a:lnTo>
                    <a:pt x="1473184" y="982409"/>
                  </a:lnTo>
                  <a:lnTo>
                    <a:pt x="1454753" y="985409"/>
                  </a:lnTo>
                  <a:lnTo>
                    <a:pt x="1467612" y="1006412"/>
                  </a:lnTo>
                  <a:lnTo>
                    <a:pt x="1465898" y="1018842"/>
                  </a:lnTo>
                  <a:lnTo>
                    <a:pt x="1455611" y="1003411"/>
                  </a:lnTo>
                  <a:lnTo>
                    <a:pt x="1451324" y="1002554"/>
                  </a:lnTo>
                  <a:lnTo>
                    <a:pt x="1449181" y="1006840"/>
                  </a:lnTo>
                  <a:lnTo>
                    <a:pt x="1433751" y="989695"/>
                  </a:lnTo>
                  <a:lnTo>
                    <a:pt x="1432036" y="993124"/>
                  </a:lnTo>
                  <a:lnTo>
                    <a:pt x="1428179" y="987981"/>
                  </a:lnTo>
                  <a:lnTo>
                    <a:pt x="1421321" y="993124"/>
                  </a:lnTo>
                  <a:lnTo>
                    <a:pt x="1411891" y="992695"/>
                  </a:lnTo>
                  <a:lnTo>
                    <a:pt x="1405033" y="986266"/>
                  </a:lnTo>
                  <a:lnTo>
                    <a:pt x="1402461" y="990552"/>
                  </a:lnTo>
                  <a:lnTo>
                    <a:pt x="1403318" y="972550"/>
                  </a:lnTo>
                  <a:lnTo>
                    <a:pt x="1385745" y="972122"/>
                  </a:lnTo>
                  <a:lnTo>
                    <a:pt x="1387459" y="963549"/>
                  </a:lnTo>
                  <a:lnTo>
                    <a:pt x="1394746" y="961406"/>
                  </a:lnTo>
                  <a:lnTo>
                    <a:pt x="1390031" y="945547"/>
                  </a:lnTo>
                  <a:lnTo>
                    <a:pt x="1390888" y="931402"/>
                  </a:lnTo>
                  <a:lnTo>
                    <a:pt x="1386602" y="928831"/>
                  </a:lnTo>
                  <a:lnTo>
                    <a:pt x="1390031" y="901399"/>
                  </a:lnTo>
                  <a:lnTo>
                    <a:pt x="1396032" y="894969"/>
                  </a:lnTo>
                  <a:lnTo>
                    <a:pt x="1391745" y="894969"/>
                  </a:lnTo>
                  <a:lnTo>
                    <a:pt x="1389174" y="889397"/>
                  </a:lnTo>
                  <a:lnTo>
                    <a:pt x="1394317" y="876110"/>
                  </a:lnTo>
                  <a:lnTo>
                    <a:pt x="1386602" y="867109"/>
                  </a:lnTo>
                  <a:lnTo>
                    <a:pt x="1388745" y="857250"/>
                  </a:lnTo>
                  <a:lnTo>
                    <a:pt x="1380173" y="849535"/>
                  </a:lnTo>
                  <a:lnTo>
                    <a:pt x="1383173" y="846106"/>
                  </a:lnTo>
                  <a:lnTo>
                    <a:pt x="1380173" y="825532"/>
                  </a:lnTo>
                  <a:lnTo>
                    <a:pt x="1390460" y="806673"/>
                  </a:lnTo>
                  <a:lnTo>
                    <a:pt x="1387888" y="804958"/>
                  </a:lnTo>
                  <a:lnTo>
                    <a:pt x="1381887" y="822103"/>
                  </a:lnTo>
                  <a:lnTo>
                    <a:pt x="1374172" y="828532"/>
                  </a:lnTo>
                  <a:lnTo>
                    <a:pt x="1368600" y="909114"/>
                  </a:lnTo>
                  <a:lnTo>
                    <a:pt x="1375886" y="915114"/>
                  </a:lnTo>
                  <a:lnTo>
                    <a:pt x="1364313" y="917686"/>
                  </a:lnTo>
                  <a:lnTo>
                    <a:pt x="1366457" y="939117"/>
                  </a:lnTo>
                  <a:lnTo>
                    <a:pt x="1369886" y="942547"/>
                  </a:lnTo>
                  <a:lnTo>
                    <a:pt x="1364313" y="945118"/>
                  </a:lnTo>
                  <a:lnTo>
                    <a:pt x="1364313" y="950262"/>
                  </a:lnTo>
                  <a:lnTo>
                    <a:pt x="1359170" y="948976"/>
                  </a:lnTo>
                  <a:lnTo>
                    <a:pt x="1348026" y="954977"/>
                  </a:lnTo>
                  <a:lnTo>
                    <a:pt x="1356170" y="968264"/>
                  </a:lnTo>
                  <a:lnTo>
                    <a:pt x="1335596" y="997411"/>
                  </a:lnTo>
                  <a:lnTo>
                    <a:pt x="1330881" y="993982"/>
                  </a:lnTo>
                  <a:lnTo>
                    <a:pt x="1323594" y="1000839"/>
                  </a:lnTo>
                  <a:lnTo>
                    <a:pt x="1312878" y="998268"/>
                  </a:lnTo>
                  <a:lnTo>
                    <a:pt x="1307735" y="1007697"/>
                  </a:lnTo>
                  <a:lnTo>
                    <a:pt x="1300448" y="1013270"/>
                  </a:lnTo>
                  <a:lnTo>
                    <a:pt x="1295305" y="1011555"/>
                  </a:lnTo>
                  <a:lnTo>
                    <a:pt x="1297019" y="1023128"/>
                  </a:lnTo>
                  <a:lnTo>
                    <a:pt x="1286304" y="1012413"/>
                  </a:lnTo>
                  <a:lnTo>
                    <a:pt x="1282446" y="1018413"/>
                  </a:lnTo>
                  <a:lnTo>
                    <a:pt x="1275588" y="1016699"/>
                  </a:lnTo>
                  <a:lnTo>
                    <a:pt x="1271302" y="1029129"/>
                  </a:lnTo>
                  <a:lnTo>
                    <a:pt x="1262729" y="1026985"/>
                  </a:lnTo>
                  <a:lnTo>
                    <a:pt x="1258014" y="1035987"/>
                  </a:lnTo>
                  <a:lnTo>
                    <a:pt x="1253728" y="1030843"/>
                  </a:lnTo>
                  <a:lnTo>
                    <a:pt x="1248156" y="1035987"/>
                  </a:lnTo>
                  <a:lnTo>
                    <a:pt x="1252442" y="1042845"/>
                  </a:lnTo>
                  <a:lnTo>
                    <a:pt x="1244298" y="1052703"/>
                  </a:lnTo>
                  <a:lnTo>
                    <a:pt x="1246442" y="1059132"/>
                  </a:lnTo>
                  <a:lnTo>
                    <a:pt x="1251156" y="1059132"/>
                  </a:lnTo>
                  <a:lnTo>
                    <a:pt x="1247299" y="1072420"/>
                  </a:lnTo>
                  <a:lnTo>
                    <a:pt x="1250728" y="1079278"/>
                  </a:lnTo>
                  <a:lnTo>
                    <a:pt x="1236155" y="1088279"/>
                  </a:lnTo>
                  <a:lnTo>
                    <a:pt x="1241298" y="1093851"/>
                  </a:lnTo>
                  <a:lnTo>
                    <a:pt x="1234440" y="1101138"/>
                  </a:lnTo>
                  <a:lnTo>
                    <a:pt x="1237440" y="1104567"/>
                  </a:lnTo>
                  <a:lnTo>
                    <a:pt x="1234869" y="1117426"/>
                  </a:lnTo>
                  <a:lnTo>
                    <a:pt x="1238726" y="1121712"/>
                  </a:lnTo>
                  <a:lnTo>
                    <a:pt x="1231440" y="1124284"/>
                  </a:lnTo>
                  <a:lnTo>
                    <a:pt x="1222867" y="1116568"/>
                  </a:lnTo>
                  <a:lnTo>
                    <a:pt x="1201865" y="1113997"/>
                  </a:lnTo>
                  <a:lnTo>
                    <a:pt x="1189006" y="1132856"/>
                  </a:lnTo>
                  <a:lnTo>
                    <a:pt x="1176576" y="1134999"/>
                  </a:lnTo>
                  <a:lnTo>
                    <a:pt x="1176147" y="1142286"/>
                  </a:lnTo>
                  <a:lnTo>
                    <a:pt x="1170146" y="1143143"/>
                  </a:lnTo>
                  <a:lnTo>
                    <a:pt x="1169718" y="1139714"/>
                  </a:lnTo>
                  <a:lnTo>
                    <a:pt x="1165860" y="1140571"/>
                  </a:lnTo>
                  <a:lnTo>
                    <a:pt x="1168432" y="1121712"/>
                  </a:lnTo>
                  <a:lnTo>
                    <a:pt x="1162860" y="1116997"/>
                  </a:lnTo>
                  <a:lnTo>
                    <a:pt x="1174861" y="1102852"/>
                  </a:lnTo>
                  <a:lnTo>
                    <a:pt x="1169718" y="1092565"/>
                  </a:lnTo>
                  <a:lnTo>
                    <a:pt x="1170146" y="1076277"/>
                  </a:lnTo>
                  <a:lnTo>
                    <a:pt x="1157716" y="1070706"/>
                  </a:lnTo>
                  <a:lnTo>
                    <a:pt x="1152144" y="1079707"/>
                  </a:lnTo>
                  <a:lnTo>
                    <a:pt x="1145715" y="1077135"/>
                  </a:lnTo>
                  <a:lnTo>
                    <a:pt x="1131141" y="1087851"/>
                  </a:lnTo>
                  <a:lnTo>
                    <a:pt x="1125141" y="1078850"/>
                  </a:lnTo>
                  <a:lnTo>
                    <a:pt x="1128141" y="1072849"/>
                  </a:lnTo>
                  <a:lnTo>
                    <a:pt x="1135856" y="1080564"/>
                  </a:lnTo>
                  <a:lnTo>
                    <a:pt x="1134142" y="1071563"/>
                  </a:lnTo>
                  <a:lnTo>
                    <a:pt x="1137571" y="1074563"/>
                  </a:lnTo>
                  <a:lnTo>
                    <a:pt x="1142286" y="1072420"/>
                  </a:lnTo>
                  <a:lnTo>
                    <a:pt x="1134570" y="1065133"/>
                  </a:lnTo>
                  <a:lnTo>
                    <a:pt x="1138428" y="1060847"/>
                  </a:lnTo>
                  <a:lnTo>
                    <a:pt x="1131999" y="1059561"/>
                  </a:lnTo>
                  <a:lnTo>
                    <a:pt x="1138428" y="1054846"/>
                  </a:lnTo>
                  <a:lnTo>
                    <a:pt x="1133285" y="1055704"/>
                  </a:lnTo>
                  <a:lnTo>
                    <a:pt x="1129856" y="1052274"/>
                  </a:lnTo>
                  <a:lnTo>
                    <a:pt x="1139285" y="1051846"/>
                  </a:lnTo>
                  <a:lnTo>
                    <a:pt x="1140143" y="1047988"/>
                  </a:lnTo>
                  <a:lnTo>
                    <a:pt x="1149144" y="1052703"/>
                  </a:lnTo>
                  <a:lnTo>
                    <a:pt x="1152144" y="1050131"/>
                  </a:lnTo>
                  <a:lnTo>
                    <a:pt x="1142714" y="1036415"/>
                  </a:lnTo>
                  <a:lnTo>
                    <a:pt x="1147001" y="1032986"/>
                  </a:lnTo>
                  <a:lnTo>
                    <a:pt x="1143143" y="1029129"/>
                  </a:lnTo>
                  <a:lnTo>
                    <a:pt x="1159431" y="1036844"/>
                  </a:lnTo>
                  <a:lnTo>
                    <a:pt x="1159859" y="1029986"/>
                  </a:lnTo>
                  <a:lnTo>
                    <a:pt x="1167146" y="1023128"/>
                  </a:lnTo>
                  <a:lnTo>
                    <a:pt x="1160288" y="1011127"/>
                  </a:lnTo>
                  <a:lnTo>
                    <a:pt x="1165003" y="1005126"/>
                  </a:lnTo>
                  <a:lnTo>
                    <a:pt x="1161145" y="999125"/>
                  </a:lnTo>
                  <a:lnTo>
                    <a:pt x="1151287" y="1006840"/>
                  </a:lnTo>
                  <a:lnTo>
                    <a:pt x="1140571" y="1004269"/>
                  </a:lnTo>
                  <a:lnTo>
                    <a:pt x="1139285" y="1012841"/>
                  </a:lnTo>
                  <a:lnTo>
                    <a:pt x="1116568" y="990124"/>
                  </a:lnTo>
                  <a:lnTo>
                    <a:pt x="1125141" y="984123"/>
                  </a:lnTo>
                  <a:lnTo>
                    <a:pt x="1129427" y="990124"/>
                  </a:lnTo>
                  <a:lnTo>
                    <a:pt x="1134999" y="989267"/>
                  </a:lnTo>
                  <a:lnTo>
                    <a:pt x="1128141" y="981980"/>
                  </a:lnTo>
                  <a:lnTo>
                    <a:pt x="1128141" y="976837"/>
                  </a:lnTo>
                  <a:lnTo>
                    <a:pt x="1133713" y="975122"/>
                  </a:lnTo>
                  <a:lnTo>
                    <a:pt x="1130713" y="968693"/>
                  </a:lnTo>
                  <a:lnTo>
                    <a:pt x="1124712" y="969979"/>
                  </a:lnTo>
                  <a:lnTo>
                    <a:pt x="1118283" y="961835"/>
                  </a:lnTo>
                  <a:lnTo>
                    <a:pt x="1118711" y="957120"/>
                  </a:lnTo>
                  <a:lnTo>
                    <a:pt x="1127284" y="955405"/>
                  </a:lnTo>
                  <a:lnTo>
                    <a:pt x="1122569" y="948976"/>
                  </a:lnTo>
                  <a:lnTo>
                    <a:pt x="1119140" y="950262"/>
                  </a:lnTo>
                  <a:lnTo>
                    <a:pt x="1125569" y="943833"/>
                  </a:lnTo>
                  <a:lnTo>
                    <a:pt x="1119140" y="937832"/>
                  </a:lnTo>
                  <a:lnTo>
                    <a:pt x="1130713" y="930974"/>
                  </a:lnTo>
                  <a:lnTo>
                    <a:pt x="1124283" y="919401"/>
                  </a:lnTo>
                  <a:lnTo>
                    <a:pt x="1119569" y="920687"/>
                  </a:lnTo>
                  <a:lnTo>
                    <a:pt x="1119997" y="916400"/>
                  </a:lnTo>
                  <a:lnTo>
                    <a:pt x="1107996" y="917686"/>
                  </a:lnTo>
                  <a:lnTo>
                    <a:pt x="1108853" y="912971"/>
                  </a:lnTo>
                  <a:lnTo>
                    <a:pt x="1122569" y="909114"/>
                  </a:lnTo>
                  <a:lnTo>
                    <a:pt x="1126855" y="903113"/>
                  </a:lnTo>
                  <a:lnTo>
                    <a:pt x="1124283" y="896684"/>
                  </a:lnTo>
                  <a:lnTo>
                    <a:pt x="1119997" y="897969"/>
                  </a:lnTo>
                  <a:lnTo>
                    <a:pt x="1122140" y="902256"/>
                  </a:lnTo>
                  <a:lnTo>
                    <a:pt x="1115711" y="897969"/>
                  </a:lnTo>
                  <a:lnTo>
                    <a:pt x="1113139" y="904827"/>
                  </a:lnTo>
                  <a:lnTo>
                    <a:pt x="1110567" y="900970"/>
                  </a:lnTo>
                  <a:lnTo>
                    <a:pt x="1101995" y="904827"/>
                  </a:lnTo>
                  <a:lnTo>
                    <a:pt x="1103281" y="900541"/>
                  </a:lnTo>
                  <a:lnTo>
                    <a:pt x="1101995" y="900970"/>
                  </a:lnTo>
                  <a:lnTo>
                    <a:pt x="1100280" y="895398"/>
                  </a:lnTo>
                  <a:lnTo>
                    <a:pt x="1103709" y="893683"/>
                  </a:lnTo>
                  <a:lnTo>
                    <a:pt x="1103709" y="898827"/>
                  </a:lnTo>
                  <a:lnTo>
                    <a:pt x="1107138" y="888540"/>
                  </a:lnTo>
                  <a:lnTo>
                    <a:pt x="1102852" y="889825"/>
                  </a:lnTo>
                  <a:lnTo>
                    <a:pt x="1102424" y="885539"/>
                  </a:lnTo>
                  <a:lnTo>
                    <a:pt x="1086993" y="881253"/>
                  </a:lnTo>
                  <a:lnTo>
                    <a:pt x="1087850" y="893683"/>
                  </a:lnTo>
                  <a:lnTo>
                    <a:pt x="1075849" y="893683"/>
                  </a:lnTo>
                  <a:lnTo>
                    <a:pt x="1075849" y="901827"/>
                  </a:lnTo>
                  <a:lnTo>
                    <a:pt x="1063419" y="907399"/>
                  </a:lnTo>
                  <a:lnTo>
                    <a:pt x="1056989" y="900541"/>
                  </a:lnTo>
                  <a:lnTo>
                    <a:pt x="1065133" y="891112"/>
                  </a:lnTo>
                  <a:lnTo>
                    <a:pt x="1061276" y="886397"/>
                  </a:lnTo>
                  <a:lnTo>
                    <a:pt x="1065133" y="880824"/>
                  </a:lnTo>
                  <a:lnTo>
                    <a:pt x="1056561" y="878253"/>
                  </a:lnTo>
                  <a:lnTo>
                    <a:pt x="1044131" y="881253"/>
                  </a:lnTo>
                  <a:lnTo>
                    <a:pt x="1036844" y="870966"/>
                  </a:lnTo>
                  <a:lnTo>
                    <a:pt x="1021842" y="867109"/>
                  </a:lnTo>
                  <a:lnTo>
                    <a:pt x="1004697" y="873109"/>
                  </a:lnTo>
                  <a:lnTo>
                    <a:pt x="996553" y="863251"/>
                  </a:lnTo>
                  <a:lnTo>
                    <a:pt x="1003840" y="852535"/>
                  </a:lnTo>
                  <a:lnTo>
                    <a:pt x="992696" y="849535"/>
                  </a:lnTo>
                  <a:lnTo>
                    <a:pt x="990981" y="842248"/>
                  </a:lnTo>
                  <a:lnTo>
                    <a:pt x="987552" y="848249"/>
                  </a:lnTo>
                  <a:lnTo>
                    <a:pt x="974265" y="843534"/>
                  </a:lnTo>
                  <a:lnTo>
                    <a:pt x="982837" y="833676"/>
                  </a:lnTo>
                  <a:lnTo>
                    <a:pt x="977694" y="830247"/>
                  </a:lnTo>
                  <a:lnTo>
                    <a:pt x="980694" y="823389"/>
                  </a:lnTo>
                  <a:lnTo>
                    <a:pt x="978551" y="818674"/>
                  </a:lnTo>
                  <a:lnTo>
                    <a:pt x="985409" y="819960"/>
                  </a:lnTo>
                  <a:lnTo>
                    <a:pt x="989266" y="810101"/>
                  </a:lnTo>
                  <a:lnTo>
                    <a:pt x="985409" y="805387"/>
                  </a:lnTo>
                  <a:lnTo>
                    <a:pt x="981551" y="810530"/>
                  </a:lnTo>
                  <a:lnTo>
                    <a:pt x="971693" y="808387"/>
                  </a:lnTo>
                  <a:lnTo>
                    <a:pt x="962692" y="800672"/>
                  </a:lnTo>
                  <a:lnTo>
                    <a:pt x="964406" y="783527"/>
                  </a:lnTo>
                  <a:lnTo>
                    <a:pt x="958406" y="777526"/>
                  </a:lnTo>
                  <a:lnTo>
                    <a:pt x="961835" y="768953"/>
                  </a:lnTo>
                  <a:lnTo>
                    <a:pt x="958406" y="762524"/>
                  </a:lnTo>
                  <a:lnTo>
                    <a:pt x="964835" y="756523"/>
                  </a:lnTo>
                  <a:lnTo>
                    <a:pt x="960977" y="748808"/>
                  </a:lnTo>
                  <a:lnTo>
                    <a:pt x="962692" y="738093"/>
                  </a:lnTo>
                  <a:lnTo>
                    <a:pt x="965264" y="734663"/>
                  </a:lnTo>
                  <a:lnTo>
                    <a:pt x="968693" y="739378"/>
                  </a:lnTo>
                  <a:lnTo>
                    <a:pt x="974265" y="730806"/>
                  </a:lnTo>
                  <a:lnTo>
                    <a:pt x="977265" y="723091"/>
                  </a:lnTo>
                  <a:lnTo>
                    <a:pt x="974693" y="714947"/>
                  </a:lnTo>
                  <a:lnTo>
                    <a:pt x="984123" y="686229"/>
                  </a:lnTo>
                  <a:lnTo>
                    <a:pt x="995267" y="681514"/>
                  </a:lnTo>
                  <a:lnTo>
                    <a:pt x="1004268" y="690515"/>
                  </a:lnTo>
                  <a:lnTo>
                    <a:pt x="1001268" y="696516"/>
                  </a:lnTo>
                  <a:lnTo>
                    <a:pt x="1007269" y="697373"/>
                  </a:lnTo>
                  <a:lnTo>
                    <a:pt x="1010698" y="693515"/>
                  </a:lnTo>
                  <a:lnTo>
                    <a:pt x="1010269" y="702517"/>
                  </a:lnTo>
                  <a:lnTo>
                    <a:pt x="1019270" y="704231"/>
                  </a:lnTo>
                  <a:lnTo>
                    <a:pt x="1020556" y="723091"/>
                  </a:lnTo>
                  <a:lnTo>
                    <a:pt x="1027414" y="725662"/>
                  </a:lnTo>
                  <a:lnTo>
                    <a:pt x="1035129" y="735520"/>
                  </a:lnTo>
                  <a:lnTo>
                    <a:pt x="1034272" y="742379"/>
                  </a:lnTo>
                  <a:lnTo>
                    <a:pt x="1021842" y="746665"/>
                  </a:lnTo>
                  <a:lnTo>
                    <a:pt x="1019699" y="762953"/>
                  </a:lnTo>
                  <a:lnTo>
                    <a:pt x="1023128" y="769810"/>
                  </a:lnTo>
                  <a:lnTo>
                    <a:pt x="1016699" y="778383"/>
                  </a:lnTo>
                  <a:lnTo>
                    <a:pt x="1023985" y="784812"/>
                  </a:lnTo>
                  <a:lnTo>
                    <a:pt x="1029986" y="780955"/>
                  </a:lnTo>
                  <a:lnTo>
                    <a:pt x="1028700" y="786955"/>
                  </a:lnTo>
                  <a:lnTo>
                    <a:pt x="1038558" y="790813"/>
                  </a:lnTo>
                  <a:lnTo>
                    <a:pt x="1037273" y="815674"/>
                  </a:lnTo>
                  <a:lnTo>
                    <a:pt x="1048417" y="820388"/>
                  </a:lnTo>
                  <a:lnTo>
                    <a:pt x="1046702" y="825103"/>
                  </a:lnTo>
                  <a:lnTo>
                    <a:pt x="1051417" y="823818"/>
                  </a:lnTo>
                  <a:lnTo>
                    <a:pt x="1050560" y="836676"/>
                  </a:lnTo>
                  <a:lnTo>
                    <a:pt x="1054418" y="825532"/>
                  </a:lnTo>
                  <a:lnTo>
                    <a:pt x="1059561" y="824246"/>
                  </a:lnTo>
                  <a:lnTo>
                    <a:pt x="1068562" y="836247"/>
                  </a:lnTo>
                  <a:lnTo>
                    <a:pt x="1067276" y="831533"/>
                  </a:lnTo>
                  <a:lnTo>
                    <a:pt x="1076706" y="835819"/>
                  </a:lnTo>
                  <a:lnTo>
                    <a:pt x="1082707" y="834533"/>
                  </a:lnTo>
                  <a:lnTo>
                    <a:pt x="1081850" y="840534"/>
                  </a:lnTo>
                  <a:lnTo>
                    <a:pt x="1107996" y="851249"/>
                  </a:lnTo>
                  <a:lnTo>
                    <a:pt x="1116568" y="859393"/>
                  </a:lnTo>
                  <a:lnTo>
                    <a:pt x="1115282" y="851678"/>
                  </a:lnTo>
                  <a:lnTo>
                    <a:pt x="1139285" y="840534"/>
                  </a:lnTo>
                  <a:lnTo>
                    <a:pt x="1144000" y="829818"/>
                  </a:lnTo>
                  <a:lnTo>
                    <a:pt x="1143143" y="825103"/>
                  </a:lnTo>
                  <a:lnTo>
                    <a:pt x="1136714" y="825103"/>
                  </a:lnTo>
                  <a:lnTo>
                    <a:pt x="1119140" y="833247"/>
                  </a:lnTo>
                  <a:lnTo>
                    <a:pt x="1115711" y="808816"/>
                  </a:lnTo>
                  <a:lnTo>
                    <a:pt x="1110996" y="808816"/>
                  </a:lnTo>
                  <a:lnTo>
                    <a:pt x="1105424" y="818674"/>
                  </a:lnTo>
                  <a:lnTo>
                    <a:pt x="1098566" y="797671"/>
                  </a:lnTo>
                  <a:lnTo>
                    <a:pt x="1089565" y="799386"/>
                  </a:lnTo>
                  <a:lnTo>
                    <a:pt x="1094280" y="783955"/>
                  </a:lnTo>
                  <a:lnTo>
                    <a:pt x="1087850" y="783098"/>
                  </a:lnTo>
                  <a:lnTo>
                    <a:pt x="1088279" y="776240"/>
                  </a:lnTo>
                  <a:lnTo>
                    <a:pt x="1080992" y="776669"/>
                  </a:lnTo>
                  <a:lnTo>
                    <a:pt x="1077992" y="786955"/>
                  </a:lnTo>
                  <a:lnTo>
                    <a:pt x="1072848" y="785241"/>
                  </a:lnTo>
                  <a:lnTo>
                    <a:pt x="1066419" y="794671"/>
                  </a:lnTo>
                  <a:lnTo>
                    <a:pt x="1056989" y="786527"/>
                  </a:lnTo>
                  <a:lnTo>
                    <a:pt x="1059561" y="781384"/>
                  </a:lnTo>
                  <a:lnTo>
                    <a:pt x="1054846" y="761238"/>
                  </a:lnTo>
                  <a:lnTo>
                    <a:pt x="1058275" y="764239"/>
                  </a:lnTo>
                  <a:lnTo>
                    <a:pt x="1062561" y="761238"/>
                  </a:lnTo>
                  <a:lnTo>
                    <a:pt x="1056989" y="768953"/>
                  </a:lnTo>
                  <a:lnTo>
                    <a:pt x="1064705" y="780955"/>
                  </a:lnTo>
                  <a:lnTo>
                    <a:pt x="1062990" y="776240"/>
                  </a:lnTo>
                  <a:lnTo>
                    <a:pt x="1070705" y="773240"/>
                  </a:lnTo>
                  <a:lnTo>
                    <a:pt x="1071991" y="765953"/>
                  </a:lnTo>
                  <a:lnTo>
                    <a:pt x="1071563" y="755666"/>
                  </a:lnTo>
                  <a:lnTo>
                    <a:pt x="1065562" y="747094"/>
                  </a:lnTo>
                  <a:lnTo>
                    <a:pt x="1074992" y="757381"/>
                  </a:lnTo>
                  <a:lnTo>
                    <a:pt x="1079278" y="753523"/>
                  </a:lnTo>
                  <a:lnTo>
                    <a:pt x="1074563" y="742807"/>
                  </a:lnTo>
                  <a:lnTo>
                    <a:pt x="1072420" y="744950"/>
                  </a:lnTo>
                  <a:lnTo>
                    <a:pt x="1073277" y="738521"/>
                  </a:lnTo>
                  <a:lnTo>
                    <a:pt x="1063847" y="736378"/>
                  </a:lnTo>
                  <a:lnTo>
                    <a:pt x="1063847" y="730377"/>
                  </a:lnTo>
                  <a:lnTo>
                    <a:pt x="1070277" y="735092"/>
                  </a:lnTo>
                  <a:lnTo>
                    <a:pt x="1073277" y="728663"/>
                  </a:lnTo>
                  <a:lnTo>
                    <a:pt x="1086136" y="747094"/>
                  </a:lnTo>
                  <a:lnTo>
                    <a:pt x="1088279" y="758666"/>
                  </a:lnTo>
                  <a:lnTo>
                    <a:pt x="1094280" y="754809"/>
                  </a:lnTo>
                  <a:lnTo>
                    <a:pt x="1098566" y="757381"/>
                  </a:lnTo>
                  <a:lnTo>
                    <a:pt x="1095994" y="750951"/>
                  </a:lnTo>
                  <a:lnTo>
                    <a:pt x="1101566" y="749237"/>
                  </a:lnTo>
                  <a:lnTo>
                    <a:pt x="1102852" y="742807"/>
                  </a:lnTo>
                  <a:lnTo>
                    <a:pt x="1106710" y="747951"/>
                  </a:lnTo>
                  <a:lnTo>
                    <a:pt x="1111853" y="739807"/>
                  </a:lnTo>
                  <a:lnTo>
                    <a:pt x="1121283" y="745379"/>
                  </a:lnTo>
                  <a:lnTo>
                    <a:pt x="1098995" y="775811"/>
                  </a:lnTo>
                  <a:lnTo>
                    <a:pt x="1108424" y="786955"/>
                  </a:lnTo>
                  <a:lnTo>
                    <a:pt x="1116997" y="783955"/>
                  </a:lnTo>
                  <a:lnTo>
                    <a:pt x="1116568" y="791242"/>
                  </a:lnTo>
                  <a:lnTo>
                    <a:pt x="1124283" y="792528"/>
                  </a:lnTo>
                  <a:lnTo>
                    <a:pt x="1130284" y="801957"/>
                  </a:lnTo>
                  <a:lnTo>
                    <a:pt x="1135428" y="798957"/>
                  </a:lnTo>
                  <a:lnTo>
                    <a:pt x="1138857" y="803672"/>
                  </a:lnTo>
                  <a:lnTo>
                    <a:pt x="1147429" y="801957"/>
                  </a:lnTo>
                  <a:lnTo>
                    <a:pt x="1164146" y="806673"/>
                  </a:lnTo>
                  <a:lnTo>
                    <a:pt x="1177433" y="818245"/>
                  </a:lnTo>
                  <a:lnTo>
                    <a:pt x="1186005" y="807101"/>
                  </a:lnTo>
                  <a:lnTo>
                    <a:pt x="1174433" y="803243"/>
                  </a:lnTo>
                  <a:lnTo>
                    <a:pt x="1172718" y="792956"/>
                  </a:lnTo>
                  <a:lnTo>
                    <a:pt x="1176147" y="791671"/>
                  </a:lnTo>
                  <a:lnTo>
                    <a:pt x="1195007" y="793814"/>
                  </a:lnTo>
                  <a:lnTo>
                    <a:pt x="1195864" y="804958"/>
                  </a:lnTo>
                  <a:lnTo>
                    <a:pt x="1202293" y="803672"/>
                  </a:lnTo>
                  <a:lnTo>
                    <a:pt x="1225010" y="813530"/>
                  </a:lnTo>
                  <a:lnTo>
                    <a:pt x="1251585" y="816102"/>
                  </a:lnTo>
                  <a:lnTo>
                    <a:pt x="1255443" y="812673"/>
                  </a:lnTo>
                  <a:lnTo>
                    <a:pt x="1247727" y="805815"/>
                  </a:lnTo>
                  <a:lnTo>
                    <a:pt x="1231440" y="804958"/>
                  </a:lnTo>
                  <a:lnTo>
                    <a:pt x="1205722" y="785670"/>
                  </a:lnTo>
                  <a:lnTo>
                    <a:pt x="1202293" y="774097"/>
                  </a:lnTo>
                  <a:lnTo>
                    <a:pt x="1208294" y="762953"/>
                  </a:lnTo>
                  <a:lnTo>
                    <a:pt x="1197578" y="759524"/>
                  </a:lnTo>
                  <a:lnTo>
                    <a:pt x="1187720" y="761667"/>
                  </a:lnTo>
                  <a:lnTo>
                    <a:pt x="1180862" y="738093"/>
                  </a:lnTo>
                  <a:lnTo>
                    <a:pt x="1169289" y="729520"/>
                  </a:lnTo>
                  <a:lnTo>
                    <a:pt x="1161145" y="718804"/>
                  </a:lnTo>
                  <a:lnTo>
                    <a:pt x="1162431" y="713232"/>
                  </a:lnTo>
                  <a:lnTo>
                    <a:pt x="1155144" y="709374"/>
                  </a:lnTo>
                  <a:lnTo>
                    <a:pt x="1134142" y="706803"/>
                  </a:lnTo>
                  <a:lnTo>
                    <a:pt x="1121712" y="716232"/>
                  </a:lnTo>
                  <a:lnTo>
                    <a:pt x="1116997" y="713232"/>
                  </a:lnTo>
                  <a:lnTo>
                    <a:pt x="1115711" y="702088"/>
                  </a:lnTo>
                  <a:lnTo>
                    <a:pt x="1107567" y="706803"/>
                  </a:lnTo>
                  <a:lnTo>
                    <a:pt x="1108853" y="702517"/>
                  </a:lnTo>
                  <a:lnTo>
                    <a:pt x="1104995" y="702088"/>
                  </a:lnTo>
                  <a:lnTo>
                    <a:pt x="1098566" y="708517"/>
                  </a:lnTo>
                  <a:lnTo>
                    <a:pt x="1100280" y="701659"/>
                  </a:lnTo>
                  <a:lnTo>
                    <a:pt x="1091279" y="702945"/>
                  </a:lnTo>
                  <a:lnTo>
                    <a:pt x="1087850" y="696944"/>
                  </a:lnTo>
                  <a:lnTo>
                    <a:pt x="1081850" y="700373"/>
                  </a:lnTo>
                  <a:lnTo>
                    <a:pt x="1081421" y="705517"/>
                  </a:lnTo>
                  <a:lnTo>
                    <a:pt x="1071991" y="704231"/>
                  </a:lnTo>
                  <a:lnTo>
                    <a:pt x="1074134" y="709374"/>
                  </a:lnTo>
                  <a:lnTo>
                    <a:pt x="1066848" y="712804"/>
                  </a:lnTo>
                  <a:lnTo>
                    <a:pt x="1046702" y="704660"/>
                  </a:lnTo>
                  <a:lnTo>
                    <a:pt x="1047131" y="698230"/>
                  </a:lnTo>
                  <a:lnTo>
                    <a:pt x="1059990" y="696087"/>
                  </a:lnTo>
                  <a:lnTo>
                    <a:pt x="1059990" y="691801"/>
                  </a:lnTo>
                  <a:lnTo>
                    <a:pt x="1063419" y="694801"/>
                  </a:lnTo>
                  <a:lnTo>
                    <a:pt x="1065562" y="684943"/>
                  </a:lnTo>
                  <a:lnTo>
                    <a:pt x="1059132" y="687515"/>
                  </a:lnTo>
                  <a:lnTo>
                    <a:pt x="1063847" y="681942"/>
                  </a:lnTo>
                  <a:lnTo>
                    <a:pt x="1059561" y="678514"/>
                  </a:lnTo>
                  <a:lnTo>
                    <a:pt x="1069419" y="674656"/>
                  </a:lnTo>
                  <a:lnTo>
                    <a:pt x="1068134" y="661369"/>
                  </a:lnTo>
                  <a:lnTo>
                    <a:pt x="1071134" y="657939"/>
                  </a:lnTo>
                  <a:lnTo>
                    <a:pt x="1064276" y="663512"/>
                  </a:lnTo>
                  <a:lnTo>
                    <a:pt x="1051846" y="664369"/>
                  </a:lnTo>
                  <a:lnTo>
                    <a:pt x="1045845" y="644652"/>
                  </a:lnTo>
                  <a:lnTo>
                    <a:pt x="1057847" y="624078"/>
                  </a:lnTo>
                  <a:lnTo>
                    <a:pt x="1062561" y="626221"/>
                  </a:lnTo>
                  <a:lnTo>
                    <a:pt x="1064276" y="618506"/>
                  </a:lnTo>
                  <a:lnTo>
                    <a:pt x="1070705" y="615505"/>
                  </a:lnTo>
                  <a:lnTo>
                    <a:pt x="1068562" y="611219"/>
                  </a:lnTo>
                  <a:lnTo>
                    <a:pt x="1079278" y="603933"/>
                  </a:lnTo>
                  <a:lnTo>
                    <a:pt x="1087422" y="603933"/>
                  </a:lnTo>
                  <a:lnTo>
                    <a:pt x="1080992" y="598789"/>
                  </a:lnTo>
                  <a:lnTo>
                    <a:pt x="1080564" y="582502"/>
                  </a:lnTo>
                  <a:lnTo>
                    <a:pt x="1073706" y="578644"/>
                  </a:lnTo>
                  <a:lnTo>
                    <a:pt x="1079278" y="567928"/>
                  </a:lnTo>
                  <a:lnTo>
                    <a:pt x="1073277" y="565357"/>
                  </a:lnTo>
                  <a:lnTo>
                    <a:pt x="1075849" y="563213"/>
                  </a:lnTo>
                  <a:lnTo>
                    <a:pt x="1089565" y="561070"/>
                  </a:lnTo>
                  <a:lnTo>
                    <a:pt x="1091708" y="559356"/>
                  </a:lnTo>
                  <a:lnTo>
                    <a:pt x="1074563" y="561928"/>
                  </a:lnTo>
                  <a:lnTo>
                    <a:pt x="1067276" y="569643"/>
                  </a:lnTo>
                  <a:lnTo>
                    <a:pt x="1071134" y="548212"/>
                  </a:lnTo>
                  <a:lnTo>
                    <a:pt x="1078421" y="548212"/>
                  </a:lnTo>
                  <a:lnTo>
                    <a:pt x="1082278" y="537496"/>
                  </a:lnTo>
                  <a:lnTo>
                    <a:pt x="1071134" y="526352"/>
                  </a:lnTo>
                  <a:lnTo>
                    <a:pt x="1069848" y="520351"/>
                  </a:lnTo>
                  <a:lnTo>
                    <a:pt x="1077135" y="514350"/>
                  </a:lnTo>
                  <a:lnTo>
                    <a:pt x="1068991" y="503206"/>
                  </a:lnTo>
                  <a:lnTo>
                    <a:pt x="1073706" y="485632"/>
                  </a:lnTo>
                  <a:lnTo>
                    <a:pt x="1062561" y="478346"/>
                  </a:lnTo>
                  <a:lnTo>
                    <a:pt x="1062990" y="462915"/>
                  </a:lnTo>
                  <a:lnTo>
                    <a:pt x="1057847" y="459915"/>
                  </a:lnTo>
                  <a:lnTo>
                    <a:pt x="1057847" y="450914"/>
                  </a:lnTo>
                  <a:lnTo>
                    <a:pt x="1052703" y="456057"/>
                  </a:lnTo>
                  <a:lnTo>
                    <a:pt x="1053560" y="474917"/>
                  </a:lnTo>
                  <a:lnTo>
                    <a:pt x="1045845" y="479631"/>
                  </a:lnTo>
                  <a:lnTo>
                    <a:pt x="1046702" y="487347"/>
                  </a:lnTo>
                  <a:lnTo>
                    <a:pt x="1053132" y="486061"/>
                  </a:lnTo>
                  <a:lnTo>
                    <a:pt x="1058704" y="492062"/>
                  </a:lnTo>
                  <a:lnTo>
                    <a:pt x="1050560" y="505778"/>
                  </a:lnTo>
                  <a:lnTo>
                    <a:pt x="1057418" y="507064"/>
                  </a:lnTo>
                  <a:lnTo>
                    <a:pt x="1050989" y="516493"/>
                  </a:lnTo>
                  <a:lnTo>
                    <a:pt x="1052703" y="528923"/>
                  </a:lnTo>
                  <a:lnTo>
                    <a:pt x="1046702" y="528066"/>
                  </a:lnTo>
                  <a:lnTo>
                    <a:pt x="1044988" y="520351"/>
                  </a:lnTo>
                  <a:lnTo>
                    <a:pt x="1042845" y="518208"/>
                  </a:lnTo>
                  <a:lnTo>
                    <a:pt x="1044131" y="525923"/>
                  </a:lnTo>
                  <a:lnTo>
                    <a:pt x="1032986" y="533210"/>
                  </a:lnTo>
                  <a:lnTo>
                    <a:pt x="1021413" y="531495"/>
                  </a:lnTo>
                  <a:lnTo>
                    <a:pt x="1019699" y="517779"/>
                  </a:lnTo>
                  <a:lnTo>
                    <a:pt x="1014555" y="519065"/>
                  </a:lnTo>
                  <a:lnTo>
                    <a:pt x="1011555" y="515636"/>
                  </a:lnTo>
                  <a:lnTo>
                    <a:pt x="1007269" y="521637"/>
                  </a:lnTo>
                  <a:lnTo>
                    <a:pt x="1003411" y="519494"/>
                  </a:lnTo>
                  <a:lnTo>
                    <a:pt x="1001697" y="513493"/>
                  </a:lnTo>
                  <a:lnTo>
                    <a:pt x="1005554" y="515207"/>
                  </a:lnTo>
                  <a:lnTo>
                    <a:pt x="1014555" y="504492"/>
                  </a:lnTo>
                  <a:lnTo>
                    <a:pt x="1005554" y="500205"/>
                  </a:lnTo>
                  <a:lnTo>
                    <a:pt x="993981" y="483060"/>
                  </a:lnTo>
                  <a:lnTo>
                    <a:pt x="996125" y="472774"/>
                  </a:lnTo>
                  <a:lnTo>
                    <a:pt x="1008126" y="461201"/>
                  </a:lnTo>
                  <a:lnTo>
                    <a:pt x="1005554" y="473202"/>
                  </a:lnTo>
                  <a:lnTo>
                    <a:pt x="1010698" y="474488"/>
                  </a:lnTo>
                  <a:lnTo>
                    <a:pt x="1013698" y="467630"/>
                  </a:lnTo>
                  <a:lnTo>
                    <a:pt x="1020556" y="482203"/>
                  </a:lnTo>
                  <a:lnTo>
                    <a:pt x="1036844" y="474059"/>
                  </a:lnTo>
                  <a:lnTo>
                    <a:pt x="1039844" y="466344"/>
                  </a:lnTo>
                  <a:lnTo>
                    <a:pt x="1045845" y="463772"/>
                  </a:lnTo>
                  <a:lnTo>
                    <a:pt x="1044988" y="456914"/>
                  </a:lnTo>
                  <a:lnTo>
                    <a:pt x="1030843" y="452628"/>
                  </a:lnTo>
                  <a:lnTo>
                    <a:pt x="1026128" y="458200"/>
                  </a:lnTo>
                  <a:lnTo>
                    <a:pt x="1025271" y="455629"/>
                  </a:lnTo>
                  <a:lnTo>
                    <a:pt x="1071134" y="426911"/>
                  </a:lnTo>
                  <a:lnTo>
                    <a:pt x="1070705" y="414052"/>
                  </a:lnTo>
                  <a:lnTo>
                    <a:pt x="1065562" y="404194"/>
                  </a:lnTo>
                  <a:lnTo>
                    <a:pt x="1040701" y="411051"/>
                  </a:lnTo>
                  <a:lnTo>
                    <a:pt x="1038558" y="393906"/>
                  </a:lnTo>
                  <a:lnTo>
                    <a:pt x="1024842" y="390049"/>
                  </a:lnTo>
                  <a:lnTo>
                    <a:pt x="1035558" y="381905"/>
                  </a:lnTo>
                  <a:lnTo>
                    <a:pt x="1026128" y="363474"/>
                  </a:lnTo>
                  <a:lnTo>
                    <a:pt x="1014555" y="363045"/>
                  </a:lnTo>
                  <a:lnTo>
                    <a:pt x="1010269" y="369475"/>
                  </a:lnTo>
                  <a:lnTo>
                    <a:pt x="1002554" y="357902"/>
                  </a:lnTo>
                  <a:lnTo>
                    <a:pt x="1005983" y="369904"/>
                  </a:lnTo>
                  <a:lnTo>
                    <a:pt x="1014127" y="372475"/>
                  </a:lnTo>
                  <a:lnTo>
                    <a:pt x="1008983" y="375904"/>
                  </a:lnTo>
                  <a:lnTo>
                    <a:pt x="1010698" y="383619"/>
                  </a:lnTo>
                  <a:lnTo>
                    <a:pt x="999982" y="388763"/>
                  </a:lnTo>
                  <a:lnTo>
                    <a:pt x="1008983" y="391335"/>
                  </a:lnTo>
                  <a:lnTo>
                    <a:pt x="1010698" y="396907"/>
                  </a:lnTo>
                  <a:lnTo>
                    <a:pt x="996553" y="409337"/>
                  </a:lnTo>
                  <a:lnTo>
                    <a:pt x="1000839" y="404194"/>
                  </a:lnTo>
                  <a:lnTo>
                    <a:pt x="991410" y="402050"/>
                  </a:lnTo>
                  <a:lnTo>
                    <a:pt x="995267" y="396907"/>
                  </a:lnTo>
                  <a:lnTo>
                    <a:pt x="992267" y="390906"/>
                  </a:lnTo>
                  <a:lnTo>
                    <a:pt x="985409" y="389192"/>
                  </a:lnTo>
                  <a:lnTo>
                    <a:pt x="980694" y="396478"/>
                  </a:lnTo>
                  <a:lnTo>
                    <a:pt x="969550" y="396907"/>
                  </a:lnTo>
                  <a:lnTo>
                    <a:pt x="964835" y="371618"/>
                  </a:lnTo>
                  <a:lnTo>
                    <a:pt x="978122" y="367760"/>
                  </a:lnTo>
                  <a:lnTo>
                    <a:pt x="986266" y="373761"/>
                  </a:lnTo>
                  <a:lnTo>
                    <a:pt x="984980" y="370332"/>
                  </a:lnTo>
                  <a:lnTo>
                    <a:pt x="975122" y="366474"/>
                  </a:lnTo>
                  <a:lnTo>
                    <a:pt x="960977" y="370761"/>
                  </a:lnTo>
                  <a:lnTo>
                    <a:pt x="956262" y="366474"/>
                  </a:lnTo>
                  <a:lnTo>
                    <a:pt x="954119" y="376761"/>
                  </a:lnTo>
                  <a:lnTo>
                    <a:pt x="963978" y="381048"/>
                  </a:lnTo>
                  <a:lnTo>
                    <a:pt x="969550" y="405908"/>
                  </a:lnTo>
                  <a:lnTo>
                    <a:pt x="978980" y="412337"/>
                  </a:lnTo>
                  <a:lnTo>
                    <a:pt x="969550" y="429482"/>
                  </a:lnTo>
                  <a:lnTo>
                    <a:pt x="958406" y="427339"/>
                  </a:lnTo>
                  <a:lnTo>
                    <a:pt x="954548" y="417909"/>
                  </a:lnTo>
                  <a:lnTo>
                    <a:pt x="949833" y="417909"/>
                  </a:lnTo>
                  <a:lnTo>
                    <a:pt x="951548" y="413623"/>
                  </a:lnTo>
                  <a:lnTo>
                    <a:pt x="943404" y="411909"/>
                  </a:lnTo>
                  <a:lnTo>
                    <a:pt x="947261" y="397764"/>
                  </a:lnTo>
                  <a:lnTo>
                    <a:pt x="939117" y="392621"/>
                  </a:lnTo>
                  <a:lnTo>
                    <a:pt x="924116" y="393906"/>
                  </a:lnTo>
                  <a:lnTo>
                    <a:pt x="916829" y="384477"/>
                  </a:lnTo>
                  <a:lnTo>
                    <a:pt x="913400" y="389620"/>
                  </a:lnTo>
                  <a:lnTo>
                    <a:pt x="900541" y="383191"/>
                  </a:lnTo>
                  <a:lnTo>
                    <a:pt x="897112" y="386191"/>
                  </a:lnTo>
                  <a:lnTo>
                    <a:pt x="897112" y="383191"/>
                  </a:lnTo>
                  <a:lnTo>
                    <a:pt x="903113" y="381048"/>
                  </a:lnTo>
                  <a:lnTo>
                    <a:pt x="893683" y="382334"/>
                  </a:lnTo>
                  <a:lnTo>
                    <a:pt x="893683" y="376333"/>
                  </a:lnTo>
                  <a:lnTo>
                    <a:pt x="887682" y="382762"/>
                  </a:lnTo>
                  <a:lnTo>
                    <a:pt x="890254" y="369475"/>
                  </a:lnTo>
                  <a:lnTo>
                    <a:pt x="894540" y="370332"/>
                  </a:lnTo>
                  <a:lnTo>
                    <a:pt x="893255" y="374190"/>
                  </a:lnTo>
                  <a:lnTo>
                    <a:pt x="896255" y="370761"/>
                  </a:lnTo>
                  <a:lnTo>
                    <a:pt x="885111" y="363045"/>
                  </a:lnTo>
                  <a:lnTo>
                    <a:pt x="885539" y="351473"/>
                  </a:lnTo>
                  <a:lnTo>
                    <a:pt x="914257" y="338614"/>
                  </a:lnTo>
                  <a:close/>
                  <a:moveTo>
                    <a:pt x="1506188" y="240887"/>
                  </a:moveTo>
                  <a:lnTo>
                    <a:pt x="1495044" y="237030"/>
                  </a:lnTo>
                  <a:lnTo>
                    <a:pt x="1462040" y="239601"/>
                  </a:lnTo>
                  <a:lnTo>
                    <a:pt x="1456039" y="242602"/>
                  </a:lnTo>
                  <a:lnTo>
                    <a:pt x="1447038" y="262319"/>
                  </a:lnTo>
                  <a:lnTo>
                    <a:pt x="1434179" y="266605"/>
                  </a:lnTo>
                  <a:lnTo>
                    <a:pt x="1415748" y="264033"/>
                  </a:lnTo>
                  <a:lnTo>
                    <a:pt x="1383602" y="239601"/>
                  </a:lnTo>
                  <a:lnTo>
                    <a:pt x="1375458" y="241316"/>
                  </a:lnTo>
                  <a:lnTo>
                    <a:pt x="1356170" y="270034"/>
                  </a:lnTo>
                  <a:lnTo>
                    <a:pt x="1323594" y="281607"/>
                  </a:lnTo>
                  <a:lnTo>
                    <a:pt x="1301306" y="318897"/>
                  </a:lnTo>
                  <a:lnTo>
                    <a:pt x="1303020" y="351473"/>
                  </a:lnTo>
                  <a:lnTo>
                    <a:pt x="1324451" y="352330"/>
                  </a:lnTo>
                  <a:lnTo>
                    <a:pt x="1343311" y="363903"/>
                  </a:lnTo>
                  <a:lnTo>
                    <a:pt x="1384459" y="372904"/>
                  </a:lnTo>
                  <a:lnTo>
                    <a:pt x="1389174" y="377619"/>
                  </a:lnTo>
                  <a:lnTo>
                    <a:pt x="1395174" y="402479"/>
                  </a:lnTo>
                  <a:lnTo>
                    <a:pt x="1400747" y="406765"/>
                  </a:lnTo>
                  <a:lnTo>
                    <a:pt x="1426464" y="406337"/>
                  </a:lnTo>
                  <a:lnTo>
                    <a:pt x="1448753" y="399907"/>
                  </a:lnTo>
                  <a:lnTo>
                    <a:pt x="1479614" y="411480"/>
                  </a:lnTo>
                  <a:lnTo>
                    <a:pt x="1497187" y="382762"/>
                  </a:lnTo>
                  <a:lnTo>
                    <a:pt x="1561910" y="371618"/>
                  </a:lnTo>
                  <a:lnTo>
                    <a:pt x="1575626" y="350187"/>
                  </a:lnTo>
                  <a:lnTo>
                    <a:pt x="1586770" y="317611"/>
                  </a:lnTo>
                  <a:lnTo>
                    <a:pt x="1585484" y="305181"/>
                  </a:lnTo>
                  <a:lnTo>
                    <a:pt x="1564910" y="292322"/>
                  </a:lnTo>
                  <a:lnTo>
                    <a:pt x="1538764" y="287608"/>
                  </a:lnTo>
                  <a:lnTo>
                    <a:pt x="1541336" y="272606"/>
                  </a:lnTo>
                  <a:lnTo>
                    <a:pt x="1537478" y="258032"/>
                  </a:lnTo>
                  <a:lnTo>
                    <a:pt x="1506188" y="240887"/>
                  </a:lnTo>
                  <a:close/>
                  <a:moveTo>
                    <a:pt x="2149983" y="501920"/>
                  </a:moveTo>
                  <a:lnTo>
                    <a:pt x="2156841" y="507064"/>
                  </a:lnTo>
                  <a:lnTo>
                    <a:pt x="2154698" y="522065"/>
                  </a:lnTo>
                  <a:lnTo>
                    <a:pt x="2177844" y="522494"/>
                  </a:lnTo>
                  <a:lnTo>
                    <a:pt x="2192417" y="536639"/>
                  </a:lnTo>
                  <a:lnTo>
                    <a:pt x="2193274" y="566214"/>
                  </a:lnTo>
                  <a:lnTo>
                    <a:pt x="2186416" y="566214"/>
                  </a:lnTo>
                  <a:lnTo>
                    <a:pt x="2178701" y="561070"/>
                  </a:lnTo>
                  <a:lnTo>
                    <a:pt x="2192417" y="565357"/>
                  </a:lnTo>
                  <a:lnTo>
                    <a:pt x="2192417" y="544783"/>
                  </a:lnTo>
                  <a:lnTo>
                    <a:pt x="2188131" y="543068"/>
                  </a:lnTo>
                  <a:lnTo>
                    <a:pt x="2184273" y="531067"/>
                  </a:lnTo>
                  <a:lnTo>
                    <a:pt x="2176129" y="534067"/>
                  </a:lnTo>
                  <a:lnTo>
                    <a:pt x="2179987" y="540925"/>
                  </a:lnTo>
                  <a:lnTo>
                    <a:pt x="2178701" y="557213"/>
                  </a:lnTo>
                  <a:lnTo>
                    <a:pt x="2174415" y="551212"/>
                  </a:lnTo>
                  <a:lnTo>
                    <a:pt x="2158984" y="547783"/>
                  </a:lnTo>
                  <a:lnTo>
                    <a:pt x="2158984" y="544783"/>
                  </a:lnTo>
                  <a:lnTo>
                    <a:pt x="2128552" y="540925"/>
                  </a:lnTo>
                  <a:lnTo>
                    <a:pt x="2128123" y="523780"/>
                  </a:lnTo>
                  <a:lnTo>
                    <a:pt x="2135838" y="522065"/>
                  </a:lnTo>
                  <a:lnTo>
                    <a:pt x="2138410" y="513493"/>
                  </a:lnTo>
                  <a:lnTo>
                    <a:pt x="2149983" y="501920"/>
                  </a:lnTo>
                  <a:close/>
                  <a:moveTo>
                    <a:pt x="2174415" y="494205"/>
                  </a:moveTo>
                  <a:lnTo>
                    <a:pt x="2179987" y="501063"/>
                  </a:lnTo>
                  <a:lnTo>
                    <a:pt x="2179130" y="519065"/>
                  </a:lnTo>
                  <a:lnTo>
                    <a:pt x="2161127" y="519494"/>
                  </a:lnTo>
                  <a:lnTo>
                    <a:pt x="2157698" y="501920"/>
                  </a:lnTo>
                  <a:lnTo>
                    <a:pt x="2174415" y="494205"/>
                  </a:lnTo>
                  <a:close/>
                  <a:moveTo>
                    <a:pt x="2176129" y="863679"/>
                  </a:moveTo>
                  <a:lnTo>
                    <a:pt x="2178701" y="869680"/>
                  </a:lnTo>
                  <a:lnTo>
                    <a:pt x="2174415" y="871395"/>
                  </a:lnTo>
                  <a:lnTo>
                    <a:pt x="2169700" y="865394"/>
                  </a:lnTo>
                  <a:lnTo>
                    <a:pt x="2176129" y="863679"/>
                  </a:lnTo>
                  <a:close/>
                  <a:moveTo>
                    <a:pt x="2138839" y="553784"/>
                  </a:moveTo>
                  <a:lnTo>
                    <a:pt x="2146983" y="560642"/>
                  </a:lnTo>
                  <a:lnTo>
                    <a:pt x="2151698" y="561070"/>
                  </a:lnTo>
                  <a:lnTo>
                    <a:pt x="2152126" y="557641"/>
                  </a:lnTo>
                  <a:lnTo>
                    <a:pt x="2159842" y="559784"/>
                  </a:lnTo>
                  <a:lnTo>
                    <a:pt x="2162842" y="564928"/>
                  </a:lnTo>
                  <a:lnTo>
                    <a:pt x="2149555" y="567928"/>
                  </a:lnTo>
                  <a:lnTo>
                    <a:pt x="2141411" y="584216"/>
                  </a:lnTo>
                  <a:lnTo>
                    <a:pt x="2137553" y="580358"/>
                  </a:lnTo>
                  <a:lnTo>
                    <a:pt x="2122122" y="579501"/>
                  </a:lnTo>
                  <a:lnTo>
                    <a:pt x="2126409" y="575644"/>
                  </a:lnTo>
                  <a:lnTo>
                    <a:pt x="2118265" y="569643"/>
                  </a:lnTo>
                  <a:lnTo>
                    <a:pt x="2124266" y="559356"/>
                  </a:lnTo>
                  <a:lnTo>
                    <a:pt x="2138839" y="553784"/>
                  </a:lnTo>
                  <a:close/>
                  <a:moveTo>
                    <a:pt x="2152126" y="850392"/>
                  </a:moveTo>
                  <a:lnTo>
                    <a:pt x="2150412" y="857679"/>
                  </a:lnTo>
                  <a:lnTo>
                    <a:pt x="2161127" y="863251"/>
                  </a:lnTo>
                  <a:lnTo>
                    <a:pt x="2153841" y="871395"/>
                  </a:lnTo>
                  <a:lnTo>
                    <a:pt x="2135410" y="854250"/>
                  </a:lnTo>
                  <a:lnTo>
                    <a:pt x="2141411" y="852107"/>
                  </a:lnTo>
                  <a:lnTo>
                    <a:pt x="2142697" y="856822"/>
                  </a:lnTo>
                  <a:lnTo>
                    <a:pt x="2152126" y="850392"/>
                  </a:lnTo>
                  <a:close/>
                  <a:moveTo>
                    <a:pt x="2145268" y="726519"/>
                  </a:moveTo>
                  <a:lnTo>
                    <a:pt x="2151269" y="729949"/>
                  </a:lnTo>
                  <a:lnTo>
                    <a:pt x="2147840" y="738950"/>
                  </a:lnTo>
                  <a:lnTo>
                    <a:pt x="2152555" y="737664"/>
                  </a:lnTo>
                  <a:lnTo>
                    <a:pt x="2152555" y="741093"/>
                  </a:lnTo>
                  <a:lnTo>
                    <a:pt x="2159842" y="742807"/>
                  </a:lnTo>
                  <a:lnTo>
                    <a:pt x="2153412" y="749237"/>
                  </a:lnTo>
                  <a:lnTo>
                    <a:pt x="2141411" y="743236"/>
                  </a:lnTo>
                  <a:lnTo>
                    <a:pt x="2140125" y="729091"/>
                  </a:lnTo>
                  <a:lnTo>
                    <a:pt x="2145268" y="726519"/>
                  </a:lnTo>
                  <a:close/>
                  <a:moveTo>
                    <a:pt x="2152126" y="873967"/>
                  </a:moveTo>
                  <a:lnTo>
                    <a:pt x="2159413" y="882539"/>
                  </a:lnTo>
                  <a:lnTo>
                    <a:pt x="2155555" y="886397"/>
                  </a:lnTo>
                  <a:lnTo>
                    <a:pt x="2145268" y="884682"/>
                  </a:lnTo>
                  <a:lnTo>
                    <a:pt x="2152126" y="873967"/>
                  </a:lnTo>
                  <a:close/>
                  <a:moveTo>
                    <a:pt x="2146554" y="865394"/>
                  </a:moveTo>
                  <a:lnTo>
                    <a:pt x="2148697" y="872252"/>
                  </a:lnTo>
                  <a:lnTo>
                    <a:pt x="2135410" y="880396"/>
                  </a:lnTo>
                  <a:lnTo>
                    <a:pt x="2133267" y="869252"/>
                  </a:lnTo>
                  <a:lnTo>
                    <a:pt x="2146554" y="865394"/>
                  </a:lnTo>
                  <a:close/>
                  <a:moveTo>
                    <a:pt x="2138410" y="834533"/>
                  </a:moveTo>
                  <a:lnTo>
                    <a:pt x="2146126" y="838819"/>
                  </a:lnTo>
                  <a:lnTo>
                    <a:pt x="2128552" y="841820"/>
                  </a:lnTo>
                  <a:lnTo>
                    <a:pt x="2130266" y="835819"/>
                  </a:lnTo>
                  <a:lnTo>
                    <a:pt x="2138410" y="834533"/>
                  </a:lnTo>
                  <a:close/>
                  <a:moveTo>
                    <a:pt x="2125552" y="736807"/>
                  </a:moveTo>
                  <a:lnTo>
                    <a:pt x="2133267" y="739378"/>
                  </a:lnTo>
                  <a:lnTo>
                    <a:pt x="2134981" y="746236"/>
                  </a:lnTo>
                  <a:lnTo>
                    <a:pt x="2128552" y="744093"/>
                  </a:lnTo>
                  <a:lnTo>
                    <a:pt x="2125552" y="736807"/>
                  </a:lnTo>
                  <a:close/>
                  <a:moveTo>
                    <a:pt x="2092119" y="859822"/>
                  </a:moveTo>
                  <a:lnTo>
                    <a:pt x="2102406" y="865394"/>
                  </a:lnTo>
                  <a:lnTo>
                    <a:pt x="2101977" y="873109"/>
                  </a:lnTo>
                  <a:lnTo>
                    <a:pt x="2105406" y="870966"/>
                  </a:lnTo>
                  <a:lnTo>
                    <a:pt x="2110121" y="875253"/>
                  </a:lnTo>
                  <a:lnTo>
                    <a:pt x="2113979" y="869252"/>
                  </a:lnTo>
                  <a:lnTo>
                    <a:pt x="2121265" y="869680"/>
                  </a:lnTo>
                  <a:lnTo>
                    <a:pt x="2129838" y="881682"/>
                  </a:lnTo>
                  <a:lnTo>
                    <a:pt x="2117408" y="881253"/>
                  </a:lnTo>
                  <a:lnTo>
                    <a:pt x="2115265" y="886825"/>
                  </a:lnTo>
                  <a:lnTo>
                    <a:pt x="2117836" y="876967"/>
                  </a:lnTo>
                  <a:lnTo>
                    <a:pt x="2116122" y="873967"/>
                  </a:lnTo>
                  <a:lnTo>
                    <a:pt x="2108407" y="878681"/>
                  </a:lnTo>
                  <a:lnTo>
                    <a:pt x="2110550" y="883396"/>
                  </a:lnTo>
                  <a:lnTo>
                    <a:pt x="2107549" y="882968"/>
                  </a:lnTo>
                  <a:lnTo>
                    <a:pt x="2104120" y="890254"/>
                  </a:lnTo>
                  <a:lnTo>
                    <a:pt x="2100263" y="884682"/>
                  </a:lnTo>
                  <a:lnTo>
                    <a:pt x="2092119" y="892398"/>
                  </a:lnTo>
                  <a:lnTo>
                    <a:pt x="2084832" y="889397"/>
                  </a:lnTo>
                  <a:lnTo>
                    <a:pt x="2083546" y="877824"/>
                  </a:lnTo>
                  <a:lnTo>
                    <a:pt x="2077117" y="875681"/>
                  </a:lnTo>
                  <a:lnTo>
                    <a:pt x="2076688" y="889397"/>
                  </a:lnTo>
                  <a:lnTo>
                    <a:pt x="2075402" y="870966"/>
                  </a:lnTo>
                  <a:lnTo>
                    <a:pt x="2092119" y="859822"/>
                  </a:lnTo>
                  <a:close/>
                  <a:moveTo>
                    <a:pt x="2113121" y="849964"/>
                  </a:moveTo>
                  <a:lnTo>
                    <a:pt x="2117836" y="851678"/>
                  </a:lnTo>
                  <a:lnTo>
                    <a:pt x="2113979" y="857679"/>
                  </a:lnTo>
                  <a:lnTo>
                    <a:pt x="2109692" y="852107"/>
                  </a:lnTo>
                  <a:lnTo>
                    <a:pt x="2113121" y="849964"/>
                  </a:lnTo>
                  <a:close/>
                  <a:moveTo>
                    <a:pt x="2093405" y="842248"/>
                  </a:moveTo>
                  <a:lnTo>
                    <a:pt x="2088690" y="849535"/>
                  </a:lnTo>
                  <a:lnTo>
                    <a:pt x="2093405" y="853392"/>
                  </a:lnTo>
                  <a:lnTo>
                    <a:pt x="2085261" y="858536"/>
                  </a:lnTo>
                  <a:lnTo>
                    <a:pt x="2081403" y="855535"/>
                  </a:lnTo>
                  <a:lnTo>
                    <a:pt x="2085261" y="851678"/>
                  </a:lnTo>
                  <a:lnTo>
                    <a:pt x="2084403" y="842248"/>
                  </a:lnTo>
                  <a:lnTo>
                    <a:pt x="2093405" y="842248"/>
                  </a:lnTo>
                  <a:close/>
                  <a:moveTo>
                    <a:pt x="2073259" y="822103"/>
                  </a:moveTo>
                  <a:lnTo>
                    <a:pt x="2084832" y="828961"/>
                  </a:lnTo>
                  <a:lnTo>
                    <a:pt x="2089118" y="838390"/>
                  </a:lnTo>
                  <a:lnTo>
                    <a:pt x="2078831" y="834533"/>
                  </a:lnTo>
                  <a:lnTo>
                    <a:pt x="2077974" y="840963"/>
                  </a:lnTo>
                  <a:lnTo>
                    <a:pt x="2070259" y="838819"/>
                  </a:lnTo>
                  <a:lnTo>
                    <a:pt x="2064258" y="831104"/>
                  </a:lnTo>
                  <a:lnTo>
                    <a:pt x="2066401" y="824675"/>
                  </a:lnTo>
                  <a:lnTo>
                    <a:pt x="2073259" y="822103"/>
                  </a:lnTo>
                  <a:close/>
                  <a:moveTo>
                    <a:pt x="2060400" y="569214"/>
                  </a:moveTo>
                  <a:lnTo>
                    <a:pt x="2069402" y="571786"/>
                  </a:lnTo>
                  <a:lnTo>
                    <a:pt x="2068544" y="577787"/>
                  </a:lnTo>
                  <a:lnTo>
                    <a:pt x="2064258" y="572214"/>
                  </a:lnTo>
                  <a:lnTo>
                    <a:pt x="2059972" y="575644"/>
                  </a:lnTo>
                  <a:lnTo>
                    <a:pt x="2053114" y="570500"/>
                  </a:lnTo>
                  <a:lnTo>
                    <a:pt x="2060400" y="569214"/>
                  </a:lnTo>
                  <a:close/>
                  <a:moveTo>
                    <a:pt x="2062972" y="849106"/>
                  </a:moveTo>
                  <a:lnTo>
                    <a:pt x="2065544" y="857679"/>
                  </a:lnTo>
                  <a:lnTo>
                    <a:pt x="2062115" y="854250"/>
                  </a:lnTo>
                  <a:lnTo>
                    <a:pt x="2049685" y="857250"/>
                  </a:lnTo>
                  <a:lnTo>
                    <a:pt x="2062972" y="849106"/>
                  </a:lnTo>
                  <a:close/>
                  <a:moveTo>
                    <a:pt x="2049685" y="840963"/>
                  </a:moveTo>
                  <a:lnTo>
                    <a:pt x="2047113" y="849964"/>
                  </a:lnTo>
                  <a:lnTo>
                    <a:pt x="2041970" y="851249"/>
                  </a:lnTo>
                  <a:lnTo>
                    <a:pt x="2041970" y="844391"/>
                  </a:lnTo>
                  <a:lnTo>
                    <a:pt x="2049685" y="840963"/>
                  </a:lnTo>
                  <a:close/>
                  <a:moveTo>
                    <a:pt x="2033826" y="1368600"/>
                  </a:moveTo>
                  <a:lnTo>
                    <a:pt x="2034254" y="1378458"/>
                  </a:lnTo>
                  <a:lnTo>
                    <a:pt x="2032111" y="1381030"/>
                  </a:lnTo>
                  <a:lnTo>
                    <a:pt x="2029539" y="1374172"/>
                  </a:lnTo>
                  <a:lnTo>
                    <a:pt x="2033826" y="1368600"/>
                  </a:lnTo>
                  <a:close/>
                  <a:moveTo>
                    <a:pt x="2013252" y="679371"/>
                  </a:moveTo>
                  <a:lnTo>
                    <a:pt x="2018824" y="682371"/>
                  </a:lnTo>
                  <a:lnTo>
                    <a:pt x="2020967" y="687086"/>
                  </a:lnTo>
                  <a:lnTo>
                    <a:pt x="2011966" y="687086"/>
                  </a:lnTo>
                  <a:lnTo>
                    <a:pt x="2013252" y="679371"/>
                  </a:lnTo>
                  <a:close/>
                  <a:moveTo>
                    <a:pt x="2005108" y="804100"/>
                  </a:moveTo>
                  <a:lnTo>
                    <a:pt x="2019252" y="812244"/>
                  </a:lnTo>
                  <a:lnTo>
                    <a:pt x="2019681" y="820817"/>
                  </a:lnTo>
                  <a:lnTo>
                    <a:pt x="2001679" y="809673"/>
                  </a:lnTo>
                  <a:lnTo>
                    <a:pt x="2005108" y="804100"/>
                  </a:lnTo>
                  <a:close/>
                  <a:moveTo>
                    <a:pt x="2009394" y="852107"/>
                  </a:moveTo>
                  <a:lnTo>
                    <a:pt x="2011966" y="857250"/>
                  </a:lnTo>
                  <a:lnTo>
                    <a:pt x="2019252" y="859822"/>
                  </a:lnTo>
                  <a:lnTo>
                    <a:pt x="2011537" y="860679"/>
                  </a:lnTo>
                  <a:lnTo>
                    <a:pt x="2006822" y="855964"/>
                  </a:lnTo>
                  <a:lnTo>
                    <a:pt x="2009394" y="852107"/>
                  </a:lnTo>
                  <a:close/>
                  <a:moveTo>
                    <a:pt x="2014966" y="699945"/>
                  </a:moveTo>
                  <a:lnTo>
                    <a:pt x="2018824" y="706374"/>
                  </a:lnTo>
                  <a:lnTo>
                    <a:pt x="2017109" y="709803"/>
                  </a:lnTo>
                  <a:lnTo>
                    <a:pt x="2009823" y="708089"/>
                  </a:lnTo>
                  <a:lnTo>
                    <a:pt x="2010251" y="702088"/>
                  </a:lnTo>
                  <a:lnTo>
                    <a:pt x="2014966" y="699945"/>
                  </a:lnTo>
                  <a:close/>
                  <a:moveTo>
                    <a:pt x="2006394" y="828532"/>
                  </a:moveTo>
                  <a:lnTo>
                    <a:pt x="2005965" y="832819"/>
                  </a:lnTo>
                  <a:lnTo>
                    <a:pt x="2015823" y="832390"/>
                  </a:lnTo>
                  <a:lnTo>
                    <a:pt x="2018395" y="841391"/>
                  </a:lnTo>
                  <a:lnTo>
                    <a:pt x="2005108" y="844391"/>
                  </a:lnTo>
                  <a:lnTo>
                    <a:pt x="2004679" y="852107"/>
                  </a:lnTo>
                  <a:lnTo>
                    <a:pt x="1992249" y="849106"/>
                  </a:lnTo>
                  <a:lnTo>
                    <a:pt x="1996535" y="846106"/>
                  </a:lnTo>
                  <a:lnTo>
                    <a:pt x="1994821" y="837105"/>
                  </a:lnTo>
                  <a:lnTo>
                    <a:pt x="1984534" y="844391"/>
                  </a:lnTo>
                  <a:lnTo>
                    <a:pt x="1983677" y="829389"/>
                  </a:lnTo>
                  <a:lnTo>
                    <a:pt x="1989677" y="828961"/>
                  </a:lnTo>
                  <a:lnTo>
                    <a:pt x="1990963" y="833676"/>
                  </a:lnTo>
                  <a:lnTo>
                    <a:pt x="1996964" y="834533"/>
                  </a:lnTo>
                  <a:lnTo>
                    <a:pt x="1999536" y="827675"/>
                  </a:lnTo>
                  <a:lnTo>
                    <a:pt x="2006394" y="828532"/>
                  </a:lnTo>
                  <a:close/>
                  <a:moveTo>
                    <a:pt x="1992678" y="813102"/>
                  </a:moveTo>
                  <a:lnTo>
                    <a:pt x="1996107" y="817388"/>
                  </a:lnTo>
                  <a:lnTo>
                    <a:pt x="2003822" y="814388"/>
                  </a:lnTo>
                  <a:lnTo>
                    <a:pt x="2001250" y="818245"/>
                  </a:lnTo>
                  <a:lnTo>
                    <a:pt x="2005537" y="816531"/>
                  </a:lnTo>
                  <a:lnTo>
                    <a:pt x="2005965" y="819960"/>
                  </a:lnTo>
                  <a:lnTo>
                    <a:pt x="1997821" y="823818"/>
                  </a:lnTo>
                  <a:lnTo>
                    <a:pt x="1993106" y="820388"/>
                  </a:lnTo>
                  <a:lnTo>
                    <a:pt x="1992249" y="822960"/>
                  </a:lnTo>
                  <a:lnTo>
                    <a:pt x="1989677" y="819960"/>
                  </a:lnTo>
                  <a:lnTo>
                    <a:pt x="1992678" y="813102"/>
                  </a:lnTo>
                  <a:close/>
                  <a:moveTo>
                    <a:pt x="1989677" y="1168432"/>
                  </a:moveTo>
                  <a:lnTo>
                    <a:pt x="1996107" y="1171004"/>
                  </a:lnTo>
                  <a:lnTo>
                    <a:pt x="1992678" y="1178290"/>
                  </a:lnTo>
                  <a:lnTo>
                    <a:pt x="1986248" y="1173576"/>
                  </a:lnTo>
                  <a:lnTo>
                    <a:pt x="1989677" y="1168432"/>
                  </a:lnTo>
                  <a:close/>
                  <a:moveTo>
                    <a:pt x="1929241" y="966978"/>
                  </a:moveTo>
                  <a:lnTo>
                    <a:pt x="1939528" y="970836"/>
                  </a:lnTo>
                  <a:lnTo>
                    <a:pt x="1941671" y="978551"/>
                  </a:lnTo>
                  <a:lnTo>
                    <a:pt x="1955816" y="977265"/>
                  </a:lnTo>
                  <a:lnTo>
                    <a:pt x="1950244" y="984123"/>
                  </a:lnTo>
                  <a:lnTo>
                    <a:pt x="1958388" y="984552"/>
                  </a:lnTo>
                  <a:lnTo>
                    <a:pt x="1962245" y="975550"/>
                  </a:lnTo>
                  <a:lnTo>
                    <a:pt x="1966960" y="980266"/>
                  </a:lnTo>
                  <a:lnTo>
                    <a:pt x="1968246" y="969550"/>
                  </a:lnTo>
                  <a:lnTo>
                    <a:pt x="1980676" y="988838"/>
                  </a:lnTo>
                  <a:lnTo>
                    <a:pt x="1994392" y="994410"/>
                  </a:lnTo>
                  <a:lnTo>
                    <a:pt x="1995249" y="1011984"/>
                  </a:lnTo>
                  <a:lnTo>
                    <a:pt x="1988820" y="1020128"/>
                  </a:lnTo>
                  <a:lnTo>
                    <a:pt x="1980248" y="1015841"/>
                  </a:lnTo>
                  <a:lnTo>
                    <a:pt x="1965246" y="1026985"/>
                  </a:lnTo>
                  <a:lnTo>
                    <a:pt x="1953244" y="1028700"/>
                  </a:lnTo>
                  <a:lnTo>
                    <a:pt x="1959245" y="1016699"/>
                  </a:lnTo>
                  <a:lnTo>
                    <a:pt x="1957530" y="1009840"/>
                  </a:lnTo>
                  <a:lnTo>
                    <a:pt x="1948958" y="1005126"/>
                  </a:lnTo>
                  <a:lnTo>
                    <a:pt x="1942957" y="1009840"/>
                  </a:lnTo>
                  <a:lnTo>
                    <a:pt x="1932670" y="998696"/>
                  </a:lnTo>
                  <a:lnTo>
                    <a:pt x="1936099" y="995696"/>
                  </a:lnTo>
                  <a:lnTo>
                    <a:pt x="1948529" y="1000839"/>
                  </a:lnTo>
                  <a:lnTo>
                    <a:pt x="1951530" y="993553"/>
                  </a:lnTo>
                  <a:lnTo>
                    <a:pt x="1934813" y="990124"/>
                  </a:lnTo>
                  <a:lnTo>
                    <a:pt x="1925384" y="996553"/>
                  </a:lnTo>
                  <a:lnTo>
                    <a:pt x="1922812" y="994410"/>
                  </a:lnTo>
                  <a:lnTo>
                    <a:pt x="1930098" y="990552"/>
                  </a:lnTo>
                  <a:lnTo>
                    <a:pt x="1925384" y="974265"/>
                  </a:lnTo>
                  <a:lnTo>
                    <a:pt x="1929241" y="966978"/>
                  </a:lnTo>
                  <a:close/>
                  <a:moveTo>
                    <a:pt x="1978533" y="806244"/>
                  </a:moveTo>
                  <a:lnTo>
                    <a:pt x="1975104" y="814816"/>
                  </a:lnTo>
                  <a:lnTo>
                    <a:pt x="1977676" y="821674"/>
                  </a:lnTo>
                  <a:lnTo>
                    <a:pt x="1982819" y="820817"/>
                  </a:lnTo>
                  <a:lnTo>
                    <a:pt x="1984962" y="825532"/>
                  </a:lnTo>
                  <a:lnTo>
                    <a:pt x="1981533" y="828104"/>
                  </a:lnTo>
                  <a:lnTo>
                    <a:pt x="1970818" y="813530"/>
                  </a:lnTo>
                  <a:lnTo>
                    <a:pt x="1978533" y="806244"/>
                  </a:lnTo>
                  <a:close/>
                  <a:moveTo>
                    <a:pt x="1930956" y="899255"/>
                  </a:moveTo>
                  <a:lnTo>
                    <a:pt x="1942957" y="900541"/>
                  </a:lnTo>
                  <a:lnTo>
                    <a:pt x="1946815" y="908257"/>
                  </a:lnTo>
                  <a:lnTo>
                    <a:pt x="1941243" y="915543"/>
                  </a:lnTo>
                  <a:lnTo>
                    <a:pt x="1930527" y="916829"/>
                  </a:lnTo>
                  <a:lnTo>
                    <a:pt x="1939957" y="920687"/>
                  </a:lnTo>
                  <a:lnTo>
                    <a:pt x="1944243" y="930545"/>
                  </a:lnTo>
                  <a:lnTo>
                    <a:pt x="1937814" y="926259"/>
                  </a:lnTo>
                  <a:lnTo>
                    <a:pt x="1929670" y="930545"/>
                  </a:lnTo>
                  <a:lnTo>
                    <a:pt x="1935242" y="935689"/>
                  </a:lnTo>
                  <a:lnTo>
                    <a:pt x="1935242" y="930974"/>
                  </a:lnTo>
                  <a:lnTo>
                    <a:pt x="1948101" y="934403"/>
                  </a:lnTo>
                  <a:lnTo>
                    <a:pt x="1950672" y="939117"/>
                  </a:lnTo>
                  <a:lnTo>
                    <a:pt x="1954102" y="934831"/>
                  </a:lnTo>
                  <a:lnTo>
                    <a:pt x="1963960" y="942118"/>
                  </a:lnTo>
                  <a:lnTo>
                    <a:pt x="1969103" y="952834"/>
                  </a:lnTo>
                  <a:lnTo>
                    <a:pt x="1961388" y="958834"/>
                  </a:lnTo>
                  <a:lnTo>
                    <a:pt x="1955387" y="959692"/>
                  </a:lnTo>
                  <a:lnTo>
                    <a:pt x="1954530" y="953691"/>
                  </a:lnTo>
                  <a:lnTo>
                    <a:pt x="1951101" y="959692"/>
                  </a:lnTo>
                  <a:lnTo>
                    <a:pt x="1939957" y="960120"/>
                  </a:lnTo>
                  <a:lnTo>
                    <a:pt x="1938671" y="957120"/>
                  </a:lnTo>
                  <a:lnTo>
                    <a:pt x="1931813" y="960120"/>
                  </a:lnTo>
                  <a:lnTo>
                    <a:pt x="1932670" y="964835"/>
                  </a:lnTo>
                  <a:lnTo>
                    <a:pt x="1924526" y="964406"/>
                  </a:lnTo>
                  <a:lnTo>
                    <a:pt x="1922812" y="956691"/>
                  </a:lnTo>
                  <a:lnTo>
                    <a:pt x="1915954" y="952834"/>
                  </a:lnTo>
                  <a:lnTo>
                    <a:pt x="1930098" y="937832"/>
                  </a:lnTo>
                  <a:lnTo>
                    <a:pt x="1924526" y="937403"/>
                  </a:lnTo>
                  <a:lnTo>
                    <a:pt x="1927955" y="932688"/>
                  </a:lnTo>
                  <a:lnTo>
                    <a:pt x="1922383" y="927116"/>
                  </a:lnTo>
                  <a:lnTo>
                    <a:pt x="1915525" y="928402"/>
                  </a:lnTo>
                  <a:lnTo>
                    <a:pt x="1910810" y="923687"/>
                  </a:lnTo>
                  <a:lnTo>
                    <a:pt x="1921097" y="906970"/>
                  </a:lnTo>
                  <a:lnTo>
                    <a:pt x="1930956" y="899255"/>
                  </a:lnTo>
                  <a:close/>
                  <a:moveTo>
                    <a:pt x="1957530" y="681942"/>
                  </a:moveTo>
                  <a:lnTo>
                    <a:pt x="1966960" y="691801"/>
                  </a:lnTo>
                  <a:lnTo>
                    <a:pt x="1963960" y="697802"/>
                  </a:lnTo>
                  <a:lnTo>
                    <a:pt x="1955387" y="684085"/>
                  </a:lnTo>
                  <a:lnTo>
                    <a:pt x="1957530" y="681942"/>
                  </a:lnTo>
                  <a:close/>
                  <a:moveTo>
                    <a:pt x="1934385" y="645081"/>
                  </a:moveTo>
                  <a:lnTo>
                    <a:pt x="1939528" y="654939"/>
                  </a:lnTo>
                  <a:lnTo>
                    <a:pt x="1935242" y="657939"/>
                  </a:lnTo>
                  <a:lnTo>
                    <a:pt x="1939957" y="663083"/>
                  </a:lnTo>
                  <a:lnTo>
                    <a:pt x="1936099" y="664797"/>
                  </a:lnTo>
                  <a:lnTo>
                    <a:pt x="1931384" y="657939"/>
                  </a:lnTo>
                  <a:lnTo>
                    <a:pt x="1926241" y="660940"/>
                  </a:lnTo>
                  <a:lnTo>
                    <a:pt x="1926241" y="671656"/>
                  </a:lnTo>
                  <a:lnTo>
                    <a:pt x="1915097" y="671227"/>
                  </a:lnTo>
                  <a:lnTo>
                    <a:pt x="1922812" y="662654"/>
                  </a:lnTo>
                  <a:lnTo>
                    <a:pt x="1921526" y="651939"/>
                  </a:lnTo>
                  <a:lnTo>
                    <a:pt x="1926241" y="657939"/>
                  </a:lnTo>
                  <a:lnTo>
                    <a:pt x="1931384" y="657939"/>
                  </a:lnTo>
                  <a:lnTo>
                    <a:pt x="1934385" y="645081"/>
                  </a:lnTo>
                  <a:close/>
                  <a:moveTo>
                    <a:pt x="1933956" y="756523"/>
                  </a:moveTo>
                  <a:lnTo>
                    <a:pt x="1934385" y="758666"/>
                  </a:lnTo>
                  <a:lnTo>
                    <a:pt x="1929670" y="765524"/>
                  </a:lnTo>
                  <a:lnTo>
                    <a:pt x="1927098" y="760809"/>
                  </a:lnTo>
                  <a:lnTo>
                    <a:pt x="1933956" y="756523"/>
                  </a:lnTo>
                  <a:close/>
                  <a:moveTo>
                    <a:pt x="1924098" y="1187291"/>
                  </a:moveTo>
                  <a:lnTo>
                    <a:pt x="1929241" y="1192006"/>
                  </a:lnTo>
                  <a:lnTo>
                    <a:pt x="1922383" y="1198865"/>
                  </a:lnTo>
                  <a:lnTo>
                    <a:pt x="1918526" y="1195007"/>
                  </a:lnTo>
                  <a:lnTo>
                    <a:pt x="1924098" y="1187291"/>
                  </a:lnTo>
                  <a:close/>
                  <a:moveTo>
                    <a:pt x="1921097" y="869252"/>
                  </a:moveTo>
                  <a:lnTo>
                    <a:pt x="1923240" y="870109"/>
                  </a:lnTo>
                  <a:lnTo>
                    <a:pt x="1925812" y="883825"/>
                  </a:lnTo>
                  <a:lnTo>
                    <a:pt x="1921955" y="883396"/>
                  </a:lnTo>
                  <a:lnTo>
                    <a:pt x="1918954" y="873538"/>
                  </a:lnTo>
                  <a:lnTo>
                    <a:pt x="1915954" y="875681"/>
                  </a:lnTo>
                  <a:lnTo>
                    <a:pt x="1921097" y="869252"/>
                  </a:lnTo>
                  <a:close/>
                  <a:moveTo>
                    <a:pt x="1924955" y="751380"/>
                  </a:moveTo>
                  <a:lnTo>
                    <a:pt x="1925812" y="758666"/>
                  </a:lnTo>
                  <a:lnTo>
                    <a:pt x="1924098" y="758666"/>
                  </a:lnTo>
                  <a:lnTo>
                    <a:pt x="1918954" y="752237"/>
                  </a:lnTo>
                  <a:lnTo>
                    <a:pt x="1924955" y="751380"/>
                  </a:lnTo>
                  <a:close/>
                  <a:moveTo>
                    <a:pt x="1925384" y="897112"/>
                  </a:moveTo>
                  <a:lnTo>
                    <a:pt x="1921955" y="905256"/>
                  </a:lnTo>
                  <a:lnTo>
                    <a:pt x="1916811" y="904827"/>
                  </a:lnTo>
                  <a:lnTo>
                    <a:pt x="1921955" y="897112"/>
                  </a:lnTo>
                  <a:lnTo>
                    <a:pt x="1925384" y="897112"/>
                  </a:lnTo>
                  <a:close/>
                  <a:moveTo>
                    <a:pt x="1904381" y="745379"/>
                  </a:moveTo>
                  <a:lnTo>
                    <a:pt x="1921526" y="756952"/>
                  </a:lnTo>
                  <a:lnTo>
                    <a:pt x="1919811" y="765096"/>
                  </a:lnTo>
                  <a:lnTo>
                    <a:pt x="1906524" y="756952"/>
                  </a:lnTo>
                  <a:lnTo>
                    <a:pt x="1900523" y="748379"/>
                  </a:lnTo>
                  <a:lnTo>
                    <a:pt x="1904381" y="745379"/>
                  </a:lnTo>
                  <a:close/>
                  <a:moveTo>
                    <a:pt x="1921526" y="726948"/>
                  </a:moveTo>
                  <a:lnTo>
                    <a:pt x="1919811" y="739378"/>
                  </a:lnTo>
                  <a:lnTo>
                    <a:pt x="1914239" y="742807"/>
                  </a:lnTo>
                  <a:lnTo>
                    <a:pt x="1912096" y="737664"/>
                  </a:lnTo>
                  <a:lnTo>
                    <a:pt x="1916811" y="738521"/>
                  </a:lnTo>
                  <a:lnTo>
                    <a:pt x="1917240" y="728663"/>
                  </a:lnTo>
                  <a:lnTo>
                    <a:pt x="1921526" y="726948"/>
                  </a:lnTo>
                  <a:close/>
                  <a:moveTo>
                    <a:pt x="1920669" y="959263"/>
                  </a:moveTo>
                  <a:lnTo>
                    <a:pt x="1920240" y="971693"/>
                  </a:lnTo>
                  <a:lnTo>
                    <a:pt x="1915954" y="974265"/>
                  </a:lnTo>
                  <a:lnTo>
                    <a:pt x="1911668" y="969550"/>
                  </a:lnTo>
                  <a:lnTo>
                    <a:pt x="1920669" y="959263"/>
                  </a:lnTo>
                  <a:close/>
                  <a:moveTo>
                    <a:pt x="1896237" y="663940"/>
                  </a:moveTo>
                  <a:lnTo>
                    <a:pt x="1902666" y="667798"/>
                  </a:lnTo>
                  <a:lnTo>
                    <a:pt x="1905238" y="664797"/>
                  </a:lnTo>
                  <a:lnTo>
                    <a:pt x="1907810" y="671227"/>
                  </a:lnTo>
                  <a:lnTo>
                    <a:pt x="1897094" y="668655"/>
                  </a:lnTo>
                  <a:lnTo>
                    <a:pt x="1896237" y="663940"/>
                  </a:lnTo>
                  <a:close/>
                  <a:moveTo>
                    <a:pt x="1897523" y="870966"/>
                  </a:moveTo>
                  <a:lnTo>
                    <a:pt x="1907381" y="879967"/>
                  </a:lnTo>
                  <a:lnTo>
                    <a:pt x="1899237" y="878253"/>
                  </a:lnTo>
                  <a:lnTo>
                    <a:pt x="1898380" y="882539"/>
                  </a:lnTo>
                  <a:lnTo>
                    <a:pt x="1885093" y="882968"/>
                  </a:lnTo>
                  <a:lnTo>
                    <a:pt x="1897523" y="870966"/>
                  </a:lnTo>
                  <a:close/>
                  <a:moveTo>
                    <a:pt x="1896666" y="863251"/>
                  </a:moveTo>
                  <a:lnTo>
                    <a:pt x="1903095" y="864537"/>
                  </a:lnTo>
                  <a:lnTo>
                    <a:pt x="1902238" y="870537"/>
                  </a:lnTo>
                  <a:lnTo>
                    <a:pt x="1895380" y="866680"/>
                  </a:lnTo>
                  <a:lnTo>
                    <a:pt x="1896666" y="863251"/>
                  </a:lnTo>
                  <a:close/>
                  <a:moveTo>
                    <a:pt x="1895380" y="741950"/>
                  </a:moveTo>
                  <a:lnTo>
                    <a:pt x="1899666" y="745379"/>
                  </a:lnTo>
                  <a:lnTo>
                    <a:pt x="1900095" y="747094"/>
                  </a:lnTo>
                  <a:lnTo>
                    <a:pt x="1891522" y="746236"/>
                  </a:lnTo>
                  <a:lnTo>
                    <a:pt x="1895380" y="741950"/>
                  </a:lnTo>
                  <a:close/>
                  <a:moveTo>
                    <a:pt x="1886379" y="961406"/>
                  </a:moveTo>
                  <a:lnTo>
                    <a:pt x="1888950" y="966549"/>
                  </a:lnTo>
                  <a:lnTo>
                    <a:pt x="1884664" y="969121"/>
                  </a:lnTo>
                  <a:lnTo>
                    <a:pt x="1880378" y="963978"/>
                  </a:lnTo>
                  <a:lnTo>
                    <a:pt x="1886379" y="961406"/>
                  </a:lnTo>
                  <a:close/>
                  <a:moveTo>
                    <a:pt x="1879521" y="1140571"/>
                  </a:moveTo>
                  <a:lnTo>
                    <a:pt x="1884236" y="1151287"/>
                  </a:lnTo>
                  <a:lnTo>
                    <a:pt x="1881235" y="1158574"/>
                  </a:lnTo>
                  <a:lnTo>
                    <a:pt x="1877378" y="1156002"/>
                  </a:lnTo>
                  <a:lnTo>
                    <a:pt x="1874377" y="1160288"/>
                  </a:lnTo>
                  <a:lnTo>
                    <a:pt x="1871377" y="1146143"/>
                  </a:lnTo>
                  <a:lnTo>
                    <a:pt x="1879521" y="1140571"/>
                  </a:lnTo>
                  <a:close/>
                  <a:moveTo>
                    <a:pt x="1871805" y="1371172"/>
                  </a:moveTo>
                  <a:lnTo>
                    <a:pt x="1876949" y="1372458"/>
                  </a:lnTo>
                  <a:lnTo>
                    <a:pt x="1881235" y="1379316"/>
                  </a:lnTo>
                  <a:lnTo>
                    <a:pt x="1874377" y="1376744"/>
                  </a:lnTo>
                  <a:lnTo>
                    <a:pt x="1870091" y="1381030"/>
                  </a:lnTo>
                  <a:lnTo>
                    <a:pt x="1871805" y="1371172"/>
                  </a:lnTo>
                  <a:close/>
                  <a:moveTo>
                    <a:pt x="1867519" y="1142714"/>
                  </a:moveTo>
                  <a:lnTo>
                    <a:pt x="1864519" y="1147000"/>
                  </a:lnTo>
                  <a:lnTo>
                    <a:pt x="1858089" y="1145286"/>
                  </a:lnTo>
                  <a:lnTo>
                    <a:pt x="1858518" y="1143572"/>
                  </a:lnTo>
                  <a:lnTo>
                    <a:pt x="1867519" y="1142714"/>
                  </a:lnTo>
                  <a:close/>
                  <a:moveTo>
                    <a:pt x="1844373" y="1144000"/>
                  </a:moveTo>
                  <a:lnTo>
                    <a:pt x="1847374" y="1152573"/>
                  </a:lnTo>
                  <a:lnTo>
                    <a:pt x="1849946" y="1153430"/>
                  </a:lnTo>
                  <a:lnTo>
                    <a:pt x="1853375" y="1145286"/>
                  </a:lnTo>
                  <a:lnTo>
                    <a:pt x="1859375" y="1151287"/>
                  </a:lnTo>
                  <a:lnTo>
                    <a:pt x="1842659" y="1171004"/>
                  </a:lnTo>
                  <a:lnTo>
                    <a:pt x="1840087" y="1156859"/>
                  </a:lnTo>
                  <a:lnTo>
                    <a:pt x="1844373" y="1144000"/>
                  </a:lnTo>
                  <a:close/>
                  <a:moveTo>
                    <a:pt x="1844802" y="1256300"/>
                  </a:moveTo>
                  <a:lnTo>
                    <a:pt x="1849088" y="1260586"/>
                  </a:lnTo>
                  <a:lnTo>
                    <a:pt x="1846517" y="1266587"/>
                  </a:lnTo>
                  <a:lnTo>
                    <a:pt x="1842659" y="1263158"/>
                  </a:lnTo>
                  <a:lnTo>
                    <a:pt x="1844802" y="1256300"/>
                  </a:lnTo>
                  <a:close/>
                  <a:moveTo>
                    <a:pt x="1807083" y="1370743"/>
                  </a:moveTo>
                  <a:lnTo>
                    <a:pt x="1808369" y="1375029"/>
                  </a:lnTo>
                  <a:lnTo>
                    <a:pt x="1815656" y="1373743"/>
                  </a:lnTo>
                  <a:lnTo>
                    <a:pt x="1815227" y="1377601"/>
                  </a:lnTo>
                  <a:lnTo>
                    <a:pt x="1819942" y="1373315"/>
                  </a:lnTo>
                  <a:lnTo>
                    <a:pt x="1823799" y="1380173"/>
                  </a:lnTo>
                  <a:lnTo>
                    <a:pt x="1821228" y="1387030"/>
                  </a:lnTo>
                  <a:lnTo>
                    <a:pt x="1829800" y="1395174"/>
                  </a:lnTo>
                  <a:lnTo>
                    <a:pt x="1828086" y="1399461"/>
                  </a:lnTo>
                  <a:lnTo>
                    <a:pt x="1811798" y="1393031"/>
                  </a:lnTo>
                  <a:lnTo>
                    <a:pt x="1810512" y="1383602"/>
                  </a:lnTo>
                  <a:lnTo>
                    <a:pt x="1804083" y="1376744"/>
                  </a:lnTo>
                  <a:lnTo>
                    <a:pt x="1807083" y="1370743"/>
                  </a:lnTo>
                  <a:close/>
                  <a:moveTo>
                    <a:pt x="1818656" y="1005126"/>
                  </a:moveTo>
                  <a:lnTo>
                    <a:pt x="1825085" y="1008126"/>
                  </a:lnTo>
                  <a:lnTo>
                    <a:pt x="1825514" y="1010269"/>
                  </a:lnTo>
                  <a:lnTo>
                    <a:pt x="1818656" y="1011555"/>
                  </a:lnTo>
                  <a:lnTo>
                    <a:pt x="1818656" y="1005126"/>
                  </a:lnTo>
                  <a:close/>
                  <a:moveTo>
                    <a:pt x="1819085" y="1416606"/>
                  </a:moveTo>
                  <a:lnTo>
                    <a:pt x="1821656" y="1418749"/>
                  </a:lnTo>
                  <a:lnTo>
                    <a:pt x="1820370" y="1428607"/>
                  </a:lnTo>
                  <a:lnTo>
                    <a:pt x="1814370" y="1418749"/>
                  </a:lnTo>
                  <a:lnTo>
                    <a:pt x="1819085" y="1416606"/>
                  </a:lnTo>
                  <a:close/>
                  <a:moveTo>
                    <a:pt x="1814370" y="1402890"/>
                  </a:moveTo>
                  <a:lnTo>
                    <a:pt x="1820799" y="1406319"/>
                  </a:lnTo>
                  <a:lnTo>
                    <a:pt x="1820370" y="1409319"/>
                  </a:lnTo>
                  <a:lnTo>
                    <a:pt x="1807512" y="1405890"/>
                  </a:lnTo>
                  <a:lnTo>
                    <a:pt x="1814370" y="1402890"/>
                  </a:lnTo>
                  <a:close/>
                  <a:moveTo>
                    <a:pt x="1808369" y="720519"/>
                  </a:moveTo>
                  <a:lnTo>
                    <a:pt x="1815227" y="722662"/>
                  </a:lnTo>
                  <a:lnTo>
                    <a:pt x="1813084" y="729520"/>
                  </a:lnTo>
                  <a:lnTo>
                    <a:pt x="1806654" y="727805"/>
                  </a:lnTo>
                  <a:lnTo>
                    <a:pt x="1808369" y="720519"/>
                  </a:lnTo>
                  <a:close/>
                  <a:moveTo>
                    <a:pt x="1803654" y="999554"/>
                  </a:moveTo>
                  <a:lnTo>
                    <a:pt x="1807083" y="999554"/>
                  </a:lnTo>
                  <a:lnTo>
                    <a:pt x="1804511" y="998268"/>
                  </a:lnTo>
                  <a:lnTo>
                    <a:pt x="1806226" y="996982"/>
                  </a:lnTo>
                  <a:lnTo>
                    <a:pt x="1807512" y="998268"/>
                  </a:lnTo>
                  <a:lnTo>
                    <a:pt x="1807083" y="999554"/>
                  </a:lnTo>
                  <a:lnTo>
                    <a:pt x="1810512" y="999554"/>
                  </a:lnTo>
                  <a:lnTo>
                    <a:pt x="1808369" y="1003411"/>
                  </a:lnTo>
                  <a:lnTo>
                    <a:pt x="1814798" y="1000839"/>
                  </a:lnTo>
                  <a:lnTo>
                    <a:pt x="1809655" y="1011984"/>
                  </a:lnTo>
                  <a:lnTo>
                    <a:pt x="1799796" y="1005554"/>
                  </a:lnTo>
                  <a:lnTo>
                    <a:pt x="1803654" y="999554"/>
                  </a:lnTo>
                  <a:close/>
                  <a:moveTo>
                    <a:pt x="1795939" y="1370315"/>
                  </a:moveTo>
                  <a:lnTo>
                    <a:pt x="1800654" y="1376744"/>
                  </a:lnTo>
                  <a:lnTo>
                    <a:pt x="1795082" y="1384459"/>
                  </a:lnTo>
                  <a:lnTo>
                    <a:pt x="1798511" y="1400747"/>
                  </a:lnTo>
                  <a:lnTo>
                    <a:pt x="1805797" y="1404175"/>
                  </a:lnTo>
                  <a:lnTo>
                    <a:pt x="1804940" y="1413177"/>
                  </a:lnTo>
                  <a:lnTo>
                    <a:pt x="1811369" y="1415320"/>
                  </a:lnTo>
                  <a:lnTo>
                    <a:pt x="1812227" y="1421750"/>
                  </a:lnTo>
                  <a:lnTo>
                    <a:pt x="1796367" y="1418320"/>
                  </a:lnTo>
                  <a:lnTo>
                    <a:pt x="1790367" y="1398175"/>
                  </a:lnTo>
                  <a:lnTo>
                    <a:pt x="1784795" y="1395603"/>
                  </a:lnTo>
                  <a:lnTo>
                    <a:pt x="1786080" y="1381887"/>
                  </a:lnTo>
                  <a:lnTo>
                    <a:pt x="1780937" y="1380173"/>
                  </a:lnTo>
                  <a:lnTo>
                    <a:pt x="1784795" y="1373315"/>
                  </a:lnTo>
                  <a:lnTo>
                    <a:pt x="1787366" y="1378458"/>
                  </a:lnTo>
                  <a:lnTo>
                    <a:pt x="1789509" y="1375029"/>
                  </a:lnTo>
                  <a:lnTo>
                    <a:pt x="1796367" y="1378029"/>
                  </a:lnTo>
                  <a:lnTo>
                    <a:pt x="1795939" y="1370315"/>
                  </a:lnTo>
                  <a:close/>
                  <a:moveTo>
                    <a:pt x="1754791" y="1024842"/>
                  </a:moveTo>
                  <a:lnTo>
                    <a:pt x="1761220" y="1026985"/>
                  </a:lnTo>
                  <a:lnTo>
                    <a:pt x="1759077" y="1032129"/>
                  </a:lnTo>
                  <a:lnTo>
                    <a:pt x="1770221" y="1039416"/>
                  </a:lnTo>
                  <a:lnTo>
                    <a:pt x="1771079" y="1047988"/>
                  </a:lnTo>
                  <a:lnTo>
                    <a:pt x="1777937" y="1050131"/>
                  </a:lnTo>
                  <a:lnTo>
                    <a:pt x="1779651" y="1060418"/>
                  </a:lnTo>
                  <a:lnTo>
                    <a:pt x="1770221" y="1060418"/>
                  </a:lnTo>
                  <a:lnTo>
                    <a:pt x="1759506" y="1053989"/>
                  </a:lnTo>
                  <a:lnTo>
                    <a:pt x="1762077" y="1050560"/>
                  </a:lnTo>
                  <a:lnTo>
                    <a:pt x="1757791" y="1048417"/>
                  </a:lnTo>
                  <a:lnTo>
                    <a:pt x="1764221" y="1045417"/>
                  </a:lnTo>
                  <a:lnTo>
                    <a:pt x="1764649" y="1039844"/>
                  </a:lnTo>
                  <a:lnTo>
                    <a:pt x="1753505" y="1035129"/>
                  </a:lnTo>
                  <a:lnTo>
                    <a:pt x="1757363" y="1031272"/>
                  </a:lnTo>
                  <a:lnTo>
                    <a:pt x="1749647" y="1031272"/>
                  </a:lnTo>
                  <a:lnTo>
                    <a:pt x="1755648" y="1029558"/>
                  </a:lnTo>
                  <a:lnTo>
                    <a:pt x="1754791" y="1024842"/>
                  </a:lnTo>
                  <a:close/>
                  <a:moveTo>
                    <a:pt x="1765506" y="1186434"/>
                  </a:moveTo>
                  <a:lnTo>
                    <a:pt x="1771507" y="1192435"/>
                  </a:lnTo>
                  <a:lnTo>
                    <a:pt x="1767650" y="1194578"/>
                  </a:lnTo>
                  <a:lnTo>
                    <a:pt x="1771936" y="1199293"/>
                  </a:lnTo>
                  <a:lnTo>
                    <a:pt x="1767650" y="1200150"/>
                  </a:lnTo>
                  <a:lnTo>
                    <a:pt x="1771079" y="1211294"/>
                  </a:lnTo>
                  <a:lnTo>
                    <a:pt x="1760792" y="1215580"/>
                  </a:lnTo>
                  <a:lnTo>
                    <a:pt x="1767650" y="1218153"/>
                  </a:lnTo>
                  <a:lnTo>
                    <a:pt x="1768078" y="1225868"/>
                  </a:lnTo>
                  <a:lnTo>
                    <a:pt x="1753505" y="1218581"/>
                  </a:lnTo>
                  <a:lnTo>
                    <a:pt x="1737646" y="1227154"/>
                  </a:lnTo>
                  <a:lnTo>
                    <a:pt x="1747076" y="1200150"/>
                  </a:lnTo>
                  <a:lnTo>
                    <a:pt x="1753505" y="1201008"/>
                  </a:lnTo>
                  <a:lnTo>
                    <a:pt x="1757363" y="1197578"/>
                  </a:lnTo>
                  <a:lnTo>
                    <a:pt x="1754791" y="1189863"/>
                  </a:lnTo>
                  <a:lnTo>
                    <a:pt x="1759506" y="1192006"/>
                  </a:lnTo>
                  <a:lnTo>
                    <a:pt x="1765506" y="1186434"/>
                  </a:lnTo>
                  <a:close/>
                  <a:moveTo>
                    <a:pt x="1734645" y="947690"/>
                  </a:moveTo>
                  <a:lnTo>
                    <a:pt x="1749647" y="963978"/>
                  </a:lnTo>
                  <a:lnTo>
                    <a:pt x="1735074" y="1005126"/>
                  </a:lnTo>
                  <a:lnTo>
                    <a:pt x="1727787" y="1012413"/>
                  </a:lnTo>
                  <a:lnTo>
                    <a:pt x="1693497" y="1006840"/>
                  </a:lnTo>
                  <a:lnTo>
                    <a:pt x="1690068" y="1014127"/>
                  </a:lnTo>
                  <a:lnTo>
                    <a:pt x="1684496" y="1010698"/>
                  </a:lnTo>
                  <a:lnTo>
                    <a:pt x="1675067" y="1012841"/>
                  </a:lnTo>
                  <a:lnTo>
                    <a:pt x="1673781" y="1021414"/>
                  </a:lnTo>
                  <a:lnTo>
                    <a:pt x="1669494" y="1012841"/>
                  </a:lnTo>
                  <a:lnTo>
                    <a:pt x="1659636" y="1011127"/>
                  </a:lnTo>
                  <a:lnTo>
                    <a:pt x="1659207" y="1005126"/>
                  </a:lnTo>
                  <a:lnTo>
                    <a:pt x="1652349" y="1002983"/>
                  </a:lnTo>
                  <a:lnTo>
                    <a:pt x="1653207" y="993982"/>
                  </a:lnTo>
                  <a:lnTo>
                    <a:pt x="1646777" y="994839"/>
                  </a:lnTo>
                  <a:lnTo>
                    <a:pt x="1646349" y="999982"/>
                  </a:lnTo>
                  <a:lnTo>
                    <a:pt x="1639062" y="999125"/>
                  </a:lnTo>
                  <a:lnTo>
                    <a:pt x="1639062" y="991838"/>
                  </a:lnTo>
                  <a:lnTo>
                    <a:pt x="1644634" y="987552"/>
                  </a:lnTo>
                  <a:lnTo>
                    <a:pt x="1633919" y="972550"/>
                  </a:lnTo>
                  <a:lnTo>
                    <a:pt x="1636919" y="968693"/>
                  </a:lnTo>
                  <a:lnTo>
                    <a:pt x="1641634" y="973836"/>
                  </a:lnTo>
                  <a:lnTo>
                    <a:pt x="1645491" y="967835"/>
                  </a:lnTo>
                  <a:lnTo>
                    <a:pt x="1651064" y="966549"/>
                  </a:lnTo>
                  <a:lnTo>
                    <a:pt x="1654064" y="959263"/>
                  </a:lnTo>
                  <a:lnTo>
                    <a:pt x="1649349" y="957977"/>
                  </a:lnTo>
                  <a:lnTo>
                    <a:pt x="1652778" y="952834"/>
                  </a:lnTo>
                  <a:lnTo>
                    <a:pt x="1655350" y="956262"/>
                  </a:lnTo>
                  <a:lnTo>
                    <a:pt x="1659207" y="952405"/>
                  </a:lnTo>
                  <a:lnTo>
                    <a:pt x="1663065" y="964406"/>
                  </a:lnTo>
                  <a:lnTo>
                    <a:pt x="1669494" y="963978"/>
                  </a:lnTo>
                  <a:lnTo>
                    <a:pt x="1669494" y="969979"/>
                  </a:lnTo>
                  <a:lnTo>
                    <a:pt x="1674209" y="969979"/>
                  </a:lnTo>
                  <a:lnTo>
                    <a:pt x="1678924" y="962692"/>
                  </a:lnTo>
                  <a:lnTo>
                    <a:pt x="1690926" y="963549"/>
                  </a:lnTo>
                  <a:lnTo>
                    <a:pt x="1702070" y="951548"/>
                  </a:lnTo>
                  <a:lnTo>
                    <a:pt x="1712786" y="948976"/>
                  </a:lnTo>
                  <a:lnTo>
                    <a:pt x="1721787" y="955405"/>
                  </a:lnTo>
                  <a:lnTo>
                    <a:pt x="1734645" y="947690"/>
                  </a:lnTo>
                  <a:close/>
                  <a:moveTo>
                    <a:pt x="1719644" y="1213866"/>
                  </a:moveTo>
                  <a:lnTo>
                    <a:pt x="1720929" y="1219010"/>
                  </a:lnTo>
                  <a:lnTo>
                    <a:pt x="1715357" y="1221153"/>
                  </a:lnTo>
                  <a:lnTo>
                    <a:pt x="1714929" y="1216010"/>
                  </a:lnTo>
                  <a:lnTo>
                    <a:pt x="1719644" y="1213866"/>
                  </a:lnTo>
                  <a:close/>
                  <a:moveTo>
                    <a:pt x="1700784" y="1227154"/>
                  </a:moveTo>
                  <a:lnTo>
                    <a:pt x="1700355" y="1232725"/>
                  </a:lnTo>
                  <a:lnTo>
                    <a:pt x="1693926" y="1235298"/>
                  </a:lnTo>
                  <a:lnTo>
                    <a:pt x="1679353" y="1230582"/>
                  </a:lnTo>
                  <a:lnTo>
                    <a:pt x="1700784" y="1227154"/>
                  </a:lnTo>
                  <a:close/>
                  <a:moveTo>
                    <a:pt x="1663065" y="919829"/>
                  </a:moveTo>
                  <a:lnTo>
                    <a:pt x="1670780" y="925402"/>
                  </a:lnTo>
                  <a:lnTo>
                    <a:pt x="1665208" y="937832"/>
                  </a:lnTo>
                  <a:lnTo>
                    <a:pt x="1656207" y="936117"/>
                  </a:lnTo>
                  <a:lnTo>
                    <a:pt x="1651064" y="941689"/>
                  </a:lnTo>
                  <a:lnTo>
                    <a:pt x="1648063" y="934403"/>
                  </a:lnTo>
                  <a:lnTo>
                    <a:pt x="1638205" y="933974"/>
                  </a:lnTo>
                  <a:lnTo>
                    <a:pt x="1644634" y="925830"/>
                  </a:lnTo>
                  <a:lnTo>
                    <a:pt x="1648063" y="928402"/>
                  </a:lnTo>
                  <a:lnTo>
                    <a:pt x="1646349" y="923687"/>
                  </a:lnTo>
                  <a:lnTo>
                    <a:pt x="1649349" y="921972"/>
                  </a:lnTo>
                  <a:lnTo>
                    <a:pt x="1657922" y="930974"/>
                  </a:lnTo>
                  <a:lnTo>
                    <a:pt x="1663065" y="919829"/>
                  </a:lnTo>
                  <a:close/>
                  <a:moveTo>
                    <a:pt x="1663065" y="1123426"/>
                  </a:moveTo>
                  <a:lnTo>
                    <a:pt x="1666923" y="1123855"/>
                  </a:lnTo>
                  <a:lnTo>
                    <a:pt x="1668637" y="1129855"/>
                  </a:lnTo>
                  <a:lnTo>
                    <a:pt x="1659636" y="1125141"/>
                  </a:lnTo>
                  <a:lnTo>
                    <a:pt x="1663065" y="1123426"/>
                  </a:lnTo>
                  <a:close/>
                  <a:moveTo>
                    <a:pt x="1662208" y="1132856"/>
                  </a:moveTo>
                  <a:lnTo>
                    <a:pt x="1666065" y="1139286"/>
                  </a:lnTo>
                  <a:lnTo>
                    <a:pt x="1658779" y="1139714"/>
                  </a:lnTo>
                  <a:lnTo>
                    <a:pt x="1656207" y="1135428"/>
                  </a:lnTo>
                  <a:lnTo>
                    <a:pt x="1662208" y="1132856"/>
                  </a:lnTo>
                  <a:close/>
                  <a:moveTo>
                    <a:pt x="1638633" y="833247"/>
                  </a:moveTo>
                  <a:lnTo>
                    <a:pt x="1645920" y="840534"/>
                  </a:lnTo>
                  <a:lnTo>
                    <a:pt x="1649349" y="849535"/>
                  </a:lnTo>
                  <a:lnTo>
                    <a:pt x="1633061" y="849535"/>
                  </a:lnTo>
                  <a:lnTo>
                    <a:pt x="1631347" y="841391"/>
                  </a:lnTo>
                  <a:lnTo>
                    <a:pt x="1638633" y="833247"/>
                  </a:lnTo>
                  <a:close/>
                  <a:moveTo>
                    <a:pt x="1641205" y="1125569"/>
                  </a:moveTo>
                  <a:lnTo>
                    <a:pt x="1642062" y="1134999"/>
                  </a:lnTo>
                  <a:lnTo>
                    <a:pt x="1637348" y="1136285"/>
                  </a:lnTo>
                  <a:lnTo>
                    <a:pt x="1634776" y="1132856"/>
                  </a:lnTo>
                  <a:lnTo>
                    <a:pt x="1641205" y="1125569"/>
                  </a:lnTo>
                  <a:close/>
                  <a:moveTo>
                    <a:pt x="1582912" y="1059561"/>
                  </a:moveTo>
                  <a:lnTo>
                    <a:pt x="1587198" y="1069419"/>
                  </a:lnTo>
                  <a:lnTo>
                    <a:pt x="1595771" y="1071991"/>
                  </a:lnTo>
                  <a:lnTo>
                    <a:pt x="1593628" y="1078420"/>
                  </a:lnTo>
                  <a:lnTo>
                    <a:pt x="1598771" y="1077563"/>
                  </a:lnTo>
                  <a:lnTo>
                    <a:pt x="1593199" y="1082278"/>
                  </a:lnTo>
                  <a:lnTo>
                    <a:pt x="1595342" y="1089136"/>
                  </a:lnTo>
                  <a:lnTo>
                    <a:pt x="1620203" y="1077992"/>
                  </a:lnTo>
                  <a:lnTo>
                    <a:pt x="1620203" y="1082278"/>
                  </a:lnTo>
                  <a:lnTo>
                    <a:pt x="1627918" y="1082278"/>
                  </a:lnTo>
                  <a:lnTo>
                    <a:pt x="1625346" y="1086993"/>
                  </a:lnTo>
                  <a:lnTo>
                    <a:pt x="1641634" y="1101995"/>
                  </a:lnTo>
                  <a:lnTo>
                    <a:pt x="1633490" y="1104138"/>
                  </a:lnTo>
                  <a:lnTo>
                    <a:pt x="1629204" y="1097280"/>
                  </a:lnTo>
                  <a:lnTo>
                    <a:pt x="1612916" y="1092137"/>
                  </a:lnTo>
                  <a:lnTo>
                    <a:pt x="1608201" y="1099852"/>
                  </a:lnTo>
                  <a:lnTo>
                    <a:pt x="1623203" y="1101566"/>
                  </a:lnTo>
                  <a:lnTo>
                    <a:pt x="1618488" y="1104996"/>
                  </a:lnTo>
                  <a:lnTo>
                    <a:pt x="1621060" y="1107996"/>
                  </a:lnTo>
                  <a:lnTo>
                    <a:pt x="1605629" y="1106710"/>
                  </a:lnTo>
                  <a:lnTo>
                    <a:pt x="1603915" y="1115711"/>
                  </a:lnTo>
                  <a:lnTo>
                    <a:pt x="1599629" y="1114425"/>
                  </a:lnTo>
                  <a:lnTo>
                    <a:pt x="1592771" y="1122141"/>
                  </a:lnTo>
                  <a:lnTo>
                    <a:pt x="1591485" y="1130285"/>
                  </a:lnTo>
                  <a:lnTo>
                    <a:pt x="1587627" y="1114854"/>
                  </a:lnTo>
                  <a:lnTo>
                    <a:pt x="1600057" y="1110567"/>
                  </a:lnTo>
                  <a:lnTo>
                    <a:pt x="1600057" y="1098995"/>
                  </a:lnTo>
                  <a:lnTo>
                    <a:pt x="1589770" y="1099423"/>
                  </a:lnTo>
                  <a:lnTo>
                    <a:pt x="1586341" y="1107567"/>
                  </a:lnTo>
                  <a:lnTo>
                    <a:pt x="1582484" y="1107139"/>
                  </a:lnTo>
                  <a:lnTo>
                    <a:pt x="1584627" y="1100281"/>
                  </a:lnTo>
                  <a:lnTo>
                    <a:pt x="1572625" y="1101138"/>
                  </a:lnTo>
                  <a:lnTo>
                    <a:pt x="1585055" y="1098566"/>
                  </a:lnTo>
                  <a:lnTo>
                    <a:pt x="1582055" y="1091708"/>
                  </a:lnTo>
                  <a:lnTo>
                    <a:pt x="1570482" y="1084421"/>
                  </a:lnTo>
                  <a:lnTo>
                    <a:pt x="1564481" y="1090851"/>
                  </a:lnTo>
                  <a:lnTo>
                    <a:pt x="1546479" y="1080135"/>
                  </a:lnTo>
                  <a:lnTo>
                    <a:pt x="1564481" y="1082707"/>
                  </a:lnTo>
                  <a:lnTo>
                    <a:pt x="1568339" y="1075849"/>
                  </a:lnTo>
                  <a:lnTo>
                    <a:pt x="1564481" y="1072849"/>
                  </a:lnTo>
                  <a:lnTo>
                    <a:pt x="1572197" y="1072420"/>
                  </a:lnTo>
                  <a:lnTo>
                    <a:pt x="1566624" y="1066419"/>
                  </a:lnTo>
                  <a:lnTo>
                    <a:pt x="1570911" y="1062562"/>
                  </a:lnTo>
                  <a:lnTo>
                    <a:pt x="1580769" y="1067276"/>
                  </a:lnTo>
                  <a:lnTo>
                    <a:pt x="1582912" y="1059561"/>
                  </a:lnTo>
                  <a:close/>
                  <a:moveTo>
                    <a:pt x="1632633" y="1048846"/>
                  </a:moveTo>
                  <a:lnTo>
                    <a:pt x="1636490" y="1053989"/>
                  </a:lnTo>
                  <a:lnTo>
                    <a:pt x="1630061" y="1058704"/>
                  </a:lnTo>
                  <a:lnTo>
                    <a:pt x="1632633" y="1063419"/>
                  </a:lnTo>
                  <a:lnTo>
                    <a:pt x="1629632" y="1061275"/>
                  </a:lnTo>
                  <a:lnTo>
                    <a:pt x="1614202" y="1068991"/>
                  </a:lnTo>
                  <a:lnTo>
                    <a:pt x="1622346" y="1058275"/>
                  </a:lnTo>
                  <a:lnTo>
                    <a:pt x="1617631" y="1054418"/>
                  </a:lnTo>
                  <a:lnTo>
                    <a:pt x="1632633" y="1048846"/>
                  </a:lnTo>
                  <a:close/>
                  <a:moveTo>
                    <a:pt x="1627918" y="976837"/>
                  </a:moveTo>
                  <a:lnTo>
                    <a:pt x="1634776" y="978980"/>
                  </a:lnTo>
                  <a:lnTo>
                    <a:pt x="1632204" y="990981"/>
                  </a:lnTo>
                  <a:lnTo>
                    <a:pt x="1631347" y="981123"/>
                  </a:lnTo>
                  <a:lnTo>
                    <a:pt x="1624917" y="980266"/>
                  </a:lnTo>
                  <a:lnTo>
                    <a:pt x="1627918" y="976837"/>
                  </a:lnTo>
                  <a:close/>
                  <a:moveTo>
                    <a:pt x="1629204" y="1108424"/>
                  </a:moveTo>
                  <a:lnTo>
                    <a:pt x="1632204" y="1116568"/>
                  </a:lnTo>
                  <a:lnTo>
                    <a:pt x="1627489" y="1119140"/>
                  </a:lnTo>
                  <a:lnTo>
                    <a:pt x="1621060" y="1111425"/>
                  </a:lnTo>
                  <a:lnTo>
                    <a:pt x="1629204" y="1108424"/>
                  </a:lnTo>
                  <a:close/>
                  <a:moveTo>
                    <a:pt x="1627489" y="1019699"/>
                  </a:moveTo>
                  <a:lnTo>
                    <a:pt x="1628346" y="1025700"/>
                  </a:lnTo>
                  <a:lnTo>
                    <a:pt x="1622774" y="1026985"/>
                  </a:lnTo>
                  <a:lnTo>
                    <a:pt x="1625775" y="1029129"/>
                  </a:lnTo>
                  <a:lnTo>
                    <a:pt x="1624917" y="1034701"/>
                  </a:lnTo>
                  <a:lnTo>
                    <a:pt x="1620203" y="1031272"/>
                  </a:lnTo>
                  <a:lnTo>
                    <a:pt x="1620203" y="1026128"/>
                  </a:lnTo>
                  <a:lnTo>
                    <a:pt x="1627489" y="1019699"/>
                  </a:lnTo>
                  <a:close/>
                  <a:moveTo>
                    <a:pt x="1620203" y="1241727"/>
                  </a:moveTo>
                  <a:lnTo>
                    <a:pt x="1623203" y="1244299"/>
                  </a:lnTo>
                  <a:lnTo>
                    <a:pt x="1614202" y="1246442"/>
                  </a:lnTo>
                  <a:lnTo>
                    <a:pt x="1613773" y="1244299"/>
                  </a:lnTo>
                  <a:lnTo>
                    <a:pt x="1620203" y="1241727"/>
                  </a:lnTo>
                  <a:close/>
                  <a:moveTo>
                    <a:pt x="1594914" y="981551"/>
                  </a:moveTo>
                  <a:lnTo>
                    <a:pt x="1598771" y="990124"/>
                  </a:lnTo>
                  <a:lnTo>
                    <a:pt x="1606058" y="988409"/>
                  </a:lnTo>
                  <a:lnTo>
                    <a:pt x="1602629" y="984980"/>
                  </a:lnTo>
                  <a:lnTo>
                    <a:pt x="1603486" y="983266"/>
                  </a:lnTo>
                  <a:lnTo>
                    <a:pt x="1612059" y="990552"/>
                  </a:lnTo>
                  <a:lnTo>
                    <a:pt x="1619774" y="1012413"/>
                  </a:lnTo>
                  <a:lnTo>
                    <a:pt x="1619774" y="1017984"/>
                  </a:lnTo>
                  <a:lnTo>
                    <a:pt x="1612916" y="1020128"/>
                  </a:lnTo>
                  <a:lnTo>
                    <a:pt x="1618488" y="1024842"/>
                  </a:lnTo>
                  <a:lnTo>
                    <a:pt x="1614202" y="1031272"/>
                  </a:lnTo>
                  <a:lnTo>
                    <a:pt x="1613773" y="1027843"/>
                  </a:lnTo>
                  <a:lnTo>
                    <a:pt x="1612487" y="1027843"/>
                  </a:lnTo>
                  <a:lnTo>
                    <a:pt x="1609487" y="1038987"/>
                  </a:lnTo>
                  <a:lnTo>
                    <a:pt x="1605629" y="1023128"/>
                  </a:lnTo>
                  <a:lnTo>
                    <a:pt x="1608630" y="1014984"/>
                  </a:lnTo>
                  <a:lnTo>
                    <a:pt x="1603486" y="1011127"/>
                  </a:lnTo>
                  <a:lnTo>
                    <a:pt x="1599629" y="1012841"/>
                  </a:lnTo>
                  <a:lnTo>
                    <a:pt x="1601772" y="1023985"/>
                  </a:lnTo>
                  <a:lnTo>
                    <a:pt x="1596628" y="1026557"/>
                  </a:lnTo>
                  <a:lnTo>
                    <a:pt x="1589342" y="1019699"/>
                  </a:lnTo>
                  <a:lnTo>
                    <a:pt x="1586770" y="992267"/>
                  </a:lnTo>
                  <a:lnTo>
                    <a:pt x="1577340" y="987552"/>
                  </a:lnTo>
                  <a:lnTo>
                    <a:pt x="1594914" y="981551"/>
                  </a:lnTo>
                  <a:close/>
                  <a:moveTo>
                    <a:pt x="1595342" y="1044559"/>
                  </a:moveTo>
                  <a:lnTo>
                    <a:pt x="1600914" y="1047560"/>
                  </a:lnTo>
                  <a:lnTo>
                    <a:pt x="1599200" y="1054846"/>
                  </a:lnTo>
                  <a:lnTo>
                    <a:pt x="1586341" y="1053132"/>
                  </a:lnTo>
                  <a:lnTo>
                    <a:pt x="1588484" y="1045845"/>
                  </a:lnTo>
                  <a:lnTo>
                    <a:pt x="1595342" y="1044559"/>
                  </a:lnTo>
                  <a:close/>
                  <a:moveTo>
                    <a:pt x="1569625" y="1179576"/>
                  </a:moveTo>
                  <a:lnTo>
                    <a:pt x="1574340" y="1191149"/>
                  </a:lnTo>
                  <a:lnTo>
                    <a:pt x="1570911" y="1197578"/>
                  </a:lnTo>
                  <a:lnTo>
                    <a:pt x="1564481" y="1182148"/>
                  </a:lnTo>
                  <a:lnTo>
                    <a:pt x="1569625" y="1179576"/>
                  </a:lnTo>
                  <a:close/>
                  <a:moveTo>
                    <a:pt x="1570053" y="824246"/>
                  </a:moveTo>
                  <a:lnTo>
                    <a:pt x="1573482" y="826818"/>
                  </a:lnTo>
                  <a:lnTo>
                    <a:pt x="1569625" y="834962"/>
                  </a:lnTo>
                  <a:lnTo>
                    <a:pt x="1566624" y="827246"/>
                  </a:lnTo>
                  <a:lnTo>
                    <a:pt x="1570053" y="824246"/>
                  </a:lnTo>
                  <a:close/>
                  <a:moveTo>
                    <a:pt x="1545622" y="1098138"/>
                  </a:moveTo>
                  <a:lnTo>
                    <a:pt x="1555480" y="1105424"/>
                  </a:lnTo>
                  <a:lnTo>
                    <a:pt x="1557623" y="1100281"/>
                  </a:lnTo>
                  <a:lnTo>
                    <a:pt x="1561910" y="1101566"/>
                  </a:lnTo>
                  <a:lnTo>
                    <a:pt x="1565767" y="1107996"/>
                  </a:lnTo>
                  <a:lnTo>
                    <a:pt x="1570911" y="1107567"/>
                  </a:lnTo>
                  <a:lnTo>
                    <a:pt x="1572197" y="1115283"/>
                  </a:lnTo>
                  <a:lnTo>
                    <a:pt x="1562767" y="1117426"/>
                  </a:lnTo>
                  <a:lnTo>
                    <a:pt x="1561052" y="1124712"/>
                  </a:lnTo>
                  <a:lnTo>
                    <a:pt x="1536192" y="1137571"/>
                  </a:lnTo>
                  <a:lnTo>
                    <a:pt x="1530620" y="1126427"/>
                  </a:lnTo>
                  <a:lnTo>
                    <a:pt x="1525905" y="1129855"/>
                  </a:lnTo>
                  <a:lnTo>
                    <a:pt x="1523762" y="1111853"/>
                  </a:lnTo>
                  <a:lnTo>
                    <a:pt x="1533620" y="1099852"/>
                  </a:lnTo>
                  <a:lnTo>
                    <a:pt x="1545622" y="1098138"/>
                  </a:lnTo>
                  <a:close/>
                  <a:moveTo>
                    <a:pt x="1566196" y="1211723"/>
                  </a:moveTo>
                  <a:lnTo>
                    <a:pt x="1568339" y="1215580"/>
                  </a:lnTo>
                  <a:lnTo>
                    <a:pt x="1562767" y="1217295"/>
                  </a:lnTo>
                  <a:lnTo>
                    <a:pt x="1560624" y="1212580"/>
                  </a:lnTo>
                  <a:lnTo>
                    <a:pt x="1566196" y="1211723"/>
                  </a:lnTo>
                  <a:close/>
                  <a:moveTo>
                    <a:pt x="1531906" y="976408"/>
                  </a:moveTo>
                  <a:lnTo>
                    <a:pt x="1534478" y="978551"/>
                  </a:lnTo>
                  <a:lnTo>
                    <a:pt x="1532334" y="996125"/>
                  </a:lnTo>
                  <a:lnTo>
                    <a:pt x="1528905" y="993982"/>
                  </a:lnTo>
                  <a:lnTo>
                    <a:pt x="1529334" y="982837"/>
                  </a:lnTo>
                  <a:lnTo>
                    <a:pt x="1525476" y="982837"/>
                  </a:lnTo>
                  <a:lnTo>
                    <a:pt x="1531906" y="976408"/>
                  </a:lnTo>
                  <a:close/>
                  <a:moveTo>
                    <a:pt x="1514761" y="1027843"/>
                  </a:moveTo>
                  <a:lnTo>
                    <a:pt x="1519476" y="1037701"/>
                  </a:lnTo>
                  <a:lnTo>
                    <a:pt x="1511332" y="1054846"/>
                  </a:lnTo>
                  <a:lnTo>
                    <a:pt x="1506617" y="1056561"/>
                  </a:lnTo>
                  <a:lnTo>
                    <a:pt x="1516047" y="1061275"/>
                  </a:lnTo>
                  <a:lnTo>
                    <a:pt x="1516047" y="1072420"/>
                  </a:lnTo>
                  <a:lnTo>
                    <a:pt x="1507903" y="1073706"/>
                  </a:lnTo>
                  <a:lnTo>
                    <a:pt x="1500616" y="1069419"/>
                  </a:lnTo>
                  <a:lnTo>
                    <a:pt x="1497187" y="1079278"/>
                  </a:lnTo>
                  <a:lnTo>
                    <a:pt x="1491615" y="1083993"/>
                  </a:lnTo>
                  <a:lnTo>
                    <a:pt x="1484757" y="1080564"/>
                  </a:lnTo>
                  <a:lnTo>
                    <a:pt x="1483043" y="1086136"/>
                  </a:lnTo>
                  <a:lnTo>
                    <a:pt x="1474899" y="1079278"/>
                  </a:lnTo>
                  <a:lnTo>
                    <a:pt x="1467612" y="1080135"/>
                  </a:lnTo>
                  <a:lnTo>
                    <a:pt x="1467612" y="1074563"/>
                  </a:lnTo>
                  <a:lnTo>
                    <a:pt x="1462897" y="1072849"/>
                  </a:lnTo>
                  <a:lnTo>
                    <a:pt x="1465040" y="1066419"/>
                  </a:lnTo>
                  <a:lnTo>
                    <a:pt x="1453467" y="1071563"/>
                  </a:lnTo>
                  <a:lnTo>
                    <a:pt x="1447895" y="1066419"/>
                  </a:lnTo>
                  <a:lnTo>
                    <a:pt x="1451753" y="1049274"/>
                  </a:lnTo>
                  <a:lnTo>
                    <a:pt x="1456896" y="1048417"/>
                  </a:lnTo>
                  <a:lnTo>
                    <a:pt x="1454753" y="1040273"/>
                  </a:lnTo>
                  <a:lnTo>
                    <a:pt x="1446609" y="1034272"/>
                  </a:lnTo>
                  <a:lnTo>
                    <a:pt x="1449181" y="1029129"/>
                  </a:lnTo>
                  <a:lnTo>
                    <a:pt x="1456896" y="1032558"/>
                  </a:lnTo>
                  <a:lnTo>
                    <a:pt x="1453896" y="1037273"/>
                  </a:lnTo>
                  <a:lnTo>
                    <a:pt x="1457325" y="1040273"/>
                  </a:lnTo>
                  <a:lnTo>
                    <a:pt x="1463326" y="1038130"/>
                  </a:lnTo>
                  <a:lnTo>
                    <a:pt x="1463754" y="1033415"/>
                  </a:lnTo>
                  <a:lnTo>
                    <a:pt x="1472327" y="1044130"/>
                  </a:lnTo>
                  <a:lnTo>
                    <a:pt x="1473613" y="1036415"/>
                  </a:lnTo>
                  <a:lnTo>
                    <a:pt x="1477470" y="1042416"/>
                  </a:lnTo>
                  <a:lnTo>
                    <a:pt x="1483471" y="1037273"/>
                  </a:lnTo>
                  <a:lnTo>
                    <a:pt x="1488186" y="1048846"/>
                  </a:lnTo>
                  <a:lnTo>
                    <a:pt x="1495473" y="1045417"/>
                  </a:lnTo>
                  <a:lnTo>
                    <a:pt x="1504045" y="1049274"/>
                  </a:lnTo>
                  <a:lnTo>
                    <a:pt x="1514761" y="1027843"/>
                  </a:lnTo>
                  <a:close/>
                  <a:moveTo>
                    <a:pt x="1491186" y="1441466"/>
                  </a:moveTo>
                  <a:lnTo>
                    <a:pt x="1501902" y="1444895"/>
                  </a:lnTo>
                  <a:lnTo>
                    <a:pt x="1505760" y="1458183"/>
                  </a:lnTo>
                  <a:lnTo>
                    <a:pt x="1486900" y="1460754"/>
                  </a:lnTo>
                  <a:lnTo>
                    <a:pt x="1483043" y="1446609"/>
                  </a:lnTo>
                  <a:lnTo>
                    <a:pt x="1491186" y="1441466"/>
                  </a:lnTo>
                  <a:close/>
                  <a:moveTo>
                    <a:pt x="1469755" y="1218153"/>
                  </a:moveTo>
                  <a:lnTo>
                    <a:pt x="1472327" y="1223296"/>
                  </a:lnTo>
                  <a:lnTo>
                    <a:pt x="1486043" y="1222867"/>
                  </a:lnTo>
                  <a:lnTo>
                    <a:pt x="1486472" y="1229725"/>
                  </a:lnTo>
                  <a:lnTo>
                    <a:pt x="1480042" y="1233155"/>
                  </a:lnTo>
                  <a:lnTo>
                    <a:pt x="1486472" y="1240869"/>
                  </a:lnTo>
                  <a:lnTo>
                    <a:pt x="1482185" y="1251157"/>
                  </a:lnTo>
                  <a:lnTo>
                    <a:pt x="1492472" y="1248156"/>
                  </a:lnTo>
                  <a:lnTo>
                    <a:pt x="1497187" y="1260586"/>
                  </a:lnTo>
                  <a:lnTo>
                    <a:pt x="1491186" y="1276446"/>
                  </a:lnTo>
                  <a:lnTo>
                    <a:pt x="1482614" y="1284160"/>
                  </a:lnTo>
                  <a:lnTo>
                    <a:pt x="1475756" y="1279017"/>
                  </a:lnTo>
                  <a:lnTo>
                    <a:pt x="1461611" y="1285447"/>
                  </a:lnTo>
                  <a:lnTo>
                    <a:pt x="1452182" y="1269159"/>
                  </a:lnTo>
                  <a:lnTo>
                    <a:pt x="1447895" y="1269159"/>
                  </a:lnTo>
                  <a:lnTo>
                    <a:pt x="1440609" y="1284160"/>
                  </a:lnTo>
                  <a:lnTo>
                    <a:pt x="1439751" y="1273874"/>
                  </a:lnTo>
                  <a:lnTo>
                    <a:pt x="1434608" y="1270873"/>
                  </a:lnTo>
                  <a:lnTo>
                    <a:pt x="1443180" y="1263158"/>
                  </a:lnTo>
                  <a:lnTo>
                    <a:pt x="1440180" y="1261444"/>
                  </a:lnTo>
                  <a:lnTo>
                    <a:pt x="1436322" y="1265730"/>
                  </a:lnTo>
                  <a:lnTo>
                    <a:pt x="1433322" y="1259729"/>
                  </a:lnTo>
                  <a:lnTo>
                    <a:pt x="1435465" y="1255443"/>
                  </a:lnTo>
                  <a:lnTo>
                    <a:pt x="1441895" y="1257157"/>
                  </a:lnTo>
                  <a:lnTo>
                    <a:pt x="1438037" y="1248585"/>
                  </a:lnTo>
                  <a:lnTo>
                    <a:pt x="1446181" y="1239155"/>
                  </a:lnTo>
                  <a:lnTo>
                    <a:pt x="1441895" y="1235298"/>
                  </a:lnTo>
                  <a:lnTo>
                    <a:pt x="1452182" y="1232725"/>
                  </a:lnTo>
                  <a:lnTo>
                    <a:pt x="1457325" y="1222439"/>
                  </a:lnTo>
                  <a:lnTo>
                    <a:pt x="1469755" y="1218153"/>
                  </a:lnTo>
                  <a:close/>
                  <a:moveTo>
                    <a:pt x="1424321" y="1080564"/>
                  </a:moveTo>
                  <a:lnTo>
                    <a:pt x="1435465" y="1094280"/>
                  </a:lnTo>
                  <a:lnTo>
                    <a:pt x="1441466" y="1086993"/>
                  </a:lnTo>
                  <a:lnTo>
                    <a:pt x="1443180" y="1094708"/>
                  </a:lnTo>
                  <a:lnTo>
                    <a:pt x="1455182" y="1089136"/>
                  </a:lnTo>
                  <a:lnTo>
                    <a:pt x="1461183" y="1101995"/>
                  </a:lnTo>
                  <a:lnTo>
                    <a:pt x="1476185" y="1094708"/>
                  </a:lnTo>
                  <a:lnTo>
                    <a:pt x="1474470" y="1107139"/>
                  </a:lnTo>
                  <a:lnTo>
                    <a:pt x="1467612" y="1104567"/>
                  </a:lnTo>
                  <a:lnTo>
                    <a:pt x="1461611" y="1108424"/>
                  </a:lnTo>
                  <a:lnTo>
                    <a:pt x="1460325" y="1112282"/>
                  </a:lnTo>
                  <a:lnTo>
                    <a:pt x="1466326" y="1114854"/>
                  </a:lnTo>
                  <a:lnTo>
                    <a:pt x="1463754" y="1128570"/>
                  </a:lnTo>
                  <a:lnTo>
                    <a:pt x="1454325" y="1128570"/>
                  </a:lnTo>
                  <a:lnTo>
                    <a:pt x="1454753" y="1120854"/>
                  </a:lnTo>
                  <a:lnTo>
                    <a:pt x="1447895" y="1116568"/>
                  </a:lnTo>
                  <a:lnTo>
                    <a:pt x="1450038" y="1124712"/>
                  </a:lnTo>
                  <a:lnTo>
                    <a:pt x="1429464" y="1138857"/>
                  </a:lnTo>
                  <a:lnTo>
                    <a:pt x="1425607" y="1131142"/>
                  </a:lnTo>
                  <a:lnTo>
                    <a:pt x="1428179" y="1124284"/>
                  </a:lnTo>
                  <a:lnTo>
                    <a:pt x="1419177" y="1111853"/>
                  </a:lnTo>
                  <a:lnTo>
                    <a:pt x="1400747" y="1110996"/>
                  </a:lnTo>
                  <a:lnTo>
                    <a:pt x="1390888" y="1122569"/>
                  </a:lnTo>
                  <a:lnTo>
                    <a:pt x="1380601" y="1110567"/>
                  </a:lnTo>
                  <a:lnTo>
                    <a:pt x="1356598" y="1103281"/>
                  </a:lnTo>
                  <a:lnTo>
                    <a:pt x="1365599" y="1099423"/>
                  </a:lnTo>
                  <a:lnTo>
                    <a:pt x="1378887" y="1105424"/>
                  </a:lnTo>
                  <a:lnTo>
                    <a:pt x="1383602" y="1093851"/>
                  </a:lnTo>
                  <a:lnTo>
                    <a:pt x="1387888" y="1092565"/>
                  </a:lnTo>
                  <a:lnTo>
                    <a:pt x="1397746" y="1104996"/>
                  </a:lnTo>
                  <a:lnTo>
                    <a:pt x="1401604" y="1104567"/>
                  </a:lnTo>
                  <a:lnTo>
                    <a:pt x="1412319" y="1100281"/>
                  </a:lnTo>
                  <a:lnTo>
                    <a:pt x="1411034" y="1090422"/>
                  </a:lnTo>
                  <a:lnTo>
                    <a:pt x="1424321" y="1080564"/>
                  </a:lnTo>
                  <a:close/>
                  <a:moveTo>
                    <a:pt x="1456896" y="1012841"/>
                  </a:moveTo>
                  <a:lnTo>
                    <a:pt x="1459897" y="1022271"/>
                  </a:lnTo>
                  <a:lnTo>
                    <a:pt x="1459040" y="1026128"/>
                  </a:lnTo>
                  <a:lnTo>
                    <a:pt x="1452182" y="1018842"/>
                  </a:lnTo>
                  <a:lnTo>
                    <a:pt x="1456896" y="1012841"/>
                  </a:lnTo>
                  <a:close/>
                  <a:moveTo>
                    <a:pt x="1425178" y="997839"/>
                  </a:moveTo>
                  <a:lnTo>
                    <a:pt x="1424321" y="1008555"/>
                  </a:lnTo>
                  <a:lnTo>
                    <a:pt x="1429036" y="1006412"/>
                  </a:lnTo>
                  <a:lnTo>
                    <a:pt x="1434179" y="1011127"/>
                  </a:lnTo>
                  <a:lnTo>
                    <a:pt x="1431608" y="1019699"/>
                  </a:lnTo>
                  <a:lnTo>
                    <a:pt x="1416177" y="1020128"/>
                  </a:lnTo>
                  <a:lnTo>
                    <a:pt x="1428607" y="1029129"/>
                  </a:lnTo>
                  <a:lnTo>
                    <a:pt x="1438037" y="1022271"/>
                  </a:lnTo>
                  <a:lnTo>
                    <a:pt x="1440180" y="1027414"/>
                  </a:lnTo>
                  <a:lnTo>
                    <a:pt x="1435894" y="1032558"/>
                  </a:lnTo>
                  <a:lnTo>
                    <a:pt x="1443180" y="1031701"/>
                  </a:lnTo>
                  <a:lnTo>
                    <a:pt x="1444466" y="1043273"/>
                  </a:lnTo>
                  <a:lnTo>
                    <a:pt x="1450467" y="1043273"/>
                  </a:lnTo>
                  <a:lnTo>
                    <a:pt x="1450038" y="1049703"/>
                  </a:lnTo>
                  <a:lnTo>
                    <a:pt x="1440180" y="1047560"/>
                  </a:lnTo>
                  <a:lnTo>
                    <a:pt x="1436322" y="1050989"/>
                  </a:lnTo>
                  <a:lnTo>
                    <a:pt x="1432036" y="1044988"/>
                  </a:lnTo>
                  <a:lnTo>
                    <a:pt x="1416606" y="1040273"/>
                  </a:lnTo>
                  <a:lnTo>
                    <a:pt x="1411891" y="1057418"/>
                  </a:lnTo>
                  <a:lnTo>
                    <a:pt x="1398603" y="1053989"/>
                  </a:lnTo>
                  <a:lnTo>
                    <a:pt x="1390031" y="1057847"/>
                  </a:lnTo>
                  <a:lnTo>
                    <a:pt x="1380601" y="1070277"/>
                  </a:lnTo>
                  <a:lnTo>
                    <a:pt x="1381887" y="1076706"/>
                  </a:lnTo>
                  <a:lnTo>
                    <a:pt x="1377601" y="1080564"/>
                  </a:lnTo>
                  <a:lnTo>
                    <a:pt x="1380173" y="1086564"/>
                  </a:lnTo>
                  <a:lnTo>
                    <a:pt x="1370743" y="1081850"/>
                  </a:lnTo>
                  <a:lnTo>
                    <a:pt x="1369028" y="1074563"/>
                  </a:lnTo>
                  <a:lnTo>
                    <a:pt x="1379744" y="1057418"/>
                  </a:lnTo>
                  <a:lnTo>
                    <a:pt x="1361313" y="1056132"/>
                  </a:lnTo>
                  <a:lnTo>
                    <a:pt x="1355312" y="1059561"/>
                  </a:lnTo>
                  <a:lnTo>
                    <a:pt x="1361313" y="1047131"/>
                  </a:lnTo>
                  <a:lnTo>
                    <a:pt x="1370743" y="1040702"/>
                  </a:lnTo>
                  <a:lnTo>
                    <a:pt x="1368171" y="1029129"/>
                  </a:lnTo>
                  <a:lnTo>
                    <a:pt x="1387459" y="1007269"/>
                  </a:lnTo>
                  <a:lnTo>
                    <a:pt x="1410176" y="1006840"/>
                  </a:lnTo>
                  <a:lnTo>
                    <a:pt x="1410605" y="1002554"/>
                  </a:lnTo>
                  <a:lnTo>
                    <a:pt x="1425178" y="997839"/>
                  </a:lnTo>
                  <a:close/>
                  <a:moveTo>
                    <a:pt x="1419606" y="1047131"/>
                  </a:moveTo>
                  <a:lnTo>
                    <a:pt x="1426464" y="1054418"/>
                  </a:lnTo>
                  <a:lnTo>
                    <a:pt x="1421321" y="1061275"/>
                  </a:lnTo>
                  <a:lnTo>
                    <a:pt x="1416606" y="1053989"/>
                  </a:lnTo>
                  <a:lnTo>
                    <a:pt x="1419606" y="1047131"/>
                  </a:lnTo>
                  <a:close/>
                  <a:moveTo>
                    <a:pt x="1381030" y="903970"/>
                  </a:moveTo>
                  <a:lnTo>
                    <a:pt x="1385745" y="907828"/>
                  </a:lnTo>
                  <a:lnTo>
                    <a:pt x="1384030" y="911686"/>
                  </a:lnTo>
                  <a:lnTo>
                    <a:pt x="1379744" y="910400"/>
                  </a:lnTo>
                  <a:lnTo>
                    <a:pt x="1381030" y="903970"/>
                  </a:lnTo>
                  <a:close/>
                  <a:moveTo>
                    <a:pt x="1371171" y="1206151"/>
                  </a:moveTo>
                  <a:lnTo>
                    <a:pt x="1378458" y="1208723"/>
                  </a:lnTo>
                  <a:lnTo>
                    <a:pt x="1376315" y="1213437"/>
                  </a:lnTo>
                  <a:lnTo>
                    <a:pt x="1371171" y="1211723"/>
                  </a:lnTo>
                  <a:lnTo>
                    <a:pt x="1371171" y="1206151"/>
                  </a:lnTo>
                  <a:close/>
                  <a:moveTo>
                    <a:pt x="1304306" y="1035987"/>
                  </a:moveTo>
                  <a:lnTo>
                    <a:pt x="1309878" y="1041559"/>
                  </a:lnTo>
                  <a:lnTo>
                    <a:pt x="1318451" y="1040702"/>
                  </a:lnTo>
                  <a:lnTo>
                    <a:pt x="1339453" y="1058275"/>
                  </a:lnTo>
                  <a:lnTo>
                    <a:pt x="1340739" y="1086136"/>
                  </a:lnTo>
                  <a:lnTo>
                    <a:pt x="1346311" y="1089994"/>
                  </a:lnTo>
                  <a:lnTo>
                    <a:pt x="1345025" y="1095995"/>
                  </a:lnTo>
                  <a:lnTo>
                    <a:pt x="1351883" y="1102852"/>
                  </a:lnTo>
                  <a:lnTo>
                    <a:pt x="1348883" y="1106281"/>
                  </a:lnTo>
                  <a:lnTo>
                    <a:pt x="1356170" y="1110567"/>
                  </a:lnTo>
                  <a:lnTo>
                    <a:pt x="1356170" y="1118711"/>
                  </a:lnTo>
                  <a:lnTo>
                    <a:pt x="1362170" y="1121712"/>
                  </a:lnTo>
                  <a:lnTo>
                    <a:pt x="1368171" y="1118711"/>
                  </a:lnTo>
                  <a:lnTo>
                    <a:pt x="1373743" y="1125141"/>
                  </a:lnTo>
                  <a:lnTo>
                    <a:pt x="1364742" y="1136714"/>
                  </a:lnTo>
                  <a:lnTo>
                    <a:pt x="1377172" y="1150001"/>
                  </a:lnTo>
                  <a:lnTo>
                    <a:pt x="1370743" y="1150001"/>
                  </a:lnTo>
                  <a:lnTo>
                    <a:pt x="1364313" y="1144429"/>
                  </a:lnTo>
                  <a:lnTo>
                    <a:pt x="1353598" y="1145286"/>
                  </a:lnTo>
                  <a:lnTo>
                    <a:pt x="1343311" y="1132428"/>
                  </a:lnTo>
                  <a:lnTo>
                    <a:pt x="1340739" y="1134999"/>
                  </a:lnTo>
                  <a:lnTo>
                    <a:pt x="1345025" y="1150430"/>
                  </a:lnTo>
                  <a:lnTo>
                    <a:pt x="1323594" y="1139286"/>
                  </a:lnTo>
                  <a:lnTo>
                    <a:pt x="1310307" y="1144429"/>
                  </a:lnTo>
                  <a:lnTo>
                    <a:pt x="1297019" y="1131999"/>
                  </a:lnTo>
                  <a:lnTo>
                    <a:pt x="1300020" y="1128998"/>
                  </a:lnTo>
                  <a:lnTo>
                    <a:pt x="1295733" y="1121712"/>
                  </a:lnTo>
                  <a:lnTo>
                    <a:pt x="1290590" y="1121283"/>
                  </a:lnTo>
                  <a:lnTo>
                    <a:pt x="1289733" y="1113568"/>
                  </a:lnTo>
                  <a:lnTo>
                    <a:pt x="1278160" y="1110567"/>
                  </a:lnTo>
                  <a:lnTo>
                    <a:pt x="1277303" y="1106281"/>
                  </a:lnTo>
                  <a:lnTo>
                    <a:pt x="1275588" y="1110139"/>
                  </a:lnTo>
                  <a:lnTo>
                    <a:pt x="1269159" y="1109710"/>
                  </a:lnTo>
                  <a:lnTo>
                    <a:pt x="1273874" y="1101995"/>
                  </a:lnTo>
                  <a:lnTo>
                    <a:pt x="1267444" y="1096423"/>
                  </a:lnTo>
                  <a:lnTo>
                    <a:pt x="1270873" y="1090851"/>
                  </a:lnTo>
                  <a:lnTo>
                    <a:pt x="1267873" y="1073706"/>
                  </a:lnTo>
                  <a:lnTo>
                    <a:pt x="1270873" y="1069848"/>
                  </a:lnTo>
                  <a:lnTo>
                    <a:pt x="1266587" y="1055275"/>
                  </a:lnTo>
                  <a:lnTo>
                    <a:pt x="1274731" y="1045417"/>
                  </a:lnTo>
                  <a:lnTo>
                    <a:pt x="1304306" y="1035987"/>
                  </a:lnTo>
                  <a:close/>
                  <a:moveTo>
                    <a:pt x="1366457" y="1223724"/>
                  </a:moveTo>
                  <a:lnTo>
                    <a:pt x="1374600" y="1238726"/>
                  </a:lnTo>
                  <a:lnTo>
                    <a:pt x="1365599" y="1247299"/>
                  </a:lnTo>
                  <a:lnTo>
                    <a:pt x="1363028" y="1258443"/>
                  </a:lnTo>
                  <a:lnTo>
                    <a:pt x="1354026" y="1247299"/>
                  </a:lnTo>
                  <a:lnTo>
                    <a:pt x="1355312" y="1233583"/>
                  </a:lnTo>
                  <a:lnTo>
                    <a:pt x="1359170" y="1225439"/>
                  </a:lnTo>
                  <a:lnTo>
                    <a:pt x="1366457" y="1223724"/>
                  </a:lnTo>
                  <a:close/>
                  <a:moveTo>
                    <a:pt x="1353598" y="1277303"/>
                  </a:moveTo>
                  <a:lnTo>
                    <a:pt x="1354455" y="1285875"/>
                  </a:lnTo>
                  <a:lnTo>
                    <a:pt x="1350597" y="1287161"/>
                  </a:lnTo>
                  <a:lnTo>
                    <a:pt x="1349740" y="1283303"/>
                  </a:lnTo>
                  <a:lnTo>
                    <a:pt x="1353598" y="1277303"/>
                  </a:lnTo>
                  <a:close/>
                  <a:moveTo>
                    <a:pt x="1344597" y="1035987"/>
                  </a:moveTo>
                  <a:lnTo>
                    <a:pt x="1347168" y="1040273"/>
                  </a:lnTo>
                  <a:lnTo>
                    <a:pt x="1351883" y="1038559"/>
                  </a:lnTo>
                  <a:lnTo>
                    <a:pt x="1348454" y="1042416"/>
                  </a:lnTo>
                  <a:lnTo>
                    <a:pt x="1350597" y="1049274"/>
                  </a:lnTo>
                  <a:lnTo>
                    <a:pt x="1343311" y="1045417"/>
                  </a:lnTo>
                  <a:lnTo>
                    <a:pt x="1344597" y="1035987"/>
                  </a:lnTo>
                  <a:close/>
                  <a:moveTo>
                    <a:pt x="1324880" y="1020985"/>
                  </a:moveTo>
                  <a:lnTo>
                    <a:pt x="1336024" y="1026128"/>
                  </a:lnTo>
                  <a:lnTo>
                    <a:pt x="1337310" y="1033415"/>
                  </a:lnTo>
                  <a:lnTo>
                    <a:pt x="1326594" y="1026128"/>
                  </a:lnTo>
                  <a:lnTo>
                    <a:pt x="1316307" y="1026128"/>
                  </a:lnTo>
                  <a:lnTo>
                    <a:pt x="1324880" y="1020985"/>
                  </a:lnTo>
                  <a:close/>
                  <a:moveTo>
                    <a:pt x="1274302" y="1234012"/>
                  </a:moveTo>
                  <a:lnTo>
                    <a:pt x="1288018" y="1239155"/>
                  </a:lnTo>
                  <a:lnTo>
                    <a:pt x="1301734" y="1252871"/>
                  </a:lnTo>
                  <a:lnTo>
                    <a:pt x="1297019" y="1258872"/>
                  </a:lnTo>
                  <a:lnTo>
                    <a:pt x="1278160" y="1262729"/>
                  </a:lnTo>
                  <a:lnTo>
                    <a:pt x="1279874" y="1270016"/>
                  </a:lnTo>
                  <a:lnTo>
                    <a:pt x="1288447" y="1271731"/>
                  </a:lnTo>
                  <a:lnTo>
                    <a:pt x="1288875" y="1283732"/>
                  </a:lnTo>
                  <a:lnTo>
                    <a:pt x="1300020" y="1284160"/>
                  </a:lnTo>
                  <a:lnTo>
                    <a:pt x="1297877" y="1293591"/>
                  </a:lnTo>
                  <a:lnTo>
                    <a:pt x="1288447" y="1290161"/>
                  </a:lnTo>
                  <a:lnTo>
                    <a:pt x="1291447" y="1302163"/>
                  </a:lnTo>
                  <a:lnTo>
                    <a:pt x="1286304" y="1306878"/>
                  </a:lnTo>
                  <a:lnTo>
                    <a:pt x="1289304" y="1312450"/>
                  </a:lnTo>
                  <a:lnTo>
                    <a:pt x="1281589" y="1321451"/>
                  </a:lnTo>
                  <a:lnTo>
                    <a:pt x="1273016" y="1317165"/>
                  </a:lnTo>
                  <a:lnTo>
                    <a:pt x="1272588" y="1302163"/>
                  </a:lnTo>
                  <a:lnTo>
                    <a:pt x="1262301" y="1310307"/>
                  </a:lnTo>
                  <a:lnTo>
                    <a:pt x="1261872" y="1300448"/>
                  </a:lnTo>
                  <a:lnTo>
                    <a:pt x="1256300" y="1296162"/>
                  </a:lnTo>
                  <a:lnTo>
                    <a:pt x="1259729" y="1290590"/>
                  </a:lnTo>
                  <a:lnTo>
                    <a:pt x="1255014" y="1286733"/>
                  </a:lnTo>
                  <a:lnTo>
                    <a:pt x="1275159" y="1264015"/>
                  </a:lnTo>
                  <a:lnTo>
                    <a:pt x="1270016" y="1252443"/>
                  </a:lnTo>
                  <a:lnTo>
                    <a:pt x="1266158" y="1256300"/>
                  </a:lnTo>
                  <a:lnTo>
                    <a:pt x="1261872" y="1254586"/>
                  </a:lnTo>
                  <a:lnTo>
                    <a:pt x="1266158" y="1249442"/>
                  </a:lnTo>
                  <a:lnTo>
                    <a:pt x="1259729" y="1246442"/>
                  </a:lnTo>
                  <a:lnTo>
                    <a:pt x="1267444" y="1247299"/>
                  </a:lnTo>
                  <a:lnTo>
                    <a:pt x="1274302" y="1234012"/>
                  </a:lnTo>
                  <a:close/>
                  <a:moveTo>
                    <a:pt x="1255871" y="1036844"/>
                  </a:moveTo>
                  <a:lnTo>
                    <a:pt x="1270445" y="1040273"/>
                  </a:lnTo>
                  <a:lnTo>
                    <a:pt x="1265730" y="1050560"/>
                  </a:lnTo>
                  <a:lnTo>
                    <a:pt x="1266587" y="1044559"/>
                  </a:lnTo>
                  <a:lnTo>
                    <a:pt x="1257586" y="1044559"/>
                  </a:lnTo>
                  <a:lnTo>
                    <a:pt x="1255871" y="1036844"/>
                  </a:lnTo>
                  <a:close/>
                  <a:moveTo>
                    <a:pt x="1246442" y="1184291"/>
                  </a:moveTo>
                  <a:lnTo>
                    <a:pt x="1252014" y="1187720"/>
                  </a:lnTo>
                  <a:lnTo>
                    <a:pt x="1254585" y="1197150"/>
                  </a:lnTo>
                  <a:lnTo>
                    <a:pt x="1249013" y="1195864"/>
                  </a:lnTo>
                  <a:lnTo>
                    <a:pt x="1244298" y="1201865"/>
                  </a:lnTo>
                  <a:lnTo>
                    <a:pt x="1240441" y="1197150"/>
                  </a:lnTo>
                  <a:lnTo>
                    <a:pt x="1234440" y="1202293"/>
                  </a:lnTo>
                  <a:lnTo>
                    <a:pt x="1228011" y="1201008"/>
                  </a:lnTo>
                  <a:lnTo>
                    <a:pt x="1230154" y="1189863"/>
                  </a:lnTo>
                  <a:lnTo>
                    <a:pt x="1234440" y="1191149"/>
                  </a:lnTo>
                  <a:lnTo>
                    <a:pt x="1237869" y="1185577"/>
                  </a:lnTo>
                  <a:lnTo>
                    <a:pt x="1238298" y="1189006"/>
                  </a:lnTo>
                  <a:lnTo>
                    <a:pt x="1239584" y="1190292"/>
                  </a:lnTo>
                  <a:lnTo>
                    <a:pt x="1240441" y="1184720"/>
                  </a:lnTo>
                  <a:lnTo>
                    <a:pt x="1246442" y="1184291"/>
                  </a:lnTo>
                  <a:close/>
                  <a:moveTo>
                    <a:pt x="1205722" y="1198865"/>
                  </a:moveTo>
                  <a:lnTo>
                    <a:pt x="1211294" y="1211723"/>
                  </a:lnTo>
                  <a:lnTo>
                    <a:pt x="1216009" y="1205722"/>
                  </a:lnTo>
                  <a:lnTo>
                    <a:pt x="1224153" y="1211723"/>
                  </a:lnTo>
                  <a:lnTo>
                    <a:pt x="1228011" y="1207437"/>
                  </a:lnTo>
                  <a:lnTo>
                    <a:pt x="1239584" y="1210437"/>
                  </a:lnTo>
                  <a:lnTo>
                    <a:pt x="1239155" y="1215580"/>
                  </a:lnTo>
                  <a:lnTo>
                    <a:pt x="1252871" y="1228011"/>
                  </a:lnTo>
                  <a:lnTo>
                    <a:pt x="1245156" y="1238298"/>
                  </a:lnTo>
                  <a:lnTo>
                    <a:pt x="1235726" y="1234012"/>
                  </a:lnTo>
                  <a:lnTo>
                    <a:pt x="1235726" y="1238726"/>
                  </a:lnTo>
                  <a:lnTo>
                    <a:pt x="1243870" y="1244299"/>
                  </a:lnTo>
                  <a:lnTo>
                    <a:pt x="1243870" y="1252443"/>
                  </a:lnTo>
                  <a:lnTo>
                    <a:pt x="1229725" y="1250728"/>
                  </a:lnTo>
                  <a:lnTo>
                    <a:pt x="1230582" y="1243013"/>
                  </a:lnTo>
                  <a:lnTo>
                    <a:pt x="1216438" y="1243870"/>
                  </a:lnTo>
                  <a:lnTo>
                    <a:pt x="1213437" y="1249442"/>
                  </a:lnTo>
                  <a:lnTo>
                    <a:pt x="1221153" y="1253728"/>
                  </a:lnTo>
                  <a:lnTo>
                    <a:pt x="1225010" y="1259301"/>
                  </a:lnTo>
                  <a:lnTo>
                    <a:pt x="1222439" y="1260586"/>
                  </a:lnTo>
                  <a:lnTo>
                    <a:pt x="1202722" y="1255871"/>
                  </a:lnTo>
                  <a:lnTo>
                    <a:pt x="1202293" y="1244299"/>
                  </a:lnTo>
                  <a:lnTo>
                    <a:pt x="1190292" y="1243870"/>
                  </a:lnTo>
                  <a:lnTo>
                    <a:pt x="1190292" y="1240012"/>
                  </a:lnTo>
                  <a:lnTo>
                    <a:pt x="1197578" y="1238298"/>
                  </a:lnTo>
                  <a:lnTo>
                    <a:pt x="1193721" y="1235298"/>
                  </a:lnTo>
                  <a:lnTo>
                    <a:pt x="1198864" y="1230582"/>
                  </a:lnTo>
                  <a:lnTo>
                    <a:pt x="1194149" y="1227582"/>
                  </a:lnTo>
                  <a:lnTo>
                    <a:pt x="1204008" y="1222010"/>
                  </a:lnTo>
                  <a:lnTo>
                    <a:pt x="1201007" y="1219438"/>
                  </a:lnTo>
                  <a:lnTo>
                    <a:pt x="1198436" y="1223724"/>
                  </a:lnTo>
                  <a:lnTo>
                    <a:pt x="1195864" y="1222010"/>
                  </a:lnTo>
                  <a:lnTo>
                    <a:pt x="1198007" y="1215580"/>
                  </a:lnTo>
                  <a:lnTo>
                    <a:pt x="1205722" y="1214723"/>
                  </a:lnTo>
                  <a:lnTo>
                    <a:pt x="1205294" y="1208723"/>
                  </a:lnTo>
                  <a:lnTo>
                    <a:pt x="1201007" y="1207437"/>
                  </a:lnTo>
                  <a:lnTo>
                    <a:pt x="1202722" y="1201865"/>
                  </a:lnTo>
                  <a:lnTo>
                    <a:pt x="1195435" y="1200150"/>
                  </a:lnTo>
                  <a:lnTo>
                    <a:pt x="1205722" y="1198865"/>
                  </a:lnTo>
                  <a:close/>
                  <a:moveTo>
                    <a:pt x="1184291" y="1250728"/>
                  </a:moveTo>
                  <a:lnTo>
                    <a:pt x="1196292" y="1258443"/>
                  </a:lnTo>
                  <a:lnTo>
                    <a:pt x="1196292" y="1264444"/>
                  </a:lnTo>
                  <a:lnTo>
                    <a:pt x="1208294" y="1262301"/>
                  </a:lnTo>
                  <a:lnTo>
                    <a:pt x="1212580" y="1271731"/>
                  </a:lnTo>
                  <a:lnTo>
                    <a:pt x="1214295" y="1264015"/>
                  </a:lnTo>
                  <a:lnTo>
                    <a:pt x="1220724" y="1263158"/>
                  </a:lnTo>
                  <a:lnTo>
                    <a:pt x="1237869" y="1267015"/>
                  </a:lnTo>
                  <a:lnTo>
                    <a:pt x="1240869" y="1271302"/>
                  </a:lnTo>
                  <a:lnTo>
                    <a:pt x="1249871" y="1267873"/>
                  </a:lnTo>
                  <a:lnTo>
                    <a:pt x="1248156" y="1274731"/>
                  </a:lnTo>
                  <a:lnTo>
                    <a:pt x="1252442" y="1276446"/>
                  </a:lnTo>
                  <a:lnTo>
                    <a:pt x="1245156" y="1284590"/>
                  </a:lnTo>
                  <a:lnTo>
                    <a:pt x="1235726" y="1272588"/>
                  </a:lnTo>
                  <a:lnTo>
                    <a:pt x="1235297" y="1286733"/>
                  </a:lnTo>
                  <a:lnTo>
                    <a:pt x="1225439" y="1269588"/>
                  </a:lnTo>
                  <a:lnTo>
                    <a:pt x="1222439" y="1276017"/>
                  </a:lnTo>
                  <a:lnTo>
                    <a:pt x="1215152" y="1275159"/>
                  </a:lnTo>
                  <a:lnTo>
                    <a:pt x="1213437" y="1287590"/>
                  </a:lnTo>
                  <a:lnTo>
                    <a:pt x="1204865" y="1288018"/>
                  </a:lnTo>
                  <a:lnTo>
                    <a:pt x="1202293" y="1296591"/>
                  </a:lnTo>
                  <a:lnTo>
                    <a:pt x="1189006" y="1305592"/>
                  </a:lnTo>
                  <a:lnTo>
                    <a:pt x="1173147" y="1310307"/>
                  </a:lnTo>
                  <a:lnTo>
                    <a:pt x="1166717" y="1306021"/>
                  </a:lnTo>
                  <a:lnTo>
                    <a:pt x="1161145" y="1309878"/>
                  </a:lnTo>
                  <a:lnTo>
                    <a:pt x="1161574" y="1301305"/>
                  </a:lnTo>
                  <a:lnTo>
                    <a:pt x="1153859" y="1292733"/>
                  </a:lnTo>
                  <a:lnTo>
                    <a:pt x="1158573" y="1288018"/>
                  </a:lnTo>
                  <a:lnTo>
                    <a:pt x="1154287" y="1285447"/>
                  </a:lnTo>
                  <a:lnTo>
                    <a:pt x="1159002" y="1279017"/>
                  </a:lnTo>
                  <a:lnTo>
                    <a:pt x="1154716" y="1271731"/>
                  </a:lnTo>
                  <a:lnTo>
                    <a:pt x="1184291" y="1250728"/>
                  </a:lnTo>
                  <a:close/>
                  <a:moveTo>
                    <a:pt x="1244298" y="1142714"/>
                  </a:moveTo>
                  <a:lnTo>
                    <a:pt x="1242584" y="1153859"/>
                  </a:lnTo>
                  <a:lnTo>
                    <a:pt x="1238726" y="1154287"/>
                  </a:lnTo>
                  <a:lnTo>
                    <a:pt x="1239155" y="1146572"/>
                  </a:lnTo>
                  <a:lnTo>
                    <a:pt x="1244298" y="1142714"/>
                  </a:lnTo>
                  <a:close/>
                  <a:moveTo>
                    <a:pt x="1226296" y="1317165"/>
                  </a:moveTo>
                  <a:lnTo>
                    <a:pt x="1234869" y="1327452"/>
                  </a:lnTo>
                  <a:lnTo>
                    <a:pt x="1235726" y="1334310"/>
                  </a:lnTo>
                  <a:lnTo>
                    <a:pt x="1218152" y="1332595"/>
                  </a:lnTo>
                  <a:lnTo>
                    <a:pt x="1223724" y="1326594"/>
                  </a:lnTo>
                  <a:lnTo>
                    <a:pt x="1220295" y="1318450"/>
                  </a:lnTo>
                  <a:lnTo>
                    <a:pt x="1226296" y="1317165"/>
                  </a:lnTo>
                  <a:close/>
                  <a:moveTo>
                    <a:pt x="1229725" y="1131570"/>
                  </a:moveTo>
                  <a:lnTo>
                    <a:pt x="1225439" y="1138428"/>
                  </a:lnTo>
                  <a:lnTo>
                    <a:pt x="1228439" y="1146143"/>
                  </a:lnTo>
                  <a:lnTo>
                    <a:pt x="1225010" y="1147000"/>
                  </a:lnTo>
                  <a:lnTo>
                    <a:pt x="1222439" y="1141429"/>
                  </a:lnTo>
                  <a:lnTo>
                    <a:pt x="1212580" y="1148715"/>
                  </a:lnTo>
                  <a:lnTo>
                    <a:pt x="1218581" y="1137571"/>
                  </a:lnTo>
                  <a:lnTo>
                    <a:pt x="1229725" y="1131570"/>
                  </a:lnTo>
                  <a:close/>
                  <a:moveTo>
                    <a:pt x="1204008" y="1151287"/>
                  </a:moveTo>
                  <a:lnTo>
                    <a:pt x="1210866" y="1153001"/>
                  </a:lnTo>
                  <a:lnTo>
                    <a:pt x="1209580" y="1159431"/>
                  </a:lnTo>
                  <a:lnTo>
                    <a:pt x="1184720" y="1160288"/>
                  </a:lnTo>
                  <a:lnTo>
                    <a:pt x="1186005" y="1152144"/>
                  </a:lnTo>
                  <a:lnTo>
                    <a:pt x="1204008" y="1151287"/>
                  </a:lnTo>
                  <a:close/>
                  <a:moveTo>
                    <a:pt x="1207865" y="1295734"/>
                  </a:moveTo>
                  <a:lnTo>
                    <a:pt x="1210008" y="1302592"/>
                  </a:lnTo>
                  <a:lnTo>
                    <a:pt x="1204865" y="1304306"/>
                  </a:lnTo>
                  <a:lnTo>
                    <a:pt x="1204865" y="1299162"/>
                  </a:lnTo>
                  <a:lnTo>
                    <a:pt x="1207865" y="1295734"/>
                  </a:lnTo>
                  <a:close/>
                  <a:moveTo>
                    <a:pt x="1203579" y="1185577"/>
                  </a:moveTo>
                  <a:lnTo>
                    <a:pt x="1209151" y="1189006"/>
                  </a:lnTo>
                  <a:lnTo>
                    <a:pt x="1205722" y="1193721"/>
                  </a:lnTo>
                  <a:lnTo>
                    <a:pt x="1201865" y="1187291"/>
                  </a:lnTo>
                  <a:lnTo>
                    <a:pt x="1203579" y="1185577"/>
                  </a:lnTo>
                  <a:close/>
                  <a:moveTo>
                    <a:pt x="1186863" y="1228011"/>
                  </a:moveTo>
                  <a:lnTo>
                    <a:pt x="1189863" y="1233583"/>
                  </a:lnTo>
                  <a:lnTo>
                    <a:pt x="1183862" y="1235726"/>
                  </a:lnTo>
                  <a:lnTo>
                    <a:pt x="1183434" y="1230154"/>
                  </a:lnTo>
                  <a:lnTo>
                    <a:pt x="1186863" y="1228011"/>
                  </a:lnTo>
                  <a:close/>
                  <a:moveTo>
                    <a:pt x="1156859" y="1228439"/>
                  </a:moveTo>
                  <a:lnTo>
                    <a:pt x="1160717" y="1233583"/>
                  </a:lnTo>
                  <a:lnTo>
                    <a:pt x="1167146" y="1233583"/>
                  </a:lnTo>
                  <a:lnTo>
                    <a:pt x="1159859" y="1240869"/>
                  </a:lnTo>
                  <a:lnTo>
                    <a:pt x="1160717" y="1245584"/>
                  </a:lnTo>
                  <a:lnTo>
                    <a:pt x="1151715" y="1245584"/>
                  </a:lnTo>
                  <a:lnTo>
                    <a:pt x="1144857" y="1255871"/>
                  </a:lnTo>
                  <a:lnTo>
                    <a:pt x="1140143" y="1254157"/>
                  </a:lnTo>
                  <a:lnTo>
                    <a:pt x="1156859" y="1228439"/>
                  </a:lnTo>
                  <a:close/>
                  <a:moveTo>
                    <a:pt x="1164574" y="1216010"/>
                  </a:moveTo>
                  <a:lnTo>
                    <a:pt x="1164574" y="1225011"/>
                  </a:lnTo>
                  <a:lnTo>
                    <a:pt x="1159431" y="1225439"/>
                  </a:lnTo>
                  <a:lnTo>
                    <a:pt x="1158573" y="1223724"/>
                  </a:lnTo>
                  <a:lnTo>
                    <a:pt x="1164574" y="1216010"/>
                  </a:lnTo>
                  <a:close/>
                  <a:moveTo>
                    <a:pt x="1137999" y="1240012"/>
                  </a:moveTo>
                  <a:lnTo>
                    <a:pt x="1141000" y="1246013"/>
                  </a:lnTo>
                  <a:lnTo>
                    <a:pt x="1134570" y="1255871"/>
                  </a:lnTo>
                  <a:lnTo>
                    <a:pt x="1128141" y="1241727"/>
                  </a:lnTo>
                  <a:lnTo>
                    <a:pt x="1137999" y="1240012"/>
                  </a:lnTo>
                  <a:close/>
                  <a:moveTo>
                    <a:pt x="1134570" y="1260158"/>
                  </a:moveTo>
                  <a:lnTo>
                    <a:pt x="1136714" y="1263587"/>
                  </a:lnTo>
                  <a:lnTo>
                    <a:pt x="1133285" y="1269159"/>
                  </a:lnTo>
                  <a:lnTo>
                    <a:pt x="1131570" y="1261015"/>
                  </a:lnTo>
                  <a:lnTo>
                    <a:pt x="1134570" y="1260158"/>
                  </a:lnTo>
                  <a:close/>
                  <a:moveTo>
                    <a:pt x="1125569" y="1090422"/>
                  </a:moveTo>
                  <a:lnTo>
                    <a:pt x="1135428" y="1091708"/>
                  </a:lnTo>
                  <a:lnTo>
                    <a:pt x="1131999" y="1105424"/>
                  </a:lnTo>
                  <a:lnTo>
                    <a:pt x="1125569" y="1095995"/>
                  </a:lnTo>
                  <a:lnTo>
                    <a:pt x="1125569" y="1090422"/>
                  </a:lnTo>
                  <a:close/>
                  <a:moveTo>
                    <a:pt x="1134142" y="1144857"/>
                  </a:moveTo>
                  <a:lnTo>
                    <a:pt x="1134142" y="1152144"/>
                  </a:lnTo>
                  <a:lnTo>
                    <a:pt x="1130713" y="1150430"/>
                  </a:lnTo>
                  <a:lnTo>
                    <a:pt x="1125141" y="1158145"/>
                  </a:lnTo>
                  <a:lnTo>
                    <a:pt x="1128570" y="1147000"/>
                  </a:lnTo>
                  <a:lnTo>
                    <a:pt x="1134142" y="1144857"/>
                  </a:lnTo>
                  <a:close/>
                  <a:moveTo>
                    <a:pt x="1087422" y="1195007"/>
                  </a:moveTo>
                  <a:lnTo>
                    <a:pt x="1089565" y="1208294"/>
                  </a:lnTo>
                  <a:lnTo>
                    <a:pt x="1085707" y="1210437"/>
                  </a:lnTo>
                  <a:lnTo>
                    <a:pt x="1084850" y="1196292"/>
                  </a:lnTo>
                  <a:lnTo>
                    <a:pt x="1087422" y="1195007"/>
                  </a:lnTo>
                  <a:close/>
                  <a:moveTo>
                    <a:pt x="1084421" y="971693"/>
                  </a:moveTo>
                  <a:lnTo>
                    <a:pt x="1088279" y="977694"/>
                  </a:lnTo>
                  <a:lnTo>
                    <a:pt x="1088279" y="979837"/>
                  </a:lnTo>
                  <a:lnTo>
                    <a:pt x="1082707" y="978551"/>
                  </a:lnTo>
                  <a:lnTo>
                    <a:pt x="1084421" y="971693"/>
                  </a:lnTo>
                  <a:close/>
                  <a:moveTo>
                    <a:pt x="953691" y="849964"/>
                  </a:moveTo>
                  <a:lnTo>
                    <a:pt x="954976" y="854678"/>
                  </a:lnTo>
                  <a:lnTo>
                    <a:pt x="959691" y="852107"/>
                  </a:lnTo>
                  <a:lnTo>
                    <a:pt x="966978" y="858108"/>
                  </a:lnTo>
                  <a:lnTo>
                    <a:pt x="969978" y="855964"/>
                  </a:lnTo>
                  <a:lnTo>
                    <a:pt x="986266" y="862394"/>
                  </a:lnTo>
                  <a:lnTo>
                    <a:pt x="986695" y="867109"/>
                  </a:lnTo>
                  <a:lnTo>
                    <a:pt x="995267" y="868394"/>
                  </a:lnTo>
                  <a:lnTo>
                    <a:pt x="1001697" y="877396"/>
                  </a:lnTo>
                  <a:lnTo>
                    <a:pt x="994839" y="882968"/>
                  </a:lnTo>
                  <a:lnTo>
                    <a:pt x="1006411" y="896255"/>
                  </a:lnTo>
                  <a:lnTo>
                    <a:pt x="1013270" y="898398"/>
                  </a:lnTo>
                  <a:lnTo>
                    <a:pt x="1014984" y="892398"/>
                  </a:lnTo>
                  <a:lnTo>
                    <a:pt x="1027414" y="889825"/>
                  </a:lnTo>
                  <a:lnTo>
                    <a:pt x="1021842" y="899255"/>
                  </a:lnTo>
                  <a:lnTo>
                    <a:pt x="1029557" y="896684"/>
                  </a:lnTo>
                  <a:lnTo>
                    <a:pt x="1036844" y="907399"/>
                  </a:lnTo>
                  <a:lnTo>
                    <a:pt x="1035129" y="911686"/>
                  </a:lnTo>
                  <a:lnTo>
                    <a:pt x="1041987" y="912971"/>
                  </a:lnTo>
                  <a:lnTo>
                    <a:pt x="1048417" y="924115"/>
                  </a:lnTo>
                  <a:lnTo>
                    <a:pt x="1055703" y="926688"/>
                  </a:lnTo>
                  <a:lnTo>
                    <a:pt x="1059561" y="936546"/>
                  </a:lnTo>
                  <a:lnTo>
                    <a:pt x="1051846" y="942118"/>
                  </a:lnTo>
                  <a:lnTo>
                    <a:pt x="1058275" y="946404"/>
                  </a:lnTo>
                  <a:lnTo>
                    <a:pt x="1056561" y="951976"/>
                  </a:lnTo>
                  <a:lnTo>
                    <a:pt x="1061276" y="957548"/>
                  </a:lnTo>
                  <a:lnTo>
                    <a:pt x="1056989" y="960549"/>
                  </a:lnTo>
                  <a:lnTo>
                    <a:pt x="1053560" y="952834"/>
                  </a:lnTo>
                  <a:lnTo>
                    <a:pt x="1044559" y="953691"/>
                  </a:lnTo>
                  <a:lnTo>
                    <a:pt x="1039844" y="960549"/>
                  </a:lnTo>
                  <a:lnTo>
                    <a:pt x="1042416" y="965264"/>
                  </a:lnTo>
                  <a:lnTo>
                    <a:pt x="1050989" y="966549"/>
                  </a:lnTo>
                  <a:lnTo>
                    <a:pt x="1049703" y="972979"/>
                  </a:lnTo>
                  <a:lnTo>
                    <a:pt x="1044131" y="973836"/>
                  </a:lnTo>
                  <a:lnTo>
                    <a:pt x="1039416" y="980694"/>
                  </a:lnTo>
                  <a:lnTo>
                    <a:pt x="1045416" y="994839"/>
                  </a:lnTo>
                  <a:lnTo>
                    <a:pt x="1035558" y="1002554"/>
                  </a:lnTo>
                  <a:lnTo>
                    <a:pt x="1026128" y="1021414"/>
                  </a:lnTo>
                  <a:lnTo>
                    <a:pt x="1020985" y="1021842"/>
                  </a:lnTo>
                  <a:lnTo>
                    <a:pt x="1020985" y="1036415"/>
                  </a:lnTo>
                  <a:lnTo>
                    <a:pt x="1013698" y="1038987"/>
                  </a:lnTo>
                  <a:lnTo>
                    <a:pt x="1010269" y="1035987"/>
                  </a:lnTo>
                  <a:lnTo>
                    <a:pt x="1008555" y="1030843"/>
                  </a:lnTo>
                  <a:lnTo>
                    <a:pt x="1013698" y="1029558"/>
                  </a:lnTo>
                  <a:lnTo>
                    <a:pt x="1008555" y="1022699"/>
                  </a:lnTo>
                  <a:lnTo>
                    <a:pt x="1012841" y="1021414"/>
                  </a:lnTo>
                  <a:lnTo>
                    <a:pt x="1007269" y="1011127"/>
                  </a:lnTo>
                  <a:lnTo>
                    <a:pt x="1007269" y="1017556"/>
                  </a:lnTo>
                  <a:lnTo>
                    <a:pt x="1000411" y="1016699"/>
                  </a:lnTo>
                  <a:lnTo>
                    <a:pt x="1003411" y="1035987"/>
                  </a:lnTo>
                  <a:lnTo>
                    <a:pt x="993981" y="1022699"/>
                  </a:lnTo>
                  <a:lnTo>
                    <a:pt x="996982" y="1032986"/>
                  </a:lnTo>
                  <a:lnTo>
                    <a:pt x="985838" y="1027414"/>
                  </a:lnTo>
                  <a:lnTo>
                    <a:pt x="982409" y="1032129"/>
                  </a:lnTo>
                  <a:lnTo>
                    <a:pt x="989266" y="1038559"/>
                  </a:lnTo>
                  <a:lnTo>
                    <a:pt x="982837" y="1042416"/>
                  </a:lnTo>
                  <a:lnTo>
                    <a:pt x="972550" y="1045417"/>
                  </a:lnTo>
                  <a:lnTo>
                    <a:pt x="972979" y="1039416"/>
                  </a:lnTo>
                  <a:lnTo>
                    <a:pt x="962263" y="1038987"/>
                  </a:lnTo>
                  <a:lnTo>
                    <a:pt x="958834" y="1048846"/>
                  </a:lnTo>
                  <a:lnTo>
                    <a:pt x="966121" y="1050131"/>
                  </a:lnTo>
                  <a:lnTo>
                    <a:pt x="964835" y="1057418"/>
                  </a:lnTo>
                  <a:lnTo>
                    <a:pt x="947690" y="1055704"/>
                  </a:lnTo>
                  <a:lnTo>
                    <a:pt x="939975" y="1065562"/>
                  </a:lnTo>
                  <a:lnTo>
                    <a:pt x="934831" y="1059990"/>
                  </a:lnTo>
                  <a:lnTo>
                    <a:pt x="933974" y="1064705"/>
                  </a:lnTo>
                  <a:lnTo>
                    <a:pt x="926687" y="1067276"/>
                  </a:lnTo>
                  <a:lnTo>
                    <a:pt x="912543" y="1063419"/>
                  </a:lnTo>
                  <a:lnTo>
                    <a:pt x="910828" y="1065562"/>
                  </a:lnTo>
                  <a:lnTo>
                    <a:pt x="918543" y="1065133"/>
                  </a:lnTo>
                  <a:lnTo>
                    <a:pt x="921544" y="1073706"/>
                  </a:lnTo>
                  <a:lnTo>
                    <a:pt x="899684" y="1077563"/>
                  </a:lnTo>
                  <a:lnTo>
                    <a:pt x="898398" y="1082278"/>
                  </a:lnTo>
                  <a:lnTo>
                    <a:pt x="893683" y="1082278"/>
                  </a:lnTo>
                  <a:lnTo>
                    <a:pt x="895398" y="1074563"/>
                  </a:lnTo>
                  <a:lnTo>
                    <a:pt x="888540" y="1080993"/>
                  </a:lnTo>
                  <a:lnTo>
                    <a:pt x="879539" y="1080993"/>
                  </a:lnTo>
                  <a:lnTo>
                    <a:pt x="874395" y="1076277"/>
                  </a:lnTo>
                  <a:lnTo>
                    <a:pt x="877395" y="1071134"/>
                  </a:lnTo>
                  <a:lnTo>
                    <a:pt x="871823" y="1066848"/>
                  </a:lnTo>
                  <a:lnTo>
                    <a:pt x="865394" y="1068991"/>
                  </a:lnTo>
                  <a:lnTo>
                    <a:pt x="866251" y="1074992"/>
                  </a:lnTo>
                  <a:lnTo>
                    <a:pt x="852106" y="1074992"/>
                  </a:lnTo>
                  <a:lnTo>
                    <a:pt x="859393" y="1068562"/>
                  </a:lnTo>
                  <a:lnTo>
                    <a:pt x="853392" y="1067705"/>
                  </a:lnTo>
                  <a:lnTo>
                    <a:pt x="860250" y="1064276"/>
                  </a:lnTo>
                  <a:lnTo>
                    <a:pt x="857250" y="1059132"/>
                  </a:lnTo>
                  <a:lnTo>
                    <a:pt x="866251" y="1053989"/>
                  </a:lnTo>
                  <a:lnTo>
                    <a:pt x="863679" y="1048846"/>
                  </a:lnTo>
                  <a:lnTo>
                    <a:pt x="854678" y="1048417"/>
                  </a:lnTo>
                  <a:lnTo>
                    <a:pt x="851249" y="1055275"/>
                  </a:lnTo>
                  <a:lnTo>
                    <a:pt x="840962" y="1052274"/>
                  </a:lnTo>
                  <a:lnTo>
                    <a:pt x="838391" y="1038987"/>
                  </a:lnTo>
                  <a:lnTo>
                    <a:pt x="821674" y="1019270"/>
                  </a:lnTo>
                  <a:lnTo>
                    <a:pt x="822531" y="1011984"/>
                  </a:lnTo>
                  <a:lnTo>
                    <a:pt x="827675" y="1011984"/>
                  </a:lnTo>
                  <a:lnTo>
                    <a:pt x="824246" y="1006840"/>
                  </a:lnTo>
                  <a:lnTo>
                    <a:pt x="830675" y="1003840"/>
                  </a:lnTo>
                  <a:lnTo>
                    <a:pt x="826818" y="998268"/>
                  </a:lnTo>
                  <a:lnTo>
                    <a:pt x="831104" y="998268"/>
                  </a:lnTo>
                  <a:lnTo>
                    <a:pt x="831533" y="993553"/>
                  </a:lnTo>
                  <a:lnTo>
                    <a:pt x="839676" y="986695"/>
                  </a:lnTo>
                  <a:lnTo>
                    <a:pt x="845677" y="985838"/>
                  </a:lnTo>
                  <a:lnTo>
                    <a:pt x="850392" y="991838"/>
                  </a:lnTo>
                  <a:lnTo>
                    <a:pt x="851249" y="983266"/>
                  </a:lnTo>
                  <a:lnTo>
                    <a:pt x="845249" y="981980"/>
                  </a:lnTo>
                  <a:lnTo>
                    <a:pt x="843534" y="975979"/>
                  </a:lnTo>
                  <a:lnTo>
                    <a:pt x="862394" y="967407"/>
                  </a:lnTo>
                  <a:lnTo>
                    <a:pt x="869251" y="958405"/>
                  </a:lnTo>
                  <a:lnTo>
                    <a:pt x="888540" y="951976"/>
                  </a:lnTo>
                  <a:lnTo>
                    <a:pt x="890254" y="941689"/>
                  </a:lnTo>
                  <a:lnTo>
                    <a:pt x="903970" y="923258"/>
                  </a:lnTo>
                  <a:lnTo>
                    <a:pt x="907828" y="926259"/>
                  </a:lnTo>
                  <a:lnTo>
                    <a:pt x="903541" y="938689"/>
                  </a:lnTo>
                  <a:lnTo>
                    <a:pt x="907828" y="942975"/>
                  </a:lnTo>
                  <a:lnTo>
                    <a:pt x="915972" y="940832"/>
                  </a:lnTo>
                  <a:lnTo>
                    <a:pt x="917686" y="935689"/>
                  </a:lnTo>
                  <a:lnTo>
                    <a:pt x="911685" y="932688"/>
                  </a:lnTo>
                  <a:lnTo>
                    <a:pt x="910400" y="926688"/>
                  </a:lnTo>
                  <a:lnTo>
                    <a:pt x="920686" y="920687"/>
                  </a:lnTo>
                  <a:lnTo>
                    <a:pt x="930974" y="921115"/>
                  </a:lnTo>
                  <a:lnTo>
                    <a:pt x="921544" y="910828"/>
                  </a:lnTo>
                  <a:lnTo>
                    <a:pt x="926687" y="905685"/>
                  </a:lnTo>
                  <a:lnTo>
                    <a:pt x="932259" y="906970"/>
                  </a:lnTo>
                  <a:lnTo>
                    <a:pt x="933117" y="897112"/>
                  </a:lnTo>
                  <a:lnTo>
                    <a:pt x="935260" y="902684"/>
                  </a:lnTo>
                  <a:lnTo>
                    <a:pt x="939975" y="902684"/>
                  </a:lnTo>
                  <a:lnTo>
                    <a:pt x="953262" y="877824"/>
                  </a:lnTo>
                  <a:lnTo>
                    <a:pt x="948976" y="870966"/>
                  </a:lnTo>
                  <a:lnTo>
                    <a:pt x="944690" y="873109"/>
                  </a:lnTo>
                  <a:lnTo>
                    <a:pt x="948119" y="857250"/>
                  </a:lnTo>
                  <a:lnTo>
                    <a:pt x="943404" y="855964"/>
                  </a:lnTo>
                  <a:lnTo>
                    <a:pt x="953691" y="849964"/>
                  </a:lnTo>
                  <a:close/>
                  <a:moveTo>
                    <a:pt x="1060418" y="568786"/>
                  </a:moveTo>
                  <a:lnTo>
                    <a:pt x="1050989" y="581215"/>
                  </a:lnTo>
                  <a:lnTo>
                    <a:pt x="1043702" y="581644"/>
                  </a:lnTo>
                  <a:lnTo>
                    <a:pt x="1047560" y="572214"/>
                  </a:lnTo>
                  <a:lnTo>
                    <a:pt x="1060418" y="568786"/>
                  </a:lnTo>
                  <a:close/>
                  <a:moveTo>
                    <a:pt x="1041130" y="660083"/>
                  </a:moveTo>
                  <a:lnTo>
                    <a:pt x="1045416" y="668227"/>
                  </a:lnTo>
                  <a:lnTo>
                    <a:pt x="1056989" y="674227"/>
                  </a:lnTo>
                  <a:lnTo>
                    <a:pt x="1053132" y="682800"/>
                  </a:lnTo>
                  <a:lnTo>
                    <a:pt x="1053560" y="682800"/>
                  </a:lnTo>
                  <a:lnTo>
                    <a:pt x="1054418" y="684085"/>
                  </a:lnTo>
                  <a:lnTo>
                    <a:pt x="1052703" y="685372"/>
                  </a:lnTo>
                  <a:lnTo>
                    <a:pt x="1052274" y="684514"/>
                  </a:lnTo>
                  <a:lnTo>
                    <a:pt x="1051846" y="686229"/>
                  </a:lnTo>
                  <a:lnTo>
                    <a:pt x="1046702" y="684514"/>
                  </a:lnTo>
                  <a:lnTo>
                    <a:pt x="1048417" y="679799"/>
                  </a:lnTo>
                  <a:lnTo>
                    <a:pt x="1043702" y="669513"/>
                  </a:lnTo>
                  <a:lnTo>
                    <a:pt x="1041130" y="670370"/>
                  </a:lnTo>
                  <a:lnTo>
                    <a:pt x="1041130" y="660083"/>
                  </a:lnTo>
                  <a:close/>
                  <a:moveTo>
                    <a:pt x="1050560" y="745379"/>
                  </a:moveTo>
                  <a:lnTo>
                    <a:pt x="1051417" y="749665"/>
                  </a:lnTo>
                  <a:lnTo>
                    <a:pt x="1055275" y="748379"/>
                  </a:lnTo>
                  <a:lnTo>
                    <a:pt x="1051846" y="752665"/>
                  </a:lnTo>
                  <a:lnTo>
                    <a:pt x="1055275" y="754380"/>
                  </a:lnTo>
                  <a:lnTo>
                    <a:pt x="1042845" y="765524"/>
                  </a:lnTo>
                  <a:lnTo>
                    <a:pt x="1035987" y="763810"/>
                  </a:lnTo>
                  <a:lnTo>
                    <a:pt x="1030843" y="756095"/>
                  </a:lnTo>
                  <a:lnTo>
                    <a:pt x="1032129" y="750094"/>
                  </a:lnTo>
                  <a:lnTo>
                    <a:pt x="1050560" y="745379"/>
                  </a:lnTo>
                  <a:close/>
                  <a:moveTo>
                    <a:pt x="996553" y="525494"/>
                  </a:moveTo>
                  <a:lnTo>
                    <a:pt x="1002125" y="527638"/>
                  </a:lnTo>
                  <a:lnTo>
                    <a:pt x="1000839" y="533638"/>
                  </a:lnTo>
                  <a:lnTo>
                    <a:pt x="1005126" y="532352"/>
                  </a:lnTo>
                  <a:lnTo>
                    <a:pt x="1007697" y="539639"/>
                  </a:lnTo>
                  <a:lnTo>
                    <a:pt x="1013698" y="540496"/>
                  </a:lnTo>
                  <a:lnTo>
                    <a:pt x="1016270" y="535781"/>
                  </a:lnTo>
                  <a:lnTo>
                    <a:pt x="1026986" y="538353"/>
                  </a:lnTo>
                  <a:lnTo>
                    <a:pt x="1029986" y="546068"/>
                  </a:lnTo>
                  <a:lnTo>
                    <a:pt x="1038987" y="549069"/>
                  </a:lnTo>
                  <a:lnTo>
                    <a:pt x="1037273" y="560642"/>
                  </a:lnTo>
                  <a:lnTo>
                    <a:pt x="1033844" y="552926"/>
                  </a:lnTo>
                  <a:lnTo>
                    <a:pt x="1027414" y="554212"/>
                  </a:lnTo>
                  <a:lnTo>
                    <a:pt x="1026128" y="560642"/>
                  </a:lnTo>
                  <a:lnTo>
                    <a:pt x="1018413" y="555927"/>
                  </a:lnTo>
                  <a:lnTo>
                    <a:pt x="1021413" y="567500"/>
                  </a:lnTo>
                  <a:lnTo>
                    <a:pt x="1011126" y="564071"/>
                  </a:lnTo>
                  <a:lnTo>
                    <a:pt x="1008126" y="567928"/>
                  </a:lnTo>
                  <a:lnTo>
                    <a:pt x="1017556" y="573500"/>
                  </a:lnTo>
                  <a:lnTo>
                    <a:pt x="1013698" y="579072"/>
                  </a:lnTo>
                  <a:lnTo>
                    <a:pt x="1008555" y="578215"/>
                  </a:lnTo>
                  <a:lnTo>
                    <a:pt x="1013270" y="584216"/>
                  </a:lnTo>
                  <a:lnTo>
                    <a:pt x="1040701" y="582073"/>
                  </a:lnTo>
                  <a:lnTo>
                    <a:pt x="1044131" y="585073"/>
                  </a:lnTo>
                  <a:lnTo>
                    <a:pt x="1039416" y="587216"/>
                  </a:lnTo>
                  <a:lnTo>
                    <a:pt x="1042845" y="594074"/>
                  </a:lnTo>
                  <a:lnTo>
                    <a:pt x="1052274" y="590217"/>
                  </a:lnTo>
                  <a:lnTo>
                    <a:pt x="1054418" y="603933"/>
                  </a:lnTo>
                  <a:lnTo>
                    <a:pt x="1047560" y="605219"/>
                  </a:lnTo>
                  <a:lnTo>
                    <a:pt x="1051417" y="621935"/>
                  </a:lnTo>
                  <a:lnTo>
                    <a:pt x="1043273" y="627079"/>
                  </a:lnTo>
                  <a:lnTo>
                    <a:pt x="1038558" y="623649"/>
                  </a:lnTo>
                  <a:lnTo>
                    <a:pt x="1036844" y="631793"/>
                  </a:lnTo>
                  <a:lnTo>
                    <a:pt x="1018842" y="624078"/>
                  </a:lnTo>
                  <a:lnTo>
                    <a:pt x="1018413" y="621078"/>
                  </a:lnTo>
                  <a:lnTo>
                    <a:pt x="1026557" y="619363"/>
                  </a:lnTo>
                  <a:lnTo>
                    <a:pt x="1032986" y="612077"/>
                  </a:lnTo>
                  <a:lnTo>
                    <a:pt x="1032558" y="605647"/>
                  </a:lnTo>
                  <a:lnTo>
                    <a:pt x="1026557" y="607362"/>
                  </a:lnTo>
                  <a:lnTo>
                    <a:pt x="1024414" y="598789"/>
                  </a:lnTo>
                  <a:lnTo>
                    <a:pt x="1015841" y="595360"/>
                  </a:lnTo>
                  <a:lnTo>
                    <a:pt x="1015841" y="590645"/>
                  </a:lnTo>
                  <a:lnTo>
                    <a:pt x="1010269" y="600504"/>
                  </a:lnTo>
                  <a:lnTo>
                    <a:pt x="1007269" y="592789"/>
                  </a:lnTo>
                  <a:lnTo>
                    <a:pt x="977265" y="590645"/>
                  </a:lnTo>
                  <a:lnTo>
                    <a:pt x="966549" y="605647"/>
                  </a:lnTo>
                  <a:lnTo>
                    <a:pt x="938689" y="596646"/>
                  </a:lnTo>
                  <a:lnTo>
                    <a:pt x="942975" y="581215"/>
                  </a:lnTo>
                  <a:lnTo>
                    <a:pt x="950690" y="586788"/>
                  </a:lnTo>
                  <a:lnTo>
                    <a:pt x="966121" y="589359"/>
                  </a:lnTo>
                  <a:lnTo>
                    <a:pt x="971264" y="585073"/>
                  </a:lnTo>
                  <a:lnTo>
                    <a:pt x="973407" y="573500"/>
                  </a:lnTo>
                  <a:lnTo>
                    <a:pt x="975979" y="582502"/>
                  </a:lnTo>
                  <a:lnTo>
                    <a:pt x="984123" y="582502"/>
                  </a:lnTo>
                  <a:lnTo>
                    <a:pt x="984552" y="576501"/>
                  </a:lnTo>
                  <a:lnTo>
                    <a:pt x="979408" y="573500"/>
                  </a:lnTo>
                  <a:lnTo>
                    <a:pt x="981551" y="559784"/>
                  </a:lnTo>
                  <a:lnTo>
                    <a:pt x="991410" y="564928"/>
                  </a:lnTo>
                  <a:lnTo>
                    <a:pt x="1000411" y="559784"/>
                  </a:lnTo>
                  <a:lnTo>
                    <a:pt x="996125" y="549497"/>
                  </a:lnTo>
                  <a:lnTo>
                    <a:pt x="981980" y="537067"/>
                  </a:lnTo>
                  <a:lnTo>
                    <a:pt x="996553" y="525494"/>
                  </a:lnTo>
                  <a:close/>
                  <a:moveTo>
                    <a:pt x="1046274" y="1019270"/>
                  </a:moveTo>
                  <a:lnTo>
                    <a:pt x="1052274" y="1023985"/>
                  </a:lnTo>
                  <a:lnTo>
                    <a:pt x="1050560" y="1028700"/>
                  </a:lnTo>
                  <a:lnTo>
                    <a:pt x="1044131" y="1026557"/>
                  </a:lnTo>
                  <a:lnTo>
                    <a:pt x="1046274" y="1019270"/>
                  </a:lnTo>
                  <a:close/>
                  <a:moveTo>
                    <a:pt x="1040701" y="684514"/>
                  </a:moveTo>
                  <a:lnTo>
                    <a:pt x="1039416" y="687943"/>
                  </a:lnTo>
                  <a:lnTo>
                    <a:pt x="1044131" y="699087"/>
                  </a:lnTo>
                  <a:lnTo>
                    <a:pt x="1037273" y="692658"/>
                  </a:lnTo>
                  <a:lnTo>
                    <a:pt x="1040701" y="684514"/>
                  </a:lnTo>
                  <a:close/>
                  <a:moveTo>
                    <a:pt x="1039416" y="535781"/>
                  </a:moveTo>
                  <a:lnTo>
                    <a:pt x="1043273" y="541782"/>
                  </a:lnTo>
                  <a:lnTo>
                    <a:pt x="1038558" y="546926"/>
                  </a:lnTo>
                  <a:lnTo>
                    <a:pt x="1032986" y="539639"/>
                  </a:lnTo>
                  <a:lnTo>
                    <a:pt x="1039416" y="535781"/>
                  </a:lnTo>
                  <a:close/>
                  <a:moveTo>
                    <a:pt x="1038987" y="1024414"/>
                  </a:moveTo>
                  <a:lnTo>
                    <a:pt x="1038130" y="1030843"/>
                  </a:lnTo>
                  <a:lnTo>
                    <a:pt x="1032558" y="1033415"/>
                  </a:lnTo>
                  <a:lnTo>
                    <a:pt x="1035129" y="1026128"/>
                  </a:lnTo>
                  <a:lnTo>
                    <a:pt x="1038987" y="1024414"/>
                  </a:lnTo>
                  <a:close/>
                  <a:moveTo>
                    <a:pt x="1016699" y="1414463"/>
                  </a:moveTo>
                  <a:lnTo>
                    <a:pt x="1025700" y="1417463"/>
                  </a:lnTo>
                  <a:lnTo>
                    <a:pt x="1030415" y="1422178"/>
                  </a:lnTo>
                  <a:lnTo>
                    <a:pt x="1025700" y="1424321"/>
                  </a:lnTo>
                  <a:lnTo>
                    <a:pt x="1011126" y="1417034"/>
                  </a:lnTo>
                  <a:lnTo>
                    <a:pt x="1016699" y="1414463"/>
                  </a:lnTo>
                  <a:close/>
                  <a:moveTo>
                    <a:pt x="1028700" y="650224"/>
                  </a:moveTo>
                  <a:lnTo>
                    <a:pt x="1027843" y="661797"/>
                  </a:lnTo>
                  <a:lnTo>
                    <a:pt x="1026986" y="662226"/>
                  </a:lnTo>
                  <a:lnTo>
                    <a:pt x="1023556" y="656654"/>
                  </a:lnTo>
                  <a:lnTo>
                    <a:pt x="1028700" y="650224"/>
                  </a:lnTo>
                  <a:close/>
                  <a:moveTo>
                    <a:pt x="1018413" y="630079"/>
                  </a:moveTo>
                  <a:lnTo>
                    <a:pt x="1023128" y="648510"/>
                  </a:lnTo>
                  <a:lnTo>
                    <a:pt x="1008126" y="653225"/>
                  </a:lnTo>
                  <a:lnTo>
                    <a:pt x="1009412" y="636937"/>
                  </a:lnTo>
                  <a:lnTo>
                    <a:pt x="1018413" y="630079"/>
                  </a:lnTo>
                  <a:close/>
                  <a:moveTo>
                    <a:pt x="973407" y="1454753"/>
                  </a:moveTo>
                  <a:lnTo>
                    <a:pt x="987123" y="1463326"/>
                  </a:lnTo>
                  <a:lnTo>
                    <a:pt x="982837" y="1465041"/>
                  </a:lnTo>
                  <a:lnTo>
                    <a:pt x="988409" y="1466326"/>
                  </a:lnTo>
                  <a:lnTo>
                    <a:pt x="989266" y="1471898"/>
                  </a:lnTo>
                  <a:lnTo>
                    <a:pt x="1007697" y="1474042"/>
                  </a:lnTo>
                  <a:lnTo>
                    <a:pt x="1011126" y="1468041"/>
                  </a:lnTo>
                  <a:lnTo>
                    <a:pt x="1020556" y="1469755"/>
                  </a:lnTo>
                  <a:lnTo>
                    <a:pt x="1020985" y="1479614"/>
                  </a:lnTo>
                  <a:lnTo>
                    <a:pt x="1011126" y="1481757"/>
                  </a:lnTo>
                  <a:lnTo>
                    <a:pt x="1007269" y="1487757"/>
                  </a:lnTo>
                  <a:lnTo>
                    <a:pt x="1010269" y="1495473"/>
                  </a:lnTo>
                  <a:lnTo>
                    <a:pt x="1002125" y="1496330"/>
                  </a:lnTo>
                  <a:lnTo>
                    <a:pt x="994410" y="1478328"/>
                  </a:lnTo>
                  <a:lnTo>
                    <a:pt x="972979" y="1465469"/>
                  </a:lnTo>
                  <a:lnTo>
                    <a:pt x="976836" y="1463326"/>
                  </a:lnTo>
                  <a:lnTo>
                    <a:pt x="972550" y="1460754"/>
                  </a:lnTo>
                  <a:lnTo>
                    <a:pt x="973407" y="1454753"/>
                  </a:lnTo>
                  <a:close/>
                  <a:moveTo>
                    <a:pt x="1013270" y="656225"/>
                  </a:moveTo>
                  <a:lnTo>
                    <a:pt x="1015841" y="663512"/>
                  </a:lnTo>
                  <a:lnTo>
                    <a:pt x="1020128" y="661369"/>
                  </a:lnTo>
                  <a:lnTo>
                    <a:pt x="1020985" y="663083"/>
                  </a:lnTo>
                  <a:lnTo>
                    <a:pt x="1008983" y="678085"/>
                  </a:lnTo>
                  <a:lnTo>
                    <a:pt x="1012841" y="680657"/>
                  </a:lnTo>
                  <a:lnTo>
                    <a:pt x="1010269" y="685372"/>
                  </a:lnTo>
                  <a:lnTo>
                    <a:pt x="1000839" y="680228"/>
                  </a:lnTo>
                  <a:lnTo>
                    <a:pt x="999554" y="673370"/>
                  </a:lnTo>
                  <a:lnTo>
                    <a:pt x="1002554" y="662654"/>
                  </a:lnTo>
                  <a:lnTo>
                    <a:pt x="1007697" y="663512"/>
                  </a:lnTo>
                  <a:lnTo>
                    <a:pt x="1013270" y="656225"/>
                  </a:lnTo>
                  <a:close/>
                  <a:moveTo>
                    <a:pt x="1018842" y="871395"/>
                  </a:moveTo>
                  <a:lnTo>
                    <a:pt x="1018413" y="876538"/>
                  </a:lnTo>
                  <a:lnTo>
                    <a:pt x="1009412" y="880396"/>
                  </a:lnTo>
                  <a:lnTo>
                    <a:pt x="1011984" y="873109"/>
                  </a:lnTo>
                  <a:lnTo>
                    <a:pt x="1018842" y="871395"/>
                  </a:lnTo>
                  <a:close/>
                  <a:moveTo>
                    <a:pt x="1012412" y="433769"/>
                  </a:moveTo>
                  <a:lnTo>
                    <a:pt x="1014555" y="441913"/>
                  </a:lnTo>
                  <a:lnTo>
                    <a:pt x="1009841" y="450056"/>
                  </a:lnTo>
                  <a:lnTo>
                    <a:pt x="1007697" y="435912"/>
                  </a:lnTo>
                  <a:lnTo>
                    <a:pt x="1012412" y="433769"/>
                  </a:lnTo>
                  <a:close/>
                  <a:moveTo>
                    <a:pt x="997839" y="851249"/>
                  </a:moveTo>
                  <a:lnTo>
                    <a:pt x="999982" y="854678"/>
                  </a:lnTo>
                  <a:lnTo>
                    <a:pt x="991838" y="858536"/>
                  </a:lnTo>
                  <a:lnTo>
                    <a:pt x="992696" y="853392"/>
                  </a:lnTo>
                  <a:lnTo>
                    <a:pt x="997839" y="851249"/>
                  </a:lnTo>
                  <a:close/>
                  <a:moveTo>
                    <a:pt x="993553" y="1040702"/>
                  </a:moveTo>
                  <a:lnTo>
                    <a:pt x="995267" y="1046703"/>
                  </a:lnTo>
                  <a:lnTo>
                    <a:pt x="989266" y="1050989"/>
                  </a:lnTo>
                  <a:lnTo>
                    <a:pt x="999982" y="1052703"/>
                  </a:lnTo>
                  <a:lnTo>
                    <a:pt x="998696" y="1061275"/>
                  </a:lnTo>
                  <a:lnTo>
                    <a:pt x="991410" y="1066848"/>
                  </a:lnTo>
                  <a:lnTo>
                    <a:pt x="984980" y="1061275"/>
                  </a:lnTo>
                  <a:lnTo>
                    <a:pt x="984980" y="1068991"/>
                  </a:lnTo>
                  <a:lnTo>
                    <a:pt x="980265" y="1070706"/>
                  </a:lnTo>
                  <a:lnTo>
                    <a:pt x="974693" y="1065991"/>
                  </a:lnTo>
                  <a:lnTo>
                    <a:pt x="978122" y="1046703"/>
                  </a:lnTo>
                  <a:lnTo>
                    <a:pt x="993553" y="1040702"/>
                  </a:lnTo>
                  <a:close/>
                  <a:moveTo>
                    <a:pt x="976836" y="478774"/>
                  </a:moveTo>
                  <a:lnTo>
                    <a:pt x="988838" y="486061"/>
                  </a:lnTo>
                  <a:lnTo>
                    <a:pt x="997839" y="509207"/>
                  </a:lnTo>
                  <a:lnTo>
                    <a:pt x="995696" y="514779"/>
                  </a:lnTo>
                  <a:lnTo>
                    <a:pt x="987981" y="510064"/>
                  </a:lnTo>
                  <a:lnTo>
                    <a:pt x="982837" y="512636"/>
                  </a:lnTo>
                  <a:lnTo>
                    <a:pt x="990552" y="503206"/>
                  </a:lnTo>
                  <a:lnTo>
                    <a:pt x="983266" y="495919"/>
                  </a:lnTo>
                  <a:lnTo>
                    <a:pt x="978980" y="497634"/>
                  </a:lnTo>
                  <a:lnTo>
                    <a:pt x="968264" y="481346"/>
                  </a:lnTo>
                  <a:lnTo>
                    <a:pt x="971264" y="479631"/>
                  </a:lnTo>
                  <a:lnTo>
                    <a:pt x="975122" y="483918"/>
                  </a:lnTo>
                  <a:lnTo>
                    <a:pt x="976836" y="478774"/>
                  </a:lnTo>
                  <a:close/>
                  <a:moveTo>
                    <a:pt x="993981" y="660083"/>
                  </a:moveTo>
                  <a:lnTo>
                    <a:pt x="997839" y="662654"/>
                  </a:lnTo>
                  <a:lnTo>
                    <a:pt x="997410" y="668227"/>
                  </a:lnTo>
                  <a:lnTo>
                    <a:pt x="986695" y="666940"/>
                  </a:lnTo>
                  <a:lnTo>
                    <a:pt x="993981" y="660083"/>
                  </a:lnTo>
                  <a:close/>
                  <a:moveTo>
                    <a:pt x="970407" y="825103"/>
                  </a:moveTo>
                  <a:lnTo>
                    <a:pt x="976836" y="829389"/>
                  </a:lnTo>
                  <a:lnTo>
                    <a:pt x="960977" y="830247"/>
                  </a:lnTo>
                  <a:lnTo>
                    <a:pt x="961406" y="827675"/>
                  </a:lnTo>
                  <a:lnTo>
                    <a:pt x="970407" y="825103"/>
                  </a:lnTo>
                  <a:close/>
                  <a:moveTo>
                    <a:pt x="959263" y="441484"/>
                  </a:moveTo>
                  <a:lnTo>
                    <a:pt x="970407" y="445770"/>
                  </a:lnTo>
                  <a:lnTo>
                    <a:pt x="970836" y="455200"/>
                  </a:lnTo>
                  <a:lnTo>
                    <a:pt x="975122" y="457343"/>
                  </a:lnTo>
                  <a:lnTo>
                    <a:pt x="974265" y="472774"/>
                  </a:lnTo>
                  <a:lnTo>
                    <a:pt x="953691" y="473202"/>
                  </a:lnTo>
                  <a:lnTo>
                    <a:pt x="958406" y="466773"/>
                  </a:lnTo>
                  <a:lnTo>
                    <a:pt x="960977" y="450056"/>
                  </a:lnTo>
                  <a:lnTo>
                    <a:pt x="955834" y="442770"/>
                  </a:lnTo>
                  <a:lnTo>
                    <a:pt x="959263" y="441484"/>
                  </a:lnTo>
                  <a:close/>
                  <a:moveTo>
                    <a:pt x="965692" y="485632"/>
                  </a:moveTo>
                  <a:lnTo>
                    <a:pt x="971264" y="489061"/>
                  </a:lnTo>
                  <a:lnTo>
                    <a:pt x="968264" y="495919"/>
                  </a:lnTo>
                  <a:lnTo>
                    <a:pt x="964835" y="490776"/>
                  </a:lnTo>
                  <a:lnTo>
                    <a:pt x="965692" y="485632"/>
                  </a:lnTo>
                  <a:close/>
                  <a:moveTo>
                    <a:pt x="957120" y="372047"/>
                  </a:moveTo>
                  <a:lnTo>
                    <a:pt x="962263" y="373333"/>
                  </a:lnTo>
                  <a:lnTo>
                    <a:pt x="965264" y="380190"/>
                  </a:lnTo>
                  <a:lnTo>
                    <a:pt x="957120" y="375047"/>
                  </a:lnTo>
                  <a:lnTo>
                    <a:pt x="957120" y="372047"/>
                  </a:lnTo>
                  <a:close/>
                  <a:moveTo>
                    <a:pt x="942118" y="509635"/>
                  </a:moveTo>
                  <a:lnTo>
                    <a:pt x="948547" y="514779"/>
                  </a:lnTo>
                  <a:lnTo>
                    <a:pt x="958834" y="512207"/>
                  </a:lnTo>
                  <a:lnTo>
                    <a:pt x="960977" y="516493"/>
                  </a:lnTo>
                  <a:lnTo>
                    <a:pt x="957977" y="516922"/>
                  </a:lnTo>
                  <a:lnTo>
                    <a:pt x="958834" y="531495"/>
                  </a:lnTo>
                  <a:lnTo>
                    <a:pt x="953691" y="528066"/>
                  </a:lnTo>
                  <a:lnTo>
                    <a:pt x="946833" y="537067"/>
                  </a:lnTo>
                  <a:lnTo>
                    <a:pt x="933117" y="528066"/>
                  </a:lnTo>
                  <a:lnTo>
                    <a:pt x="932688" y="522065"/>
                  </a:lnTo>
                  <a:lnTo>
                    <a:pt x="942118" y="509635"/>
                  </a:lnTo>
                  <a:close/>
                  <a:moveTo>
                    <a:pt x="949404" y="490347"/>
                  </a:moveTo>
                  <a:lnTo>
                    <a:pt x="957120" y="495919"/>
                  </a:lnTo>
                  <a:lnTo>
                    <a:pt x="952405" y="503634"/>
                  </a:lnTo>
                  <a:lnTo>
                    <a:pt x="946404" y="502777"/>
                  </a:lnTo>
                  <a:lnTo>
                    <a:pt x="942118" y="496348"/>
                  </a:lnTo>
                  <a:lnTo>
                    <a:pt x="949404" y="490347"/>
                  </a:lnTo>
                  <a:close/>
                  <a:moveTo>
                    <a:pt x="942546" y="417481"/>
                  </a:moveTo>
                  <a:lnTo>
                    <a:pt x="948547" y="418767"/>
                  </a:lnTo>
                  <a:lnTo>
                    <a:pt x="952833" y="429054"/>
                  </a:lnTo>
                  <a:lnTo>
                    <a:pt x="949833" y="431625"/>
                  </a:lnTo>
                  <a:lnTo>
                    <a:pt x="939546" y="429482"/>
                  </a:lnTo>
                  <a:lnTo>
                    <a:pt x="942546" y="417481"/>
                  </a:lnTo>
                  <a:close/>
                  <a:moveTo>
                    <a:pt x="944261" y="445770"/>
                  </a:moveTo>
                  <a:lnTo>
                    <a:pt x="945547" y="450914"/>
                  </a:lnTo>
                  <a:lnTo>
                    <a:pt x="939117" y="452199"/>
                  </a:lnTo>
                  <a:lnTo>
                    <a:pt x="939546" y="448342"/>
                  </a:lnTo>
                  <a:lnTo>
                    <a:pt x="944261" y="445770"/>
                  </a:lnTo>
                  <a:close/>
                  <a:moveTo>
                    <a:pt x="923687" y="472774"/>
                  </a:moveTo>
                  <a:lnTo>
                    <a:pt x="925830" y="477060"/>
                  </a:lnTo>
                  <a:lnTo>
                    <a:pt x="930116" y="475345"/>
                  </a:lnTo>
                  <a:lnTo>
                    <a:pt x="927973" y="493776"/>
                  </a:lnTo>
                  <a:lnTo>
                    <a:pt x="927116" y="488204"/>
                  </a:lnTo>
                  <a:lnTo>
                    <a:pt x="921544" y="489919"/>
                  </a:lnTo>
                  <a:lnTo>
                    <a:pt x="923258" y="483489"/>
                  </a:lnTo>
                  <a:lnTo>
                    <a:pt x="916400" y="478774"/>
                  </a:lnTo>
                  <a:lnTo>
                    <a:pt x="923687" y="472774"/>
                  </a:lnTo>
                  <a:close/>
                  <a:moveTo>
                    <a:pt x="922401" y="812673"/>
                  </a:moveTo>
                  <a:lnTo>
                    <a:pt x="929259" y="815674"/>
                  </a:lnTo>
                  <a:lnTo>
                    <a:pt x="925830" y="822532"/>
                  </a:lnTo>
                  <a:lnTo>
                    <a:pt x="912543" y="819531"/>
                  </a:lnTo>
                  <a:lnTo>
                    <a:pt x="909114" y="814816"/>
                  </a:lnTo>
                  <a:lnTo>
                    <a:pt x="922401" y="812673"/>
                  </a:lnTo>
                  <a:close/>
                  <a:moveTo>
                    <a:pt x="923258" y="321898"/>
                  </a:moveTo>
                  <a:lnTo>
                    <a:pt x="928830" y="324469"/>
                  </a:lnTo>
                  <a:lnTo>
                    <a:pt x="925401" y="340328"/>
                  </a:lnTo>
                  <a:lnTo>
                    <a:pt x="919829" y="335185"/>
                  </a:lnTo>
                  <a:lnTo>
                    <a:pt x="924544" y="329184"/>
                  </a:lnTo>
                  <a:lnTo>
                    <a:pt x="919829" y="323612"/>
                  </a:lnTo>
                  <a:lnTo>
                    <a:pt x="923258" y="321898"/>
                  </a:lnTo>
                  <a:close/>
                  <a:moveTo>
                    <a:pt x="916829" y="390478"/>
                  </a:moveTo>
                  <a:lnTo>
                    <a:pt x="924973" y="396907"/>
                  </a:lnTo>
                  <a:lnTo>
                    <a:pt x="927116" y="409337"/>
                  </a:lnTo>
                  <a:lnTo>
                    <a:pt x="921115" y="408480"/>
                  </a:lnTo>
                  <a:lnTo>
                    <a:pt x="913829" y="394335"/>
                  </a:lnTo>
                  <a:lnTo>
                    <a:pt x="916829" y="390478"/>
                  </a:lnTo>
                  <a:close/>
                  <a:moveTo>
                    <a:pt x="912543" y="496776"/>
                  </a:moveTo>
                  <a:lnTo>
                    <a:pt x="922401" y="500205"/>
                  </a:lnTo>
                  <a:lnTo>
                    <a:pt x="924973" y="506635"/>
                  </a:lnTo>
                  <a:lnTo>
                    <a:pt x="915114" y="507921"/>
                  </a:lnTo>
                  <a:lnTo>
                    <a:pt x="915543" y="504063"/>
                  </a:lnTo>
                  <a:lnTo>
                    <a:pt x="908256" y="503634"/>
                  </a:lnTo>
                  <a:lnTo>
                    <a:pt x="912543" y="496776"/>
                  </a:lnTo>
                  <a:close/>
                  <a:moveTo>
                    <a:pt x="920686" y="303038"/>
                  </a:moveTo>
                  <a:lnTo>
                    <a:pt x="923687" y="306896"/>
                  </a:lnTo>
                  <a:lnTo>
                    <a:pt x="921115" y="314611"/>
                  </a:lnTo>
                  <a:lnTo>
                    <a:pt x="914686" y="310325"/>
                  </a:lnTo>
                  <a:lnTo>
                    <a:pt x="911685" y="314182"/>
                  </a:lnTo>
                  <a:lnTo>
                    <a:pt x="913829" y="319326"/>
                  </a:lnTo>
                  <a:lnTo>
                    <a:pt x="904827" y="321469"/>
                  </a:lnTo>
                  <a:lnTo>
                    <a:pt x="906113" y="308610"/>
                  </a:lnTo>
                  <a:lnTo>
                    <a:pt x="920686" y="303038"/>
                  </a:lnTo>
                  <a:close/>
                  <a:moveTo>
                    <a:pt x="918543" y="510064"/>
                  </a:moveTo>
                  <a:lnTo>
                    <a:pt x="923258" y="518208"/>
                  </a:lnTo>
                  <a:lnTo>
                    <a:pt x="922401" y="520351"/>
                  </a:lnTo>
                  <a:lnTo>
                    <a:pt x="913829" y="513064"/>
                  </a:lnTo>
                  <a:lnTo>
                    <a:pt x="918543" y="510064"/>
                  </a:lnTo>
                  <a:close/>
                  <a:moveTo>
                    <a:pt x="917258" y="434626"/>
                  </a:moveTo>
                  <a:lnTo>
                    <a:pt x="921115" y="441484"/>
                  </a:lnTo>
                  <a:lnTo>
                    <a:pt x="920686" y="443198"/>
                  </a:lnTo>
                  <a:lnTo>
                    <a:pt x="914257" y="442341"/>
                  </a:lnTo>
                  <a:lnTo>
                    <a:pt x="917258" y="434626"/>
                  </a:lnTo>
                  <a:close/>
                  <a:moveTo>
                    <a:pt x="876110" y="387477"/>
                  </a:moveTo>
                  <a:lnTo>
                    <a:pt x="883825" y="395621"/>
                  </a:lnTo>
                  <a:lnTo>
                    <a:pt x="889826" y="392621"/>
                  </a:lnTo>
                  <a:lnTo>
                    <a:pt x="903113" y="396907"/>
                  </a:lnTo>
                  <a:lnTo>
                    <a:pt x="901398" y="403765"/>
                  </a:lnTo>
                  <a:lnTo>
                    <a:pt x="908256" y="410194"/>
                  </a:lnTo>
                  <a:lnTo>
                    <a:pt x="913400" y="404194"/>
                  </a:lnTo>
                  <a:lnTo>
                    <a:pt x="919401" y="408908"/>
                  </a:lnTo>
                  <a:lnTo>
                    <a:pt x="914686" y="420481"/>
                  </a:lnTo>
                  <a:lnTo>
                    <a:pt x="919401" y="421767"/>
                  </a:lnTo>
                  <a:lnTo>
                    <a:pt x="915543" y="423910"/>
                  </a:lnTo>
                  <a:lnTo>
                    <a:pt x="916400" y="431197"/>
                  </a:lnTo>
                  <a:lnTo>
                    <a:pt x="909114" y="429911"/>
                  </a:lnTo>
                  <a:lnTo>
                    <a:pt x="905256" y="421767"/>
                  </a:lnTo>
                  <a:lnTo>
                    <a:pt x="900113" y="423482"/>
                  </a:lnTo>
                  <a:lnTo>
                    <a:pt x="896255" y="417909"/>
                  </a:lnTo>
                  <a:lnTo>
                    <a:pt x="894112" y="423910"/>
                  </a:lnTo>
                  <a:lnTo>
                    <a:pt x="891111" y="411909"/>
                  </a:lnTo>
                  <a:lnTo>
                    <a:pt x="889397" y="416195"/>
                  </a:lnTo>
                  <a:lnTo>
                    <a:pt x="885111" y="414052"/>
                  </a:lnTo>
                  <a:lnTo>
                    <a:pt x="877395" y="417909"/>
                  </a:lnTo>
                  <a:lnTo>
                    <a:pt x="870966" y="406765"/>
                  </a:lnTo>
                  <a:lnTo>
                    <a:pt x="858965" y="411480"/>
                  </a:lnTo>
                  <a:lnTo>
                    <a:pt x="861536" y="396907"/>
                  </a:lnTo>
                  <a:lnTo>
                    <a:pt x="876110" y="387477"/>
                  </a:lnTo>
                  <a:close/>
                  <a:moveTo>
                    <a:pt x="911257" y="515636"/>
                  </a:moveTo>
                  <a:lnTo>
                    <a:pt x="917258" y="522923"/>
                  </a:lnTo>
                  <a:lnTo>
                    <a:pt x="913829" y="525494"/>
                  </a:lnTo>
                  <a:lnTo>
                    <a:pt x="911257" y="522923"/>
                  </a:lnTo>
                  <a:lnTo>
                    <a:pt x="911257" y="515636"/>
                  </a:lnTo>
                  <a:close/>
                  <a:moveTo>
                    <a:pt x="915972" y="526352"/>
                  </a:moveTo>
                  <a:lnTo>
                    <a:pt x="914686" y="531495"/>
                  </a:lnTo>
                  <a:lnTo>
                    <a:pt x="912971" y="531067"/>
                  </a:lnTo>
                  <a:lnTo>
                    <a:pt x="907828" y="527209"/>
                  </a:lnTo>
                  <a:lnTo>
                    <a:pt x="915972" y="526352"/>
                  </a:lnTo>
                  <a:close/>
                  <a:moveTo>
                    <a:pt x="908685" y="732520"/>
                  </a:moveTo>
                  <a:lnTo>
                    <a:pt x="915543" y="742807"/>
                  </a:lnTo>
                  <a:lnTo>
                    <a:pt x="908256" y="744093"/>
                  </a:lnTo>
                  <a:lnTo>
                    <a:pt x="912543" y="754380"/>
                  </a:lnTo>
                  <a:lnTo>
                    <a:pt x="904827" y="760809"/>
                  </a:lnTo>
                  <a:lnTo>
                    <a:pt x="896684" y="747951"/>
                  </a:lnTo>
                  <a:lnTo>
                    <a:pt x="908685" y="732520"/>
                  </a:lnTo>
                  <a:close/>
                  <a:moveTo>
                    <a:pt x="914686" y="432911"/>
                  </a:moveTo>
                  <a:lnTo>
                    <a:pt x="914686" y="438484"/>
                  </a:lnTo>
                  <a:lnTo>
                    <a:pt x="910828" y="441484"/>
                  </a:lnTo>
                  <a:lnTo>
                    <a:pt x="910400" y="434197"/>
                  </a:lnTo>
                  <a:lnTo>
                    <a:pt x="914686" y="432911"/>
                  </a:lnTo>
                  <a:close/>
                  <a:moveTo>
                    <a:pt x="876110" y="767667"/>
                  </a:moveTo>
                  <a:lnTo>
                    <a:pt x="883396" y="770668"/>
                  </a:lnTo>
                  <a:lnTo>
                    <a:pt x="889397" y="780526"/>
                  </a:lnTo>
                  <a:lnTo>
                    <a:pt x="893683" y="777097"/>
                  </a:lnTo>
                  <a:lnTo>
                    <a:pt x="893683" y="783955"/>
                  </a:lnTo>
                  <a:lnTo>
                    <a:pt x="898827" y="782669"/>
                  </a:lnTo>
                  <a:lnTo>
                    <a:pt x="903970" y="789099"/>
                  </a:lnTo>
                  <a:lnTo>
                    <a:pt x="899684" y="795957"/>
                  </a:lnTo>
                  <a:lnTo>
                    <a:pt x="903970" y="798529"/>
                  </a:lnTo>
                  <a:lnTo>
                    <a:pt x="901398" y="801957"/>
                  </a:lnTo>
                  <a:lnTo>
                    <a:pt x="914257" y="797671"/>
                  </a:lnTo>
                  <a:lnTo>
                    <a:pt x="914686" y="804529"/>
                  </a:lnTo>
                  <a:lnTo>
                    <a:pt x="898827" y="809244"/>
                  </a:lnTo>
                  <a:lnTo>
                    <a:pt x="893255" y="818245"/>
                  </a:lnTo>
                  <a:lnTo>
                    <a:pt x="888968" y="818245"/>
                  </a:lnTo>
                  <a:lnTo>
                    <a:pt x="883825" y="810959"/>
                  </a:lnTo>
                  <a:lnTo>
                    <a:pt x="874395" y="815245"/>
                  </a:lnTo>
                  <a:lnTo>
                    <a:pt x="874824" y="821245"/>
                  </a:lnTo>
                  <a:lnTo>
                    <a:pt x="860679" y="819960"/>
                  </a:lnTo>
                  <a:lnTo>
                    <a:pt x="857250" y="825532"/>
                  </a:lnTo>
                  <a:lnTo>
                    <a:pt x="852964" y="824675"/>
                  </a:lnTo>
                  <a:lnTo>
                    <a:pt x="850821" y="822532"/>
                  </a:lnTo>
                  <a:lnTo>
                    <a:pt x="856393" y="817817"/>
                  </a:lnTo>
                  <a:lnTo>
                    <a:pt x="851249" y="811816"/>
                  </a:lnTo>
                  <a:lnTo>
                    <a:pt x="860250" y="798100"/>
                  </a:lnTo>
                  <a:lnTo>
                    <a:pt x="855536" y="791671"/>
                  </a:lnTo>
                  <a:lnTo>
                    <a:pt x="846963" y="797243"/>
                  </a:lnTo>
                  <a:lnTo>
                    <a:pt x="844820" y="788242"/>
                  </a:lnTo>
                  <a:lnTo>
                    <a:pt x="855107" y="787813"/>
                  </a:lnTo>
                  <a:lnTo>
                    <a:pt x="857679" y="779669"/>
                  </a:lnTo>
                  <a:lnTo>
                    <a:pt x="864537" y="784384"/>
                  </a:lnTo>
                  <a:lnTo>
                    <a:pt x="867966" y="773668"/>
                  </a:lnTo>
                  <a:lnTo>
                    <a:pt x="876110" y="767667"/>
                  </a:lnTo>
                  <a:close/>
                  <a:moveTo>
                    <a:pt x="913400" y="856393"/>
                  </a:moveTo>
                  <a:lnTo>
                    <a:pt x="909971" y="864537"/>
                  </a:lnTo>
                  <a:lnTo>
                    <a:pt x="903970" y="862822"/>
                  </a:lnTo>
                  <a:lnTo>
                    <a:pt x="908685" y="856393"/>
                  </a:lnTo>
                  <a:lnTo>
                    <a:pt x="913400" y="856393"/>
                  </a:lnTo>
                  <a:close/>
                  <a:moveTo>
                    <a:pt x="899684" y="542639"/>
                  </a:moveTo>
                  <a:lnTo>
                    <a:pt x="908685" y="551640"/>
                  </a:lnTo>
                  <a:lnTo>
                    <a:pt x="897541" y="564928"/>
                  </a:lnTo>
                  <a:lnTo>
                    <a:pt x="894969" y="557641"/>
                  </a:lnTo>
                  <a:lnTo>
                    <a:pt x="900970" y="555069"/>
                  </a:lnTo>
                  <a:lnTo>
                    <a:pt x="897112" y="545640"/>
                  </a:lnTo>
                  <a:lnTo>
                    <a:pt x="899684" y="542639"/>
                  </a:lnTo>
                  <a:close/>
                  <a:moveTo>
                    <a:pt x="864537" y="453914"/>
                  </a:moveTo>
                  <a:lnTo>
                    <a:pt x="872252" y="461629"/>
                  </a:lnTo>
                  <a:lnTo>
                    <a:pt x="874824" y="457772"/>
                  </a:lnTo>
                  <a:lnTo>
                    <a:pt x="887682" y="457772"/>
                  </a:lnTo>
                  <a:lnTo>
                    <a:pt x="894112" y="464630"/>
                  </a:lnTo>
                  <a:lnTo>
                    <a:pt x="900541" y="464201"/>
                  </a:lnTo>
                  <a:lnTo>
                    <a:pt x="901827" y="474059"/>
                  </a:lnTo>
                  <a:lnTo>
                    <a:pt x="898398" y="472774"/>
                  </a:lnTo>
                  <a:lnTo>
                    <a:pt x="893255" y="480060"/>
                  </a:lnTo>
                  <a:lnTo>
                    <a:pt x="886825" y="475345"/>
                  </a:lnTo>
                  <a:lnTo>
                    <a:pt x="882968" y="475345"/>
                  </a:lnTo>
                  <a:lnTo>
                    <a:pt x="882110" y="480489"/>
                  </a:lnTo>
                  <a:lnTo>
                    <a:pt x="875252" y="476203"/>
                  </a:lnTo>
                  <a:lnTo>
                    <a:pt x="873966" y="493348"/>
                  </a:lnTo>
                  <a:lnTo>
                    <a:pt x="856821" y="499348"/>
                  </a:lnTo>
                  <a:lnTo>
                    <a:pt x="866680" y="480060"/>
                  </a:lnTo>
                  <a:lnTo>
                    <a:pt x="864537" y="453914"/>
                  </a:lnTo>
                  <a:close/>
                  <a:moveTo>
                    <a:pt x="825960" y="667369"/>
                  </a:moveTo>
                  <a:lnTo>
                    <a:pt x="840105" y="675942"/>
                  </a:lnTo>
                  <a:lnTo>
                    <a:pt x="855107" y="671227"/>
                  </a:lnTo>
                  <a:lnTo>
                    <a:pt x="860679" y="684943"/>
                  </a:lnTo>
                  <a:lnTo>
                    <a:pt x="869251" y="690515"/>
                  </a:lnTo>
                  <a:lnTo>
                    <a:pt x="877395" y="685800"/>
                  </a:lnTo>
                  <a:lnTo>
                    <a:pt x="881682" y="689229"/>
                  </a:lnTo>
                  <a:lnTo>
                    <a:pt x="879539" y="685800"/>
                  </a:lnTo>
                  <a:lnTo>
                    <a:pt x="884682" y="684943"/>
                  </a:lnTo>
                  <a:lnTo>
                    <a:pt x="883825" y="692658"/>
                  </a:lnTo>
                  <a:lnTo>
                    <a:pt x="894540" y="699516"/>
                  </a:lnTo>
                  <a:lnTo>
                    <a:pt x="900970" y="718375"/>
                  </a:lnTo>
                  <a:lnTo>
                    <a:pt x="895826" y="724805"/>
                  </a:lnTo>
                  <a:lnTo>
                    <a:pt x="894540" y="741093"/>
                  </a:lnTo>
                  <a:lnTo>
                    <a:pt x="885111" y="740664"/>
                  </a:lnTo>
                  <a:lnTo>
                    <a:pt x="879539" y="735949"/>
                  </a:lnTo>
                  <a:lnTo>
                    <a:pt x="871395" y="739378"/>
                  </a:lnTo>
                  <a:lnTo>
                    <a:pt x="873966" y="730377"/>
                  </a:lnTo>
                  <a:lnTo>
                    <a:pt x="871823" y="723091"/>
                  </a:lnTo>
                  <a:lnTo>
                    <a:pt x="865394" y="720090"/>
                  </a:lnTo>
                  <a:lnTo>
                    <a:pt x="867966" y="714089"/>
                  </a:lnTo>
                  <a:lnTo>
                    <a:pt x="855964" y="714947"/>
                  </a:lnTo>
                  <a:lnTo>
                    <a:pt x="848678" y="726091"/>
                  </a:lnTo>
                  <a:lnTo>
                    <a:pt x="841820" y="723091"/>
                  </a:lnTo>
                  <a:lnTo>
                    <a:pt x="842677" y="719662"/>
                  </a:lnTo>
                  <a:lnTo>
                    <a:pt x="832818" y="720948"/>
                  </a:lnTo>
                  <a:lnTo>
                    <a:pt x="836247" y="704660"/>
                  </a:lnTo>
                  <a:lnTo>
                    <a:pt x="830247" y="707231"/>
                  </a:lnTo>
                  <a:lnTo>
                    <a:pt x="829818" y="698659"/>
                  </a:lnTo>
                  <a:lnTo>
                    <a:pt x="821246" y="699516"/>
                  </a:lnTo>
                  <a:lnTo>
                    <a:pt x="812244" y="708517"/>
                  </a:lnTo>
                  <a:lnTo>
                    <a:pt x="810959" y="699945"/>
                  </a:lnTo>
                  <a:lnTo>
                    <a:pt x="819531" y="690515"/>
                  </a:lnTo>
                  <a:lnTo>
                    <a:pt x="816102" y="678085"/>
                  </a:lnTo>
                  <a:lnTo>
                    <a:pt x="807530" y="676799"/>
                  </a:lnTo>
                  <a:lnTo>
                    <a:pt x="805386" y="673370"/>
                  </a:lnTo>
                  <a:lnTo>
                    <a:pt x="817817" y="672941"/>
                  </a:lnTo>
                  <a:lnTo>
                    <a:pt x="817817" y="678085"/>
                  </a:lnTo>
                  <a:lnTo>
                    <a:pt x="821674" y="678085"/>
                  </a:lnTo>
                  <a:lnTo>
                    <a:pt x="825960" y="667369"/>
                  </a:lnTo>
                  <a:close/>
                  <a:moveTo>
                    <a:pt x="889397" y="749665"/>
                  </a:moveTo>
                  <a:lnTo>
                    <a:pt x="899684" y="755238"/>
                  </a:lnTo>
                  <a:lnTo>
                    <a:pt x="899255" y="762095"/>
                  </a:lnTo>
                  <a:lnTo>
                    <a:pt x="885111" y="757809"/>
                  </a:lnTo>
                  <a:lnTo>
                    <a:pt x="882110" y="750522"/>
                  </a:lnTo>
                  <a:lnTo>
                    <a:pt x="885968" y="752665"/>
                  </a:lnTo>
                  <a:lnTo>
                    <a:pt x="889397" y="749665"/>
                  </a:lnTo>
                  <a:close/>
                  <a:moveTo>
                    <a:pt x="895398" y="1168432"/>
                  </a:moveTo>
                  <a:lnTo>
                    <a:pt x="898827" y="1177433"/>
                  </a:lnTo>
                  <a:lnTo>
                    <a:pt x="890683" y="1190292"/>
                  </a:lnTo>
                  <a:lnTo>
                    <a:pt x="895826" y="1195007"/>
                  </a:lnTo>
                  <a:lnTo>
                    <a:pt x="888968" y="1195864"/>
                  </a:lnTo>
                  <a:lnTo>
                    <a:pt x="884682" y="1190721"/>
                  </a:lnTo>
                  <a:lnTo>
                    <a:pt x="895398" y="1168432"/>
                  </a:lnTo>
                  <a:close/>
                  <a:moveTo>
                    <a:pt x="894112" y="654939"/>
                  </a:moveTo>
                  <a:lnTo>
                    <a:pt x="895398" y="659654"/>
                  </a:lnTo>
                  <a:lnTo>
                    <a:pt x="892397" y="665226"/>
                  </a:lnTo>
                  <a:lnTo>
                    <a:pt x="889826" y="656654"/>
                  </a:lnTo>
                  <a:lnTo>
                    <a:pt x="894112" y="654939"/>
                  </a:lnTo>
                  <a:close/>
                  <a:moveTo>
                    <a:pt x="864965" y="421339"/>
                  </a:moveTo>
                  <a:lnTo>
                    <a:pt x="869251" y="422196"/>
                  </a:lnTo>
                  <a:lnTo>
                    <a:pt x="868394" y="425625"/>
                  </a:lnTo>
                  <a:lnTo>
                    <a:pt x="872681" y="422196"/>
                  </a:lnTo>
                  <a:lnTo>
                    <a:pt x="875252" y="429054"/>
                  </a:lnTo>
                  <a:lnTo>
                    <a:pt x="882539" y="426053"/>
                  </a:lnTo>
                  <a:lnTo>
                    <a:pt x="885111" y="432054"/>
                  </a:lnTo>
                  <a:lnTo>
                    <a:pt x="888968" y="429911"/>
                  </a:lnTo>
                  <a:lnTo>
                    <a:pt x="891969" y="433340"/>
                  </a:lnTo>
                  <a:lnTo>
                    <a:pt x="888111" y="441484"/>
                  </a:lnTo>
                  <a:lnTo>
                    <a:pt x="885111" y="440198"/>
                  </a:lnTo>
                  <a:lnTo>
                    <a:pt x="888968" y="444484"/>
                  </a:lnTo>
                  <a:lnTo>
                    <a:pt x="892397" y="439769"/>
                  </a:lnTo>
                  <a:lnTo>
                    <a:pt x="886396" y="449628"/>
                  </a:lnTo>
                  <a:lnTo>
                    <a:pt x="870537" y="449628"/>
                  </a:lnTo>
                  <a:lnTo>
                    <a:pt x="869251" y="451771"/>
                  </a:lnTo>
                  <a:lnTo>
                    <a:pt x="873109" y="453485"/>
                  </a:lnTo>
                  <a:lnTo>
                    <a:pt x="871823" y="454771"/>
                  </a:lnTo>
                  <a:lnTo>
                    <a:pt x="868394" y="452628"/>
                  </a:lnTo>
                  <a:lnTo>
                    <a:pt x="864108" y="445770"/>
                  </a:lnTo>
                  <a:lnTo>
                    <a:pt x="851678" y="451342"/>
                  </a:lnTo>
                  <a:lnTo>
                    <a:pt x="836676" y="447056"/>
                  </a:lnTo>
                  <a:lnTo>
                    <a:pt x="838391" y="439341"/>
                  </a:lnTo>
                  <a:lnTo>
                    <a:pt x="844820" y="441913"/>
                  </a:lnTo>
                  <a:lnTo>
                    <a:pt x="850392" y="429054"/>
                  </a:lnTo>
                  <a:lnTo>
                    <a:pt x="853821" y="433340"/>
                  </a:lnTo>
                  <a:lnTo>
                    <a:pt x="860250" y="428625"/>
                  </a:lnTo>
                  <a:lnTo>
                    <a:pt x="859822" y="421339"/>
                  </a:lnTo>
                  <a:lnTo>
                    <a:pt x="864537" y="424768"/>
                  </a:lnTo>
                  <a:lnTo>
                    <a:pt x="864965" y="421339"/>
                  </a:lnTo>
                  <a:close/>
                  <a:moveTo>
                    <a:pt x="861965" y="672941"/>
                  </a:moveTo>
                  <a:lnTo>
                    <a:pt x="856821" y="661797"/>
                  </a:lnTo>
                  <a:lnTo>
                    <a:pt x="838819" y="664369"/>
                  </a:lnTo>
                  <a:lnTo>
                    <a:pt x="832390" y="657511"/>
                  </a:lnTo>
                  <a:lnTo>
                    <a:pt x="820388" y="654082"/>
                  </a:lnTo>
                  <a:lnTo>
                    <a:pt x="822531" y="649795"/>
                  </a:lnTo>
                  <a:lnTo>
                    <a:pt x="830247" y="655796"/>
                  </a:lnTo>
                  <a:lnTo>
                    <a:pt x="834533" y="650653"/>
                  </a:lnTo>
                  <a:lnTo>
                    <a:pt x="846106" y="648938"/>
                  </a:lnTo>
                  <a:lnTo>
                    <a:pt x="849106" y="651939"/>
                  </a:lnTo>
                  <a:lnTo>
                    <a:pt x="852964" y="645938"/>
                  </a:lnTo>
                  <a:lnTo>
                    <a:pt x="858107" y="649367"/>
                  </a:lnTo>
                  <a:lnTo>
                    <a:pt x="865823" y="643795"/>
                  </a:lnTo>
                  <a:lnTo>
                    <a:pt x="871395" y="649367"/>
                  </a:lnTo>
                  <a:lnTo>
                    <a:pt x="871823" y="645938"/>
                  </a:lnTo>
                  <a:lnTo>
                    <a:pt x="884253" y="644224"/>
                  </a:lnTo>
                  <a:lnTo>
                    <a:pt x="891540" y="647652"/>
                  </a:lnTo>
                  <a:lnTo>
                    <a:pt x="880824" y="660940"/>
                  </a:lnTo>
                  <a:lnTo>
                    <a:pt x="885539" y="663512"/>
                  </a:lnTo>
                  <a:lnTo>
                    <a:pt x="882968" y="668655"/>
                  </a:lnTo>
                  <a:lnTo>
                    <a:pt x="886396" y="677656"/>
                  </a:lnTo>
                  <a:lnTo>
                    <a:pt x="874824" y="672513"/>
                  </a:lnTo>
                  <a:lnTo>
                    <a:pt x="865823" y="681085"/>
                  </a:lnTo>
                  <a:lnTo>
                    <a:pt x="862394" y="674227"/>
                  </a:lnTo>
                  <a:lnTo>
                    <a:pt x="860679" y="674656"/>
                  </a:lnTo>
                  <a:lnTo>
                    <a:pt x="861108" y="672941"/>
                  </a:lnTo>
                  <a:lnTo>
                    <a:pt x="861965" y="672941"/>
                  </a:lnTo>
                  <a:close/>
                  <a:moveTo>
                    <a:pt x="885111" y="485632"/>
                  </a:moveTo>
                  <a:lnTo>
                    <a:pt x="890683" y="501491"/>
                  </a:lnTo>
                  <a:lnTo>
                    <a:pt x="889397" y="502777"/>
                  </a:lnTo>
                  <a:lnTo>
                    <a:pt x="885539" y="503634"/>
                  </a:lnTo>
                  <a:lnTo>
                    <a:pt x="885111" y="485632"/>
                  </a:lnTo>
                  <a:close/>
                  <a:moveTo>
                    <a:pt x="880396" y="303895"/>
                  </a:moveTo>
                  <a:lnTo>
                    <a:pt x="890683" y="306038"/>
                  </a:lnTo>
                  <a:lnTo>
                    <a:pt x="877824" y="308181"/>
                  </a:lnTo>
                  <a:lnTo>
                    <a:pt x="875681" y="313325"/>
                  </a:lnTo>
                  <a:lnTo>
                    <a:pt x="858965" y="314611"/>
                  </a:lnTo>
                  <a:lnTo>
                    <a:pt x="854250" y="337757"/>
                  </a:lnTo>
                  <a:lnTo>
                    <a:pt x="850392" y="338614"/>
                  </a:lnTo>
                  <a:lnTo>
                    <a:pt x="854678" y="345900"/>
                  </a:lnTo>
                  <a:lnTo>
                    <a:pt x="849535" y="342900"/>
                  </a:lnTo>
                  <a:lnTo>
                    <a:pt x="843534" y="348044"/>
                  </a:lnTo>
                  <a:lnTo>
                    <a:pt x="840534" y="363474"/>
                  </a:lnTo>
                  <a:lnTo>
                    <a:pt x="857250" y="371189"/>
                  </a:lnTo>
                  <a:lnTo>
                    <a:pt x="851249" y="378476"/>
                  </a:lnTo>
                  <a:lnTo>
                    <a:pt x="845249" y="375476"/>
                  </a:lnTo>
                  <a:lnTo>
                    <a:pt x="851678" y="390049"/>
                  </a:lnTo>
                  <a:lnTo>
                    <a:pt x="838819" y="389192"/>
                  </a:lnTo>
                  <a:lnTo>
                    <a:pt x="844820" y="398621"/>
                  </a:lnTo>
                  <a:lnTo>
                    <a:pt x="839248" y="396478"/>
                  </a:lnTo>
                  <a:lnTo>
                    <a:pt x="839676" y="401193"/>
                  </a:lnTo>
                  <a:lnTo>
                    <a:pt x="834962" y="400336"/>
                  </a:lnTo>
                  <a:lnTo>
                    <a:pt x="834533" y="395621"/>
                  </a:lnTo>
                  <a:lnTo>
                    <a:pt x="819531" y="392621"/>
                  </a:lnTo>
                  <a:lnTo>
                    <a:pt x="819960" y="378905"/>
                  </a:lnTo>
                  <a:lnTo>
                    <a:pt x="806244" y="381048"/>
                  </a:lnTo>
                  <a:lnTo>
                    <a:pt x="809673" y="392621"/>
                  </a:lnTo>
                  <a:lnTo>
                    <a:pt x="804101" y="391335"/>
                  </a:lnTo>
                  <a:lnTo>
                    <a:pt x="804958" y="384048"/>
                  </a:lnTo>
                  <a:lnTo>
                    <a:pt x="797243" y="387049"/>
                  </a:lnTo>
                  <a:lnTo>
                    <a:pt x="792956" y="381476"/>
                  </a:lnTo>
                  <a:lnTo>
                    <a:pt x="788670" y="382762"/>
                  </a:lnTo>
                  <a:lnTo>
                    <a:pt x="789956" y="377619"/>
                  </a:lnTo>
                  <a:lnTo>
                    <a:pt x="802815" y="380190"/>
                  </a:lnTo>
                  <a:lnTo>
                    <a:pt x="805815" y="374190"/>
                  </a:lnTo>
                  <a:lnTo>
                    <a:pt x="798100" y="367760"/>
                  </a:lnTo>
                  <a:lnTo>
                    <a:pt x="792528" y="369904"/>
                  </a:lnTo>
                  <a:lnTo>
                    <a:pt x="792099" y="363045"/>
                  </a:lnTo>
                  <a:lnTo>
                    <a:pt x="799386" y="351901"/>
                  </a:lnTo>
                  <a:lnTo>
                    <a:pt x="804101" y="353616"/>
                  </a:lnTo>
                  <a:lnTo>
                    <a:pt x="798528" y="345900"/>
                  </a:lnTo>
                  <a:lnTo>
                    <a:pt x="821674" y="344615"/>
                  </a:lnTo>
                  <a:lnTo>
                    <a:pt x="850821" y="316325"/>
                  </a:lnTo>
                  <a:lnTo>
                    <a:pt x="853821" y="310325"/>
                  </a:lnTo>
                  <a:lnTo>
                    <a:pt x="850821" y="307324"/>
                  </a:lnTo>
                  <a:lnTo>
                    <a:pt x="855964" y="309896"/>
                  </a:lnTo>
                  <a:lnTo>
                    <a:pt x="869251" y="306467"/>
                  </a:lnTo>
                  <a:lnTo>
                    <a:pt x="874824" y="310753"/>
                  </a:lnTo>
                  <a:lnTo>
                    <a:pt x="880396" y="303895"/>
                  </a:lnTo>
                  <a:close/>
                  <a:moveTo>
                    <a:pt x="885968" y="240887"/>
                  </a:moveTo>
                  <a:lnTo>
                    <a:pt x="886396" y="244745"/>
                  </a:lnTo>
                  <a:lnTo>
                    <a:pt x="877824" y="251174"/>
                  </a:lnTo>
                  <a:lnTo>
                    <a:pt x="866251" y="251174"/>
                  </a:lnTo>
                  <a:lnTo>
                    <a:pt x="873109" y="243459"/>
                  </a:lnTo>
                  <a:lnTo>
                    <a:pt x="877824" y="246888"/>
                  </a:lnTo>
                  <a:lnTo>
                    <a:pt x="885968" y="240887"/>
                  </a:lnTo>
                  <a:close/>
                  <a:moveTo>
                    <a:pt x="875252" y="153876"/>
                  </a:moveTo>
                  <a:lnTo>
                    <a:pt x="883825" y="163735"/>
                  </a:lnTo>
                  <a:lnTo>
                    <a:pt x="885539" y="177022"/>
                  </a:lnTo>
                  <a:lnTo>
                    <a:pt x="880396" y="183452"/>
                  </a:lnTo>
                  <a:lnTo>
                    <a:pt x="873538" y="182594"/>
                  </a:lnTo>
                  <a:lnTo>
                    <a:pt x="876110" y="177022"/>
                  </a:lnTo>
                  <a:lnTo>
                    <a:pt x="866251" y="169307"/>
                  </a:lnTo>
                  <a:lnTo>
                    <a:pt x="875252" y="153876"/>
                  </a:lnTo>
                  <a:close/>
                  <a:moveTo>
                    <a:pt x="883396" y="620649"/>
                  </a:moveTo>
                  <a:lnTo>
                    <a:pt x="883825" y="628364"/>
                  </a:lnTo>
                  <a:lnTo>
                    <a:pt x="879539" y="630936"/>
                  </a:lnTo>
                  <a:lnTo>
                    <a:pt x="879967" y="623221"/>
                  </a:lnTo>
                  <a:lnTo>
                    <a:pt x="883396" y="620649"/>
                  </a:lnTo>
                  <a:close/>
                  <a:moveTo>
                    <a:pt x="847820" y="561928"/>
                  </a:moveTo>
                  <a:lnTo>
                    <a:pt x="866680" y="569643"/>
                  </a:lnTo>
                  <a:lnTo>
                    <a:pt x="870537" y="563213"/>
                  </a:lnTo>
                  <a:lnTo>
                    <a:pt x="873538" y="576501"/>
                  </a:lnTo>
                  <a:lnTo>
                    <a:pt x="879110" y="574358"/>
                  </a:lnTo>
                  <a:lnTo>
                    <a:pt x="882539" y="582502"/>
                  </a:lnTo>
                  <a:lnTo>
                    <a:pt x="861536" y="585073"/>
                  </a:lnTo>
                  <a:lnTo>
                    <a:pt x="861536" y="591503"/>
                  </a:lnTo>
                  <a:lnTo>
                    <a:pt x="874824" y="597075"/>
                  </a:lnTo>
                  <a:lnTo>
                    <a:pt x="875252" y="604790"/>
                  </a:lnTo>
                  <a:lnTo>
                    <a:pt x="862394" y="611648"/>
                  </a:lnTo>
                  <a:lnTo>
                    <a:pt x="852964" y="607362"/>
                  </a:lnTo>
                  <a:lnTo>
                    <a:pt x="846106" y="616792"/>
                  </a:lnTo>
                  <a:lnTo>
                    <a:pt x="853821" y="631365"/>
                  </a:lnTo>
                  <a:lnTo>
                    <a:pt x="850821" y="640794"/>
                  </a:lnTo>
                  <a:lnTo>
                    <a:pt x="830247" y="645938"/>
                  </a:lnTo>
                  <a:lnTo>
                    <a:pt x="831961" y="636937"/>
                  </a:lnTo>
                  <a:lnTo>
                    <a:pt x="827675" y="627936"/>
                  </a:lnTo>
                  <a:lnTo>
                    <a:pt x="814816" y="619363"/>
                  </a:lnTo>
                  <a:lnTo>
                    <a:pt x="815673" y="614648"/>
                  </a:lnTo>
                  <a:lnTo>
                    <a:pt x="801957" y="594074"/>
                  </a:lnTo>
                  <a:lnTo>
                    <a:pt x="815673" y="592789"/>
                  </a:lnTo>
                  <a:lnTo>
                    <a:pt x="825103" y="583359"/>
                  </a:lnTo>
                  <a:lnTo>
                    <a:pt x="831533" y="589788"/>
                  </a:lnTo>
                  <a:lnTo>
                    <a:pt x="847392" y="594503"/>
                  </a:lnTo>
                  <a:lnTo>
                    <a:pt x="851678" y="586788"/>
                  </a:lnTo>
                  <a:lnTo>
                    <a:pt x="843963" y="580358"/>
                  </a:lnTo>
                  <a:lnTo>
                    <a:pt x="842677" y="575644"/>
                  </a:lnTo>
                  <a:lnTo>
                    <a:pt x="847392" y="571786"/>
                  </a:lnTo>
                  <a:lnTo>
                    <a:pt x="843105" y="564928"/>
                  </a:lnTo>
                  <a:lnTo>
                    <a:pt x="847820" y="561928"/>
                  </a:lnTo>
                  <a:close/>
                  <a:moveTo>
                    <a:pt x="873966" y="631365"/>
                  </a:moveTo>
                  <a:lnTo>
                    <a:pt x="878681" y="633937"/>
                  </a:lnTo>
                  <a:lnTo>
                    <a:pt x="874395" y="644652"/>
                  </a:lnTo>
                  <a:lnTo>
                    <a:pt x="868823" y="637794"/>
                  </a:lnTo>
                  <a:lnTo>
                    <a:pt x="873966" y="631365"/>
                  </a:lnTo>
                  <a:close/>
                  <a:moveTo>
                    <a:pt x="871823" y="867109"/>
                  </a:moveTo>
                  <a:lnTo>
                    <a:pt x="877395" y="871395"/>
                  </a:lnTo>
                  <a:lnTo>
                    <a:pt x="873538" y="876538"/>
                  </a:lnTo>
                  <a:lnTo>
                    <a:pt x="868823" y="873109"/>
                  </a:lnTo>
                  <a:lnTo>
                    <a:pt x="871823" y="867109"/>
                  </a:lnTo>
                  <a:close/>
                  <a:moveTo>
                    <a:pt x="866251" y="354902"/>
                  </a:moveTo>
                  <a:lnTo>
                    <a:pt x="876538" y="357902"/>
                  </a:lnTo>
                  <a:lnTo>
                    <a:pt x="876110" y="366474"/>
                  </a:lnTo>
                  <a:lnTo>
                    <a:pt x="862822" y="366474"/>
                  </a:lnTo>
                  <a:lnTo>
                    <a:pt x="866251" y="354902"/>
                  </a:lnTo>
                  <a:close/>
                  <a:moveTo>
                    <a:pt x="868823" y="1164575"/>
                  </a:moveTo>
                  <a:lnTo>
                    <a:pt x="870109" y="1169289"/>
                  </a:lnTo>
                  <a:lnTo>
                    <a:pt x="873538" y="1173576"/>
                  </a:lnTo>
                  <a:lnTo>
                    <a:pt x="862822" y="1165860"/>
                  </a:lnTo>
                  <a:lnTo>
                    <a:pt x="868823" y="1164575"/>
                  </a:lnTo>
                  <a:close/>
                  <a:moveTo>
                    <a:pt x="869251" y="855964"/>
                  </a:moveTo>
                  <a:lnTo>
                    <a:pt x="872681" y="859822"/>
                  </a:lnTo>
                  <a:lnTo>
                    <a:pt x="869680" y="863251"/>
                  </a:lnTo>
                  <a:lnTo>
                    <a:pt x="861536" y="859822"/>
                  </a:lnTo>
                  <a:lnTo>
                    <a:pt x="869251" y="855964"/>
                  </a:lnTo>
                  <a:close/>
                  <a:moveTo>
                    <a:pt x="867966" y="742379"/>
                  </a:moveTo>
                  <a:lnTo>
                    <a:pt x="871823" y="747522"/>
                  </a:lnTo>
                  <a:lnTo>
                    <a:pt x="868823" y="753523"/>
                  </a:lnTo>
                  <a:lnTo>
                    <a:pt x="863251" y="749665"/>
                  </a:lnTo>
                  <a:lnTo>
                    <a:pt x="867966" y="742379"/>
                  </a:lnTo>
                  <a:close/>
                  <a:moveTo>
                    <a:pt x="863679" y="248603"/>
                  </a:moveTo>
                  <a:lnTo>
                    <a:pt x="862394" y="256318"/>
                  </a:lnTo>
                  <a:lnTo>
                    <a:pt x="866680" y="259747"/>
                  </a:lnTo>
                  <a:lnTo>
                    <a:pt x="857250" y="263176"/>
                  </a:lnTo>
                  <a:lnTo>
                    <a:pt x="857679" y="252460"/>
                  </a:lnTo>
                  <a:lnTo>
                    <a:pt x="863679" y="248603"/>
                  </a:lnTo>
                  <a:close/>
                  <a:moveTo>
                    <a:pt x="855964" y="728234"/>
                  </a:moveTo>
                  <a:lnTo>
                    <a:pt x="861108" y="730377"/>
                  </a:lnTo>
                  <a:lnTo>
                    <a:pt x="863679" y="735092"/>
                  </a:lnTo>
                  <a:lnTo>
                    <a:pt x="852535" y="735949"/>
                  </a:lnTo>
                  <a:lnTo>
                    <a:pt x="851249" y="728234"/>
                  </a:lnTo>
                  <a:lnTo>
                    <a:pt x="855964" y="728234"/>
                  </a:lnTo>
                  <a:close/>
                  <a:moveTo>
                    <a:pt x="850821" y="345900"/>
                  </a:moveTo>
                  <a:lnTo>
                    <a:pt x="855107" y="347186"/>
                  </a:lnTo>
                  <a:lnTo>
                    <a:pt x="852964" y="354044"/>
                  </a:lnTo>
                  <a:lnTo>
                    <a:pt x="858107" y="357045"/>
                  </a:lnTo>
                  <a:lnTo>
                    <a:pt x="856821" y="368189"/>
                  </a:lnTo>
                  <a:lnTo>
                    <a:pt x="843963" y="362188"/>
                  </a:lnTo>
                  <a:lnTo>
                    <a:pt x="851249" y="357045"/>
                  </a:lnTo>
                  <a:lnTo>
                    <a:pt x="850821" y="345900"/>
                  </a:lnTo>
                  <a:close/>
                  <a:moveTo>
                    <a:pt x="849535" y="814388"/>
                  </a:moveTo>
                  <a:lnTo>
                    <a:pt x="852106" y="820817"/>
                  </a:lnTo>
                  <a:lnTo>
                    <a:pt x="840105" y="819531"/>
                  </a:lnTo>
                  <a:lnTo>
                    <a:pt x="839248" y="815245"/>
                  </a:lnTo>
                  <a:lnTo>
                    <a:pt x="849535" y="814388"/>
                  </a:lnTo>
                  <a:close/>
                  <a:moveTo>
                    <a:pt x="842248" y="727805"/>
                  </a:moveTo>
                  <a:lnTo>
                    <a:pt x="845249" y="734663"/>
                  </a:lnTo>
                  <a:lnTo>
                    <a:pt x="834104" y="743664"/>
                  </a:lnTo>
                  <a:lnTo>
                    <a:pt x="828532" y="735092"/>
                  </a:lnTo>
                  <a:lnTo>
                    <a:pt x="842248" y="727805"/>
                  </a:lnTo>
                  <a:close/>
                  <a:moveTo>
                    <a:pt x="842677" y="197168"/>
                  </a:moveTo>
                  <a:lnTo>
                    <a:pt x="842248" y="207026"/>
                  </a:lnTo>
                  <a:lnTo>
                    <a:pt x="833676" y="209598"/>
                  </a:lnTo>
                  <a:lnTo>
                    <a:pt x="833676" y="203597"/>
                  </a:lnTo>
                  <a:lnTo>
                    <a:pt x="842677" y="197168"/>
                  </a:lnTo>
                  <a:close/>
                  <a:moveTo>
                    <a:pt x="797243" y="808387"/>
                  </a:moveTo>
                  <a:lnTo>
                    <a:pt x="810530" y="812673"/>
                  </a:lnTo>
                  <a:lnTo>
                    <a:pt x="813959" y="816959"/>
                  </a:lnTo>
                  <a:lnTo>
                    <a:pt x="810530" y="823818"/>
                  </a:lnTo>
                  <a:lnTo>
                    <a:pt x="818674" y="822103"/>
                  </a:lnTo>
                  <a:lnTo>
                    <a:pt x="822960" y="833247"/>
                  </a:lnTo>
                  <a:lnTo>
                    <a:pt x="832390" y="830247"/>
                  </a:lnTo>
                  <a:lnTo>
                    <a:pt x="833247" y="835819"/>
                  </a:lnTo>
                  <a:lnTo>
                    <a:pt x="825960" y="837533"/>
                  </a:lnTo>
                  <a:lnTo>
                    <a:pt x="835390" y="843106"/>
                  </a:lnTo>
                  <a:lnTo>
                    <a:pt x="833247" y="849535"/>
                  </a:lnTo>
                  <a:lnTo>
                    <a:pt x="841391" y="849535"/>
                  </a:lnTo>
                  <a:lnTo>
                    <a:pt x="834104" y="855107"/>
                  </a:lnTo>
                  <a:lnTo>
                    <a:pt x="835819" y="858965"/>
                  </a:lnTo>
                  <a:lnTo>
                    <a:pt x="821246" y="853392"/>
                  </a:lnTo>
                  <a:lnTo>
                    <a:pt x="819531" y="848249"/>
                  </a:lnTo>
                  <a:lnTo>
                    <a:pt x="809244" y="849106"/>
                  </a:lnTo>
                  <a:lnTo>
                    <a:pt x="810959" y="843534"/>
                  </a:lnTo>
                  <a:lnTo>
                    <a:pt x="807101" y="844820"/>
                  </a:lnTo>
                  <a:lnTo>
                    <a:pt x="806244" y="840963"/>
                  </a:lnTo>
                  <a:lnTo>
                    <a:pt x="810959" y="839677"/>
                  </a:lnTo>
                  <a:lnTo>
                    <a:pt x="805815" y="834962"/>
                  </a:lnTo>
                  <a:lnTo>
                    <a:pt x="807958" y="826818"/>
                  </a:lnTo>
                  <a:lnTo>
                    <a:pt x="790813" y="818245"/>
                  </a:lnTo>
                  <a:lnTo>
                    <a:pt x="791670" y="810530"/>
                  </a:lnTo>
                  <a:lnTo>
                    <a:pt x="797243" y="808387"/>
                  </a:lnTo>
                  <a:close/>
                  <a:moveTo>
                    <a:pt x="837533" y="1082707"/>
                  </a:moveTo>
                  <a:lnTo>
                    <a:pt x="839676" y="1089994"/>
                  </a:lnTo>
                  <a:lnTo>
                    <a:pt x="834962" y="1095995"/>
                  </a:lnTo>
                  <a:lnTo>
                    <a:pt x="834962" y="1086993"/>
                  </a:lnTo>
                  <a:lnTo>
                    <a:pt x="837533" y="1082707"/>
                  </a:lnTo>
                  <a:close/>
                  <a:moveTo>
                    <a:pt x="826389" y="1159431"/>
                  </a:moveTo>
                  <a:lnTo>
                    <a:pt x="830247" y="1163717"/>
                  </a:lnTo>
                  <a:lnTo>
                    <a:pt x="834962" y="1161145"/>
                  </a:lnTo>
                  <a:lnTo>
                    <a:pt x="837533" y="1169718"/>
                  </a:lnTo>
                  <a:lnTo>
                    <a:pt x="828532" y="1168003"/>
                  </a:lnTo>
                  <a:lnTo>
                    <a:pt x="826389" y="1159431"/>
                  </a:lnTo>
                  <a:close/>
                  <a:moveTo>
                    <a:pt x="802386" y="506635"/>
                  </a:moveTo>
                  <a:lnTo>
                    <a:pt x="807101" y="512207"/>
                  </a:lnTo>
                  <a:lnTo>
                    <a:pt x="812244" y="508778"/>
                  </a:lnTo>
                  <a:lnTo>
                    <a:pt x="820388" y="514350"/>
                  </a:lnTo>
                  <a:lnTo>
                    <a:pt x="816531" y="520779"/>
                  </a:lnTo>
                  <a:lnTo>
                    <a:pt x="819102" y="525494"/>
                  </a:lnTo>
                  <a:lnTo>
                    <a:pt x="829389" y="522923"/>
                  </a:lnTo>
                  <a:lnTo>
                    <a:pt x="823389" y="533210"/>
                  </a:lnTo>
                  <a:lnTo>
                    <a:pt x="835390" y="535353"/>
                  </a:lnTo>
                  <a:lnTo>
                    <a:pt x="822531" y="546926"/>
                  </a:lnTo>
                  <a:lnTo>
                    <a:pt x="826389" y="553784"/>
                  </a:lnTo>
                  <a:lnTo>
                    <a:pt x="834962" y="555069"/>
                  </a:lnTo>
                  <a:lnTo>
                    <a:pt x="834533" y="560213"/>
                  </a:lnTo>
                  <a:lnTo>
                    <a:pt x="824675" y="565785"/>
                  </a:lnTo>
                  <a:lnTo>
                    <a:pt x="821246" y="564499"/>
                  </a:lnTo>
                  <a:lnTo>
                    <a:pt x="824675" y="556784"/>
                  </a:lnTo>
                  <a:lnTo>
                    <a:pt x="820817" y="558927"/>
                  </a:lnTo>
                  <a:lnTo>
                    <a:pt x="818245" y="572214"/>
                  </a:lnTo>
                  <a:lnTo>
                    <a:pt x="822960" y="579930"/>
                  </a:lnTo>
                  <a:lnTo>
                    <a:pt x="806244" y="579072"/>
                  </a:lnTo>
                  <a:lnTo>
                    <a:pt x="809244" y="586359"/>
                  </a:lnTo>
                  <a:lnTo>
                    <a:pt x="797671" y="589359"/>
                  </a:lnTo>
                  <a:lnTo>
                    <a:pt x="795099" y="582930"/>
                  </a:lnTo>
                  <a:lnTo>
                    <a:pt x="788670" y="584645"/>
                  </a:lnTo>
                  <a:lnTo>
                    <a:pt x="792956" y="596646"/>
                  </a:lnTo>
                  <a:lnTo>
                    <a:pt x="789956" y="600075"/>
                  </a:lnTo>
                  <a:lnTo>
                    <a:pt x="780955" y="584216"/>
                  </a:lnTo>
                  <a:lnTo>
                    <a:pt x="775383" y="582930"/>
                  </a:lnTo>
                  <a:lnTo>
                    <a:pt x="773240" y="586788"/>
                  </a:lnTo>
                  <a:lnTo>
                    <a:pt x="774525" y="571357"/>
                  </a:lnTo>
                  <a:lnTo>
                    <a:pt x="762095" y="584216"/>
                  </a:lnTo>
                  <a:lnTo>
                    <a:pt x="753951" y="576929"/>
                  </a:lnTo>
                  <a:lnTo>
                    <a:pt x="750094" y="577787"/>
                  </a:lnTo>
                  <a:lnTo>
                    <a:pt x="753523" y="579072"/>
                  </a:lnTo>
                  <a:lnTo>
                    <a:pt x="750951" y="581215"/>
                  </a:lnTo>
                  <a:lnTo>
                    <a:pt x="745808" y="577358"/>
                  </a:lnTo>
                  <a:lnTo>
                    <a:pt x="736806" y="578644"/>
                  </a:lnTo>
                  <a:lnTo>
                    <a:pt x="741521" y="575644"/>
                  </a:lnTo>
                  <a:lnTo>
                    <a:pt x="738950" y="569214"/>
                  </a:lnTo>
                  <a:lnTo>
                    <a:pt x="729520" y="571786"/>
                  </a:lnTo>
                  <a:lnTo>
                    <a:pt x="729948" y="565785"/>
                  </a:lnTo>
                  <a:lnTo>
                    <a:pt x="747951" y="567928"/>
                  </a:lnTo>
                  <a:lnTo>
                    <a:pt x="752237" y="561499"/>
                  </a:lnTo>
                  <a:lnTo>
                    <a:pt x="750094" y="555069"/>
                  </a:lnTo>
                  <a:lnTo>
                    <a:pt x="758666" y="554212"/>
                  </a:lnTo>
                  <a:lnTo>
                    <a:pt x="767239" y="532352"/>
                  </a:lnTo>
                  <a:lnTo>
                    <a:pt x="773240" y="536639"/>
                  </a:lnTo>
                  <a:lnTo>
                    <a:pt x="782669" y="535353"/>
                  </a:lnTo>
                  <a:lnTo>
                    <a:pt x="786098" y="530209"/>
                  </a:lnTo>
                  <a:lnTo>
                    <a:pt x="783527" y="525494"/>
                  </a:lnTo>
                  <a:lnTo>
                    <a:pt x="788241" y="525066"/>
                  </a:lnTo>
                  <a:lnTo>
                    <a:pt x="791670" y="534924"/>
                  </a:lnTo>
                  <a:lnTo>
                    <a:pt x="800243" y="533210"/>
                  </a:lnTo>
                  <a:lnTo>
                    <a:pt x="805386" y="525066"/>
                  </a:lnTo>
                  <a:lnTo>
                    <a:pt x="802386" y="506635"/>
                  </a:lnTo>
                  <a:close/>
                  <a:moveTo>
                    <a:pt x="827675" y="868823"/>
                  </a:moveTo>
                  <a:lnTo>
                    <a:pt x="833247" y="882539"/>
                  </a:lnTo>
                  <a:lnTo>
                    <a:pt x="817817" y="881253"/>
                  </a:lnTo>
                  <a:lnTo>
                    <a:pt x="820388" y="891112"/>
                  </a:lnTo>
                  <a:lnTo>
                    <a:pt x="813102" y="896684"/>
                  </a:lnTo>
                  <a:lnTo>
                    <a:pt x="804101" y="899255"/>
                  </a:lnTo>
                  <a:lnTo>
                    <a:pt x="801100" y="896255"/>
                  </a:lnTo>
                  <a:lnTo>
                    <a:pt x="802386" y="902684"/>
                  </a:lnTo>
                  <a:lnTo>
                    <a:pt x="796385" y="901827"/>
                  </a:lnTo>
                  <a:lnTo>
                    <a:pt x="795957" y="905685"/>
                  </a:lnTo>
                  <a:lnTo>
                    <a:pt x="771096" y="901399"/>
                  </a:lnTo>
                  <a:lnTo>
                    <a:pt x="774525" y="891969"/>
                  </a:lnTo>
                  <a:lnTo>
                    <a:pt x="780955" y="898398"/>
                  </a:lnTo>
                  <a:lnTo>
                    <a:pt x="786956" y="898398"/>
                  </a:lnTo>
                  <a:lnTo>
                    <a:pt x="788670" y="890254"/>
                  </a:lnTo>
                  <a:lnTo>
                    <a:pt x="799814" y="888540"/>
                  </a:lnTo>
                  <a:lnTo>
                    <a:pt x="799386" y="882110"/>
                  </a:lnTo>
                  <a:lnTo>
                    <a:pt x="783527" y="878681"/>
                  </a:lnTo>
                  <a:lnTo>
                    <a:pt x="778812" y="884682"/>
                  </a:lnTo>
                  <a:lnTo>
                    <a:pt x="772811" y="885111"/>
                  </a:lnTo>
                  <a:lnTo>
                    <a:pt x="771525" y="880824"/>
                  </a:lnTo>
                  <a:lnTo>
                    <a:pt x="775811" y="875253"/>
                  </a:lnTo>
                  <a:lnTo>
                    <a:pt x="778812" y="877396"/>
                  </a:lnTo>
                  <a:lnTo>
                    <a:pt x="777954" y="873109"/>
                  </a:lnTo>
                  <a:lnTo>
                    <a:pt x="789527" y="871823"/>
                  </a:lnTo>
                  <a:lnTo>
                    <a:pt x="793385" y="877396"/>
                  </a:lnTo>
                  <a:lnTo>
                    <a:pt x="796814" y="874824"/>
                  </a:lnTo>
                  <a:lnTo>
                    <a:pt x="807101" y="879110"/>
                  </a:lnTo>
                  <a:lnTo>
                    <a:pt x="817817" y="869252"/>
                  </a:lnTo>
                  <a:lnTo>
                    <a:pt x="827675" y="868823"/>
                  </a:lnTo>
                  <a:close/>
                  <a:moveTo>
                    <a:pt x="779669" y="1112282"/>
                  </a:moveTo>
                  <a:lnTo>
                    <a:pt x="790385" y="1126855"/>
                  </a:lnTo>
                  <a:lnTo>
                    <a:pt x="819102" y="1119569"/>
                  </a:lnTo>
                  <a:lnTo>
                    <a:pt x="816959" y="1133285"/>
                  </a:lnTo>
                  <a:lnTo>
                    <a:pt x="822960" y="1142714"/>
                  </a:lnTo>
                  <a:lnTo>
                    <a:pt x="819960" y="1146143"/>
                  </a:lnTo>
                  <a:lnTo>
                    <a:pt x="824246" y="1155573"/>
                  </a:lnTo>
                  <a:lnTo>
                    <a:pt x="807101" y="1146143"/>
                  </a:lnTo>
                  <a:lnTo>
                    <a:pt x="801100" y="1156431"/>
                  </a:lnTo>
                  <a:lnTo>
                    <a:pt x="797243" y="1153001"/>
                  </a:lnTo>
                  <a:lnTo>
                    <a:pt x="797671" y="1141857"/>
                  </a:lnTo>
                  <a:lnTo>
                    <a:pt x="795957" y="1145715"/>
                  </a:lnTo>
                  <a:lnTo>
                    <a:pt x="789527" y="1144000"/>
                  </a:lnTo>
                  <a:lnTo>
                    <a:pt x="794671" y="1152144"/>
                  </a:lnTo>
                  <a:lnTo>
                    <a:pt x="792956" y="1156859"/>
                  </a:lnTo>
                  <a:lnTo>
                    <a:pt x="786956" y="1147000"/>
                  </a:lnTo>
                  <a:lnTo>
                    <a:pt x="765953" y="1145286"/>
                  </a:lnTo>
                  <a:lnTo>
                    <a:pt x="769382" y="1138428"/>
                  </a:lnTo>
                  <a:lnTo>
                    <a:pt x="765524" y="1135428"/>
                  </a:lnTo>
                  <a:lnTo>
                    <a:pt x="759952" y="1138857"/>
                  </a:lnTo>
                  <a:lnTo>
                    <a:pt x="759952" y="1134571"/>
                  </a:lnTo>
                  <a:lnTo>
                    <a:pt x="774097" y="1124284"/>
                  </a:lnTo>
                  <a:lnTo>
                    <a:pt x="765096" y="1119997"/>
                  </a:lnTo>
                  <a:lnTo>
                    <a:pt x="768525" y="1117854"/>
                  </a:lnTo>
                  <a:lnTo>
                    <a:pt x="772382" y="1121283"/>
                  </a:lnTo>
                  <a:lnTo>
                    <a:pt x="775811" y="1118283"/>
                  </a:lnTo>
                  <a:lnTo>
                    <a:pt x="771954" y="1114854"/>
                  </a:lnTo>
                  <a:lnTo>
                    <a:pt x="779669" y="1112282"/>
                  </a:lnTo>
                  <a:close/>
                  <a:moveTo>
                    <a:pt x="819102" y="942118"/>
                  </a:moveTo>
                  <a:lnTo>
                    <a:pt x="819960" y="948547"/>
                  </a:lnTo>
                  <a:lnTo>
                    <a:pt x="815245" y="951119"/>
                  </a:lnTo>
                  <a:lnTo>
                    <a:pt x="813530" y="944261"/>
                  </a:lnTo>
                  <a:lnTo>
                    <a:pt x="819102" y="942118"/>
                  </a:lnTo>
                  <a:close/>
                  <a:moveTo>
                    <a:pt x="815245" y="726091"/>
                  </a:moveTo>
                  <a:lnTo>
                    <a:pt x="819960" y="730806"/>
                  </a:lnTo>
                  <a:lnTo>
                    <a:pt x="817817" y="734663"/>
                  </a:lnTo>
                  <a:lnTo>
                    <a:pt x="812244" y="729091"/>
                  </a:lnTo>
                  <a:lnTo>
                    <a:pt x="815245" y="726091"/>
                  </a:lnTo>
                  <a:close/>
                  <a:moveTo>
                    <a:pt x="810959" y="633079"/>
                  </a:moveTo>
                  <a:lnTo>
                    <a:pt x="818674" y="644652"/>
                  </a:lnTo>
                  <a:lnTo>
                    <a:pt x="816102" y="648081"/>
                  </a:lnTo>
                  <a:lnTo>
                    <a:pt x="809244" y="642080"/>
                  </a:lnTo>
                  <a:lnTo>
                    <a:pt x="807101" y="634794"/>
                  </a:lnTo>
                  <a:lnTo>
                    <a:pt x="810959" y="633079"/>
                  </a:lnTo>
                  <a:close/>
                  <a:moveTo>
                    <a:pt x="817388" y="1180433"/>
                  </a:moveTo>
                  <a:lnTo>
                    <a:pt x="818245" y="1186434"/>
                  </a:lnTo>
                  <a:lnTo>
                    <a:pt x="810530" y="1187720"/>
                  </a:lnTo>
                  <a:lnTo>
                    <a:pt x="808387" y="1183863"/>
                  </a:lnTo>
                  <a:lnTo>
                    <a:pt x="817388" y="1180433"/>
                  </a:lnTo>
                  <a:close/>
                  <a:moveTo>
                    <a:pt x="816959" y="749237"/>
                  </a:moveTo>
                  <a:lnTo>
                    <a:pt x="816531" y="755238"/>
                  </a:lnTo>
                  <a:lnTo>
                    <a:pt x="806672" y="768953"/>
                  </a:lnTo>
                  <a:lnTo>
                    <a:pt x="804958" y="755666"/>
                  </a:lnTo>
                  <a:lnTo>
                    <a:pt x="816959" y="749237"/>
                  </a:lnTo>
                  <a:close/>
                  <a:moveTo>
                    <a:pt x="805815" y="335185"/>
                  </a:moveTo>
                  <a:lnTo>
                    <a:pt x="812244" y="340328"/>
                  </a:lnTo>
                  <a:lnTo>
                    <a:pt x="813102" y="342900"/>
                  </a:lnTo>
                  <a:lnTo>
                    <a:pt x="804958" y="339471"/>
                  </a:lnTo>
                  <a:lnTo>
                    <a:pt x="805815" y="335185"/>
                  </a:lnTo>
                  <a:close/>
                  <a:moveTo>
                    <a:pt x="806244" y="79296"/>
                  </a:moveTo>
                  <a:lnTo>
                    <a:pt x="809244" y="82725"/>
                  </a:lnTo>
                  <a:lnTo>
                    <a:pt x="799814" y="87868"/>
                  </a:lnTo>
                  <a:lnTo>
                    <a:pt x="795528" y="84868"/>
                  </a:lnTo>
                  <a:lnTo>
                    <a:pt x="798100" y="79724"/>
                  </a:lnTo>
                  <a:lnTo>
                    <a:pt x="806244" y="79296"/>
                  </a:lnTo>
                  <a:close/>
                  <a:moveTo>
                    <a:pt x="795528" y="937403"/>
                  </a:moveTo>
                  <a:lnTo>
                    <a:pt x="803672" y="944261"/>
                  </a:lnTo>
                  <a:lnTo>
                    <a:pt x="797671" y="947261"/>
                  </a:lnTo>
                  <a:lnTo>
                    <a:pt x="796814" y="953691"/>
                  </a:lnTo>
                  <a:lnTo>
                    <a:pt x="804529" y="951119"/>
                  </a:lnTo>
                  <a:lnTo>
                    <a:pt x="807101" y="954548"/>
                  </a:lnTo>
                  <a:lnTo>
                    <a:pt x="803243" y="960120"/>
                  </a:lnTo>
                  <a:lnTo>
                    <a:pt x="792956" y="962263"/>
                  </a:lnTo>
                  <a:lnTo>
                    <a:pt x="792956" y="967407"/>
                  </a:lnTo>
                  <a:lnTo>
                    <a:pt x="783955" y="975550"/>
                  </a:lnTo>
                  <a:lnTo>
                    <a:pt x="778383" y="973836"/>
                  </a:lnTo>
                  <a:lnTo>
                    <a:pt x="783955" y="964835"/>
                  </a:lnTo>
                  <a:lnTo>
                    <a:pt x="775383" y="951548"/>
                  </a:lnTo>
                  <a:lnTo>
                    <a:pt x="781812" y="955405"/>
                  </a:lnTo>
                  <a:lnTo>
                    <a:pt x="785670" y="944690"/>
                  </a:lnTo>
                  <a:lnTo>
                    <a:pt x="791242" y="942975"/>
                  </a:lnTo>
                  <a:lnTo>
                    <a:pt x="787813" y="939975"/>
                  </a:lnTo>
                  <a:lnTo>
                    <a:pt x="795528" y="937403"/>
                  </a:lnTo>
                  <a:close/>
                  <a:moveTo>
                    <a:pt x="793385" y="615077"/>
                  </a:moveTo>
                  <a:lnTo>
                    <a:pt x="796385" y="621078"/>
                  </a:lnTo>
                  <a:lnTo>
                    <a:pt x="806672" y="624935"/>
                  </a:lnTo>
                  <a:lnTo>
                    <a:pt x="806672" y="633079"/>
                  </a:lnTo>
                  <a:lnTo>
                    <a:pt x="792528" y="627079"/>
                  </a:lnTo>
                  <a:lnTo>
                    <a:pt x="789099" y="617220"/>
                  </a:lnTo>
                  <a:lnTo>
                    <a:pt x="793385" y="615077"/>
                  </a:lnTo>
                  <a:close/>
                  <a:moveTo>
                    <a:pt x="775383" y="802815"/>
                  </a:moveTo>
                  <a:lnTo>
                    <a:pt x="774525" y="810101"/>
                  </a:lnTo>
                  <a:lnTo>
                    <a:pt x="783955" y="809673"/>
                  </a:lnTo>
                  <a:lnTo>
                    <a:pt x="777097" y="818245"/>
                  </a:lnTo>
                  <a:lnTo>
                    <a:pt x="778812" y="831533"/>
                  </a:lnTo>
                  <a:lnTo>
                    <a:pt x="783098" y="828961"/>
                  </a:lnTo>
                  <a:lnTo>
                    <a:pt x="783527" y="837105"/>
                  </a:lnTo>
                  <a:lnTo>
                    <a:pt x="795957" y="833676"/>
                  </a:lnTo>
                  <a:lnTo>
                    <a:pt x="793814" y="850821"/>
                  </a:lnTo>
                  <a:lnTo>
                    <a:pt x="799814" y="845249"/>
                  </a:lnTo>
                  <a:lnTo>
                    <a:pt x="803672" y="854678"/>
                  </a:lnTo>
                  <a:lnTo>
                    <a:pt x="799814" y="865823"/>
                  </a:lnTo>
                  <a:lnTo>
                    <a:pt x="794242" y="865394"/>
                  </a:lnTo>
                  <a:lnTo>
                    <a:pt x="795957" y="869252"/>
                  </a:lnTo>
                  <a:lnTo>
                    <a:pt x="789956" y="862822"/>
                  </a:lnTo>
                  <a:lnTo>
                    <a:pt x="790385" y="866680"/>
                  </a:lnTo>
                  <a:lnTo>
                    <a:pt x="784812" y="868823"/>
                  </a:lnTo>
                  <a:lnTo>
                    <a:pt x="779669" y="860251"/>
                  </a:lnTo>
                  <a:lnTo>
                    <a:pt x="777954" y="864965"/>
                  </a:lnTo>
                  <a:lnTo>
                    <a:pt x="771954" y="865394"/>
                  </a:lnTo>
                  <a:lnTo>
                    <a:pt x="774525" y="871395"/>
                  </a:lnTo>
                  <a:lnTo>
                    <a:pt x="766382" y="872680"/>
                  </a:lnTo>
                  <a:lnTo>
                    <a:pt x="768953" y="862394"/>
                  </a:lnTo>
                  <a:lnTo>
                    <a:pt x="764667" y="861536"/>
                  </a:lnTo>
                  <a:lnTo>
                    <a:pt x="767667" y="858536"/>
                  </a:lnTo>
                  <a:lnTo>
                    <a:pt x="763810" y="858108"/>
                  </a:lnTo>
                  <a:lnTo>
                    <a:pt x="762953" y="851678"/>
                  </a:lnTo>
                  <a:lnTo>
                    <a:pt x="772811" y="844820"/>
                  </a:lnTo>
                  <a:lnTo>
                    <a:pt x="769382" y="843534"/>
                  </a:lnTo>
                  <a:lnTo>
                    <a:pt x="772382" y="843534"/>
                  </a:lnTo>
                  <a:lnTo>
                    <a:pt x="769811" y="839248"/>
                  </a:lnTo>
                  <a:lnTo>
                    <a:pt x="767239" y="842248"/>
                  </a:lnTo>
                  <a:lnTo>
                    <a:pt x="767239" y="837105"/>
                  </a:lnTo>
                  <a:lnTo>
                    <a:pt x="760381" y="840963"/>
                  </a:lnTo>
                  <a:lnTo>
                    <a:pt x="765096" y="819102"/>
                  </a:lnTo>
                  <a:lnTo>
                    <a:pt x="759952" y="807101"/>
                  </a:lnTo>
                  <a:lnTo>
                    <a:pt x="764238" y="802815"/>
                  </a:lnTo>
                  <a:lnTo>
                    <a:pt x="771954" y="806244"/>
                  </a:lnTo>
                  <a:lnTo>
                    <a:pt x="775383" y="802815"/>
                  </a:lnTo>
                  <a:close/>
                  <a:moveTo>
                    <a:pt x="795957" y="684514"/>
                  </a:moveTo>
                  <a:lnTo>
                    <a:pt x="796385" y="687515"/>
                  </a:lnTo>
                  <a:lnTo>
                    <a:pt x="803243" y="686229"/>
                  </a:lnTo>
                  <a:lnTo>
                    <a:pt x="801957" y="700802"/>
                  </a:lnTo>
                  <a:lnTo>
                    <a:pt x="798528" y="690515"/>
                  </a:lnTo>
                  <a:lnTo>
                    <a:pt x="792956" y="689229"/>
                  </a:lnTo>
                  <a:lnTo>
                    <a:pt x="795957" y="684514"/>
                  </a:lnTo>
                  <a:close/>
                  <a:moveTo>
                    <a:pt x="787384" y="1175290"/>
                  </a:moveTo>
                  <a:lnTo>
                    <a:pt x="789956" y="1179576"/>
                  </a:lnTo>
                  <a:lnTo>
                    <a:pt x="798100" y="1179147"/>
                  </a:lnTo>
                  <a:lnTo>
                    <a:pt x="802386" y="1191578"/>
                  </a:lnTo>
                  <a:lnTo>
                    <a:pt x="795957" y="1191149"/>
                  </a:lnTo>
                  <a:lnTo>
                    <a:pt x="792956" y="1205294"/>
                  </a:lnTo>
                  <a:lnTo>
                    <a:pt x="780526" y="1197578"/>
                  </a:lnTo>
                  <a:lnTo>
                    <a:pt x="774525" y="1209580"/>
                  </a:lnTo>
                  <a:lnTo>
                    <a:pt x="773668" y="1198007"/>
                  </a:lnTo>
                  <a:lnTo>
                    <a:pt x="765096" y="1198007"/>
                  </a:lnTo>
                  <a:lnTo>
                    <a:pt x="766382" y="1190292"/>
                  </a:lnTo>
                  <a:lnTo>
                    <a:pt x="777097" y="1190292"/>
                  </a:lnTo>
                  <a:lnTo>
                    <a:pt x="780098" y="1194149"/>
                  </a:lnTo>
                  <a:lnTo>
                    <a:pt x="785670" y="1190721"/>
                  </a:lnTo>
                  <a:lnTo>
                    <a:pt x="789527" y="1183434"/>
                  </a:lnTo>
                  <a:lnTo>
                    <a:pt x="787384" y="1175290"/>
                  </a:lnTo>
                  <a:close/>
                  <a:moveTo>
                    <a:pt x="797671" y="333470"/>
                  </a:moveTo>
                  <a:lnTo>
                    <a:pt x="801100" y="339471"/>
                  </a:lnTo>
                  <a:lnTo>
                    <a:pt x="799386" y="343757"/>
                  </a:lnTo>
                  <a:lnTo>
                    <a:pt x="792528" y="336899"/>
                  </a:lnTo>
                  <a:lnTo>
                    <a:pt x="797671" y="333470"/>
                  </a:lnTo>
                  <a:close/>
                  <a:moveTo>
                    <a:pt x="800243" y="670798"/>
                  </a:moveTo>
                  <a:lnTo>
                    <a:pt x="800672" y="676370"/>
                  </a:lnTo>
                  <a:lnTo>
                    <a:pt x="795957" y="677228"/>
                  </a:lnTo>
                  <a:lnTo>
                    <a:pt x="793814" y="684085"/>
                  </a:lnTo>
                  <a:lnTo>
                    <a:pt x="785670" y="685800"/>
                  </a:lnTo>
                  <a:lnTo>
                    <a:pt x="800243" y="670798"/>
                  </a:lnTo>
                  <a:close/>
                  <a:moveTo>
                    <a:pt x="779669" y="90440"/>
                  </a:moveTo>
                  <a:lnTo>
                    <a:pt x="782669" y="95155"/>
                  </a:lnTo>
                  <a:lnTo>
                    <a:pt x="787384" y="94298"/>
                  </a:lnTo>
                  <a:lnTo>
                    <a:pt x="785670" y="99013"/>
                  </a:lnTo>
                  <a:lnTo>
                    <a:pt x="795957" y="108871"/>
                  </a:lnTo>
                  <a:lnTo>
                    <a:pt x="786956" y="119586"/>
                  </a:lnTo>
                  <a:lnTo>
                    <a:pt x="773240" y="122587"/>
                  </a:lnTo>
                  <a:lnTo>
                    <a:pt x="777954" y="114872"/>
                  </a:lnTo>
                  <a:lnTo>
                    <a:pt x="772382" y="114872"/>
                  </a:lnTo>
                  <a:lnTo>
                    <a:pt x="768953" y="109299"/>
                  </a:lnTo>
                  <a:lnTo>
                    <a:pt x="781383" y="107585"/>
                  </a:lnTo>
                  <a:lnTo>
                    <a:pt x="768953" y="99013"/>
                  </a:lnTo>
                  <a:lnTo>
                    <a:pt x="762524" y="102013"/>
                  </a:lnTo>
                  <a:lnTo>
                    <a:pt x="758238" y="96869"/>
                  </a:lnTo>
                  <a:lnTo>
                    <a:pt x="763381" y="99441"/>
                  </a:lnTo>
                  <a:lnTo>
                    <a:pt x="768953" y="94298"/>
                  </a:lnTo>
                  <a:lnTo>
                    <a:pt x="779240" y="96869"/>
                  </a:lnTo>
                  <a:lnTo>
                    <a:pt x="779669" y="90440"/>
                  </a:lnTo>
                  <a:close/>
                  <a:moveTo>
                    <a:pt x="760381" y="1071134"/>
                  </a:moveTo>
                  <a:lnTo>
                    <a:pt x="766382" y="1074992"/>
                  </a:lnTo>
                  <a:lnTo>
                    <a:pt x="771096" y="1090422"/>
                  </a:lnTo>
                  <a:lnTo>
                    <a:pt x="792956" y="1101995"/>
                  </a:lnTo>
                  <a:lnTo>
                    <a:pt x="795957" y="1111853"/>
                  </a:lnTo>
                  <a:lnTo>
                    <a:pt x="788670" y="1106710"/>
                  </a:lnTo>
                  <a:lnTo>
                    <a:pt x="784384" y="1110996"/>
                  </a:lnTo>
                  <a:lnTo>
                    <a:pt x="785241" y="1107567"/>
                  </a:lnTo>
                  <a:lnTo>
                    <a:pt x="777954" y="1101566"/>
                  </a:lnTo>
                  <a:lnTo>
                    <a:pt x="774525" y="1107139"/>
                  </a:lnTo>
                  <a:lnTo>
                    <a:pt x="766810" y="1100709"/>
                  </a:lnTo>
                  <a:lnTo>
                    <a:pt x="763810" y="1109282"/>
                  </a:lnTo>
                  <a:lnTo>
                    <a:pt x="744522" y="1105853"/>
                  </a:lnTo>
                  <a:lnTo>
                    <a:pt x="745808" y="1093422"/>
                  </a:lnTo>
                  <a:lnTo>
                    <a:pt x="740664" y="1092565"/>
                  </a:lnTo>
                  <a:lnTo>
                    <a:pt x="746236" y="1089565"/>
                  </a:lnTo>
                  <a:lnTo>
                    <a:pt x="759095" y="1097709"/>
                  </a:lnTo>
                  <a:lnTo>
                    <a:pt x="756952" y="1092137"/>
                  </a:lnTo>
                  <a:lnTo>
                    <a:pt x="765096" y="1094280"/>
                  </a:lnTo>
                  <a:lnTo>
                    <a:pt x="768953" y="1089565"/>
                  </a:lnTo>
                  <a:lnTo>
                    <a:pt x="759095" y="1087851"/>
                  </a:lnTo>
                  <a:lnTo>
                    <a:pt x="758666" y="1082707"/>
                  </a:lnTo>
                  <a:lnTo>
                    <a:pt x="765096" y="1081421"/>
                  </a:lnTo>
                  <a:lnTo>
                    <a:pt x="757809" y="1077135"/>
                  </a:lnTo>
                  <a:lnTo>
                    <a:pt x="760381" y="1071134"/>
                  </a:lnTo>
                  <a:close/>
                  <a:moveTo>
                    <a:pt x="790813" y="770239"/>
                  </a:moveTo>
                  <a:lnTo>
                    <a:pt x="789956" y="777954"/>
                  </a:lnTo>
                  <a:lnTo>
                    <a:pt x="792956" y="789099"/>
                  </a:lnTo>
                  <a:lnTo>
                    <a:pt x="787384" y="786098"/>
                  </a:lnTo>
                  <a:lnTo>
                    <a:pt x="790813" y="770239"/>
                  </a:lnTo>
                  <a:close/>
                  <a:moveTo>
                    <a:pt x="782241" y="1026128"/>
                  </a:moveTo>
                  <a:lnTo>
                    <a:pt x="790385" y="1032558"/>
                  </a:lnTo>
                  <a:lnTo>
                    <a:pt x="792528" y="1040702"/>
                  </a:lnTo>
                  <a:lnTo>
                    <a:pt x="782669" y="1036415"/>
                  </a:lnTo>
                  <a:lnTo>
                    <a:pt x="782241" y="1026128"/>
                  </a:lnTo>
                  <a:close/>
                  <a:moveTo>
                    <a:pt x="785670" y="659225"/>
                  </a:moveTo>
                  <a:lnTo>
                    <a:pt x="785241" y="668655"/>
                  </a:lnTo>
                  <a:lnTo>
                    <a:pt x="777097" y="664797"/>
                  </a:lnTo>
                  <a:lnTo>
                    <a:pt x="776669" y="660940"/>
                  </a:lnTo>
                  <a:lnTo>
                    <a:pt x="781383" y="662654"/>
                  </a:lnTo>
                  <a:lnTo>
                    <a:pt x="780955" y="658797"/>
                  </a:lnTo>
                  <a:lnTo>
                    <a:pt x="785670" y="659225"/>
                  </a:lnTo>
                  <a:close/>
                  <a:moveTo>
                    <a:pt x="771954" y="344186"/>
                  </a:moveTo>
                  <a:lnTo>
                    <a:pt x="784384" y="357902"/>
                  </a:lnTo>
                  <a:lnTo>
                    <a:pt x="780098" y="372047"/>
                  </a:lnTo>
                  <a:lnTo>
                    <a:pt x="772811" y="369475"/>
                  </a:lnTo>
                  <a:lnTo>
                    <a:pt x="772811" y="361331"/>
                  </a:lnTo>
                  <a:lnTo>
                    <a:pt x="767667" y="361331"/>
                  </a:lnTo>
                  <a:lnTo>
                    <a:pt x="766810" y="351901"/>
                  </a:lnTo>
                  <a:lnTo>
                    <a:pt x="773240" y="348901"/>
                  </a:lnTo>
                  <a:lnTo>
                    <a:pt x="771954" y="344186"/>
                  </a:lnTo>
                  <a:close/>
                  <a:moveTo>
                    <a:pt x="777954" y="1031701"/>
                  </a:moveTo>
                  <a:lnTo>
                    <a:pt x="780955" y="1035129"/>
                  </a:lnTo>
                  <a:lnTo>
                    <a:pt x="781812" y="1039844"/>
                  </a:lnTo>
                  <a:lnTo>
                    <a:pt x="775383" y="1039416"/>
                  </a:lnTo>
                  <a:lnTo>
                    <a:pt x="774954" y="1032129"/>
                  </a:lnTo>
                  <a:lnTo>
                    <a:pt x="777954" y="1031701"/>
                  </a:lnTo>
                  <a:close/>
                  <a:moveTo>
                    <a:pt x="776669" y="710232"/>
                  </a:moveTo>
                  <a:lnTo>
                    <a:pt x="775811" y="717090"/>
                  </a:lnTo>
                  <a:lnTo>
                    <a:pt x="768096" y="716232"/>
                  </a:lnTo>
                  <a:lnTo>
                    <a:pt x="767239" y="710232"/>
                  </a:lnTo>
                  <a:lnTo>
                    <a:pt x="776669" y="710232"/>
                  </a:lnTo>
                  <a:close/>
                  <a:moveTo>
                    <a:pt x="768953" y="674227"/>
                  </a:moveTo>
                  <a:lnTo>
                    <a:pt x="775811" y="677228"/>
                  </a:lnTo>
                  <a:lnTo>
                    <a:pt x="774097" y="688372"/>
                  </a:lnTo>
                  <a:lnTo>
                    <a:pt x="769382" y="685800"/>
                  </a:lnTo>
                  <a:lnTo>
                    <a:pt x="768953" y="674227"/>
                  </a:lnTo>
                  <a:close/>
                  <a:moveTo>
                    <a:pt x="765953" y="691801"/>
                  </a:moveTo>
                  <a:lnTo>
                    <a:pt x="766810" y="696087"/>
                  </a:lnTo>
                  <a:lnTo>
                    <a:pt x="773668" y="695659"/>
                  </a:lnTo>
                  <a:lnTo>
                    <a:pt x="775811" y="708946"/>
                  </a:lnTo>
                  <a:lnTo>
                    <a:pt x="764667" y="707231"/>
                  </a:lnTo>
                  <a:lnTo>
                    <a:pt x="765953" y="691801"/>
                  </a:lnTo>
                  <a:close/>
                  <a:moveTo>
                    <a:pt x="755237" y="114443"/>
                  </a:moveTo>
                  <a:lnTo>
                    <a:pt x="760809" y="115729"/>
                  </a:lnTo>
                  <a:lnTo>
                    <a:pt x="762524" y="121730"/>
                  </a:lnTo>
                  <a:lnTo>
                    <a:pt x="771096" y="123873"/>
                  </a:lnTo>
                  <a:lnTo>
                    <a:pt x="764238" y="124301"/>
                  </a:lnTo>
                  <a:lnTo>
                    <a:pt x="754380" y="135446"/>
                  </a:lnTo>
                  <a:lnTo>
                    <a:pt x="760809" y="124301"/>
                  </a:lnTo>
                  <a:lnTo>
                    <a:pt x="760381" y="119158"/>
                  </a:lnTo>
                  <a:lnTo>
                    <a:pt x="750522" y="117872"/>
                  </a:lnTo>
                  <a:lnTo>
                    <a:pt x="755237" y="114443"/>
                  </a:lnTo>
                  <a:close/>
                  <a:moveTo>
                    <a:pt x="762953" y="792956"/>
                  </a:moveTo>
                  <a:lnTo>
                    <a:pt x="768096" y="794242"/>
                  </a:lnTo>
                  <a:lnTo>
                    <a:pt x="768096" y="798529"/>
                  </a:lnTo>
                  <a:lnTo>
                    <a:pt x="757809" y="803672"/>
                  </a:lnTo>
                  <a:lnTo>
                    <a:pt x="753951" y="796385"/>
                  </a:lnTo>
                  <a:lnTo>
                    <a:pt x="759095" y="798100"/>
                  </a:lnTo>
                  <a:lnTo>
                    <a:pt x="756952" y="794242"/>
                  </a:lnTo>
                  <a:lnTo>
                    <a:pt x="762953" y="792956"/>
                  </a:lnTo>
                  <a:close/>
                  <a:moveTo>
                    <a:pt x="724805" y="701659"/>
                  </a:moveTo>
                  <a:lnTo>
                    <a:pt x="730806" y="722662"/>
                  </a:lnTo>
                  <a:lnTo>
                    <a:pt x="741521" y="725662"/>
                  </a:lnTo>
                  <a:lnTo>
                    <a:pt x="753951" y="737664"/>
                  </a:lnTo>
                  <a:lnTo>
                    <a:pt x="764238" y="738093"/>
                  </a:lnTo>
                  <a:lnTo>
                    <a:pt x="759524" y="752237"/>
                  </a:lnTo>
                  <a:lnTo>
                    <a:pt x="750522" y="749665"/>
                  </a:lnTo>
                  <a:lnTo>
                    <a:pt x="748808" y="758238"/>
                  </a:lnTo>
                  <a:lnTo>
                    <a:pt x="735521" y="765953"/>
                  </a:lnTo>
                  <a:lnTo>
                    <a:pt x="735521" y="776240"/>
                  </a:lnTo>
                  <a:lnTo>
                    <a:pt x="722662" y="781812"/>
                  </a:lnTo>
                  <a:lnTo>
                    <a:pt x="714518" y="778812"/>
                  </a:lnTo>
                  <a:lnTo>
                    <a:pt x="713661" y="771954"/>
                  </a:lnTo>
                  <a:lnTo>
                    <a:pt x="717947" y="769382"/>
                  </a:lnTo>
                  <a:lnTo>
                    <a:pt x="715804" y="765524"/>
                  </a:lnTo>
                  <a:lnTo>
                    <a:pt x="711089" y="765096"/>
                  </a:lnTo>
                  <a:lnTo>
                    <a:pt x="710660" y="771097"/>
                  </a:lnTo>
                  <a:lnTo>
                    <a:pt x="704660" y="769810"/>
                  </a:lnTo>
                  <a:lnTo>
                    <a:pt x="704660" y="774097"/>
                  </a:lnTo>
                  <a:lnTo>
                    <a:pt x="697373" y="769810"/>
                  </a:lnTo>
                  <a:lnTo>
                    <a:pt x="700373" y="765953"/>
                  </a:lnTo>
                  <a:lnTo>
                    <a:pt x="698230" y="759952"/>
                  </a:lnTo>
                  <a:lnTo>
                    <a:pt x="693515" y="760381"/>
                  </a:lnTo>
                  <a:lnTo>
                    <a:pt x="691801" y="768525"/>
                  </a:lnTo>
                  <a:lnTo>
                    <a:pt x="688372" y="766810"/>
                  </a:lnTo>
                  <a:lnTo>
                    <a:pt x="689658" y="758666"/>
                  </a:lnTo>
                  <a:lnTo>
                    <a:pt x="685800" y="760809"/>
                  </a:lnTo>
                  <a:lnTo>
                    <a:pt x="684086" y="757381"/>
                  </a:lnTo>
                  <a:lnTo>
                    <a:pt x="688372" y="750094"/>
                  </a:lnTo>
                  <a:lnTo>
                    <a:pt x="683228" y="752665"/>
                  </a:lnTo>
                  <a:lnTo>
                    <a:pt x="683657" y="733806"/>
                  </a:lnTo>
                  <a:lnTo>
                    <a:pt x="685371" y="727377"/>
                  </a:lnTo>
                  <a:lnTo>
                    <a:pt x="701659" y="722233"/>
                  </a:lnTo>
                  <a:lnTo>
                    <a:pt x="701231" y="729091"/>
                  </a:lnTo>
                  <a:lnTo>
                    <a:pt x="709374" y="733806"/>
                  </a:lnTo>
                  <a:lnTo>
                    <a:pt x="712803" y="728663"/>
                  </a:lnTo>
                  <a:lnTo>
                    <a:pt x="710660" y="716661"/>
                  </a:lnTo>
                  <a:lnTo>
                    <a:pt x="720947" y="717518"/>
                  </a:lnTo>
                  <a:lnTo>
                    <a:pt x="724805" y="701659"/>
                  </a:lnTo>
                  <a:close/>
                  <a:moveTo>
                    <a:pt x="760381" y="1113568"/>
                  </a:moveTo>
                  <a:lnTo>
                    <a:pt x="762953" y="1120426"/>
                  </a:lnTo>
                  <a:lnTo>
                    <a:pt x="756095" y="1119569"/>
                  </a:lnTo>
                  <a:lnTo>
                    <a:pt x="752237" y="1125141"/>
                  </a:lnTo>
                  <a:lnTo>
                    <a:pt x="751808" y="1117854"/>
                  </a:lnTo>
                  <a:lnTo>
                    <a:pt x="744950" y="1116997"/>
                  </a:lnTo>
                  <a:lnTo>
                    <a:pt x="745808" y="1113140"/>
                  </a:lnTo>
                  <a:lnTo>
                    <a:pt x="760381" y="1113568"/>
                  </a:lnTo>
                  <a:close/>
                  <a:moveTo>
                    <a:pt x="757380" y="1028700"/>
                  </a:moveTo>
                  <a:lnTo>
                    <a:pt x="760809" y="1032558"/>
                  </a:lnTo>
                  <a:lnTo>
                    <a:pt x="757809" y="1037273"/>
                  </a:lnTo>
                  <a:lnTo>
                    <a:pt x="754380" y="1034272"/>
                  </a:lnTo>
                  <a:lnTo>
                    <a:pt x="757380" y="1028700"/>
                  </a:lnTo>
                  <a:close/>
                  <a:moveTo>
                    <a:pt x="753523" y="806244"/>
                  </a:moveTo>
                  <a:lnTo>
                    <a:pt x="759952" y="818245"/>
                  </a:lnTo>
                  <a:lnTo>
                    <a:pt x="759095" y="826389"/>
                  </a:lnTo>
                  <a:lnTo>
                    <a:pt x="748808" y="831104"/>
                  </a:lnTo>
                  <a:lnTo>
                    <a:pt x="748808" y="825532"/>
                  </a:lnTo>
                  <a:lnTo>
                    <a:pt x="742379" y="829818"/>
                  </a:lnTo>
                  <a:lnTo>
                    <a:pt x="739378" y="826818"/>
                  </a:lnTo>
                  <a:lnTo>
                    <a:pt x="742379" y="826389"/>
                  </a:lnTo>
                  <a:lnTo>
                    <a:pt x="742379" y="820817"/>
                  </a:lnTo>
                  <a:lnTo>
                    <a:pt x="749665" y="819102"/>
                  </a:lnTo>
                  <a:lnTo>
                    <a:pt x="744093" y="816531"/>
                  </a:lnTo>
                  <a:lnTo>
                    <a:pt x="746236" y="810101"/>
                  </a:lnTo>
                  <a:lnTo>
                    <a:pt x="753523" y="806244"/>
                  </a:lnTo>
                  <a:close/>
                  <a:moveTo>
                    <a:pt x="756523" y="829818"/>
                  </a:moveTo>
                  <a:lnTo>
                    <a:pt x="757380" y="837105"/>
                  </a:lnTo>
                  <a:lnTo>
                    <a:pt x="749665" y="839248"/>
                  </a:lnTo>
                  <a:lnTo>
                    <a:pt x="750522" y="834962"/>
                  </a:lnTo>
                  <a:lnTo>
                    <a:pt x="756523" y="829818"/>
                  </a:lnTo>
                  <a:close/>
                  <a:moveTo>
                    <a:pt x="749665" y="634794"/>
                  </a:moveTo>
                  <a:lnTo>
                    <a:pt x="755237" y="647224"/>
                  </a:lnTo>
                  <a:lnTo>
                    <a:pt x="753523" y="659654"/>
                  </a:lnTo>
                  <a:lnTo>
                    <a:pt x="746236" y="664369"/>
                  </a:lnTo>
                  <a:lnTo>
                    <a:pt x="743664" y="660940"/>
                  </a:lnTo>
                  <a:lnTo>
                    <a:pt x="739807" y="664797"/>
                  </a:lnTo>
                  <a:lnTo>
                    <a:pt x="740235" y="672084"/>
                  </a:lnTo>
                  <a:lnTo>
                    <a:pt x="735092" y="670370"/>
                  </a:lnTo>
                  <a:lnTo>
                    <a:pt x="733377" y="676370"/>
                  </a:lnTo>
                  <a:lnTo>
                    <a:pt x="729948" y="673370"/>
                  </a:lnTo>
                  <a:lnTo>
                    <a:pt x="721805" y="676799"/>
                  </a:lnTo>
                  <a:lnTo>
                    <a:pt x="717947" y="672513"/>
                  </a:lnTo>
                  <a:lnTo>
                    <a:pt x="708946" y="673799"/>
                  </a:lnTo>
                  <a:lnTo>
                    <a:pt x="706803" y="678085"/>
                  </a:lnTo>
                  <a:lnTo>
                    <a:pt x="697373" y="677228"/>
                  </a:lnTo>
                  <a:lnTo>
                    <a:pt x="696516" y="689658"/>
                  </a:lnTo>
                  <a:lnTo>
                    <a:pt x="707231" y="706374"/>
                  </a:lnTo>
                  <a:lnTo>
                    <a:pt x="699516" y="704660"/>
                  </a:lnTo>
                  <a:lnTo>
                    <a:pt x="696087" y="710232"/>
                  </a:lnTo>
                  <a:lnTo>
                    <a:pt x="705945" y="710660"/>
                  </a:lnTo>
                  <a:lnTo>
                    <a:pt x="705088" y="717947"/>
                  </a:lnTo>
                  <a:lnTo>
                    <a:pt x="681942" y="721805"/>
                  </a:lnTo>
                  <a:lnTo>
                    <a:pt x="672941" y="716661"/>
                  </a:lnTo>
                  <a:lnTo>
                    <a:pt x="675513" y="711089"/>
                  </a:lnTo>
                  <a:lnTo>
                    <a:pt x="668226" y="711946"/>
                  </a:lnTo>
                  <a:lnTo>
                    <a:pt x="667798" y="705517"/>
                  </a:lnTo>
                  <a:lnTo>
                    <a:pt x="662654" y="706803"/>
                  </a:lnTo>
                  <a:lnTo>
                    <a:pt x="662654" y="696944"/>
                  </a:lnTo>
                  <a:lnTo>
                    <a:pt x="668655" y="688372"/>
                  </a:lnTo>
                  <a:lnTo>
                    <a:pt x="665226" y="688801"/>
                  </a:lnTo>
                  <a:lnTo>
                    <a:pt x="665226" y="680228"/>
                  </a:lnTo>
                  <a:lnTo>
                    <a:pt x="669084" y="678942"/>
                  </a:lnTo>
                  <a:lnTo>
                    <a:pt x="664369" y="672941"/>
                  </a:lnTo>
                  <a:lnTo>
                    <a:pt x="667798" y="666512"/>
                  </a:lnTo>
                  <a:lnTo>
                    <a:pt x="669084" y="671227"/>
                  </a:lnTo>
                  <a:lnTo>
                    <a:pt x="675942" y="667798"/>
                  </a:lnTo>
                  <a:lnTo>
                    <a:pt x="671227" y="665655"/>
                  </a:lnTo>
                  <a:lnTo>
                    <a:pt x="672513" y="657511"/>
                  </a:lnTo>
                  <a:lnTo>
                    <a:pt x="684943" y="658797"/>
                  </a:lnTo>
                  <a:lnTo>
                    <a:pt x="679799" y="661369"/>
                  </a:lnTo>
                  <a:lnTo>
                    <a:pt x="683657" y="664369"/>
                  </a:lnTo>
                  <a:lnTo>
                    <a:pt x="685800" y="658797"/>
                  </a:lnTo>
                  <a:lnTo>
                    <a:pt x="687943" y="663940"/>
                  </a:lnTo>
                  <a:lnTo>
                    <a:pt x="706374" y="663083"/>
                  </a:lnTo>
                  <a:lnTo>
                    <a:pt x="717090" y="657082"/>
                  </a:lnTo>
                  <a:lnTo>
                    <a:pt x="715375" y="651939"/>
                  </a:lnTo>
                  <a:lnTo>
                    <a:pt x="725662" y="654082"/>
                  </a:lnTo>
                  <a:lnTo>
                    <a:pt x="724805" y="649367"/>
                  </a:lnTo>
                  <a:lnTo>
                    <a:pt x="730806" y="647224"/>
                  </a:lnTo>
                  <a:lnTo>
                    <a:pt x="734235" y="637794"/>
                  </a:lnTo>
                  <a:lnTo>
                    <a:pt x="741093" y="640366"/>
                  </a:lnTo>
                  <a:lnTo>
                    <a:pt x="740664" y="636508"/>
                  </a:lnTo>
                  <a:lnTo>
                    <a:pt x="747093" y="638223"/>
                  </a:lnTo>
                  <a:lnTo>
                    <a:pt x="749665" y="634794"/>
                  </a:lnTo>
                  <a:close/>
                  <a:moveTo>
                    <a:pt x="740235" y="1150430"/>
                  </a:moveTo>
                  <a:lnTo>
                    <a:pt x="744950" y="1158574"/>
                  </a:lnTo>
                  <a:lnTo>
                    <a:pt x="741521" y="1165003"/>
                  </a:lnTo>
                  <a:lnTo>
                    <a:pt x="746665" y="1165432"/>
                  </a:lnTo>
                  <a:lnTo>
                    <a:pt x="749665" y="1159431"/>
                  </a:lnTo>
                  <a:lnTo>
                    <a:pt x="754809" y="1165003"/>
                  </a:lnTo>
                  <a:lnTo>
                    <a:pt x="745379" y="1170146"/>
                  </a:lnTo>
                  <a:lnTo>
                    <a:pt x="748808" y="1177433"/>
                  </a:lnTo>
                  <a:lnTo>
                    <a:pt x="740235" y="1175290"/>
                  </a:lnTo>
                  <a:lnTo>
                    <a:pt x="741521" y="1169289"/>
                  </a:lnTo>
                  <a:lnTo>
                    <a:pt x="735949" y="1166289"/>
                  </a:lnTo>
                  <a:lnTo>
                    <a:pt x="738521" y="1159002"/>
                  </a:lnTo>
                  <a:lnTo>
                    <a:pt x="732520" y="1165860"/>
                  </a:lnTo>
                  <a:lnTo>
                    <a:pt x="729091" y="1162431"/>
                  </a:lnTo>
                  <a:lnTo>
                    <a:pt x="729520" y="1152573"/>
                  </a:lnTo>
                  <a:lnTo>
                    <a:pt x="740235" y="1150430"/>
                  </a:lnTo>
                  <a:close/>
                  <a:moveTo>
                    <a:pt x="753094" y="667369"/>
                  </a:moveTo>
                  <a:lnTo>
                    <a:pt x="754380" y="675513"/>
                  </a:lnTo>
                  <a:lnTo>
                    <a:pt x="750522" y="678514"/>
                  </a:lnTo>
                  <a:lnTo>
                    <a:pt x="742379" y="668655"/>
                  </a:lnTo>
                  <a:lnTo>
                    <a:pt x="753094" y="667369"/>
                  </a:lnTo>
                  <a:close/>
                  <a:moveTo>
                    <a:pt x="753094" y="1048417"/>
                  </a:moveTo>
                  <a:lnTo>
                    <a:pt x="753951" y="1056561"/>
                  </a:lnTo>
                  <a:lnTo>
                    <a:pt x="750951" y="1058704"/>
                  </a:lnTo>
                  <a:lnTo>
                    <a:pt x="749665" y="1054418"/>
                  </a:lnTo>
                  <a:lnTo>
                    <a:pt x="753094" y="1048417"/>
                  </a:lnTo>
                  <a:close/>
                  <a:moveTo>
                    <a:pt x="747951" y="340757"/>
                  </a:moveTo>
                  <a:lnTo>
                    <a:pt x="750094" y="347615"/>
                  </a:lnTo>
                  <a:lnTo>
                    <a:pt x="741093" y="345900"/>
                  </a:lnTo>
                  <a:lnTo>
                    <a:pt x="741093" y="342900"/>
                  </a:lnTo>
                  <a:lnTo>
                    <a:pt x="747951" y="340757"/>
                  </a:lnTo>
                  <a:close/>
                  <a:moveTo>
                    <a:pt x="731234" y="832390"/>
                  </a:moveTo>
                  <a:lnTo>
                    <a:pt x="731234" y="837105"/>
                  </a:lnTo>
                  <a:lnTo>
                    <a:pt x="738521" y="833676"/>
                  </a:lnTo>
                  <a:lnTo>
                    <a:pt x="740664" y="836247"/>
                  </a:lnTo>
                  <a:lnTo>
                    <a:pt x="732092" y="841391"/>
                  </a:lnTo>
                  <a:lnTo>
                    <a:pt x="734235" y="857250"/>
                  </a:lnTo>
                  <a:lnTo>
                    <a:pt x="726519" y="858965"/>
                  </a:lnTo>
                  <a:lnTo>
                    <a:pt x="724376" y="848249"/>
                  </a:lnTo>
                  <a:lnTo>
                    <a:pt x="730377" y="847820"/>
                  </a:lnTo>
                  <a:lnTo>
                    <a:pt x="729520" y="841820"/>
                  </a:lnTo>
                  <a:lnTo>
                    <a:pt x="717090" y="843106"/>
                  </a:lnTo>
                  <a:lnTo>
                    <a:pt x="716232" y="838819"/>
                  </a:lnTo>
                  <a:lnTo>
                    <a:pt x="724376" y="839677"/>
                  </a:lnTo>
                  <a:lnTo>
                    <a:pt x="731234" y="832390"/>
                  </a:lnTo>
                  <a:close/>
                  <a:moveTo>
                    <a:pt x="721376" y="792528"/>
                  </a:moveTo>
                  <a:lnTo>
                    <a:pt x="731663" y="802815"/>
                  </a:lnTo>
                  <a:lnTo>
                    <a:pt x="735521" y="811816"/>
                  </a:lnTo>
                  <a:lnTo>
                    <a:pt x="733377" y="818674"/>
                  </a:lnTo>
                  <a:lnTo>
                    <a:pt x="727805" y="818245"/>
                  </a:lnTo>
                  <a:lnTo>
                    <a:pt x="723090" y="808387"/>
                  </a:lnTo>
                  <a:lnTo>
                    <a:pt x="715804" y="813959"/>
                  </a:lnTo>
                  <a:lnTo>
                    <a:pt x="708517" y="803243"/>
                  </a:lnTo>
                  <a:lnTo>
                    <a:pt x="709803" y="797671"/>
                  </a:lnTo>
                  <a:lnTo>
                    <a:pt x="714518" y="800243"/>
                  </a:lnTo>
                  <a:lnTo>
                    <a:pt x="721376" y="792528"/>
                  </a:lnTo>
                  <a:close/>
                  <a:moveTo>
                    <a:pt x="727377" y="1125569"/>
                  </a:moveTo>
                  <a:lnTo>
                    <a:pt x="735092" y="1129855"/>
                  </a:lnTo>
                  <a:lnTo>
                    <a:pt x="735092" y="1133713"/>
                  </a:lnTo>
                  <a:lnTo>
                    <a:pt x="724805" y="1132428"/>
                  </a:lnTo>
                  <a:lnTo>
                    <a:pt x="723519" y="1126855"/>
                  </a:lnTo>
                  <a:lnTo>
                    <a:pt x="727377" y="1125569"/>
                  </a:lnTo>
                  <a:close/>
                  <a:moveTo>
                    <a:pt x="727805" y="1108424"/>
                  </a:moveTo>
                  <a:lnTo>
                    <a:pt x="731663" y="1116568"/>
                  </a:lnTo>
                  <a:lnTo>
                    <a:pt x="723090" y="1124284"/>
                  </a:lnTo>
                  <a:lnTo>
                    <a:pt x="721805" y="1108853"/>
                  </a:lnTo>
                  <a:lnTo>
                    <a:pt x="727805" y="1108424"/>
                  </a:lnTo>
                  <a:close/>
                  <a:moveTo>
                    <a:pt x="720519" y="1049703"/>
                  </a:moveTo>
                  <a:lnTo>
                    <a:pt x="727377" y="1059132"/>
                  </a:lnTo>
                  <a:lnTo>
                    <a:pt x="717947" y="1068562"/>
                  </a:lnTo>
                  <a:lnTo>
                    <a:pt x="717947" y="1055275"/>
                  </a:lnTo>
                  <a:lnTo>
                    <a:pt x="723948" y="1056132"/>
                  </a:lnTo>
                  <a:lnTo>
                    <a:pt x="720519" y="1049703"/>
                  </a:lnTo>
                  <a:close/>
                  <a:moveTo>
                    <a:pt x="722662" y="617649"/>
                  </a:moveTo>
                  <a:lnTo>
                    <a:pt x="723948" y="618935"/>
                  </a:lnTo>
                  <a:lnTo>
                    <a:pt x="717947" y="627936"/>
                  </a:lnTo>
                  <a:lnTo>
                    <a:pt x="717090" y="621506"/>
                  </a:lnTo>
                  <a:lnTo>
                    <a:pt x="722662" y="617649"/>
                  </a:lnTo>
                  <a:close/>
                  <a:moveTo>
                    <a:pt x="718376" y="1114854"/>
                  </a:moveTo>
                  <a:lnTo>
                    <a:pt x="719233" y="1119569"/>
                  </a:lnTo>
                  <a:lnTo>
                    <a:pt x="708517" y="1122569"/>
                  </a:lnTo>
                  <a:lnTo>
                    <a:pt x="708089" y="1119140"/>
                  </a:lnTo>
                  <a:lnTo>
                    <a:pt x="718376" y="1114854"/>
                  </a:lnTo>
                  <a:close/>
                  <a:moveTo>
                    <a:pt x="713661" y="381048"/>
                  </a:moveTo>
                  <a:lnTo>
                    <a:pt x="717947" y="384048"/>
                  </a:lnTo>
                  <a:lnTo>
                    <a:pt x="716232" y="390478"/>
                  </a:lnTo>
                  <a:lnTo>
                    <a:pt x="709374" y="388334"/>
                  </a:lnTo>
                  <a:lnTo>
                    <a:pt x="713661" y="381048"/>
                  </a:lnTo>
                  <a:close/>
                  <a:moveTo>
                    <a:pt x="710232" y="1077135"/>
                  </a:moveTo>
                  <a:lnTo>
                    <a:pt x="714518" y="1086564"/>
                  </a:lnTo>
                  <a:lnTo>
                    <a:pt x="705945" y="1089565"/>
                  </a:lnTo>
                  <a:lnTo>
                    <a:pt x="703374" y="1086564"/>
                  </a:lnTo>
                  <a:lnTo>
                    <a:pt x="710232" y="1077135"/>
                  </a:lnTo>
                  <a:close/>
                  <a:moveTo>
                    <a:pt x="694801" y="1180862"/>
                  </a:moveTo>
                  <a:lnTo>
                    <a:pt x="699516" y="1183863"/>
                  </a:lnTo>
                  <a:lnTo>
                    <a:pt x="697802" y="1189863"/>
                  </a:lnTo>
                  <a:lnTo>
                    <a:pt x="705088" y="1182577"/>
                  </a:lnTo>
                  <a:lnTo>
                    <a:pt x="709374" y="1183005"/>
                  </a:lnTo>
                  <a:lnTo>
                    <a:pt x="710660" y="1188149"/>
                  </a:lnTo>
                  <a:lnTo>
                    <a:pt x="700802" y="1197150"/>
                  </a:lnTo>
                  <a:lnTo>
                    <a:pt x="688372" y="1198865"/>
                  </a:lnTo>
                  <a:lnTo>
                    <a:pt x="685371" y="1190292"/>
                  </a:lnTo>
                  <a:lnTo>
                    <a:pt x="689229" y="1190292"/>
                  </a:lnTo>
                  <a:lnTo>
                    <a:pt x="694801" y="1180862"/>
                  </a:lnTo>
                  <a:close/>
                  <a:moveTo>
                    <a:pt x="700373" y="1051846"/>
                  </a:moveTo>
                  <a:lnTo>
                    <a:pt x="704231" y="1052703"/>
                  </a:lnTo>
                  <a:lnTo>
                    <a:pt x="701659" y="1061705"/>
                  </a:lnTo>
                  <a:lnTo>
                    <a:pt x="695230" y="1066848"/>
                  </a:lnTo>
                  <a:lnTo>
                    <a:pt x="693515" y="1062990"/>
                  </a:lnTo>
                  <a:lnTo>
                    <a:pt x="700373" y="1051846"/>
                  </a:lnTo>
                  <a:close/>
                  <a:moveTo>
                    <a:pt x="696944" y="1264444"/>
                  </a:moveTo>
                  <a:lnTo>
                    <a:pt x="702945" y="1280732"/>
                  </a:lnTo>
                  <a:lnTo>
                    <a:pt x="700802" y="1285447"/>
                  </a:lnTo>
                  <a:lnTo>
                    <a:pt x="694373" y="1273445"/>
                  </a:lnTo>
                  <a:lnTo>
                    <a:pt x="696944" y="1264444"/>
                  </a:lnTo>
                  <a:close/>
                  <a:moveTo>
                    <a:pt x="693087" y="360902"/>
                  </a:moveTo>
                  <a:lnTo>
                    <a:pt x="697802" y="368618"/>
                  </a:lnTo>
                  <a:lnTo>
                    <a:pt x="694801" y="372904"/>
                  </a:lnTo>
                  <a:lnTo>
                    <a:pt x="690086" y="366046"/>
                  </a:lnTo>
                  <a:lnTo>
                    <a:pt x="693087" y="360902"/>
                  </a:lnTo>
                  <a:close/>
                  <a:moveTo>
                    <a:pt x="682800" y="306038"/>
                  </a:moveTo>
                  <a:lnTo>
                    <a:pt x="689658" y="312468"/>
                  </a:lnTo>
                  <a:lnTo>
                    <a:pt x="685371" y="312468"/>
                  </a:lnTo>
                  <a:lnTo>
                    <a:pt x="686657" y="317611"/>
                  </a:lnTo>
                  <a:lnTo>
                    <a:pt x="680657" y="315039"/>
                  </a:lnTo>
                  <a:lnTo>
                    <a:pt x="682800" y="306038"/>
                  </a:lnTo>
                  <a:close/>
                  <a:moveTo>
                    <a:pt x="682371" y="644652"/>
                  </a:moveTo>
                  <a:lnTo>
                    <a:pt x="687086" y="648510"/>
                  </a:lnTo>
                  <a:lnTo>
                    <a:pt x="681514" y="653225"/>
                  </a:lnTo>
                  <a:lnTo>
                    <a:pt x="678085" y="648081"/>
                  </a:lnTo>
                  <a:lnTo>
                    <a:pt x="682371" y="644652"/>
                  </a:lnTo>
                  <a:close/>
                  <a:moveTo>
                    <a:pt x="685371" y="1166289"/>
                  </a:moveTo>
                  <a:lnTo>
                    <a:pt x="686657" y="1182577"/>
                  </a:lnTo>
                  <a:lnTo>
                    <a:pt x="683657" y="1171432"/>
                  </a:lnTo>
                  <a:lnTo>
                    <a:pt x="680657" y="1180005"/>
                  </a:lnTo>
                  <a:lnTo>
                    <a:pt x="677228" y="1180862"/>
                  </a:lnTo>
                  <a:lnTo>
                    <a:pt x="679371" y="1179576"/>
                  </a:lnTo>
                  <a:lnTo>
                    <a:pt x="679371" y="1174861"/>
                  </a:lnTo>
                  <a:lnTo>
                    <a:pt x="677228" y="1179576"/>
                  </a:lnTo>
                  <a:lnTo>
                    <a:pt x="673370" y="1177433"/>
                  </a:lnTo>
                  <a:lnTo>
                    <a:pt x="673799" y="1182148"/>
                  </a:lnTo>
                  <a:lnTo>
                    <a:pt x="678085" y="1181720"/>
                  </a:lnTo>
                  <a:lnTo>
                    <a:pt x="675513" y="1187291"/>
                  </a:lnTo>
                  <a:lnTo>
                    <a:pt x="671655" y="1181290"/>
                  </a:lnTo>
                  <a:lnTo>
                    <a:pt x="663512" y="1182148"/>
                  </a:lnTo>
                  <a:lnTo>
                    <a:pt x="666083" y="1171861"/>
                  </a:lnTo>
                  <a:lnTo>
                    <a:pt x="685371" y="1166289"/>
                  </a:lnTo>
                  <a:close/>
                  <a:moveTo>
                    <a:pt x="674227" y="722662"/>
                  </a:moveTo>
                  <a:lnTo>
                    <a:pt x="677656" y="725662"/>
                  </a:lnTo>
                  <a:lnTo>
                    <a:pt x="677228" y="730806"/>
                  </a:lnTo>
                  <a:lnTo>
                    <a:pt x="672941" y="729091"/>
                  </a:lnTo>
                  <a:lnTo>
                    <a:pt x="674227" y="722662"/>
                  </a:lnTo>
                  <a:close/>
                  <a:moveTo>
                    <a:pt x="662226" y="307324"/>
                  </a:moveTo>
                  <a:lnTo>
                    <a:pt x="670370" y="308181"/>
                  </a:lnTo>
                  <a:lnTo>
                    <a:pt x="672513" y="312896"/>
                  </a:lnTo>
                  <a:lnTo>
                    <a:pt x="667369" y="311610"/>
                  </a:lnTo>
                  <a:lnTo>
                    <a:pt x="666941" y="315897"/>
                  </a:lnTo>
                  <a:lnTo>
                    <a:pt x="662226" y="307324"/>
                  </a:lnTo>
                  <a:close/>
                  <a:moveTo>
                    <a:pt x="668226" y="716661"/>
                  </a:moveTo>
                  <a:lnTo>
                    <a:pt x="669512" y="720948"/>
                  </a:lnTo>
                  <a:lnTo>
                    <a:pt x="665226" y="724805"/>
                  </a:lnTo>
                  <a:lnTo>
                    <a:pt x="661797" y="720519"/>
                  </a:lnTo>
                  <a:lnTo>
                    <a:pt x="668226" y="716661"/>
                  </a:lnTo>
                  <a:close/>
                  <a:moveTo>
                    <a:pt x="664369" y="782241"/>
                  </a:moveTo>
                  <a:lnTo>
                    <a:pt x="667369" y="786527"/>
                  </a:lnTo>
                  <a:lnTo>
                    <a:pt x="657082" y="786955"/>
                  </a:lnTo>
                  <a:lnTo>
                    <a:pt x="658368" y="781812"/>
                  </a:lnTo>
                  <a:lnTo>
                    <a:pt x="664369" y="782241"/>
                  </a:lnTo>
                  <a:close/>
                  <a:moveTo>
                    <a:pt x="648938" y="818674"/>
                  </a:moveTo>
                  <a:lnTo>
                    <a:pt x="654510" y="826389"/>
                  </a:lnTo>
                  <a:lnTo>
                    <a:pt x="658368" y="824246"/>
                  </a:lnTo>
                  <a:lnTo>
                    <a:pt x="661797" y="828104"/>
                  </a:lnTo>
                  <a:lnTo>
                    <a:pt x="664797" y="838390"/>
                  </a:lnTo>
                  <a:lnTo>
                    <a:pt x="653225" y="830247"/>
                  </a:lnTo>
                  <a:lnTo>
                    <a:pt x="648938" y="818674"/>
                  </a:lnTo>
                  <a:close/>
                  <a:moveTo>
                    <a:pt x="660083" y="867109"/>
                  </a:moveTo>
                  <a:lnTo>
                    <a:pt x="662654" y="872252"/>
                  </a:lnTo>
                  <a:lnTo>
                    <a:pt x="655368" y="873109"/>
                  </a:lnTo>
                  <a:lnTo>
                    <a:pt x="654939" y="870537"/>
                  </a:lnTo>
                  <a:lnTo>
                    <a:pt x="660083" y="867109"/>
                  </a:lnTo>
                  <a:close/>
                  <a:moveTo>
                    <a:pt x="645081" y="818674"/>
                  </a:moveTo>
                  <a:lnTo>
                    <a:pt x="648938" y="828104"/>
                  </a:lnTo>
                  <a:lnTo>
                    <a:pt x="645509" y="833247"/>
                  </a:lnTo>
                  <a:lnTo>
                    <a:pt x="644223" y="832819"/>
                  </a:lnTo>
                  <a:lnTo>
                    <a:pt x="645081" y="818674"/>
                  </a:lnTo>
                  <a:close/>
                  <a:moveTo>
                    <a:pt x="631365" y="805387"/>
                  </a:moveTo>
                  <a:lnTo>
                    <a:pt x="636508" y="806244"/>
                  </a:lnTo>
                  <a:lnTo>
                    <a:pt x="637365" y="813530"/>
                  </a:lnTo>
                  <a:lnTo>
                    <a:pt x="633079" y="816531"/>
                  </a:lnTo>
                  <a:lnTo>
                    <a:pt x="637365" y="816531"/>
                  </a:lnTo>
                  <a:lnTo>
                    <a:pt x="640366" y="830675"/>
                  </a:lnTo>
                  <a:lnTo>
                    <a:pt x="623221" y="838390"/>
                  </a:lnTo>
                  <a:lnTo>
                    <a:pt x="610791" y="834533"/>
                  </a:lnTo>
                  <a:lnTo>
                    <a:pt x="605647" y="841820"/>
                  </a:lnTo>
                  <a:lnTo>
                    <a:pt x="599218" y="838819"/>
                  </a:lnTo>
                  <a:lnTo>
                    <a:pt x="598361" y="831533"/>
                  </a:lnTo>
                  <a:lnTo>
                    <a:pt x="609505" y="831104"/>
                  </a:lnTo>
                  <a:lnTo>
                    <a:pt x="613791" y="826389"/>
                  </a:lnTo>
                  <a:lnTo>
                    <a:pt x="600504" y="824675"/>
                  </a:lnTo>
                  <a:lnTo>
                    <a:pt x="601361" y="818674"/>
                  </a:lnTo>
                  <a:lnTo>
                    <a:pt x="592788" y="812244"/>
                  </a:lnTo>
                  <a:lnTo>
                    <a:pt x="599646" y="812673"/>
                  </a:lnTo>
                  <a:lnTo>
                    <a:pt x="607362" y="820388"/>
                  </a:lnTo>
                  <a:lnTo>
                    <a:pt x="631365" y="805387"/>
                  </a:lnTo>
                  <a:close/>
                  <a:moveTo>
                    <a:pt x="624078" y="1208294"/>
                  </a:moveTo>
                  <a:lnTo>
                    <a:pt x="630079" y="1208294"/>
                  </a:lnTo>
                  <a:lnTo>
                    <a:pt x="635651" y="1220724"/>
                  </a:lnTo>
                  <a:lnTo>
                    <a:pt x="621506" y="1212580"/>
                  </a:lnTo>
                  <a:lnTo>
                    <a:pt x="624078" y="1208294"/>
                  </a:lnTo>
                  <a:close/>
                  <a:moveTo>
                    <a:pt x="630936" y="1227154"/>
                  </a:moveTo>
                  <a:lnTo>
                    <a:pt x="635222" y="1229297"/>
                  </a:lnTo>
                  <a:lnTo>
                    <a:pt x="633508" y="1233155"/>
                  </a:lnTo>
                  <a:lnTo>
                    <a:pt x="627078" y="1229725"/>
                  </a:lnTo>
                  <a:lnTo>
                    <a:pt x="630936" y="1227154"/>
                  </a:lnTo>
                  <a:close/>
                  <a:moveTo>
                    <a:pt x="617649" y="1198865"/>
                  </a:moveTo>
                  <a:lnTo>
                    <a:pt x="623649" y="1202293"/>
                  </a:lnTo>
                  <a:lnTo>
                    <a:pt x="621078" y="1208294"/>
                  </a:lnTo>
                  <a:lnTo>
                    <a:pt x="616791" y="1207008"/>
                  </a:lnTo>
                  <a:lnTo>
                    <a:pt x="617649" y="1198865"/>
                  </a:lnTo>
                  <a:close/>
                  <a:moveTo>
                    <a:pt x="314611" y="689229"/>
                  </a:moveTo>
                  <a:lnTo>
                    <a:pt x="326184" y="699087"/>
                  </a:lnTo>
                  <a:lnTo>
                    <a:pt x="333899" y="699087"/>
                  </a:lnTo>
                  <a:lnTo>
                    <a:pt x="331756" y="705088"/>
                  </a:lnTo>
                  <a:lnTo>
                    <a:pt x="319326" y="706803"/>
                  </a:lnTo>
                  <a:lnTo>
                    <a:pt x="322755" y="709803"/>
                  </a:lnTo>
                  <a:lnTo>
                    <a:pt x="319754" y="718375"/>
                  </a:lnTo>
                  <a:lnTo>
                    <a:pt x="308610" y="706374"/>
                  </a:lnTo>
                  <a:lnTo>
                    <a:pt x="312896" y="700373"/>
                  </a:lnTo>
                  <a:lnTo>
                    <a:pt x="316754" y="702088"/>
                  </a:lnTo>
                  <a:lnTo>
                    <a:pt x="314611" y="689229"/>
                  </a:lnTo>
                  <a:close/>
                  <a:moveTo>
                    <a:pt x="327041" y="774526"/>
                  </a:moveTo>
                  <a:lnTo>
                    <a:pt x="331756" y="777097"/>
                  </a:lnTo>
                  <a:lnTo>
                    <a:pt x="330899" y="781812"/>
                  </a:lnTo>
                  <a:lnTo>
                    <a:pt x="320183" y="792956"/>
                  </a:lnTo>
                  <a:lnTo>
                    <a:pt x="312468" y="787813"/>
                  </a:lnTo>
                  <a:lnTo>
                    <a:pt x="315468" y="785241"/>
                  </a:lnTo>
                  <a:lnTo>
                    <a:pt x="312896" y="781812"/>
                  </a:lnTo>
                  <a:lnTo>
                    <a:pt x="320183" y="779240"/>
                  </a:lnTo>
                  <a:lnTo>
                    <a:pt x="319326" y="774954"/>
                  </a:lnTo>
                  <a:lnTo>
                    <a:pt x="327041" y="774526"/>
                  </a:lnTo>
                  <a:close/>
                  <a:moveTo>
                    <a:pt x="318040" y="1206151"/>
                  </a:moveTo>
                  <a:lnTo>
                    <a:pt x="317183" y="1213009"/>
                  </a:lnTo>
                  <a:lnTo>
                    <a:pt x="327898" y="1214723"/>
                  </a:lnTo>
                  <a:lnTo>
                    <a:pt x="324898" y="1218581"/>
                  </a:lnTo>
                  <a:lnTo>
                    <a:pt x="316325" y="1214295"/>
                  </a:lnTo>
                  <a:lnTo>
                    <a:pt x="312468" y="1218581"/>
                  </a:lnTo>
                  <a:lnTo>
                    <a:pt x="312468" y="1208294"/>
                  </a:lnTo>
                  <a:lnTo>
                    <a:pt x="318040" y="1206151"/>
                  </a:lnTo>
                  <a:close/>
                  <a:moveTo>
                    <a:pt x="301752" y="732092"/>
                  </a:moveTo>
                  <a:lnTo>
                    <a:pt x="300895" y="734663"/>
                  </a:lnTo>
                  <a:lnTo>
                    <a:pt x="294465" y="735092"/>
                  </a:lnTo>
                  <a:lnTo>
                    <a:pt x="291894" y="745808"/>
                  </a:lnTo>
                  <a:lnTo>
                    <a:pt x="301752" y="747094"/>
                  </a:lnTo>
                  <a:lnTo>
                    <a:pt x="303895" y="736807"/>
                  </a:lnTo>
                  <a:lnTo>
                    <a:pt x="310324" y="741950"/>
                  </a:lnTo>
                  <a:lnTo>
                    <a:pt x="312039" y="735520"/>
                  </a:lnTo>
                  <a:lnTo>
                    <a:pt x="318468" y="738093"/>
                  </a:lnTo>
                  <a:lnTo>
                    <a:pt x="320612" y="744522"/>
                  </a:lnTo>
                  <a:lnTo>
                    <a:pt x="315468" y="750522"/>
                  </a:lnTo>
                  <a:lnTo>
                    <a:pt x="312896" y="745379"/>
                  </a:lnTo>
                  <a:lnTo>
                    <a:pt x="304324" y="749665"/>
                  </a:lnTo>
                  <a:lnTo>
                    <a:pt x="302181" y="767239"/>
                  </a:lnTo>
                  <a:lnTo>
                    <a:pt x="285893" y="771097"/>
                  </a:lnTo>
                  <a:lnTo>
                    <a:pt x="290179" y="784812"/>
                  </a:lnTo>
                  <a:lnTo>
                    <a:pt x="276463" y="784384"/>
                  </a:lnTo>
                  <a:lnTo>
                    <a:pt x="281178" y="789099"/>
                  </a:lnTo>
                  <a:lnTo>
                    <a:pt x="275177" y="792528"/>
                  </a:lnTo>
                  <a:lnTo>
                    <a:pt x="276463" y="804958"/>
                  </a:lnTo>
                  <a:lnTo>
                    <a:pt x="273034" y="805815"/>
                  </a:lnTo>
                  <a:lnTo>
                    <a:pt x="258890" y="794671"/>
                  </a:lnTo>
                  <a:lnTo>
                    <a:pt x="255461" y="785241"/>
                  </a:lnTo>
                  <a:lnTo>
                    <a:pt x="266176" y="780526"/>
                  </a:lnTo>
                  <a:lnTo>
                    <a:pt x="258890" y="777954"/>
                  </a:lnTo>
                  <a:lnTo>
                    <a:pt x="257175" y="771525"/>
                  </a:lnTo>
                  <a:lnTo>
                    <a:pt x="265319" y="765953"/>
                  </a:lnTo>
                  <a:lnTo>
                    <a:pt x="265748" y="755666"/>
                  </a:lnTo>
                  <a:lnTo>
                    <a:pt x="275177" y="747094"/>
                  </a:lnTo>
                  <a:lnTo>
                    <a:pt x="273463" y="740664"/>
                  </a:lnTo>
                  <a:lnTo>
                    <a:pt x="277749" y="733806"/>
                  </a:lnTo>
                  <a:lnTo>
                    <a:pt x="301752" y="732092"/>
                  </a:lnTo>
                  <a:close/>
                  <a:moveTo>
                    <a:pt x="305181" y="688372"/>
                  </a:moveTo>
                  <a:lnTo>
                    <a:pt x="310753" y="693944"/>
                  </a:lnTo>
                  <a:lnTo>
                    <a:pt x="305610" y="695230"/>
                  </a:lnTo>
                  <a:lnTo>
                    <a:pt x="307753" y="699945"/>
                  </a:lnTo>
                  <a:lnTo>
                    <a:pt x="298323" y="697373"/>
                  </a:lnTo>
                  <a:lnTo>
                    <a:pt x="298752" y="690515"/>
                  </a:lnTo>
                  <a:lnTo>
                    <a:pt x="305181" y="688372"/>
                  </a:lnTo>
                  <a:close/>
                  <a:moveTo>
                    <a:pt x="305181" y="664797"/>
                  </a:moveTo>
                  <a:lnTo>
                    <a:pt x="304324" y="673370"/>
                  </a:lnTo>
                  <a:lnTo>
                    <a:pt x="300038" y="670798"/>
                  </a:lnTo>
                  <a:lnTo>
                    <a:pt x="297037" y="675084"/>
                  </a:lnTo>
                  <a:lnTo>
                    <a:pt x="297466" y="666083"/>
                  </a:lnTo>
                  <a:lnTo>
                    <a:pt x="301323" y="669941"/>
                  </a:lnTo>
                  <a:lnTo>
                    <a:pt x="305181" y="664797"/>
                  </a:lnTo>
                  <a:close/>
                  <a:moveTo>
                    <a:pt x="291465" y="675084"/>
                  </a:moveTo>
                  <a:lnTo>
                    <a:pt x="298323" y="678085"/>
                  </a:lnTo>
                  <a:lnTo>
                    <a:pt x="300038" y="684514"/>
                  </a:lnTo>
                  <a:lnTo>
                    <a:pt x="295323" y="684943"/>
                  </a:lnTo>
                  <a:lnTo>
                    <a:pt x="291465" y="675084"/>
                  </a:lnTo>
                  <a:close/>
                  <a:moveTo>
                    <a:pt x="261033" y="733806"/>
                  </a:moveTo>
                  <a:lnTo>
                    <a:pt x="264890" y="739378"/>
                  </a:lnTo>
                  <a:lnTo>
                    <a:pt x="252032" y="750094"/>
                  </a:lnTo>
                  <a:lnTo>
                    <a:pt x="243888" y="763381"/>
                  </a:lnTo>
                  <a:lnTo>
                    <a:pt x="238744" y="760809"/>
                  </a:lnTo>
                  <a:lnTo>
                    <a:pt x="236601" y="753952"/>
                  </a:lnTo>
                  <a:lnTo>
                    <a:pt x="252032" y="748379"/>
                  </a:lnTo>
                  <a:lnTo>
                    <a:pt x="261890" y="738950"/>
                  </a:lnTo>
                  <a:lnTo>
                    <a:pt x="261033" y="733806"/>
                  </a:lnTo>
                  <a:close/>
                  <a:moveTo>
                    <a:pt x="168450" y="1017984"/>
                  </a:moveTo>
                  <a:lnTo>
                    <a:pt x="174879" y="1030415"/>
                  </a:lnTo>
                  <a:lnTo>
                    <a:pt x="179594" y="1030843"/>
                  </a:lnTo>
                  <a:lnTo>
                    <a:pt x="180451" y="1025700"/>
                  </a:lnTo>
                  <a:lnTo>
                    <a:pt x="193310" y="1036415"/>
                  </a:lnTo>
                  <a:lnTo>
                    <a:pt x="186452" y="1040273"/>
                  </a:lnTo>
                  <a:lnTo>
                    <a:pt x="181308" y="1035558"/>
                  </a:lnTo>
                  <a:lnTo>
                    <a:pt x="178308" y="1041987"/>
                  </a:lnTo>
                  <a:lnTo>
                    <a:pt x="168450" y="1017984"/>
                  </a:lnTo>
                  <a:close/>
                  <a:moveTo>
                    <a:pt x="177451" y="971264"/>
                  </a:moveTo>
                  <a:lnTo>
                    <a:pt x="178737" y="984552"/>
                  </a:lnTo>
                  <a:lnTo>
                    <a:pt x="163735" y="987981"/>
                  </a:lnTo>
                  <a:lnTo>
                    <a:pt x="174450" y="971264"/>
                  </a:lnTo>
                  <a:lnTo>
                    <a:pt x="177451" y="971264"/>
                  </a:lnTo>
                  <a:close/>
                  <a:moveTo>
                    <a:pt x="168021" y="990124"/>
                  </a:moveTo>
                  <a:lnTo>
                    <a:pt x="173165" y="997411"/>
                  </a:lnTo>
                  <a:lnTo>
                    <a:pt x="170164" y="1005126"/>
                  </a:lnTo>
                  <a:lnTo>
                    <a:pt x="162878" y="993553"/>
                  </a:lnTo>
                  <a:lnTo>
                    <a:pt x="168021" y="990124"/>
                  </a:lnTo>
                  <a:close/>
                  <a:moveTo>
                    <a:pt x="114443" y="711089"/>
                  </a:moveTo>
                  <a:lnTo>
                    <a:pt x="117015" y="732092"/>
                  </a:lnTo>
                  <a:lnTo>
                    <a:pt x="108871" y="747094"/>
                  </a:lnTo>
                  <a:lnTo>
                    <a:pt x="101155" y="743236"/>
                  </a:lnTo>
                  <a:lnTo>
                    <a:pt x="101155" y="751380"/>
                  </a:lnTo>
                  <a:lnTo>
                    <a:pt x="104585" y="752237"/>
                  </a:lnTo>
                  <a:lnTo>
                    <a:pt x="97298" y="752237"/>
                  </a:lnTo>
                  <a:lnTo>
                    <a:pt x="96012" y="761238"/>
                  </a:lnTo>
                  <a:lnTo>
                    <a:pt x="90868" y="756952"/>
                  </a:lnTo>
                  <a:lnTo>
                    <a:pt x="89583" y="743664"/>
                  </a:lnTo>
                  <a:lnTo>
                    <a:pt x="93869" y="738950"/>
                  </a:lnTo>
                  <a:lnTo>
                    <a:pt x="100727" y="740664"/>
                  </a:lnTo>
                  <a:lnTo>
                    <a:pt x="108871" y="711089"/>
                  </a:lnTo>
                  <a:lnTo>
                    <a:pt x="110157" y="715375"/>
                  </a:lnTo>
                  <a:lnTo>
                    <a:pt x="114443" y="711089"/>
                  </a:lnTo>
                  <a:close/>
                  <a:moveTo>
                    <a:pt x="10716" y="1315450"/>
                  </a:moveTo>
                  <a:lnTo>
                    <a:pt x="21431" y="1317165"/>
                  </a:lnTo>
                  <a:lnTo>
                    <a:pt x="24860" y="1325309"/>
                  </a:lnTo>
                  <a:lnTo>
                    <a:pt x="31290" y="1325309"/>
                  </a:lnTo>
                  <a:lnTo>
                    <a:pt x="30432" y="1339882"/>
                  </a:lnTo>
                  <a:lnTo>
                    <a:pt x="47149" y="1362171"/>
                  </a:lnTo>
                  <a:lnTo>
                    <a:pt x="31290" y="1360456"/>
                  </a:lnTo>
                  <a:lnTo>
                    <a:pt x="29575" y="1364742"/>
                  </a:lnTo>
                  <a:lnTo>
                    <a:pt x="21860" y="1347597"/>
                  </a:lnTo>
                  <a:lnTo>
                    <a:pt x="0" y="1337310"/>
                  </a:lnTo>
                  <a:lnTo>
                    <a:pt x="7287" y="1336882"/>
                  </a:lnTo>
                  <a:lnTo>
                    <a:pt x="10716" y="1315450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09F720A-34E7-18DC-3D29-B774D3CF845F}"/>
                </a:ext>
              </a:extLst>
            </p:cNvPr>
            <p:cNvSpPr/>
            <p:nvPr/>
          </p:nvSpPr>
          <p:spPr>
            <a:xfrm>
              <a:off x="3766549" y="3688911"/>
              <a:ext cx="1779604" cy="1070078"/>
            </a:xfrm>
            <a:custGeom>
              <a:avLst/>
              <a:gdLst>
                <a:gd name="csX0" fmla="*/ 263176 w 1449181"/>
                <a:gd name="csY0" fmla="*/ 711518 h 871394"/>
                <a:gd name="csX1" fmla="*/ 275606 w 1449181"/>
                <a:gd name="csY1" fmla="*/ 708517 h 871394"/>
                <a:gd name="csX2" fmla="*/ 273463 w 1449181"/>
                <a:gd name="csY2" fmla="*/ 702517 h 871394"/>
                <a:gd name="csX3" fmla="*/ 261890 w 1449181"/>
                <a:gd name="csY3" fmla="*/ 708089 h 871394"/>
                <a:gd name="csX4" fmla="*/ 259747 w 1449181"/>
                <a:gd name="csY4" fmla="*/ 704231 h 871394"/>
                <a:gd name="csX5" fmla="*/ 288465 w 1449181"/>
                <a:gd name="csY5" fmla="*/ 660940 h 871394"/>
                <a:gd name="csX6" fmla="*/ 295751 w 1449181"/>
                <a:gd name="csY6" fmla="*/ 635222 h 871394"/>
                <a:gd name="csX7" fmla="*/ 300895 w 1449181"/>
                <a:gd name="csY7" fmla="*/ 633079 h 871394"/>
                <a:gd name="csX8" fmla="*/ 305181 w 1449181"/>
                <a:gd name="csY8" fmla="*/ 620649 h 871394"/>
                <a:gd name="csX9" fmla="*/ 309467 w 1449181"/>
                <a:gd name="csY9" fmla="*/ 630507 h 871394"/>
                <a:gd name="csX10" fmla="*/ 315468 w 1449181"/>
                <a:gd name="csY10" fmla="*/ 632650 h 871394"/>
                <a:gd name="csX11" fmla="*/ 319326 w 1449181"/>
                <a:gd name="csY11" fmla="*/ 628793 h 871394"/>
                <a:gd name="csX12" fmla="*/ 315039 w 1449181"/>
                <a:gd name="csY12" fmla="*/ 627507 h 871394"/>
                <a:gd name="csX13" fmla="*/ 315468 w 1449181"/>
                <a:gd name="csY13" fmla="*/ 621935 h 871394"/>
                <a:gd name="csX14" fmla="*/ 327898 w 1449181"/>
                <a:gd name="csY14" fmla="*/ 611648 h 871394"/>
                <a:gd name="csX15" fmla="*/ 341185 w 1449181"/>
                <a:gd name="csY15" fmla="*/ 608648 h 871394"/>
                <a:gd name="csX16" fmla="*/ 351044 w 1449181"/>
                <a:gd name="csY16" fmla="*/ 617649 h 871394"/>
                <a:gd name="csX17" fmla="*/ 357473 w 1449181"/>
                <a:gd name="csY17" fmla="*/ 607790 h 871394"/>
                <a:gd name="csX18" fmla="*/ 370332 w 1449181"/>
                <a:gd name="csY18" fmla="*/ 600075 h 871394"/>
                <a:gd name="csX19" fmla="*/ 391763 w 1449181"/>
                <a:gd name="csY19" fmla="*/ 603075 h 871394"/>
                <a:gd name="csX20" fmla="*/ 393478 w 1449181"/>
                <a:gd name="csY20" fmla="*/ 613791 h 871394"/>
                <a:gd name="csX21" fmla="*/ 406765 w 1449181"/>
                <a:gd name="csY21" fmla="*/ 583787 h 871394"/>
                <a:gd name="csX22" fmla="*/ 410194 w 1449181"/>
                <a:gd name="csY22" fmla="*/ 588074 h 871394"/>
                <a:gd name="csX23" fmla="*/ 411051 w 1449181"/>
                <a:gd name="csY23" fmla="*/ 574786 h 871394"/>
                <a:gd name="csX24" fmla="*/ 415338 w 1449181"/>
                <a:gd name="csY24" fmla="*/ 577786 h 871394"/>
                <a:gd name="csX25" fmla="*/ 424339 w 1449181"/>
                <a:gd name="csY25" fmla="*/ 570500 h 871394"/>
                <a:gd name="csX26" fmla="*/ 436769 w 1449181"/>
                <a:gd name="csY26" fmla="*/ 575643 h 871394"/>
                <a:gd name="csX27" fmla="*/ 458200 w 1449181"/>
                <a:gd name="csY27" fmla="*/ 600075 h 871394"/>
                <a:gd name="csX28" fmla="*/ 452199 w 1449181"/>
                <a:gd name="csY28" fmla="*/ 581215 h 871394"/>
                <a:gd name="csX29" fmla="*/ 456486 w 1449181"/>
                <a:gd name="csY29" fmla="*/ 576501 h 871394"/>
                <a:gd name="csX30" fmla="*/ 446627 w 1449181"/>
                <a:gd name="csY30" fmla="*/ 568785 h 871394"/>
                <a:gd name="csX31" fmla="*/ 448342 w 1449181"/>
                <a:gd name="csY31" fmla="*/ 563213 h 871394"/>
                <a:gd name="csX32" fmla="*/ 451771 w 1449181"/>
                <a:gd name="csY32" fmla="*/ 566642 h 871394"/>
                <a:gd name="csX33" fmla="*/ 456486 w 1449181"/>
                <a:gd name="csY33" fmla="*/ 559784 h 871394"/>
                <a:gd name="csX34" fmla="*/ 445341 w 1449181"/>
                <a:gd name="csY34" fmla="*/ 560641 h 871394"/>
                <a:gd name="csX35" fmla="*/ 439341 w 1449181"/>
                <a:gd name="csY35" fmla="*/ 550783 h 871394"/>
                <a:gd name="csX36" fmla="*/ 433340 w 1449181"/>
                <a:gd name="csY36" fmla="*/ 551212 h 871394"/>
                <a:gd name="csX37" fmla="*/ 427768 w 1449181"/>
                <a:gd name="csY37" fmla="*/ 545640 h 871394"/>
                <a:gd name="csX38" fmla="*/ 425196 w 1449181"/>
                <a:gd name="csY38" fmla="*/ 552926 h 871394"/>
                <a:gd name="csX39" fmla="*/ 419195 w 1449181"/>
                <a:gd name="csY39" fmla="*/ 554641 h 871394"/>
                <a:gd name="csX40" fmla="*/ 416623 w 1449181"/>
                <a:gd name="csY40" fmla="*/ 551212 h 871394"/>
                <a:gd name="csX41" fmla="*/ 414909 w 1449181"/>
                <a:gd name="csY41" fmla="*/ 554641 h 871394"/>
                <a:gd name="csX42" fmla="*/ 412766 w 1449181"/>
                <a:gd name="csY42" fmla="*/ 550783 h 871394"/>
                <a:gd name="csX43" fmla="*/ 403765 w 1449181"/>
                <a:gd name="csY43" fmla="*/ 559784 h 871394"/>
                <a:gd name="csX44" fmla="*/ 395621 w 1449181"/>
                <a:gd name="csY44" fmla="*/ 550355 h 871394"/>
                <a:gd name="csX45" fmla="*/ 392192 w 1449181"/>
                <a:gd name="csY45" fmla="*/ 556784 h 871394"/>
                <a:gd name="csX46" fmla="*/ 377190 w 1449181"/>
                <a:gd name="csY46" fmla="*/ 554641 h 871394"/>
                <a:gd name="csX47" fmla="*/ 354473 w 1449181"/>
                <a:gd name="csY47" fmla="*/ 559784 h 871394"/>
                <a:gd name="csX48" fmla="*/ 350615 w 1449181"/>
                <a:gd name="csY48" fmla="*/ 556355 h 871394"/>
                <a:gd name="csX49" fmla="*/ 340757 w 1449181"/>
                <a:gd name="csY49" fmla="*/ 565357 h 871394"/>
                <a:gd name="csX50" fmla="*/ 330898 w 1449181"/>
                <a:gd name="csY50" fmla="*/ 563642 h 871394"/>
                <a:gd name="csX51" fmla="*/ 330898 w 1449181"/>
                <a:gd name="csY51" fmla="*/ 556355 h 871394"/>
                <a:gd name="csX52" fmla="*/ 326612 w 1449181"/>
                <a:gd name="csY52" fmla="*/ 565357 h 871394"/>
                <a:gd name="csX53" fmla="*/ 310753 w 1449181"/>
                <a:gd name="csY53" fmla="*/ 558927 h 871394"/>
                <a:gd name="csX54" fmla="*/ 306038 w 1449181"/>
                <a:gd name="csY54" fmla="*/ 552926 h 871394"/>
                <a:gd name="csX55" fmla="*/ 309039 w 1449181"/>
                <a:gd name="csY55" fmla="*/ 548212 h 871394"/>
                <a:gd name="csX56" fmla="*/ 303466 w 1449181"/>
                <a:gd name="csY56" fmla="*/ 547354 h 871394"/>
                <a:gd name="csX57" fmla="*/ 301752 w 1449181"/>
                <a:gd name="csY57" fmla="*/ 541782 h 871394"/>
                <a:gd name="csX58" fmla="*/ 294037 w 1449181"/>
                <a:gd name="csY58" fmla="*/ 541353 h 871394"/>
                <a:gd name="csX59" fmla="*/ 291465 w 1449181"/>
                <a:gd name="csY59" fmla="*/ 546497 h 871394"/>
                <a:gd name="csX60" fmla="*/ 291894 w 1449181"/>
                <a:gd name="csY60" fmla="*/ 539639 h 871394"/>
                <a:gd name="csX61" fmla="*/ 285036 w 1449181"/>
                <a:gd name="csY61" fmla="*/ 532352 h 871394"/>
                <a:gd name="csX62" fmla="*/ 288036 w 1449181"/>
                <a:gd name="csY62" fmla="*/ 523351 h 871394"/>
                <a:gd name="csX63" fmla="*/ 293608 w 1449181"/>
                <a:gd name="csY63" fmla="*/ 525066 h 871394"/>
                <a:gd name="csX64" fmla="*/ 286750 w 1449181"/>
                <a:gd name="csY64" fmla="*/ 522494 h 871394"/>
                <a:gd name="csX65" fmla="*/ 294465 w 1449181"/>
                <a:gd name="csY65" fmla="*/ 515636 h 871394"/>
                <a:gd name="csX66" fmla="*/ 283750 w 1449181"/>
                <a:gd name="csY66" fmla="*/ 507921 h 871394"/>
                <a:gd name="csX67" fmla="*/ 291036 w 1449181"/>
                <a:gd name="csY67" fmla="*/ 505349 h 871394"/>
                <a:gd name="csX68" fmla="*/ 291465 w 1449181"/>
                <a:gd name="csY68" fmla="*/ 500634 h 871394"/>
                <a:gd name="csX69" fmla="*/ 300466 w 1449181"/>
                <a:gd name="csY69" fmla="*/ 501491 h 871394"/>
                <a:gd name="csX70" fmla="*/ 312039 w 1449181"/>
                <a:gd name="csY70" fmla="*/ 489918 h 871394"/>
                <a:gd name="csX71" fmla="*/ 320183 w 1449181"/>
                <a:gd name="csY71" fmla="*/ 490347 h 871394"/>
                <a:gd name="csX72" fmla="*/ 326612 w 1449181"/>
                <a:gd name="csY72" fmla="*/ 480489 h 871394"/>
                <a:gd name="csX73" fmla="*/ 330470 w 1449181"/>
                <a:gd name="csY73" fmla="*/ 480917 h 871394"/>
                <a:gd name="csX74" fmla="*/ 335613 w 1449181"/>
                <a:gd name="csY74" fmla="*/ 469344 h 871394"/>
                <a:gd name="csX75" fmla="*/ 342043 w 1449181"/>
                <a:gd name="csY75" fmla="*/ 469344 h 871394"/>
                <a:gd name="csX76" fmla="*/ 344186 w 1449181"/>
                <a:gd name="csY76" fmla="*/ 456057 h 871394"/>
                <a:gd name="csX77" fmla="*/ 348901 w 1449181"/>
                <a:gd name="csY77" fmla="*/ 457771 h 871394"/>
                <a:gd name="csX78" fmla="*/ 362188 w 1449181"/>
                <a:gd name="csY78" fmla="*/ 450056 h 871394"/>
                <a:gd name="csX79" fmla="*/ 345472 w 1449181"/>
                <a:gd name="csY79" fmla="*/ 422196 h 871394"/>
                <a:gd name="csX80" fmla="*/ 334756 w 1449181"/>
                <a:gd name="csY80" fmla="*/ 417481 h 871394"/>
                <a:gd name="csX81" fmla="*/ 333042 w 1449181"/>
                <a:gd name="csY81" fmla="*/ 406765 h 871394"/>
                <a:gd name="csX82" fmla="*/ 345472 w 1449181"/>
                <a:gd name="csY82" fmla="*/ 417052 h 871394"/>
                <a:gd name="csX83" fmla="*/ 364331 w 1449181"/>
                <a:gd name="csY83" fmla="*/ 447913 h 871394"/>
                <a:gd name="csX84" fmla="*/ 373761 w 1449181"/>
                <a:gd name="csY84" fmla="*/ 453485 h 871394"/>
                <a:gd name="csX85" fmla="*/ 375047 w 1449181"/>
                <a:gd name="csY85" fmla="*/ 460772 h 871394"/>
                <a:gd name="csX86" fmla="*/ 374190 w 1449181"/>
                <a:gd name="csY86" fmla="*/ 453057 h 871394"/>
                <a:gd name="csX87" fmla="*/ 379762 w 1449181"/>
                <a:gd name="csY87" fmla="*/ 453485 h 871394"/>
                <a:gd name="csX88" fmla="*/ 376761 w 1449181"/>
                <a:gd name="csY88" fmla="*/ 450914 h 871394"/>
                <a:gd name="csX89" fmla="*/ 379762 w 1449181"/>
                <a:gd name="csY89" fmla="*/ 447056 h 871394"/>
                <a:gd name="csX90" fmla="*/ 395192 w 1449181"/>
                <a:gd name="csY90" fmla="*/ 435483 h 871394"/>
                <a:gd name="csX91" fmla="*/ 406765 w 1449181"/>
                <a:gd name="csY91" fmla="*/ 412337 h 871394"/>
                <a:gd name="csX92" fmla="*/ 421338 w 1449181"/>
                <a:gd name="csY92" fmla="*/ 399907 h 871394"/>
                <a:gd name="csX93" fmla="*/ 420910 w 1449181"/>
                <a:gd name="csY93" fmla="*/ 367760 h 871394"/>
                <a:gd name="csX94" fmla="*/ 415766 w 1449181"/>
                <a:gd name="csY94" fmla="*/ 362617 h 871394"/>
                <a:gd name="csX95" fmla="*/ 424767 w 1449181"/>
                <a:gd name="csY95" fmla="*/ 349758 h 871394"/>
                <a:gd name="csX96" fmla="*/ 440626 w 1449181"/>
                <a:gd name="csY96" fmla="*/ 357902 h 871394"/>
                <a:gd name="csX97" fmla="*/ 466344 w 1449181"/>
                <a:gd name="csY97" fmla="*/ 357045 h 871394"/>
                <a:gd name="csX98" fmla="*/ 479203 w 1449181"/>
                <a:gd name="csY98" fmla="*/ 352330 h 871394"/>
                <a:gd name="csX99" fmla="*/ 517350 w 1449181"/>
                <a:gd name="csY99" fmla="*/ 362617 h 871394"/>
                <a:gd name="csX100" fmla="*/ 534924 w 1449181"/>
                <a:gd name="csY100" fmla="*/ 377190 h 871394"/>
                <a:gd name="csX101" fmla="*/ 540068 w 1449181"/>
                <a:gd name="csY101" fmla="*/ 398621 h 871394"/>
                <a:gd name="csX102" fmla="*/ 545640 w 1449181"/>
                <a:gd name="csY102" fmla="*/ 402908 h 871394"/>
                <a:gd name="csX103" fmla="*/ 552926 w 1449181"/>
                <a:gd name="csY103" fmla="*/ 397335 h 871394"/>
                <a:gd name="csX104" fmla="*/ 559784 w 1449181"/>
                <a:gd name="csY104" fmla="*/ 405051 h 871394"/>
                <a:gd name="csX105" fmla="*/ 553355 w 1449181"/>
                <a:gd name="csY105" fmla="*/ 396050 h 871394"/>
                <a:gd name="csX106" fmla="*/ 541353 w 1449181"/>
                <a:gd name="csY106" fmla="*/ 394335 h 871394"/>
                <a:gd name="csX107" fmla="*/ 541782 w 1449181"/>
                <a:gd name="csY107" fmla="*/ 381476 h 871394"/>
                <a:gd name="csX108" fmla="*/ 546497 w 1449181"/>
                <a:gd name="csY108" fmla="*/ 375047 h 871394"/>
                <a:gd name="csX109" fmla="*/ 542211 w 1449181"/>
                <a:gd name="csY109" fmla="*/ 364331 h 871394"/>
                <a:gd name="csX110" fmla="*/ 546068 w 1449181"/>
                <a:gd name="csY110" fmla="*/ 357902 h 871394"/>
                <a:gd name="csX111" fmla="*/ 540925 w 1449181"/>
                <a:gd name="csY111" fmla="*/ 354044 h 871394"/>
                <a:gd name="csX112" fmla="*/ 544354 w 1449181"/>
                <a:gd name="csY112" fmla="*/ 347615 h 871394"/>
                <a:gd name="csX113" fmla="*/ 534924 w 1449181"/>
                <a:gd name="csY113" fmla="*/ 348044 h 871394"/>
                <a:gd name="csX114" fmla="*/ 519493 w 1449181"/>
                <a:gd name="csY114" fmla="*/ 340757 h 871394"/>
                <a:gd name="csX115" fmla="*/ 479631 w 1449181"/>
                <a:gd name="csY115" fmla="*/ 310753 h 871394"/>
                <a:gd name="csX116" fmla="*/ 467201 w 1449181"/>
                <a:gd name="csY116" fmla="*/ 308181 h 871394"/>
                <a:gd name="csX117" fmla="*/ 477488 w 1449181"/>
                <a:gd name="csY117" fmla="*/ 294894 h 871394"/>
                <a:gd name="csX118" fmla="*/ 495919 w 1449181"/>
                <a:gd name="csY118" fmla="*/ 291894 h 871394"/>
                <a:gd name="csX119" fmla="*/ 504063 w 1449181"/>
                <a:gd name="csY119" fmla="*/ 285036 h 871394"/>
                <a:gd name="csX120" fmla="*/ 515207 w 1449181"/>
                <a:gd name="csY120" fmla="*/ 284178 h 871394"/>
                <a:gd name="csX121" fmla="*/ 537067 w 1449181"/>
                <a:gd name="csY121" fmla="*/ 291036 h 871394"/>
                <a:gd name="csX122" fmla="*/ 551212 w 1449181"/>
                <a:gd name="csY122" fmla="*/ 287607 h 871394"/>
                <a:gd name="csX123" fmla="*/ 558927 w 1449181"/>
                <a:gd name="csY123" fmla="*/ 278178 h 871394"/>
                <a:gd name="csX124" fmla="*/ 556355 w 1449181"/>
                <a:gd name="csY124" fmla="*/ 270034 h 871394"/>
                <a:gd name="csX125" fmla="*/ 559784 w 1449181"/>
                <a:gd name="csY125" fmla="*/ 261033 h 871394"/>
                <a:gd name="csX126" fmla="*/ 578644 w 1449181"/>
                <a:gd name="csY126" fmla="*/ 254603 h 871394"/>
                <a:gd name="csX127" fmla="*/ 584645 w 1449181"/>
                <a:gd name="csY127" fmla="*/ 249031 h 871394"/>
                <a:gd name="csX128" fmla="*/ 582501 w 1449181"/>
                <a:gd name="csY128" fmla="*/ 245174 h 871394"/>
                <a:gd name="csX129" fmla="*/ 549497 w 1449181"/>
                <a:gd name="csY129" fmla="*/ 249888 h 871394"/>
                <a:gd name="csX130" fmla="*/ 535353 w 1449181"/>
                <a:gd name="csY130" fmla="*/ 263604 h 871394"/>
                <a:gd name="csX131" fmla="*/ 510064 w 1449181"/>
                <a:gd name="csY131" fmla="*/ 258461 h 871394"/>
                <a:gd name="csX132" fmla="*/ 501491 w 1449181"/>
                <a:gd name="csY132" fmla="*/ 266176 h 871394"/>
                <a:gd name="csX133" fmla="*/ 493776 w 1449181"/>
                <a:gd name="csY133" fmla="*/ 267462 h 871394"/>
                <a:gd name="csX134" fmla="*/ 466344 w 1449181"/>
                <a:gd name="csY134" fmla="*/ 258461 h 871394"/>
                <a:gd name="csX135" fmla="*/ 454771 w 1449181"/>
                <a:gd name="csY135" fmla="*/ 268748 h 871394"/>
                <a:gd name="csX136" fmla="*/ 411051 w 1449181"/>
                <a:gd name="csY136" fmla="*/ 266176 h 871394"/>
                <a:gd name="csX137" fmla="*/ 408908 w 1449181"/>
                <a:gd name="csY137" fmla="*/ 234029 h 871394"/>
                <a:gd name="csX138" fmla="*/ 414480 w 1449181"/>
                <a:gd name="csY138" fmla="*/ 214313 h 871394"/>
                <a:gd name="csX139" fmla="*/ 395621 w 1449181"/>
                <a:gd name="csY139" fmla="*/ 204883 h 871394"/>
                <a:gd name="csX140" fmla="*/ 381048 w 1449181"/>
                <a:gd name="csY140" fmla="*/ 206597 h 871394"/>
                <a:gd name="csX141" fmla="*/ 381476 w 1449181"/>
                <a:gd name="csY141" fmla="*/ 210026 h 871394"/>
                <a:gd name="csX142" fmla="*/ 377619 w 1449181"/>
                <a:gd name="csY142" fmla="*/ 207026 h 871394"/>
                <a:gd name="csX143" fmla="*/ 352330 w 1449181"/>
                <a:gd name="csY143" fmla="*/ 210026 h 871394"/>
                <a:gd name="csX144" fmla="*/ 342043 w 1449181"/>
                <a:gd name="csY144" fmla="*/ 233601 h 871394"/>
                <a:gd name="csX145" fmla="*/ 349329 w 1449181"/>
                <a:gd name="csY145" fmla="*/ 210026 h 871394"/>
                <a:gd name="csX146" fmla="*/ 338614 w 1449181"/>
                <a:gd name="csY146" fmla="*/ 204883 h 871394"/>
                <a:gd name="csX147" fmla="*/ 338614 w 1449181"/>
                <a:gd name="csY147" fmla="*/ 185166 h 871394"/>
                <a:gd name="csX148" fmla="*/ 340328 w 1449181"/>
                <a:gd name="csY148" fmla="*/ 201025 h 871394"/>
                <a:gd name="csX149" fmla="*/ 349758 w 1449181"/>
                <a:gd name="csY149" fmla="*/ 203168 h 871394"/>
                <a:gd name="csX150" fmla="*/ 352330 w 1449181"/>
                <a:gd name="csY150" fmla="*/ 208740 h 871394"/>
                <a:gd name="csX151" fmla="*/ 375047 w 1449181"/>
                <a:gd name="csY151" fmla="*/ 206597 h 871394"/>
                <a:gd name="csX152" fmla="*/ 372475 w 1449181"/>
                <a:gd name="csY152" fmla="*/ 203597 h 871394"/>
                <a:gd name="csX153" fmla="*/ 375475 w 1449181"/>
                <a:gd name="csY153" fmla="*/ 200596 h 871394"/>
                <a:gd name="csX154" fmla="*/ 359188 w 1449181"/>
                <a:gd name="csY154" fmla="*/ 184737 h 871394"/>
                <a:gd name="csX155" fmla="*/ 363045 w 1449181"/>
                <a:gd name="csY155" fmla="*/ 181737 h 871394"/>
                <a:gd name="csX156" fmla="*/ 369903 w 1449181"/>
                <a:gd name="csY156" fmla="*/ 185166 h 871394"/>
                <a:gd name="csX157" fmla="*/ 369475 w 1449181"/>
                <a:gd name="csY157" fmla="*/ 182166 h 871394"/>
                <a:gd name="csX158" fmla="*/ 338614 w 1449181"/>
                <a:gd name="csY158" fmla="*/ 180023 h 871394"/>
                <a:gd name="csX159" fmla="*/ 384477 w 1449181"/>
                <a:gd name="csY159" fmla="*/ 175736 h 871394"/>
                <a:gd name="csX160" fmla="*/ 393906 w 1449181"/>
                <a:gd name="csY160" fmla="*/ 179165 h 871394"/>
                <a:gd name="csX161" fmla="*/ 412337 w 1449181"/>
                <a:gd name="csY161" fmla="*/ 173165 h 871394"/>
                <a:gd name="csX162" fmla="*/ 417481 w 1449181"/>
                <a:gd name="csY162" fmla="*/ 183023 h 871394"/>
                <a:gd name="csX163" fmla="*/ 420910 w 1449181"/>
                <a:gd name="csY163" fmla="*/ 180451 h 871394"/>
                <a:gd name="csX164" fmla="*/ 418767 w 1449181"/>
                <a:gd name="csY164" fmla="*/ 175308 h 871394"/>
                <a:gd name="csX165" fmla="*/ 427339 w 1449181"/>
                <a:gd name="csY165" fmla="*/ 178737 h 871394"/>
                <a:gd name="csX166" fmla="*/ 465487 w 1449181"/>
                <a:gd name="csY166" fmla="*/ 171021 h 871394"/>
                <a:gd name="csX167" fmla="*/ 477060 w 1449181"/>
                <a:gd name="csY167" fmla="*/ 163735 h 871394"/>
                <a:gd name="csX168" fmla="*/ 471488 w 1449181"/>
                <a:gd name="csY168" fmla="*/ 161592 h 871394"/>
                <a:gd name="csX169" fmla="*/ 483060 w 1449181"/>
                <a:gd name="csY169" fmla="*/ 159020 h 871394"/>
                <a:gd name="csX170" fmla="*/ 480917 w 1449181"/>
                <a:gd name="csY170" fmla="*/ 161592 h 871394"/>
                <a:gd name="csX171" fmla="*/ 484346 w 1449181"/>
                <a:gd name="csY171" fmla="*/ 159449 h 871394"/>
                <a:gd name="csX172" fmla="*/ 508778 w 1449181"/>
                <a:gd name="csY172" fmla="*/ 169307 h 871394"/>
                <a:gd name="csX173" fmla="*/ 519922 w 1449181"/>
                <a:gd name="csY173" fmla="*/ 161163 h 871394"/>
                <a:gd name="csX174" fmla="*/ 525923 w 1449181"/>
                <a:gd name="csY174" fmla="*/ 143161 h 871394"/>
                <a:gd name="csX175" fmla="*/ 513921 w 1449181"/>
                <a:gd name="csY175" fmla="*/ 137589 h 871394"/>
                <a:gd name="csX176" fmla="*/ 546497 w 1449181"/>
                <a:gd name="csY176" fmla="*/ 119586 h 871394"/>
                <a:gd name="csX177" fmla="*/ 571786 w 1449181"/>
                <a:gd name="csY177" fmla="*/ 119158 h 871394"/>
                <a:gd name="csX178" fmla="*/ 579072 w 1449181"/>
                <a:gd name="csY178" fmla="*/ 107585 h 871394"/>
                <a:gd name="csX179" fmla="*/ 606504 w 1449181"/>
                <a:gd name="csY179" fmla="*/ 94726 h 871394"/>
                <a:gd name="csX180" fmla="*/ 615934 w 1449181"/>
                <a:gd name="csY180" fmla="*/ 79296 h 871394"/>
                <a:gd name="csX181" fmla="*/ 619363 w 1449181"/>
                <a:gd name="csY181" fmla="*/ 72009 h 871394"/>
                <a:gd name="csX182" fmla="*/ 612505 w 1449181"/>
                <a:gd name="csY182" fmla="*/ 70295 h 871394"/>
                <a:gd name="csX183" fmla="*/ 621506 w 1449181"/>
                <a:gd name="csY183" fmla="*/ 32147 h 871394"/>
                <a:gd name="csX184" fmla="*/ 630079 w 1449181"/>
                <a:gd name="csY184" fmla="*/ 18002 h 871394"/>
                <a:gd name="csX185" fmla="*/ 648510 w 1449181"/>
                <a:gd name="csY185" fmla="*/ 15430 h 871394"/>
                <a:gd name="csX186" fmla="*/ 673370 w 1449181"/>
                <a:gd name="csY186" fmla="*/ 0 h 871394"/>
                <a:gd name="csX187" fmla="*/ 709803 w 1449181"/>
                <a:gd name="csY187" fmla="*/ 13716 h 871394"/>
                <a:gd name="csX188" fmla="*/ 724805 w 1449181"/>
                <a:gd name="csY188" fmla="*/ 24860 h 871394"/>
                <a:gd name="csX189" fmla="*/ 740235 w 1449181"/>
                <a:gd name="csY189" fmla="*/ 25718 h 871394"/>
                <a:gd name="csX190" fmla="*/ 744950 w 1449181"/>
                <a:gd name="csY190" fmla="*/ 29575 h 871394"/>
                <a:gd name="csX191" fmla="*/ 759952 w 1449181"/>
                <a:gd name="csY191" fmla="*/ 79724 h 871394"/>
                <a:gd name="csX192" fmla="*/ 789099 w 1449181"/>
                <a:gd name="csY192" fmla="*/ 90011 h 871394"/>
                <a:gd name="csX193" fmla="*/ 819531 w 1449181"/>
                <a:gd name="csY193" fmla="*/ 91297 h 871394"/>
                <a:gd name="csX194" fmla="*/ 824246 w 1449181"/>
                <a:gd name="csY194" fmla="*/ 78438 h 871394"/>
                <a:gd name="csX195" fmla="*/ 830675 w 1449181"/>
                <a:gd name="csY195" fmla="*/ 80153 h 871394"/>
                <a:gd name="csX196" fmla="*/ 842677 w 1449181"/>
                <a:gd name="csY196" fmla="*/ 78438 h 871394"/>
                <a:gd name="csX197" fmla="*/ 849106 w 1449181"/>
                <a:gd name="csY197" fmla="*/ 72009 h 871394"/>
                <a:gd name="csX198" fmla="*/ 867108 w 1449181"/>
                <a:gd name="csY198" fmla="*/ 67294 h 871394"/>
                <a:gd name="csX199" fmla="*/ 878253 w 1449181"/>
                <a:gd name="csY199" fmla="*/ 62151 h 871394"/>
                <a:gd name="csX200" fmla="*/ 884682 w 1449181"/>
                <a:gd name="csY200" fmla="*/ 63436 h 871394"/>
                <a:gd name="csX201" fmla="*/ 890254 w 1449181"/>
                <a:gd name="csY201" fmla="*/ 69437 h 871394"/>
                <a:gd name="csX202" fmla="*/ 899684 w 1449181"/>
                <a:gd name="csY202" fmla="*/ 69866 h 871394"/>
                <a:gd name="csX203" fmla="*/ 910400 w 1449181"/>
                <a:gd name="csY203" fmla="*/ 54864 h 871394"/>
                <a:gd name="csX204" fmla="*/ 922830 w 1449181"/>
                <a:gd name="csY204" fmla="*/ 49720 h 871394"/>
                <a:gd name="csX205" fmla="*/ 939546 w 1449181"/>
                <a:gd name="csY205" fmla="*/ 42863 h 871394"/>
                <a:gd name="csX206" fmla="*/ 946833 w 1449181"/>
                <a:gd name="csY206" fmla="*/ 38148 h 871394"/>
                <a:gd name="csX207" fmla="*/ 963120 w 1449181"/>
                <a:gd name="csY207" fmla="*/ 32147 h 871394"/>
                <a:gd name="csX208" fmla="*/ 969978 w 1449181"/>
                <a:gd name="csY208" fmla="*/ 36433 h 871394"/>
                <a:gd name="csX209" fmla="*/ 996125 w 1449181"/>
                <a:gd name="csY209" fmla="*/ 71152 h 871394"/>
                <a:gd name="csX210" fmla="*/ 1005983 w 1449181"/>
                <a:gd name="csY210" fmla="*/ 84439 h 871394"/>
                <a:gd name="csX211" fmla="*/ 1011126 w 1449181"/>
                <a:gd name="csY211" fmla="*/ 91726 h 871394"/>
                <a:gd name="csX212" fmla="*/ 1028700 w 1449181"/>
                <a:gd name="csY212" fmla="*/ 137160 h 871394"/>
                <a:gd name="csX213" fmla="*/ 1043273 w 1449181"/>
                <a:gd name="csY213" fmla="*/ 144875 h 871394"/>
                <a:gd name="csX214" fmla="*/ 1087422 w 1449181"/>
                <a:gd name="csY214" fmla="*/ 168021 h 871394"/>
                <a:gd name="csX215" fmla="*/ 1116139 w 1449181"/>
                <a:gd name="csY215" fmla="*/ 165021 h 871394"/>
                <a:gd name="csX216" fmla="*/ 1146143 w 1449181"/>
                <a:gd name="csY216" fmla="*/ 156020 h 871394"/>
                <a:gd name="csX217" fmla="*/ 1156430 w 1449181"/>
                <a:gd name="csY217" fmla="*/ 181308 h 871394"/>
                <a:gd name="csX218" fmla="*/ 1207865 w 1449181"/>
                <a:gd name="csY218" fmla="*/ 183451 h 871394"/>
                <a:gd name="csX219" fmla="*/ 1230582 w 1449181"/>
                <a:gd name="csY219" fmla="*/ 168450 h 871394"/>
                <a:gd name="csX220" fmla="*/ 1234869 w 1449181"/>
                <a:gd name="csY220" fmla="*/ 138017 h 871394"/>
                <a:gd name="csX221" fmla="*/ 1238726 w 1449181"/>
                <a:gd name="csY221" fmla="*/ 133731 h 871394"/>
                <a:gd name="csX222" fmla="*/ 1245584 w 1449181"/>
                <a:gd name="csY222" fmla="*/ 137589 h 871394"/>
                <a:gd name="csX223" fmla="*/ 1254585 w 1449181"/>
                <a:gd name="csY223" fmla="*/ 152590 h 871394"/>
                <a:gd name="csX224" fmla="*/ 1303020 w 1449181"/>
                <a:gd name="csY224" fmla="*/ 153019 h 871394"/>
                <a:gd name="csX225" fmla="*/ 1320594 w 1449181"/>
                <a:gd name="csY225" fmla="*/ 165449 h 871394"/>
                <a:gd name="csX226" fmla="*/ 1350169 w 1449181"/>
                <a:gd name="csY226" fmla="*/ 163735 h 871394"/>
                <a:gd name="csX227" fmla="*/ 1375458 w 1449181"/>
                <a:gd name="csY227" fmla="*/ 150876 h 871394"/>
                <a:gd name="csX228" fmla="*/ 1394317 w 1449181"/>
                <a:gd name="csY228" fmla="*/ 160734 h 871394"/>
                <a:gd name="csX229" fmla="*/ 1417463 w 1449181"/>
                <a:gd name="csY229" fmla="*/ 154734 h 871394"/>
                <a:gd name="csX230" fmla="*/ 1449181 w 1449181"/>
                <a:gd name="csY230" fmla="*/ 214313 h 871394"/>
                <a:gd name="csX231" fmla="*/ 1443609 w 1449181"/>
                <a:gd name="csY231" fmla="*/ 257175 h 871394"/>
                <a:gd name="csX232" fmla="*/ 1446609 w 1449181"/>
                <a:gd name="csY232" fmla="*/ 282035 h 871394"/>
                <a:gd name="csX233" fmla="*/ 1438465 w 1449181"/>
                <a:gd name="csY233" fmla="*/ 293180 h 871394"/>
                <a:gd name="csX234" fmla="*/ 1425178 w 1449181"/>
                <a:gd name="csY234" fmla="*/ 300895 h 871394"/>
                <a:gd name="csX235" fmla="*/ 1401604 w 1449181"/>
                <a:gd name="csY235" fmla="*/ 329613 h 871394"/>
                <a:gd name="csX236" fmla="*/ 1381458 w 1449181"/>
                <a:gd name="csY236" fmla="*/ 328327 h 871394"/>
                <a:gd name="csX237" fmla="*/ 1353598 w 1449181"/>
                <a:gd name="csY237" fmla="*/ 344186 h 871394"/>
                <a:gd name="csX238" fmla="*/ 1336453 w 1449181"/>
                <a:gd name="csY238" fmla="*/ 338185 h 871394"/>
                <a:gd name="csX239" fmla="*/ 1327023 w 1449181"/>
                <a:gd name="csY239" fmla="*/ 353187 h 871394"/>
                <a:gd name="csX240" fmla="*/ 1324880 w 1449181"/>
                <a:gd name="csY240" fmla="*/ 378047 h 871394"/>
                <a:gd name="csX241" fmla="*/ 1305163 w 1449181"/>
                <a:gd name="csY241" fmla="*/ 394335 h 871394"/>
                <a:gd name="csX242" fmla="*/ 1288875 w 1449181"/>
                <a:gd name="csY242" fmla="*/ 399907 h 871394"/>
                <a:gd name="csX243" fmla="*/ 1270016 w 1449181"/>
                <a:gd name="csY243" fmla="*/ 433769 h 871394"/>
                <a:gd name="csX244" fmla="*/ 1273874 w 1449181"/>
                <a:gd name="csY244" fmla="*/ 459057 h 871394"/>
                <a:gd name="csX245" fmla="*/ 1271730 w 1449181"/>
                <a:gd name="csY245" fmla="*/ 477488 h 871394"/>
                <a:gd name="csX246" fmla="*/ 1255871 w 1449181"/>
                <a:gd name="csY246" fmla="*/ 490776 h 871394"/>
                <a:gd name="csX247" fmla="*/ 1249013 w 1449181"/>
                <a:gd name="csY247" fmla="*/ 507063 h 871394"/>
                <a:gd name="csX248" fmla="*/ 1256729 w 1449181"/>
                <a:gd name="csY248" fmla="*/ 552498 h 871394"/>
                <a:gd name="csX249" fmla="*/ 1219438 w 1449181"/>
                <a:gd name="csY249" fmla="*/ 612076 h 871394"/>
                <a:gd name="csX250" fmla="*/ 1272159 w 1449181"/>
                <a:gd name="csY250" fmla="*/ 763810 h 871394"/>
                <a:gd name="csX251" fmla="*/ 1261443 w 1449181"/>
                <a:gd name="csY251" fmla="*/ 783098 h 871394"/>
                <a:gd name="csX252" fmla="*/ 1232725 w 1449181"/>
                <a:gd name="csY252" fmla="*/ 791242 h 871394"/>
                <a:gd name="csX253" fmla="*/ 1229725 w 1449181"/>
                <a:gd name="csY253" fmla="*/ 805815 h 871394"/>
                <a:gd name="csX254" fmla="*/ 1235726 w 1449181"/>
                <a:gd name="csY254" fmla="*/ 825532 h 871394"/>
                <a:gd name="csX255" fmla="*/ 1232297 w 1449181"/>
                <a:gd name="csY255" fmla="*/ 833676 h 871394"/>
                <a:gd name="csX256" fmla="*/ 1229725 w 1449181"/>
                <a:gd name="csY256" fmla="*/ 850392 h 871394"/>
                <a:gd name="csX257" fmla="*/ 1210437 w 1449181"/>
                <a:gd name="csY257" fmla="*/ 871395 h 871394"/>
                <a:gd name="csX258" fmla="*/ 1127284 w 1449181"/>
                <a:gd name="csY258" fmla="*/ 818245 h 871394"/>
                <a:gd name="csX259" fmla="*/ 1092137 w 1449181"/>
                <a:gd name="csY259" fmla="*/ 813959 h 871394"/>
                <a:gd name="csX260" fmla="*/ 1069848 w 1449181"/>
                <a:gd name="csY260" fmla="*/ 819531 h 871394"/>
                <a:gd name="csX261" fmla="*/ 1057418 w 1449181"/>
                <a:gd name="csY261" fmla="*/ 818245 h 871394"/>
                <a:gd name="csX262" fmla="*/ 1030843 w 1449181"/>
                <a:gd name="csY262" fmla="*/ 848249 h 871394"/>
                <a:gd name="csX263" fmla="*/ 989266 w 1449181"/>
                <a:gd name="csY263" fmla="*/ 847820 h 871394"/>
                <a:gd name="csX264" fmla="*/ 972121 w 1449181"/>
                <a:gd name="csY264" fmla="*/ 855964 h 871394"/>
                <a:gd name="csX265" fmla="*/ 949404 w 1449181"/>
                <a:gd name="csY265" fmla="*/ 843534 h 871394"/>
                <a:gd name="csX266" fmla="*/ 913400 w 1449181"/>
                <a:gd name="csY266" fmla="*/ 843963 h 871394"/>
                <a:gd name="csX267" fmla="*/ 896683 w 1449181"/>
                <a:gd name="csY267" fmla="*/ 838390 h 871394"/>
                <a:gd name="csX268" fmla="*/ 873966 w 1449181"/>
                <a:gd name="csY268" fmla="*/ 838819 h 871394"/>
                <a:gd name="csX269" fmla="*/ 849106 w 1449181"/>
                <a:gd name="csY269" fmla="*/ 846534 h 871394"/>
                <a:gd name="csX270" fmla="*/ 831104 w 1449181"/>
                <a:gd name="csY270" fmla="*/ 844820 h 871394"/>
                <a:gd name="csX271" fmla="*/ 818674 w 1449181"/>
                <a:gd name="csY271" fmla="*/ 835390 h 871394"/>
                <a:gd name="csX272" fmla="*/ 801100 w 1449181"/>
                <a:gd name="csY272" fmla="*/ 834104 h 871394"/>
                <a:gd name="csX273" fmla="*/ 800671 w 1449181"/>
                <a:gd name="csY273" fmla="*/ 814816 h 871394"/>
                <a:gd name="csX274" fmla="*/ 808815 w 1449181"/>
                <a:gd name="csY274" fmla="*/ 788670 h 871394"/>
                <a:gd name="csX275" fmla="*/ 807101 w 1449181"/>
                <a:gd name="csY275" fmla="*/ 780098 h 871394"/>
                <a:gd name="csX276" fmla="*/ 788241 w 1449181"/>
                <a:gd name="csY276" fmla="*/ 762095 h 871394"/>
                <a:gd name="csX277" fmla="*/ 773240 w 1449181"/>
                <a:gd name="csY277" fmla="*/ 723090 h 871394"/>
                <a:gd name="csX278" fmla="*/ 762524 w 1449181"/>
                <a:gd name="csY278" fmla="*/ 714089 h 871394"/>
                <a:gd name="csX279" fmla="*/ 753094 w 1449181"/>
                <a:gd name="csY279" fmla="*/ 716232 h 871394"/>
                <a:gd name="csX280" fmla="*/ 743236 w 1449181"/>
                <a:gd name="csY280" fmla="*/ 734235 h 871394"/>
                <a:gd name="csX281" fmla="*/ 721376 w 1449181"/>
                <a:gd name="csY281" fmla="*/ 756523 h 871394"/>
                <a:gd name="csX282" fmla="*/ 711089 w 1449181"/>
                <a:gd name="csY282" fmla="*/ 761667 h 871394"/>
                <a:gd name="csX283" fmla="*/ 692658 w 1449181"/>
                <a:gd name="csY283" fmla="*/ 751808 h 871394"/>
                <a:gd name="csX284" fmla="*/ 682371 w 1449181"/>
                <a:gd name="csY284" fmla="*/ 730806 h 871394"/>
                <a:gd name="csX285" fmla="*/ 659225 w 1449181"/>
                <a:gd name="csY285" fmla="*/ 711089 h 871394"/>
                <a:gd name="csX286" fmla="*/ 643366 w 1449181"/>
                <a:gd name="csY286" fmla="*/ 703802 h 871394"/>
                <a:gd name="csX287" fmla="*/ 617220 w 1449181"/>
                <a:gd name="csY287" fmla="*/ 679799 h 871394"/>
                <a:gd name="csX288" fmla="*/ 555498 w 1449181"/>
                <a:gd name="csY288" fmla="*/ 700373 h 871394"/>
                <a:gd name="csX289" fmla="*/ 549497 w 1449181"/>
                <a:gd name="csY289" fmla="*/ 701230 h 871394"/>
                <a:gd name="csX290" fmla="*/ 549926 w 1449181"/>
                <a:gd name="csY290" fmla="*/ 708946 h 871394"/>
                <a:gd name="csX291" fmla="*/ 549926 w 1449181"/>
                <a:gd name="csY291" fmla="*/ 715375 h 871394"/>
                <a:gd name="csX292" fmla="*/ 547354 w 1449181"/>
                <a:gd name="csY292" fmla="*/ 753094 h 871394"/>
                <a:gd name="csX293" fmla="*/ 526780 w 1449181"/>
                <a:gd name="csY293" fmla="*/ 784812 h 871394"/>
                <a:gd name="csX294" fmla="*/ 524637 w 1449181"/>
                <a:gd name="csY294" fmla="*/ 796814 h 871394"/>
                <a:gd name="csX295" fmla="*/ 516922 w 1449181"/>
                <a:gd name="csY295" fmla="*/ 810101 h 871394"/>
                <a:gd name="csX296" fmla="*/ 505778 w 1449181"/>
                <a:gd name="csY296" fmla="*/ 815673 h 871394"/>
                <a:gd name="csX297" fmla="*/ 489918 w 1449181"/>
                <a:gd name="csY297" fmla="*/ 814816 h 871394"/>
                <a:gd name="csX298" fmla="*/ 468058 w 1449181"/>
                <a:gd name="csY298" fmla="*/ 822960 h 871394"/>
                <a:gd name="csX299" fmla="*/ 453485 w 1449181"/>
                <a:gd name="csY299" fmla="*/ 830675 h 871394"/>
                <a:gd name="csX300" fmla="*/ 447484 w 1449181"/>
                <a:gd name="csY300" fmla="*/ 833247 h 871394"/>
                <a:gd name="csX301" fmla="*/ 407194 w 1449181"/>
                <a:gd name="csY301" fmla="*/ 828961 h 871394"/>
                <a:gd name="csX302" fmla="*/ 372475 w 1449181"/>
                <a:gd name="csY302" fmla="*/ 846106 h 871394"/>
                <a:gd name="csX303" fmla="*/ 359188 w 1449181"/>
                <a:gd name="csY303" fmla="*/ 842248 h 871394"/>
                <a:gd name="csX304" fmla="*/ 340757 w 1449181"/>
                <a:gd name="csY304" fmla="*/ 813102 h 871394"/>
                <a:gd name="csX305" fmla="*/ 317611 w 1449181"/>
                <a:gd name="csY305" fmla="*/ 792528 h 871394"/>
                <a:gd name="csX306" fmla="*/ 318897 w 1449181"/>
                <a:gd name="csY306" fmla="*/ 781383 h 871394"/>
                <a:gd name="csX307" fmla="*/ 308610 w 1449181"/>
                <a:gd name="csY307" fmla="*/ 768096 h 871394"/>
                <a:gd name="csX308" fmla="*/ 289750 w 1449181"/>
                <a:gd name="csY308" fmla="*/ 753523 h 871394"/>
                <a:gd name="csX309" fmla="*/ 290608 w 1449181"/>
                <a:gd name="csY309" fmla="*/ 731234 h 871394"/>
                <a:gd name="csX310" fmla="*/ 281607 w 1449181"/>
                <a:gd name="csY310" fmla="*/ 720519 h 871394"/>
                <a:gd name="csX311" fmla="*/ 264462 w 1449181"/>
                <a:gd name="csY311" fmla="*/ 716232 h 871394"/>
                <a:gd name="csX312" fmla="*/ 263176 w 1449181"/>
                <a:gd name="csY312" fmla="*/ 711518 h 871394"/>
                <a:gd name="csX313" fmla="*/ 403336 w 1449181"/>
                <a:gd name="csY313" fmla="*/ 156877 h 871394"/>
                <a:gd name="csX314" fmla="*/ 404622 w 1449181"/>
                <a:gd name="csY314" fmla="*/ 161592 h 871394"/>
                <a:gd name="csX315" fmla="*/ 408480 w 1449181"/>
                <a:gd name="csY315" fmla="*/ 159449 h 871394"/>
                <a:gd name="csX316" fmla="*/ 408908 w 1449181"/>
                <a:gd name="csY316" fmla="*/ 160306 h 871394"/>
                <a:gd name="csX317" fmla="*/ 402908 w 1449181"/>
                <a:gd name="csY317" fmla="*/ 164163 h 871394"/>
                <a:gd name="csX318" fmla="*/ 393478 w 1449181"/>
                <a:gd name="csY318" fmla="*/ 163306 h 871394"/>
                <a:gd name="csX319" fmla="*/ 402050 w 1449181"/>
                <a:gd name="csY319" fmla="*/ 162878 h 871394"/>
                <a:gd name="csX320" fmla="*/ 402479 w 1449181"/>
                <a:gd name="csY320" fmla="*/ 155591 h 871394"/>
                <a:gd name="csX321" fmla="*/ 407194 w 1449181"/>
                <a:gd name="csY321" fmla="*/ 154305 h 871394"/>
                <a:gd name="csX322" fmla="*/ 403336 w 1449181"/>
                <a:gd name="csY322" fmla="*/ 156877 h 871394"/>
                <a:gd name="csX323" fmla="*/ 390049 w 1449181"/>
                <a:gd name="csY323" fmla="*/ 154305 h 871394"/>
                <a:gd name="csX324" fmla="*/ 392620 w 1449181"/>
                <a:gd name="csY324" fmla="*/ 163735 h 871394"/>
                <a:gd name="csX325" fmla="*/ 338614 w 1449181"/>
                <a:gd name="csY325" fmla="*/ 165021 h 871394"/>
                <a:gd name="csX326" fmla="*/ 390477 w 1449181"/>
                <a:gd name="csY326" fmla="*/ 162449 h 871394"/>
                <a:gd name="csX327" fmla="*/ 390049 w 1449181"/>
                <a:gd name="csY327" fmla="*/ 154305 h 871394"/>
                <a:gd name="csX328" fmla="*/ 358330 w 1449181"/>
                <a:gd name="csY328" fmla="*/ 189024 h 871394"/>
                <a:gd name="csX329" fmla="*/ 363474 w 1449181"/>
                <a:gd name="csY329" fmla="*/ 192453 h 871394"/>
                <a:gd name="csX330" fmla="*/ 363045 w 1449181"/>
                <a:gd name="csY330" fmla="*/ 197596 h 871394"/>
                <a:gd name="csX331" fmla="*/ 359188 w 1449181"/>
                <a:gd name="csY331" fmla="*/ 197168 h 871394"/>
                <a:gd name="csX332" fmla="*/ 358330 w 1449181"/>
                <a:gd name="csY332" fmla="*/ 189024 h 871394"/>
                <a:gd name="csX333" fmla="*/ 327469 w 1449181"/>
                <a:gd name="csY333" fmla="*/ 276463 h 871394"/>
                <a:gd name="csX334" fmla="*/ 319326 w 1449181"/>
                <a:gd name="csY334" fmla="*/ 306038 h 871394"/>
                <a:gd name="csX335" fmla="*/ 303895 w 1449181"/>
                <a:gd name="csY335" fmla="*/ 325755 h 871394"/>
                <a:gd name="csX336" fmla="*/ 311182 w 1449181"/>
                <a:gd name="csY336" fmla="*/ 333470 h 871394"/>
                <a:gd name="csX337" fmla="*/ 295751 w 1449181"/>
                <a:gd name="csY337" fmla="*/ 338614 h 871394"/>
                <a:gd name="csX338" fmla="*/ 289750 w 1449181"/>
                <a:gd name="csY338" fmla="*/ 336042 h 871394"/>
                <a:gd name="csX339" fmla="*/ 292751 w 1449181"/>
                <a:gd name="csY339" fmla="*/ 331756 h 871394"/>
                <a:gd name="csX340" fmla="*/ 290179 w 1449181"/>
                <a:gd name="csY340" fmla="*/ 329613 h 871394"/>
                <a:gd name="csX341" fmla="*/ 287607 w 1449181"/>
                <a:gd name="csY341" fmla="*/ 333899 h 871394"/>
                <a:gd name="csX342" fmla="*/ 283750 w 1449181"/>
                <a:gd name="csY342" fmla="*/ 332184 h 871394"/>
                <a:gd name="csX343" fmla="*/ 282464 w 1449181"/>
                <a:gd name="csY343" fmla="*/ 337328 h 871394"/>
                <a:gd name="csX344" fmla="*/ 287607 w 1449181"/>
                <a:gd name="csY344" fmla="*/ 339900 h 871394"/>
                <a:gd name="csX345" fmla="*/ 279892 w 1449181"/>
                <a:gd name="csY345" fmla="*/ 342471 h 871394"/>
                <a:gd name="csX346" fmla="*/ 279463 w 1449181"/>
                <a:gd name="csY346" fmla="*/ 336899 h 871394"/>
                <a:gd name="csX347" fmla="*/ 274749 w 1449181"/>
                <a:gd name="csY347" fmla="*/ 334756 h 871394"/>
                <a:gd name="csX348" fmla="*/ 279463 w 1449181"/>
                <a:gd name="csY348" fmla="*/ 333899 h 871394"/>
                <a:gd name="csX349" fmla="*/ 276463 w 1449181"/>
                <a:gd name="csY349" fmla="*/ 329613 h 871394"/>
                <a:gd name="csX350" fmla="*/ 282464 w 1449181"/>
                <a:gd name="csY350" fmla="*/ 329184 h 871394"/>
                <a:gd name="csX351" fmla="*/ 276034 w 1449181"/>
                <a:gd name="csY351" fmla="*/ 325755 h 871394"/>
                <a:gd name="csX352" fmla="*/ 278178 w 1449181"/>
                <a:gd name="csY352" fmla="*/ 323612 h 871394"/>
                <a:gd name="csX353" fmla="*/ 273034 w 1449181"/>
                <a:gd name="csY353" fmla="*/ 317183 h 871394"/>
                <a:gd name="csX354" fmla="*/ 285036 w 1449181"/>
                <a:gd name="csY354" fmla="*/ 317611 h 871394"/>
                <a:gd name="csX355" fmla="*/ 289322 w 1449181"/>
                <a:gd name="csY355" fmla="*/ 324469 h 871394"/>
                <a:gd name="csX356" fmla="*/ 301752 w 1449181"/>
                <a:gd name="csY356" fmla="*/ 325755 h 871394"/>
                <a:gd name="csX357" fmla="*/ 312896 w 1449181"/>
                <a:gd name="csY357" fmla="*/ 312039 h 871394"/>
                <a:gd name="csX358" fmla="*/ 309039 w 1449181"/>
                <a:gd name="csY358" fmla="*/ 303895 h 871394"/>
                <a:gd name="csX359" fmla="*/ 317611 w 1449181"/>
                <a:gd name="csY359" fmla="*/ 303038 h 871394"/>
                <a:gd name="csX360" fmla="*/ 327469 w 1449181"/>
                <a:gd name="csY360" fmla="*/ 276463 h 871394"/>
                <a:gd name="csX361" fmla="*/ 310753 w 1449181"/>
                <a:gd name="csY361" fmla="*/ 346758 h 871394"/>
                <a:gd name="csX362" fmla="*/ 313753 w 1449181"/>
                <a:gd name="csY362" fmla="*/ 350187 h 871394"/>
                <a:gd name="csX363" fmla="*/ 324469 w 1449181"/>
                <a:gd name="csY363" fmla="*/ 385763 h 871394"/>
                <a:gd name="csX364" fmla="*/ 309467 w 1449181"/>
                <a:gd name="csY364" fmla="*/ 348044 h 871394"/>
                <a:gd name="csX365" fmla="*/ 310753 w 1449181"/>
                <a:gd name="csY365" fmla="*/ 346758 h 871394"/>
                <a:gd name="csX366" fmla="*/ 279463 w 1449181"/>
                <a:gd name="csY366" fmla="*/ 398193 h 871394"/>
                <a:gd name="csX367" fmla="*/ 289322 w 1449181"/>
                <a:gd name="csY367" fmla="*/ 411909 h 871394"/>
                <a:gd name="csX368" fmla="*/ 282893 w 1449181"/>
                <a:gd name="csY368" fmla="*/ 419195 h 871394"/>
                <a:gd name="csX369" fmla="*/ 276892 w 1449181"/>
                <a:gd name="csY369" fmla="*/ 413623 h 871394"/>
                <a:gd name="csX370" fmla="*/ 279892 w 1449181"/>
                <a:gd name="csY370" fmla="*/ 409765 h 871394"/>
                <a:gd name="csX371" fmla="*/ 270034 w 1449181"/>
                <a:gd name="csY371" fmla="*/ 407194 h 871394"/>
                <a:gd name="csX372" fmla="*/ 279463 w 1449181"/>
                <a:gd name="csY372" fmla="*/ 398193 h 871394"/>
                <a:gd name="csX373" fmla="*/ 246459 w 1449181"/>
                <a:gd name="csY373" fmla="*/ 315897 h 871394"/>
                <a:gd name="csX374" fmla="*/ 261461 w 1449181"/>
                <a:gd name="csY374" fmla="*/ 330899 h 871394"/>
                <a:gd name="csX375" fmla="*/ 255032 w 1449181"/>
                <a:gd name="csY375" fmla="*/ 339042 h 871394"/>
                <a:gd name="csX376" fmla="*/ 262318 w 1449181"/>
                <a:gd name="csY376" fmla="*/ 343329 h 871394"/>
                <a:gd name="csX377" fmla="*/ 264033 w 1449181"/>
                <a:gd name="csY377" fmla="*/ 334756 h 871394"/>
                <a:gd name="csX378" fmla="*/ 267462 w 1449181"/>
                <a:gd name="csY378" fmla="*/ 342471 h 871394"/>
                <a:gd name="csX379" fmla="*/ 273463 w 1449181"/>
                <a:gd name="csY379" fmla="*/ 337328 h 871394"/>
                <a:gd name="csX380" fmla="*/ 273891 w 1449181"/>
                <a:gd name="csY380" fmla="*/ 344615 h 871394"/>
                <a:gd name="csX381" fmla="*/ 270462 w 1449181"/>
                <a:gd name="csY381" fmla="*/ 343329 h 871394"/>
                <a:gd name="csX382" fmla="*/ 272177 w 1449181"/>
                <a:gd name="csY382" fmla="*/ 348472 h 871394"/>
                <a:gd name="csX383" fmla="*/ 260175 w 1449181"/>
                <a:gd name="csY383" fmla="*/ 355330 h 871394"/>
                <a:gd name="csX384" fmla="*/ 254603 w 1449181"/>
                <a:gd name="csY384" fmla="*/ 354901 h 871394"/>
                <a:gd name="csX385" fmla="*/ 250746 w 1449181"/>
                <a:gd name="csY385" fmla="*/ 349758 h 871394"/>
                <a:gd name="csX386" fmla="*/ 254175 w 1449181"/>
                <a:gd name="csY386" fmla="*/ 339900 h 871394"/>
                <a:gd name="csX387" fmla="*/ 252460 w 1449181"/>
                <a:gd name="csY387" fmla="*/ 342471 h 871394"/>
                <a:gd name="csX388" fmla="*/ 247317 w 1449181"/>
                <a:gd name="csY388" fmla="*/ 343757 h 871394"/>
                <a:gd name="csX389" fmla="*/ 245173 w 1449181"/>
                <a:gd name="csY389" fmla="*/ 340328 h 871394"/>
                <a:gd name="csX390" fmla="*/ 241744 w 1449181"/>
                <a:gd name="csY390" fmla="*/ 344615 h 871394"/>
                <a:gd name="csX391" fmla="*/ 242602 w 1449181"/>
                <a:gd name="csY391" fmla="*/ 336471 h 871394"/>
                <a:gd name="csX392" fmla="*/ 235744 w 1449181"/>
                <a:gd name="csY392" fmla="*/ 340328 h 871394"/>
                <a:gd name="csX393" fmla="*/ 237458 w 1449181"/>
                <a:gd name="csY393" fmla="*/ 333899 h 871394"/>
                <a:gd name="csX394" fmla="*/ 230172 w 1449181"/>
                <a:gd name="csY394" fmla="*/ 328755 h 871394"/>
                <a:gd name="csX395" fmla="*/ 237030 w 1449181"/>
                <a:gd name="csY395" fmla="*/ 327898 h 871394"/>
                <a:gd name="csX396" fmla="*/ 239173 w 1449181"/>
                <a:gd name="csY396" fmla="*/ 335613 h 871394"/>
                <a:gd name="csX397" fmla="*/ 248603 w 1449181"/>
                <a:gd name="csY397" fmla="*/ 333899 h 871394"/>
                <a:gd name="csX398" fmla="*/ 250317 w 1449181"/>
                <a:gd name="csY398" fmla="*/ 324040 h 871394"/>
                <a:gd name="csX399" fmla="*/ 239173 w 1449181"/>
                <a:gd name="csY399" fmla="*/ 322755 h 871394"/>
                <a:gd name="csX400" fmla="*/ 246459 w 1449181"/>
                <a:gd name="csY400" fmla="*/ 315897 h 871394"/>
                <a:gd name="csX401" fmla="*/ 246888 w 1449181"/>
                <a:gd name="csY401" fmla="*/ 289750 h 871394"/>
                <a:gd name="csX402" fmla="*/ 262318 w 1449181"/>
                <a:gd name="csY402" fmla="*/ 291894 h 871394"/>
                <a:gd name="csX403" fmla="*/ 267462 w 1449181"/>
                <a:gd name="csY403" fmla="*/ 294037 h 871394"/>
                <a:gd name="csX404" fmla="*/ 245602 w 1449181"/>
                <a:gd name="csY404" fmla="*/ 291465 h 871394"/>
                <a:gd name="csX405" fmla="*/ 236601 w 1449181"/>
                <a:gd name="csY405" fmla="*/ 294894 h 871394"/>
                <a:gd name="csX406" fmla="*/ 246888 w 1449181"/>
                <a:gd name="csY406" fmla="*/ 289750 h 871394"/>
                <a:gd name="csX407" fmla="*/ 230600 w 1449181"/>
                <a:gd name="csY407" fmla="*/ 292751 h 871394"/>
                <a:gd name="csX408" fmla="*/ 231886 w 1449181"/>
                <a:gd name="csY408" fmla="*/ 296609 h 871394"/>
                <a:gd name="csX409" fmla="*/ 225028 w 1449181"/>
                <a:gd name="csY409" fmla="*/ 301752 h 871394"/>
                <a:gd name="csX410" fmla="*/ 207883 w 1449181"/>
                <a:gd name="csY410" fmla="*/ 300895 h 871394"/>
                <a:gd name="csX411" fmla="*/ 230600 w 1449181"/>
                <a:gd name="csY411" fmla="*/ 292751 h 871394"/>
                <a:gd name="csX412" fmla="*/ 216027 w 1449181"/>
                <a:gd name="csY412" fmla="*/ 324898 h 871394"/>
                <a:gd name="csX413" fmla="*/ 227171 w 1449181"/>
                <a:gd name="csY413" fmla="*/ 344615 h 871394"/>
                <a:gd name="csX414" fmla="*/ 221170 w 1449181"/>
                <a:gd name="csY414" fmla="*/ 344186 h 871394"/>
                <a:gd name="csX415" fmla="*/ 221170 w 1449181"/>
                <a:gd name="csY415" fmla="*/ 348472 h 871394"/>
                <a:gd name="csX416" fmla="*/ 213455 w 1449181"/>
                <a:gd name="csY416" fmla="*/ 336899 h 871394"/>
                <a:gd name="csX417" fmla="*/ 216027 w 1449181"/>
                <a:gd name="csY417" fmla="*/ 324898 h 871394"/>
                <a:gd name="csX418" fmla="*/ 197596 w 1449181"/>
                <a:gd name="csY418" fmla="*/ 294037 h 871394"/>
                <a:gd name="csX419" fmla="*/ 204025 w 1449181"/>
                <a:gd name="csY419" fmla="*/ 294465 h 871394"/>
                <a:gd name="csX420" fmla="*/ 206169 w 1449181"/>
                <a:gd name="csY420" fmla="*/ 301323 h 871394"/>
                <a:gd name="csX421" fmla="*/ 191167 w 1449181"/>
                <a:gd name="csY421" fmla="*/ 297037 h 871394"/>
                <a:gd name="csX422" fmla="*/ 197596 w 1449181"/>
                <a:gd name="csY422" fmla="*/ 294037 h 871394"/>
                <a:gd name="csX423" fmla="*/ 181737 w 1449181"/>
                <a:gd name="csY423" fmla="*/ 291036 h 871394"/>
                <a:gd name="csX424" fmla="*/ 183023 w 1449181"/>
                <a:gd name="csY424" fmla="*/ 296609 h 871394"/>
                <a:gd name="csX425" fmla="*/ 172307 w 1449181"/>
                <a:gd name="csY425" fmla="*/ 292751 h 871394"/>
                <a:gd name="csX426" fmla="*/ 172736 w 1449181"/>
                <a:gd name="csY426" fmla="*/ 289322 h 871394"/>
                <a:gd name="csX427" fmla="*/ 181737 w 1449181"/>
                <a:gd name="csY427" fmla="*/ 291036 h 871394"/>
                <a:gd name="csX428" fmla="*/ 162449 w 1449181"/>
                <a:gd name="csY428" fmla="*/ 521208 h 871394"/>
                <a:gd name="csX429" fmla="*/ 171021 w 1449181"/>
                <a:gd name="csY429" fmla="*/ 533638 h 871394"/>
                <a:gd name="csX430" fmla="*/ 160734 w 1449181"/>
                <a:gd name="csY430" fmla="*/ 548212 h 871394"/>
                <a:gd name="csX431" fmla="*/ 153876 w 1449181"/>
                <a:gd name="csY431" fmla="*/ 548640 h 871394"/>
                <a:gd name="csX432" fmla="*/ 157305 w 1449181"/>
                <a:gd name="csY432" fmla="*/ 557641 h 871394"/>
                <a:gd name="csX433" fmla="*/ 155162 w 1449181"/>
                <a:gd name="csY433" fmla="*/ 552498 h 871394"/>
                <a:gd name="csX434" fmla="*/ 153448 w 1449181"/>
                <a:gd name="csY434" fmla="*/ 559356 h 871394"/>
                <a:gd name="csX435" fmla="*/ 154734 w 1449181"/>
                <a:gd name="csY435" fmla="*/ 552069 h 871394"/>
                <a:gd name="csX436" fmla="*/ 152162 w 1449181"/>
                <a:gd name="csY436" fmla="*/ 548212 h 871394"/>
                <a:gd name="csX437" fmla="*/ 142303 w 1449181"/>
                <a:gd name="csY437" fmla="*/ 563213 h 871394"/>
                <a:gd name="csX438" fmla="*/ 130302 w 1449181"/>
                <a:gd name="csY438" fmla="*/ 566214 h 871394"/>
                <a:gd name="csX439" fmla="*/ 129016 w 1449181"/>
                <a:gd name="csY439" fmla="*/ 570500 h 871394"/>
                <a:gd name="csX440" fmla="*/ 131588 w 1449181"/>
                <a:gd name="csY440" fmla="*/ 573072 h 871394"/>
                <a:gd name="csX441" fmla="*/ 131588 w 1449181"/>
                <a:gd name="csY441" fmla="*/ 576072 h 871394"/>
                <a:gd name="csX442" fmla="*/ 121729 w 1449181"/>
                <a:gd name="csY442" fmla="*/ 569214 h 871394"/>
                <a:gd name="csX443" fmla="*/ 121729 w 1449181"/>
                <a:gd name="csY443" fmla="*/ 561499 h 871394"/>
                <a:gd name="csX444" fmla="*/ 118729 w 1449181"/>
                <a:gd name="csY444" fmla="*/ 561499 h 871394"/>
                <a:gd name="csX445" fmla="*/ 121301 w 1449181"/>
                <a:gd name="csY445" fmla="*/ 558070 h 871394"/>
                <a:gd name="csX446" fmla="*/ 117015 w 1449181"/>
                <a:gd name="csY446" fmla="*/ 554641 h 871394"/>
                <a:gd name="csX447" fmla="*/ 122158 w 1449181"/>
                <a:gd name="csY447" fmla="*/ 551640 h 871394"/>
                <a:gd name="csX448" fmla="*/ 125158 w 1449181"/>
                <a:gd name="csY448" fmla="*/ 555927 h 871394"/>
                <a:gd name="csX449" fmla="*/ 135017 w 1449181"/>
                <a:gd name="csY449" fmla="*/ 551640 h 871394"/>
                <a:gd name="csX450" fmla="*/ 123873 w 1449181"/>
                <a:gd name="csY450" fmla="*/ 549069 h 871394"/>
                <a:gd name="csX451" fmla="*/ 125158 w 1449181"/>
                <a:gd name="csY451" fmla="*/ 542639 h 871394"/>
                <a:gd name="csX452" fmla="*/ 129445 w 1449181"/>
                <a:gd name="csY452" fmla="*/ 546497 h 871394"/>
                <a:gd name="csX453" fmla="*/ 136303 w 1449181"/>
                <a:gd name="csY453" fmla="*/ 542639 h 871394"/>
                <a:gd name="csX454" fmla="*/ 132445 w 1449181"/>
                <a:gd name="csY454" fmla="*/ 538782 h 871394"/>
                <a:gd name="csX455" fmla="*/ 135017 w 1449181"/>
                <a:gd name="csY455" fmla="*/ 533638 h 871394"/>
                <a:gd name="csX456" fmla="*/ 145304 w 1449181"/>
                <a:gd name="csY456" fmla="*/ 539210 h 871394"/>
                <a:gd name="csX457" fmla="*/ 138874 w 1449181"/>
                <a:gd name="csY457" fmla="*/ 525494 h 871394"/>
                <a:gd name="csX458" fmla="*/ 145733 w 1449181"/>
                <a:gd name="csY458" fmla="*/ 526780 h 871394"/>
                <a:gd name="csX459" fmla="*/ 153448 w 1449181"/>
                <a:gd name="csY459" fmla="*/ 537924 h 871394"/>
                <a:gd name="csX460" fmla="*/ 162449 w 1449181"/>
                <a:gd name="csY460" fmla="*/ 521208 h 871394"/>
                <a:gd name="csX461" fmla="*/ 143161 w 1449181"/>
                <a:gd name="csY461" fmla="*/ 507921 h 871394"/>
                <a:gd name="csX462" fmla="*/ 152590 w 1449181"/>
                <a:gd name="csY462" fmla="*/ 509206 h 871394"/>
                <a:gd name="csX463" fmla="*/ 154734 w 1449181"/>
                <a:gd name="csY463" fmla="*/ 513921 h 871394"/>
                <a:gd name="csX464" fmla="*/ 146590 w 1449181"/>
                <a:gd name="csY464" fmla="*/ 522494 h 871394"/>
                <a:gd name="csX465" fmla="*/ 144018 w 1449181"/>
                <a:gd name="csY465" fmla="*/ 517779 h 871394"/>
                <a:gd name="csX466" fmla="*/ 147447 w 1449181"/>
                <a:gd name="csY466" fmla="*/ 513493 h 871394"/>
                <a:gd name="csX467" fmla="*/ 136303 w 1449181"/>
                <a:gd name="csY467" fmla="*/ 518636 h 871394"/>
                <a:gd name="csX468" fmla="*/ 139303 w 1449181"/>
                <a:gd name="csY468" fmla="*/ 515207 h 871394"/>
                <a:gd name="csX469" fmla="*/ 136303 w 1449181"/>
                <a:gd name="csY469" fmla="*/ 510921 h 871394"/>
                <a:gd name="csX470" fmla="*/ 143161 w 1449181"/>
                <a:gd name="csY470" fmla="*/ 507921 h 871394"/>
                <a:gd name="csX471" fmla="*/ 152162 w 1449181"/>
                <a:gd name="csY471" fmla="*/ 522065 h 871394"/>
                <a:gd name="csX472" fmla="*/ 154305 w 1449181"/>
                <a:gd name="csY472" fmla="*/ 528923 h 871394"/>
                <a:gd name="csX473" fmla="*/ 150447 w 1449181"/>
                <a:gd name="csY473" fmla="*/ 531924 h 871394"/>
                <a:gd name="csX474" fmla="*/ 148304 w 1449181"/>
                <a:gd name="csY474" fmla="*/ 527637 h 871394"/>
                <a:gd name="csX475" fmla="*/ 152162 w 1449181"/>
                <a:gd name="csY475" fmla="*/ 522065 h 871394"/>
                <a:gd name="csX476" fmla="*/ 117015 w 1449181"/>
                <a:gd name="csY476" fmla="*/ 563213 h 871394"/>
                <a:gd name="csX477" fmla="*/ 117872 w 1449181"/>
                <a:gd name="csY477" fmla="*/ 567071 h 871394"/>
                <a:gd name="csX478" fmla="*/ 108871 w 1449181"/>
                <a:gd name="csY478" fmla="*/ 568785 h 871394"/>
                <a:gd name="csX479" fmla="*/ 113586 w 1449181"/>
                <a:gd name="csY479" fmla="*/ 563642 h 871394"/>
                <a:gd name="csX480" fmla="*/ 117015 w 1449181"/>
                <a:gd name="csY480" fmla="*/ 563213 h 871394"/>
                <a:gd name="csX481" fmla="*/ 114443 w 1449181"/>
                <a:gd name="csY481" fmla="*/ 151733 h 871394"/>
                <a:gd name="csX482" fmla="*/ 116586 w 1449181"/>
                <a:gd name="csY482" fmla="*/ 157305 h 871394"/>
                <a:gd name="csX483" fmla="*/ 111443 w 1449181"/>
                <a:gd name="csY483" fmla="*/ 160734 h 871394"/>
                <a:gd name="csX484" fmla="*/ 111014 w 1449181"/>
                <a:gd name="csY484" fmla="*/ 157734 h 871394"/>
                <a:gd name="csX485" fmla="*/ 114443 w 1449181"/>
                <a:gd name="csY485" fmla="*/ 151733 h 871394"/>
                <a:gd name="csX486" fmla="*/ 99870 w 1449181"/>
                <a:gd name="csY486" fmla="*/ 153019 h 871394"/>
                <a:gd name="csX487" fmla="*/ 102870 w 1449181"/>
                <a:gd name="csY487" fmla="*/ 159449 h 871394"/>
                <a:gd name="csX488" fmla="*/ 107585 w 1449181"/>
                <a:gd name="csY488" fmla="*/ 162878 h 871394"/>
                <a:gd name="csX489" fmla="*/ 99870 w 1449181"/>
                <a:gd name="csY489" fmla="*/ 163735 h 871394"/>
                <a:gd name="csX490" fmla="*/ 99870 w 1449181"/>
                <a:gd name="csY490" fmla="*/ 153019 h 871394"/>
                <a:gd name="csX491" fmla="*/ 17574 w 1449181"/>
                <a:gd name="csY491" fmla="*/ 496348 h 871394"/>
                <a:gd name="csX492" fmla="*/ 23574 w 1449181"/>
                <a:gd name="csY492" fmla="*/ 503634 h 871394"/>
                <a:gd name="csX493" fmla="*/ 20574 w 1449181"/>
                <a:gd name="csY493" fmla="*/ 507492 h 871394"/>
                <a:gd name="csX494" fmla="*/ 15859 w 1449181"/>
                <a:gd name="csY494" fmla="*/ 501491 h 871394"/>
                <a:gd name="csX495" fmla="*/ 8573 w 1449181"/>
                <a:gd name="csY495" fmla="*/ 502777 h 871394"/>
                <a:gd name="csX496" fmla="*/ 9430 w 1449181"/>
                <a:gd name="csY496" fmla="*/ 496776 h 871394"/>
                <a:gd name="csX497" fmla="*/ 17574 w 1449181"/>
                <a:gd name="csY497" fmla="*/ 496348 h 871394"/>
                <a:gd name="csX498" fmla="*/ 9001 w 1449181"/>
                <a:gd name="csY498" fmla="*/ 474916 h 871394"/>
                <a:gd name="csX499" fmla="*/ 9001 w 1449181"/>
                <a:gd name="csY499" fmla="*/ 486061 h 871394"/>
                <a:gd name="csX500" fmla="*/ 0 w 1449181"/>
                <a:gd name="csY500" fmla="*/ 483060 h 871394"/>
                <a:gd name="csX501" fmla="*/ 2143 w 1449181"/>
                <a:gd name="csY501" fmla="*/ 477917 h 871394"/>
                <a:gd name="csX502" fmla="*/ 9001 w 1449181"/>
                <a:gd name="csY502" fmla="*/ 474916 h 8713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</a:cxnLst>
              <a:rect l="l" t="t" r="r" b="b"/>
              <a:pathLst>
                <a:path w="1449181" h="871394">
                  <a:moveTo>
                    <a:pt x="263176" y="711518"/>
                  </a:moveTo>
                  <a:lnTo>
                    <a:pt x="275606" y="708517"/>
                  </a:lnTo>
                  <a:lnTo>
                    <a:pt x="273463" y="702517"/>
                  </a:lnTo>
                  <a:lnTo>
                    <a:pt x="261890" y="708089"/>
                  </a:lnTo>
                  <a:lnTo>
                    <a:pt x="259747" y="704231"/>
                  </a:lnTo>
                  <a:lnTo>
                    <a:pt x="288465" y="660940"/>
                  </a:lnTo>
                  <a:lnTo>
                    <a:pt x="295751" y="635222"/>
                  </a:lnTo>
                  <a:lnTo>
                    <a:pt x="300895" y="633079"/>
                  </a:lnTo>
                  <a:lnTo>
                    <a:pt x="305181" y="620649"/>
                  </a:lnTo>
                  <a:lnTo>
                    <a:pt x="309467" y="630507"/>
                  </a:lnTo>
                  <a:lnTo>
                    <a:pt x="315468" y="632650"/>
                  </a:lnTo>
                  <a:lnTo>
                    <a:pt x="319326" y="628793"/>
                  </a:lnTo>
                  <a:lnTo>
                    <a:pt x="315039" y="627507"/>
                  </a:lnTo>
                  <a:lnTo>
                    <a:pt x="315468" y="621935"/>
                  </a:lnTo>
                  <a:lnTo>
                    <a:pt x="327898" y="611648"/>
                  </a:lnTo>
                  <a:lnTo>
                    <a:pt x="341185" y="608648"/>
                  </a:lnTo>
                  <a:lnTo>
                    <a:pt x="351044" y="617649"/>
                  </a:lnTo>
                  <a:lnTo>
                    <a:pt x="357473" y="607790"/>
                  </a:lnTo>
                  <a:lnTo>
                    <a:pt x="370332" y="600075"/>
                  </a:lnTo>
                  <a:lnTo>
                    <a:pt x="391763" y="603075"/>
                  </a:lnTo>
                  <a:lnTo>
                    <a:pt x="393478" y="613791"/>
                  </a:lnTo>
                  <a:lnTo>
                    <a:pt x="406765" y="583787"/>
                  </a:lnTo>
                  <a:lnTo>
                    <a:pt x="410194" y="588074"/>
                  </a:lnTo>
                  <a:lnTo>
                    <a:pt x="411051" y="574786"/>
                  </a:lnTo>
                  <a:lnTo>
                    <a:pt x="415338" y="577786"/>
                  </a:lnTo>
                  <a:lnTo>
                    <a:pt x="424339" y="570500"/>
                  </a:lnTo>
                  <a:lnTo>
                    <a:pt x="436769" y="575643"/>
                  </a:lnTo>
                  <a:lnTo>
                    <a:pt x="458200" y="600075"/>
                  </a:lnTo>
                  <a:lnTo>
                    <a:pt x="452199" y="581215"/>
                  </a:lnTo>
                  <a:lnTo>
                    <a:pt x="456486" y="576501"/>
                  </a:lnTo>
                  <a:lnTo>
                    <a:pt x="446627" y="568785"/>
                  </a:lnTo>
                  <a:lnTo>
                    <a:pt x="448342" y="563213"/>
                  </a:lnTo>
                  <a:lnTo>
                    <a:pt x="451771" y="566642"/>
                  </a:lnTo>
                  <a:lnTo>
                    <a:pt x="456486" y="559784"/>
                  </a:lnTo>
                  <a:lnTo>
                    <a:pt x="445341" y="560641"/>
                  </a:lnTo>
                  <a:lnTo>
                    <a:pt x="439341" y="550783"/>
                  </a:lnTo>
                  <a:lnTo>
                    <a:pt x="433340" y="551212"/>
                  </a:lnTo>
                  <a:lnTo>
                    <a:pt x="427768" y="545640"/>
                  </a:lnTo>
                  <a:lnTo>
                    <a:pt x="425196" y="552926"/>
                  </a:lnTo>
                  <a:lnTo>
                    <a:pt x="419195" y="554641"/>
                  </a:lnTo>
                  <a:lnTo>
                    <a:pt x="416623" y="551212"/>
                  </a:lnTo>
                  <a:lnTo>
                    <a:pt x="414909" y="554641"/>
                  </a:lnTo>
                  <a:lnTo>
                    <a:pt x="412766" y="550783"/>
                  </a:lnTo>
                  <a:lnTo>
                    <a:pt x="403765" y="559784"/>
                  </a:lnTo>
                  <a:lnTo>
                    <a:pt x="395621" y="550355"/>
                  </a:lnTo>
                  <a:lnTo>
                    <a:pt x="392192" y="556784"/>
                  </a:lnTo>
                  <a:lnTo>
                    <a:pt x="377190" y="554641"/>
                  </a:lnTo>
                  <a:lnTo>
                    <a:pt x="354473" y="559784"/>
                  </a:lnTo>
                  <a:lnTo>
                    <a:pt x="350615" y="556355"/>
                  </a:lnTo>
                  <a:lnTo>
                    <a:pt x="340757" y="565357"/>
                  </a:lnTo>
                  <a:lnTo>
                    <a:pt x="330898" y="563642"/>
                  </a:lnTo>
                  <a:lnTo>
                    <a:pt x="330898" y="556355"/>
                  </a:lnTo>
                  <a:lnTo>
                    <a:pt x="326612" y="565357"/>
                  </a:lnTo>
                  <a:lnTo>
                    <a:pt x="310753" y="558927"/>
                  </a:lnTo>
                  <a:lnTo>
                    <a:pt x="306038" y="552926"/>
                  </a:lnTo>
                  <a:lnTo>
                    <a:pt x="309039" y="548212"/>
                  </a:lnTo>
                  <a:lnTo>
                    <a:pt x="303466" y="547354"/>
                  </a:lnTo>
                  <a:lnTo>
                    <a:pt x="301752" y="541782"/>
                  </a:lnTo>
                  <a:lnTo>
                    <a:pt x="294037" y="541353"/>
                  </a:lnTo>
                  <a:lnTo>
                    <a:pt x="291465" y="546497"/>
                  </a:lnTo>
                  <a:lnTo>
                    <a:pt x="291894" y="539639"/>
                  </a:lnTo>
                  <a:lnTo>
                    <a:pt x="285036" y="532352"/>
                  </a:lnTo>
                  <a:lnTo>
                    <a:pt x="288036" y="523351"/>
                  </a:lnTo>
                  <a:lnTo>
                    <a:pt x="293608" y="525066"/>
                  </a:lnTo>
                  <a:lnTo>
                    <a:pt x="286750" y="522494"/>
                  </a:lnTo>
                  <a:lnTo>
                    <a:pt x="294465" y="515636"/>
                  </a:lnTo>
                  <a:lnTo>
                    <a:pt x="283750" y="507921"/>
                  </a:lnTo>
                  <a:lnTo>
                    <a:pt x="291036" y="505349"/>
                  </a:lnTo>
                  <a:lnTo>
                    <a:pt x="291465" y="500634"/>
                  </a:lnTo>
                  <a:lnTo>
                    <a:pt x="300466" y="501491"/>
                  </a:lnTo>
                  <a:lnTo>
                    <a:pt x="312039" y="489918"/>
                  </a:lnTo>
                  <a:lnTo>
                    <a:pt x="320183" y="490347"/>
                  </a:lnTo>
                  <a:lnTo>
                    <a:pt x="326612" y="480489"/>
                  </a:lnTo>
                  <a:lnTo>
                    <a:pt x="330470" y="480917"/>
                  </a:lnTo>
                  <a:lnTo>
                    <a:pt x="335613" y="469344"/>
                  </a:lnTo>
                  <a:lnTo>
                    <a:pt x="342043" y="469344"/>
                  </a:lnTo>
                  <a:lnTo>
                    <a:pt x="344186" y="456057"/>
                  </a:lnTo>
                  <a:lnTo>
                    <a:pt x="348901" y="457771"/>
                  </a:lnTo>
                  <a:lnTo>
                    <a:pt x="362188" y="450056"/>
                  </a:lnTo>
                  <a:lnTo>
                    <a:pt x="345472" y="422196"/>
                  </a:lnTo>
                  <a:lnTo>
                    <a:pt x="334756" y="417481"/>
                  </a:lnTo>
                  <a:lnTo>
                    <a:pt x="333042" y="406765"/>
                  </a:lnTo>
                  <a:lnTo>
                    <a:pt x="345472" y="417052"/>
                  </a:lnTo>
                  <a:lnTo>
                    <a:pt x="364331" y="447913"/>
                  </a:lnTo>
                  <a:lnTo>
                    <a:pt x="373761" y="453485"/>
                  </a:lnTo>
                  <a:lnTo>
                    <a:pt x="375047" y="460772"/>
                  </a:lnTo>
                  <a:lnTo>
                    <a:pt x="374190" y="453057"/>
                  </a:lnTo>
                  <a:lnTo>
                    <a:pt x="379762" y="453485"/>
                  </a:lnTo>
                  <a:lnTo>
                    <a:pt x="376761" y="450914"/>
                  </a:lnTo>
                  <a:lnTo>
                    <a:pt x="379762" y="447056"/>
                  </a:lnTo>
                  <a:lnTo>
                    <a:pt x="395192" y="435483"/>
                  </a:lnTo>
                  <a:lnTo>
                    <a:pt x="406765" y="412337"/>
                  </a:lnTo>
                  <a:lnTo>
                    <a:pt x="421338" y="399907"/>
                  </a:lnTo>
                  <a:lnTo>
                    <a:pt x="420910" y="367760"/>
                  </a:lnTo>
                  <a:lnTo>
                    <a:pt x="415766" y="362617"/>
                  </a:lnTo>
                  <a:lnTo>
                    <a:pt x="424767" y="349758"/>
                  </a:lnTo>
                  <a:lnTo>
                    <a:pt x="440626" y="357902"/>
                  </a:lnTo>
                  <a:lnTo>
                    <a:pt x="466344" y="357045"/>
                  </a:lnTo>
                  <a:lnTo>
                    <a:pt x="479203" y="352330"/>
                  </a:lnTo>
                  <a:lnTo>
                    <a:pt x="517350" y="362617"/>
                  </a:lnTo>
                  <a:lnTo>
                    <a:pt x="534924" y="377190"/>
                  </a:lnTo>
                  <a:lnTo>
                    <a:pt x="540068" y="398621"/>
                  </a:lnTo>
                  <a:lnTo>
                    <a:pt x="545640" y="402908"/>
                  </a:lnTo>
                  <a:lnTo>
                    <a:pt x="552926" y="397335"/>
                  </a:lnTo>
                  <a:lnTo>
                    <a:pt x="559784" y="405051"/>
                  </a:lnTo>
                  <a:lnTo>
                    <a:pt x="553355" y="396050"/>
                  </a:lnTo>
                  <a:lnTo>
                    <a:pt x="541353" y="394335"/>
                  </a:lnTo>
                  <a:lnTo>
                    <a:pt x="541782" y="381476"/>
                  </a:lnTo>
                  <a:lnTo>
                    <a:pt x="546497" y="375047"/>
                  </a:lnTo>
                  <a:lnTo>
                    <a:pt x="542211" y="364331"/>
                  </a:lnTo>
                  <a:lnTo>
                    <a:pt x="546068" y="357902"/>
                  </a:lnTo>
                  <a:lnTo>
                    <a:pt x="540925" y="354044"/>
                  </a:lnTo>
                  <a:lnTo>
                    <a:pt x="544354" y="347615"/>
                  </a:lnTo>
                  <a:lnTo>
                    <a:pt x="534924" y="348044"/>
                  </a:lnTo>
                  <a:lnTo>
                    <a:pt x="519493" y="340757"/>
                  </a:lnTo>
                  <a:lnTo>
                    <a:pt x="479631" y="310753"/>
                  </a:lnTo>
                  <a:lnTo>
                    <a:pt x="467201" y="308181"/>
                  </a:lnTo>
                  <a:lnTo>
                    <a:pt x="477488" y="294894"/>
                  </a:lnTo>
                  <a:lnTo>
                    <a:pt x="495919" y="291894"/>
                  </a:lnTo>
                  <a:lnTo>
                    <a:pt x="504063" y="285036"/>
                  </a:lnTo>
                  <a:lnTo>
                    <a:pt x="515207" y="284178"/>
                  </a:lnTo>
                  <a:lnTo>
                    <a:pt x="537067" y="291036"/>
                  </a:lnTo>
                  <a:lnTo>
                    <a:pt x="551212" y="287607"/>
                  </a:lnTo>
                  <a:lnTo>
                    <a:pt x="558927" y="278178"/>
                  </a:lnTo>
                  <a:lnTo>
                    <a:pt x="556355" y="270034"/>
                  </a:lnTo>
                  <a:lnTo>
                    <a:pt x="559784" y="261033"/>
                  </a:lnTo>
                  <a:lnTo>
                    <a:pt x="578644" y="254603"/>
                  </a:lnTo>
                  <a:lnTo>
                    <a:pt x="584645" y="249031"/>
                  </a:lnTo>
                  <a:lnTo>
                    <a:pt x="582501" y="245174"/>
                  </a:lnTo>
                  <a:lnTo>
                    <a:pt x="549497" y="249888"/>
                  </a:lnTo>
                  <a:lnTo>
                    <a:pt x="535353" y="263604"/>
                  </a:lnTo>
                  <a:lnTo>
                    <a:pt x="510064" y="258461"/>
                  </a:lnTo>
                  <a:lnTo>
                    <a:pt x="501491" y="266176"/>
                  </a:lnTo>
                  <a:lnTo>
                    <a:pt x="493776" y="267462"/>
                  </a:lnTo>
                  <a:lnTo>
                    <a:pt x="466344" y="258461"/>
                  </a:lnTo>
                  <a:lnTo>
                    <a:pt x="454771" y="268748"/>
                  </a:lnTo>
                  <a:lnTo>
                    <a:pt x="411051" y="266176"/>
                  </a:lnTo>
                  <a:lnTo>
                    <a:pt x="408908" y="234029"/>
                  </a:lnTo>
                  <a:lnTo>
                    <a:pt x="414480" y="214313"/>
                  </a:lnTo>
                  <a:lnTo>
                    <a:pt x="395621" y="204883"/>
                  </a:lnTo>
                  <a:lnTo>
                    <a:pt x="381048" y="206597"/>
                  </a:lnTo>
                  <a:lnTo>
                    <a:pt x="381476" y="210026"/>
                  </a:lnTo>
                  <a:lnTo>
                    <a:pt x="377619" y="207026"/>
                  </a:lnTo>
                  <a:lnTo>
                    <a:pt x="352330" y="210026"/>
                  </a:lnTo>
                  <a:lnTo>
                    <a:pt x="342043" y="233601"/>
                  </a:lnTo>
                  <a:lnTo>
                    <a:pt x="349329" y="210026"/>
                  </a:lnTo>
                  <a:lnTo>
                    <a:pt x="338614" y="204883"/>
                  </a:lnTo>
                  <a:lnTo>
                    <a:pt x="338614" y="185166"/>
                  </a:lnTo>
                  <a:lnTo>
                    <a:pt x="340328" y="201025"/>
                  </a:lnTo>
                  <a:lnTo>
                    <a:pt x="349758" y="203168"/>
                  </a:lnTo>
                  <a:lnTo>
                    <a:pt x="352330" y="208740"/>
                  </a:lnTo>
                  <a:lnTo>
                    <a:pt x="375047" y="206597"/>
                  </a:lnTo>
                  <a:lnTo>
                    <a:pt x="372475" y="203597"/>
                  </a:lnTo>
                  <a:lnTo>
                    <a:pt x="375475" y="200596"/>
                  </a:lnTo>
                  <a:lnTo>
                    <a:pt x="359188" y="184737"/>
                  </a:lnTo>
                  <a:lnTo>
                    <a:pt x="363045" y="181737"/>
                  </a:lnTo>
                  <a:lnTo>
                    <a:pt x="369903" y="185166"/>
                  </a:lnTo>
                  <a:lnTo>
                    <a:pt x="369475" y="182166"/>
                  </a:lnTo>
                  <a:lnTo>
                    <a:pt x="338614" y="180023"/>
                  </a:lnTo>
                  <a:lnTo>
                    <a:pt x="384477" y="175736"/>
                  </a:lnTo>
                  <a:lnTo>
                    <a:pt x="393906" y="179165"/>
                  </a:lnTo>
                  <a:lnTo>
                    <a:pt x="412337" y="173165"/>
                  </a:lnTo>
                  <a:lnTo>
                    <a:pt x="417481" y="183023"/>
                  </a:lnTo>
                  <a:lnTo>
                    <a:pt x="420910" y="180451"/>
                  </a:lnTo>
                  <a:lnTo>
                    <a:pt x="418767" y="175308"/>
                  </a:lnTo>
                  <a:lnTo>
                    <a:pt x="427339" y="178737"/>
                  </a:lnTo>
                  <a:lnTo>
                    <a:pt x="465487" y="171021"/>
                  </a:lnTo>
                  <a:lnTo>
                    <a:pt x="477060" y="163735"/>
                  </a:lnTo>
                  <a:lnTo>
                    <a:pt x="471488" y="161592"/>
                  </a:lnTo>
                  <a:lnTo>
                    <a:pt x="483060" y="159020"/>
                  </a:lnTo>
                  <a:lnTo>
                    <a:pt x="480917" y="161592"/>
                  </a:lnTo>
                  <a:lnTo>
                    <a:pt x="484346" y="159449"/>
                  </a:lnTo>
                  <a:lnTo>
                    <a:pt x="508778" y="169307"/>
                  </a:lnTo>
                  <a:lnTo>
                    <a:pt x="519922" y="161163"/>
                  </a:lnTo>
                  <a:lnTo>
                    <a:pt x="525923" y="143161"/>
                  </a:lnTo>
                  <a:lnTo>
                    <a:pt x="513921" y="137589"/>
                  </a:lnTo>
                  <a:lnTo>
                    <a:pt x="546497" y="119586"/>
                  </a:lnTo>
                  <a:lnTo>
                    <a:pt x="571786" y="119158"/>
                  </a:lnTo>
                  <a:lnTo>
                    <a:pt x="579072" y="107585"/>
                  </a:lnTo>
                  <a:lnTo>
                    <a:pt x="606504" y="94726"/>
                  </a:lnTo>
                  <a:lnTo>
                    <a:pt x="615934" y="79296"/>
                  </a:lnTo>
                  <a:lnTo>
                    <a:pt x="619363" y="72009"/>
                  </a:lnTo>
                  <a:lnTo>
                    <a:pt x="612505" y="70295"/>
                  </a:lnTo>
                  <a:lnTo>
                    <a:pt x="621506" y="32147"/>
                  </a:lnTo>
                  <a:lnTo>
                    <a:pt x="630079" y="18002"/>
                  </a:lnTo>
                  <a:lnTo>
                    <a:pt x="648510" y="15430"/>
                  </a:lnTo>
                  <a:lnTo>
                    <a:pt x="673370" y="0"/>
                  </a:lnTo>
                  <a:lnTo>
                    <a:pt x="709803" y="13716"/>
                  </a:lnTo>
                  <a:lnTo>
                    <a:pt x="724805" y="24860"/>
                  </a:lnTo>
                  <a:lnTo>
                    <a:pt x="740235" y="25718"/>
                  </a:lnTo>
                  <a:lnTo>
                    <a:pt x="744950" y="29575"/>
                  </a:lnTo>
                  <a:lnTo>
                    <a:pt x="759952" y="79724"/>
                  </a:lnTo>
                  <a:lnTo>
                    <a:pt x="789099" y="90011"/>
                  </a:lnTo>
                  <a:lnTo>
                    <a:pt x="819531" y="91297"/>
                  </a:lnTo>
                  <a:lnTo>
                    <a:pt x="824246" y="78438"/>
                  </a:lnTo>
                  <a:lnTo>
                    <a:pt x="830675" y="80153"/>
                  </a:lnTo>
                  <a:lnTo>
                    <a:pt x="842677" y="78438"/>
                  </a:lnTo>
                  <a:lnTo>
                    <a:pt x="849106" y="72009"/>
                  </a:lnTo>
                  <a:lnTo>
                    <a:pt x="867108" y="67294"/>
                  </a:lnTo>
                  <a:lnTo>
                    <a:pt x="878253" y="62151"/>
                  </a:lnTo>
                  <a:lnTo>
                    <a:pt x="884682" y="63436"/>
                  </a:lnTo>
                  <a:lnTo>
                    <a:pt x="890254" y="69437"/>
                  </a:lnTo>
                  <a:lnTo>
                    <a:pt x="899684" y="69866"/>
                  </a:lnTo>
                  <a:lnTo>
                    <a:pt x="910400" y="54864"/>
                  </a:lnTo>
                  <a:lnTo>
                    <a:pt x="922830" y="49720"/>
                  </a:lnTo>
                  <a:lnTo>
                    <a:pt x="939546" y="42863"/>
                  </a:lnTo>
                  <a:lnTo>
                    <a:pt x="946833" y="38148"/>
                  </a:lnTo>
                  <a:lnTo>
                    <a:pt x="963120" y="32147"/>
                  </a:lnTo>
                  <a:lnTo>
                    <a:pt x="969978" y="36433"/>
                  </a:lnTo>
                  <a:lnTo>
                    <a:pt x="996125" y="71152"/>
                  </a:lnTo>
                  <a:lnTo>
                    <a:pt x="1005983" y="84439"/>
                  </a:lnTo>
                  <a:lnTo>
                    <a:pt x="1011126" y="91726"/>
                  </a:lnTo>
                  <a:lnTo>
                    <a:pt x="1028700" y="137160"/>
                  </a:lnTo>
                  <a:lnTo>
                    <a:pt x="1043273" y="144875"/>
                  </a:lnTo>
                  <a:lnTo>
                    <a:pt x="1087422" y="168021"/>
                  </a:lnTo>
                  <a:lnTo>
                    <a:pt x="1116139" y="165021"/>
                  </a:lnTo>
                  <a:lnTo>
                    <a:pt x="1146143" y="156020"/>
                  </a:lnTo>
                  <a:lnTo>
                    <a:pt x="1156430" y="181308"/>
                  </a:lnTo>
                  <a:lnTo>
                    <a:pt x="1207865" y="183451"/>
                  </a:lnTo>
                  <a:lnTo>
                    <a:pt x="1230582" y="168450"/>
                  </a:lnTo>
                  <a:lnTo>
                    <a:pt x="1234869" y="138017"/>
                  </a:lnTo>
                  <a:lnTo>
                    <a:pt x="1238726" y="133731"/>
                  </a:lnTo>
                  <a:lnTo>
                    <a:pt x="1245584" y="137589"/>
                  </a:lnTo>
                  <a:lnTo>
                    <a:pt x="1254585" y="152590"/>
                  </a:lnTo>
                  <a:lnTo>
                    <a:pt x="1303020" y="153019"/>
                  </a:lnTo>
                  <a:lnTo>
                    <a:pt x="1320594" y="165449"/>
                  </a:lnTo>
                  <a:lnTo>
                    <a:pt x="1350169" y="163735"/>
                  </a:lnTo>
                  <a:lnTo>
                    <a:pt x="1375458" y="150876"/>
                  </a:lnTo>
                  <a:lnTo>
                    <a:pt x="1394317" y="160734"/>
                  </a:lnTo>
                  <a:lnTo>
                    <a:pt x="1417463" y="154734"/>
                  </a:lnTo>
                  <a:lnTo>
                    <a:pt x="1449181" y="214313"/>
                  </a:lnTo>
                  <a:lnTo>
                    <a:pt x="1443609" y="257175"/>
                  </a:lnTo>
                  <a:lnTo>
                    <a:pt x="1446609" y="282035"/>
                  </a:lnTo>
                  <a:lnTo>
                    <a:pt x="1438465" y="293180"/>
                  </a:lnTo>
                  <a:lnTo>
                    <a:pt x="1425178" y="300895"/>
                  </a:lnTo>
                  <a:lnTo>
                    <a:pt x="1401604" y="329613"/>
                  </a:lnTo>
                  <a:lnTo>
                    <a:pt x="1381458" y="328327"/>
                  </a:lnTo>
                  <a:lnTo>
                    <a:pt x="1353598" y="344186"/>
                  </a:lnTo>
                  <a:lnTo>
                    <a:pt x="1336453" y="338185"/>
                  </a:lnTo>
                  <a:lnTo>
                    <a:pt x="1327023" y="353187"/>
                  </a:lnTo>
                  <a:lnTo>
                    <a:pt x="1324880" y="378047"/>
                  </a:lnTo>
                  <a:lnTo>
                    <a:pt x="1305163" y="394335"/>
                  </a:lnTo>
                  <a:lnTo>
                    <a:pt x="1288875" y="399907"/>
                  </a:lnTo>
                  <a:lnTo>
                    <a:pt x="1270016" y="433769"/>
                  </a:lnTo>
                  <a:lnTo>
                    <a:pt x="1273874" y="459057"/>
                  </a:lnTo>
                  <a:lnTo>
                    <a:pt x="1271730" y="477488"/>
                  </a:lnTo>
                  <a:lnTo>
                    <a:pt x="1255871" y="490776"/>
                  </a:lnTo>
                  <a:lnTo>
                    <a:pt x="1249013" y="507063"/>
                  </a:lnTo>
                  <a:lnTo>
                    <a:pt x="1256729" y="552498"/>
                  </a:lnTo>
                  <a:lnTo>
                    <a:pt x="1219438" y="612076"/>
                  </a:lnTo>
                  <a:lnTo>
                    <a:pt x="1272159" y="763810"/>
                  </a:lnTo>
                  <a:lnTo>
                    <a:pt x="1261443" y="783098"/>
                  </a:lnTo>
                  <a:lnTo>
                    <a:pt x="1232725" y="791242"/>
                  </a:lnTo>
                  <a:lnTo>
                    <a:pt x="1229725" y="805815"/>
                  </a:lnTo>
                  <a:lnTo>
                    <a:pt x="1235726" y="825532"/>
                  </a:lnTo>
                  <a:lnTo>
                    <a:pt x="1232297" y="833676"/>
                  </a:lnTo>
                  <a:lnTo>
                    <a:pt x="1229725" y="850392"/>
                  </a:lnTo>
                  <a:lnTo>
                    <a:pt x="1210437" y="871395"/>
                  </a:lnTo>
                  <a:lnTo>
                    <a:pt x="1127284" y="818245"/>
                  </a:lnTo>
                  <a:lnTo>
                    <a:pt x="1092137" y="813959"/>
                  </a:lnTo>
                  <a:lnTo>
                    <a:pt x="1069848" y="819531"/>
                  </a:lnTo>
                  <a:lnTo>
                    <a:pt x="1057418" y="818245"/>
                  </a:lnTo>
                  <a:lnTo>
                    <a:pt x="1030843" y="848249"/>
                  </a:lnTo>
                  <a:lnTo>
                    <a:pt x="989266" y="847820"/>
                  </a:lnTo>
                  <a:lnTo>
                    <a:pt x="972121" y="855964"/>
                  </a:lnTo>
                  <a:lnTo>
                    <a:pt x="949404" y="843534"/>
                  </a:lnTo>
                  <a:lnTo>
                    <a:pt x="913400" y="843963"/>
                  </a:lnTo>
                  <a:lnTo>
                    <a:pt x="896683" y="838390"/>
                  </a:lnTo>
                  <a:lnTo>
                    <a:pt x="873966" y="838819"/>
                  </a:lnTo>
                  <a:lnTo>
                    <a:pt x="849106" y="846534"/>
                  </a:lnTo>
                  <a:lnTo>
                    <a:pt x="831104" y="844820"/>
                  </a:lnTo>
                  <a:lnTo>
                    <a:pt x="818674" y="835390"/>
                  </a:lnTo>
                  <a:lnTo>
                    <a:pt x="801100" y="834104"/>
                  </a:lnTo>
                  <a:lnTo>
                    <a:pt x="800671" y="814816"/>
                  </a:lnTo>
                  <a:lnTo>
                    <a:pt x="808815" y="788670"/>
                  </a:lnTo>
                  <a:lnTo>
                    <a:pt x="807101" y="780098"/>
                  </a:lnTo>
                  <a:lnTo>
                    <a:pt x="788241" y="762095"/>
                  </a:lnTo>
                  <a:lnTo>
                    <a:pt x="773240" y="723090"/>
                  </a:lnTo>
                  <a:lnTo>
                    <a:pt x="762524" y="714089"/>
                  </a:lnTo>
                  <a:lnTo>
                    <a:pt x="753094" y="716232"/>
                  </a:lnTo>
                  <a:lnTo>
                    <a:pt x="743236" y="734235"/>
                  </a:lnTo>
                  <a:lnTo>
                    <a:pt x="721376" y="756523"/>
                  </a:lnTo>
                  <a:lnTo>
                    <a:pt x="711089" y="761667"/>
                  </a:lnTo>
                  <a:lnTo>
                    <a:pt x="692658" y="751808"/>
                  </a:lnTo>
                  <a:lnTo>
                    <a:pt x="682371" y="730806"/>
                  </a:lnTo>
                  <a:lnTo>
                    <a:pt x="659225" y="711089"/>
                  </a:lnTo>
                  <a:lnTo>
                    <a:pt x="643366" y="703802"/>
                  </a:lnTo>
                  <a:lnTo>
                    <a:pt x="617220" y="679799"/>
                  </a:lnTo>
                  <a:lnTo>
                    <a:pt x="555498" y="700373"/>
                  </a:lnTo>
                  <a:lnTo>
                    <a:pt x="549497" y="701230"/>
                  </a:lnTo>
                  <a:lnTo>
                    <a:pt x="549926" y="708946"/>
                  </a:lnTo>
                  <a:lnTo>
                    <a:pt x="549926" y="715375"/>
                  </a:lnTo>
                  <a:lnTo>
                    <a:pt x="547354" y="753094"/>
                  </a:lnTo>
                  <a:lnTo>
                    <a:pt x="526780" y="784812"/>
                  </a:lnTo>
                  <a:lnTo>
                    <a:pt x="524637" y="796814"/>
                  </a:lnTo>
                  <a:lnTo>
                    <a:pt x="516922" y="810101"/>
                  </a:lnTo>
                  <a:lnTo>
                    <a:pt x="505778" y="815673"/>
                  </a:lnTo>
                  <a:lnTo>
                    <a:pt x="489918" y="814816"/>
                  </a:lnTo>
                  <a:lnTo>
                    <a:pt x="468058" y="822960"/>
                  </a:lnTo>
                  <a:lnTo>
                    <a:pt x="453485" y="830675"/>
                  </a:lnTo>
                  <a:lnTo>
                    <a:pt x="447484" y="833247"/>
                  </a:lnTo>
                  <a:lnTo>
                    <a:pt x="407194" y="828961"/>
                  </a:lnTo>
                  <a:lnTo>
                    <a:pt x="372475" y="846106"/>
                  </a:lnTo>
                  <a:lnTo>
                    <a:pt x="359188" y="842248"/>
                  </a:lnTo>
                  <a:lnTo>
                    <a:pt x="340757" y="813102"/>
                  </a:lnTo>
                  <a:lnTo>
                    <a:pt x="317611" y="792528"/>
                  </a:lnTo>
                  <a:lnTo>
                    <a:pt x="318897" y="781383"/>
                  </a:lnTo>
                  <a:lnTo>
                    <a:pt x="308610" y="768096"/>
                  </a:lnTo>
                  <a:lnTo>
                    <a:pt x="289750" y="753523"/>
                  </a:lnTo>
                  <a:lnTo>
                    <a:pt x="290608" y="731234"/>
                  </a:lnTo>
                  <a:lnTo>
                    <a:pt x="281607" y="720519"/>
                  </a:lnTo>
                  <a:lnTo>
                    <a:pt x="264462" y="716232"/>
                  </a:lnTo>
                  <a:lnTo>
                    <a:pt x="263176" y="711518"/>
                  </a:lnTo>
                  <a:close/>
                  <a:moveTo>
                    <a:pt x="403336" y="156877"/>
                  </a:moveTo>
                  <a:lnTo>
                    <a:pt x="404622" y="161592"/>
                  </a:lnTo>
                  <a:lnTo>
                    <a:pt x="408480" y="159449"/>
                  </a:lnTo>
                  <a:lnTo>
                    <a:pt x="408908" y="160306"/>
                  </a:lnTo>
                  <a:lnTo>
                    <a:pt x="402908" y="164163"/>
                  </a:lnTo>
                  <a:lnTo>
                    <a:pt x="393478" y="163306"/>
                  </a:lnTo>
                  <a:lnTo>
                    <a:pt x="402050" y="162878"/>
                  </a:lnTo>
                  <a:lnTo>
                    <a:pt x="402479" y="155591"/>
                  </a:lnTo>
                  <a:lnTo>
                    <a:pt x="407194" y="154305"/>
                  </a:lnTo>
                  <a:lnTo>
                    <a:pt x="403336" y="156877"/>
                  </a:lnTo>
                  <a:close/>
                  <a:moveTo>
                    <a:pt x="390049" y="154305"/>
                  </a:moveTo>
                  <a:lnTo>
                    <a:pt x="392620" y="163735"/>
                  </a:lnTo>
                  <a:lnTo>
                    <a:pt x="338614" y="165021"/>
                  </a:lnTo>
                  <a:lnTo>
                    <a:pt x="390477" y="162449"/>
                  </a:lnTo>
                  <a:lnTo>
                    <a:pt x="390049" y="154305"/>
                  </a:lnTo>
                  <a:close/>
                  <a:moveTo>
                    <a:pt x="358330" y="189024"/>
                  </a:moveTo>
                  <a:lnTo>
                    <a:pt x="363474" y="192453"/>
                  </a:lnTo>
                  <a:lnTo>
                    <a:pt x="363045" y="197596"/>
                  </a:lnTo>
                  <a:lnTo>
                    <a:pt x="359188" y="197168"/>
                  </a:lnTo>
                  <a:lnTo>
                    <a:pt x="358330" y="189024"/>
                  </a:lnTo>
                  <a:close/>
                  <a:moveTo>
                    <a:pt x="327469" y="276463"/>
                  </a:moveTo>
                  <a:lnTo>
                    <a:pt x="319326" y="306038"/>
                  </a:lnTo>
                  <a:lnTo>
                    <a:pt x="303895" y="325755"/>
                  </a:lnTo>
                  <a:lnTo>
                    <a:pt x="311182" y="333470"/>
                  </a:lnTo>
                  <a:lnTo>
                    <a:pt x="295751" y="338614"/>
                  </a:lnTo>
                  <a:lnTo>
                    <a:pt x="289750" y="336042"/>
                  </a:lnTo>
                  <a:lnTo>
                    <a:pt x="292751" y="331756"/>
                  </a:lnTo>
                  <a:lnTo>
                    <a:pt x="290179" y="329613"/>
                  </a:lnTo>
                  <a:lnTo>
                    <a:pt x="287607" y="333899"/>
                  </a:lnTo>
                  <a:lnTo>
                    <a:pt x="283750" y="332184"/>
                  </a:lnTo>
                  <a:lnTo>
                    <a:pt x="282464" y="337328"/>
                  </a:lnTo>
                  <a:lnTo>
                    <a:pt x="287607" y="339900"/>
                  </a:lnTo>
                  <a:lnTo>
                    <a:pt x="279892" y="342471"/>
                  </a:lnTo>
                  <a:lnTo>
                    <a:pt x="279463" y="336899"/>
                  </a:lnTo>
                  <a:lnTo>
                    <a:pt x="274749" y="334756"/>
                  </a:lnTo>
                  <a:lnTo>
                    <a:pt x="279463" y="333899"/>
                  </a:lnTo>
                  <a:lnTo>
                    <a:pt x="276463" y="329613"/>
                  </a:lnTo>
                  <a:lnTo>
                    <a:pt x="282464" y="329184"/>
                  </a:lnTo>
                  <a:lnTo>
                    <a:pt x="276034" y="325755"/>
                  </a:lnTo>
                  <a:lnTo>
                    <a:pt x="278178" y="323612"/>
                  </a:lnTo>
                  <a:lnTo>
                    <a:pt x="273034" y="317183"/>
                  </a:lnTo>
                  <a:lnTo>
                    <a:pt x="285036" y="317611"/>
                  </a:lnTo>
                  <a:lnTo>
                    <a:pt x="289322" y="324469"/>
                  </a:lnTo>
                  <a:lnTo>
                    <a:pt x="301752" y="325755"/>
                  </a:lnTo>
                  <a:lnTo>
                    <a:pt x="312896" y="312039"/>
                  </a:lnTo>
                  <a:lnTo>
                    <a:pt x="309039" y="303895"/>
                  </a:lnTo>
                  <a:lnTo>
                    <a:pt x="317611" y="303038"/>
                  </a:lnTo>
                  <a:lnTo>
                    <a:pt x="327469" y="276463"/>
                  </a:lnTo>
                  <a:close/>
                  <a:moveTo>
                    <a:pt x="310753" y="346758"/>
                  </a:moveTo>
                  <a:lnTo>
                    <a:pt x="313753" y="350187"/>
                  </a:lnTo>
                  <a:lnTo>
                    <a:pt x="324469" y="385763"/>
                  </a:lnTo>
                  <a:lnTo>
                    <a:pt x="309467" y="348044"/>
                  </a:lnTo>
                  <a:lnTo>
                    <a:pt x="310753" y="346758"/>
                  </a:lnTo>
                  <a:close/>
                  <a:moveTo>
                    <a:pt x="279463" y="398193"/>
                  </a:moveTo>
                  <a:lnTo>
                    <a:pt x="289322" y="411909"/>
                  </a:lnTo>
                  <a:lnTo>
                    <a:pt x="282893" y="419195"/>
                  </a:lnTo>
                  <a:lnTo>
                    <a:pt x="276892" y="413623"/>
                  </a:lnTo>
                  <a:lnTo>
                    <a:pt x="279892" y="409765"/>
                  </a:lnTo>
                  <a:lnTo>
                    <a:pt x="270034" y="407194"/>
                  </a:lnTo>
                  <a:lnTo>
                    <a:pt x="279463" y="398193"/>
                  </a:lnTo>
                  <a:close/>
                  <a:moveTo>
                    <a:pt x="246459" y="315897"/>
                  </a:moveTo>
                  <a:lnTo>
                    <a:pt x="261461" y="330899"/>
                  </a:lnTo>
                  <a:lnTo>
                    <a:pt x="255032" y="339042"/>
                  </a:lnTo>
                  <a:lnTo>
                    <a:pt x="262318" y="343329"/>
                  </a:lnTo>
                  <a:lnTo>
                    <a:pt x="264033" y="334756"/>
                  </a:lnTo>
                  <a:lnTo>
                    <a:pt x="267462" y="342471"/>
                  </a:lnTo>
                  <a:lnTo>
                    <a:pt x="273463" y="337328"/>
                  </a:lnTo>
                  <a:lnTo>
                    <a:pt x="273891" y="344615"/>
                  </a:lnTo>
                  <a:lnTo>
                    <a:pt x="270462" y="343329"/>
                  </a:lnTo>
                  <a:lnTo>
                    <a:pt x="272177" y="348472"/>
                  </a:lnTo>
                  <a:lnTo>
                    <a:pt x="260175" y="355330"/>
                  </a:lnTo>
                  <a:lnTo>
                    <a:pt x="254603" y="354901"/>
                  </a:lnTo>
                  <a:lnTo>
                    <a:pt x="250746" y="349758"/>
                  </a:lnTo>
                  <a:lnTo>
                    <a:pt x="254175" y="339900"/>
                  </a:lnTo>
                  <a:lnTo>
                    <a:pt x="252460" y="342471"/>
                  </a:lnTo>
                  <a:lnTo>
                    <a:pt x="247317" y="343757"/>
                  </a:lnTo>
                  <a:lnTo>
                    <a:pt x="245173" y="340328"/>
                  </a:lnTo>
                  <a:lnTo>
                    <a:pt x="241744" y="344615"/>
                  </a:lnTo>
                  <a:lnTo>
                    <a:pt x="242602" y="336471"/>
                  </a:lnTo>
                  <a:lnTo>
                    <a:pt x="235744" y="340328"/>
                  </a:lnTo>
                  <a:lnTo>
                    <a:pt x="237458" y="333899"/>
                  </a:lnTo>
                  <a:lnTo>
                    <a:pt x="230172" y="328755"/>
                  </a:lnTo>
                  <a:lnTo>
                    <a:pt x="237030" y="327898"/>
                  </a:lnTo>
                  <a:lnTo>
                    <a:pt x="239173" y="335613"/>
                  </a:lnTo>
                  <a:lnTo>
                    <a:pt x="248603" y="333899"/>
                  </a:lnTo>
                  <a:lnTo>
                    <a:pt x="250317" y="324040"/>
                  </a:lnTo>
                  <a:lnTo>
                    <a:pt x="239173" y="322755"/>
                  </a:lnTo>
                  <a:lnTo>
                    <a:pt x="246459" y="315897"/>
                  </a:lnTo>
                  <a:close/>
                  <a:moveTo>
                    <a:pt x="246888" y="289750"/>
                  </a:moveTo>
                  <a:lnTo>
                    <a:pt x="262318" y="291894"/>
                  </a:lnTo>
                  <a:lnTo>
                    <a:pt x="267462" y="294037"/>
                  </a:lnTo>
                  <a:lnTo>
                    <a:pt x="245602" y="291465"/>
                  </a:lnTo>
                  <a:lnTo>
                    <a:pt x="236601" y="294894"/>
                  </a:lnTo>
                  <a:lnTo>
                    <a:pt x="246888" y="289750"/>
                  </a:lnTo>
                  <a:close/>
                  <a:moveTo>
                    <a:pt x="230600" y="292751"/>
                  </a:moveTo>
                  <a:lnTo>
                    <a:pt x="231886" y="296609"/>
                  </a:lnTo>
                  <a:lnTo>
                    <a:pt x="225028" y="301752"/>
                  </a:lnTo>
                  <a:lnTo>
                    <a:pt x="207883" y="300895"/>
                  </a:lnTo>
                  <a:lnTo>
                    <a:pt x="230600" y="292751"/>
                  </a:lnTo>
                  <a:close/>
                  <a:moveTo>
                    <a:pt x="216027" y="324898"/>
                  </a:moveTo>
                  <a:lnTo>
                    <a:pt x="227171" y="344615"/>
                  </a:lnTo>
                  <a:lnTo>
                    <a:pt x="221170" y="344186"/>
                  </a:lnTo>
                  <a:lnTo>
                    <a:pt x="221170" y="348472"/>
                  </a:lnTo>
                  <a:lnTo>
                    <a:pt x="213455" y="336899"/>
                  </a:lnTo>
                  <a:lnTo>
                    <a:pt x="216027" y="324898"/>
                  </a:lnTo>
                  <a:close/>
                  <a:moveTo>
                    <a:pt x="197596" y="294037"/>
                  </a:moveTo>
                  <a:lnTo>
                    <a:pt x="204025" y="294465"/>
                  </a:lnTo>
                  <a:lnTo>
                    <a:pt x="206169" y="301323"/>
                  </a:lnTo>
                  <a:lnTo>
                    <a:pt x="191167" y="297037"/>
                  </a:lnTo>
                  <a:lnTo>
                    <a:pt x="197596" y="294037"/>
                  </a:lnTo>
                  <a:close/>
                  <a:moveTo>
                    <a:pt x="181737" y="291036"/>
                  </a:moveTo>
                  <a:lnTo>
                    <a:pt x="183023" y="296609"/>
                  </a:lnTo>
                  <a:lnTo>
                    <a:pt x="172307" y="292751"/>
                  </a:lnTo>
                  <a:lnTo>
                    <a:pt x="172736" y="289322"/>
                  </a:lnTo>
                  <a:lnTo>
                    <a:pt x="181737" y="291036"/>
                  </a:lnTo>
                  <a:close/>
                  <a:moveTo>
                    <a:pt x="162449" y="521208"/>
                  </a:moveTo>
                  <a:lnTo>
                    <a:pt x="171021" y="533638"/>
                  </a:lnTo>
                  <a:lnTo>
                    <a:pt x="160734" y="548212"/>
                  </a:lnTo>
                  <a:lnTo>
                    <a:pt x="153876" y="548640"/>
                  </a:lnTo>
                  <a:lnTo>
                    <a:pt x="157305" y="557641"/>
                  </a:lnTo>
                  <a:lnTo>
                    <a:pt x="155162" y="552498"/>
                  </a:lnTo>
                  <a:lnTo>
                    <a:pt x="153448" y="559356"/>
                  </a:lnTo>
                  <a:lnTo>
                    <a:pt x="154734" y="552069"/>
                  </a:lnTo>
                  <a:lnTo>
                    <a:pt x="152162" y="548212"/>
                  </a:lnTo>
                  <a:lnTo>
                    <a:pt x="142303" y="563213"/>
                  </a:lnTo>
                  <a:lnTo>
                    <a:pt x="130302" y="566214"/>
                  </a:lnTo>
                  <a:lnTo>
                    <a:pt x="129016" y="570500"/>
                  </a:lnTo>
                  <a:lnTo>
                    <a:pt x="131588" y="573072"/>
                  </a:lnTo>
                  <a:lnTo>
                    <a:pt x="131588" y="576072"/>
                  </a:lnTo>
                  <a:lnTo>
                    <a:pt x="121729" y="569214"/>
                  </a:lnTo>
                  <a:lnTo>
                    <a:pt x="121729" y="561499"/>
                  </a:lnTo>
                  <a:lnTo>
                    <a:pt x="118729" y="561499"/>
                  </a:lnTo>
                  <a:lnTo>
                    <a:pt x="121301" y="558070"/>
                  </a:lnTo>
                  <a:lnTo>
                    <a:pt x="117015" y="554641"/>
                  </a:lnTo>
                  <a:lnTo>
                    <a:pt x="122158" y="551640"/>
                  </a:lnTo>
                  <a:lnTo>
                    <a:pt x="125158" y="555927"/>
                  </a:lnTo>
                  <a:lnTo>
                    <a:pt x="135017" y="551640"/>
                  </a:lnTo>
                  <a:lnTo>
                    <a:pt x="123873" y="549069"/>
                  </a:lnTo>
                  <a:lnTo>
                    <a:pt x="125158" y="542639"/>
                  </a:lnTo>
                  <a:lnTo>
                    <a:pt x="129445" y="546497"/>
                  </a:lnTo>
                  <a:lnTo>
                    <a:pt x="136303" y="542639"/>
                  </a:lnTo>
                  <a:lnTo>
                    <a:pt x="132445" y="538782"/>
                  </a:lnTo>
                  <a:lnTo>
                    <a:pt x="135017" y="533638"/>
                  </a:lnTo>
                  <a:lnTo>
                    <a:pt x="145304" y="539210"/>
                  </a:lnTo>
                  <a:lnTo>
                    <a:pt x="138874" y="525494"/>
                  </a:lnTo>
                  <a:lnTo>
                    <a:pt x="145733" y="526780"/>
                  </a:lnTo>
                  <a:lnTo>
                    <a:pt x="153448" y="537924"/>
                  </a:lnTo>
                  <a:lnTo>
                    <a:pt x="162449" y="521208"/>
                  </a:lnTo>
                  <a:close/>
                  <a:moveTo>
                    <a:pt x="143161" y="507921"/>
                  </a:moveTo>
                  <a:lnTo>
                    <a:pt x="152590" y="509206"/>
                  </a:lnTo>
                  <a:lnTo>
                    <a:pt x="154734" y="513921"/>
                  </a:lnTo>
                  <a:lnTo>
                    <a:pt x="146590" y="522494"/>
                  </a:lnTo>
                  <a:lnTo>
                    <a:pt x="144018" y="517779"/>
                  </a:lnTo>
                  <a:lnTo>
                    <a:pt x="147447" y="513493"/>
                  </a:lnTo>
                  <a:lnTo>
                    <a:pt x="136303" y="518636"/>
                  </a:lnTo>
                  <a:lnTo>
                    <a:pt x="139303" y="515207"/>
                  </a:lnTo>
                  <a:lnTo>
                    <a:pt x="136303" y="510921"/>
                  </a:lnTo>
                  <a:lnTo>
                    <a:pt x="143161" y="507921"/>
                  </a:lnTo>
                  <a:close/>
                  <a:moveTo>
                    <a:pt x="152162" y="522065"/>
                  </a:moveTo>
                  <a:lnTo>
                    <a:pt x="154305" y="528923"/>
                  </a:lnTo>
                  <a:lnTo>
                    <a:pt x="150447" y="531924"/>
                  </a:lnTo>
                  <a:lnTo>
                    <a:pt x="148304" y="527637"/>
                  </a:lnTo>
                  <a:lnTo>
                    <a:pt x="152162" y="522065"/>
                  </a:lnTo>
                  <a:close/>
                  <a:moveTo>
                    <a:pt x="117015" y="563213"/>
                  </a:moveTo>
                  <a:lnTo>
                    <a:pt x="117872" y="567071"/>
                  </a:lnTo>
                  <a:lnTo>
                    <a:pt x="108871" y="568785"/>
                  </a:lnTo>
                  <a:lnTo>
                    <a:pt x="113586" y="563642"/>
                  </a:lnTo>
                  <a:lnTo>
                    <a:pt x="117015" y="563213"/>
                  </a:lnTo>
                  <a:close/>
                  <a:moveTo>
                    <a:pt x="114443" y="151733"/>
                  </a:moveTo>
                  <a:lnTo>
                    <a:pt x="116586" y="157305"/>
                  </a:lnTo>
                  <a:lnTo>
                    <a:pt x="111443" y="160734"/>
                  </a:lnTo>
                  <a:lnTo>
                    <a:pt x="111014" y="157734"/>
                  </a:lnTo>
                  <a:lnTo>
                    <a:pt x="114443" y="151733"/>
                  </a:lnTo>
                  <a:close/>
                  <a:moveTo>
                    <a:pt x="99870" y="153019"/>
                  </a:moveTo>
                  <a:lnTo>
                    <a:pt x="102870" y="159449"/>
                  </a:lnTo>
                  <a:lnTo>
                    <a:pt x="107585" y="162878"/>
                  </a:lnTo>
                  <a:lnTo>
                    <a:pt x="99870" y="163735"/>
                  </a:lnTo>
                  <a:lnTo>
                    <a:pt x="99870" y="153019"/>
                  </a:lnTo>
                  <a:close/>
                  <a:moveTo>
                    <a:pt x="17574" y="496348"/>
                  </a:moveTo>
                  <a:lnTo>
                    <a:pt x="23574" y="503634"/>
                  </a:lnTo>
                  <a:lnTo>
                    <a:pt x="20574" y="507492"/>
                  </a:lnTo>
                  <a:lnTo>
                    <a:pt x="15859" y="501491"/>
                  </a:lnTo>
                  <a:lnTo>
                    <a:pt x="8573" y="502777"/>
                  </a:lnTo>
                  <a:lnTo>
                    <a:pt x="9430" y="496776"/>
                  </a:lnTo>
                  <a:lnTo>
                    <a:pt x="17574" y="496348"/>
                  </a:lnTo>
                  <a:close/>
                  <a:moveTo>
                    <a:pt x="9001" y="474916"/>
                  </a:moveTo>
                  <a:lnTo>
                    <a:pt x="9001" y="486061"/>
                  </a:lnTo>
                  <a:lnTo>
                    <a:pt x="0" y="483060"/>
                  </a:lnTo>
                  <a:lnTo>
                    <a:pt x="2143" y="477917"/>
                  </a:lnTo>
                  <a:lnTo>
                    <a:pt x="9001" y="474916"/>
                  </a:lnTo>
                  <a:close/>
                </a:path>
              </a:pathLst>
            </a:custGeom>
            <a:gradFill>
              <a:gsLst>
                <a:gs pos="0">
                  <a:srgbClr val="FFB54E"/>
                </a:gs>
                <a:gs pos="50000">
                  <a:srgbClr val="FFC45B"/>
                </a:gs>
                <a:gs pos="100000">
                  <a:srgbClr val="FFD369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E9EBF40-6435-BC01-29A8-545963282CEC}"/>
                </a:ext>
              </a:extLst>
            </p:cNvPr>
            <p:cNvSpPr/>
            <p:nvPr/>
          </p:nvSpPr>
          <p:spPr>
            <a:xfrm>
              <a:off x="3270723" y="2535142"/>
              <a:ext cx="2012253" cy="1379048"/>
            </a:xfrm>
            <a:custGeom>
              <a:avLst/>
              <a:gdLst>
                <a:gd name="csX0" fmla="*/ 633936 w 1638633"/>
                <a:gd name="csY0" fmla="*/ 486489 h 1122997"/>
                <a:gd name="csX1" fmla="*/ 631793 w 1638633"/>
                <a:gd name="csY1" fmla="*/ 486061 h 1122997"/>
                <a:gd name="csX2" fmla="*/ 626221 w 1638633"/>
                <a:gd name="csY2" fmla="*/ 479631 h 1122997"/>
                <a:gd name="csX3" fmla="*/ 621935 w 1638633"/>
                <a:gd name="csY3" fmla="*/ 480917 h 1122997"/>
                <a:gd name="csX4" fmla="*/ 619363 w 1638633"/>
                <a:gd name="csY4" fmla="*/ 486918 h 1122997"/>
                <a:gd name="csX5" fmla="*/ 605647 w 1638633"/>
                <a:gd name="csY5" fmla="*/ 490776 h 1122997"/>
                <a:gd name="csX6" fmla="*/ 591503 w 1638633"/>
                <a:gd name="csY6" fmla="*/ 504063 h 1122997"/>
                <a:gd name="csX7" fmla="*/ 587216 w 1638633"/>
                <a:gd name="csY7" fmla="*/ 516493 h 1122997"/>
                <a:gd name="csX8" fmla="*/ 582073 w 1638633"/>
                <a:gd name="csY8" fmla="*/ 516922 h 1122997"/>
                <a:gd name="csX9" fmla="*/ 582501 w 1638633"/>
                <a:gd name="csY9" fmla="*/ 511778 h 1122997"/>
                <a:gd name="csX10" fmla="*/ 577358 w 1638633"/>
                <a:gd name="csY10" fmla="*/ 510493 h 1122997"/>
                <a:gd name="csX11" fmla="*/ 577786 w 1638633"/>
                <a:gd name="csY11" fmla="*/ 519065 h 1122997"/>
                <a:gd name="csX12" fmla="*/ 568357 w 1638633"/>
                <a:gd name="csY12" fmla="*/ 526780 h 1122997"/>
                <a:gd name="csX13" fmla="*/ 567071 w 1638633"/>
                <a:gd name="csY13" fmla="*/ 517779 h 1122997"/>
                <a:gd name="csX14" fmla="*/ 560641 w 1638633"/>
                <a:gd name="csY14" fmla="*/ 512207 h 1122997"/>
                <a:gd name="csX15" fmla="*/ 566642 w 1638633"/>
                <a:gd name="csY15" fmla="*/ 498920 h 1122997"/>
                <a:gd name="csX16" fmla="*/ 560213 w 1638633"/>
                <a:gd name="csY16" fmla="*/ 482632 h 1122997"/>
                <a:gd name="csX17" fmla="*/ 567928 w 1638633"/>
                <a:gd name="csY17" fmla="*/ 483489 h 1122997"/>
                <a:gd name="csX18" fmla="*/ 564928 w 1638633"/>
                <a:gd name="csY18" fmla="*/ 485204 h 1122997"/>
                <a:gd name="csX19" fmla="*/ 566214 w 1638633"/>
                <a:gd name="csY19" fmla="*/ 488204 h 1122997"/>
                <a:gd name="csX20" fmla="*/ 574358 w 1638633"/>
                <a:gd name="csY20" fmla="*/ 481775 h 1122997"/>
                <a:gd name="csX21" fmla="*/ 572643 w 1638633"/>
                <a:gd name="csY21" fmla="*/ 447485 h 1122997"/>
                <a:gd name="csX22" fmla="*/ 560213 w 1638633"/>
                <a:gd name="csY22" fmla="*/ 432483 h 1122997"/>
                <a:gd name="csX23" fmla="*/ 548211 w 1638633"/>
                <a:gd name="csY23" fmla="*/ 435054 h 1122997"/>
                <a:gd name="csX24" fmla="*/ 546068 w 1638633"/>
                <a:gd name="csY24" fmla="*/ 427339 h 1122997"/>
                <a:gd name="csX25" fmla="*/ 549497 w 1638633"/>
                <a:gd name="csY25" fmla="*/ 424339 h 1122997"/>
                <a:gd name="csX26" fmla="*/ 544354 w 1638633"/>
                <a:gd name="csY26" fmla="*/ 415338 h 1122997"/>
                <a:gd name="csX27" fmla="*/ 545211 w 1638633"/>
                <a:gd name="csY27" fmla="*/ 409766 h 1122997"/>
                <a:gd name="csX28" fmla="*/ 554212 w 1638633"/>
                <a:gd name="csY28" fmla="*/ 403336 h 1122997"/>
                <a:gd name="csX29" fmla="*/ 552498 w 1638633"/>
                <a:gd name="csY29" fmla="*/ 380619 h 1122997"/>
                <a:gd name="csX30" fmla="*/ 555927 w 1638633"/>
                <a:gd name="csY30" fmla="*/ 379333 h 1122997"/>
                <a:gd name="csX31" fmla="*/ 554641 w 1638633"/>
                <a:gd name="csY31" fmla="*/ 383619 h 1122997"/>
                <a:gd name="csX32" fmla="*/ 558927 w 1638633"/>
                <a:gd name="csY32" fmla="*/ 387048 h 1122997"/>
                <a:gd name="csX33" fmla="*/ 560641 w 1638633"/>
                <a:gd name="csY33" fmla="*/ 380190 h 1122997"/>
                <a:gd name="csX34" fmla="*/ 552926 w 1638633"/>
                <a:gd name="csY34" fmla="*/ 376333 h 1122997"/>
                <a:gd name="csX35" fmla="*/ 537924 w 1638633"/>
                <a:gd name="csY35" fmla="*/ 393049 h 1122997"/>
                <a:gd name="csX36" fmla="*/ 525066 w 1638633"/>
                <a:gd name="csY36" fmla="*/ 388763 h 1122997"/>
                <a:gd name="csX37" fmla="*/ 523780 w 1638633"/>
                <a:gd name="csY37" fmla="*/ 396907 h 1122997"/>
                <a:gd name="csX38" fmla="*/ 527637 w 1638633"/>
                <a:gd name="csY38" fmla="*/ 403765 h 1122997"/>
                <a:gd name="csX39" fmla="*/ 521208 w 1638633"/>
                <a:gd name="csY39" fmla="*/ 405479 h 1122997"/>
                <a:gd name="csX40" fmla="*/ 519494 w 1638633"/>
                <a:gd name="csY40" fmla="*/ 413623 h 1122997"/>
                <a:gd name="csX41" fmla="*/ 503206 w 1638633"/>
                <a:gd name="csY41" fmla="*/ 412337 h 1122997"/>
                <a:gd name="csX42" fmla="*/ 504063 w 1638633"/>
                <a:gd name="csY42" fmla="*/ 417481 h 1122997"/>
                <a:gd name="csX43" fmla="*/ 494633 w 1638633"/>
                <a:gd name="csY43" fmla="*/ 419624 h 1122997"/>
                <a:gd name="csX44" fmla="*/ 497634 w 1638633"/>
                <a:gd name="csY44" fmla="*/ 423481 h 1122997"/>
                <a:gd name="csX45" fmla="*/ 493776 w 1638633"/>
                <a:gd name="csY45" fmla="*/ 431197 h 1122997"/>
                <a:gd name="csX46" fmla="*/ 490347 w 1638633"/>
                <a:gd name="csY46" fmla="*/ 428625 h 1122997"/>
                <a:gd name="csX47" fmla="*/ 487347 w 1638633"/>
                <a:gd name="csY47" fmla="*/ 433340 h 1122997"/>
                <a:gd name="csX48" fmla="*/ 484775 w 1638633"/>
                <a:gd name="csY48" fmla="*/ 427339 h 1122997"/>
                <a:gd name="csX49" fmla="*/ 477060 w 1638633"/>
                <a:gd name="csY49" fmla="*/ 430340 h 1122997"/>
                <a:gd name="csX50" fmla="*/ 474488 w 1638633"/>
                <a:gd name="csY50" fmla="*/ 425625 h 1122997"/>
                <a:gd name="csX51" fmla="*/ 468059 w 1638633"/>
                <a:gd name="csY51" fmla="*/ 429482 h 1122997"/>
                <a:gd name="csX52" fmla="*/ 461201 w 1638633"/>
                <a:gd name="csY52" fmla="*/ 427768 h 1122997"/>
                <a:gd name="csX53" fmla="*/ 456486 w 1638633"/>
                <a:gd name="csY53" fmla="*/ 410623 h 1122997"/>
                <a:gd name="csX54" fmla="*/ 459486 w 1638633"/>
                <a:gd name="csY54" fmla="*/ 408480 h 1122997"/>
                <a:gd name="csX55" fmla="*/ 454771 w 1638633"/>
                <a:gd name="csY55" fmla="*/ 402050 h 1122997"/>
                <a:gd name="csX56" fmla="*/ 466773 w 1638633"/>
                <a:gd name="csY56" fmla="*/ 397764 h 1122997"/>
                <a:gd name="csX57" fmla="*/ 464629 w 1638633"/>
                <a:gd name="csY57" fmla="*/ 394764 h 1122997"/>
                <a:gd name="csX58" fmla="*/ 471488 w 1638633"/>
                <a:gd name="csY58" fmla="*/ 388334 h 1122997"/>
                <a:gd name="csX59" fmla="*/ 495491 w 1638633"/>
                <a:gd name="csY59" fmla="*/ 400764 h 1122997"/>
                <a:gd name="csX60" fmla="*/ 508778 w 1638633"/>
                <a:gd name="csY60" fmla="*/ 396907 h 1122997"/>
                <a:gd name="csX61" fmla="*/ 515207 w 1638633"/>
                <a:gd name="csY61" fmla="*/ 385334 h 1122997"/>
                <a:gd name="csX62" fmla="*/ 509206 w 1638633"/>
                <a:gd name="csY62" fmla="*/ 380190 h 1122997"/>
                <a:gd name="csX63" fmla="*/ 499348 w 1638633"/>
                <a:gd name="csY63" fmla="*/ 385334 h 1122997"/>
                <a:gd name="csX64" fmla="*/ 498919 w 1638633"/>
                <a:gd name="csY64" fmla="*/ 381905 h 1122997"/>
                <a:gd name="csX65" fmla="*/ 509635 w 1638633"/>
                <a:gd name="csY65" fmla="*/ 366046 h 1122997"/>
                <a:gd name="csX66" fmla="*/ 499348 w 1638633"/>
                <a:gd name="csY66" fmla="*/ 370761 h 1122997"/>
                <a:gd name="csX67" fmla="*/ 483489 w 1638633"/>
                <a:gd name="csY67" fmla="*/ 361331 h 1122997"/>
                <a:gd name="csX68" fmla="*/ 491633 w 1638633"/>
                <a:gd name="csY68" fmla="*/ 350187 h 1122997"/>
                <a:gd name="csX69" fmla="*/ 470202 w 1638633"/>
                <a:gd name="csY69" fmla="*/ 347615 h 1122997"/>
                <a:gd name="csX70" fmla="*/ 462915 w 1638633"/>
                <a:gd name="csY70" fmla="*/ 352330 h 1122997"/>
                <a:gd name="csX71" fmla="*/ 450056 w 1638633"/>
                <a:gd name="csY71" fmla="*/ 345043 h 1122997"/>
                <a:gd name="csX72" fmla="*/ 450914 w 1638633"/>
                <a:gd name="csY72" fmla="*/ 352758 h 1122997"/>
                <a:gd name="csX73" fmla="*/ 458200 w 1638633"/>
                <a:gd name="csY73" fmla="*/ 358759 h 1122997"/>
                <a:gd name="csX74" fmla="*/ 459057 w 1638633"/>
                <a:gd name="csY74" fmla="*/ 375904 h 1122997"/>
                <a:gd name="csX75" fmla="*/ 432911 w 1638633"/>
                <a:gd name="csY75" fmla="*/ 397764 h 1122997"/>
                <a:gd name="csX76" fmla="*/ 438483 w 1638633"/>
                <a:gd name="csY76" fmla="*/ 388763 h 1122997"/>
                <a:gd name="csX77" fmla="*/ 435054 w 1638633"/>
                <a:gd name="csY77" fmla="*/ 379333 h 1122997"/>
                <a:gd name="csX78" fmla="*/ 445341 w 1638633"/>
                <a:gd name="csY78" fmla="*/ 365617 h 1122997"/>
                <a:gd name="csX79" fmla="*/ 442341 w 1638633"/>
                <a:gd name="csY79" fmla="*/ 360474 h 1122997"/>
                <a:gd name="csX80" fmla="*/ 444913 w 1638633"/>
                <a:gd name="csY80" fmla="*/ 357045 h 1122997"/>
                <a:gd name="csX81" fmla="*/ 437626 w 1638633"/>
                <a:gd name="csY81" fmla="*/ 356616 h 1122997"/>
                <a:gd name="csX82" fmla="*/ 435483 w 1638633"/>
                <a:gd name="csY82" fmla="*/ 341614 h 1122997"/>
                <a:gd name="csX83" fmla="*/ 428625 w 1638633"/>
                <a:gd name="csY83" fmla="*/ 337756 h 1122997"/>
                <a:gd name="csX84" fmla="*/ 428196 w 1638633"/>
                <a:gd name="csY84" fmla="*/ 333042 h 1122997"/>
                <a:gd name="csX85" fmla="*/ 431197 w 1638633"/>
                <a:gd name="csY85" fmla="*/ 336899 h 1122997"/>
                <a:gd name="csX86" fmla="*/ 435483 w 1638633"/>
                <a:gd name="csY86" fmla="*/ 332613 h 1122997"/>
                <a:gd name="csX87" fmla="*/ 441912 w 1638633"/>
                <a:gd name="csY87" fmla="*/ 334328 h 1122997"/>
                <a:gd name="csX88" fmla="*/ 445770 w 1638633"/>
                <a:gd name="csY88" fmla="*/ 330041 h 1122997"/>
                <a:gd name="csX89" fmla="*/ 443198 w 1638633"/>
                <a:gd name="csY89" fmla="*/ 319754 h 1122997"/>
                <a:gd name="csX90" fmla="*/ 446627 w 1638633"/>
                <a:gd name="csY90" fmla="*/ 324469 h 1122997"/>
                <a:gd name="csX91" fmla="*/ 455200 w 1638633"/>
                <a:gd name="csY91" fmla="*/ 317183 h 1122997"/>
                <a:gd name="csX92" fmla="*/ 459057 w 1638633"/>
                <a:gd name="csY92" fmla="*/ 304324 h 1122997"/>
                <a:gd name="csX93" fmla="*/ 454771 w 1638633"/>
                <a:gd name="csY93" fmla="*/ 304324 h 1122997"/>
                <a:gd name="csX94" fmla="*/ 453057 w 1638633"/>
                <a:gd name="csY94" fmla="*/ 298752 h 1122997"/>
                <a:gd name="csX95" fmla="*/ 462486 w 1638633"/>
                <a:gd name="csY95" fmla="*/ 296180 h 1122997"/>
                <a:gd name="csX96" fmla="*/ 458200 w 1638633"/>
                <a:gd name="csY96" fmla="*/ 291894 h 1122997"/>
                <a:gd name="csX97" fmla="*/ 463344 w 1638633"/>
                <a:gd name="csY97" fmla="*/ 291465 h 1122997"/>
                <a:gd name="csX98" fmla="*/ 462486 w 1638633"/>
                <a:gd name="csY98" fmla="*/ 285464 h 1122997"/>
                <a:gd name="csX99" fmla="*/ 467630 w 1638633"/>
                <a:gd name="csY99" fmla="*/ 280749 h 1122997"/>
                <a:gd name="csX100" fmla="*/ 455200 w 1638633"/>
                <a:gd name="csY100" fmla="*/ 270034 h 1122997"/>
                <a:gd name="csX101" fmla="*/ 462486 w 1638633"/>
                <a:gd name="csY101" fmla="*/ 270891 h 1122997"/>
                <a:gd name="csX102" fmla="*/ 457771 w 1638633"/>
                <a:gd name="csY102" fmla="*/ 261890 h 1122997"/>
                <a:gd name="csX103" fmla="*/ 463344 w 1638633"/>
                <a:gd name="csY103" fmla="*/ 264033 h 1122997"/>
                <a:gd name="csX104" fmla="*/ 466773 w 1638633"/>
                <a:gd name="csY104" fmla="*/ 258032 h 1122997"/>
                <a:gd name="csX105" fmla="*/ 468059 w 1638633"/>
                <a:gd name="csY105" fmla="*/ 267462 h 1122997"/>
                <a:gd name="csX106" fmla="*/ 476202 w 1638633"/>
                <a:gd name="csY106" fmla="*/ 267462 h 1122997"/>
                <a:gd name="csX107" fmla="*/ 471916 w 1638633"/>
                <a:gd name="csY107" fmla="*/ 278606 h 1122997"/>
                <a:gd name="csX108" fmla="*/ 478346 w 1638633"/>
                <a:gd name="csY108" fmla="*/ 282893 h 1122997"/>
                <a:gd name="csX109" fmla="*/ 475345 w 1638633"/>
                <a:gd name="csY109" fmla="*/ 298752 h 1122997"/>
                <a:gd name="csX110" fmla="*/ 481346 w 1638633"/>
                <a:gd name="csY110" fmla="*/ 294465 h 1122997"/>
                <a:gd name="csX111" fmla="*/ 491633 w 1638633"/>
                <a:gd name="csY111" fmla="*/ 322326 h 1122997"/>
                <a:gd name="csX112" fmla="*/ 496776 w 1638633"/>
                <a:gd name="csY112" fmla="*/ 325326 h 1122997"/>
                <a:gd name="csX113" fmla="*/ 492919 w 1638633"/>
                <a:gd name="csY113" fmla="*/ 303038 h 1122997"/>
                <a:gd name="csX114" fmla="*/ 488204 w 1638633"/>
                <a:gd name="csY114" fmla="*/ 303038 h 1122997"/>
                <a:gd name="csX115" fmla="*/ 483918 w 1638633"/>
                <a:gd name="csY115" fmla="*/ 288893 h 1122997"/>
                <a:gd name="csX116" fmla="*/ 492919 w 1638633"/>
                <a:gd name="csY116" fmla="*/ 288036 h 1122997"/>
                <a:gd name="csX117" fmla="*/ 481346 w 1638633"/>
                <a:gd name="csY117" fmla="*/ 275177 h 1122997"/>
                <a:gd name="csX118" fmla="*/ 494633 w 1638633"/>
                <a:gd name="csY118" fmla="*/ 263604 h 1122997"/>
                <a:gd name="csX119" fmla="*/ 498919 w 1638633"/>
                <a:gd name="csY119" fmla="*/ 252460 h 1122997"/>
                <a:gd name="csX120" fmla="*/ 490776 w 1638633"/>
                <a:gd name="csY120" fmla="*/ 252889 h 1122997"/>
                <a:gd name="csX121" fmla="*/ 491204 w 1638633"/>
                <a:gd name="csY121" fmla="*/ 243030 h 1122997"/>
                <a:gd name="csX122" fmla="*/ 486489 w 1638633"/>
                <a:gd name="csY122" fmla="*/ 243459 h 1122997"/>
                <a:gd name="csX123" fmla="*/ 485204 w 1638633"/>
                <a:gd name="csY123" fmla="*/ 238744 h 1122997"/>
                <a:gd name="csX124" fmla="*/ 489918 w 1638633"/>
                <a:gd name="csY124" fmla="*/ 239173 h 1122997"/>
                <a:gd name="csX125" fmla="*/ 492490 w 1638633"/>
                <a:gd name="csY125" fmla="*/ 233172 h 1122997"/>
                <a:gd name="csX126" fmla="*/ 489061 w 1638633"/>
                <a:gd name="csY126" fmla="*/ 225885 h 1122997"/>
                <a:gd name="csX127" fmla="*/ 480917 w 1638633"/>
                <a:gd name="csY127" fmla="*/ 224600 h 1122997"/>
                <a:gd name="csX128" fmla="*/ 483489 w 1638633"/>
                <a:gd name="csY128" fmla="*/ 220313 h 1122997"/>
                <a:gd name="csX129" fmla="*/ 497205 w 1638633"/>
                <a:gd name="csY129" fmla="*/ 224171 h 1122997"/>
                <a:gd name="csX130" fmla="*/ 497205 w 1638633"/>
                <a:gd name="csY130" fmla="*/ 216884 h 1122997"/>
                <a:gd name="csX131" fmla="*/ 502777 w 1638633"/>
                <a:gd name="csY131" fmla="*/ 213455 h 1122997"/>
                <a:gd name="csX132" fmla="*/ 501491 w 1638633"/>
                <a:gd name="csY132" fmla="*/ 205311 h 1122997"/>
                <a:gd name="csX133" fmla="*/ 509206 w 1638633"/>
                <a:gd name="csY133" fmla="*/ 212169 h 1122997"/>
                <a:gd name="csX134" fmla="*/ 513493 w 1638633"/>
                <a:gd name="csY134" fmla="*/ 205311 h 1122997"/>
                <a:gd name="csX135" fmla="*/ 529352 w 1638633"/>
                <a:gd name="csY135" fmla="*/ 201025 h 1122997"/>
                <a:gd name="csX136" fmla="*/ 526351 w 1638633"/>
                <a:gd name="csY136" fmla="*/ 199311 h 1122997"/>
                <a:gd name="csX137" fmla="*/ 528923 w 1638633"/>
                <a:gd name="csY137" fmla="*/ 196739 h 1122997"/>
                <a:gd name="csX138" fmla="*/ 532352 w 1638633"/>
                <a:gd name="csY138" fmla="*/ 200596 h 1122997"/>
                <a:gd name="csX139" fmla="*/ 540925 w 1638633"/>
                <a:gd name="csY139" fmla="*/ 195882 h 1122997"/>
                <a:gd name="csX140" fmla="*/ 537496 w 1638633"/>
                <a:gd name="csY140" fmla="*/ 201454 h 1122997"/>
                <a:gd name="csX141" fmla="*/ 558927 w 1638633"/>
                <a:gd name="csY141" fmla="*/ 212598 h 1122997"/>
                <a:gd name="csX142" fmla="*/ 562785 w 1638633"/>
                <a:gd name="csY142" fmla="*/ 209169 h 1122997"/>
                <a:gd name="csX143" fmla="*/ 567928 w 1638633"/>
                <a:gd name="csY143" fmla="*/ 210884 h 1122997"/>
                <a:gd name="csX144" fmla="*/ 564928 w 1638633"/>
                <a:gd name="csY144" fmla="*/ 201883 h 1122997"/>
                <a:gd name="csX145" fmla="*/ 573072 w 1638633"/>
                <a:gd name="csY145" fmla="*/ 182594 h 1122997"/>
                <a:gd name="csX146" fmla="*/ 569214 w 1638633"/>
                <a:gd name="csY146" fmla="*/ 175736 h 1122997"/>
                <a:gd name="csX147" fmla="*/ 570071 w 1638633"/>
                <a:gd name="csY147" fmla="*/ 160306 h 1122997"/>
                <a:gd name="csX148" fmla="*/ 563642 w 1638633"/>
                <a:gd name="csY148" fmla="*/ 149161 h 1122997"/>
                <a:gd name="csX149" fmla="*/ 582501 w 1638633"/>
                <a:gd name="csY149" fmla="*/ 133303 h 1122997"/>
                <a:gd name="csX150" fmla="*/ 585502 w 1638633"/>
                <a:gd name="csY150" fmla="*/ 140160 h 1122997"/>
                <a:gd name="csX151" fmla="*/ 582930 w 1638633"/>
                <a:gd name="csY151" fmla="*/ 145733 h 1122997"/>
                <a:gd name="csX152" fmla="*/ 573500 w 1638633"/>
                <a:gd name="csY152" fmla="*/ 148733 h 1122997"/>
                <a:gd name="csX153" fmla="*/ 579930 w 1638633"/>
                <a:gd name="csY153" fmla="*/ 157734 h 1122997"/>
                <a:gd name="csX154" fmla="*/ 588074 w 1638633"/>
                <a:gd name="csY154" fmla="*/ 156877 h 1122997"/>
                <a:gd name="csX155" fmla="*/ 580358 w 1638633"/>
                <a:gd name="csY155" fmla="*/ 167593 h 1122997"/>
                <a:gd name="csX156" fmla="*/ 581644 w 1638633"/>
                <a:gd name="csY156" fmla="*/ 188166 h 1122997"/>
                <a:gd name="csX157" fmla="*/ 577786 w 1638633"/>
                <a:gd name="csY157" fmla="*/ 191167 h 1122997"/>
                <a:gd name="csX158" fmla="*/ 587216 w 1638633"/>
                <a:gd name="csY158" fmla="*/ 206169 h 1122997"/>
                <a:gd name="csX159" fmla="*/ 593646 w 1638633"/>
                <a:gd name="csY159" fmla="*/ 207026 h 1122997"/>
                <a:gd name="csX160" fmla="*/ 594074 w 1638633"/>
                <a:gd name="csY160" fmla="*/ 219885 h 1122997"/>
                <a:gd name="csX161" fmla="*/ 603075 w 1638633"/>
                <a:gd name="csY161" fmla="*/ 220313 h 1122997"/>
                <a:gd name="csX162" fmla="*/ 600932 w 1638633"/>
                <a:gd name="csY162" fmla="*/ 225885 h 1122997"/>
                <a:gd name="csX163" fmla="*/ 588074 w 1638633"/>
                <a:gd name="csY163" fmla="*/ 228029 h 1122997"/>
                <a:gd name="csX164" fmla="*/ 583787 w 1638633"/>
                <a:gd name="csY164" fmla="*/ 243888 h 1122997"/>
                <a:gd name="csX165" fmla="*/ 579930 w 1638633"/>
                <a:gd name="csY165" fmla="*/ 244745 h 1122997"/>
                <a:gd name="csX166" fmla="*/ 581216 w 1638633"/>
                <a:gd name="csY166" fmla="*/ 251603 h 1122997"/>
                <a:gd name="csX167" fmla="*/ 574358 w 1638633"/>
                <a:gd name="csY167" fmla="*/ 257604 h 1122997"/>
                <a:gd name="csX168" fmla="*/ 573500 w 1638633"/>
                <a:gd name="csY168" fmla="*/ 267891 h 1122997"/>
                <a:gd name="csX169" fmla="*/ 577786 w 1638633"/>
                <a:gd name="csY169" fmla="*/ 266605 h 1122997"/>
                <a:gd name="csX170" fmla="*/ 579501 w 1638633"/>
                <a:gd name="csY170" fmla="*/ 271320 h 1122997"/>
                <a:gd name="csX171" fmla="*/ 590645 w 1638633"/>
                <a:gd name="csY171" fmla="*/ 273034 h 1122997"/>
                <a:gd name="csX172" fmla="*/ 587216 w 1638633"/>
                <a:gd name="csY172" fmla="*/ 279035 h 1122997"/>
                <a:gd name="csX173" fmla="*/ 563213 w 1638633"/>
                <a:gd name="csY173" fmla="*/ 285893 h 1122997"/>
                <a:gd name="csX174" fmla="*/ 561927 w 1638633"/>
                <a:gd name="csY174" fmla="*/ 291465 h 1122997"/>
                <a:gd name="csX175" fmla="*/ 567500 w 1638633"/>
                <a:gd name="csY175" fmla="*/ 294894 h 1122997"/>
                <a:gd name="csX176" fmla="*/ 567071 w 1638633"/>
                <a:gd name="csY176" fmla="*/ 309467 h 1122997"/>
                <a:gd name="csX177" fmla="*/ 571357 w 1638633"/>
                <a:gd name="csY177" fmla="*/ 311182 h 1122997"/>
                <a:gd name="csX178" fmla="*/ 575643 w 1638633"/>
                <a:gd name="csY178" fmla="*/ 299609 h 1122997"/>
                <a:gd name="csX179" fmla="*/ 580787 w 1638633"/>
                <a:gd name="csY179" fmla="*/ 302609 h 1122997"/>
                <a:gd name="csX180" fmla="*/ 578215 w 1638633"/>
                <a:gd name="csY180" fmla="*/ 297037 h 1122997"/>
                <a:gd name="csX181" fmla="*/ 581216 w 1638633"/>
                <a:gd name="csY181" fmla="*/ 293608 h 1122997"/>
                <a:gd name="csX182" fmla="*/ 587645 w 1638633"/>
                <a:gd name="csY182" fmla="*/ 297466 h 1122997"/>
                <a:gd name="csX183" fmla="*/ 593646 w 1638633"/>
                <a:gd name="csY183" fmla="*/ 290179 h 1122997"/>
                <a:gd name="csX184" fmla="*/ 599218 w 1638633"/>
                <a:gd name="csY184" fmla="*/ 294894 h 1122997"/>
                <a:gd name="csX185" fmla="*/ 605647 w 1638633"/>
                <a:gd name="csY185" fmla="*/ 293608 h 1122997"/>
                <a:gd name="csX186" fmla="*/ 597075 w 1638633"/>
                <a:gd name="csY186" fmla="*/ 285036 h 1122997"/>
                <a:gd name="csX187" fmla="*/ 599646 w 1638633"/>
                <a:gd name="csY187" fmla="*/ 275606 h 1122997"/>
                <a:gd name="csX188" fmla="*/ 589359 w 1638633"/>
                <a:gd name="csY188" fmla="*/ 268319 h 1122997"/>
                <a:gd name="csX189" fmla="*/ 596217 w 1638633"/>
                <a:gd name="csY189" fmla="*/ 262747 h 1122997"/>
                <a:gd name="csX190" fmla="*/ 592788 w 1638633"/>
                <a:gd name="csY190" fmla="*/ 258461 h 1122997"/>
                <a:gd name="csX191" fmla="*/ 597075 w 1638633"/>
                <a:gd name="csY191" fmla="*/ 258890 h 1122997"/>
                <a:gd name="csX192" fmla="*/ 601361 w 1638633"/>
                <a:gd name="csY192" fmla="*/ 246888 h 1122997"/>
                <a:gd name="csX193" fmla="*/ 614648 w 1638633"/>
                <a:gd name="csY193" fmla="*/ 249460 h 1122997"/>
                <a:gd name="csX194" fmla="*/ 610791 w 1638633"/>
                <a:gd name="csY194" fmla="*/ 263604 h 1122997"/>
                <a:gd name="csX195" fmla="*/ 621078 w 1638633"/>
                <a:gd name="csY195" fmla="*/ 278178 h 1122997"/>
                <a:gd name="csX196" fmla="*/ 627936 w 1638633"/>
                <a:gd name="csY196" fmla="*/ 279035 h 1122997"/>
                <a:gd name="csX197" fmla="*/ 620649 w 1638633"/>
                <a:gd name="csY197" fmla="*/ 263176 h 1122997"/>
                <a:gd name="csX198" fmla="*/ 633079 w 1638633"/>
                <a:gd name="csY198" fmla="*/ 253318 h 1122997"/>
                <a:gd name="csX199" fmla="*/ 633079 w 1638633"/>
                <a:gd name="csY199" fmla="*/ 242173 h 1122997"/>
                <a:gd name="csX200" fmla="*/ 627936 w 1638633"/>
                <a:gd name="csY200" fmla="*/ 234886 h 1122997"/>
                <a:gd name="csX201" fmla="*/ 638223 w 1638633"/>
                <a:gd name="csY201" fmla="*/ 228886 h 1122997"/>
                <a:gd name="csX202" fmla="*/ 654510 w 1638633"/>
                <a:gd name="csY202" fmla="*/ 231458 h 1122997"/>
                <a:gd name="csX203" fmla="*/ 653225 w 1638633"/>
                <a:gd name="csY203" fmla="*/ 218599 h 1122997"/>
                <a:gd name="csX204" fmla="*/ 659225 w 1638633"/>
                <a:gd name="csY204" fmla="*/ 221171 h 1122997"/>
                <a:gd name="csX205" fmla="*/ 660083 w 1638633"/>
                <a:gd name="csY205" fmla="*/ 214741 h 1122997"/>
                <a:gd name="csX206" fmla="*/ 668226 w 1638633"/>
                <a:gd name="csY206" fmla="*/ 218170 h 1122997"/>
                <a:gd name="csX207" fmla="*/ 681085 w 1638633"/>
                <a:gd name="csY207" fmla="*/ 210884 h 1122997"/>
                <a:gd name="csX208" fmla="*/ 677228 w 1638633"/>
                <a:gd name="csY208" fmla="*/ 206169 h 1122997"/>
                <a:gd name="csX209" fmla="*/ 663940 w 1638633"/>
                <a:gd name="csY209" fmla="*/ 204883 h 1122997"/>
                <a:gd name="csX210" fmla="*/ 666083 w 1638633"/>
                <a:gd name="csY210" fmla="*/ 199311 h 1122997"/>
                <a:gd name="csX211" fmla="*/ 660083 w 1638633"/>
                <a:gd name="csY211" fmla="*/ 193739 h 1122997"/>
                <a:gd name="csX212" fmla="*/ 671227 w 1638633"/>
                <a:gd name="csY212" fmla="*/ 189024 h 1122997"/>
                <a:gd name="csX213" fmla="*/ 671227 w 1638633"/>
                <a:gd name="csY213" fmla="*/ 176594 h 1122997"/>
                <a:gd name="csX214" fmla="*/ 663511 w 1638633"/>
                <a:gd name="csY214" fmla="*/ 173165 h 1122997"/>
                <a:gd name="csX215" fmla="*/ 663940 w 1638633"/>
                <a:gd name="csY215" fmla="*/ 180451 h 1122997"/>
                <a:gd name="csX216" fmla="*/ 656225 w 1638633"/>
                <a:gd name="csY216" fmla="*/ 177451 h 1122997"/>
                <a:gd name="csX217" fmla="*/ 649796 w 1638633"/>
                <a:gd name="csY217" fmla="*/ 183880 h 1122997"/>
                <a:gd name="csX218" fmla="*/ 643795 w 1638633"/>
                <a:gd name="csY218" fmla="*/ 180451 h 1122997"/>
                <a:gd name="csX219" fmla="*/ 642080 w 1638633"/>
                <a:gd name="csY219" fmla="*/ 168021 h 1122997"/>
                <a:gd name="csX220" fmla="*/ 634794 w 1638633"/>
                <a:gd name="csY220" fmla="*/ 166306 h 1122997"/>
                <a:gd name="csX221" fmla="*/ 624507 w 1638633"/>
                <a:gd name="csY221" fmla="*/ 175308 h 1122997"/>
                <a:gd name="csX222" fmla="*/ 626650 w 1638633"/>
                <a:gd name="csY222" fmla="*/ 162878 h 1122997"/>
                <a:gd name="csX223" fmla="*/ 618935 w 1638633"/>
                <a:gd name="csY223" fmla="*/ 161163 h 1122997"/>
                <a:gd name="csX224" fmla="*/ 617649 w 1638633"/>
                <a:gd name="csY224" fmla="*/ 151733 h 1122997"/>
                <a:gd name="csX225" fmla="*/ 605647 w 1638633"/>
                <a:gd name="csY225" fmla="*/ 153019 h 1122997"/>
                <a:gd name="csX226" fmla="*/ 607362 w 1638633"/>
                <a:gd name="csY226" fmla="*/ 144018 h 1122997"/>
                <a:gd name="csX227" fmla="*/ 627936 w 1638633"/>
                <a:gd name="csY227" fmla="*/ 144447 h 1122997"/>
                <a:gd name="csX228" fmla="*/ 632222 w 1638633"/>
                <a:gd name="csY228" fmla="*/ 149161 h 1122997"/>
                <a:gd name="csX229" fmla="*/ 632651 w 1638633"/>
                <a:gd name="csY229" fmla="*/ 153448 h 1122997"/>
                <a:gd name="csX230" fmla="*/ 633508 w 1638633"/>
                <a:gd name="csY230" fmla="*/ 153448 h 1122997"/>
                <a:gd name="csX231" fmla="*/ 637365 w 1638633"/>
                <a:gd name="csY231" fmla="*/ 145733 h 1122997"/>
                <a:gd name="csX232" fmla="*/ 647652 w 1638633"/>
                <a:gd name="csY232" fmla="*/ 142732 h 1122997"/>
                <a:gd name="csX233" fmla="*/ 639080 w 1638633"/>
                <a:gd name="csY233" fmla="*/ 141018 h 1122997"/>
                <a:gd name="csX234" fmla="*/ 641223 w 1638633"/>
                <a:gd name="csY234" fmla="*/ 133731 h 1122997"/>
                <a:gd name="csX235" fmla="*/ 635651 w 1638633"/>
                <a:gd name="csY235" fmla="*/ 130731 h 1122997"/>
                <a:gd name="csX236" fmla="*/ 628793 w 1638633"/>
                <a:gd name="csY236" fmla="*/ 135017 h 1122997"/>
                <a:gd name="csX237" fmla="*/ 627507 w 1638633"/>
                <a:gd name="csY237" fmla="*/ 130731 h 1122997"/>
                <a:gd name="csX238" fmla="*/ 602647 w 1638633"/>
                <a:gd name="csY238" fmla="*/ 128588 h 1122997"/>
                <a:gd name="csX239" fmla="*/ 600504 w 1638633"/>
                <a:gd name="csY239" fmla="*/ 113157 h 1122997"/>
                <a:gd name="csX240" fmla="*/ 609505 w 1638633"/>
                <a:gd name="csY240" fmla="*/ 114871 h 1122997"/>
                <a:gd name="csX241" fmla="*/ 612934 w 1638633"/>
                <a:gd name="csY241" fmla="*/ 112300 h 1122997"/>
                <a:gd name="csX242" fmla="*/ 609505 w 1638633"/>
                <a:gd name="csY242" fmla="*/ 107585 h 1122997"/>
                <a:gd name="csX243" fmla="*/ 613362 w 1638633"/>
                <a:gd name="csY243" fmla="*/ 105442 h 1122997"/>
                <a:gd name="csX244" fmla="*/ 613791 w 1638633"/>
                <a:gd name="csY244" fmla="*/ 111871 h 1122997"/>
                <a:gd name="csX245" fmla="*/ 619792 w 1638633"/>
                <a:gd name="csY245" fmla="*/ 109299 h 1122997"/>
                <a:gd name="csX246" fmla="*/ 624507 w 1638633"/>
                <a:gd name="csY246" fmla="*/ 102013 h 1122997"/>
                <a:gd name="csX247" fmla="*/ 618506 w 1638633"/>
                <a:gd name="csY247" fmla="*/ 94298 h 1122997"/>
                <a:gd name="csX248" fmla="*/ 623221 w 1638633"/>
                <a:gd name="csY248" fmla="*/ 91297 h 1122997"/>
                <a:gd name="csX249" fmla="*/ 621506 w 1638633"/>
                <a:gd name="csY249" fmla="*/ 95155 h 1122997"/>
                <a:gd name="csX250" fmla="*/ 629221 w 1638633"/>
                <a:gd name="csY250" fmla="*/ 107156 h 1122997"/>
                <a:gd name="csX251" fmla="*/ 642938 w 1638633"/>
                <a:gd name="csY251" fmla="*/ 105013 h 1122997"/>
                <a:gd name="csX252" fmla="*/ 646795 w 1638633"/>
                <a:gd name="csY252" fmla="*/ 98584 h 1122997"/>
                <a:gd name="csX253" fmla="*/ 649796 w 1638633"/>
                <a:gd name="csY253" fmla="*/ 102870 h 1122997"/>
                <a:gd name="csX254" fmla="*/ 663940 w 1638633"/>
                <a:gd name="csY254" fmla="*/ 102441 h 1122997"/>
                <a:gd name="csX255" fmla="*/ 660511 w 1638633"/>
                <a:gd name="csY255" fmla="*/ 90869 h 1122997"/>
                <a:gd name="csX256" fmla="*/ 665226 w 1638633"/>
                <a:gd name="csY256" fmla="*/ 91726 h 1122997"/>
                <a:gd name="csX257" fmla="*/ 663083 w 1638633"/>
                <a:gd name="csY257" fmla="*/ 96869 h 1122997"/>
                <a:gd name="csX258" fmla="*/ 669512 w 1638633"/>
                <a:gd name="csY258" fmla="*/ 96012 h 1122997"/>
                <a:gd name="csX259" fmla="*/ 668226 w 1638633"/>
                <a:gd name="csY259" fmla="*/ 102441 h 1122997"/>
                <a:gd name="csX260" fmla="*/ 679799 w 1638633"/>
                <a:gd name="csY260" fmla="*/ 102441 h 1122997"/>
                <a:gd name="csX261" fmla="*/ 703374 w 1638633"/>
                <a:gd name="csY261" fmla="*/ 113586 h 1122997"/>
                <a:gd name="csX262" fmla="*/ 712375 w 1638633"/>
                <a:gd name="csY262" fmla="*/ 108014 h 1122997"/>
                <a:gd name="csX263" fmla="*/ 702516 w 1638633"/>
                <a:gd name="csY263" fmla="*/ 89583 h 1122997"/>
                <a:gd name="csX264" fmla="*/ 707660 w 1638633"/>
                <a:gd name="csY264" fmla="*/ 93440 h 1122997"/>
                <a:gd name="csX265" fmla="*/ 723948 w 1638633"/>
                <a:gd name="csY265" fmla="*/ 75009 h 1122997"/>
                <a:gd name="csX266" fmla="*/ 721805 w 1638633"/>
                <a:gd name="csY266" fmla="*/ 67294 h 1122997"/>
                <a:gd name="csX267" fmla="*/ 735092 w 1638633"/>
                <a:gd name="csY267" fmla="*/ 51435 h 1122997"/>
                <a:gd name="csX268" fmla="*/ 747093 w 1638633"/>
                <a:gd name="csY268" fmla="*/ 52292 h 1122997"/>
                <a:gd name="csX269" fmla="*/ 744093 w 1638633"/>
                <a:gd name="csY269" fmla="*/ 54864 h 1122997"/>
                <a:gd name="csX270" fmla="*/ 754809 w 1638633"/>
                <a:gd name="csY270" fmla="*/ 60008 h 1122997"/>
                <a:gd name="csX271" fmla="*/ 759095 w 1638633"/>
                <a:gd name="csY271" fmla="*/ 70723 h 1122997"/>
                <a:gd name="csX272" fmla="*/ 767667 w 1638633"/>
                <a:gd name="csY272" fmla="*/ 78438 h 1122997"/>
                <a:gd name="csX273" fmla="*/ 782669 w 1638633"/>
                <a:gd name="csY273" fmla="*/ 79296 h 1122997"/>
                <a:gd name="csX274" fmla="*/ 838819 w 1638633"/>
                <a:gd name="csY274" fmla="*/ 113586 h 1122997"/>
                <a:gd name="csX275" fmla="*/ 852106 w 1638633"/>
                <a:gd name="csY275" fmla="*/ 117015 h 1122997"/>
                <a:gd name="csX276" fmla="*/ 891540 w 1638633"/>
                <a:gd name="csY276" fmla="*/ 116158 h 1122997"/>
                <a:gd name="csX277" fmla="*/ 896255 w 1638633"/>
                <a:gd name="csY277" fmla="*/ 124730 h 1122997"/>
                <a:gd name="csX278" fmla="*/ 896255 w 1638633"/>
                <a:gd name="csY278" fmla="*/ 120872 h 1122997"/>
                <a:gd name="csX279" fmla="*/ 902256 w 1638633"/>
                <a:gd name="csY279" fmla="*/ 121301 h 1122997"/>
                <a:gd name="csX280" fmla="*/ 956691 w 1638633"/>
                <a:gd name="csY280" fmla="*/ 140160 h 1122997"/>
                <a:gd name="csX281" fmla="*/ 955834 w 1638633"/>
                <a:gd name="csY281" fmla="*/ 151305 h 1122997"/>
                <a:gd name="csX282" fmla="*/ 969121 w 1638633"/>
                <a:gd name="csY282" fmla="*/ 173165 h 1122997"/>
                <a:gd name="csX283" fmla="*/ 966121 w 1638633"/>
                <a:gd name="csY283" fmla="*/ 177022 h 1122997"/>
                <a:gd name="csX284" fmla="*/ 971264 w 1638633"/>
                <a:gd name="csY284" fmla="*/ 189452 h 1122997"/>
                <a:gd name="csX285" fmla="*/ 978980 w 1638633"/>
                <a:gd name="csY285" fmla="*/ 187309 h 1122997"/>
                <a:gd name="csX286" fmla="*/ 983266 w 1638633"/>
                <a:gd name="csY286" fmla="*/ 215170 h 1122997"/>
                <a:gd name="csX287" fmla="*/ 991410 w 1638633"/>
                <a:gd name="csY287" fmla="*/ 228886 h 1122997"/>
                <a:gd name="csX288" fmla="*/ 1020985 w 1638633"/>
                <a:gd name="csY288" fmla="*/ 234458 h 1122997"/>
                <a:gd name="csX289" fmla="*/ 1035129 w 1638633"/>
                <a:gd name="csY289" fmla="*/ 228029 h 1122997"/>
                <a:gd name="csX290" fmla="*/ 1055703 w 1638633"/>
                <a:gd name="csY290" fmla="*/ 227171 h 1122997"/>
                <a:gd name="csX291" fmla="*/ 1057418 w 1638633"/>
                <a:gd name="csY291" fmla="*/ 219456 h 1122997"/>
                <a:gd name="csX292" fmla="*/ 1065562 w 1638633"/>
                <a:gd name="csY292" fmla="*/ 216456 h 1122997"/>
                <a:gd name="csX293" fmla="*/ 1088708 w 1638633"/>
                <a:gd name="csY293" fmla="*/ 213455 h 1122997"/>
                <a:gd name="csX294" fmla="*/ 1110567 w 1638633"/>
                <a:gd name="csY294" fmla="*/ 209598 h 1122997"/>
                <a:gd name="csX295" fmla="*/ 1153430 w 1638633"/>
                <a:gd name="csY295" fmla="*/ 215598 h 1122997"/>
                <a:gd name="csX296" fmla="*/ 1189863 w 1638633"/>
                <a:gd name="csY296" fmla="*/ 207455 h 1122997"/>
                <a:gd name="csX297" fmla="*/ 1201007 w 1638633"/>
                <a:gd name="csY297" fmla="*/ 194167 h 1122997"/>
                <a:gd name="csX298" fmla="*/ 1222010 w 1638633"/>
                <a:gd name="csY298" fmla="*/ 192024 h 1122997"/>
                <a:gd name="csX299" fmla="*/ 1288875 w 1638633"/>
                <a:gd name="csY299" fmla="*/ 224171 h 1122997"/>
                <a:gd name="csX300" fmla="*/ 1300020 w 1638633"/>
                <a:gd name="csY300" fmla="*/ 237458 h 1122997"/>
                <a:gd name="csX301" fmla="*/ 1317165 w 1638633"/>
                <a:gd name="csY301" fmla="*/ 242602 h 1122997"/>
                <a:gd name="csX302" fmla="*/ 1338167 w 1638633"/>
                <a:gd name="csY302" fmla="*/ 263176 h 1122997"/>
                <a:gd name="csX303" fmla="*/ 1360884 w 1638633"/>
                <a:gd name="csY303" fmla="*/ 287179 h 1122997"/>
                <a:gd name="csX304" fmla="*/ 1360027 w 1638633"/>
                <a:gd name="csY304" fmla="*/ 295751 h 1122997"/>
                <a:gd name="csX305" fmla="*/ 1379315 w 1638633"/>
                <a:gd name="csY305" fmla="*/ 303895 h 1122997"/>
                <a:gd name="csX306" fmla="*/ 1385316 w 1638633"/>
                <a:gd name="csY306" fmla="*/ 320183 h 1122997"/>
                <a:gd name="csX307" fmla="*/ 1396460 w 1638633"/>
                <a:gd name="csY307" fmla="*/ 325326 h 1122997"/>
                <a:gd name="csX308" fmla="*/ 1402461 w 1638633"/>
                <a:gd name="csY308" fmla="*/ 337756 h 1122997"/>
                <a:gd name="csX309" fmla="*/ 1418749 w 1638633"/>
                <a:gd name="csY309" fmla="*/ 351901 h 1122997"/>
                <a:gd name="csX310" fmla="*/ 1436322 w 1638633"/>
                <a:gd name="csY310" fmla="*/ 376333 h 1122997"/>
                <a:gd name="csX311" fmla="*/ 1434608 w 1638633"/>
                <a:gd name="csY311" fmla="*/ 383191 h 1122997"/>
                <a:gd name="csX312" fmla="*/ 1426035 w 1638633"/>
                <a:gd name="csY312" fmla="*/ 384477 h 1122997"/>
                <a:gd name="csX313" fmla="*/ 1382316 w 1638633"/>
                <a:gd name="csY313" fmla="*/ 381476 h 1122997"/>
                <a:gd name="csX314" fmla="*/ 1377172 w 1638633"/>
                <a:gd name="csY314" fmla="*/ 388334 h 1122997"/>
                <a:gd name="csX315" fmla="*/ 1375458 w 1638633"/>
                <a:gd name="csY315" fmla="*/ 406336 h 1122997"/>
                <a:gd name="csX316" fmla="*/ 1354455 w 1638633"/>
                <a:gd name="csY316" fmla="*/ 413623 h 1122997"/>
                <a:gd name="csX317" fmla="*/ 1347168 w 1638633"/>
                <a:gd name="csY317" fmla="*/ 437626 h 1122997"/>
                <a:gd name="csX318" fmla="*/ 1336881 w 1638633"/>
                <a:gd name="csY318" fmla="*/ 451771 h 1122997"/>
                <a:gd name="csX319" fmla="*/ 1338167 w 1638633"/>
                <a:gd name="csY319" fmla="*/ 472773 h 1122997"/>
                <a:gd name="csX320" fmla="*/ 1319736 w 1638633"/>
                <a:gd name="csY320" fmla="*/ 492919 h 1122997"/>
                <a:gd name="csX321" fmla="*/ 1316736 w 1638633"/>
                <a:gd name="csY321" fmla="*/ 503634 h 1122997"/>
                <a:gd name="csX322" fmla="*/ 1319308 w 1638633"/>
                <a:gd name="csY322" fmla="*/ 513921 h 1122997"/>
                <a:gd name="csX323" fmla="*/ 1331738 w 1638633"/>
                <a:gd name="csY323" fmla="*/ 519065 h 1122997"/>
                <a:gd name="csX324" fmla="*/ 1339882 w 1638633"/>
                <a:gd name="csY324" fmla="*/ 528923 h 1122997"/>
                <a:gd name="csX325" fmla="*/ 1338167 w 1638633"/>
                <a:gd name="csY325" fmla="*/ 545211 h 1122997"/>
                <a:gd name="csX326" fmla="*/ 1343311 w 1638633"/>
                <a:gd name="csY326" fmla="*/ 549926 h 1122997"/>
                <a:gd name="csX327" fmla="*/ 1363456 w 1638633"/>
                <a:gd name="csY327" fmla="*/ 547783 h 1122997"/>
                <a:gd name="csX328" fmla="*/ 1369457 w 1638633"/>
                <a:gd name="csY328" fmla="*/ 551212 h 1122997"/>
                <a:gd name="csX329" fmla="*/ 1378887 w 1638633"/>
                <a:gd name="csY329" fmla="*/ 562785 h 1122997"/>
                <a:gd name="csX330" fmla="*/ 1380601 w 1638633"/>
                <a:gd name="csY330" fmla="*/ 570929 h 1122997"/>
                <a:gd name="csX331" fmla="*/ 1405461 w 1638633"/>
                <a:gd name="csY331" fmla="*/ 591074 h 1122997"/>
                <a:gd name="csX332" fmla="*/ 1395174 w 1638633"/>
                <a:gd name="csY332" fmla="*/ 610791 h 1122997"/>
                <a:gd name="csX333" fmla="*/ 1392174 w 1638633"/>
                <a:gd name="csY333" fmla="*/ 650224 h 1122997"/>
                <a:gd name="csX334" fmla="*/ 1391317 w 1638633"/>
                <a:gd name="csY334" fmla="*/ 674656 h 1122997"/>
                <a:gd name="csX335" fmla="*/ 1381458 w 1638633"/>
                <a:gd name="csY335" fmla="*/ 691372 h 1122997"/>
                <a:gd name="csX336" fmla="*/ 1360456 w 1638633"/>
                <a:gd name="csY336" fmla="*/ 706803 h 1122997"/>
                <a:gd name="csX337" fmla="*/ 1345883 w 1638633"/>
                <a:gd name="csY337" fmla="*/ 707231 h 1122997"/>
                <a:gd name="csX338" fmla="*/ 1333024 w 1638633"/>
                <a:gd name="csY338" fmla="*/ 713661 h 1122997"/>
                <a:gd name="csX339" fmla="*/ 1328309 w 1638633"/>
                <a:gd name="csY339" fmla="*/ 732520 h 1122997"/>
                <a:gd name="csX340" fmla="*/ 1335167 w 1638633"/>
                <a:gd name="csY340" fmla="*/ 748808 h 1122997"/>
                <a:gd name="csX341" fmla="*/ 1333024 w 1638633"/>
                <a:gd name="csY341" fmla="*/ 754809 h 1122997"/>
                <a:gd name="csX342" fmla="*/ 1325737 w 1638633"/>
                <a:gd name="csY342" fmla="*/ 759095 h 1122997"/>
                <a:gd name="csX343" fmla="*/ 1327452 w 1638633"/>
                <a:gd name="csY343" fmla="*/ 783098 h 1122997"/>
                <a:gd name="csX344" fmla="*/ 1313736 w 1638633"/>
                <a:gd name="csY344" fmla="*/ 813102 h 1122997"/>
                <a:gd name="csX345" fmla="*/ 1315879 w 1638633"/>
                <a:gd name="csY345" fmla="*/ 827246 h 1122997"/>
                <a:gd name="csX346" fmla="*/ 1334738 w 1638633"/>
                <a:gd name="csY346" fmla="*/ 850821 h 1122997"/>
                <a:gd name="csX347" fmla="*/ 1339882 w 1638633"/>
                <a:gd name="csY347" fmla="*/ 875681 h 1122997"/>
                <a:gd name="csX348" fmla="*/ 1368600 w 1638633"/>
                <a:gd name="csY348" fmla="*/ 901827 h 1122997"/>
                <a:gd name="csX349" fmla="*/ 1387459 w 1638633"/>
                <a:gd name="csY349" fmla="*/ 882968 h 1122997"/>
                <a:gd name="csX350" fmla="*/ 1392603 w 1638633"/>
                <a:gd name="csY350" fmla="*/ 849535 h 1122997"/>
                <a:gd name="csX351" fmla="*/ 1396460 w 1638633"/>
                <a:gd name="csY351" fmla="*/ 844391 h 1122997"/>
                <a:gd name="csX352" fmla="*/ 1411462 w 1638633"/>
                <a:gd name="csY352" fmla="*/ 852535 h 1122997"/>
                <a:gd name="csX353" fmla="*/ 1409319 w 1638633"/>
                <a:gd name="csY353" fmla="*/ 878253 h 1122997"/>
                <a:gd name="csX354" fmla="*/ 1412748 w 1638633"/>
                <a:gd name="csY354" fmla="*/ 883825 h 1122997"/>
                <a:gd name="csX355" fmla="*/ 1447038 w 1638633"/>
                <a:gd name="csY355" fmla="*/ 918543 h 1122997"/>
                <a:gd name="csX356" fmla="*/ 1459468 w 1638633"/>
                <a:gd name="csY356" fmla="*/ 920686 h 1122997"/>
                <a:gd name="csX357" fmla="*/ 1473613 w 1638633"/>
                <a:gd name="csY357" fmla="*/ 902256 h 1122997"/>
                <a:gd name="csX358" fmla="*/ 1497616 w 1638633"/>
                <a:gd name="csY358" fmla="*/ 896684 h 1122997"/>
                <a:gd name="csX359" fmla="*/ 1507474 w 1638633"/>
                <a:gd name="csY359" fmla="*/ 901398 h 1122997"/>
                <a:gd name="csX360" fmla="*/ 1525048 w 1638633"/>
                <a:gd name="csY360" fmla="*/ 900113 h 1122997"/>
                <a:gd name="csX361" fmla="*/ 1542622 w 1638633"/>
                <a:gd name="csY361" fmla="*/ 909971 h 1122997"/>
                <a:gd name="csX362" fmla="*/ 1558052 w 1638633"/>
                <a:gd name="csY362" fmla="*/ 908685 h 1122997"/>
                <a:gd name="csX363" fmla="*/ 1573911 w 1638633"/>
                <a:gd name="csY363" fmla="*/ 924973 h 1122997"/>
                <a:gd name="csX364" fmla="*/ 1574340 w 1638633"/>
                <a:gd name="csY364" fmla="*/ 970836 h 1122997"/>
                <a:gd name="csX365" fmla="*/ 1570053 w 1638633"/>
                <a:gd name="csY365" fmla="*/ 985409 h 1122997"/>
                <a:gd name="csX366" fmla="*/ 1573054 w 1638633"/>
                <a:gd name="csY366" fmla="*/ 995267 h 1122997"/>
                <a:gd name="csX367" fmla="*/ 1576912 w 1638633"/>
                <a:gd name="csY367" fmla="*/ 1004268 h 1122997"/>
                <a:gd name="csX368" fmla="*/ 1594485 w 1638633"/>
                <a:gd name="csY368" fmla="*/ 1017984 h 1122997"/>
                <a:gd name="csX369" fmla="*/ 1604343 w 1638633"/>
                <a:gd name="csY369" fmla="*/ 1046274 h 1122997"/>
                <a:gd name="csX370" fmla="*/ 1602200 w 1638633"/>
                <a:gd name="csY370" fmla="*/ 1053560 h 1122997"/>
                <a:gd name="csX371" fmla="*/ 1610344 w 1638633"/>
                <a:gd name="csY371" fmla="*/ 1067705 h 1122997"/>
                <a:gd name="csX372" fmla="*/ 1627060 w 1638633"/>
                <a:gd name="csY372" fmla="*/ 1085707 h 1122997"/>
                <a:gd name="csX373" fmla="*/ 1638633 w 1638633"/>
                <a:gd name="csY373" fmla="*/ 1077563 h 1122997"/>
                <a:gd name="csX374" fmla="*/ 1634347 w 1638633"/>
                <a:gd name="csY374" fmla="*/ 1107996 h 1122997"/>
                <a:gd name="csX375" fmla="*/ 1611630 w 1638633"/>
                <a:gd name="csY375" fmla="*/ 1122998 h 1122997"/>
                <a:gd name="csX376" fmla="*/ 1560195 w 1638633"/>
                <a:gd name="csY376" fmla="*/ 1120854 h 1122997"/>
                <a:gd name="csX377" fmla="*/ 1549908 w 1638633"/>
                <a:gd name="csY377" fmla="*/ 1095566 h 1122997"/>
                <a:gd name="csX378" fmla="*/ 1519904 w 1638633"/>
                <a:gd name="csY378" fmla="*/ 1104567 h 1122997"/>
                <a:gd name="csX379" fmla="*/ 1491186 w 1638633"/>
                <a:gd name="csY379" fmla="*/ 1107567 h 1122997"/>
                <a:gd name="csX380" fmla="*/ 1447038 w 1638633"/>
                <a:gd name="csY380" fmla="*/ 1084421 h 1122997"/>
                <a:gd name="csX381" fmla="*/ 1432465 w 1638633"/>
                <a:gd name="csY381" fmla="*/ 1076706 h 1122997"/>
                <a:gd name="csX382" fmla="*/ 1414891 w 1638633"/>
                <a:gd name="csY382" fmla="*/ 1031272 h 1122997"/>
                <a:gd name="csX383" fmla="*/ 1409748 w 1638633"/>
                <a:gd name="csY383" fmla="*/ 1023985 h 1122997"/>
                <a:gd name="csX384" fmla="*/ 1399889 w 1638633"/>
                <a:gd name="csY384" fmla="*/ 1010698 h 1122997"/>
                <a:gd name="csX385" fmla="*/ 1373743 w 1638633"/>
                <a:gd name="csY385" fmla="*/ 975979 h 1122997"/>
                <a:gd name="csX386" fmla="*/ 1366885 w 1638633"/>
                <a:gd name="csY386" fmla="*/ 971693 h 1122997"/>
                <a:gd name="csX387" fmla="*/ 1350597 w 1638633"/>
                <a:gd name="csY387" fmla="*/ 977694 h 1122997"/>
                <a:gd name="csX388" fmla="*/ 1343311 w 1638633"/>
                <a:gd name="csY388" fmla="*/ 982409 h 1122997"/>
                <a:gd name="csX389" fmla="*/ 1326594 w 1638633"/>
                <a:gd name="csY389" fmla="*/ 989266 h 1122997"/>
                <a:gd name="csX390" fmla="*/ 1314164 w 1638633"/>
                <a:gd name="csY390" fmla="*/ 994410 h 1122997"/>
                <a:gd name="csX391" fmla="*/ 1303449 w 1638633"/>
                <a:gd name="csY391" fmla="*/ 1009412 h 1122997"/>
                <a:gd name="csX392" fmla="*/ 1294019 w 1638633"/>
                <a:gd name="csY392" fmla="*/ 1008983 h 1122997"/>
                <a:gd name="csX393" fmla="*/ 1288447 w 1638633"/>
                <a:gd name="csY393" fmla="*/ 1002983 h 1122997"/>
                <a:gd name="csX394" fmla="*/ 1282017 w 1638633"/>
                <a:gd name="csY394" fmla="*/ 1001697 h 1122997"/>
                <a:gd name="csX395" fmla="*/ 1270873 w 1638633"/>
                <a:gd name="csY395" fmla="*/ 1006840 h 1122997"/>
                <a:gd name="csX396" fmla="*/ 1252871 w 1638633"/>
                <a:gd name="csY396" fmla="*/ 1011555 h 1122997"/>
                <a:gd name="csX397" fmla="*/ 1246442 w 1638633"/>
                <a:gd name="csY397" fmla="*/ 1017984 h 1122997"/>
                <a:gd name="csX398" fmla="*/ 1234440 w 1638633"/>
                <a:gd name="csY398" fmla="*/ 1019699 h 1122997"/>
                <a:gd name="csX399" fmla="*/ 1228011 w 1638633"/>
                <a:gd name="csY399" fmla="*/ 1017984 h 1122997"/>
                <a:gd name="csX400" fmla="*/ 1223296 w 1638633"/>
                <a:gd name="csY400" fmla="*/ 1030843 h 1122997"/>
                <a:gd name="csX401" fmla="*/ 1192863 w 1638633"/>
                <a:gd name="csY401" fmla="*/ 1029557 h 1122997"/>
                <a:gd name="csX402" fmla="*/ 1163717 w 1638633"/>
                <a:gd name="csY402" fmla="*/ 1019270 h 1122997"/>
                <a:gd name="csX403" fmla="*/ 1148715 w 1638633"/>
                <a:gd name="csY403" fmla="*/ 969121 h 1122997"/>
                <a:gd name="csX404" fmla="*/ 1144000 w 1638633"/>
                <a:gd name="csY404" fmla="*/ 965264 h 1122997"/>
                <a:gd name="csX405" fmla="*/ 1128570 w 1638633"/>
                <a:gd name="csY405" fmla="*/ 964406 h 1122997"/>
                <a:gd name="csX406" fmla="*/ 1113568 w 1638633"/>
                <a:gd name="csY406" fmla="*/ 953262 h 1122997"/>
                <a:gd name="csX407" fmla="*/ 1077135 w 1638633"/>
                <a:gd name="csY407" fmla="*/ 939546 h 1122997"/>
                <a:gd name="csX408" fmla="*/ 1052274 w 1638633"/>
                <a:gd name="csY408" fmla="*/ 954976 h 1122997"/>
                <a:gd name="csX409" fmla="*/ 1033844 w 1638633"/>
                <a:gd name="csY409" fmla="*/ 957548 h 1122997"/>
                <a:gd name="csX410" fmla="*/ 1025271 w 1638633"/>
                <a:gd name="csY410" fmla="*/ 971693 h 1122997"/>
                <a:gd name="csX411" fmla="*/ 1016270 w 1638633"/>
                <a:gd name="csY411" fmla="*/ 1009841 h 1122997"/>
                <a:gd name="csX412" fmla="*/ 1023128 w 1638633"/>
                <a:gd name="csY412" fmla="*/ 1011555 h 1122997"/>
                <a:gd name="csX413" fmla="*/ 1019699 w 1638633"/>
                <a:gd name="csY413" fmla="*/ 1018842 h 1122997"/>
                <a:gd name="csX414" fmla="*/ 1010269 w 1638633"/>
                <a:gd name="csY414" fmla="*/ 1034272 h 1122997"/>
                <a:gd name="csX415" fmla="*/ 982837 w 1638633"/>
                <a:gd name="csY415" fmla="*/ 1047131 h 1122997"/>
                <a:gd name="csX416" fmla="*/ 975551 w 1638633"/>
                <a:gd name="csY416" fmla="*/ 1058704 h 1122997"/>
                <a:gd name="csX417" fmla="*/ 950262 w 1638633"/>
                <a:gd name="csY417" fmla="*/ 1059133 h 1122997"/>
                <a:gd name="csX418" fmla="*/ 917686 w 1638633"/>
                <a:gd name="csY418" fmla="*/ 1077135 h 1122997"/>
                <a:gd name="csX419" fmla="*/ 904827 w 1638633"/>
                <a:gd name="csY419" fmla="*/ 1094280 h 1122997"/>
                <a:gd name="csX420" fmla="*/ 868823 w 1638633"/>
                <a:gd name="csY420" fmla="*/ 1085279 h 1122997"/>
                <a:gd name="csX421" fmla="*/ 858107 w 1638633"/>
                <a:gd name="csY421" fmla="*/ 1089993 h 1122997"/>
                <a:gd name="csX422" fmla="*/ 852964 w 1638633"/>
                <a:gd name="csY422" fmla="*/ 1083993 h 1122997"/>
                <a:gd name="csX423" fmla="*/ 856821 w 1638633"/>
                <a:gd name="csY423" fmla="*/ 1074992 h 1122997"/>
                <a:gd name="csX424" fmla="*/ 852964 w 1638633"/>
                <a:gd name="csY424" fmla="*/ 1065990 h 1122997"/>
                <a:gd name="csX425" fmla="*/ 859393 w 1638633"/>
                <a:gd name="csY425" fmla="*/ 1062133 h 1122997"/>
                <a:gd name="csX426" fmla="*/ 840534 w 1638633"/>
                <a:gd name="csY426" fmla="*/ 1040273 h 1122997"/>
                <a:gd name="csX427" fmla="*/ 831533 w 1638633"/>
                <a:gd name="csY427" fmla="*/ 1040701 h 1122997"/>
                <a:gd name="csX428" fmla="*/ 829389 w 1638633"/>
                <a:gd name="csY428" fmla="*/ 1017127 h 1122997"/>
                <a:gd name="csX429" fmla="*/ 820388 w 1638633"/>
                <a:gd name="csY429" fmla="*/ 1018842 h 1122997"/>
                <a:gd name="csX430" fmla="*/ 826389 w 1638633"/>
                <a:gd name="csY430" fmla="*/ 1010269 h 1122997"/>
                <a:gd name="csX431" fmla="*/ 832390 w 1638633"/>
                <a:gd name="csY431" fmla="*/ 1013698 h 1122997"/>
                <a:gd name="csX432" fmla="*/ 840105 w 1638633"/>
                <a:gd name="csY432" fmla="*/ 1008983 h 1122997"/>
                <a:gd name="csX433" fmla="*/ 841391 w 1638633"/>
                <a:gd name="csY433" fmla="*/ 1002554 h 1122997"/>
                <a:gd name="csX434" fmla="*/ 831104 w 1638633"/>
                <a:gd name="csY434" fmla="*/ 1005126 h 1122997"/>
                <a:gd name="csX435" fmla="*/ 831533 w 1638633"/>
                <a:gd name="csY435" fmla="*/ 998268 h 1122997"/>
                <a:gd name="csX436" fmla="*/ 822960 w 1638633"/>
                <a:gd name="csY436" fmla="*/ 993982 h 1122997"/>
                <a:gd name="csX437" fmla="*/ 816102 w 1638633"/>
                <a:gd name="csY437" fmla="*/ 999982 h 1122997"/>
                <a:gd name="csX438" fmla="*/ 804958 w 1638633"/>
                <a:gd name="csY438" fmla="*/ 975122 h 1122997"/>
                <a:gd name="csX439" fmla="*/ 783526 w 1638633"/>
                <a:gd name="csY439" fmla="*/ 956691 h 1122997"/>
                <a:gd name="csX440" fmla="*/ 780955 w 1638633"/>
                <a:gd name="csY440" fmla="*/ 963549 h 1122997"/>
                <a:gd name="csX441" fmla="*/ 777097 w 1638633"/>
                <a:gd name="csY441" fmla="*/ 961835 h 1122997"/>
                <a:gd name="csX442" fmla="*/ 771954 w 1638633"/>
                <a:gd name="csY442" fmla="*/ 968264 h 1122997"/>
                <a:gd name="csX443" fmla="*/ 764238 w 1638633"/>
                <a:gd name="csY443" fmla="*/ 952405 h 1122997"/>
                <a:gd name="csX444" fmla="*/ 742379 w 1638633"/>
                <a:gd name="csY444" fmla="*/ 944261 h 1122997"/>
                <a:gd name="csX445" fmla="*/ 732520 w 1638633"/>
                <a:gd name="csY445" fmla="*/ 947261 h 1122997"/>
                <a:gd name="csX446" fmla="*/ 728663 w 1638633"/>
                <a:gd name="csY446" fmla="*/ 954119 h 1122997"/>
                <a:gd name="csX447" fmla="*/ 729948 w 1638633"/>
                <a:gd name="csY447" fmla="*/ 966978 h 1122997"/>
                <a:gd name="csX448" fmla="*/ 720947 w 1638633"/>
                <a:gd name="csY448" fmla="*/ 958834 h 1122997"/>
                <a:gd name="csX449" fmla="*/ 721376 w 1638633"/>
                <a:gd name="csY449" fmla="*/ 935688 h 1122997"/>
                <a:gd name="csX450" fmla="*/ 728234 w 1638633"/>
                <a:gd name="csY450" fmla="*/ 939546 h 1122997"/>
                <a:gd name="csX451" fmla="*/ 741093 w 1638633"/>
                <a:gd name="csY451" fmla="*/ 937831 h 1122997"/>
                <a:gd name="csX452" fmla="*/ 747522 w 1638633"/>
                <a:gd name="csY452" fmla="*/ 929688 h 1122997"/>
                <a:gd name="csX453" fmla="*/ 746236 w 1638633"/>
                <a:gd name="csY453" fmla="*/ 911257 h 1122997"/>
                <a:gd name="csX454" fmla="*/ 759095 w 1638633"/>
                <a:gd name="csY454" fmla="*/ 897541 h 1122997"/>
                <a:gd name="csX455" fmla="*/ 758238 w 1638633"/>
                <a:gd name="csY455" fmla="*/ 887683 h 1122997"/>
                <a:gd name="csX456" fmla="*/ 751380 w 1638633"/>
                <a:gd name="csY456" fmla="*/ 878681 h 1122997"/>
                <a:gd name="csX457" fmla="*/ 752237 w 1638633"/>
                <a:gd name="csY457" fmla="*/ 866251 h 1122997"/>
                <a:gd name="csX458" fmla="*/ 748379 w 1638633"/>
                <a:gd name="csY458" fmla="*/ 864537 h 1122997"/>
                <a:gd name="csX459" fmla="*/ 757380 w 1638633"/>
                <a:gd name="csY459" fmla="*/ 853393 h 1122997"/>
                <a:gd name="csX460" fmla="*/ 760381 w 1638633"/>
                <a:gd name="csY460" fmla="*/ 838819 h 1122997"/>
                <a:gd name="csX461" fmla="*/ 766810 w 1638633"/>
                <a:gd name="csY461" fmla="*/ 836248 h 1122997"/>
                <a:gd name="csX462" fmla="*/ 760809 w 1638633"/>
                <a:gd name="csY462" fmla="*/ 822103 h 1122997"/>
                <a:gd name="csX463" fmla="*/ 755666 w 1638633"/>
                <a:gd name="csY463" fmla="*/ 822960 h 1122997"/>
                <a:gd name="csX464" fmla="*/ 759952 w 1638633"/>
                <a:gd name="csY464" fmla="*/ 820388 h 1122997"/>
                <a:gd name="csX465" fmla="*/ 750094 w 1638633"/>
                <a:gd name="csY465" fmla="*/ 801529 h 1122997"/>
                <a:gd name="csX466" fmla="*/ 742379 w 1638633"/>
                <a:gd name="csY466" fmla="*/ 802386 h 1122997"/>
                <a:gd name="csX467" fmla="*/ 738950 w 1638633"/>
                <a:gd name="csY467" fmla="*/ 788670 h 1122997"/>
                <a:gd name="csX468" fmla="*/ 729091 w 1638633"/>
                <a:gd name="csY468" fmla="*/ 775383 h 1122997"/>
                <a:gd name="csX469" fmla="*/ 732949 w 1638633"/>
                <a:gd name="csY469" fmla="*/ 771097 h 1122997"/>
                <a:gd name="csX470" fmla="*/ 739807 w 1638633"/>
                <a:gd name="csY470" fmla="*/ 774525 h 1122997"/>
                <a:gd name="csX471" fmla="*/ 744950 w 1638633"/>
                <a:gd name="csY471" fmla="*/ 768096 h 1122997"/>
                <a:gd name="csX472" fmla="*/ 763810 w 1638633"/>
                <a:gd name="csY472" fmla="*/ 761667 h 1122997"/>
                <a:gd name="csX473" fmla="*/ 765524 w 1638633"/>
                <a:gd name="csY473" fmla="*/ 755237 h 1122997"/>
                <a:gd name="csX474" fmla="*/ 775811 w 1638633"/>
                <a:gd name="csY474" fmla="*/ 750951 h 1122997"/>
                <a:gd name="csX475" fmla="*/ 792956 w 1638633"/>
                <a:gd name="csY475" fmla="*/ 752237 h 1122997"/>
                <a:gd name="csX476" fmla="*/ 797243 w 1638633"/>
                <a:gd name="csY476" fmla="*/ 756523 h 1122997"/>
                <a:gd name="csX477" fmla="*/ 798100 w 1638633"/>
                <a:gd name="csY477" fmla="*/ 756095 h 1122997"/>
                <a:gd name="csX478" fmla="*/ 790813 w 1638633"/>
                <a:gd name="csY478" fmla="*/ 750523 h 1122997"/>
                <a:gd name="csX479" fmla="*/ 765524 w 1638633"/>
                <a:gd name="csY479" fmla="*/ 747093 h 1122997"/>
                <a:gd name="csX480" fmla="*/ 738092 w 1638633"/>
                <a:gd name="csY480" fmla="*/ 720947 h 1122997"/>
                <a:gd name="csX481" fmla="*/ 714518 w 1638633"/>
                <a:gd name="csY481" fmla="*/ 719233 h 1122997"/>
                <a:gd name="csX482" fmla="*/ 718376 w 1638633"/>
                <a:gd name="csY482" fmla="*/ 692229 h 1122997"/>
                <a:gd name="csX483" fmla="*/ 724376 w 1638633"/>
                <a:gd name="csY483" fmla="*/ 680656 h 1122997"/>
                <a:gd name="csX484" fmla="*/ 729520 w 1638633"/>
                <a:gd name="csY484" fmla="*/ 681514 h 1122997"/>
                <a:gd name="csX485" fmla="*/ 726091 w 1638633"/>
                <a:gd name="csY485" fmla="*/ 676370 h 1122997"/>
                <a:gd name="csX486" fmla="*/ 734235 w 1638633"/>
                <a:gd name="csY486" fmla="*/ 675084 h 1122997"/>
                <a:gd name="csX487" fmla="*/ 743664 w 1638633"/>
                <a:gd name="csY487" fmla="*/ 664369 h 1122997"/>
                <a:gd name="csX488" fmla="*/ 756523 w 1638633"/>
                <a:gd name="csY488" fmla="*/ 663083 h 1122997"/>
                <a:gd name="csX489" fmla="*/ 762095 w 1638633"/>
                <a:gd name="csY489" fmla="*/ 652796 h 1122997"/>
                <a:gd name="csX490" fmla="*/ 781812 w 1638633"/>
                <a:gd name="csY490" fmla="*/ 651510 h 1122997"/>
                <a:gd name="csX491" fmla="*/ 787813 w 1638633"/>
                <a:gd name="csY491" fmla="*/ 628364 h 1122997"/>
                <a:gd name="csX492" fmla="*/ 802815 w 1638633"/>
                <a:gd name="csY492" fmla="*/ 634794 h 1122997"/>
                <a:gd name="csX493" fmla="*/ 810530 w 1638633"/>
                <a:gd name="csY493" fmla="*/ 632651 h 1122997"/>
                <a:gd name="csX494" fmla="*/ 819531 w 1638633"/>
                <a:gd name="csY494" fmla="*/ 621506 h 1122997"/>
                <a:gd name="csX495" fmla="*/ 800243 w 1638633"/>
                <a:gd name="csY495" fmla="*/ 628793 h 1122997"/>
                <a:gd name="csX496" fmla="*/ 788241 w 1638633"/>
                <a:gd name="csY496" fmla="*/ 621078 h 1122997"/>
                <a:gd name="csX497" fmla="*/ 783526 w 1638633"/>
                <a:gd name="csY497" fmla="*/ 624507 h 1122997"/>
                <a:gd name="csX498" fmla="*/ 780098 w 1638633"/>
                <a:gd name="csY498" fmla="*/ 619792 h 1122997"/>
                <a:gd name="csX499" fmla="*/ 778812 w 1638633"/>
                <a:gd name="csY499" fmla="*/ 626221 h 1122997"/>
                <a:gd name="csX500" fmla="*/ 761238 w 1638633"/>
                <a:gd name="csY500" fmla="*/ 637365 h 1122997"/>
                <a:gd name="csX501" fmla="*/ 758666 w 1638633"/>
                <a:gd name="csY501" fmla="*/ 647224 h 1122997"/>
                <a:gd name="csX502" fmla="*/ 751808 w 1638633"/>
                <a:gd name="csY502" fmla="*/ 647653 h 1122997"/>
                <a:gd name="csX503" fmla="*/ 749236 w 1638633"/>
                <a:gd name="csY503" fmla="*/ 659225 h 1122997"/>
                <a:gd name="csX504" fmla="*/ 730377 w 1638633"/>
                <a:gd name="csY504" fmla="*/ 670798 h 1122997"/>
                <a:gd name="csX505" fmla="*/ 726519 w 1638633"/>
                <a:gd name="csY505" fmla="*/ 669512 h 1122997"/>
                <a:gd name="csX506" fmla="*/ 729520 w 1638633"/>
                <a:gd name="csY506" fmla="*/ 659654 h 1122997"/>
                <a:gd name="csX507" fmla="*/ 717518 w 1638633"/>
                <a:gd name="csY507" fmla="*/ 650653 h 1122997"/>
                <a:gd name="csX508" fmla="*/ 722233 w 1638633"/>
                <a:gd name="csY508" fmla="*/ 634365 h 1122997"/>
                <a:gd name="csX509" fmla="*/ 714946 w 1638633"/>
                <a:gd name="csY509" fmla="*/ 625793 h 1122997"/>
                <a:gd name="csX510" fmla="*/ 717090 w 1638633"/>
                <a:gd name="csY510" fmla="*/ 597503 h 1122997"/>
                <a:gd name="csX511" fmla="*/ 723090 w 1638633"/>
                <a:gd name="csY511" fmla="*/ 595360 h 1122997"/>
                <a:gd name="csX512" fmla="*/ 725234 w 1638633"/>
                <a:gd name="csY512" fmla="*/ 587216 h 1122997"/>
                <a:gd name="csX513" fmla="*/ 734235 w 1638633"/>
                <a:gd name="csY513" fmla="*/ 579930 h 1122997"/>
                <a:gd name="csX514" fmla="*/ 750094 w 1638633"/>
                <a:gd name="csY514" fmla="*/ 585073 h 1122997"/>
                <a:gd name="csX515" fmla="*/ 764238 w 1638633"/>
                <a:gd name="csY515" fmla="*/ 600504 h 1122997"/>
                <a:gd name="csX516" fmla="*/ 777526 w 1638633"/>
                <a:gd name="csY516" fmla="*/ 599218 h 1122997"/>
                <a:gd name="csX517" fmla="*/ 779240 w 1638633"/>
                <a:gd name="csY517" fmla="*/ 594074 h 1122997"/>
                <a:gd name="csX518" fmla="*/ 774525 w 1638633"/>
                <a:gd name="csY518" fmla="*/ 599218 h 1122997"/>
                <a:gd name="csX519" fmla="*/ 766810 w 1638633"/>
                <a:gd name="csY519" fmla="*/ 597503 h 1122997"/>
                <a:gd name="csX520" fmla="*/ 755666 w 1638633"/>
                <a:gd name="csY520" fmla="*/ 585930 h 1122997"/>
                <a:gd name="csX521" fmla="*/ 741093 w 1638633"/>
                <a:gd name="csY521" fmla="*/ 581644 h 1122997"/>
                <a:gd name="csX522" fmla="*/ 734663 w 1638633"/>
                <a:gd name="csY522" fmla="*/ 573500 h 1122997"/>
                <a:gd name="csX523" fmla="*/ 722233 w 1638633"/>
                <a:gd name="csY523" fmla="*/ 584216 h 1122997"/>
                <a:gd name="csX524" fmla="*/ 720090 w 1638633"/>
                <a:gd name="csY524" fmla="*/ 575643 h 1122997"/>
                <a:gd name="csX525" fmla="*/ 702516 w 1638633"/>
                <a:gd name="csY525" fmla="*/ 559784 h 1122997"/>
                <a:gd name="csX526" fmla="*/ 708517 w 1638633"/>
                <a:gd name="csY526" fmla="*/ 545640 h 1122997"/>
                <a:gd name="csX527" fmla="*/ 696516 w 1638633"/>
                <a:gd name="csY527" fmla="*/ 510921 h 1122997"/>
                <a:gd name="csX528" fmla="*/ 672513 w 1638633"/>
                <a:gd name="csY528" fmla="*/ 500634 h 1122997"/>
                <a:gd name="csX529" fmla="*/ 663083 w 1638633"/>
                <a:gd name="csY529" fmla="*/ 501063 h 1122997"/>
                <a:gd name="csX530" fmla="*/ 664369 w 1638633"/>
                <a:gd name="csY530" fmla="*/ 491633 h 1122997"/>
                <a:gd name="csX531" fmla="*/ 655796 w 1638633"/>
                <a:gd name="csY531" fmla="*/ 488633 h 1122997"/>
                <a:gd name="csX532" fmla="*/ 634365 w 1638633"/>
                <a:gd name="csY532" fmla="*/ 486489 h 1122997"/>
                <a:gd name="csX533" fmla="*/ 635222 w 1638633"/>
                <a:gd name="csY533" fmla="*/ 487347 h 1122997"/>
                <a:gd name="csX534" fmla="*/ 633079 w 1638633"/>
                <a:gd name="csY534" fmla="*/ 489061 h 1122997"/>
                <a:gd name="csX535" fmla="*/ 632651 w 1638633"/>
                <a:gd name="csY535" fmla="*/ 487347 h 1122997"/>
                <a:gd name="csX536" fmla="*/ 633936 w 1638633"/>
                <a:gd name="csY536" fmla="*/ 486489 h 1122997"/>
                <a:gd name="csX537" fmla="*/ 779240 w 1638633"/>
                <a:gd name="csY537" fmla="*/ 45434 h 1122997"/>
                <a:gd name="csX538" fmla="*/ 782669 w 1638633"/>
                <a:gd name="csY538" fmla="*/ 56150 h 1122997"/>
                <a:gd name="csX539" fmla="*/ 774954 w 1638633"/>
                <a:gd name="csY539" fmla="*/ 65151 h 1122997"/>
                <a:gd name="csX540" fmla="*/ 779669 w 1638633"/>
                <a:gd name="csY540" fmla="*/ 53578 h 1122997"/>
                <a:gd name="csX541" fmla="*/ 779240 w 1638633"/>
                <a:gd name="csY541" fmla="*/ 45434 h 1122997"/>
                <a:gd name="csX542" fmla="*/ 776669 w 1638633"/>
                <a:gd name="csY542" fmla="*/ 632651 h 1122997"/>
                <a:gd name="csX543" fmla="*/ 776240 w 1638633"/>
                <a:gd name="csY543" fmla="*/ 644223 h 1122997"/>
                <a:gd name="csX544" fmla="*/ 771954 w 1638633"/>
                <a:gd name="csY544" fmla="*/ 648081 h 1122997"/>
                <a:gd name="csX545" fmla="*/ 769382 w 1638633"/>
                <a:gd name="csY545" fmla="*/ 638651 h 1122997"/>
                <a:gd name="csX546" fmla="*/ 776669 w 1638633"/>
                <a:gd name="csY546" fmla="*/ 632651 h 1122997"/>
                <a:gd name="csX547" fmla="*/ 768953 w 1638633"/>
                <a:gd name="csY547" fmla="*/ 1047560 h 1122997"/>
                <a:gd name="csX548" fmla="*/ 772811 w 1638633"/>
                <a:gd name="csY548" fmla="*/ 1055703 h 1122997"/>
                <a:gd name="csX549" fmla="*/ 770239 w 1638633"/>
                <a:gd name="csY549" fmla="*/ 1062990 h 1122997"/>
                <a:gd name="csX550" fmla="*/ 757809 w 1638633"/>
                <a:gd name="csY550" fmla="*/ 1058275 h 1122997"/>
                <a:gd name="csX551" fmla="*/ 761667 w 1638633"/>
                <a:gd name="csY551" fmla="*/ 1050131 h 1122997"/>
                <a:gd name="csX552" fmla="*/ 768953 w 1638633"/>
                <a:gd name="csY552" fmla="*/ 1047560 h 1122997"/>
                <a:gd name="csX553" fmla="*/ 765096 w 1638633"/>
                <a:gd name="csY553" fmla="*/ 2572 h 1122997"/>
                <a:gd name="csX554" fmla="*/ 770668 w 1638633"/>
                <a:gd name="csY554" fmla="*/ 8573 h 1122997"/>
                <a:gd name="csX555" fmla="*/ 768096 w 1638633"/>
                <a:gd name="csY555" fmla="*/ 24432 h 1122997"/>
                <a:gd name="csX556" fmla="*/ 766381 w 1638633"/>
                <a:gd name="csY556" fmla="*/ 24003 h 1122997"/>
                <a:gd name="csX557" fmla="*/ 765096 w 1638633"/>
                <a:gd name="csY557" fmla="*/ 2572 h 1122997"/>
                <a:gd name="csX558" fmla="*/ 699516 w 1638633"/>
                <a:gd name="csY558" fmla="*/ 73295 h 1122997"/>
                <a:gd name="csX559" fmla="*/ 702945 w 1638633"/>
                <a:gd name="csY559" fmla="*/ 77153 h 1122997"/>
                <a:gd name="csX560" fmla="*/ 699945 w 1638633"/>
                <a:gd name="csY560" fmla="*/ 83582 h 1122997"/>
                <a:gd name="csX561" fmla="*/ 689229 w 1638633"/>
                <a:gd name="csY561" fmla="*/ 80153 h 1122997"/>
                <a:gd name="csX562" fmla="*/ 699516 w 1638633"/>
                <a:gd name="csY562" fmla="*/ 73295 h 1122997"/>
                <a:gd name="csX563" fmla="*/ 697801 w 1638633"/>
                <a:gd name="csY563" fmla="*/ 12001 h 1122997"/>
                <a:gd name="csX564" fmla="*/ 700802 w 1638633"/>
                <a:gd name="csY564" fmla="*/ 20145 h 1122997"/>
                <a:gd name="csX565" fmla="*/ 697373 w 1638633"/>
                <a:gd name="csY565" fmla="*/ 22289 h 1122997"/>
                <a:gd name="csX566" fmla="*/ 694801 w 1638633"/>
                <a:gd name="csY566" fmla="*/ 16716 h 1122997"/>
                <a:gd name="csX567" fmla="*/ 697801 w 1638633"/>
                <a:gd name="csY567" fmla="*/ 12001 h 1122997"/>
                <a:gd name="csX568" fmla="*/ 696944 w 1638633"/>
                <a:gd name="csY568" fmla="*/ 89583 h 1122997"/>
                <a:gd name="csX569" fmla="*/ 700373 w 1638633"/>
                <a:gd name="csY569" fmla="*/ 97726 h 1122997"/>
                <a:gd name="csX570" fmla="*/ 699087 w 1638633"/>
                <a:gd name="csY570" fmla="*/ 101584 h 1122997"/>
                <a:gd name="csX571" fmla="*/ 694373 w 1638633"/>
                <a:gd name="csY571" fmla="*/ 90869 h 1122997"/>
                <a:gd name="csX572" fmla="*/ 696944 w 1638633"/>
                <a:gd name="csY572" fmla="*/ 89583 h 1122997"/>
                <a:gd name="csX573" fmla="*/ 680228 w 1638633"/>
                <a:gd name="csY573" fmla="*/ 51006 h 1122997"/>
                <a:gd name="csX574" fmla="*/ 687086 w 1638633"/>
                <a:gd name="csY574" fmla="*/ 56150 h 1122997"/>
                <a:gd name="csX575" fmla="*/ 693515 w 1638633"/>
                <a:gd name="csY575" fmla="*/ 54864 h 1122997"/>
                <a:gd name="csX576" fmla="*/ 697801 w 1638633"/>
                <a:gd name="csY576" fmla="*/ 61293 h 1122997"/>
                <a:gd name="csX577" fmla="*/ 697373 w 1638633"/>
                <a:gd name="csY577" fmla="*/ 72009 h 1122997"/>
                <a:gd name="csX578" fmla="*/ 674227 w 1638633"/>
                <a:gd name="csY578" fmla="*/ 74152 h 1122997"/>
                <a:gd name="csX579" fmla="*/ 676799 w 1638633"/>
                <a:gd name="csY579" fmla="*/ 66008 h 1122997"/>
                <a:gd name="csX580" fmla="*/ 672084 w 1638633"/>
                <a:gd name="csY580" fmla="*/ 53150 h 1122997"/>
                <a:gd name="csX581" fmla="*/ 680228 w 1638633"/>
                <a:gd name="csY581" fmla="*/ 51006 h 1122997"/>
                <a:gd name="csX582" fmla="*/ 675084 w 1638633"/>
                <a:gd name="csY582" fmla="*/ 715375 h 1122997"/>
                <a:gd name="csX583" fmla="*/ 677228 w 1638633"/>
                <a:gd name="csY583" fmla="*/ 724376 h 1122997"/>
                <a:gd name="csX584" fmla="*/ 681942 w 1638633"/>
                <a:gd name="csY584" fmla="*/ 726091 h 1122997"/>
                <a:gd name="csX585" fmla="*/ 675513 w 1638633"/>
                <a:gd name="csY585" fmla="*/ 732520 h 1122997"/>
                <a:gd name="csX586" fmla="*/ 686657 w 1638633"/>
                <a:gd name="csY586" fmla="*/ 739807 h 1122997"/>
                <a:gd name="csX587" fmla="*/ 696944 w 1638633"/>
                <a:gd name="csY587" fmla="*/ 737664 h 1122997"/>
                <a:gd name="csX588" fmla="*/ 696944 w 1638633"/>
                <a:gd name="csY588" fmla="*/ 746665 h 1122997"/>
                <a:gd name="csX589" fmla="*/ 692658 w 1638633"/>
                <a:gd name="csY589" fmla="*/ 743236 h 1122997"/>
                <a:gd name="csX590" fmla="*/ 684514 w 1638633"/>
                <a:gd name="csY590" fmla="*/ 745379 h 1122997"/>
                <a:gd name="csX591" fmla="*/ 683657 w 1638633"/>
                <a:gd name="csY591" fmla="*/ 740235 h 1122997"/>
                <a:gd name="csX592" fmla="*/ 673799 w 1638633"/>
                <a:gd name="csY592" fmla="*/ 737235 h 1122997"/>
                <a:gd name="csX593" fmla="*/ 656225 w 1638633"/>
                <a:gd name="csY593" fmla="*/ 736378 h 1122997"/>
                <a:gd name="csX594" fmla="*/ 652796 w 1638633"/>
                <a:gd name="csY594" fmla="*/ 731663 h 1122997"/>
                <a:gd name="csX595" fmla="*/ 643366 w 1638633"/>
                <a:gd name="csY595" fmla="*/ 735092 h 1122997"/>
                <a:gd name="csX596" fmla="*/ 637365 w 1638633"/>
                <a:gd name="csY596" fmla="*/ 732949 h 1122997"/>
                <a:gd name="csX597" fmla="*/ 638651 w 1638633"/>
                <a:gd name="csY597" fmla="*/ 720090 h 1122997"/>
                <a:gd name="csX598" fmla="*/ 648081 w 1638633"/>
                <a:gd name="csY598" fmla="*/ 718804 h 1122997"/>
                <a:gd name="csX599" fmla="*/ 664369 w 1638633"/>
                <a:gd name="csY599" fmla="*/ 731234 h 1122997"/>
                <a:gd name="csX600" fmla="*/ 660083 w 1638633"/>
                <a:gd name="csY600" fmla="*/ 719233 h 1122997"/>
                <a:gd name="csX601" fmla="*/ 663083 w 1638633"/>
                <a:gd name="csY601" fmla="*/ 723090 h 1122997"/>
                <a:gd name="csX602" fmla="*/ 663083 w 1638633"/>
                <a:gd name="csY602" fmla="*/ 717518 h 1122997"/>
                <a:gd name="csX603" fmla="*/ 675084 w 1638633"/>
                <a:gd name="csY603" fmla="*/ 715375 h 1122997"/>
                <a:gd name="csX604" fmla="*/ 686657 w 1638633"/>
                <a:gd name="csY604" fmla="*/ 711089 h 1122997"/>
                <a:gd name="csX605" fmla="*/ 687943 w 1638633"/>
                <a:gd name="csY605" fmla="*/ 717518 h 1122997"/>
                <a:gd name="csX606" fmla="*/ 693944 w 1638633"/>
                <a:gd name="csY606" fmla="*/ 723090 h 1122997"/>
                <a:gd name="csX607" fmla="*/ 681942 w 1638633"/>
                <a:gd name="csY607" fmla="*/ 721805 h 1122997"/>
                <a:gd name="csX608" fmla="*/ 681085 w 1638633"/>
                <a:gd name="csY608" fmla="*/ 713661 h 1122997"/>
                <a:gd name="csX609" fmla="*/ 686657 w 1638633"/>
                <a:gd name="csY609" fmla="*/ 711089 h 1122997"/>
                <a:gd name="csX610" fmla="*/ 675942 w 1638633"/>
                <a:gd name="csY610" fmla="*/ 1006411 h 1122997"/>
                <a:gd name="csX611" fmla="*/ 684086 w 1638633"/>
                <a:gd name="csY611" fmla="*/ 1012841 h 1122997"/>
                <a:gd name="csX612" fmla="*/ 680656 w 1638633"/>
                <a:gd name="csY612" fmla="*/ 1014127 h 1122997"/>
                <a:gd name="csX613" fmla="*/ 684086 w 1638633"/>
                <a:gd name="csY613" fmla="*/ 1014127 h 1122997"/>
                <a:gd name="csX614" fmla="*/ 682800 w 1638633"/>
                <a:gd name="csY614" fmla="*/ 1018842 h 1122997"/>
                <a:gd name="csX615" fmla="*/ 670798 w 1638633"/>
                <a:gd name="csY615" fmla="*/ 1013698 h 1122997"/>
                <a:gd name="csX616" fmla="*/ 669941 w 1638633"/>
                <a:gd name="csY616" fmla="*/ 1008983 h 1122997"/>
                <a:gd name="csX617" fmla="*/ 675942 w 1638633"/>
                <a:gd name="csY617" fmla="*/ 1006411 h 1122997"/>
                <a:gd name="csX618" fmla="*/ 618935 w 1638633"/>
                <a:gd name="csY618" fmla="*/ 488204 h 1122997"/>
                <a:gd name="csX619" fmla="*/ 626650 w 1638633"/>
                <a:gd name="csY619" fmla="*/ 494633 h 1122997"/>
                <a:gd name="csX620" fmla="*/ 625793 w 1638633"/>
                <a:gd name="csY620" fmla="*/ 504063 h 1122997"/>
                <a:gd name="csX621" fmla="*/ 632651 w 1638633"/>
                <a:gd name="csY621" fmla="*/ 509635 h 1122997"/>
                <a:gd name="csX622" fmla="*/ 630507 w 1638633"/>
                <a:gd name="csY622" fmla="*/ 516065 h 1122997"/>
                <a:gd name="csX623" fmla="*/ 634365 w 1638633"/>
                <a:gd name="csY623" fmla="*/ 516493 h 1122997"/>
                <a:gd name="csX624" fmla="*/ 633936 w 1638633"/>
                <a:gd name="csY624" fmla="*/ 525923 h 1122997"/>
                <a:gd name="csX625" fmla="*/ 622364 w 1638633"/>
                <a:gd name="csY625" fmla="*/ 529781 h 1122997"/>
                <a:gd name="csX626" fmla="*/ 621078 w 1638633"/>
                <a:gd name="csY626" fmla="*/ 534067 h 1122997"/>
                <a:gd name="csX627" fmla="*/ 633079 w 1638633"/>
                <a:gd name="csY627" fmla="*/ 540068 h 1122997"/>
                <a:gd name="csX628" fmla="*/ 633936 w 1638633"/>
                <a:gd name="csY628" fmla="*/ 567071 h 1122997"/>
                <a:gd name="csX629" fmla="*/ 642080 w 1638633"/>
                <a:gd name="csY629" fmla="*/ 578644 h 1122997"/>
                <a:gd name="csX630" fmla="*/ 641223 w 1638633"/>
                <a:gd name="csY630" fmla="*/ 583359 h 1122997"/>
                <a:gd name="csX631" fmla="*/ 635222 w 1638633"/>
                <a:gd name="csY631" fmla="*/ 585930 h 1122997"/>
                <a:gd name="csX632" fmla="*/ 647224 w 1638633"/>
                <a:gd name="csY632" fmla="*/ 588502 h 1122997"/>
                <a:gd name="csX633" fmla="*/ 645509 w 1638633"/>
                <a:gd name="csY633" fmla="*/ 594074 h 1122997"/>
                <a:gd name="csX634" fmla="*/ 649796 w 1638633"/>
                <a:gd name="csY634" fmla="*/ 592360 h 1122997"/>
                <a:gd name="csX635" fmla="*/ 653653 w 1638633"/>
                <a:gd name="csY635" fmla="*/ 596218 h 1122997"/>
                <a:gd name="csX636" fmla="*/ 655368 w 1638633"/>
                <a:gd name="csY636" fmla="*/ 605647 h 1122997"/>
                <a:gd name="csX637" fmla="*/ 650653 w 1638633"/>
                <a:gd name="csY637" fmla="*/ 613363 h 1122997"/>
                <a:gd name="csX638" fmla="*/ 656654 w 1638633"/>
                <a:gd name="csY638" fmla="*/ 615077 h 1122997"/>
                <a:gd name="csX639" fmla="*/ 660083 w 1638633"/>
                <a:gd name="csY639" fmla="*/ 610362 h 1122997"/>
                <a:gd name="csX640" fmla="*/ 658368 w 1638633"/>
                <a:gd name="csY640" fmla="*/ 625793 h 1122997"/>
                <a:gd name="csX641" fmla="*/ 665655 w 1638633"/>
                <a:gd name="csY641" fmla="*/ 637794 h 1122997"/>
                <a:gd name="csX642" fmla="*/ 657082 w 1638633"/>
                <a:gd name="csY642" fmla="*/ 649796 h 1122997"/>
                <a:gd name="csX643" fmla="*/ 663940 w 1638633"/>
                <a:gd name="csY643" fmla="*/ 651510 h 1122997"/>
                <a:gd name="csX644" fmla="*/ 669512 w 1638633"/>
                <a:gd name="csY644" fmla="*/ 663511 h 1122997"/>
                <a:gd name="csX645" fmla="*/ 676799 w 1638633"/>
                <a:gd name="csY645" fmla="*/ 664369 h 1122997"/>
                <a:gd name="csX646" fmla="*/ 673370 w 1638633"/>
                <a:gd name="csY646" fmla="*/ 669512 h 1122997"/>
                <a:gd name="csX647" fmla="*/ 678942 w 1638633"/>
                <a:gd name="csY647" fmla="*/ 682371 h 1122997"/>
                <a:gd name="csX648" fmla="*/ 667798 w 1638633"/>
                <a:gd name="csY648" fmla="*/ 690944 h 1122997"/>
                <a:gd name="csX649" fmla="*/ 672513 w 1638633"/>
                <a:gd name="csY649" fmla="*/ 695230 h 1122997"/>
                <a:gd name="csX650" fmla="*/ 672513 w 1638633"/>
                <a:gd name="csY650" fmla="*/ 702088 h 1122997"/>
                <a:gd name="csX651" fmla="*/ 665655 w 1638633"/>
                <a:gd name="csY651" fmla="*/ 703374 h 1122997"/>
                <a:gd name="csX652" fmla="*/ 664369 w 1638633"/>
                <a:gd name="csY652" fmla="*/ 695658 h 1122997"/>
                <a:gd name="csX653" fmla="*/ 660511 w 1638633"/>
                <a:gd name="csY653" fmla="*/ 698230 h 1122997"/>
                <a:gd name="csX654" fmla="*/ 659225 w 1638633"/>
                <a:gd name="csY654" fmla="*/ 688372 h 1122997"/>
                <a:gd name="csX655" fmla="*/ 648938 w 1638633"/>
                <a:gd name="csY655" fmla="*/ 687943 h 1122997"/>
                <a:gd name="csX656" fmla="*/ 652367 w 1638633"/>
                <a:gd name="csY656" fmla="*/ 681943 h 1122997"/>
                <a:gd name="csX657" fmla="*/ 636080 w 1638633"/>
                <a:gd name="csY657" fmla="*/ 681514 h 1122997"/>
                <a:gd name="csX658" fmla="*/ 635651 w 1638633"/>
                <a:gd name="csY658" fmla="*/ 686657 h 1122997"/>
                <a:gd name="csX659" fmla="*/ 628793 w 1638633"/>
                <a:gd name="csY659" fmla="*/ 690515 h 1122997"/>
                <a:gd name="csX660" fmla="*/ 624507 w 1638633"/>
                <a:gd name="csY660" fmla="*/ 684514 h 1122997"/>
                <a:gd name="csX661" fmla="*/ 620220 w 1638633"/>
                <a:gd name="csY661" fmla="*/ 685800 h 1122997"/>
                <a:gd name="csX662" fmla="*/ 619363 w 1638633"/>
                <a:gd name="csY662" fmla="*/ 677656 h 1122997"/>
                <a:gd name="csX663" fmla="*/ 612076 w 1638633"/>
                <a:gd name="csY663" fmla="*/ 676370 h 1122997"/>
                <a:gd name="csX664" fmla="*/ 620649 w 1638633"/>
                <a:gd name="csY664" fmla="*/ 660940 h 1122997"/>
                <a:gd name="csX665" fmla="*/ 597503 w 1638633"/>
                <a:gd name="csY665" fmla="*/ 664369 h 1122997"/>
                <a:gd name="csX666" fmla="*/ 600075 w 1638633"/>
                <a:gd name="csY666" fmla="*/ 661368 h 1122997"/>
                <a:gd name="csX667" fmla="*/ 597075 w 1638633"/>
                <a:gd name="csY667" fmla="*/ 645081 h 1122997"/>
                <a:gd name="csX668" fmla="*/ 603504 w 1638633"/>
                <a:gd name="csY668" fmla="*/ 630508 h 1122997"/>
                <a:gd name="csX669" fmla="*/ 592360 w 1638633"/>
                <a:gd name="csY669" fmla="*/ 633508 h 1122997"/>
                <a:gd name="csX670" fmla="*/ 598789 w 1638633"/>
                <a:gd name="csY670" fmla="*/ 627078 h 1122997"/>
                <a:gd name="csX671" fmla="*/ 601361 w 1638633"/>
                <a:gd name="csY671" fmla="*/ 609505 h 1122997"/>
                <a:gd name="csX672" fmla="*/ 600932 w 1638633"/>
                <a:gd name="csY672" fmla="*/ 604361 h 1122997"/>
                <a:gd name="csX673" fmla="*/ 596217 w 1638633"/>
                <a:gd name="csY673" fmla="*/ 601790 h 1122997"/>
                <a:gd name="csX674" fmla="*/ 598789 w 1638633"/>
                <a:gd name="csY674" fmla="*/ 594074 h 1122997"/>
                <a:gd name="csX675" fmla="*/ 594074 w 1638633"/>
                <a:gd name="csY675" fmla="*/ 592360 h 1122997"/>
                <a:gd name="csX676" fmla="*/ 593646 w 1638633"/>
                <a:gd name="csY676" fmla="*/ 583359 h 1122997"/>
                <a:gd name="csX677" fmla="*/ 597503 w 1638633"/>
                <a:gd name="csY677" fmla="*/ 576072 h 1122997"/>
                <a:gd name="csX678" fmla="*/ 593646 w 1638633"/>
                <a:gd name="csY678" fmla="*/ 565357 h 1122997"/>
                <a:gd name="csX679" fmla="*/ 598789 w 1638633"/>
                <a:gd name="csY679" fmla="*/ 547783 h 1122997"/>
                <a:gd name="csX680" fmla="*/ 593646 w 1638633"/>
                <a:gd name="csY680" fmla="*/ 546926 h 1122997"/>
                <a:gd name="csX681" fmla="*/ 583359 w 1638633"/>
                <a:gd name="csY681" fmla="*/ 533638 h 1122997"/>
                <a:gd name="csX682" fmla="*/ 583787 w 1638633"/>
                <a:gd name="csY682" fmla="*/ 518208 h 1122997"/>
                <a:gd name="csX683" fmla="*/ 589359 w 1638633"/>
                <a:gd name="csY683" fmla="*/ 517350 h 1122997"/>
                <a:gd name="csX684" fmla="*/ 591931 w 1638633"/>
                <a:gd name="csY684" fmla="*/ 506635 h 1122997"/>
                <a:gd name="csX685" fmla="*/ 605219 w 1638633"/>
                <a:gd name="csY685" fmla="*/ 493348 h 1122997"/>
                <a:gd name="csX686" fmla="*/ 618935 w 1638633"/>
                <a:gd name="csY686" fmla="*/ 488204 h 1122997"/>
                <a:gd name="csX687" fmla="*/ 648510 w 1638633"/>
                <a:gd name="csY687" fmla="*/ 0 h 1122997"/>
                <a:gd name="csX688" fmla="*/ 654510 w 1638633"/>
                <a:gd name="csY688" fmla="*/ 3858 h 1122997"/>
                <a:gd name="csX689" fmla="*/ 652796 w 1638633"/>
                <a:gd name="csY689" fmla="*/ 18002 h 1122997"/>
                <a:gd name="csX690" fmla="*/ 642938 w 1638633"/>
                <a:gd name="csY690" fmla="*/ 13716 h 1122997"/>
                <a:gd name="csX691" fmla="*/ 642080 w 1638633"/>
                <a:gd name="csY691" fmla="*/ 4286 h 1122997"/>
                <a:gd name="csX692" fmla="*/ 648510 w 1638633"/>
                <a:gd name="csY692" fmla="*/ 0 h 1122997"/>
                <a:gd name="csX693" fmla="*/ 639080 w 1638633"/>
                <a:gd name="csY693" fmla="*/ 183451 h 1122997"/>
                <a:gd name="csX694" fmla="*/ 649367 w 1638633"/>
                <a:gd name="csY694" fmla="*/ 190310 h 1122997"/>
                <a:gd name="csX695" fmla="*/ 636080 w 1638633"/>
                <a:gd name="csY695" fmla="*/ 195882 h 1122997"/>
                <a:gd name="csX696" fmla="*/ 632222 w 1638633"/>
                <a:gd name="csY696" fmla="*/ 188595 h 1122997"/>
                <a:gd name="csX697" fmla="*/ 639080 w 1638633"/>
                <a:gd name="csY697" fmla="*/ 183451 h 1122997"/>
                <a:gd name="csX698" fmla="*/ 639937 w 1638633"/>
                <a:gd name="csY698" fmla="*/ 497634 h 1122997"/>
                <a:gd name="csX699" fmla="*/ 637794 w 1638633"/>
                <a:gd name="csY699" fmla="*/ 501491 h 1122997"/>
                <a:gd name="csX700" fmla="*/ 642080 w 1638633"/>
                <a:gd name="csY700" fmla="*/ 504063 h 1122997"/>
                <a:gd name="csX701" fmla="*/ 636937 w 1638633"/>
                <a:gd name="csY701" fmla="*/ 514350 h 1122997"/>
                <a:gd name="csX702" fmla="*/ 636080 w 1638633"/>
                <a:gd name="csY702" fmla="*/ 507921 h 1122997"/>
                <a:gd name="csX703" fmla="*/ 634365 w 1638633"/>
                <a:gd name="csY703" fmla="*/ 509206 h 1122997"/>
                <a:gd name="csX704" fmla="*/ 633079 w 1638633"/>
                <a:gd name="csY704" fmla="*/ 507921 h 1122997"/>
                <a:gd name="csX705" fmla="*/ 639937 w 1638633"/>
                <a:gd name="csY705" fmla="*/ 497634 h 1122997"/>
                <a:gd name="csX706" fmla="*/ 623221 w 1638633"/>
                <a:gd name="csY706" fmla="*/ 706803 h 1122997"/>
                <a:gd name="csX707" fmla="*/ 627936 w 1638633"/>
                <a:gd name="csY707" fmla="*/ 710660 h 1122997"/>
                <a:gd name="csX708" fmla="*/ 624078 w 1638633"/>
                <a:gd name="csY708" fmla="*/ 721805 h 1122997"/>
                <a:gd name="csX709" fmla="*/ 620220 w 1638633"/>
                <a:gd name="csY709" fmla="*/ 720519 h 1122997"/>
                <a:gd name="csX710" fmla="*/ 623221 w 1638633"/>
                <a:gd name="csY710" fmla="*/ 706803 h 1122997"/>
                <a:gd name="csX711" fmla="*/ 615077 w 1638633"/>
                <a:gd name="csY711" fmla="*/ 742807 h 1122997"/>
                <a:gd name="csX712" fmla="*/ 621506 w 1638633"/>
                <a:gd name="csY712" fmla="*/ 748808 h 1122997"/>
                <a:gd name="csX713" fmla="*/ 619363 w 1638633"/>
                <a:gd name="csY713" fmla="*/ 758238 h 1122997"/>
                <a:gd name="csX714" fmla="*/ 627078 w 1638633"/>
                <a:gd name="csY714" fmla="*/ 764667 h 1122997"/>
                <a:gd name="csX715" fmla="*/ 620649 w 1638633"/>
                <a:gd name="csY715" fmla="*/ 765096 h 1122997"/>
                <a:gd name="csX716" fmla="*/ 619363 w 1638633"/>
                <a:gd name="csY716" fmla="*/ 772811 h 1122997"/>
                <a:gd name="csX717" fmla="*/ 608648 w 1638633"/>
                <a:gd name="csY717" fmla="*/ 767668 h 1122997"/>
                <a:gd name="csX718" fmla="*/ 604790 w 1638633"/>
                <a:gd name="csY718" fmla="*/ 773240 h 1122997"/>
                <a:gd name="csX719" fmla="*/ 602647 w 1638633"/>
                <a:gd name="csY719" fmla="*/ 761667 h 1122997"/>
                <a:gd name="csX720" fmla="*/ 611648 w 1638633"/>
                <a:gd name="csY720" fmla="*/ 755237 h 1122997"/>
                <a:gd name="csX721" fmla="*/ 615077 w 1638633"/>
                <a:gd name="csY721" fmla="*/ 742807 h 1122997"/>
                <a:gd name="csX722" fmla="*/ 610791 w 1638633"/>
                <a:gd name="csY722" fmla="*/ 695230 h 1122997"/>
                <a:gd name="csX723" fmla="*/ 615934 w 1638633"/>
                <a:gd name="csY723" fmla="*/ 701231 h 1122997"/>
                <a:gd name="csX724" fmla="*/ 602647 w 1638633"/>
                <a:gd name="csY724" fmla="*/ 705088 h 1122997"/>
                <a:gd name="csX725" fmla="*/ 603933 w 1638633"/>
                <a:gd name="csY725" fmla="*/ 712803 h 1122997"/>
                <a:gd name="csX726" fmla="*/ 600075 w 1638633"/>
                <a:gd name="csY726" fmla="*/ 716233 h 1122997"/>
                <a:gd name="csX727" fmla="*/ 600075 w 1638633"/>
                <a:gd name="csY727" fmla="*/ 700802 h 1122997"/>
                <a:gd name="csX728" fmla="*/ 610791 w 1638633"/>
                <a:gd name="csY728" fmla="*/ 695230 h 1122997"/>
                <a:gd name="csX729" fmla="*/ 606933 w 1638633"/>
                <a:gd name="csY729" fmla="*/ 171879 h 1122997"/>
                <a:gd name="csX730" fmla="*/ 613791 w 1638633"/>
                <a:gd name="csY730" fmla="*/ 189024 h 1122997"/>
                <a:gd name="csX731" fmla="*/ 612934 w 1638633"/>
                <a:gd name="csY731" fmla="*/ 190738 h 1122997"/>
                <a:gd name="csX732" fmla="*/ 606933 w 1638633"/>
                <a:gd name="csY732" fmla="*/ 179165 h 1122997"/>
                <a:gd name="csX733" fmla="*/ 606933 w 1638633"/>
                <a:gd name="csY733" fmla="*/ 171879 h 1122997"/>
                <a:gd name="csX734" fmla="*/ 599646 w 1638633"/>
                <a:gd name="csY734" fmla="*/ 196310 h 1122997"/>
                <a:gd name="csX735" fmla="*/ 608219 w 1638633"/>
                <a:gd name="csY735" fmla="*/ 198453 h 1122997"/>
                <a:gd name="csX736" fmla="*/ 613362 w 1638633"/>
                <a:gd name="csY736" fmla="*/ 210884 h 1122997"/>
                <a:gd name="csX737" fmla="*/ 603933 w 1638633"/>
                <a:gd name="csY737" fmla="*/ 208740 h 1122997"/>
                <a:gd name="csX738" fmla="*/ 599646 w 1638633"/>
                <a:gd name="csY738" fmla="*/ 196310 h 1122997"/>
                <a:gd name="csX739" fmla="*/ 552498 w 1638633"/>
                <a:gd name="csY739" fmla="*/ 845249 h 1122997"/>
                <a:gd name="csX740" fmla="*/ 558927 w 1638633"/>
                <a:gd name="csY740" fmla="*/ 846963 h 1122997"/>
                <a:gd name="csX741" fmla="*/ 556784 w 1638633"/>
                <a:gd name="csY741" fmla="*/ 852535 h 1122997"/>
                <a:gd name="csX742" fmla="*/ 551640 w 1638633"/>
                <a:gd name="csY742" fmla="*/ 846534 h 1122997"/>
                <a:gd name="csX743" fmla="*/ 552498 w 1638633"/>
                <a:gd name="csY743" fmla="*/ 845249 h 1122997"/>
                <a:gd name="csX744" fmla="*/ 547783 w 1638633"/>
                <a:gd name="csY744" fmla="*/ 816531 h 1122997"/>
                <a:gd name="csX745" fmla="*/ 543496 w 1638633"/>
                <a:gd name="csY745" fmla="*/ 831533 h 1122997"/>
                <a:gd name="csX746" fmla="*/ 541782 w 1638633"/>
                <a:gd name="csY746" fmla="*/ 831961 h 1122997"/>
                <a:gd name="csX747" fmla="*/ 538353 w 1638633"/>
                <a:gd name="csY747" fmla="*/ 829389 h 1122997"/>
                <a:gd name="csX748" fmla="*/ 538782 w 1638633"/>
                <a:gd name="csY748" fmla="*/ 821674 h 1122997"/>
                <a:gd name="csX749" fmla="*/ 547783 w 1638633"/>
                <a:gd name="csY749" fmla="*/ 816531 h 1122997"/>
                <a:gd name="csX750" fmla="*/ 539210 w 1638633"/>
                <a:gd name="csY750" fmla="*/ 793385 h 1122997"/>
                <a:gd name="csX751" fmla="*/ 546926 w 1638633"/>
                <a:gd name="csY751" fmla="*/ 795957 h 1122997"/>
                <a:gd name="csX752" fmla="*/ 536210 w 1638633"/>
                <a:gd name="csY752" fmla="*/ 810530 h 1122997"/>
                <a:gd name="csX753" fmla="*/ 531924 w 1638633"/>
                <a:gd name="csY753" fmla="*/ 802815 h 1122997"/>
                <a:gd name="csX754" fmla="*/ 537496 w 1638633"/>
                <a:gd name="csY754" fmla="*/ 803243 h 1122997"/>
                <a:gd name="csX755" fmla="*/ 535353 w 1638633"/>
                <a:gd name="csY755" fmla="*/ 796814 h 1122997"/>
                <a:gd name="csX756" fmla="*/ 539210 w 1638633"/>
                <a:gd name="csY756" fmla="*/ 793385 h 1122997"/>
                <a:gd name="csX757" fmla="*/ 529781 w 1638633"/>
                <a:gd name="csY757" fmla="*/ 495491 h 1122997"/>
                <a:gd name="csX758" fmla="*/ 531924 w 1638633"/>
                <a:gd name="csY758" fmla="*/ 504063 h 1122997"/>
                <a:gd name="csX759" fmla="*/ 528066 w 1638633"/>
                <a:gd name="csY759" fmla="*/ 515636 h 1122997"/>
                <a:gd name="csX760" fmla="*/ 528066 w 1638633"/>
                <a:gd name="csY760" fmla="*/ 510493 h 1122997"/>
                <a:gd name="csX761" fmla="*/ 522065 w 1638633"/>
                <a:gd name="csY761" fmla="*/ 507063 h 1122997"/>
                <a:gd name="csX762" fmla="*/ 525494 w 1638633"/>
                <a:gd name="csY762" fmla="*/ 504492 h 1122997"/>
                <a:gd name="csX763" fmla="*/ 523351 w 1638633"/>
                <a:gd name="csY763" fmla="*/ 497634 h 1122997"/>
                <a:gd name="csX764" fmla="*/ 529781 w 1638633"/>
                <a:gd name="csY764" fmla="*/ 495491 h 1122997"/>
                <a:gd name="csX765" fmla="*/ 445770 w 1638633"/>
                <a:gd name="csY765" fmla="*/ 416195 h 1122997"/>
                <a:gd name="csX766" fmla="*/ 446627 w 1638633"/>
                <a:gd name="csY766" fmla="*/ 420910 h 1122997"/>
                <a:gd name="csX767" fmla="*/ 456486 w 1638633"/>
                <a:gd name="csY767" fmla="*/ 420053 h 1122997"/>
                <a:gd name="csX768" fmla="*/ 452628 w 1638633"/>
                <a:gd name="csY768" fmla="*/ 424768 h 1122997"/>
                <a:gd name="csX769" fmla="*/ 458200 w 1638633"/>
                <a:gd name="csY769" fmla="*/ 426053 h 1122997"/>
                <a:gd name="csX770" fmla="*/ 459486 w 1638633"/>
                <a:gd name="csY770" fmla="*/ 433340 h 1122997"/>
                <a:gd name="csX771" fmla="*/ 455628 w 1638633"/>
                <a:gd name="csY771" fmla="*/ 429482 h 1122997"/>
                <a:gd name="csX772" fmla="*/ 448770 w 1638633"/>
                <a:gd name="csY772" fmla="*/ 435483 h 1122997"/>
                <a:gd name="csX773" fmla="*/ 444913 w 1638633"/>
                <a:gd name="csY773" fmla="*/ 432483 h 1122997"/>
                <a:gd name="csX774" fmla="*/ 440626 w 1638633"/>
                <a:gd name="csY774" fmla="*/ 435054 h 1122997"/>
                <a:gd name="csX775" fmla="*/ 442341 w 1638633"/>
                <a:gd name="csY775" fmla="*/ 431197 h 1122997"/>
                <a:gd name="csX776" fmla="*/ 438483 w 1638633"/>
                <a:gd name="csY776" fmla="*/ 428625 h 1122997"/>
                <a:gd name="csX777" fmla="*/ 444056 w 1638633"/>
                <a:gd name="csY777" fmla="*/ 430768 h 1122997"/>
                <a:gd name="csX778" fmla="*/ 447056 w 1638633"/>
                <a:gd name="csY778" fmla="*/ 424768 h 1122997"/>
                <a:gd name="csX779" fmla="*/ 444484 w 1638633"/>
                <a:gd name="csY779" fmla="*/ 420053 h 1122997"/>
                <a:gd name="csX780" fmla="*/ 438483 w 1638633"/>
                <a:gd name="csY780" fmla="*/ 427768 h 1122997"/>
                <a:gd name="csX781" fmla="*/ 436340 w 1638633"/>
                <a:gd name="csY781" fmla="*/ 424768 h 1122997"/>
                <a:gd name="csX782" fmla="*/ 440626 w 1638633"/>
                <a:gd name="csY782" fmla="*/ 417052 h 1122997"/>
                <a:gd name="csX783" fmla="*/ 445770 w 1638633"/>
                <a:gd name="csY783" fmla="*/ 416195 h 1122997"/>
                <a:gd name="csX784" fmla="*/ 405479 w 1638633"/>
                <a:gd name="csY784" fmla="*/ 412337 h 1122997"/>
                <a:gd name="csX785" fmla="*/ 405479 w 1638633"/>
                <a:gd name="csY785" fmla="*/ 421338 h 1122997"/>
                <a:gd name="csX786" fmla="*/ 409766 w 1638633"/>
                <a:gd name="csY786" fmla="*/ 421767 h 1122997"/>
                <a:gd name="csX787" fmla="*/ 402479 w 1638633"/>
                <a:gd name="csY787" fmla="*/ 427768 h 1122997"/>
                <a:gd name="csX788" fmla="*/ 402908 w 1638633"/>
                <a:gd name="csY788" fmla="*/ 432054 h 1122997"/>
                <a:gd name="csX789" fmla="*/ 384905 w 1638633"/>
                <a:gd name="csY789" fmla="*/ 431625 h 1122997"/>
                <a:gd name="csX790" fmla="*/ 380190 w 1638633"/>
                <a:gd name="csY790" fmla="*/ 436340 h 1122997"/>
                <a:gd name="csX791" fmla="*/ 375476 w 1638633"/>
                <a:gd name="csY791" fmla="*/ 432483 h 1122997"/>
                <a:gd name="csX792" fmla="*/ 387477 w 1638633"/>
                <a:gd name="csY792" fmla="*/ 423481 h 1122997"/>
                <a:gd name="csX793" fmla="*/ 399050 w 1638633"/>
                <a:gd name="csY793" fmla="*/ 424339 h 1122997"/>
                <a:gd name="csX794" fmla="*/ 405479 w 1638633"/>
                <a:gd name="csY794" fmla="*/ 412337 h 1122997"/>
                <a:gd name="csX795" fmla="*/ 393906 w 1638633"/>
                <a:gd name="csY795" fmla="*/ 858536 h 1122997"/>
                <a:gd name="csX796" fmla="*/ 398621 w 1638633"/>
                <a:gd name="csY796" fmla="*/ 863679 h 1122997"/>
                <a:gd name="csX797" fmla="*/ 403336 w 1638633"/>
                <a:gd name="csY797" fmla="*/ 859393 h 1122997"/>
                <a:gd name="csX798" fmla="*/ 408480 w 1638633"/>
                <a:gd name="csY798" fmla="*/ 867966 h 1122997"/>
                <a:gd name="csX799" fmla="*/ 396049 w 1638633"/>
                <a:gd name="csY799" fmla="*/ 870966 h 1122997"/>
                <a:gd name="csX800" fmla="*/ 394335 w 1638633"/>
                <a:gd name="csY800" fmla="*/ 867537 h 1122997"/>
                <a:gd name="csX801" fmla="*/ 393478 w 1638633"/>
                <a:gd name="csY801" fmla="*/ 874395 h 1122997"/>
                <a:gd name="csX802" fmla="*/ 386191 w 1638633"/>
                <a:gd name="csY802" fmla="*/ 872252 h 1122997"/>
                <a:gd name="csX803" fmla="*/ 393906 w 1638633"/>
                <a:gd name="csY803" fmla="*/ 858536 h 1122997"/>
                <a:gd name="csX804" fmla="*/ 377619 w 1638633"/>
                <a:gd name="csY804" fmla="*/ 883396 h 1122997"/>
                <a:gd name="csX805" fmla="*/ 376333 w 1638633"/>
                <a:gd name="csY805" fmla="*/ 890254 h 1122997"/>
                <a:gd name="csX806" fmla="*/ 380190 w 1638633"/>
                <a:gd name="csY806" fmla="*/ 892397 h 1122997"/>
                <a:gd name="csX807" fmla="*/ 373761 w 1638633"/>
                <a:gd name="csY807" fmla="*/ 894540 h 1122997"/>
                <a:gd name="csX808" fmla="*/ 369475 w 1638633"/>
                <a:gd name="csY808" fmla="*/ 886396 h 1122997"/>
                <a:gd name="csX809" fmla="*/ 374190 w 1638633"/>
                <a:gd name="csY809" fmla="*/ 888111 h 1122997"/>
                <a:gd name="csX810" fmla="*/ 377619 w 1638633"/>
                <a:gd name="csY810" fmla="*/ 883396 h 1122997"/>
                <a:gd name="csX811" fmla="*/ 352330 w 1638633"/>
                <a:gd name="csY811" fmla="*/ 867108 h 1122997"/>
                <a:gd name="csX812" fmla="*/ 353616 w 1638633"/>
                <a:gd name="csY812" fmla="*/ 872252 h 1122997"/>
                <a:gd name="csX813" fmla="*/ 360045 w 1638633"/>
                <a:gd name="csY813" fmla="*/ 873967 h 1122997"/>
                <a:gd name="csX814" fmla="*/ 356187 w 1638633"/>
                <a:gd name="csY814" fmla="*/ 876538 h 1122997"/>
                <a:gd name="csX815" fmla="*/ 361331 w 1638633"/>
                <a:gd name="csY815" fmla="*/ 877824 h 1122997"/>
                <a:gd name="csX816" fmla="*/ 361759 w 1638633"/>
                <a:gd name="csY816" fmla="*/ 882539 h 1122997"/>
                <a:gd name="csX817" fmla="*/ 351044 w 1638633"/>
                <a:gd name="csY817" fmla="*/ 874395 h 1122997"/>
                <a:gd name="csX818" fmla="*/ 352330 w 1638633"/>
                <a:gd name="csY818" fmla="*/ 867108 h 1122997"/>
                <a:gd name="csX819" fmla="*/ 309896 w 1638633"/>
                <a:gd name="csY819" fmla="*/ 962692 h 1122997"/>
                <a:gd name="csX820" fmla="*/ 325755 w 1638633"/>
                <a:gd name="csY820" fmla="*/ 967407 h 1122997"/>
                <a:gd name="csX821" fmla="*/ 324041 w 1638633"/>
                <a:gd name="csY821" fmla="*/ 980265 h 1122997"/>
                <a:gd name="csX822" fmla="*/ 318468 w 1638633"/>
                <a:gd name="csY822" fmla="*/ 969550 h 1122997"/>
                <a:gd name="csX823" fmla="*/ 316325 w 1638633"/>
                <a:gd name="csY823" fmla="*/ 970836 h 1122997"/>
                <a:gd name="csX824" fmla="*/ 320612 w 1638633"/>
                <a:gd name="csY824" fmla="*/ 976837 h 1122997"/>
                <a:gd name="csX825" fmla="*/ 314611 w 1638633"/>
                <a:gd name="csY825" fmla="*/ 980694 h 1122997"/>
                <a:gd name="csX826" fmla="*/ 308610 w 1638633"/>
                <a:gd name="csY826" fmla="*/ 978551 h 1122997"/>
                <a:gd name="csX827" fmla="*/ 303895 w 1638633"/>
                <a:gd name="csY827" fmla="*/ 965264 h 1122997"/>
                <a:gd name="csX828" fmla="*/ 309896 w 1638633"/>
                <a:gd name="csY828" fmla="*/ 962692 h 1122997"/>
                <a:gd name="csX829" fmla="*/ 305610 w 1638633"/>
                <a:gd name="csY829" fmla="*/ 852535 h 1122997"/>
                <a:gd name="csX830" fmla="*/ 309039 w 1638633"/>
                <a:gd name="csY830" fmla="*/ 856393 h 1122997"/>
                <a:gd name="csX831" fmla="*/ 304752 w 1638633"/>
                <a:gd name="csY831" fmla="*/ 866251 h 1122997"/>
                <a:gd name="csX832" fmla="*/ 297466 w 1638633"/>
                <a:gd name="csY832" fmla="*/ 860250 h 1122997"/>
                <a:gd name="csX833" fmla="*/ 302609 w 1638633"/>
                <a:gd name="csY833" fmla="*/ 859393 h 1122997"/>
                <a:gd name="csX834" fmla="*/ 305610 w 1638633"/>
                <a:gd name="csY834" fmla="*/ 852535 h 1122997"/>
                <a:gd name="csX835" fmla="*/ 117015 w 1638633"/>
                <a:gd name="csY835" fmla="*/ 465915 h 1122997"/>
                <a:gd name="csX836" fmla="*/ 111443 w 1638633"/>
                <a:gd name="csY836" fmla="*/ 471059 h 1122997"/>
                <a:gd name="csX837" fmla="*/ 109299 w 1638633"/>
                <a:gd name="csY837" fmla="*/ 468916 h 1122997"/>
                <a:gd name="csX838" fmla="*/ 109728 w 1638633"/>
                <a:gd name="csY838" fmla="*/ 464630 h 1122997"/>
                <a:gd name="csX839" fmla="*/ 117015 w 1638633"/>
                <a:gd name="csY839" fmla="*/ 465915 h 1122997"/>
                <a:gd name="csX840" fmla="*/ 2143 w 1638633"/>
                <a:gd name="csY840" fmla="*/ 474059 h 1122997"/>
                <a:gd name="csX841" fmla="*/ 7715 w 1638633"/>
                <a:gd name="csY841" fmla="*/ 481775 h 1122997"/>
                <a:gd name="csX842" fmla="*/ 8144 w 1638633"/>
                <a:gd name="csY842" fmla="*/ 484346 h 1122997"/>
                <a:gd name="csX843" fmla="*/ 0 w 1638633"/>
                <a:gd name="csY843" fmla="*/ 479203 h 1122997"/>
                <a:gd name="csX844" fmla="*/ 2143 w 1638633"/>
                <a:gd name="csY844" fmla="*/ 474059 h 11229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</a:cxnLst>
              <a:rect l="l" t="t" r="r" b="b"/>
              <a:pathLst>
                <a:path w="1638633" h="1122997">
                  <a:moveTo>
                    <a:pt x="633936" y="486489"/>
                  </a:moveTo>
                  <a:lnTo>
                    <a:pt x="631793" y="486061"/>
                  </a:lnTo>
                  <a:lnTo>
                    <a:pt x="626221" y="479631"/>
                  </a:lnTo>
                  <a:lnTo>
                    <a:pt x="621935" y="480917"/>
                  </a:lnTo>
                  <a:lnTo>
                    <a:pt x="619363" y="486918"/>
                  </a:lnTo>
                  <a:lnTo>
                    <a:pt x="605647" y="490776"/>
                  </a:lnTo>
                  <a:lnTo>
                    <a:pt x="591503" y="504063"/>
                  </a:lnTo>
                  <a:lnTo>
                    <a:pt x="587216" y="516493"/>
                  </a:lnTo>
                  <a:lnTo>
                    <a:pt x="582073" y="516922"/>
                  </a:lnTo>
                  <a:lnTo>
                    <a:pt x="582501" y="511778"/>
                  </a:lnTo>
                  <a:lnTo>
                    <a:pt x="577358" y="510493"/>
                  </a:lnTo>
                  <a:lnTo>
                    <a:pt x="577786" y="519065"/>
                  </a:lnTo>
                  <a:lnTo>
                    <a:pt x="568357" y="526780"/>
                  </a:lnTo>
                  <a:lnTo>
                    <a:pt x="567071" y="517779"/>
                  </a:lnTo>
                  <a:lnTo>
                    <a:pt x="560641" y="512207"/>
                  </a:lnTo>
                  <a:lnTo>
                    <a:pt x="566642" y="498920"/>
                  </a:lnTo>
                  <a:lnTo>
                    <a:pt x="560213" y="482632"/>
                  </a:lnTo>
                  <a:lnTo>
                    <a:pt x="567928" y="483489"/>
                  </a:lnTo>
                  <a:lnTo>
                    <a:pt x="564928" y="485204"/>
                  </a:lnTo>
                  <a:lnTo>
                    <a:pt x="566214" y="488204"/>
                  </a:lnTo>
                  <a:lnTo>
                    <a:pt x="574358" y="481775"/>
                  </a:lnTo>
                  <a:lnTo>
                    <a:pt x="572643" y="447485"/>
                  </a:lnTo>
                  <a:lnTo>
                    <a:pt x="560213" y="432483"/>
                  </a:lnTo>
                  <a:lnTo>
                    <a:pt x="548211" y="435054"/>
                  </a:lnTo>
                  <a:lnTo>
                    <a:pt x="546068" y="427339"/>
                  </a:lnTo>
                  <a:lnTo>
                    <a:pt x="549497" y="424339"/>
                  </a:lnTo>
                  <a:lnTo>
                    <a:pt x="544354" y="415338"/>
                  </a:lnTo>
                  <a:lnTo>
                    <a:pt x="545211" y="409766"/>
                  </a:lnTo>
                  <a:lnTo>
                    <a:pt x="554212" y="403336"/>
                  </a:lnTo>
                  <a:lnTo>
                    <a:pt x="552498" y="380619"/>
                  </a:lnTo>
                  <a:lnTo>
                    <a:pt x="555927" y="379333"/>
                  </a:lnTo>
                  <a:lnTo>
                    <a:pt x="554641" y="383619"/>
                  </a:lnTo>
                  <a:lnTo>
                    <a:pt x="558927" y="387048"/>
                  </a:lnTo>
                  <a:lnTo>
                    <a:pt x="560641" y="380190"/>
                  </a:lnTo>
                  <a:lnTo>
                    <a:pt x="552926" y="376333"/>
                  </a:lnTo>
                  <a:lnTo>
                    <a:pt x="537924" y="393049"/>
                  </a:lnTo>
                  <a:lnTo>
                    <a:pt x="525066" y="388763"/>
                  </a:lnTo>
                  <a:lnTo>
                    <a:pt x="523780" y="396907"/>
                  </a:lnTo>
                  <a:lnTo>
                    <a:pt x="527637" y="403765"/>
                  </a:lnTo>
                  <a:lnTo>
                    <a:pt x="521208" y="405479"/>
                  </a:lnTo>
                  <a:lnTo>
                    <a:pt x="519494" y="413623"/>
                  </a:lnTo>
                  <a:lnTo>
                    <a:pt x="503206" y="412337"/>
                  </a:lnTo>
                  <a:lnTo>
                    <a:pt x="504063" y="417481"/>
                  </a:lnTo>
                  <a:lnTo>
                    <a:pt x="494633" y="419624"/>
                  </a:lnTo>
                  <a:lnTo>
                    <a:pt x="497634" y="423481"/>
                  </a:lnTo>
                  <a:lnTo>
                    <a:pt x="493776" y="431197"/>
                  </a:lnTo>
                  <a:lnTo>
                    <a:pt x="490347" y="428625"/>
                  </a:lnTo>
                  <a:lnTo>
                    <a:pt x="487347" y="433340"/>
                  </a:lnTo>
                  <a:lnTo>
                    <a:pt x="484775" y="427339"/>
                  </a:lnTo>
                  <a:lnTo>
                    <a:pt x="477060" y="430340"/>
                  </a:lnTo>
                  <a:lnTo>
                    <a:pt x="474488" y="425625"/>
                  </a:lnTo>
                  <a:lnTo>
                    <a:pt x="468059" y="429482"/>
                  </a:lnTo>
                  <a:lnTo>
                    <a:pt x="461201" y="427768"/>
                  </a:lnTo>
                  <a:lnTo>
                    <a:pt x="456486" y="410623"/>
                  </a:lnTo>
                  <a:lnTo>
                    <a:pt x="459486" y="408480"/>
                  </a:lnTo>
                  <a:lnTo>
                    <a:pt x="454771" y="402050"/>
                  </a:lnTo>
                  <a:lnTo>
                    <a:pt x="466773" y="397764"/>
                  </a:lnTo>
                  <a:lnTo>
                    <a:pt x="464629" y="394764"/>
                  </a:lnTo>
                  <a:lnTo>
                    <a:pt x="471488" y="388334"/>
                  </a:lnTo>
                  <a:lnTo>
                    <a:pt x="495491" y="400764"/>
                  </a:lnTo>
                  <a:lnTo>
                    <a:pt x="508778" y="396907"/>
                  </a:lnTo>
                  <a:lnTo>
                    <a:pt x="515207" y="385334"/>
                  </a:lnTo>
                  <a:lnTo>
                    <a:pt x="509206" y="380190"/>
                  </a:lnTo>
                  <a:lnTo>
                    <a:pt x="499348" y="385334"/>
                  </a:lnTo>
                  <a:lnTo>
                    <a:pt x="498919" y="381905"/>
                  </a:lnTo>
                  <a:lnTo>
                    <a:pt x="509635" y="366046"/>
                  </a:lnTo>
                  <a:lnTo>
                    <a:pt x="499348" y="370761"/>
                  </a:lnTo>
                  <a:lnTo>
                    <a:pt x="483489" y="361331"/>
                  </a:lnTo>
                  <a:lnTo>
                    <a:pt x="491633" y="350187"/>
                  </a:lnTo>
                  <a:lnTo>
                    <a:pt x="470202" y="347615"/>
                  </a:lnTo>
                  <a:lnTo>
                    <a:pt x="462915" y="352330"/>
                  </a:lnTo>
                  <a:lnTo>
                    <a:pt x="450056" y="345043"/>
                  </a:lnTo>
                  <a:lnTo>
                    <a:pt x="450914" y="352758"/>
                  </a:lnTo>
                  <a:lnTo>
                    <a:pt x="458200" y="358759"/>
                  </a:lnTo>
                  <a:lnTo>
                    <a:pt x="459057" y="375904"/>
                  </a:lnTo>
                  <a:lnTo>
                    <a:pt x="432911" y="397764"/>
                  </a:lnTo>
                  <a:lnTo>
                    <a:pt x="438483" y="388763"/>
                  </a:lnTo>
                  <a:lnTo>
                    <a:pt x="435054" y="379333"/>
                  </a:lnTo>
                  <a:lnTo>
                    <a:pt x="445341" y="365617"/>
                  </a:lnTo>
                  <a:lnTo>
                    <a:pt x="442341" y="360474"/>
                  </a:lnTo>
                  <a:lnTo>
                    <a:pt x="444913" y="357045"/>
                  </a:lnTo>
                  <a:lnTo>
                    <a:pt x="437626" y="356616"/>
                  </a:lnTo>
                  <a:lnTo>
                    <a:pt x="435483" y="341614"/>
                  </a:lnTo>
                  <a:lnTo>
                    <a:pt x="428625" y="337756"/>
                  </a:lnTo>
                  <a:lnTo>
                    <a:pt x="428196" y="333042"/>
                  </a:lnTo>
                  <a:lnTo>
                    <a:pt x="431197" y="336899"/>
                  </a:lnTo>
                  <a:lnTo>
                    <a:pt x="435483" y="332613"/>
                  </a:lnTo>
                  <a:lnTo>
                    <a:pt x="441912" y="334328"/>
                  </a:lnTo>
                  <a:lnTo>
                    <a:pt x="445770" y="330041"/>
                  </a:lnTo>
                  <a:lnTo>
                    <a:pt x="443198" y="319754"/>
                  </a:lnTo>
                  <a:lnTo>
                    <a:pt x="446627" y="324469"/>
                  </a:lnTo>
                  <a:lnTo>
                    <a:pt x="455200" y="317183"/>
                  </a:lnTo>
                  <a:lnTo>
                    <a:pt x="459057" y="304324"/>
                  </a:lnTo>
                  <a:lnTo>
                    <a:pt x="454771" y="304324"/>
                  </a:lnTo>
                  <a:lnTo>
                    <a:pt x="453057" y="298752"/>
                  </a:lnTo>
                  <a:lnTo>
                    <a:pt x="462486" y="296180"/>
                  </a:lnTo>
                  <a:lnTo>
                    <a:pt x="458200" y="291894"/>
                  </a:lnTo>
                  <a:lnTo>
                    <a:pt x="463344" y="291465"/>
                  </a:lnTo>
                  <a:lnTo>
                    <a:pt x="462486" y="285464"/>
                  </a:lnTo>
                  <a:lnTo>
                    <a:pt x="467630" y="280749"/>
                  </a:lnTo>
                  <a:lnTo>
                    <a:pt x="455200" y="270034"/>
                  </a:lnTo>
                  <a:lnTo>
                    <a:pt x="462486" y="270891"/>
                  </a:lnTo>
                  <a:lnTo>
                    <a:pt x="457771" y="261890"/>
                  </a:lnTo>
                  <a:lnTo>
                    <a:pt x="463344" y="264033"/>
                  </a:lnTo>
                  <a:lnTo>
                    <a:pt x="466773" y="258032"/>
                  </a:lnTo>
                  <a:lnTo>
                    <a:pt x="468059" y="267462"/>
                  </a:lnTo>
                  <a:lnTo>
                    <a:pt x="476202" y="267462"/>
                  </a:lnTo>
                  <a:lnTo>
                    <a:pt x="471916" y="278606"/>
                  </a:lnTo>
                  <a:lnTo>
                    <a:pt x="478346" y="282893"/>
                  </a:lnTo>
                  <a:lnTo>
                    <a:pt x="475345" y="298752"/>
                  </a:lnTo>
                  <a:lnTo>
                    <a:pt x="481346" y="294465"/>
                  </a:lnTo>
                  <a:lnTo>
                    <a:pt x="491633" y="322326"/>
                  </a:lnTo>
                  <a:lnTo>
                    <a:pt x="496776" y="325326"/>
                  </a:lnTo>
                  <a:lnTo>
                    <a:pt x="492919" y="303038"/>
                  </a:lnTo>
                  <a:lnTo>
                    <a:pt x="488204" y="303038"/>
                  </a:lnTo>
                  <a:lnTo>
                    <a:pt x="483918" y="288893"/>
                  </a:lnTo>
                  <a:lnTo>
                    <a:pt x="492919" y="288036"/>
                  </a:lnTo>
                  <a:lnTo>
                    <a:pt x="481346" y="275177"/>
                  </a:lnTo>
                  <a:lnTo>
                    <a:pt x="494633" y="263604"/>
                  </a:lnTo>
                  <a:lnTo>
                    <a:pt x="498919" y="252460"/>
                  </a:lnTo>
                  <a:lnTo>
                    <a:pt x="490776" y="252889"/>
                  </a:lnTo>
                  <a:lnTo>
                    <a:pt x="491204" y="243030"/>
                  </a:lnTo>
                  <a:lnTo>
                    <a:pt x="486489" y="243459"/>
                  </a:lnTo>
                  <a:lnTo>
                    <a:pt x="485204" y="238744"/>
                  </a:lnTo>
                  <a:lnTo>
                    <a:pt x="489918" y="239173"/>
                  </a:lnTo>
                  <a:lnTo>
                    <a:pt x="492490" y="233172"/>
                  </a:lnTo>
                  <a:lnTo>
                    <a:pt x="489061" y="225885"/>
                  </a:lnTo>
                  <a:lnTo>
                    <a:pt x="480917" y="224600"/>
                  </a:lnTo>
                  <a:lnTo>
                    <a:pt x="483489" y="220313"/>
                  </a:lnTo>
                  <a:lnTo>
                    <a:pt x="497205" y="224171"/>
                  </a:lnTo>
                  <a:lnTo>
                    <a:pt x="497205" y="216884"/>
                  </a:lnTo>
                  <a:lnTo>
                    <a:pt x="502777" y="213455"/>
                  </a:lnTo>
                  <a:lnTo>
                    <a:pt x="501491" y="205311"/>
                  </a:lnTo>
                  <a:lnTo>
                    <a:pt x="509206" y="212169"/>
                  </a:lnTo>
                  <a:lnTo>
                    <a:pt x="513493" y="205311"/>
                  </a:lnTo>
                  <a:lnTo>
                    <a:pt x="529352" y="201025"/>
                  </a:lnTo>
                  <a:lnTo>
                    <a:pt x="526351" y="199311"/>
                  </a:lnTo>
                  <a:lnTo>
                    <a:pt x="528923" y="196739"/>
                  </a:lnTo>
                  <a:lnTo>
                    <a:pt x="532352" y="200596"/>
                  </a:lnTo>
                  <a:lnTo>
                    <a:pt x="540925" y="195882"/>
                  </a:lnTo>
                  <a:lnTo>
                    <a:pt x="537496" y="201454"/>
                  </a:lnTo>
                  <a:lnTo>
                    <a:pt x="558927" y="212598"/>
                  </a:lnTo>
                  <a:lnTo>
                    <a:pt x="562785" y="209169"/>
                  </a:lnTo>
                  <a:lnTo>
                    <a:pt x="567928" y="210884"/>
                  </a:lnTo>
                  <a:lnTo>
                    <a:pt x="564928" y="201883"/>
                  </a:lnTo>
                  <a:lnTo>
                    <a:pt x="573072" y="182594"/>
                  </a:lnTo>
                  <a:lnTo>
                    <a:pt x="569214" y="175736"/>
                  </a:lnTo>
                  <a:lnTo>
                    <a:pt x="570071" y="160306"/>
                  </a:lnTo>
                  <a:lnTo>
                    <a:pt x="563642" y="149161"/>
                  </a:lnTo>
                  <a:lnTo>
                    <a:pt x="582501" y="133303"/>
                  </a:lnTo>
                  <a:lnTo>
                    <a:pt x="585502" y="140160"/>
                  </a:lnTo>
                  <a:lnTo>
                    <a:pt x="582930" y="145733"/>
                  </a:lnTo>
                  <a:lnTo>
                    <a:pt x="573500" y="148733"/>
                  </a:lnTo>
                  <a:lnTo>
                    <a:pt x="579930" y="157734"/>
                  </a:lnTo>
                  <a:lnTo>
                    <a:pt x="588074" y="156877"/>
                  </a:lnTo>
                  <a:lnTo>
                    <a:pt x="580358" y="167593"/>
                  </a:lnTo>
                  <a:lnTo>
                    <a:pt x="581644" y="188166"/>
                  </a:lnTo>
                  <a:lnTo>
                    <a:pt x="577786" y="191167"/>
                  </a:lnTo>
                  <a:lnTo>
                    <a:pt x="587216" y="206169"/>
                  </a:lnTo>
                  <a:lnTo>
                    <a:pt x="593646" y="207026"/>
                  </a:lnTo>
                  <a:lnTo>
                    <a:pt x="594074" y="219885"/>
                  </a:lnTo>
                  <a:lnTo>
                    <a:pt x="603075" y="220313"/>
                  </a:lnTo>
                  <a:lnTo>
                    <a:pt x="600932" y="225885"/>
                  </a:lnTo>
                  <a:lnTo>
                    <a:pt x="588074" y="228029"/>
                  </a:lnTo>
                  <a:lnTo>
                    <a:pt x="583787" y="243888"/>
                  </a:lnTo>
                  <a:lnTo>
                    <a:pt x="579930" y="244745"/>
                  </a:lnTo>
                  <a:lnTo>
                    <a:pt x="581216" y="251603"/>
                  </a:lnTo>
                  <a:lnTo>
                    <a:pt x="574358" y="257604"/>
                  </a:lnTo>
                  <a:lnTo>
                    <a:pt x="573500" y="267891"/>
                  </a:lnTo>
                  <a:lnTo>
                    <a:pt x="577786" y="266605"/>
                  </a:lnTo>
                  <a:lnTo>
                    <a:pt x="579501" y="271320"/>
                  </a:lnTo>
                  <a:lnTo>
                    <a:pt x="590645" y="273034"/>
                  </a:lnTo>
                  <a:lnTo>
                    <a:pt x="587216" y="279035"/>
                  </a:lnTo>
                  <a:lnTo>
                    <a:pt x="563213" y="285893"/>
                  </a:lnTo>
                  <a:lnTo>
                    <a:pt x="561927" y="291465"/>
                  </a:lnTo>
                  <a:lnTo>
                    <a:pt x="567500" y="294894"/>
                  </a:lnTo>
                  <a:lnTo>
                    <a:pt x="567071" y="309467"/>
                  </a:lnTo>
                  <a:lnTo>
                    <a:pt x="571357" y="311182"/>
                  </a:lnTo>
                  <a:lnTo>
                    <a:pt x="575643" y="299609"/>
                  </a:lnTo>
                  <a:lnTo>
                    <a:pt x="580787" y="302609"/>
                  </a:lnTo>
                  <a:lnTo>
                    <a:pt x="578215" y="297037"/>
                  </a:lnTo>
                  <a:lnTo>
                    <a:pt x="581216" y="293608"/>
                  </a:lnTo>
                  <a:lnTo>
                    <a:pt x="587645" y="297466"/>
                  </a:lnTo>
                  <a:lnTo>
                    <a:pt x="593646" y="290179"/>
                  </a:lnTo>
                  <a:lnTo>
                    <a:pt x="599218" y="294894"/>
                  </a:lnTo>
                  <a:lnTo>
                    <a:pt x="605647" y="293608"/>
                  </a:lnTo>
                  <a:lnTo>
                    <a:pt x="597075" y="285036"/>
                  </a:lnTo>
                  <a:lnTo>
                    <a:pt x="599646" y="275606"/>
                  </a:lnTo>
                  <a:lnTo>
                    <a:pt x="589359" y="268319"/>
                  </a:lnTo>
                  <a:lnTo>
                    <a:pt x="596217" y="262747"/>
                  </a:lnTo>
                  <a:lnTo>
                    <a:pt x="592788" y="258461"/>
                  </a:lnTo>
                  <a:lnTo>
                    <a:pt x="597075" y="258890"/>
                  </a:lnTo>
                  <a:lnTo>
                    <a:pt x="601361" y="246888"/>
                  </a:lnTo>
                  <a:lnTo>
                    <a:pt x="614648" y="249460"/>
                  </a:lnTo>
                  <a:lnTo>
                    <a:pt x="610791" y="263604"/>
                  </a:lnTo>
                  <a:lnTo>
                    <a:pt x="621078" y="278178"/>
                  </a:lnTo>
                  <a:lnTo>
                    <a:pt x="627936" y="279035"/>
                  </a:lnTo>
                  <a:lnTo>
                    <a:pt x="620649" y="263176"/>
                  </a:lnTo>
                  <a:lnTo>
                    <a:pt x="633079" y="253318"/>
                  </a:lnTo>
                  <a:lnTo>
                    <a:pt x="633079" y="242173"/>
                  </a:lnTo>
                  <a:lnTo>
                    <a:pt x="627936" y="234886"/>
                  </a:lnTo>
                  <a:lnTo>
                    <a:pt x="638223" y="228886"/>
                  </a:lnTo>
                  <a:lnTo>
                    <a:pt x="654510" y="231458"/>
                  </a:lnTo>
                  <a:lnTo>
                    <a:pt x="653225" y="218599"/>
                  </a:lnTo>
                  <a:lnTo>
                    <a:pt x="659225" y="221171"/>
                  </a:lnTo>
                  <a:lnTo>
                    <a:pt x="660083" y="214741"/>
                  </a:lnTo>
                  <a:lnTo>
                    <a:pt x="668226" y="218170"/>
                  </a:lnTo>
                  <a:lnTo>
                    <a:pt x="681085" y="210884"/>
                  </a:lnTo>
                  <a:lnTo>
                    <a:pt x="677228" y="206169"/>
                  </a:lnTo>
                  <a:lnTo>
                    <a:pt x="663940" y="204883"/>
                  </a:lnTo>
                  <a:lnTo>
                    <a:pt x="666083" y="199311"/>
                  </a:lnTo>
                  <a:lnTo>
                    <a:pt x="660083" y="193739"/>
                  </a:lnTo>
                  <a:lnTo>
                    <a:pt x="671227" y="189024"/>
                  </a:lnTo>
                  <a:lnTo>
                    <a:pt x="671227" y="176594"/>
                  </a:lnTo>
                  <a:lnTo>
                    <a:pt x="663511" y="173165"/>
                  </a:lnTo>
                  <a:lnTo>
                    <a:pt x="663940" y="180451"/>
                  </a:lnTo>
                  <a:lnTo>
                    <a:pt x="656225" y="177451"/>
                  </a:lnTo>
                  <a:lnTo>
                    <a:pt x="649796" y="183880"/>
                  </a:lnTo>
                  <a:lnTo>
                    <a:pt x="643795" y="180451"/>
                  </a:lnTo>
                  <a:lnTo>
                    <a:pt x="642080" y="168021"/>
                  </a:lnTo>
                  <a:lnTo>
                    <a:pt x="634794" y="166306"/>
                  </a:lnTo>
                  <a:lnTo>
                    <a:pt x="624507" y="175308"/>
                  </a:lnTo>
                  <a:lnTo>
                    <a:pt x="626650" y="162878"/>
                  </a:lnTo>
                  <a:lnTo>
                    <a:pt x="618935" y="161163"/>
                  </a:lnTo>
                  <a:lnTo>
                    <a:pt x="617649" y="151733"/>
                  </a:lnTo>
                  <a:lnTo>
                    <a:pt x="605647" y="153019"/>
                  </a:lnTo>
                  <a:lnTo>
                    <a:pt x="607362" y="144018"/>
                  </a:lnTo>
                  <a:lnTo>
                    <a:pt x="627936" y="144447"/>
                  </a:lnTo>
                  <a:lnTo>
                    <a:pt x="632222" y="149161"/>
                  </a:lnTo>
                  <a:lnTo>
                    <a:pt x="632651" y="153448"/>
                  </a:lnTo>
                  <a:lnTo>
                    <a:pt x="633508" y="153448"/>
                  </a:lnTo>
                  <a:lnTo>
                    <a:pt x="637365" y="145733"/>
                  </a:lnTo>
                  <a:lnTo>
                    <a:pt x="647652" y="142732"/>
                  </a:lnTo>
                  <a:lnTo>
                    <a:pt x="639080" y="141018"/>
                  </a:lnTo>
                  <a:lnTo>
                    <a:pt x="641223" y="133731"/>
                  </a:lnTo>
                  <a:lnTo>
                    <a:pt x="635651" y="130731"/>
                  </a:lnTo>
                  <a:lnTo>
                    <a:pt x="628793" y="135017"/>
                  </a:lnTo>
                  <a:lnTo>
                    <a:pt x="627507" y="130731"/>
                  </a:lnTo>
                  <a:lnTo>
                    <a:pt x="602647" y="128588"/>
                  </a:lnTo>
                  <a:lnTo>
                    <a:pt x="600504" y="113157"/>
                  </a:lnTo>
                  <a:lnTo>
                    <a:pt x="609505" y="114871"/>
                  </a:lnTo>
                  <a:lnTo>
                    <a:pt x="612934" y="112300"/>
                  </a:lnTo>
                  <a:lnTo>
                    <a:pt x="609505" y="107585"/>
                  </a:lnTo>
                  <a:lnTo>
                    <a:pt x="613362" y="105442"/>
                  </a:lnTo>
                  <a:lnTo>
                    <a:pt x="613791" y="111871"/>
                  </a:lnTo>
                  <a:lnTo>
                    <a:pt x="619792" y="109299"/>
                  </a:lnTo>
                  <a:lnTo>
                    <a:pt x="624507" y="102013"/>
                  </a:lnTo>
                  <a:lnTo>
                    <a:pt x="618506" y="94298"/>
                  </a:lnTo>
                  <a:lnTo>
                    <a:pt x="623221" y="91297"/>
                  </a:lnTo>
                  <a:lnTo>
                    <a:pt x="621506" y="95155"/>
                  </a:lnTo>
                  <a:lnTo>
                    <a:pt x="629221" y="107156"/>
                  </a:lnTo>
                  <a:lnTo>
                    <a:pt x="642938" y="105013"/>
                  </a:lnTo>
                  <a:lnTo>
                    <a:pt x="646795" y="98584"/>
                  </a:lnTo>
                  <a:lnTo>
                    <a:pt x="649796" y="102870"/>
                  </a:lnTo>
                  <a:lnTo>
                    <a:pt x="663940" y="102441"/>
                  </a:lnTo>
                  <a:lnTo>
                    <a:pt x="660511" y="90869"/>
                  </a:lnTo>
                  <a:lnTo>
                    <a:pt x="665226" y="91726"/>
                  </a:lnTo>
                  <a:lnTo>
                    <a:pt x="663083" y="96869"/>
                  </a:lnTo>
                  <a:lnTo>
                    <a:pt x="669512" y="96012"/>
                  </a:lnTo>
                  <a:lnTo>
                    <a:pt x="668226" y="102441"/>
                  </a:lnTo>
                  <a:lnTo>
                    <a:pt x="679799" y="102441"/>
                  </a:lnTo>
                  <a:lnTo>
                    <a:pt x="703374" y="113586"/>
                  </a:lnTo>
                  <a:lnTo>
                    <a:pt x="712375" y="108014"/>
                  </a:lnTo>
                  <a:lnTo>
                    <a:pt x="702516" y="89583"/>
                  </a:lnTo>
                  <a:lnTo>
                    <a:pt x="707660" y="93440"/>
                  </a:lnTo>
                  <a:lnTo>
                    <a:pt x="723948" y="75009"/>
                  </a:lnTo>
                  <a:lnTo>
                    <a:pt x="721805" y="67294"/>
                  </a:lnTo>
                  <a:lnTo>
                    <a:pt x="735092" y="51435"/>
                  </a:lnTo>
                  <a:lnTo>
                    <a:pt x="747093" y="52292"/>
                  </a:lnTo>
                  <a:lnTo>
                    <a:pt x="744093" y="54864"/>
                  </a:lnTo>
                  <a:lnTo>
                    <a:pt x="754809" y="60008"/>
                  </a:lnTo>
                  <a:lnTo>
                    <a:pt x="759095" y="70723"/>
                  </a:lnTo>
                  <a:lnTo>
                    <a:pt x="767667" y="78438"/>
                  </a:lnTo>
                  <a:lnTo>
                    <a:pt x="782669" y="79296"/>
                  </a:lnTo>
                  <a:lnTo>
                    <a:pt x="838819" y="113586"/>
                  </a:lnTo>
                  <a:lnTo>
                    <a:pt x="852106" y="117015"/>
                  </a:lnTo>
                  <a:lnTo>
                    <a:pt x="891540" y="116158"/>
                  </a:lnTo>
                  <a:lnTo>
                    <a:pt x="896255" y="124730"/>
                  </a:lnTo>
                  <a:lnTo>
                    <a:pt x="896255" y="120872"/>
                  </a:lnTo>
                  <a:lnTo>
                    <a:pt x="902256" y="121301"/>
                  </a:lnTo>
                  <a:lnTo>
                    <a:pt x="956691" y="140160"/>
                  </a:lnTo>
                  <a:lnTo>
                    <a:pt x="955834" y="151305"/>
                  </a:lnTo>
                  <a:lnTo>
                    <a:pt x="969121" y="173165"/>
                  </a:lnTo>
                  <a:lnTo>
                    <a:pt x="966121" y="177022"/>
                  </a:lnTo>
                  <a:lnTo>
                    <a:pt x="971264" y="189452"/>
                  </a:lnTo>
                  <a:lnTo>
                    <a:pt x="978980" y="187309"/>
                  </a:lnTo>
                  <a:lnTo>
                    <a:pt x="983266" y="215170"/>
                  </a:lnTo>
                  <a:lnTo>
                    <a:pt x="991410" y="228886"/>
                  </a:lnTo>
                  <a:lnTo>
                    <a:pt x="1020985" y="234458"/>
                  </a:lnTo>
                  <a:lnTo>
                    <a:pt x="1035129" y="228029"/>
                  </a:lnTo>
                  <a:lnTo>
                    <a:pt x="1055703" y="227171"/>
                  </a:lnTo>
                  <a:lnTo>
                    <a:pt x="1057418" y="219456"/>
                  </a:lnTo>
                  <a:lnTo>
                    <a:pt x="1065562" y="216456"/>
                  </a:lnTo>
                  <a:lnTo>
                    <a:pt x="1088708" y="213455"/>
                  </a:lnTo>
                  <a:lnTo>
                    <a:pt x="1110567" y="209598"/>
                  </a:lnTo>
                  <a:lnTo>
                    <a:pt x="1153430" y="215598"/>
                  </a:lnTo>
                  <a:lnTo>
                    <a:pt x="1189863" y="207455"/>
                  </a:lnTo>
                  <a:lnTo>
                    <a:pt x="1201007" y="194167"/>
                  </a:lnTo>
                  <a:lnTo>
                    <a:pt x="1222010" y="192024"/>
                  </a:lnTo>
                  <a:lnTo>
                    <a:pt x="1288875" y="224171"/>
                  </a:lnTo>
                  <a:lnTo>
                    <a:pt x="1300020" y="237458"/>
                  </a:lnTo>
                  <a:lnTo>
                    <a:pt x="1317165" y="242602"/>
                  </a:lnTo>
                  <a:lnTo>
                    <a:pt x="1338167" y="263176"/>
                  </a:lnTo>
                  <a:lnTo>
                    <a:pt x="1360884" y="287179"/>
                  </a:lnTo>
                  <a:lnTo>
                    <a:pt x="1360027" y="295751"/>
                  </a:lnTo>
                  <a:lnTo>
                    <a:pt x="1379315" y="303895"/>
                  </a:lnTo>
                  <a:lnTo>
                    <a:pt x="1385316" y="320183"/>
                  </a:lnTo>
                  <a:lnTo>
                    <a:pt x="1396460" y="325326"/>
                  </a:lnTo>
                  <a:lnTo>
                    <a:pt x="1402461" y="337756"/>
                  </a:lnTo>
                  <a:lnTo>
                    <a:pt x="1418749" y="351901"/>
                  </a:lnTo>
                  <a:lnTo>
                    <a:pt x="1436322" y="376333"/>
                  </a:lnTo>
                  <a:lnTo>
                    <a:pt x="1434608" y="383191"/>
                  </a:lnTo>
                  <a:lnTo>
                    <a:pt x="1426035" y="384477"/>
                  </a:lnTo>
                  <a:lnTo>
                    <a:pt x="1382316" y="381476"/>
                  </a:lnTo>
                  <a:lnTo>
                    <a:pt x="1377172" y="388334"/>
                  </a:lnTo>
                  <a:lnTo>
                    <a:pt x="1375458" y="406336"/>
                  </a:lnTo>
                  <a:lnTo>
                    <a:pt x="1354455" y="413623"/>
                  </a:lnTo>
                  <a:lnTo>
                    <a:pt x="1347168" y="437626"/>
                  </a:lnTo>
                  <a:lnTo>
                    <a:pt x="1336881" y="451771"/>
                  </a:lnTo>
                  <a:lnTo>
                    <a:pt x="1338167" y="472773"/>
                  </a:lnTo>
                  <a:lnTo>
                    <a:pt x="1319736" y="492919"/>
                  </a:lnTo>
                  <a:lnTo>
                    <a:pt x="1316736" y="503634"/>
                  </a:lnTo>
                  <a:lnTo>
                    <a:pt x="1319308" y="513921"/>
                  </a:lnTo>
                  <a:lnTo>
                    <a:pt x="1331738" y="519065"/>
                  </a:lnTo>
                  <a:lnTo>
                    <a:pt x="1339882" y="528923"/>
                  </a:lnTo>
                  <a:lnTo>
                    <a:pt x="1338167" y="545211"/>
                  </a:lnTo>
                  <a:lnTo>
                    <a:pt x="1343311" y="549926"/>
                  </a:lnTo>
                  <a:lnTo>
                    <a:pt x="1363456" y="547783"/>
                  </a:lnTo>
                  <a:lnTo>
                    <a:pt x="1369457" y="551212"/>
                  </a:lnTo>
                  <a:lnTo>
                    <a:pt x="1378887" y="562785"/>
                  </a:lnTo>
                  <a:lnTo>
                    <a:pt x="1380601" y="570929"/>
                  </a:lnTo>
                  <a:lnTo>
                    <a:pt x="1405461" y="591074"/>
                  </a:lnTo>
                  <a:lnTo>
                    <a:pt x="1395174" y="610791"/>
                  </a:lnTo>
                  <a:lnTo>
                    <a:pt x="1392174" y="650224"/>
                  </a:lnTo>
                  <a:lnTo>
                    <a:pt x="1391317" y="674656"/>
                  </a:lnTo>
                  <a:lnTo>
                    <a:pt x="1381458" y="691372"/>
                  </a:lnTo>
                  <a:lnTo>
                    <a:pt x="1360456" y="706803"/>
                  </a:lnTo>
                  <a:lnTo>
                    <a:pt x="1345883" y="707231"/>
                  </a:lnTo>
                  <a:lnTo>
                    <a:pt x="1333024" y="713661"/>
                  </a:lnTo>
                  <a:lnTo>
                    <a:pt x="1328309" y="732520"/>
                  </a:lnTo>
                  <a:lnTo>
                    <a:pt x="1335167" y="748808"/>
                  </a:lnTo>
                  <a:lnTo>
                    <a:pt x="1333024" y="754809"/>
                  </a:lnTo>
                  <a:lnTo>
                    <a:pt x="1325737" y="759095"/>
                  </a:lnTo>
                  <a:lnTo>
                    <a:pt x="1327452" y="783098"/>
                  </a:lnTo>
                  <a:lnTo>
                    <a:pt x="1313736" y="813102"/>
                  </a:lnTo>
                  <a:lnTo>
                    <a:pt x="1315879" y="827246"/>
                  </a:lnTo>
                  <a:lnTo>
                    <a:pt x="1334738" y="850821"/>
                  </a:lnTo>
                  <a:lnTo>
                    <a:pt x="1339882" y="875681"/>
                  </a:lnTo>
                  <a:lnTo>
                    <a:pt x="1368600" y="901827"/>
                  </a:lnTo>
                  <a:lnTo>
                    <a:pt x="1387459" y="882968"/>
                  </a:lnTo>
                  <a:lnTo>
                    <a:pt x="1392603" y="849535"/>
                  </a:lnTo>
                  <a:lnTo>
                    <a:pt x="1396460" y="844391"/>
                  </a:lnTo>
                  <a:lnTo>
                    <a:pt x="1411462" y="852535"/>
                  </a:lnTo>
                  <a:lnTo>
                    <a:pt x="1409319" y="878253"/>
                  </a:lnTo>
                  <a:lnTo>
                    <a:pt x="1412748" y="883825"/>
                  </a:lnTo>
                  <a:lnTo>
                    <a:pt x="1447038" y="918543"/>
                  </a:lnTo>
                  <a:lnTo>
                    <a:pt x="1459468" y="920686"/>
                  </a:lnTo>
                  <a:lnTo>
                    <a:pt x="1473613" y="902256"/>
                  </a:lnTo>
                  <a:lnTo>
                    <a:pt x="1497616" y="896684"/>
                  </a:lnTo>
                  <a:lnTo>
                    <a:pt x="1507474" y="901398"/>
                  </a:lnTo>
                  <a:lnTo>
                    <a:pt x="1525048" y="900113"/>
                  </a:lnTo>
                  <a:lnTo>
                    <a:pt x="1542622" y="909971"/>
                  </a:lnTo>
                  <a:lnTo>
                    <a:pt x="1558052" y="908685"/>
                  </a:lnTo>
                  <a:lnTo>
                    <a:pt x="1573911" y="924973"/>
                  </a:lnTo>
                  <a:lnTo>
                    <a:pt x="1574340" y="970836"/>
                  </a:lnTo>
                  <a:lnTo>
                    <a:pt x="1570053" y="985409"/>
                  </a:lnTo>
                  <a:lnTo>
                    <a:pt x="1573054" y="995267"/>
                  </a:lnTo>
                  <a:lnTo>
                    <a:pt x="1576912" y="1004268"/>
                  </a:lnTo>
                  <a:lnTo>
                    <a:pt x="1594485" y="1017984"/>
                  </a:lnTo>
                  <a:lnTo>
                    <a:pt x="1604343" y="1046274"/>
                  </a:lnTo>
                  <a:lnTo>
                    <a:pt x="1602200" y="1053560"/>
                  </a:lnTo>
                  <a:lnTo>
                    <a:pt x="1610344" y="1067705"/>
                  </a:lnTo>
                  <a:lnTo>
                    <a:pt x="1627060" y="1085707"/>
                  </a:lnTo>
                  <a:lnTo>
                    <a:pt x="1638633" y="1077563"/>
                  </a:lnTo>
                  <a:lnTo>
                    <a:pt x="1634347" y="1107996"/>
                  </a:lnTo>
                  <a:lnTo>
                    <a:pt x="1611630" y="1122998"/>
                  </a:lnTo>
                  <a:lnTo>
                    <a:pt x="1560195" y="1120854"/>
                  </a:lnTo>
                  <a:lnTo>
                    <a:pt x="1549908" y="1095566"/>
                  </a:lnTo>
                  <a:lnTo>
                    <a:pt x="1519904" y="1104567"/>
                  </a:lnTo>
                  <a:lnTo>
                    <a:pt x="1491186" y="1107567"/>
                  </a:lnTo>
                  <a:lnTo>
                    <a:pt x="1447038" y="1084421"/>
                  </a:lnTo>
                  <a:lnTo>
                    <a:pt x="1432465" y="1076706"/>
                  </a:lnTo>
                  <a:lnTo>
                    <a:pt x="1414891" y="1031272"/>
                  </a:lnTo>
                  <a:lnTo>
                    <a:pt x="1409748" y="1023985"/>
                  </a:lnTo>
                  <a:lnTo>
                    <a:pt x="1399889" y="1010698"/>
                  </a:lnTo>
                  <a:lnTo>
                    <a:pt x="1373743" y="975979"/>
                  </a:lnTo>
                  <a:lnTo>
                    <a:pt x="1366885" y="971693"/>
                  </a:lnTo>
                  <a:lnTo>
                    <a:pt x="1350597" y="977694"/>
                  </a:lnTo>
                  <a:lnTo>
                    <a:pt x="1343311" y="982409"/>
                  </a:lnTo>
                  <a:lnTo>
                    <a:pt x="1326594" y="989266"/>
                  </a:lnTo>
                  <a:lnTo>
                    <a:pt x="1314164" y="994410"/>
                  </a:lnTo>
                  <a:lnTo>
                    <a:pt x="1303449" y="1009412"/>
                  </a:lnTo>
                  <a:lnTo>
                    <a:pt x="1294019" y="1008983"/>
                  </a:lnTo>
                  <a:lnTo>
                    <a:pt x="1288447" y="1002983"/>
                  </a:lnTo>
                  <a:lnTo>
                    <a:pt x="1282017" y="1001697"/>
                  </a:lnTo>
                  <a:lnTo>
                    <a:pt x="1270873" y="1006840"/>
                  </a:lnTo>
                  <a:lnTo>
                    <a:pt x="1252871" y="1011555"/>
                  </a:lnTo>
                  <a:lnTo>
                    <a:pt x="1246442" y="1017984"/>
                  </a:lnTo>
                  <a:lnTo>
                    <a:pt x="1234440" y="1019699"/>
                  </a:lnTo>
                  <a:lnTo>
                    <a:pt x="1228011" y="1017984"/>
                  </a:lnTo>
                  <a:lnTo>
                    <a:pt x="1223296" y="1030843"/>
                  </a:lnTo>
                  <a:lnTo>
                    <a:pt x="1192863" y="1029557"/>
                  </a:lnTo>
                  <a:lnTo>
                    <a:pt x="1163717" y="1019270"/>
                  </a:lnTo>
                  <a:lnTo>
                    <a:pt x="1148715" y="969121"/>
                  </a:lnTo>
                  <a:lnTo>
                    <a:pt x="1144000" y="965264"/>
                  </a:lnTo>
                  <a:lnTo>
                    <a:pt x="1128570" y="964406"/>
                  </a:lnTo>
                  <a:lnTo>
                    <a:pt x="1113568" y="953262"/>
                  </a:lnTo>
                  <a:lnTo>
                    <a:pt x="1077135" y="939546"/>
                  </a:lnTo>
                  <a:lnTo>
                    <a:pt x="1052274" y="954976"/>
                  </a:lnTo>
                  <a:lnTo>
                    <a:pt x="1033844" y="957548"/>
                  </a:lnTo>
                  <a:lnTo>
                    <a:pt x="1025271" y="971693"/>
                  </a:lnTo>
                  <a:lnTo>
                    <a:pt x="1016270" y="1009841"/>
                  </a:lnTo>
                  <a:lnTo>
                    <a:pt x="1023128" y="1011555"/>
                  </a:lnTo>
                  <a:lnTo>
                    <a:pt x="1019699" y="1018842"/>
                  </a:lnTo>
                  <a:lnTo>
                    <a:pt x="1010269" y="1034272"/>
                  </a:lnTo>
                  <a:lnTo>
                    <a:pt x="982837" y="1047131"/>
                  </a:lnTo>
                  <a:lnTo>
                    <a:pt x="975551" y="1058704"/>
                  </a:lnTo>
                  <a:lnTo>
                    <a:pt x="950262" y="1059133"/>
                  </a:lnTo>
                  <a:lnTo>
                    <a:pt x="917686" y="1077135"/>
                  </a:lnTo>
                  <a:lnTo>
                    <a:pt x="904827" y="1094280"/>
                  </a:lnTo>
                  <a:lnTo>
                    <a:pt x="868823" y="1085279"/>
                  </a:lnTo>
                  <a:lnTo>
                    <a:pt x="858107" y="1089993"/>
                  </a:lnTo>
                  <a:lnTo>
                    <a:pt x="852964" y="1083993"/>
                  </a:lnTo>
                  <a:lnTo>
                    <a:pt x="856821" y="1074992"/>
                  </a:lnTo>
                  <a:lnTo>
                    <a:pt x="852964" y="1065990"/>
                  </a:lnTo>
                  <a:lnTo>
                    <a:pt x="859393" y="1062133"/>
                  </a:lnTo>
                  <a:lnTo>
                    <a:pt x="840534" y="1040273"/>
                  </a:lnTo>
                  <a:lnTo>
                    <a:pt x="831533" y="1040701"/>
                  </a:lnTo>
                  <a:lnTo>
                    <a:pt x="829389" y="1017127"/>
                  </a:lnTo>
                  <a:lnTo>
                    <a:pt x="820388" y="1018842"/>
                  </a:lnTo>
                  <a:lnTo>
                    <a:pt x="826389" y="1010269"/>
                  </a:lnTo>
                  <a:lnTo>
                    <a:pt x="832390" y="1013698"/>
                  </a:lnTo>
                  <a:lnTo>
                    <a:pt x="840105" y="1008983"/>
                  </a:lnTo>
                  <a:lnTo>
                    <a:pt x="841391" y="1002554"/>
                  </a:lnTo>
                  <a:lnTo>
                    <a:pt x="831104" y="1005126"/>
                  </a:lnTo>
                  <a:lnTo>
                    <a:pt x="831533" y="998268"/>
                  </a:lnTo>
                  <a:lnTo>
                    <a:pt x="822960" y="993982"/>
                  </a:lnTo>
                  <a:lnTo>
                    <a:pt x="816102" y="999982"/>
                  </a:lnTo>
                  <a:lnTo>
                    <a:pt x="804958" y="975122"/>
                  </a:lnTo>
                  <a:lnTo>
                    <a:pt x="783526" y="956691"/>
                  </a:lnTo>
                  <a:lnTo>
                    <a:pt x="780955" y="963549"/>
                  </a:lnTo>
                  <a:lnTo>
                    <a:pt x="777097" y="961835"/>
                  </a:lnTo>
                  <a:lnTo>
                    <a:pt x="771954" y="968264"/>
                  </a:lnTo>
                  <a:lnTo>
                    <a:pt x="764238" y="952405"/>
                  </a:lnTo>
                  <a:lnTo>
                    <a:pt x="742379" y="944261"/>
                  </a:lnTo>
                  <a:lnTo>
                    <a:pt x="732520" y="947261"/>
                  </a:lnTo>
                  <a:lnTo>
                    <a:pt x="728663" y="954119"/>
                  </a:lnTo>
                  <a:lnTo>
                    <a:pt x="729948" y="966978"/>
                  </a:lnTo>
                  <a:lnTo>
                    <a:pt x="720947" y="958834"/>
                  </a:lnTo>
                  <a:lnTo>
                    <a:pt x="721376" y="935688"/>
                  </a:lnTo>
                  <a:lnTo>
                    <a:pt x="728234" y="939546"/>
                  </a:lnTo>
                  <a:lnTo>
                    <a:pt x="741093" y="937831"/>
                  </a:lnTo>
                  <a:lnTo>
                    <a:pt x="747522" y="929688"/>
                  </a:lnTo>
                  <a:lnTo>
                    <a:pt x="746236" y="911257"/>
                  </a:lnTo>
                  <a:lnTo>
                    <a:pt x="759095" y="897541"/>
                  </a:lnTo>
                  <a:lnTo>
                    <a:pt x="758238" y="887683"/>
                  </a:lnTo>
                  <a:lnTo>
                    <a:pt x="751380" y="878681"/>
                  </a:lnTo>
                  <a:lnTo>
                    <a:pt x="752237" y="866251"/>
                  </a:lnTo>
                  <a:lnTo>
                    <a:pt x="748379" y="864537"/>
                  </a:lnTo>
                  <a:lnTo>
                    <a:pt x="757380" y="853393"/>
                  </a:lnTo>
                  <a:lnTo>
                    <a:pt x="760381" y="838819"/>
                  </a:lnTo>
                  <a:lnTo>
                    <a:pt x="766810" y="836248"/>
                  </a:lnTo>
                  <a:lnTo>
                    <a:pt x="760809" y="822103"/>
                  </a:lnTo>
                  <a:lnTo>
                    <a:pt x="755666" y="822960"/>
                  </a:lnTo>
                  <a:lnTo>
                    <a:pt x="759952" y="820388"/>
                  </a:lnTo>
                  <a:lnTo>
                    <a:pt x="750094" y="801529"/>
                  </a:lnTo>
                  <a:lnTo>
                    <a:pt x="742379" y="802386"/>
                  </a:lnTo>
                  <a:lnTo>
                    <a:pt x="738950" y="788670"/>
                  </a:lnTo>
                  <a:lnTo>
                    <a:pt x="729091" y="775383"/>
                  </a:lnTo>
                  <a:lnTo>
                    <a:pt x="732949" y="771097"/>
                  </a:lnTo>
                  <a:lnTo>
                    <a:pt x="739807" y="774525"/>
                  </a:lnTo>
                  <a:lnTo>
                    <a:pt x="744950" y="768096"/>
                  </a:lnTo>
                  <a:lnTo>
                    <a:pt x="763810" y="761667"/>
                  </a:lnTo>
                  <a:lnTo>
                    <a:pt x="765524" y="755237"/>
                  </a:lnTo>
                  <a:lnTo>
                    <a:pt x="775811" y="750951"/>
                  </a:lnTo>
                  <a:lnTo>
                    <a:pt x="792956" y="752237"/>
                  </a:lnTo>
                  <a:lnTo>
                    <a:pt x="797243" y="756523"/>
                  </a:lnTo>
                  <a:lnTo>
                    <a:pt x="798100" y="756095"/>
                  </a:lnTo>
                  <a:lnTo>
                    <a:pt x="790813" y="750523"/>
                  </a:lnTo>
                  <a:lnTo>
                    <a:pt x="765524" y="747093"/>
                  </a:lnTo>
                  <a:lnTo>
                    <a:pt x="738092" y="720947"/>
                  </a:lnTo>
                  <a:lnTo>
                    <a:pt x="714518" y="719233"/>
                  </a:lnTo>
                  <a:lnTo>
                    <a:pt x="718376" y="692229"/>
                  </a:lnTo>
                  <a:lnTo>
                    <a:pt x="724376" y="680656"/>
                  </a:lnTo>
                  <a:lnTo>
                    <a:pt x="729520" y="681514"/>
                  </a:lnTo>
                  <a:lnTo>
                    <a:pt x="726091" y="676370"/>
                  </a:lnTo>
                  <a:lnTo>
                    <a:pt x="734235" y="675084"/>
                  </a:lnTo>
                  <a:lnTo>
                    <a:pt x="743664" y="664369"/>
                  </a:lnTo>
                  <a:lnTo>
                    <a:pt x="756523" y="663083"/>
                  </a:lnTo>
                  <a:lnTo>
                    <a:pt x="762095" y="652796"/>
                  </a:lnTo>
                  <a:lnTo>
                    <a:pt x="781812" y="651510"/>
                  </a:lnTo>
                  <a:lnTo>
                    <a:pt x="787813" y="628364"/>
                  </a:lnTo>
                  <a:lnTo>
                    <a:pt x="802815" y="634794"/>
                  </a:lnTo>
                  <a:lnTo>
                    <a:pt x="810530" y="632651"/>
                  </a:lnTo>
                  <a:lnTo>
                    <a:pt x="819531" y="621506"/>
                  </a:lnTo>
                  <a:lnTo>
                    <a:pt x="800243" y="628793"/>
                  </a:lnTo>
                  <a:lnTo>
                    <a:pt x="788241" y="621078"/>
                  </a:lnTo>
                  <a:lnTo>
                    <a:pt x="783526" y="624507"/>
                  </a:lnTo>
                  <a:lnTo>
                    <a:pt x="780098" y="619792"/>
                  </a:lnTo>
                  <a:lnTo>
                    <a:pt x="778812" y="626221"/>
                  </a:lnTo>
                  <a:lnTo>
                    <a:pt x="761238" y="637365"/>
                  </a:lnTo>
                  <a:lnTo>
                    <a:pt x="758666" y="647224"/>
                  </a:lnTo>
                  <a:lnTo>
                    <a:pt x="751808" y="647653"/>
                  </a:lnTo>
                  <a:lnTo>
                    <a:pt x="749236" y="659225"/>
                  </a:lnTo>
                  <a:lnTo>
                    <a:pt x="730377" y="670798"/>
                  </a:lnTo>
                  <a:lnTo>
                    <a:pt x="726519" y="669512"/>
                  </a:lnTo>
                  <a:lnTo>
                    <a:pt x="729520" y="659654"/>
                  </a:lnTo>
                  <a:lnTo>
                    <a:pt x="717518" y="650653"/>
                  </a:lnTo>
                  <a:lnTo>
                    <a:pt x="722233" y="634365"/>
                  </a:lnTo>
                  <a:lnTo>
                    <a:pt x="714946" y="625793"/>
                  </a:lnTo>
                  <a:lnTo>
                    <a:pt x="717090" y="597503"/>
                  </a:lnTo>
                  <a:lnTo>
                    <a:pt x="723090" y="595360"/>
                  </a:lnTo>
                  <a:lnTo>
                    <a:pt x="725234" y="587216"/>
                  </a:lnTo>
                  <a:lnTo>
                    <a:pt x="734235" y="579930"/>
                  </a:lnTo>
                  <a:lnTo>
                    <a:pt x="750094" y="585073"/>
                  </a:lnTo>
                  <a:lnTo>
                    <a:pt x="764238" y="600504"/>
                  </a:lnTo>
                  <a:lnTo>
                    <a:pt x="777526" y="599218"/>
                  </a:lnTo>
                  <a:lnTo>
                    <a:pt x="779240" y="594074"/>
                  </a:lnTo>
                  <a:lnTo>
                    <a:pt x="774525" y="599218"/>
                  </a:lnTo>
                  <a:lnTo>
                    <a:pt x="766810" y="597503"/>
                  </a:lnTo>
                  <a:lnTo>
                    <a:pt x="755666" y="585930"/>
                  </a:lnTo>
                  <a:lnTo>
                    <a:pt x="741093" y="581644"/>
                  </a:lnTo>
                  <a:lnTo>
                    <a:pt x="734663" y="573500"/>
                  </a:lnTo>
                  <a:lnTo>
                    <a:pt x="722233" y="584216"/>
                  </a:lnTo>
                  <a:lnTo>
                    <a:pt x="720090" y="575643"/>
                  </a:lnTo>
                  <a:lnTo>
                    <a:pt x="702516" y="559784"/>
                  </a:lnTo>
                  <a:lnTo>
                    <a:pt x="708517" y="545640"/>
                  </a:lnTo>
                  <a:lnTo>
                    <a:pt x="696516" y="510921"/>
                  </a:lnTo>
                  <a:lnTo>
                    <a:pt x="672513" y="500634"/>
                  </a:lnTo>
                  <a:lnTo>
                    <a:pt x="663083" y="501063"/>
                  </a:lnTo>
                  <a:lnTo>
                    <a:pt x="664369" y="491633"/>
                  </a:lnTo>
                  <a:lnTo>
                    <a:pt x="655796" y="488633"/>
                  </a:lnTo>
                  <a:lnTo>
                    <a:pt x="634365" y="486489"/>
                  </a:lnTo>
                  <a:lnTo>
                    <a:pt x="635222" y="487347"/>
                  </a:lnTo>
                  <a:lnTo>
                    <a:pt x="633079" y="489061"/>
                  </a:lnTo>
                  <a:lnTo>
                    <a:pt x="632651" y="487347"/>
                  </a:lnTo>
                  <a:lnTo>
                    <a:pt x="633936" y="486489"/>
                  </a:lnTo>
                  <a:close/>
                  <a:moveTo>
                    <a:pt x="779240" y="45434"/>
                  </a:moveTo>
                  <a:lnTo>
                    <a:pt x="782669" y="56150"/>
                  </a:lnTo>
                  <a:lnTo>
                    <a:pt x="774954" y="65151"/>
                  </a:lnTo>
                  <a:lnTo>
                    <a:pt x="779669" y="53578"/>
                  </a:lnTo>
                  <a:lnTo>
                    <a:pt x="779240" y="45434"/>
                  </a:lnTo>
                  <a:close/>
                  <a:moveTo>
                    <a:pt x="776669" y="632651"/>
                  </a:moveTo>
                  <a:lnTo>
                    <a:pt x="776240" y="644223"/>
                  </a:lnTo>
                  <a:lnTo>
                    <a:pt x="771954" y="648081"/>
                  </a:lnTo>
                  <a:lnTo>
                    <a:pt x="769382" y="638651"/>
                  </a:lnTo>
                  <a:lnTo>
                    <a:pt x="776669" y="632651"/>
                  </a:lnTo>
                  <a:close/>
                  <a:moveTo>
                    <a:pt x="768953" y="1047560"/>
                  </a:moveTo>
                  <a:lnTo>
                    <a:pt x="772811" y="1055703"/>
                  </a:lnTo>
                  <a:lnTo>
                    <a:pt x="770239" y="1062990"/>
                  </a:lnTo>
                  <a:lnTo>
                    <a:pt x="757809" y="1058275"/>
                  </a:lnTo>
                  <a:lnTo>
                    <a:pt x="761667" y="1050131"/>
                  </a:lnTo>
                  <a:lnTo>
                    <a:pt x="768953" y="1047560"/>
                  </a:lnTo>
                  <a:close/>
                  <a:moveTo>
                    <a:pt x="765096" y="2572"/>
                  </a:moveTo>
                  <a:lnTo>
                    <a:pt x="770668" y="8573"/>
                  </a:lnTo>
                  <a:lnTo>
                    <a:pt x="768096" y="24432"/>
                  </a:lnTo>
                  <a:lnTo>
                    <a:pt x="766381" y="24003"/>
                  </a:lnTo>
                  <a:lnTo>
                    <a:pt x="765096" y="2572"/>
                  </a:lnTo>
                  <a:close/>
                  <a:moveTo>
                    <a:pt x="699516" y="73295"/>
                  </a:moveTo>
                  <a:lnTo>
                    <a:pt x="702945" y="77153"/>
                  </a:lnTo>
                  <a:lnTo>
                    <a:pt x="699945" y="83582"/>
                  </a:lnTo>
                  <a:lnTo>
                    <a:pt x="689229" y="80153"/>
                  </a:lnTo>
                  <a:lnTo>
                    <a:pt x="699516" y="73295"/>
                  </a:lnTo>
                  <a:close/>
                  <a:moveTo>
                    <a:pt x="697801" y="12001"/>
                  </a:moveTo>
                  <a:lnTo>
                    <a:pt x="700802" y="20145"/>
                  </a:lnTo>
                  <a:lnTo>
                    <a:pt x="697373" y="22289"/>
                  </a:lnTo>
                  <a:lnTo>
                    <a:pt x="694801" y="16716"/>
                  </a:lnTo>
                  <a:lnTo>
                    <a:pt x="697801" y="12001"/>
                  </a:lnTo>
                  <a:close/>
                  <a:moveTo>
                    <a:pt x="696944" y="89583"/>
                  </a:moveTo>
                  <a:lnTo>
                    <a:pt x="700373" y="97726"/>
                  </a:lnTo>
                  <a:lnTo>
                    <a:pt x="699087" y="101584"/>
                  </a:lnTo>
                  <a:lnTo>
                    <a:pt x="694373" y="90869"/>
                  </a:lnTo>
                  <a:lnTo>
                    <a:pt x="696944" y="89583"/>
                  </a:lnTo>
                  <a:close/>
                  <a:moveTo>
                    <a:pt x="680228" y="51006"/>
                  </a:moveTo>
                  <a:lnTo>
                    <a:pt x="687086" y="56150"/>
                  </a:lnTo>
                  <a:lnTo>
                    <a:pt x="693515" y="54864"/>
                  </a:lnTo>
                  <a:lnTo>
                    <a:pt x="697801" y="61293"/>
                  </a:lnTo>
                  <a:lnTo>
                    <a:pt x="697373" y="72009"/>
                  </a:lnTo>
                  <a:lnTo>
                    <a:pt x="674227" y="74152"/>
                  </a:lnTo>
                  <a:lnTo>
                    <a:pt x="676799" y="66008"/>
                  </a:lnTo>
                  <a:lnTo>
                    <a:pt x="672084" y="53150"/>
                  </a:lnTo>
                  <a:lnTo>
                    <a:pt x="680228" y="51006"/>
                  </a:lnTo>
                  <a:close/>
                  <a:moveTo>
                    <a:pt x="675084" y="715375"/>
                  </a:moveTo>
                  <a:lnTo>
                    <a:pt x="677228" y="724376"/>
                  </a:lnTo>
                  <a:lnTo>
                    <a:pt x="681942" y="726091"/>
                  </a:lnTo>
                  <a:lnTo>
                    <a:pt x="675513" y="732520"/>
                  </a:lnTo>
                  <a:lnTo>
                    <a:pt x="686657" y="739807"/>
                  </a:lnTo>
                  <a:lnTo>
                    <a:pt x="696944" y="737664"/>
                  </a:lnTo>
                  <a:lnTo>
                    <a:pt x="696944" y="746665"/>
                  </a:lnTo>
                  <a:lnTo>
                    <a:pt x="692658" y="743236"/>
                  </a:lnTo>
                  <a:lnTo>
                    <a:pt x="684514" y="745379"/>
                  </a:lnTo>
                  <a:lnTo>
                    <a:pt x="683657" y="740235"/>
                  </a:lnTo>
                  <a:lnTo>
                    <a:pt x="673799" y="737235"/>
                  </a:lnTo>
                  <a:lnTo>
                    <a:pt x="656225" y="736378"/>
                  </a:lnTo>
                  <a:lnTo>
                    <a:pt x="652796" y="731663"/>
                  </a:lnTo>
                  <a:lnTo>
                    <a:pt x="643366" y="735092"/>
                  </a:lnTo>
                  <a:lnTo>
                    <a:pt x="637365" y="732949"/>
                  </a:lnTo>
                  <a:lnTo>
                    <a:pt x="638651" y="720090"/>
                  </a:lnTo>
                  <a:lnTo>
                    <a:pt x="648081" y="718804"/>
                  </a:lnTo>
                  <a:lnTo>
                    <a:pt x="664369" y="731234"/>
                  </a:lnTo>
                  <a:lnTo>
                    <a:pt x="660083" y="719233"/>
                  </a:lnTo>
                  <a:lnTo>
                    <a:pt x="663083" y="723090"/>
                  </a:lnTo>
                  <a:lnTo>
                    <a:pt x="663083" y="717518"/>
                  </a:lnTo>
                  <a:lnTo>
                    <a:pt x="675084" y="715375"/>
                  </a:lnTo>
                  <a:close/>
                  <a:moveTo>
                    <a:pt x="686657" y="711089"/>
                  </a:moveTo>
                  <a:lnTo>
                    <a:pt x="687943" y="717518"/>
                  </a:lnTo>
                  <a:lnTo>
                    <a:pt x="693944" y="723090"/>
                  </a:lnTo>
                  <a:lnTo>
                    <a:pt x="681942" y="721805"/>
                  </a:lnTo>
                  <a:lnTo>
                    <a:pt x="681085" y="713661"/>
                  </a:lnTo>
                  <a:lnTo>
                    <a:pt x="686657" y="711089"/>
                  </a:lnTo>
                  <a:close/>
                  <a:moveTo>
                    <a:pt x="675942" y="1006411"/>
                  </a:moveTo>
                  <a:lnTo>
                    <a:pt x="684086" y="1012841"/>
                  </a:lnTo>
                  <a:lnTo>
                    <a:pt x="680656" y="1014127"/>
                  </a:lnTo>
                  <a:lnTo>
                    <a:pt x="684086" y="1014127"/>
                  </a:lnTo>
                  <a:lnTo>
                    <a:pt x="682800" y="1018842"/>
                  </a:lnTo>
                  <a:lnTo>
                    <a:pt x="670798" y="1013698"/>
                  </a:lnTo>
                  <a:lnTo>
                    <a:pt x="669941" y="1008983"/>
                  </a:lnTo>
                  <a:lnTo>
                    <a:pt x="675942" y="1006411"/>
                  </a:lnTo>
                  <a:close/>
                  <a:moveTo>
                    <a:pt x="618935" y="488204"/>
                  </a:moveTo>
                  <a:lnTo>
                    <a:pt x="626650" y="494633"/>
                  </a:lnTo>
                  <a:lnTo>
                    <a:pt x="625793" y="504063"/>
                  </a:lnTo>
                  <a:lnTo>
                    <a:pt x="632651" y="509635"/>
                  </a:lnTo>
                  <a:lnTo>
                    <a:pt x="630507" y="516065"/>
                  </a:lnTo>
                  <a:lnTo>
                    <a:pt x="634365" y="516493"/>
                  </a:lnTo>
                  <a:lnTo>
                    <a:pt x="633936" y="525923"/>
                  </a:lnTo>
                  <a:lnTo>
                    <a:pt x="622364" y="529781"/>
                  </a:lnTo>
                  <a:lnTo>
                    <a:pt x="621078" y="534067"/>
                  </a:lnTo>
                  <a:lnTo>
                    <a:pt x="633079" y="540068"/>
                  </a:lnTo>
                  <a:lnTo>
                    <a:pt x="633936" y="567071"/>
                  </a:lnTo>
                  <a:lnTo>
                    <a:pt x="642080" y="578644"/>
                  </a:lnTo>
                  <a:lnTo>
                    <a:pt x="641223" y="583359"/>
                  </a:lnTo>
                  <a:lnTo>
                    <a:pt x="635222" y="585930"/>
                  </a:lnTo>
                  <a:lnTo>
                    <a:pt x="647224" y="588502"/>
                  </a:lnTo>
                  <a:lnTo>
                    <a:pt x="645509" y="594074"/>
                  </a:lnTo>
                  <a:lnTo>
                    <a:pt x="649796" y="592360"/>
                  </a:lnTo>
                  <a:lnTo>
                    <a:pt x="653653" y="596218"/>
                  </a:lnTo>
                  <a:lnTo>
                    <a:pt x="655368" y="605647"/>
                  </a:lnTo>
                  <a:lnTo>
                    <a:pt x="650653" y="613363"/>
                  </a:lnTo>
                  <a:lnTo>
                    <a:pt x="656654" y="615077"/>
                  </a:lnTo>
                  <a:lnTo>
                    <a:pt x="660083" y="610362"/>
                  </a:lnTo>
                  <a:lnTo>
                    <a:pt x="658368" y="625793"/>
                  </a:lnTo>
                  <a:lnTo>
                    <a:pt x="665655" y="637794"/>
                  </a:lnTo>
                  <a:lnTo>
                    <a:pt x="657082" y="649796"/>
                  </a:lnTo>
                  <a:lnTo>
                    <a:pt x="663940" y="651510"/>
                  </a:lnTo>
                  <a:lnTo>
                    <a:pt x="669512" y="663511"/>
                  </a:lnTo>
                  <a:lnTo>
                    <a:pt x="676799" y="664369"/>
                  </a:lnTo>
                  <a:lnTo>
                    <a:pt x="673370" y="669512"/>
                  </a:lnTo>
                  <a:lnTo>
                    <a:pt x="678942" y="682371"/>
                  </a:lnTo>
                  <a:lnTo>
                    <a:pt x="667798" y="690944"/>
                  </a:lnTo>
                  <a:lnTo>
                    <a:pt x="672513" y="695230"/>
                  </a:lnTo>
                  <a:lnTo>
                    <a:pt x="672513" y="702088"/>
                  </a:lnTo>
                  <a:lnTo>
                    <a:pt x="665655" y="703374"/>
                  </a:lnTo>
                  <a:lnTo>
                    <a:pt x="664369" y="695658"/>
                  </a:lnTo>
                  <a:lnTo>
                    <a:pt x="660511" y="698230"/>
                  </a:lnTo>
                  <a:lnTo>
                    <a:pt x="659225" y="688372"/>
                  </a:lnTo>
                  <a:lnTo>
                    <a:pt x="648938" y="687943"/>
                  </a:lnTo>
                  <a:lnTo>
                    <a:pt x="652367" y="681943"/>
                  </a:lnTo>
                  <a:lnTo>
                    <a:pt x="636080" y="681514"/>
                  </a:lnTo>
                  <a:lnTo>
                    <a:pt x="635651" y="686657"/>
                  </a:lnTo>
                  <a:lnTo>
                    <a:pt x="628793" y="690515"/>
                  </a:lnTo>
                  <a:lnTo>
                    <a:pt x="624507" y="684514"/>
                  </a:lnTo>
                  <a:lnTo>
                    <a:pt x="620220" y="685800"/>
                  </a:lnTo>
                  <a:lnTo>
                    <a:pt x="619363" y="677656"/>
                  </a:lnTo>
                  <a:lnTo>
                    <a:pt x="612076" y="676370"/>
                  </a:lnTo>
                  <a:lnTo>
                    <a:pt x="620649" y="660940"/>
                  </a:lnTo>
                  <a:lnTo>
                    <a:pt x="597503" y="664369"/>
                  </a:lnTo>
                  <a:lnTo>
                    <a:pt x="600075" y="661368"/>
                  </a:lnTo>
                  <a:lnTo>
                    <a:pt x="597075" y="645081"/>
                  </a:lnTo>
                  <a:lnTo>
                    <a:pt x="603504" y="630508"/>
                  </a:lnTo>
                  <a:lnTo>
                    <a:pt x="592360" y="633508"/>
                  </a:lnTo>
                  <a:lnTo>
                    <a:pt x="598789" y="627078"/>
                  </a:lnTo>
                  <a:lnTo>
                    <a:pt x="601361" y="609505"/>
                  </a:lnTo>
                  <a:lnTo>
                    <a:pt x="600932" y="604361"/>
                  </a:lnTo>
                  <a:lnTo>
                    <a:pt x="596217" y="601790"/>
                  </a:lnTo>
                  <a:lnTo>
                    <a:pt x="598789" y="594074"/>
                  </a:lnTo>
                  <a:lnTo>
                    <a:pt x="594074" y="592360"/>
                  </a:lnTo>
                  <a:lnTo>
                    <a:pt x="593646" y="583359"/>
                  </a:lnTo>
                  <a:lnTo>
                    <a:pt x="597503" y="576072"/>
                  </a:lnTo>
                  <a:lnTo>
                    <a:pt x="593646" y="565357"/>
                  </a:lnTo>
                  <a:lnTo>
                    <a:pt x="598789" y="547783"/>
                  </a:lnTo>
                  <a:lnTo>
                    <a:pt x="593646" y="546926"/>
                  </a:lnTo>
                  <a:lnTo>
                    <a:pt x="583359" y="533638"/>
                  </a:lnTo>
                  <a:lnTo>
                    <a:pt x="583787" y="518208"/>
                  </a:lnTo>
                  <a:lnTo>
                    <a:pt x="589359" y="517350"/>
                  </a:lnTo>
                  <a:lnTo>
                    <a:pt x="591931" y="506635"/>
                  </a:lnTo>
                  <a:lnTo>
                    <a:pt x="605219" y="493348"/>
                  </a:lnTo>
                  <a:lnTo>
                    <a:pt x="618935" y="488204"/>
                  </a:lnTo>
                  <a:close/>
                  <a:moveTo>
                    <a:pt x="648510" y="0"/>
                  </a:moveTo>
                  <a:lnTo>
                    <a:pt x="654510" y="3858"/>
                  </a:lnTo>
                  <a:lnTo>
                    <a:pt x="652796" y="18002"/>
                  </a:lnTo>
                  <a:lnTo>
                    <a:pt x="642938" y="13716"/>
                  </a:lnTo>
                  <a:lnTo>
                    <a:pt x="642080" y="4286"/>
                  </a:lnTo>
                  <a:lnTo>
                    <a:pt x="648510" y="0"/>
                  </a:lnTo>
                  <a:close/>
                  <a:moveTo>
                    <a:pt x="639080" y="183451"/>
                  </a:moveTo>
                  <a:lnTo>
                    <a:pt x="649367" y="190310"/>
                  </a:lnTo>
                  <a:lnTo>
                    <a:pt x="636080" y="195882"/>
                  </a:lnTo>
                  <a:lnTo>
                    <a:pt x="632222" y="188595"/>
                  </a:lnTo>
                  <a:lnTo>
                    <a:pt x="639080" y="183451"/>
                  </a:lnTo>
                  <a:close/>
                  <a:moveTo>
                    <a:pt x="639937" y="497634"/>
                  </a:moveTo>
                  <a:lnTo>
                    <a:pt x="637794" y="501491"/>
                  </a:lnTo>
                  <a:lnTo>
                    <a:pt x="642080" y="504063"/>
                  </a:lnTo>
                  <a:lnTo>
                    <a:pt x="636937" y="514350"/>
                  </a:lnTo>
                  <a:lnTo>
                    <a:pt x="636080" y="507921"/>
                  </a:lnTo>
                  <a:lnTo>
                    <a:pt x="634365" y="509206"/>
                  </a:lnTo>
                  <a:lnTo>
                    <a:pt x="633079" y="507921"/>
                  </a:lnTo>
                  <a:lnTo>
                    <a:pt x="639937" y="497634"/>
                  </a:lnTo>
                  <a:close/>
                  <a:moveTo>
                    <a:pt x="623221" y="706803"/>
                  </a:moveTo>
                  <a:lnTo>
                    <a:pt x="627936" y="710660"/>
                  </a:lnTo>
                  <a:lnTo>
                    <a:pt x="624078" y="721805"/>
                  </a:lnTo>
                  <a:lnTo>
                    <a:pt x="620220" y="720519"/>
                  </a:lnTo>
                  <a:lnTo>
                    <a:pt x="623221" y="706803"/>
                  </a:lnTo>
                  <a:close/>
                  <a:moveTo>
                    <a:pt x="615077" y="742807"/>
                  </a:moveTo>
                  <a:lnTo>
                    <a:pt x="621506" y="748808"/>
                  </a:lnTo>
                  <a:lnTo>
                    <a:pt x="619363" y="758238"/>
                  </a:lnTo>
                  <a:lnTo>
                    <a:pt x="627078" y="764667"/>
                  </a:lnTo>
                  <a:lnTo>
                    <a:pt x="620649" y="765096"/>
                  </a:lnTo>
                  <a:lnTo>
                    <a:pt x="619363" y="772811"/>
                  </a:lnTo>
                  <a:lnTo>
                    <a:pt x="608648" y="767668"/>
                  </a:lnTo>
                  <a:lnTo>
                    <a:pt x="604790" y="773240"/>
                  </a:lnTo>
                  <a:lnTo>
                    <a:pt x="602647" y="761667"/>
                  </a:lnTo>
                  <a:lnTo>
                    <a:pt x="611648" y="755237"/>
                  </a:lnTo>
                  <a:lnTo>
                    <a:pt x="615077" y="742807"/>
                  </a:lnTo>
                  <a:close/>
                  <a:moveTo>
                    <a:pt x="610791" y="695230"/>
                  </a:moveTo>
                  <a:lnTo>
                    <a:pt x="615934" y="701231"/>
                  </a:lnTo>
                  <a:lnTo>
                    <a:pt x="602647" y="705088"/>
                  </a:lnTo>
                  <a:lnTo>
                    <a:pt x="603933" y="712803"/>
                  </a:lnTo>
                  <a:lnTo>
                    <a:pt x="600075" y="716233"/>
                  </a:lnTo>
                  <a:lnTo>
                    <a:pt x="600075" y="700802"/>
                  </a:lnTo>
                  <a:lnTo>
                    <a:pt x="610791" y="695230"/>
                  </a:lnTo>
                  <a:close/>
                  <a:moveTo>
                    <a:pt x="606933" y="171879"/>
                  </a:moveTo>
                  <a:lnTo>
                    <a:pt x="613791" y="189024"/>
                  </a:lnTo>
                  <a:lnTo>
                    <a:pt x="612934" y="190738"/>
                  </a:lnTo>
                  <a:lnTo>
                    <a:pt x="606933" y="179165"/>
                  </a:lnTo>
                  <a:lnTo>
                    <a:pt x="606933" y="171879"/>
                  </a:lnTo>
                  <a:close/>
                  <a:moveTo>
                    <a:pt x="599646" y="196310"/>
                  </a:moveTo>
                  <a:lnTo>
                    <a:pt x="608219" y="198453"/>
                  </a:lnTo>
                  <a:lnTo>
                    <a:pt x="613362" y="210884"/>
                  </a:lnTo>
                  <a:lnTo>
                    <a:pt x="603933" y="208740"/>
                  </a:lnTo>
                  <a:lnTo>
                    <a:pt x="599646" y="196310"/>
                  </a:lnTo>
                  <a:close/>
                  <a:moveTo>
                    <a:pt x="552498" y="845249"/>
                  </a:moveTo>
                  <a:lnTo>
                    <a:pt x="558927" y="846963"/>
                  </a:lnTo>
                  <a:lnTo>
                    <a:pt x="556784" y="852535"/>
                  </a:lnTo>
                  <a:lnTo>
                    <a:pt x="551640" y="846534"/>
                  </a:lnTo>
                  <a:lnTo>
                    <a:pt x="552498" y="845249"/>
                  </a:lnTo>
                  <a:close/>
                  <a:moveTo>
                    <a:pt x="547783" y="816531"/>
                  </a:moveTo>
                  <a:lnTo>
                    <a:pt x="543496" y="831533"/>
                  </a:lnTo>
                  <a:lnTo>
                    <a:pt x="541782" y="831961"/>
                  </a:lnTo>
                  <a:lnTo>
                    <a:pt x="538353" y="829389"/>
                  </a:lnTo>
                  <a:lnTo>
                    <a:pt x="538782" y="821674"/>
                  </a:lnTo>
                  <a:lnTo>
                    <a:pt x="547783" y="816531"/>
                  </a:lnTo>
                  <a:close/>
                  <a:moveTo>
                    <a:pt x="539210" y="793385"/>
                  </a:moveTo>
                  <a:lnTo>
                    <a:pt x="546926" y="795957"/>
                  </a:lnTo>
                  <a:lnTo>
                    <a:pt x="536210" y="810530"/>
                  </a:lnTo>
                  <a:lnTo>
                    <a:pt x="531924" y="802815"/>
                  </a:lnTo>
                  <a:lnTo>
                    <a:pt x="537496" y="803243"/>
                  </a:lnTo>
                  <a:lnTo>
                    <a:pt x="535353" y="796814"/>
                  </a:lnTo>
                  <a:lnTo>
                    <a:pt x="539210" y="793385"/>
                  </a:lnTo>
                  <a:close/>
                  <a:moveTo>
                    <a:pt x="529781" y="495491"/>
                  </a:moveTo>
                  <a:lnTo>
                    <a:pt x="531924" y="504063"/>
                  </a:lnTo>
                  <a:lnTo>
                    <a:pt x="528066" y="515636"/>
                  </a:lnTo>
                  <a:lnTo>
                    <a:pt x="528066" y="510493"/>
                  </a:lnTo>
                  <a:lnTo>
                    <a:pt x="522065" y="507063"/>
                  </a:lnTo>
                  <a:lnTo>
                    <a:pt x="525494" y="504492"/>
                  </a:lnTo>
                  <a:lnTo>
                    <a:pt x="523351" y="497634"/>
                  </a:lnTo>
                  <a:lnTo>
                    <a:pt x="529781" y="495491"/>
                  </a:lnTo>
                  <a:close/>
                  <a:moveTo>
                    <a:pt x="445770" y="416195"/>
                  </a:moveTo>
                  <a:lnTo>
                    <a:pt x="446627" y="420910"/>
                  </a:lnTo>
                  <a:lnTo>
                    <a:pt x="456486" y="420053"/>
                  </a:lnTo>
                  <a:lnTo>
                    <a:pt x="452628" y="424768"/>
                  </a:lnTo>
                  <a:lnTo>
                    <a:pt x="458200" y="426053"/>
                  </a:lnTo>
                  <a:lnTo>
                    <a:pt x="459486" y="433340"/>
                  </a:lnTo>
                  <a:lnTo>
                    <a:pt x="455628" y="429482"/>
                  </a:lnTo>
                  <a:lnTo>
                    <a:pt x="448770" y="435483"/>
                  </a:lnTo>
                  <a:lnTo>
                    <a:pt x="444913" y="432483"/>
                  </a:lnTo>
                  <a:lnTo>
                    <a:pt x="440626" y="435054"/>
                  </a:lnTo>
                  <a:lnTo>
                    <a:pt x="442341" y="431197"/>
                  </a:lnTo>
                  <a:lnTo>
                    <a:pt x="438483" y="428625"/>
                  </a:lnTo>
                  <a:lnTo>
                    <a:pt x="444056" y="430768"/>
                  </a:lnTo>
                  <a:lnTo>
                    <a:pt x="447056" y="424768"/>
                  </a:lnTo>
                  <a:lnTo>
                    <a:pt x="444484" y="420053"/>
                  </a:lnTo>
                  <a:lnTo>
                    <a:pt x="438483" y="427768"/>
                  </a:lnTo>
                  <a:lnTo>
                    <a:pt x="436340" y="424768"/>
                  </a:lnTo>
                  <a:lnTo>
                    <a:pt x="440626" y="417052"/>
                  </a:lnTo>
                  <a:lnTo>
                    <a:pt x="445770" y="416195"/>
                  </a:lnTo>
                  <a:close/>
                  <a:moveTo>
                    <a:pt x="405479" y="412337"/>
                  </a:moveTo>
                  <a:lnTo>
                    <a:pt x="405479" y="421338"/>
                  </a:lnTo>
                  <a:lnTo>
                    <a:pt x="409766" y="421767"/>
                  </a:lnTo>
                  <a:lnTo>
                    <a:pt x="402479" y="427768"/>
                  </a:lnTo>
                  <a:lnTo>
                    <a:pt x="402908" y="432054"/>
                  </a:lnTo>
                  <a:lnTo>
                    <a:pt x="384905" y="431625"/>
                  </a:lnTo>
                  <a:lnTo>
                    <a:pt x="380190" y="436340"/>
                  </a:lnTo>
                  <a:lnTo>
                    <a:pt x="375476" y="432483"/>
                  </a:lnTo>
                  <a:lnTo>
                    <a:pt x="387477" y="423481"/>
                  </a:lnTo>
                  <a:lnTo>
                    <a:pt x="399050" y="424339"/>
                  </a:lnTo>
                  <a:lnTo>
                    <a:pt x="405479" y="412337"/>
                  </a:lnTo>
                  <a:close/>
                  <a:moveTo>
                    <a:pt x="393906" y="858536"/>
                  </a:moveTo>
                  <a:lnTo>
                    <a:pt x="398621" y="863679"/>
                  </a:lnTo>
                  <a:lnTo>
                    <a:pt x="403336" y="859393"/>
                  </a:lnTo>
                  <a:lnTo>
                    <a:pt x="408480" y="867966"/>
                  </a:lnTo>
                  <a:lnTo>
                    <a:pt x="396049" y="870966"/>
                  </a:lnTo>
                  <a:lnTo>
                    <a:pt x="394335" y="867537"/>
                  </a:lnTo>
                  <a:lnTo>
                    <a:pt x="393478" y="874395"/>
                  </a:lnTo>
                  <a:lnTo>
                    <a:pt x="386191" y="872252"/>
                  </a:lnTo>
                  <a:lnTo>
                    <a:pt x="393906" y="858536"/>
                  </a:lnTo>
                  <a:close/>
                  <a:moveTo>
                    <a:pt x="377619" y="883396"/>
                  </a:moveTo>
                  <a:lnTo>
                    <a:pt x="376333" y="890254"/>
                  </a:lnTo>
                  <a:lnTo>
                    <a:pt x="380190" y="892397"/>
                  </a:lnTo>
                  <a:lnTo>
                    <a:pt x="373761" y="894540"/>
                  </a:lnTo>
                  <a:lnTo>
                    <a:pt x="369475" y="886396"/>
                  </a:lnTo>
                  <a:lnTo>
                    <a:pt x="374190" y="888111"/>
                  </a:lnTo>
                  <a:lnTo>
                    <a:pt x="377619" y="883396"/>
                  </a:lnTo>
                  <a:close/>
                  <a:moveTo>
                    <a:pt x="352330" y="867108"/>
                  </a:moveTo>
                  <a:lnTo>
                    <a:pt x="353616" y="872252"/>
                  </a:lnTo>
                  <a:lnTo>
                    <a:pt x="360045" y="873967"/>
                  </a:lnTo>
                  <a:lnTo>
                    <a:pt x="356187" y="876538"/>
                  </a:lnTo>
                  <a:lnTo>
                    <a:pt x="361331" y="877824"/>
                  </a:lnTo>
                  <a:lnTo>
                    <a:pt x="361759" y="882539"/>
                  </a:lnTo>
                  <a:lnTo>
                    <a:pt x="351044" y="874395"/>
                  </a:lnTo>
                  <a:lnTo>
                    <a:pt x="352330" y="867108"/>
                  </a:lnTo>
                  <a:close/>
                  <a:moveTo>
                    <a:pt x="309896" y="962692"/>
                  </a:moveTo>
                  <a:lnTo>
                    <a:pt x="325755" y="967407"/>
                  </a:lnTo>
                  <a:lnTo>
                    <a:pt x="324041" y="980265"/>
                  </a:lnTo>
                  <a:lnTo>
                    <a:pt x="318468" y="969550"/>
                  </a:lnTo>
                  <a:lnTo>
                    <a:pt x="316325" y="970836"/>
                  </a:lnTo>
                  <a:lnTo>
                    <a:pt x="320612" y="976837"/>
                  </a:lnTo>
                  <a:lnTo>
                    <a:pt x="314611" y="980694"/>
                  </a:lnTo>
                  <a:lnTo>
                    <a:pt x="308610" y="978551"/>
                  </a:lnTo>
                  <a:lnTo>
                    <a:pt x="303895" y="965264"/>
                  </a:lnTo>
                  <a:lnTo>
                    <a:pt x="309896" y="962692"/>
                  </a:lnTo>
                  <a:close/>
                  <a:moveTo>
                    <a:pt x="305610" y="852535"/>
                  </a:moveTo>
                  <a:lnTo>
                    <a:pt x="309039" y="856393"/>
                  </a:lnTo>
                  <a:lnTo>
                    <a:pt x="304752" y="866251"/>
                  </a:lnTo>
                  <a:lnTo>
                    <a:pt x="297466" y="860250"/>
                  </a:lnTo>
                  <a:lnTo>
                    <a:pt x="302609" y="859393"/>
                  </a:lnTo>
                  <a:lnTo>
                    <a:pt x="305610" y="852535"/>
                  </a:lnTo>
                  <a:close/>
                  <a:moveTo>
                    <a:pt x="117015" y="465915"/>
                  </a:moveTo>
                  <a:lnTo>
                    <a:pt x="111443" y="471059"/>
                  </a:lnTo>
                  <a:lnTo>
                    <a:pt x="109299" y="468916"/>
                  </a:lnTo>
                  <a:lnTo>
                    <a:pt x="109728" y="464630"/>
                  </a:lnTo>
                  <a:lnTo>
                    <a:pt x="117015" y="465915"/>
                  </a:lnTo>
                  <a:close/>
                  <a:moveTo>
                    <a:pt x="2143" y="474059"/>
                  </a:moveTo>
                  <a:lnTo>
                    <a:pt x="7715" y="481775"/>
                  </a:lnTo>
                  <a:lnTo>
                    <a:pt x="8144" y="484346"/>
                  </a:lnTo>
                  <a:lnTo>
                    <a:pt x="0" y="479203"/>
                  </a:lnTo>
                  <a:lnTo>
                    <a:pt x="2143" y="474059"/>
                  </a:lnTo>
                  <a:close/>
                </a:path>
              </a:pathLst>
            </a:custGeom>
            <a:gradFill>
              <a:gsLst>
                <a:gs pos="0">
                  <a:srgbClr val="56DF87"/>
                </a:gs>
                <a:gs pos="50000">
                  <a:srgbClr val="71E584"/>
                </a:gs>
                <a:gs pos="100000">
                  <a:srgbClr val="8DEB81"/>
                </a:gs>
              </a:gsLst>
              <a:lin ang="2700000" scaled="1"/>
            </a:gradFill>
            <a:ln w="857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1794615-5D29-270A-1F21-61CCF9C3AF24}"/>
                </a:ext>
              </a:extLst>
            </p:cNvPr>
            <p:cNvSpPr/>
            <p:nvPr/>
          </p:nvSpPr>
          <p:spPr>
            <a:xfrm>
              <a:off x="4887684" y="2423554"/>
              <a:ext cx="1351677" cy="1468528"/>
            </a:xfrm>
            <a:custGeom>
              <a:avLst/>
              <a:gdLst>
                <a:gd name="csX0" fmla="*/ 1100709 w 1100708"/>
                <a:gd name="csY0" fmla="*/ 188595 h 1195863"/>
                <a:gd name="csX1" fmla="*/ 1091708 w 1100708"/>
                <a:gd name="csY1" fmla="*/ 202311 h 1195863"/>
                <a:gd name="csX2" fmla="*/ 1062561 w 1100708"/>
                <a:gd name="csY2" fmla="*/ 200597 h 1195863"/>
                <a:gd name="csX3" fmla="*/ 1043273 w 1100708"/>
                <a:gd name="csY3" fmla="*/ 209598 h 1195863"/>
                <a:gd name="csX4" fmla="*/ 1026128 w 1100708"/>
                <a:gd name="csY4" fmla="*/ 246031 h 1195863"/>
                <a:gd name="csX5" fmla="*/ 994410 w 1100708"/>
                <a:gd name="csY5" fmla="*/ 258461 h 1195863"/>
                <a:gd name="csX6" fmla="*/ 985838 w 1100708"/>
                <a:gd name="csY6" fmla="*/ 276463 h 1195863"/>
                <a:gd name="csX7" fmla="*/ 965692 w 1100708"/>
                <a:gd name="csY7" fmla="*/ 287179 h 1195863"/>
                <a:gd name="csX8" fmla="*/ 943832 w 1100708"/>
                <a:gd name="csY8" fmla="*/ 307753 h 1195863"/>
                <a:gd name="csX9" fmla="*/ 932688 w 1100708"/>
                <a:gd name="csY9" fmla="*/ 341186 h 1195863"/>
                <a:gd name="csX10" fmla="*/ 925401 w 1100708"/>
                <a:gd name="csY10" fmla="*/ 351044 h 1195863"/>
                <a:gd name="csX11" fmla="*/ 938689 w 1100708"/>
                <a:gd name="csY11" fmla="*/ 380619 h 1195863"/>
                <a:gd name="csX12" fmla="*/ 936546 w 1100708"/>
                <a:gd name="csY12" fmla="*/ 405479 h 1195863"/>
                <a:gd name="csX13" fmla="*/ 913400 w 1100708"/>
                <a:gd name="csY13" fmla="*/ 426911 h 1195863"/>
                <a:gd name="csX14" fmla="*/ 902256 w 1100708"/>
                <a:gd name="csY14" fmla="*/ 426911 h 1195863"/>
                <a:gd name="csX15" fmla="*/ 888540 w 1100708"/>
                <a:gd name="csY15" fmla="*/ 420052 h 1195863"/>
                <a:gd name="csX16" fmla="*/ 877395 w 1100708"/>
                <a:gd name="csY16" fmla="*/ 431197 h 1195863"/>
                <a:gd name="csX17" fmla="*/ 866680 w 1100708"/>
                <a:gd name="csY17" fmla="*/ 433768 h 1195863"/>
                <a:gd name="csX18" fmla="*/ 849535 w 1100708"/>
                <a:gd name="csY18" fmla="*/ 426053 h 1195863"/>
                <a:gd name="csX19" fmla="*/ 831533 w 1100708"/>
                <a:gd name="csY19" fmla="*/ 424767 h 1195863"/>
                <a:gd name="csX20" fmla="*/ 820388 w 1100708"/>
                <a:gd name="csY20" fmla="*/ 409337 h 1195863"/>
                <a:gd name="csX21" fmla="*/ 800243 w 1100708"/>
                <a:gd name="csY21" fmla="*/ 404193 h 1195863"/>
                <a:gd name="csX22" fmla="*/ 791670 w 1100708"/>
                <a:gd name="csY22" fmla="*/ 380190 h 1195863"/>
                <a:gd name="csX23" fmla="*/ 781383 w 1100708"/>
                <a:gd name="csY23" fmla="*/ 371618 h 1195863"/>
                <a:gd name="csX24" fmla="*/ 771096 w 1100708"/>
                <a:gd name="csY24" fmla="*/ 378904 h 1195863"/>
                <a:gd name="csX25" fmla="*/ 770668 w 1100708"/>
                <a:gd name="csY25" fmla="*/ 392192 h 1195863"/>
                <a:gd name="csX26" fmla="*/ 758237 w 1100708"/>
                <a:gd name="csY26" fmla="*/ 402479 h 1195863"/>
                <a:gd name="csX27" fmla="*/ 753094 w 1100708"/>
                <a:gd name="csY27" fmla="*/ 430339 h 1195863"/>
                <a:gd name="csX28" fmla="*/ 720947 w 1100708"/>
                <a:gd name="csY28" fmla="*/ 428625 h 1195863"/>
                <a:gd name="csX29" fmla="*/ 702516 w 1100708"/>
                <a:gd name="csY29" fmla="*/ 422624 h 1195863"/>
                <a:gd name="csX30" fmla="*/ 699945 w 1100708"/>
                <a:gd name="csY30" fmla="*/ 410623 h 1195863"/>
                <a:gd name="csX31" fmla="*/ 694373 w 1100708"/>
                <a:gd name="csY31" fmla="*/ 407622 h 1195863"/>
                <a:gd name="csX32" fmla="*/ 688800 w 1100708"/>
                <a:gd name="csY32" fmla="*/ 411909 h 1195863"/>
                <a:gd name="csX33" fmla="*/ 683657 w 1100708"/>
                <a:gd name="csY33" fmla="*/ 429054 h 1195863"/>
                <a:gd name="csX34" fmla="*/ 673799 w 1100708"/>
                <a:gd name="csY34" fmla="*/ 438483 h 1195863"/>
                <a:gd name="csX35" fmla="*/ 657939 w 1100708"/>
                <a:gd name="csY35" fmla="*/ 437197 h 1195863"/>
                <a:gd name="csX36" fmla="*/ 642080 w 1100708"/>
                <a:gd name="csY36" fmla="*/ 423482 h 1195863"/>
                <a:gd name="csX37" fmla="*/ 636508 w 1100708"/>
                <a:gd name="csY37" fmla="*/ 426911 h 1195863"/>
                <a:gd name="csX38" fmla="*/ 630079 w 1100708"/>
                <a:gd name="csY38" fmla="*/ 448342 h 1195863"/>
                <a:gd name="csX39" fmla="*/ 615934 w 1100708"/>
                <a:gd name="csY39" fmla="*/ 459915 h 1195863"/>
                <a:gd name="csX40" fmla="*/ 612934 w 1100708"/>
                <a:gd name="csY40" fmla="*/ 491204 h 1195863"/>
                <a:gd name="csX41" fmla="*/ 641652 w 1100708"/>
                <a:gd name="csY41" fmla="*/ 517779 h 1195863"/>
                <a:gd name="csX42" fmla="*/ 639937 w 1100708"/>
                <a:gd name="csY42" fmla="*/ 525494 h 1195863"/>
                <a:gd name="csX43" fmla="*/ 625364 w 1100708"/>
                <a:gd name="csY43" fmla="*/ 526780 h 1195863"/>
                <a:gd name="csX44" fmla="*/ 603504 w 1100708"/>
                <a:gd name="csY44" fmla="*/ 512636 h 1195863"/>
                <a:gd name="csX45" fmla="*/ 574358 w 1100708"/>
                <a:gd name="csY45" fmla="*/ 513064 h 1195863"/>
                <a:gd name="csX46" fmla="*/ 559784 w 1100708"/>
                <a:gd name="csY46" fmla="*/ 504920 h 1195863"/>
                <a:gd name="csX47" fmla="*/ 552926 w 1100708"/>
                <a:gd name="csY47" fmla="*/ 508778 h 1195863"/>
                <a:gd name="csX48" fmla="*/ 542211 w 1100708"/>
                <a:gd name="csY48" fmla="*/ 526352 h 1195863"/>
                <a:gd name="csX49" fmla="*/ 532352 w 1100708"/>
                <a:gd name="csY49" fmla="*/ 528495 h 1195863"/>
                <a:gd name="csX50" fmla="*/ 523780 w 1100708"/>
                <a:gd name="csY50" fmla="*/ 541782 h 1195863"/>
                <a:gd name="csX51" fmla="*/ 512207 w 1100708"/>
                <a:gd name="csY51" fmla="*/ 547354 h 1195863"/>
                <a:gd name="csX52" fmla="*/ 507492 w 1100708"/>
                <a:gd name="csY52" fmla="*/ 557212 h 1195863"/>
                <a:gd name="csX53" fmla="*/ 506635 w 1100708"/>
                <a:gd name="csY53" fmla="*/ 564071 h 1195863"/>
                <a:gd name="csX54" fmla="*/ 523351 w 1100708"/>
                <a:gd name="csY54" fmla="*/ 565785 h 1195863"/>
                <a:gd name="csX55" fmla="*/ 528066 w 1100708"/>
                <a:gd name="csY55" fmla="*/ 571357 h 1195863"/>
                <a:gd name="csX56" fmla="*/ 529780 w 1100708"/>
                <a:gd name="csY56" fmla="*/ 605647 h 1195863"/>
                <a:gd name="csX57" fmla="*/ 516493 w 1100708"/>
                <a:gd name="csY57" fmla="*/ 622363 h 1195863"/>
                <a:gd name="csX58" fmla="*/ 510064 w 1100708"/>
                <a:gd name="csY58" fmla="*/ 624935 h 1195863"/>
                <a:gd name="csX59" fmla="*/ 489490 w 1100708"/>
                <a:gd name="csY59" fmla="*/ 602218 h 1195863"/>
                <a:gd name="csX60" fmla="*/ 473202 w 1100708"/>
                <a:gd name="csY60" fmla="*/ 594932 h 1195863"/>
                <a:gd name="csX61" fmla="*/ 464201 w 1100708"/>
                <a:gd name="csY61" fmla="*/ 603933 h 1195863"/>
                <a:gd name="csX62" fmla="*/ 459057 w 1100708"/>
                <a:gd name="csY62" fmla="*/ 620649 h 1195863"/>
                <a:gd name="csX63" fmla="*/ 439769 w 1100708"/>
                <a:gd name="csY63" fmla="*/ 620220 h 1195863"/>
                <a:gd name="csX64" fmla="*/ 431197 w 1100708"/>
                <a:gd name="csY64" fmla="*/ 625364 h 1195863"/>
                <a:gd name="csX65" fmla="*/ 429911 w 1100708"/>
                <a:gd name="csY65" fmla="*/ 636508 h 1195863"/>
                <a:gd name="csX66" fmla="*/ 436769 w 1100708"/>
                <a:gd name="csY66" fmla="*/ 652367 h 1195863"/>
                <a:gd name="csX67" fmla="*/ 441484 w 1100708"/>
                <a:gd name="csY67" fmla="*/ 657082 h 1195863"/>
                <a:gd name="csX68" fmla="*/ 479631 w 1100708"/>
                <a:gd name="csY68" fmla="*/ 666941 h 1195863"/>
                <a:gd name="csX69" fmla="*/ 489918 w 1100708"/>
                <a:gd name="csY69" fmla="*/ 689658 h 1195863"/>
                <a:gd name="csX70" fmla="*/ 502777 w 1100708"/>
                <a:gd name="csY70" fmla="*/ 702088 h 1195863"/>
                <a:gd name="csX71" fmla="*/ 508778 w 1100708"/>
                <a:gd name="csY71" fmla="*/ 721376 h 1195863"/>
                <a:gd name="csX72" fmla="*/ 502349 w 1100708"/>
                <a:gd name="csY72" fmla="*/ 732520 h 1195863"/>
                <a:gd name="csX73" fmla="*/ 488633 w 1100708"/>
                <a:gd name="csY73" fmla="*/ 733806 h 1195863"/>
                <a:gd name="csX74" fmla="*/ 481346 w 1100708"/>
                <a:gd name="csY74" fmla="*/ 740664 h 1195863"/>
                <a:gd name="csX75" fmla="*/ 479631 w 1100708"/>
                <a:gd name="csY75" fmla="*/ 751380 h 1195863"/>
                <a:gd name="csX76" fmla="*/ 488633 w 1100708"/>
                <a:gd name="csY76" fmla="*/ 768096 h 1195863"/>
                <a:gd name="csX77" fmla="*/ 487775 w 1100708"/>
                <a:gd name="csY77" fmla="*/ 778383 h 1195863"/>
                <a:gd name="csX78" fmla="*/ 480489 w 1100708"/>
                <a:gd name="csY78" fmla="*/ 790385 h 1195863"/>
                <a:gd name="csX79" fmla="*/ 482632 w 1100708"/>
                <a:gd name="csY79" fmla="*/ 813102 h 1195863"/>
                <a:gd name="csX80" fmla="*/ 475774 w 1100708"/>
                <a:gd name="csY80" fmla="*/ 833247 h 1195863"/>
                <a:gd name="csX81" fmla="*/ 478345 w 1100708"/>
                <a:gd name="csY81" fmla="*/ 842677 h 1195863"/>
                <a:gd name="csX82" fmla="*/ 488633 w 1100708"/>
                <a:gd name="csY82" fmla="*/ 846963 h 1195863"/>
                <a:gd name="csX83" fmla="*/ 486918 w 1100708"/>
                <a:gd name="csY83" fmla="*/ 856393 h 1195863"/>
                <a:gd name="csX84" fmla="*/ 495919 w 1100708"/>
                <a:gd name="csY84" fmla="*/ 870109 h 1195863"/>
                <a:gd name="csX85" fmla="*/ 463344 w 1100708"/>
                <a:gd name="csY85" fmla="*/ 911685 h 1195863"/>
                <a:gd name="csX86" fmla="*/ 463772 w 1100708"/>
                <a:gd name="csY86" fmla="*/ 942546 h 1195863"/>
                <a:gd name="csX87" fmla="*/ 482203 w 1100708"/>
                <a:gd name="csY87" fmla="*/ 947690 h 1195863"/>
                <a:gd name="csX88" fmla="*/ 506206 w 1100708"/>
                <a:gd name="csY88" fmla="*/ 942118 h 1195863"/>
                <a:gd name="csX89" fmla="*/ 542211 w 1100708"/>
                <a:gd name="csY89" fmla="*/ 966121 h 1195863"/>
                <a:gd name="csX90" fmla="*/ 564070 w 1100708"/>
                <a:gd name="csY90" fmla="*/ 966978 h 1195863"/>
                <a:gd name="csX91" fmla="*/ 583787 w 1100708"/>
                <a:gd name="csY91" fmla="*/ 961835 h 1195863"/>
                <a:gd name="csX92" fmla="*/ 608648 w 1100708"/>
                <a:gd name="csY92" fmla="*/ 969550 h 1195863"/>
                <a:gd name="csX93" fmla="*/ 612934 w 1100708"/>
                <a:gd name="csY93" fmla="*/ 1001268 h 1195863"/>
                <a:gd name="csX94" fmla="*/ 627936 w 1100708"/>
                <a:gd name="csY94" fmla="*/ 1020985 h 1195863"/>
                <a:gd name="csX95" fmla="*/ 627507 w 1100708"/>
                <a:gd name="csY95" fmla="*/ 1027843 h 1195863"/>
                <a:gd name="csX96" fmla="*/ 617220 w 1100708"/>
                <a:gd name="csY96" fmla="*/ 1035129 h 1195863"/>
                <a:gd name="csX97" fmla="*/ 589359 w 1100708"/>
                <a:gd name="csY97" fmla="*/ 1024414 h 1195863"/>
                <a:gd name="csX98" fmla="*/ 572214 w 1100708"/>
                <a:gd name="csY98" fmla="*/ 1037701 h 1195863"/>
                <a:gd name="csX99" fmla="*/ 568357 w 1100708"/>
                <a:gd name="csY99" fmla="*/ 1047131 h 1195863"/>
                <a:gd name="csX100" fmla="*/ 580358 w 1100708"/>
                <a:gd name="csY100" fmla="*/ 1065990 h 1195863"/>
                <a:gd name="csX101" fmla="*/ 580787 w 1100708"/>
                <a:gd name="csY101" fmla="*/ 1074992 h 1195863"/>
                <a:gd name="csX102" fmla="*/ 577358 w 1100708"/>
                <a:gd name="csY102" fmla="*/ 1096851 h 1195863"/>
                <a:gd name="csX103" fmla="*/ 563642 w 1100708"/>
                <a:gd name="csY103" fmla="*/ 1104138 h 1195863"/>
                <a:gd name="csX104" fmla="*/ 560641 w 1100708"/>
                <a:gd name="csY104" fmla="*/ 1112711 h 1195863"/>
                <a:gd name="csX105" fmla="*/ 555927 w 1100708"/>
                <a:gd name="csY105" fmla="*/ 1157287 h 1195863"/>
                <a:gd name="csX106" fmla="*/ 549069 w 1100708"/>
                <a:gd name="csY106" fmla="*/ 1163288 h 1195863"/>
                <a:gd name="csX107" fmla="*/ 537924 w 1100708"/>
                <a:gd name="csY107" fmla="*/ 1159431 h 1195863"/>
                <a:gd name="csX108" fmla="*/ 525066 w 1100708"/>
                <a:gd name="csY108" fmla="*/ 1161574 h 1195863"/>
                <a:gd name="csX109" fmla="*/ 505349 w 1100708"/>
                <a:gd name="csY109" fmla="*/ 1175290 h 1195863"/>
                <a:gd name="csX110" fmla="*/ 504492 w 1100708"/>
                <a:gd name="csY110" fmla="*/ 1185148 h 1195863"/>
                <a:gd name="csX111" fmla="*/ 481346 w 1100708"/>
                <a:gd name="csY111" fmla="*/ 1191149 h 1195863"/>
                <a:gd name="csX112" fmla="*/ 462486 w 1100708"/>
                <a:gd name="csY112" fmla="*/ 1181291 h 1195863"/>
                <a:gd name="csX113" fmla="*/ 437198 w 1100708"/>
                <a:gd name="csY113" fmla="*/ 1194149 h 1195863"/>
                <a:gd name="csX114" fmla="*/ 407622 w 1100708"/>
                <a:gd name="csY114" fmla="*/ 1195864 h 1195863"/>
                <a:gd name="csX115" fmla="*/ 390049 w 1100708"/>
                <a:gd name="csY115" fmla="*/ 1183434 h 1195863"/>
                <a:gd name="csX116" fmla="*/ 341614 w 1100708"/>
                <a:gd name="csY116" fmla="*/ 1183005 h 1195863"/>
                <a:gd name="csX117" fmla="*/ 332613 w 1100708"/>
                <a:gd name="csY117" fmla="*/ 1168003 h 1195863"/>
                <a:gd name="csX118" fmla="*/ 325755 w 1100708"/>
                <a:gd name="csY118" fmla="*/ 1164146 h 1195863"/>
                <a:gd name="csX119" fmla="*/ 321897 w 1100708"/>
                <a:gd name="csY119" fmla="*/ 1168432 h 1195863"/>
                <a:gd name="csX120" fmla="*/ 310324 w 1100708"/>
                <a:gd name="csY120" fmla="*/ 1176576 h 1195863"/>
                <a:gd name="csX121" fmla="*/ 293608 w 1100708"/>
                <a:gd name="csY121" fmla="*/ 1158574 h 1195863"/>
                <a:gd name="csX122" fmla="*/ 285464 w 1100708"/>
                <a:gd name="csY122" fmla="*/ 1144429 h 1195863"/>
                <a:gd name="csX123" fmla="*/ 287607 w 1100708"/>
                <a:gd name="csY123" fmla="*/ 1137142 h 1195863"/>
                <a:gd name="csX124" fmla="*/ 277749 w 1100708"/>
                <a:gd name="csY124" fmla="*/ 1108853 h 1195863"/>
                <a:gd name="csX125" fmla="*/ 260175 w 1100708"/>
                <a:gd name="csY125" fmla="*/ 1095137 h 1195863"/>
                <a:gd name="csX126" fmla="*/ 256318 w 1100708"/>
                <a:gd name="csY126" fmla="*/ 1086136 h 1195863"/>
                <a:gd name="csX127" fmla="*/ 253317 w 1100708"/>
                <a:gd name="csY127" fmla="*/ 1076277 h 1195863"/>
                <a:gd name="csX128" fmla="*/ 257604 w 1100708"/>
                <a:gd name="csY128" fmla="*/ 1061704 h 1195863"/>
                <a:gd name="csX129" fmla="*/ 257175 w 1100708"/>
                <a:gd name="csY129" fmla="*/ 1015841 h 1195863"/>
                <a:gd name="csX130" fmla="*/ 241316 w 1100708"/>
                <a:gd name="csY130" fmla="*/ 999553 h 1195863"/>
                <a:gd name="csX131" fmla="*/ 225885 w 1100708"/>
                <a:gd name="csY131" fmla="*/ 1000839 h 1195863"/>
                <a:gd name="csX132" fmla="*/ 208312 w 1100708"/>
                <a:gd name="csY132" fmla="*/ 990981 h 1195863"/>
                <a:gd name="csX133" fmla="*/ 190738 w 1100708"/>
                <a:gd name="csY133" fmla="*/ 992267 h 1195863"/>
                <a:gd name="csX134" fmla="*/ 180880 w 1100708"/>
                <a:gd name="csY134" fmla="*/ 987552 h 1195863"/>
                <a:gd name="csX135" fmla="*/ 176593 w 1100708"/>
                <a:gd name="csY135" fmla="*/ 965263 h 1195863"/>
                <a:gd name="csX136" fmla="*/ 183023 w 1100708"/>
                <a:gd name="csY136" fmla="*/ 944261 h 1195863"/>
                <a:gd name="csX137" fmla="*/ 186452 w 1100708"/>
                <a:gd name="csY137" fmla="*/ 907828 h 1195863"/>
                <a:gd name="csX138" fmla="*/ 199311 w 1100708"/>
                <a:gd name="csY138" fmla="*/ 892826 h 1195863"/>
                <a:gd name="csX139" fmla="*/ 213884 w 1100708"/>
                <a:gd name="csY139" fmla="*/ 846534 h 1195863"/>
                <a:gd name="csX140" fmla="*/ 223314 w 1100708"/>
                <a:gd name="csY140" fmla="*/ 841820 h 1195863"/>
                <a:gd name="csX141" fmla="*/ 226742 w 1100708"/>
                <a:gd name="csY141" fmla="*/ 834533 h 1195863"/>
                <a:gd name="csX142" fmla="*/ 222028 w 1100708"/>
                <a:gd name="csY142" fmla="*/ 822960 h 1195863"/>
                <a:gd name="csX143" fmla="*/ 217741 w 1100708"/>
                <a:gd name="csY143" fmla="*/ 817388 h 1195863"/>
                <a:gd name="csX144" fmla="*/ 206169 w 1100708"/>
                <a:gd name="csY144" fmla="*/ 814387 h 1195863"/>
                <a:gd name="csX145" fmla="*/ 191595 w 1100708"/>
                <a:gd name="csY145" fmla="*/ 824246 h 1195863"/>
                <a:gd name="csX146" fmla="*/ 186880 w 1100708"/>
                <a:gd name="csY146" fmla="*/ 817817 h 1195863"/>
                <a:gd name="csX147" fmla="*/ 186880 w 1100708"/>
                <a:gd name="csY147" fmla="*/ 780955 h 1195863"/>
                <a:gd name="csX148" fmla="*/ 172736 w 1100708"/>
                <a:gd name="csY148" fmla="*/ 774525 h 1195863"/>
                <a:gd name="csX149" fmla="*/ 167592 w 1100708"/>
                <a:gd name="csY149" fmla="*/ 761667 h 1195863"/>
                <a:gd name="csX150" fmla="*/ 160734 w 1100708"/>
                <a:gd name="csY150" fmla="*/ 758666 h 1195863"/>
                <a:gd name="csX151" fmla="*/ 147447 w 1100708"/>
                <a:gd name="csY151" fmla="*/ 778812 h 1195863"/>
                <a:gd name="csX152" fmla="*/ 134588 w 1100708"/>
                <a:gd name="csY152" fmla="*/ 778812 h 1195863"/>
                <a:gd name="csX153" fmla="*/ 109299 w 1100708"/>
                <a:gd name="csY153" fmla="*/ 768953 h 1195863"/>
                <a:gd name="csX154" fmla="*/ 100727 w 1100708"/>
                <a:gd name="csY154" fmla="*/ 744093 h 1195863"/>
                <a:gd name="csX155" fmla="*/ 75438 w 1100708"/>
                <a:gd name="csY155" fmla="*/ 741093 h 1195863"/>
                <a:gd name="csX156" fmla="*/ 78438 w 1100708"/>
                <a:gd name="csY156" fmla="*/ 701659 h 1195863"/>
                <a:gd name="csX157" fmla="*/ 88725 w 1100708"/>
                <a:gd name="csY157" fmla="*/ 681942 h 1195863"/>
                <a:gd name="csX158" fmla="*/ 63865 w 1100708"/>
                <a:gd name="csY158" fmla="*/ 661797 h 1195863"/>
                <a:gd name="csX159" fmla="*/ 62151 w 1100708"/>
                <a:gd name="csY159" fmla="*/ 653653 h 1195863"/>
                <a:gd name="csX160" fmla="*/ 52721 w 1100708"/>
                <a:gd name="csY160" fmla="*/ 642080 h 1195863"/>
                <a:gd name="csX161" fmla="*/ 46720 w 1100708"/>
                <a:gd name="csY161" fmla="*/ 638651 h 1195863"/>
                <a:gd name="csX162" fmla="*/ 26575 w 1100708"/>
                <a:gd name="csY162" fmla="*/ 640794 h 1195863"/>
                <a:gd name="csX163" fmla="*/ 21431 w 1100708"/>
                <a:gd name="csY163" fmla="*/ 636080 h 1195863"/>
                <a:gd name="csX164" fmla="*/ 23146 w 1100708"/>
                <a:gd name="csY164" fmla="*/ 619792 h 1195863"/>
                <a:gd name="csX165" fmla="*/ 15002 w 1100708"/>
                <a:gd name="csY165" fmla="*/ 609933 h 1195863"/>
                <a:gd name="csX166" fmla="*/ 2572 w 1100708"/>
                <a:gd name="csY166" fmla="*/ 604790 h 1195863"/>
                <a:gd name="csX167" fmla="*/ 0 w 1100708"/>
                <a:gd name="csY167" fmla="*/ 594503 h 1195863"/>
                <a:gd name="csX168" fmla="*/ 3000 w 1100708"/>
                <a:gd name="csY168" fmla="*/ 583787 h 1195863"/>
                <a:gd name="csX169" fmla="*/ 21431 w 1100708"/>
                <a:gd name="csY169" fmla="*/ 563642 h 1195863"/>
                <a:gd name="csX170" fmla="*/ 20145 w 1100708"/>
                <a:gd name="csY170" fmla="*/ 542639 h 1195863"/>
                <a:gd name="csX171" fmla="*/ 30432 w 1100708"/>
                <a:gd name="csY171" fmla="*/ 528495 h 1195863"/>
                <a:gd name="csX172" fmla="*/ 37719 w 1100708"/>
                <a:gd name="csY172" fmla="*/ 504492 h 1195863"/>
                <a:gd name="csX173" fmla="*/ 58722 w 1100708"/>
                <a:gd name="csY173" fmla="*/ 497205 h 1195863"/>
                <a:gd name="csX174" fmla="*/ 60436 w 1100708"/>
                <a:gd name="csY174" fmla="*/ 479203 h 1195863"/>
                <a:gd name="csX175" fmla="*/ 65580 w 1100708"/>
                <a:gd name="csY175" fmla="*/ 472345 h 1195863"/>
                <a:gd name="csX176" fmla="*/ 109299 w 1100708"/>
                <a:gd name="csY176" fmla="*/ 475345 h 1195863"/>
                <a:gd name="csX177" fmla="*/ 117872 w 1100708"/>
                <a:gd name="csY177" fmla="*/ 474059 h 1195863"/>
                <a:gd name="csX178" fmla="*/ 119586 w 1100708"/>
                <a:gd name="csY178" fmla="*/ 467201 h 1195863"/>
                <a:gd name="csX179" fmla="*/ 102013 w 1100708"/>
                <a:gd name="csY179" fmla="*/ 442770 h 1195863"/>
                <a:gd name="csX180" fmla="*/ 85725 w 1100708"/>
                <a:gd name="csY180" fmla="*/ 428625 h 1195863"/>
                <a:gd name="csX181" fmla="*/ 79724 w 1100708"/>
                <a:gd name="csY181" fmla="*/ 416195 h 1195863"/>
                <a:gd name="csX182" fmla="*/ 68580 w 1100708"/>
                <a:gd name="csY182" fmla="*/ 411051 h 1195863"/>
                <a:gd name="csX183" fmla="*/ 62579 w 1100708"/>
                <a:gd name="csY183" fmla="*/ 394764 h 1195863"/>
                <a:gd name="csX184" fmla="*/ 43291 w 1100708"/>
                <a:gd name="csY184" fmla="*/ 386620 h 1195863"/>
                <a:gd name="csX185" fmla="*/ 44148 w 1100708"/>
                <a:gd name="csY185" fmla="*/ 378047 h 1195863"/>
                <a:gd name="csX186" fmla="*/ 21431 w 1100708"/>
                <a:gd name="csY186" fmla="*/ 354044 h 1195863"/>
                <a:gd name="csX187" fmla="*/ 31290 w 1100708"/>
                <a:gd name="csY187" fmla="*/ 328755 h 1195863"/>
                <a:gd name="csX188" fmla="*/ 45006 w 1100708"/>
                <a:gd name="csY188" fmla="*/ 318897 h 1195863"/>
                <a:gd name="csX189" fmla="*/ 107585 w 1100708"/>
                <a:gd name="csY189" fmla="*/ 300037 h 1195863"/>
                <a:gd name="csX190" fmla="*/ 118300 w 1100708"/>
                <a:gd name="csY190" fmla="*/ 283750 h 1195863"/>
                <a:gd name="csX191" fmla="*/ 126873 w 1100708"/>
                <a:gd name="csY191" fmla="*/ 260175 h 1195863"/>
                <a:gd name="csX192" fmla="*/ 147447 w 1100708"/>
                <a:gd name="csY192" fmla="*/ 248602 h 1195863"/>
                <a:gd name="csX193" fmla="*/ 163735 w 1100708"/>
                <a:gd name="csY193" fmla="*/ 245173 h 1195863"/>
                <a:gd name="csX194" fmla="*/ 164592 w 1100708"/>
                <a:gd name="csY194" fmla="*/ 238316 h 1195863"/>
                <a:gd name="csX195" fmla="*/ 182166 w 1100708"/>
                <a:gd name="csY195" fmla="*/ 217313 h 1195863"/>
                <a:gd name="csX196" fmla="*/ 190738 w 1100708"/>
                <a:gd name="csY196" fmla="*/ 212169 h 1195863"/>
                <a:gd name="csX197" fmla="*/ 203168 w 1100708"/>
                <a:gd name="csY197" fmla="*/ 219456 h 1195863"/>
                <a:gd name="csX198" fmla="*/ 248174 w 1100708"/>
                <a:gd name="csY198" fmla="*/ 224171 h 1195863"/>
                <a:gd name="csX199" fmla="*/ 254175 w 1100708"/>
                <a:gd name="csY199" fmla="*/ 220313 h 1195863"/>
                <a:gd name="csX200" fmla="*/ 258461 w 1100708"/>
                <a:gd name="csY200" fmla="*/ 198025 h 1195863"/>
                <a:gd name="csX201" fmla="*/ 288465 w 1100708"/>
                <a:gd name="csY201" fmla="*/ 193738 h 1195863"/>
                <a:gd name="csX202" fmla="*/ 303895 w 1100708"/>
                <a:gd name="csY202" fmla="*/ 164163 h 1195863"/>
                <a:gd name="csX203" fmla="*/ 311610 w 1100708"/>
                <a:gd name="csY203" fmla="*/ 113157 h 1195863"/>
                <a:gd name="csX204" fmla="*/ 328755 w 1100708"/>
                <a:gd name="csY204" fmla="*/ 122158 h 1195863"/>
                <a:gd name="csX205" fmla="*/ 340757 w 1100708"/>
                <a:gd name="csY205" fmla="*/ 115729 h 1195863"/>
                <a:gd name="csX206" fmla="*/ 387477 w 1100708"/>
                <a:gd name="csY206" fmla="*/ 50149 h 1195863"/>
                <a:gd name="csX207" fmla="*/ 404193 w 1100708"/>
                <a:gd name="csY207" fmla="*/ 8573 h 1195863"/>
                <a:gd name="csX208" fmla="*/ 419624 w 1100708"/>
                <a:gd name="csY208" fmla="*/ 2143 h 1195863"/>
                <a:gd name="csX209" fmla="*/ 442770 w 1100708"/>
                <a:gd name="csY209" fmla="*/ 87868 h 1195863"/>
                <a:gd name="csX210" fmla="*/ 453485 w 1100708"/>
                <a:gd name="csY210" fmla="*/ 96440 h 1195863"/>
                <a:gd name="csX211" fmla="*/ 487775 w 1100708"/>
                <a:gd name="csY211" fmla="*/ 95583 h 1195863"/>
                <a:gd name="csX212" fmla="*/ 499348 w 1100708"/>
                <a:gd name="csY212" fmla="*/ 89583 h 1195863"/>
                <a:gd name="csX213" fmla="*/ 539210 w 1100708"/>
                <a:gd name="csY213" fmla="*/ 86582 h 1195863"/>
                <a:gd name="csX214" fmla="*/ 548211 w 1100708"/>
                <a:gd name="csY214" fmla="*/ 59150 h 1195863"/>
                <a:gd name="csX215" fmla="*/ 531066 w 1100708"/>
                <a:gd name="csY215" fmla="*/ 22717 h 1195863"/>
                <a:gd name="csX216" fmla="*/ 554212 w 1100708"/>
                <a:gd name="csY216" fmla="*/ 6429 h 1195863"/>
                <a:gd name="csX217" fmla="*/ 571786 w 1100708"/>
                <a:gd name="csY217" fmla="*/ 0 h 1195863"/>
                <a:gd name="csX218" fmla="*/ 605647 w 1100708"/>
                <a:gd name="csY218" fmla="*/ 12001 h 1195863"/>
                <a:gd name="csX219" fmla="*/ 614220 w 1100708"/>
                <a:gd name="csY219" fmla="*/ 30432 h 1195863"/>
                <a:gd name="csX220" fmla="*/ 615934 w 1100708"/>
                <a:gd name="csY220" fmla="*/ 54435 h 1195863"/>
                <a:gd name="csX221" fmla="*/ 621935 w 1100708"/>
                <a:gd name="csY221" fmla="*/ 57436 h 1195863"/>
                <a:gd name="csX222" fmla="*/ 663511 w 1100708"/>
                <a:gd name="csY222" fmla="*/ 54435 h 1195863"/>
                <a:gd name="csX223" fmla="*/ 670369 w 1100708"/>
                <a:gd name="csY223" fmla="*/ 50149 h 1195863"/>
                <a:gd name="csX224" fmla="*/ 685371 w 1100708"/>
                <a:gd name="csY224" fmla="*/ 27432 h 1195863"/>
                <a:gd name="csX225" fmla="*/ 715804 w 1100708"/>
                <a:gd name="csY225" fmla="*/ 23574 h 1195863"/>
                <a:gd name="csX226" fmla="*/ 735092 w 1100708"/>
                <a:gd name="csY226" fmla="*/ 9001 h 1195863"/>
                <a:gd name="csX227" fmla="*/ 761238 w 1100708"/>
                <a:gd name="csY227" fmla="*/ 11573 h 1195863"/>
                <a:gd name="csX228" fmla="*/ 803243 w 1100708"/>
                <a:gd name="csY228" fmla="*/ 36862 h 1195863"/>
                <a:gd name="csX229" fmla="*/ 821245 w 1100708"/>
                <a:gd name="csY229" fmla="*/ 36862 h 1195863"/>
                <a:gd name="csX230" fmla="*/ 838819 w 1100708"/>
                <a:gd name="csY230" fmla="*/ 30432 h 1195863"/>
                <a:gd name="csX231" fmla="*/ 847820 w 1100708"/>
                <a:gd name="csY231" fmla="*/ 45863 h 1195863"/>
                <a:gd name="csX232" fmla="*/ 800243 w 1100708"/>
                <a:gd name="csY232" fmla="*/ 86154 h 1195863"/>
                <a:gd name="csX233" fmla="*/ 801957 w 1100708"/>
                <a:gd name="csY233" fmla="*/ 92583 h 1195863"/>
                <a:gd name="csX234" fmla="*/ 817388 w 1100708"/>
                <a:gd name="csY234" fmla="*/ 107156 h 1195863"/>
                <a:gd name="csX235" fmla="*/ 831533 w 1100708"/>
                <a:gd name="csY235" fmla="*/ 110157 h 1195863"/>
                <a:gd name="csX236" fmla="*/ 852535 w 1100708"/>
                <a:gd name="csY236" fmla="*/ 96012 h 1195863"/>
                <a:gd name="csX237" fmla="*/ 896255 w 1100708"/>
                <a:gd name="csY237" fmla="*/ 93012 h 1195863"/>
                <a:gd name="csX238" fmla="*/ 906542 w 1100708"/>
                <a:gd name="csY238" fmla="*/ 123873 h 1195863"/>
                <a:gd name="csX239" fmla="*/ 928402 w 1100708"/>
                <a:gd name="csY239" fmla="*/ 143161 h 1195863"/>
                <a:gd name="csX240" fmla="*/ 968264 w 1100708"/>
                <a:gd name="csY240" fmla="*/ 138017 h 1195863"/>
                <a:gd name="csX241" fmla="*/ 980265 w 1100708"/>
                <a:gd name="csY241" fmla="*/ 129445 h 1195863"/>
                <a:gd name="csX242" fmla="*/ 1012841 w 1100708"/>
                <a:gd name="csY242" fmla="*/ 132874 h 1195863"/>
                <a:gd name="csX243" fmla="*/ 1024842 w 1100708"/>
                <a:gd name="csY243" fmla="*/ 139303 h 1195863"/>
                <a:gd name="csX244" fmla="*/ 1039844 w 1100708"/>
                <a:gd name="csY244" fmla="*/ 159877 h 1195863"/>
                <a:gd name="csX245" fmla="*/ 1075849 w 1100708"/>
                <a:gd name="csY245" fmla="*/ 162877 h 1195863"/>
                <a:gd name="csX246" fmla="*/ 1092137 w 1100708"/>
                <a:gd name="csY246" fmla="*/ 168878 h 1195863"/>
                <a:gd name="csX247" fmla="*/ 1100709 w 1100708"/>
                <a:gd name="csY247" fmla="*/ 188595 h 11958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</a:cxnLst>
              <a:rect l="l" t="t" r="r" b="b"/>
              <a:pathLst>
                <a:path w="1100708" h="1195863">
                  <a:moveTo>
                    <a:pt x="1100709" y="188595"/>
                  </a:moveTo>
                  <a:lnTo>
                    <a:pt x="1091708" y="202311"/>
                  </a:lnTo>
                  <a:lnTo>
                    <a:pt x="1062561" y="200597"/>
                  </a:lnTo>
                  <a:lnTo>
                    <a:pt x="1043273" y="209598"/>
                  </a:lnTo>
                  <a:lnTo>
                    <a:pt x="1026128" y="246031"/>
                  </a:lnTo>
                  <a:lnTo>
                    <a:pt x="994410" y="258461"/>
                  </a:lnTo>
                  <a:lnTo>
                    <a:pt x="985838" y="276463"/>
                  </a:lnTo>
                  <a:lnTo>
                    <a:pt x="965692" y="287179"/>
                  </a:lnTo>
                  <a:lnTo>
                    <a:pt x="943832" y="307753"/>
                  </a:lnTo>
                  <a:lnTo>
                    <a:pt x="932688" y="341186"/>
                  </a:lnTo>
                  <a:lnTo>
                    <a:pt x="925401" y="351044"/>
                  </a:lnTo>
                  <a:lnTo>
                    <a:pt x="938689" y="380619"/>
                  </a:lnTo>
                  <a:lnTo>
                    <a:pt x="936546" y="405479"/>
                  </a:lnTo>
                  <a:lnTo>
                    <a:pt x="913400" y="426911"/>
                  </a:lnTo>
                  <a:lnTo>
                    <a:pt x="902256" y="426911"/>
                  </a:lnTo>
                  <a:lnTo>
                    <a:pt x="888540" y="420052"/>
                  </a:lnTo>
                  <a:lnTo>
                    <a:pt x="877395" y="431197"/>
                  </a:lnTo>
                  <a:lnTo>
                    <a:pt x="866680" y="433768"/>
                  </a:lnTo>
                  <a:lnTo>
                    <a:pt x="849535" y="426053"/>
                  </a:lnTo>
                  <a:lnTo>
                    <a:pt x="831533" y="424767"/>
                  </a:lnTo>
                  <a:lnTo>
                    <a:pt x="820388" y="409337"/>
                  </a:lnTo>
                  <a:lnTo>
                    <a:pt x="800243" y="404193"/>
                  </a:lnTo>
                  <a:lnTo>
                    <a:pt x="791670" y="380190"/>
                  </a:lnTo>
                  <a:lnTo>
                    <a:pt x="781383" y="371618"/>
                  </a:lnTo>
                  <a:lnTo>
                    <a:pt x="771096" y="378904"/>
                  </a:lnTo>
                  <a:lnTo>
                    <a:pt x="770668" y="392192"/>
                  </a:lnTo>
                  <a:lnTo>
                    <a:pt x="758237" y="402479"/>
                  </a:lnTo>
                  <a:lnTo>
                    <a:pt x="753094" y="430339"/>
                  </a:lnTo>
                  <a:lnTo>
                    <a:pt x="720947" y="428625"/>
                  </a:lnTo>
                  <a:lnTo>
                    <a:pt x="702516" y="422624"/>
                  </a:lnTo>
                  <a:lnTo>
                    <a:pt x="699945" y="410623"/>
                  </a:lnTo>
                  <a:lnTo>
                    <a:pt x="694373" y="407622"/>
                  </a:lnTo>
                  <a:lnTo>
                    <a:pt x="688800" y="411909"/>
                  </a:lnTo>
                  <a:lnTo>
                    <a:pt x="683657" y="429054"/>
                  </a:lnTo>
                  <a:lnTo>
                    <a:pt x="673799" y="438483"/>
                  </a:lnTo>
                  <a:lnTo>
                    <a:pt x="657939" y="437197"/>
                  </a:lnTo>
                  <a:lnTo>
                    <a:pt x="642080" y="423482"/>
                  </a:lnTo>
                  <a:lnTo>
                    <a:pt x="636508" y="426911"/>
                  </a:lnTo>
                  <a:lnTo>
                    <a:pt x="630079" y="448342"/>
                  </a:lnTo>
                  <a:lnTo>
                    <a:pt x="615934" y="459915"/>
                  </a:lnTo>
                  <a:lnTo>
                    <a:pt x="612934" y="491204"/>
                  </a:lnTo>
                  <a:lnTo>
                    <a:pt x="641652" y="517779"/>
                  </a:lnTo>
                  <a:lnTo>
                    <a:pt x="639937" y="525494"/>
                  </a:lnTo>
                  <a:lnTo>
                    <a:pt x="625364" y="526780"/>
                  </a:lnTo>
                  <a:lnTo>
                    <a:pt x="603504" y="512636"/>
                  </a:lnTo>
                  <a:lnTo>
                    <a:pt x="574358" y="513064"/>
                  </a:lnTo>
                  <a:lnTo>
                    <a:pt x="559784" y="504920"/>
                  </a:lnTo>
                  <a:lnTo>
                    <a:pt x="552926" y="508778"/>
                  </a:lnTo>
                  <a:lnTo>
                    <a:pt x="542211" y="526352"/>
                  </a:lnTo>
                  <a:lnTo>
                    <a:pt x="532352" y="528495"/>
                  </a:lnTo>
                  <a:lnTo>
                    <a:pt x="523780" y="541782"/>
                  </a:lnTo>
                  <a:lnTo>
                    <a:pt x="512207" y="547354"/>
                  </a:lnTo>
                  <a:lnTo>
                    <a:pt x="507492" y="557212"/>
                  </a:lnTo>
                  <a:lnTo>
                    <a:pt x="506635" y="564071"/>
                  </a:lnTo>
                  <a:lnTo>
                    <a:pt x="523351" y="565785"/>
                  </a:lnTo>
                  <a:lnTo>
                    <a:pt x="528066" y="571357"/>
                  </a:lnTo>
                  <a:lnTo>
                    <a:pt x="529780" y="605647"/>
                  </a:lnTo>
                  <a:lnTo>
                    <a:pt x="516493" y="622363"/>
                  </a:lnTo>
                  <a:lnTo>
                    <a:pt x="510064" y="624935"/>
                  </a:lnTo>
                  <a:lnTo>
                    <a:pt x="489490" y="602218"/>
                  </a:lnTo>
                  <a:lnTo>
                    <a:pt x="473202" y="594932"/>
                  </a:lnTo>
                  <a:lnTo>
                    <a:pt x="464201" y="603933"/>
                  </a:lnTo>
                  <a:lnTo>
                    <a:pt x="459057" y="620649"/>
                  </a:lnTo>
                  <a:lnTo>
                    <a:pt x="439769" y="620220"/>
                  </a:lnTo>
                  <a:lnTo>
                    <a:pt x="431197" y="625364"/>
                  </a:lnTo>
                  <a:lnTo>
                    <a:pt x="429911" y="636508"/>
                  </a:lnTo>
                  <a:lnTo>
                    <a:pt x="436769" y="652367"/>
                  </a:lnTo>
                  <a:lnTo>
                    <a:pt x="441484" y="657082"/>
                  </a:lnTo>
                  <a:lnTo>
                    <a:pt x="479631" y="666941"/>
                  </a:lnTo>
                  <a:lnTo>
                    <a:pt x="489918" y="689658"/>
                  </a:lnTo>
                  <a:lnTo>
                    <a:pt x="502777" y="702088"/>
                  </a:lnTo>
                  <a:lnTo>
                    <a:pt x="508778" y="721376"/>
                  </a:lnTo>
                  <a:lnTo>
                    <a:pt x="502349" y="732520"/>
                  </a:lnTo>
                  <a:lnTo>
                    <a:pt x="488633" y="733806"/>
                  </a:lnTo>
                  <a:lnTo>
                    <a:pt x="481346" y="740664"/>
                  </a:lnTo>
                  <a:lnTo>
                    <a:pt x="479631" y="751380"/>
                  </a:lnTo>
                  <a:lnTo>
                    <a:pt x="488633" y="768096"/>
                  </a:lnTo>
                  <a:lnTo>
                    <a:pt x="487775" y="778383"/>
                  </a:lnTo>
                  <a:lnTo>
                    <a:pt x="480489" y="790385"/>
                  </a:lnTo>
                  <a:lnTo>
                    <a:pt x="482632" y="813102"/>
                  </a:lnTo>
                  <a:lnTo>
                    <a:pt x="475774" y="833247"/>
                  </a:lnTo>
                  <a:lnTo>
                    <a:pt x="478345" y="842677"/>
                  </a:lnTo>
                  <a:lnTo>
                    <a:pt x="488633" y="846963"/>
                  </a:lnTo>
                  <a:lnTo>
                    <a:pt x="486918" y="856393"/>
                  </a:lnTo>
                  <a:lnTo>
                    <a:pt x="495919" y="870109"/>
                  </a:lnTo>
                  <a:lnTo>
                    <a:pt x="463344" y="911685"/>
                  </a:lnTo>
                  <a:lnTo>
                    <a:pt x="463772" y="942546"/>
                  </a:lnTo>
                  <a:lnTo>
                    <a:pt x="482203" y="947690"/>
                  </a:lnTo>
                  <a:lnTo>
                    <a:pt x="506206" y="942118"/>
                  </a:lnTo>
                  <a:lnTo>
                    <a:pt x="542211" y="966121"/>
                  </a:lnTo>
                  <a:lnTo>
                    <a:pt x="564070" y="966978"/>
                  </a:lnTo>
                  <a:lnTo>
                    <a:pt x="583787" y="961835"/>
                  </a:lnTo>
                  <a:lnTo>
                    <a:pt x="608648" y="969550"/>
                  </a:lnTo>
                  <a:lnTo>
                    <a:pt x="612934" y="1001268"/>
                  </a:lnTo>
                  <a:lnTo>
                    <a:pt x="627936" y="1020985"/>
                  </a:lnTo>
                  <a:lnTo>
                    <a:pt x="627507" y="1027843"/>
                  </a:lnTo>
                  <a:lnTo>
                    <a:pt x="617220" y="1035129"/>
                  </a:lnTo>
                  <a:lnTo>
                    <a:pt x="589359" y="1024414"/>
                  </a:lnTo>
                  <a:lnTo>
                    <a:pt x="572214" y="1037701"/>
                  </a:lnTo>
                  <a:lnTo>
                    <a:pt x="568357" y="1047131"/>
                  </a:lnTo>
                  <a:lnTo>
                    <a:pt x="580358" y="1065990"/>
                  </a:lnTo>
                  <a:lnTo>
                    <a:pt x="580787" y="1074992"/>
                  </a:lnTo>
                  <a:lnTo>
                    <a:pt x="577358" y="1096851"/>
                  </a:lnTo>
                  <a:lnTo>
                    <a:pt x="563642" y="1104138"/>
                  </a:lnTo>
                  <a:lnTo>
                    <a:pt x="560641" y="1112711"/>
                  </a:lnTo>
                  <a:lnTo>
                    <a:pt x="555927" y="1157287"/>
                  </a:lnTo>
                  <a:lnTo>
                    <a:pt x="549069" y="1163288"/>
                  </a:lnTo>
                  <a:lnTo>
                    <a:pt x="537924" y="1159431"/>
                  </a:lnTo>
                  <a:lnTo>
                    <a:pt x="525066" y="1161574"/>
                  </a:lnTo>
                  <a:lnTo>
                    <a:pt x="505349" y="1175290"/>
                  </a:lnTo>
                  <a:lnTo>
                    <a:pt x="504492" y="1185148"/>
                  </a:lnTo>
                  <a:lnTo>
                    <a:pt x="481346" y="1191149"/>
                  </a:lnTo>
                  <a:lnTo>
                    <a:pt x="462486" y="1181291"/>
                  </a:lnTo>
                  <a:lnTo>
                    <a:pt x="437198" y="1194149"/>
                  </a:lnTo>
                  <a:lnTo>
                    <a:pt x="407622" y="1195864"/>
                  </a:lnTo>
                  <a:lnTo>
                    <a:pt x="390049" y="1183434"/>
                  </a:lnTo>
                  <a:lnTo>
                    <a:pt x="341614" y="1183005"/>
                  </a:lnTo>
                  <a:lnTo>
                    <a:pt x="332613" y="1168003"/>
                  </a:lnTo>
                  <a:lnTo>
                    <a:pt x="325755" y="1164146"/>
                  </a:lnTo>
                  <a:lnTo>
                    <a:pt x="321897" y="1168432"/>
                  </a:lnTo>
                  <a:lnTo>
                    <a:pt x="310324" y="1176576"/>
                  </a:lnTo>
                  <a:lnTo>
                    <a:pt x="293608" y="1158574"/>
                  </a:lnTo>
                  <a:lnTo>
                    <a:pt x="285464" y="1144429"/>
                  </a:lnTo>
                  <a:lnTo>
                    <a:pt x="287607" y="1137142"/>
                  </a:lnTo>
                  <a:lnTo>
                    <a:pt x="277749" y="1108853"/>
                  </a:lnTo>
                  <a:lnTo>
                    <a:pt x="260175" y="1095137"/>
                  </a:lnTo>
                  <a:lnTo>
                    <a:pt x="256318" y="1086136"/>
                  </a:lnTo>
                  <a:lnTo>
                    <a:pt x="253317" y="1076277"/>
                  </a:lnTo>
                  <a:lnTo>
                    <a:pt x="257604" y="1061704"/>
                  </a:lnTo>
                  <a:lnTo>
                    <a:pt x="257175" y="1015841"/>
                  </a:lnTo>
                  <a:lnTo>
                    <a:pt x="241316" y="999553"/>
                  </a:lnTo>
                  <a:lnTo>
                    <a:pt x="225885" y="1000839"/>
                  </a:lnTo>
                  <a:lnTo>
                    <a:pt x="208312" y="990981"/>
                  </a:lnTo>
                  <a:lnTo>
                    <a:pt x="190738" y="992267"/>
                  </a:lnTo>
                  <a:lnTo>
                    <a:pt x="180880" y="987552"/>
                  </a:lnTo>
                  <a:lnTo>
                    <a:pt x="176593" y="965263"/>
                  </a:lnTo>
                  <a:lnTo>
                    <a:pt x="183023" y="944261"/>
                  </a:lnTo>
                  <a:lnTo>
                    <a:pt x="186452" y="907828"/>
                  </a:lnTo>
                  <a:lnTo>
                    <a:pt x="199311" y="892826"/>
                  </a:lnTo>
                  <a:lnTo>
                    <a:pt x="213884" y="846534"/>
                  </a:lnTo>
                  <a:lnTo>
                    <a:pt x="223314" y="841820"/>
                  </a:lnTo>
                  <a:lnTo>
                    <a:pt x="226742" y="834533"/>
                  </a:lnTo>
                  <a:lnTo>
                    <a:pt x="222028" y="822960"/>
                  </a:lnTo>
                  <a:lnTo>
                    <a:pt x="217741" y="817388"/>
                  </a:lnTo>
                  <a:lnTo>
                    <a:pt x="206169" y="814387"/>
                  </a:lnTo>
                  <a:lnTo>
                    <a:pt x="191595" y="824246"/>
                  </a:lnTo>
                  <a:lnTo>
                    <a:pt x="186880" y="817817"/>
                  </a:lnTo>
                  <a:lnTo>
                    <a:pt x="186880" y="780955"/>
                  </a:lnTo>
                  <a:lnTo>
                    <a:pt x="172736" y="774525"/>
                  </a:lnTo>
                  <a:lnTo>
                    <a:pt x="167592" y="761667"/>
                  </a:lnTo>
                  <a:lnTo>
                    <a:pt x="160734" y="758666"/>
                  </a:lnTo>
                  <a:lnTo>
                    <a:pt x="147447" y="778812"/>
                  </a:lnTo>
                  <a:lnTo>
                    <a:pt x="134588" y="778812"/>
                  </a:lnTo>
                  <a:lnTo>
                    <a:pt x="109299" y="768953"/>
                  </a:lnTo>
                  <a:lnTo>
                    <a:pt x="100727" y="744093"/>
                  </a:lnTo>
                  <a:lnTo>
                    <a:pt x="75438" y="741093"/>
                  </a:lnTo>
                  <a:lnTo>
                    <a:pt x="78438" y="701659"/>
                  </a:lnTo>
                  <a:lnTo>
                    <a:pt x="88725" y="681942"/>
                  </a:lnTo>
                  <a:lnTo>
                    <a:pt x="63865" y="661797"/>
                  </a:lnTo>
                  <a:lnTo>
                    <a:pt x="62151" y="653653"/>
                  </a:lnTo>
                  <a:lnTo>
                    <a:pt x="52721" y="642080"/>
                  </a:lnTo>
                  <a:lnTo>
                    <a:pt x="46720" y="638651"/>
                  </a:lnTo>
                  <a:lnTo>
                    <a:pt x="26575" y="640794"/>
                  </a:lnTo>
                  <a:lnTo>
                    <a:pt x="21431" y="636080"/>
                  </a:lnTo>
                  <a:lnTo>
                    <a:pt x="23146" y="619792"/>
                  </a:lnTo>
                  <a:lnTo>
                    <a:pt x="15002" y="609933"/>
                  </a:lnTo>
                  <a:lnTo>
                    <a:pt x="2572" y="604790"/>
                  </a:lnTo>
                  <a:lnTo>
                    <a:pt x="0" y="594503"/>
                  </a:lnTo>
                  <a:lnTo>
                    <a:pt x="3000" y="583787"/>
                  </a:lnTo>
                  <a:lnTo>
                    <a:pt x="21431" y="563642"/>
                  </a:lnTo>
                  <a:lnTo>
                    <a:pt x="20145" y="542639"/>
                  </a:lnTo>
                  <a:lnTo>
                    <a:pt x="30432" y="528495"/>
                  </a:lnTo>
                  <a:lnTo>
                    <a:pt x="37719" y="504492"/>
                  </a:lnTo>
                  <a:lnTo>
                    <a:pt x="58722" y="497205"/>
                  </a:lnTo>
                  <a:lnTo>
                    <a:pt x="60436" y="479203"/>
                  </a:lnTo>
                  <a:lnTo>
                    <a:pt x="65580" y="472345"/>
                  </a:lnTo>
                  <a:lnTo>
                    <a:pt x="109299" y="475345"/>
                  </a:lnTo>
                  <a:lnTo>
                    <a:pt x="117872" y="474059"/>
                  </a:lnTo>
                  <a:lnTo>
                    <a:pt x="119586" y="467201"/>
                  </a:lnTo>
                  <a:lnTo>
                    <a:pt x="102013" y="442770"/>
                  </a:lnTo>
                  <a:lnTo>
                    <a:pt x="85725" y="428625"/>
                  </a:lnTo>
                  <a:lnTo>
                    <a:pt x="79724" y="416195"/>
                  </a:lnTo>
                  <a:lnTo>
                    <a:pt x="68580" y="411051"/>
                  </a:lnTo>
                  <a:lnTo>
                    <a:pt x="62579" y="394764"/>
                  </a:lnTo>
                  <a:lnTo>
                    <a:pt x="43291" y="386620"/>
                  </a:lnTo>
                  <a:lnTo>
                    <a:pt x="44148" y="378047"/>
                  </a:lnTo>
                  <a:lnTo>
                    <a:pt x="21431" y="354044"/>
                  </a:lnTo>
                  <a:lnTo>
                    <a:pt x="31290" y="328755"/>
                  </a:lnTo>
                  <a:lnTo>
                    <a:pt x="45006" y="318897"/>
                  </a:lnTo>
                  <a:lnTo>
                    <a:pt x="107585" y="300037"/>
                  </a:lnTo>
                  <a:lnTo>
                    <a:pt x="118300" y="283750"/>
                  </a:lnTo>
                  <a:lnTo>
                    <a:pt x="126873" y="260175"/>
                  </a:lnTo>
                  <a:lnTo>
                    <a:pt x="147447" y="248602"/>
                  </a:lnTo>
                  <a:lnTo>
                    <a:pt x="163735" y="245173"/>
                  </a:lnTo>
                  <a:lnTo>
                    <a:pt x="164592" y="238316"/>
                  </a:lnTo>
                  <a:lnTo>
                    <a:pt x="182166" y="217313"/>
                  </a:lnTo>
                  <a:lnTo>
                    <a:pt x="190738" y="212169"/>
                  </a:lnTo>
                  <a:lnTo>
                    <a:pt x="203168" y="219456"/>
                  </a:lnTo>
                  <a:lnTo>
                    <a:pt x="248174" y="224171"/>
                  </a:lnTo>
                  <a:lnTo>
                    <a:pt x="254175" y="220313"/>
                  </a:lnTo>
                  <a:lnTo>
                    <a:pt x="258461" y="198025"/>
                  </a:lnTo>
                  <a:lnTo>
                    <a:pt x="288465" y="193738"/>
                  </a:lnTo>
                  <a:lnTo>
                    <a:pt x="303895" y="164163"/>
                  </a:lnTo>
                  <a:lnTo>
                    <a:pt x="311610" y="113157"/>
                  </a:lnTo>
                  <a:lnTo>
                    <a:pt x="328755" y="122158"/>
                  </a:lnTo>
                  <a:lnTo>
                    <a:pt x="340757" y="115729"/>
                  </a:lnTo>
                  <a:lnTo>
                    <a:pt x="387477" y="50149"/>
                  </a:lnTo>
                  <a:lnTo>
                    <a:pt x="404193" y="8573"/>
                  </a:lnTo>
                  <a:lnTo>
                    <a:pt x="419624" y="2143"/>
                  </a:lnTo>
                  <a:lnTo>
                    <a:pt x="442770" y="87868"/>
                  </a:lnTo>
                  <a:lnTo>
                    <a:pt x="453485" y="96440"/>
                  </a:lnTo>
                  <a:lnTo>
                    <a:pt x="487775" y="95583"/>
                  </a:lnTo>
                  <a:lnTo>
                    <a:pt x="499348" y="89583"/>
                  </a:lnTo>
                  <a:lnTo>
                    <a:pt x="539210" y="86582"/>
                  </a:lnTo>
                  <a:lnTo>
                    <a:pt x="548211" y="59150"/>
                  </a:lnTo>
                  <a:lnTo>
                    <a:pt x="531066" y="22717"/>
                  </a:lnTo>
                  <a:lnTo>
                    <a:pt x="554212" y="6429"/>
                  </a:lnTo>
                  <a:lnTo>
                    <a:pt x="571786" y="0"/>
                  </a:lnTo>
                  <a:lnTo>
                    <a:pt x="605647" y="12001"/>
                  </a:lnTo>
                  <a:lnTo>
                    <a:pt x="614220" y="30432"/>
                  </a:lnTo>
                  <a:lnTo>
                    <a:pt x="615934" y="54435"/>
                  </a:lnTo>
                  <a:lnTo>
                    <a:pt x="621935" y="57436"/>
                  </a:lnTo>
                  <a:lnTo>
                    <a:pt x="663511" y="54435"/>
                  </a:lnTo>
                  <a:lnTo>
                    <a:pt x="670369" y="50149"/>
                  </a:lnTo>
                  <a:lnTo>
                    <a:pt x="685371" y="27432"/>
                  </a:lnTo>
                  <a:lnTo>
                    <a:pt x="715804" y="23574"/>
                  </a:lnTo>
                  <a:lnTo>
                    <a:pt x="735092" y="9001"/>
                  </a:lnTo>
                  <a:lnTo>
                    <a:pt x="761238" y="11573"/>
                  </a:lnTo>
                  <a:lnTo>
                    <a:pt x="803243" y="36862"/>
                  </a:lnTo>
                  <a:lnTo>
                    <a:pt x="821245" y="36862"/>
                  </a:lnTo>
                  <a:lnTo>
                    <a:pt x="838819" y="30432"/>
                  </a:lnTo>
                  <a:lnTo>
                    <a:pt x="847820" y="45863"/>
                  </a:lnTo>
                  <a:lnTo>
                    <a:pt x="800243" y="86154"/>
                  </a:lnTo>
                  <a:lnTo>
                    <a:pt x="801957" y="92583"/>
                  </a:lnTo>
                  <a:lnTo>
                    <a:pt x="817388" y="107156"/>
                  </a:lnTo>
                  <a:lnTo>
                    <a:pt x="831533" y="110157"/>
                  </a:lnTo>
                  <a:lnTo>
                    <a:pt x="852535" y="96012"/>
                  </a:lnTo>
                  <a:lnTo>
                    <a:pt x="896255" y="93012"/>
                  </a:lnTo>
                  <a:lnTo>
                    <a:pt x="906542" y="123873"/>
                  </a:lnTo>
                  <a:lnTo>
                    <a:pt x="928402" y="143161"/>
                  </a:lnTo>
                  <a:lnTo>
                    <a:pt x="968264" y="138017"/>
                  </a:lnTo>
                  <a:lnTo>
                    <a:pt x="980265" y="129445"/>
                  </a:lnTo>
                  <a:lnTo>
                    <a:pt x="1012841" y="132874"/>
                  </a:lnTo>
                  <a:lnTo>
                    <a:pt x="1024842" y="139303"/>
                  </a:lnTo>
                  <a:lnTo>
                    <a:pt x="1039844" y="159877"/>
                  </a:lnTo>
                  <a:lnTo>
                    <a:pt x="1075849" y="162877"/>
                  </a:lnTo>
                  <a:lnTo>
                    <a:pt x="1092137" y="168878"/>
                  </a:lnTo>
                  <a:lnTo>
                    <a:pt x="1100709" y="188595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1D16A15-2DBC-C023-8CD5-23C86CBBD2DE}"/>
                </a:ext>
              </a:extLst>
            </p:cNvPr>
            <p:cNvSpPr/>
            <p:nvPr/>
          </p:nvSpPr>
          <p:spPr>
            <a:xfrm>
              <a:off x="6624127" y="4253163"/>
              <a:ext cx="440559" cy="397923"/>
            </a:xfrm>
            <a:custGeom>
              <a:avLst/>
              <a:gdLst>
                <a:gd name="csX0" fmla="*/ 98584 w 358759"/>
                <a:gd name="csY0" fmla="*/ 0 h 324040"/>
                <a:gd name="csX1" fmla="*/ 110585 w 358759"/>
                <a:gd name="csY1" fmla="*/ 3857 h 324040"/>
                <a:gd name="csX2" fmla="*/ 124301 w 358759"/>
                <a:gd name="csY2" fmla="*/ 1714 h 324040"/>
                <a:gd name="csX3" fmla="*/ 153448 w 358759"/>
                <a:gd name="csY3" fmla="*/ 12430 h 324040"/>
                <a:gd name="csX4" fmla="*/ 160306 w 358759"/>
                <a:gd name="csY4" fmla="*/ 13287 h 324040"/>
                <a:gd name="csX5" fmla="*/ 185595 w 358759"/>
                <a:gd name="csY5" fmla="*/ 21431 h 324040"/>
                <a:gd name="csX6" fmla="*/ 184738 w 358759"/>
                <a:gd name="csY6" fmla="*/ 51435 h 324040"/>
                <a:gd name="csX7" fmla="*/ 201883 w 358759"/>
                <a:gd name="csY7" fmla="*/ 64722 h 324040"/>
                <a:gd name="csX8" fmla="*/ 213455 w 358759"/>
                <a:gd name="csY8" fmla="*/ 68580 h 324040"/>
                <a:gd name="csX9" fmla="*/ 228029 w 358759"/>
                <a:gd name="csY9" fmla="*/ 70294 h 324040"/>
                <a:gd name="csX10" fmla="*/ 241316 w 358759"/>
                <a:gd name="csY10" fmla="*/ 69437 h 324040"/>
                <a:gd name="csX11" fmla="*/ 247317 w 358759"/>
                <a:gd name="csY11" fmla="*/ 63436 h 324040"/>
                <a:gd name="csX12" fmla="*/ 253318 w 358759"/>
                <a:gd name="csY12" fmla="*/ 51864 h 324040"/>
                <a:gd name="csX13" fmla="*/ 255889 w 358759"/>
                <a:gd name="csY13" fmla="*/ 44577 h 324040"/>
                <a:gd name="csX14" fmla="*/ 276892 w 358759"/>
                <a:gd name="csY14" fmla="*/ 51006 h 324040"/>
                <a:gd name="csX15" fmla="*/ 317611 w 358759"/>
                <a:gd name="csY15" fmla="*/ 65580 h 324040"/>
                <a:gd name="csX16" fmla="*/ 328327 w 358759"/>
                <a:gd name="csY16" fmla="*/ 68151 h 324040"/>
                <a:gd name="csX17" fmla="*/ 338185 w 358759"/>
                <a:gd name="csY17" fmla="*/ 68151 h 324040"/>
                <a:gd name="csX18" fmla="*/ 344186 w 358759"/>
                <a:gd name="csY18" fmla="*/ 68580 h 324040"/>
                <a:gd name="csX19" fmla="*/ 347615 w 358759"/>
                <a:gd name="csY19" fmla="*/ 59150 h 324040"/>
                <a:gd name="csX20" fmla="*/ 353187 w 358759"/>
                <a:gd name="csY20" fmla="*/ 59579 h 324040"/>
                <a:gd name="csX21" fmla="*/ 352330 w 358759"/>
                <a:gd name="csY21" fmla="*/ 65151 h 324040"/>
                <a:gd name="csX22" fmla="*/ 357902 w 358759"/>
                <a:gd name="csY22" fmla="*/ 68580 h 324040"/>
                <a:gd name="csX23" fmla="*/ 358759 w 358759"/>
                <a:gd name="csY23" fmla="*/ 86582 h 324040"/>
                <a:gd name="csX24" fmla="*/ 349329 w 358759"/>
                <a:gd name="csY24" fmla="*/ 93440 h 324040"/>
                <a:gd name="csX25" fmla="*/ 354044 w 358759"/>
                <a:gd name="csY25" fmla="*/ 120015 h 324040"/>
                <a:gd name="csX26" fmla="*/ 349329 w 358759"/>
                <a:gd name="csY26" fmla="*/ 127730 h 324040"/>
                <a:gd name="csX27" fmla="*/ 348044 w 358759"/>
                <a:gd name="csY27" fmla="*/ 143589 h 324040"/>
                <a:gd name="csX28" fmla="*/ 339471 w 358759"/>
                <a:gd name="csY28" fmla="*/ 144875 h 324040"/>
                <a:gd name="csX29" fmla="*/ 339900 w 358759"/>
                <a:gd name="csY29" fmla="*/ 149161 h 324040"/>
                <a:gd name="csX30" fmla="*/ 345900 w 358759"/>
                <a:gd name="csY30" fmla="*/ 145733 h 324040"/>
                <a:gd name="csX31" fmla="*/ 344615 w 358759"/>
                <a:gd name="csY31" fmla="*/ 159020 h 324040"/>
                <a:gd name="csX32" fmla="*/ 334328 w 358759"/>
                <a:gd name="csY32" fmla="*/ 163735 h 324040"/>
                <a:gd name="csX33" fmla="*/ 342043 w 358759"/>
                <a:gd name="csY33" fmla="*/ 164592 h 324040"/>
                <a:gd name="csX34" fmla="*/ 343329 w 358759"/>
                <a:gd name="csY34" fmla="*/ 169735 h 324040"/>
                <a:gd name="csX35" fmla="*/ 334328 w 358759"/>
                <a:gd name="csY35" fmla="*/ 171879 h 324040"/>
                <a:gd name="csX36" fmla="*/ 333470 w 358759"/>
                <a:gd name="csY36" fmla="*/ 177879 h 324040"/>
                <a:gd name="csX37" fmla="*/ 342043 w 358759"/>
                <a:gd name="csY37" fmla="*/ 175307 h 324040"/>
                <a:gd name="csX38" fmla="*/ 345472 w 358759"/>
                <a:gd name="csY38" fmla="*/ 179594 h 324040"/>
                <a:gd name="csX39" fmla="*/ 340757 w 358759"/>
                <a:gd name="csY39" fmla="*/ 181308 h 324040"/>
                <a:gd name="csX40" fmla="*/ 336899 w 358759"/>
                <a:gd name="csY40" fmla="*/ 191167 h 324040"/>
                <a:gd name="csX41" fmla="*/ 328327 w 358759"/>
                <a:gd name="csY41" fmla="*/ 187738 h 324040"/>
                <a:gd name="csX42" fmla="*/ 329184 w 358759"/>
                <a:gd name="csY42" fmla="*/ 190738 h 324040"/>
                <a:gd name="csX43" fmla="*/ 321040 w 358759"/>
                <a:gd name="csY43" fmla="*/ 191167 h 324040"/>
                <a:gd name="csX44" fmla="*/ 317611 w 358759"/>
                <a:gd name="csY44" fmla="*/ 200168 h 324040"/>
                <a:gd name="csX45" fmla="*/ 313325 w 358759"/>
                <a:gd name="csY45" fmla="*/ 198882 h 324040"/>
                <a:gd name="csX46" fmla="*/ 310325 w 358759"/>
                <a:gd name="csY46" fmla="*/ 194596 h 324040"/>
                <a:gd name="csX47" fmla="*/ 314182 w 358759"/>
                <a:gd name="csY47" fmla="*/ 177879 h 324040"/>
                <a:gd name="csX48" fmla="*/ 304324 w 358759"/>
                <a:gd name="csY48" fmla="*/ 170593 h 324040"/>
                <a:gd name="csX49" fmla="*/ 303038 w 358759"/>
                <a:gd name="csY49" fmla="*/ 152162 h 324040"/>
                <a:gd name="csX50" fmla="*/ 284607 w 358759"/>
                <a:gd name="csY50" fmla="*/ 129445 h 324040"/>
                <a:gd name="csX51" fmla="*/ 270034 w 358759"/>
                <a:gd name="csY51" fmla="*/ 124301 h 324040"/>
                <a:gd name="csX52" fmla="*/ 267891 w 358759"/>
                <a:gd name="csY52" fmla="*/ 126444 h 324040"/>
                <a:gd name="csX53" fmla="*/ 290179 w 358759"/>
                <a:gd name="csY53" fmla="*/ 144018 h 324040"/>
                <a:gd name="csX54" fmla="*/ 286750 w 358759"/>
                <a:gd name="csY54" fmla="*/ 147447 h 324040"/>
                <a:gd name="csX55" fmla="*/ 289751 w 358759"/>
                <a:gd name="csY55" fmla="*/ 154734 h 324040"/>
                <a:gd name="csX56" fmla="*/ 297037 w 358759"/>
                <a:gd name="csY56" fmla="*/ 156019 h 324040"/>
                <a:gd name="csX57" fmla="*/ 297037 w 358759"/>
                <a:gd name="csY57" fmla="*/ 171021 h 324040"/>
                <a:gd name="csX58" fmla="*/ 284179 w 358759"/>
                <a:gd name="csY58" fmla="*/ 172307 h 324040"/>
                <a:gd name="csX59" fmla="*/ 280321 w 358759"/>
                <a:gd name="csY59" fmla="*/ 168878 h 324040"/>
                <a:gd name="csX60" fmla="*/ 279892 w 358759"/>
                <a:gd name="csY60" fmla="*/ 169735 h 324040"/>
                <a:gd name="csX61" fmla="*/ 284179 w 358759"/>
                <a:gd name="csY61" fmla="*/ 174450 h 324040"/>
                <a:gd name="csX62" fmla="*/ 292751 w 358759"/>
                <a:gd name="csY62" fmla="*/ 172307 h 324040"/>
                <a:gd name="csX63" fmla="*/ 302181 w 358759"/>
                <a:gd name="csY63" fmla="*/ 185595 h 324040"/>
                <a:gd name="csX64" fmla="*/ 302609 w 358759"/>
                <a:gd name="csY64" fmla="*/ 194596 h 324040"/>
                <a:gd name="csX65" fmla="*/ 299180 w 358759"/>
                <a:gd name="csY65" fmla="*/ 185166 h 324040"/>
                <a:gd name="csX66" fmla="*/ 293180 w 358759"/>
                <a:gd name="csY66" fmla="*/ 201025 h 324040"/>
                <a:gd name="csX67" fmla="*/ 279035 w 358759"/>
                <a:gd name="csY67" fmla="*/ 211741 h 324040"/>
                <a:gd name="csX68" fmla="*/ 287608 w 358759"/>
                <a:gd name="csY68" fmla="*/ 219456 h 324040"/>
                <a:gd name="csX69" fmla="*/ 287179 w 358759"/>
                <a:gd name="csY69" fmla="*/ 221170 h 324040"/>
                <a:gd name="csX70" fmla="*/ 279035 w 358759"/>
                <a:gd name="csY70" fmla="*/ 213455 h 324040"/>
                <a:gd name="csX71" fmla="*/ 273034 w 358759"/>
                <a:gd name="csY71" fmla="*/ 213027 h 324040"/>
                <a:gd name="csX72" fmla="*/ 268748 w 358759"/>
                <a:gd name="csY72" fmla="*/ 204025 h 324040"/>
                <a:gd name="csX73" fmla="*/ 259747 w 358759"/>
                <a:gd name="csY73" fmla="*/ 198025 h 324040"/>
                <a:gd name="csX74" fmla="*/ 261033 w 358759"/>
                <a:gd name="csY74" fmla="*/ 195024 h 324040"/>
                <a:gd name="csX75" fmla="*/ 258032 w 358759"/>
                <a:gd name="csY75" fmla="*/ 189881 h 324040"/>
                <a:gd name="csX76" fmla="*/ 251603 w 358759"/>
                <a:gd name="csY76" fmla="*/ 189452 h 324040"/>
                <a:gd name="csX77" fmla="*/ 258461 w 358759"/>
                <a:gd name="csY77" fmla="*/ 192024 h 324040"/>
                <a:gd name="csX78" fmla="*/ 258461 w 358759"/>
                <a:gd name="csY78" fmla="*/ 198882 h 324040"/>
                <a:gd name="csX79" fmla="*/ 265748 w 358759"/>
                <a:gd name="csY79" fmla="*/ 205740 h 324040"/>
                <a:gd name="csX80" fmla="*/ 266605 w 358759"/>
                <a:gd name="csY80" fmla="*/ 224599 h 324040"/>
                <a:gd name="csX81" fmla="*/ 276463 w 358759"/>
                <a:gd name="csY81" fmla="*/ 223742 h 324040"/>
                <a:gd name="csX82" fmla="*/ 272606 w 358759"/>
                <a:gd name="csY82" fmla="*/ 233172 h 324040"/>
                <a:gd name="csX83" fmla="*/ 280749 w 358759"/>
                <a:gd name="csY83" fmla="*/ 228886 h 324040"/>
                <a:gd name="csX84" fmla="*/ 284179 w 358759"/>
                <a:gd name="csY84" fmla="*/ 222028 h 324040"/>
                <a:gd name="csX85" fmla="*/ 285036 w 358759"/>
                <a:gd name="csY85" fmla="*/ 222885 h 324040"/>
                <a:gd name="csX86" fmla="*/ 280321 w 358759"/>
                <a:gd name="csY86" fmla="*/ 232315 h 324040"/>
                <a:gd name="csX87" fmla="*/ 284179 w 358759"/>
                <a:gd name="csY87" fmla="*/ 239601 h 324040"/>
                <a:gd name="csX88" fmla="*/ 272606 w 358759"/>
                <a:gd name="csY88" fmla="*/ 243459 h 324040"/>
                <a:gd name="csX89" fmla="*/ 270891 w 358759"/>
                <a:gd name="csY89" fmla="*/ 250317 h 324040"/>
                <a:gd name="csX90" fmla="*/ 280749 w 358759"/>
                <a:gd name="csY90" fmla="*/ 264462 h 324040"/>
                <a:gd name="csX91" fmla="*/ 271748 w 358759"/>
                <a:gd name="csY91" fmla="*/ 268319 h 324040"/>
                <a:gd name="csX92" fmla="*/ 275177 w 358759"/>
                <a:gd name="csY92" fmla="*/ 276892 h 324040"/>
                <a:gd name="csX93" fmla="*/ 267462 w 358759"/>
                <a:gd name="csY93" fmla="*/ 281178 h 324040"/>
                <a:gd name="csX94" fmla="*/ 265748 w 358759"/>
                <a:gd name="csY94" fmla="*/ 289750 h 324040"/>
                <a:gd name="csX95" fmla="*/ 267034 w 358759"/>
                <a:gd name="csY95" fmla="*/ 295751 h 324040"/>
                <a:gd name="csX96" fmla="*/ 275606 w 358759"/>
                <a:gd name="csY96" fmla="*/ 296609 h 324040"/>
                <a:gd name="csX97" fmla="*/ 274320 w 358759"/>
                <a:gd name="csY97" fmla="*/ 302609 h 324040"/>
                <a:gd name="csX98" fmla="*/ 281178 w 358759"/>
                <a:gd name="csY98" fmla="*/ 310324 h 324040"/>
                <a:gd name="csX99" fmla="*/ 267462 w 358759"/>
                <a:gd name="csY99" fmla="*/ 318468 h 324040"/>
                <a:gd name="csX100" fmla="*/ 259747 w 358759"/>
                <a:gd name="csY100" fmla="*/ 313754 h 324040"/>
                <a:gd name="csX101" fmla="*/ 257175 w 358759"/>
                <a:gd name="csY101" fmla="*/ 322755 h 324040"/>
                <a:gd name="csX102" fmla="*/ 250746 w 358759"/>
                <a:gd name="csY102" fmla="*/ 324040 h 324040"/>
                <a:gd name="csX103" fmla="*/ 236601 w 358759"/>
                <a:gd name="csY103" fmla="*/ 303895 h 324040"/>
                <a:gd name="csX104" fmla="*/ 237030 w 358759"/>
                <a:gd name="csY104" fmla="*/ 294894 h 324040"/>
                <a:gd name="csX105" fmla="*/ 230172 w 358759"/>
                <a:gd name="csY105" fmla="*/ 285036 h 324040"/>
                <a:gd name="csX106" fmla="*/ 228029 w 358759"/>
                <a:gd name="csY106" fmla="*/ 277749 h 324040"/>
                <a:gd name="csX107" fmla="*/ 220742 w 358759"/>
                <a:gd name="csY107" fmla="*/ 277320 h 324040"/>
                <a:gd name="csX108" fmla="*/ 214741 w 358759"/>
                <a:gd name="csY108" fmla="*/ 276463 h 324040"/>
                <a:gd name="csX109" fmla="*/ 204883 w 358759"/>
                <a:gd name="csY109" fmla="*/ 283321 h 324040"/>
                <a:gd name="csX110" fmla="*/ 195024 w 358759"/>
                <a:gd name="csY110" fmla="*/ 284607 h 324040"/>
                <a:gd name="csX111" fmla="*/ 187309 w 358759"/>
                <a:gd name="csY111" fmla="*/ 282464 h 324040"/>
                <a:gd name="csX112" fmla="*/ 178737 w 358759"/>
                <a:gd name="csY112" fmla="*/ 259747 h 324040"/>
                <a:gd name="csX113" fmla="*/ 167593 w 358759"/>
                <a:gd name="csY113" fmla="*/ 252889 h 324040"/>
                <a:gd name="csX114" fmla="*/ 153019 w 358759"/>
                <a:gd name="csY114" fmla="*/ 247317 h 324040"/>
                <a:gd name="csX115" fmla="*/ 123015 w 358759"/>
                <a:gd name="csY115" fmla="*/ 240459 h 324040"/>
                <a:gd name="csX116" fmla="*/ 112729 w 358759"/>
                <a:gd name="csY116" fmla="*/ 229743 h 324040"/>
                <a:gd name="csX117" fmla="*/ 101156 w 358759"/>
                <a:gd name="csY117" fmla="*/ 205311 h 324040"/>
                <a:gd name="csX118" fmla="*/ 69866 w 358759"/>
                <a:gd name="csY118" fmla="*/ 187738 h 324040"/>
                <a:gd name="csX119" fmla="*/ 53150 w 358759"/>
                <a:gd name="csY119" fmla="*/ 165878 h 324040"/>
                <a:gd name="csX120" fmla="*/ 9001 w 358759"/>
                <a:gd name="csY120" fmla="*/ 166735 h 324040"/>
                <a:gd name="csX121" fmla="*/ 2572 w 358759"/>
                <a:gd name="csY121" fmla="*/ 167164 h 324040"/>
                <a:gd name="csX122" fmla="*/ 0 w 358759"/>
                <a:gd name="csY122" fmla="*/ 146590 h 324040"/>
                <a:gd name="csX123" fmla="*/ 16716 w 358759"/>
                <a:gd name="csY123" fmla="*/ 118729 h 324040"/>
                <a:gd name="csX124" fmla="*/ 15431 w 358759"/>
                <a:gd name="csY124" fmla="*/ 96869 h 324040"/>
                <a:gd name="csX125" fmla="*/ 7715 w 358759"/>
                <a:gd name="csY125" fmla="*/ 90011 h 324040"/>
                <a:gd name="csX126" fmla="*/ 6001 w 358759"/>
                <a:gd name="csY126" fmla="*/ 84439 h 324040"/>
                <a:gd name="csX127" fmla="*/ 18431 w 358759"/>
                <a:gd name="csY127" fmla="*/ 72866 h 324040"/>
                <a:gd name="csX128" fmla="*/ 27861 w 358759"/>
                <a:gd name="csY128" fmla="*/ 78867 h 324040"/>
                <a:gd name="csX129" fmla="*/ 45006 w 358759"/>
                <a:gd name="csY129" fmla="*/ 76724 h 324040"/>
                <a:gd name="csX130" fmla="*/ 47578 w 358759"/>
                <a:gd name="csY130" fmla="*/ 61293 h 324040"/>
                <a:gd name="csX131" fmla="*/ 38148 w 358759"/>
                <a:gd name="csY131" fmla="*/ 35147 h 324040"/>
                <a:gd name="csX132" fmla="*/ 41148 w 358759"/>
                <a:gd name="csY132" fmla="*/ 28718 h 324040"/>
                <a:gd name="csX133" fmla="*/ 54435 w 358759"/>
                <a:gd name="csY133" fmla="*/ 20574 h 324040"/>
                <a:gd name="csX134" fmla="*/ 84439 w 358759"/>
                <a:gd name="csY134" fmla="*/ 1714 h 324040"/>
                <a:gd name="csX135" fmla="*/ 98584 w 358759"/>
                <a:gd name="csY135" fmla="*/ 0 h 3240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358759" h="324040">
                  <a:moveTo>
                    <a:pt x="98584" y="0"/>
                  </a:moveTo>
                  <a:lnTo>
                    <a:pt x="110585" y="3857"/>
                  </a:lnTo>
                  <a:lnTo>
                    <a:pt x="124301" y="1714"/>
                  </a:lnTo>
                  <a:lnTo>
                    <a:pt x="153448" y="12430"/>
                  </a:lnTo>
                  <a:lnTo>
                    <a:pt x="160306" y="13287"/>
                  </a:lnTo>
                  <a:lnTo>
                    <a:pt x="185595" y="21431"/>
                  </a:lnTo>
                  <a:lnTo>
                    <a:pt x="184738" y="51435"/>
                  </a:lnTo>
                  <a:lnTo>
                    <a:pt x="201883" y="64722"/>
                  </a:lnTo>
                  <a:lnTo>
                    <a:pt x="213455" y="68580"/>
                  </a:lnTo>
                  <a:lnTo>
                    <a:pt x="228029" y="70294"/>
                  </a:lnTo>
                  <a:lnTo>
                    <a:pt x="241316" y="69437"/>
                  </a:lnTo>
                  <a:lnTo>
                    <a:pt x="247317" y="63436"/>
                  </a:lnTo>
                  <a:lnTo>
                    <a:pt x="253318" y="51864"/>
                  </a:lnTo>
                  <a:lnTo>
                    <a:pt x="255889" y="44577"/>
                  </a:lnTo>
                  <a:lnTo>
                    <a:pt x="276892" y="51006"/>
                  </a:lnTo>
                  <a:lnTo>
                    <a:pt x="317611" y="65580"/>
                  </a:lnTo>
                  <a:lnTo>
                    <a:pt x="328327" y="68151"/>
                  </a:lnTo>
                  <a:lnTo>
                    <a:pt x="338185" y="68151"/>
                  </a:lnTo>
                  <a:lnTo>
                    <a:pt x="344186" y="68580"/>
                  </a:lnTo>
                  <a:lnTo>
                    <a:pt x="347615" y="59150"/>
                  </a:lnTo>
                  <a:lnTo>
                    <a:pt x="353187" y="59579"/>
                  </a:lnTo>
                  <a:lnTo>
                    <a:pt x="352330" y="65151"/>
                  </a:lnTo>
                  <a:lnTo>
                    <a:pt x="357902" y="68580"/>
                  </a:lnTo>
                  <a:lnTo>
                    <a:pt x="358759" y="86582"/>
                  </a:lnTo>
                  <a:lnTo>
                    <a:pt x="349329" y="93440"/>
                  </a:lnTo>
                  <a:lnTo>
                    <a:pt x="354044" y="120015"/>
                  </a:lnTo>
                  <a:lnTo>
                    <a:pt x="349329" y="127730"/>
                  </a:lnTo>
                  <a:lnTo>
                    <a:pt x="348044" y="143589"/>
                  </a:lnTo>
                  <a:lnTo>
                    <a:pt x="339471" y="144875"/>
                  </a:lnTo>
                  <a:lnTo>
                    <a:pt x="339900" y="149161"/>
                  </a:lnTo>
                  <a:lnTo>
                    <a:pt x="345900" y="145733"/>
                  </a:lnTo>
                  <a:lnTo>
                    <a:pt x="344615" y="159020"/>
                  </a:lnTo>
                  <a:lnTo>
                    <a:pt x="334328" y="163735"/>
                  </a:lnTo>
                  <a:lnTo>
                    <a:pt x="342043" y="164592"/>
                  </a:lnTo>
                  <a:lnTo>
                    <a:pt x="343329" y="169735"/>
                  </a:lnTo>
                  <a:lnTo>
                    <a:pt x="334328" y="171879"/>
                  </a:lnTo>
                  <a:lnTo>
                    <a:pt x="333470" y="177879"/>
                  </a:lnTo>
                  <a:lnTo>
                    <a:pt x="342043" y="175307"/>
                  </a:lnTo>
                  <a:lnTo>
                    <a:pt x="345472" y="179594"/>
                  </a:lnTo>
                  <a:lnTo>
                    <a:pt x="340757" y="181308"/>
                  </a:lnTo>
                  <a:lnTo>
                    <a:pt x="336899" y="191167"/>
                  </a:lnTo>
                  <a:lnTo>
                    <a:pt x="328327" y="187738"/>
                  </a:lnTo>
                  <a:lnTo>
                    <a:pt x="329184" y="190738"/>
                  </a:lnTo>
                  <a:lnTo>
                    <a:pt x="321040" y="191167"/>
                  </a:lnTo>
                  <a:lnTo>
                    <a:pt x="317611" y="200168"/>
                  </a:lnTo>
                  <a:lnTo>
                    <a:pt x="313325" y="198882"/>
                  </a:lnTo>
                  <a:lnTo>
                    <a:pt x="310325" y="194596"/>
                  </a:lnTo>
                  <a:lnTo>
                    <a:pt x="314182" y="177879"/>
                  </a:lnTo>
                  <a:lnTo>
                    <a:pt x="304324" y="170593"/>
                  </a:lnTo>
                  <a:lnTo>
                    <a:pt x="303038" y="152162"/>
                  </a:lnTo>
                  <a:lnTo>
                    <a:pt x="284607" y="129445"/>
                  </a:lnTo>
                  <a:lnTo>
                    <a:pt x="270034" y="124301"/>
                  </a:lnTo>
                  <a:lnTo>
                    <a:pt x="267891" y="126444"/>
                  </a:lnTo>
                  <a:lnTo>
                    <a:pt x="290179" y="144018"/>
                  </a:lnTo>
                  <a:lnTo>
                    <a:pt x="286750" y="147447"/>
                  </a:lnTo>
                  <a:lnTo>
                    <a:pt x="289751" y="154734"/>
                  </a:lnTo>
                  <a:lnTo>
                    <a:pt x="297037" y="156019"/>
                  </a:lnTo>
                  <a:lnTo>
                    <a:pt x="297037" y="171021"/>
                  </a:lnTo>
                  <a:lnTo>
                    <a:pt x="284179" y="172307"/>
                  </a:lnTo>
                  <a:lnTo>
                    <a:pt x="280321" y="168878"/>
                  </a:lnTo>
                  <a:lnTo>
                    <a:pt x="279892" y="169735"/>
                  </a:lnTo>
                  <a:lnTo>
                    <a:pt x="284179" y="174450"/>
                  </a:lnTo>
                  <a:lnTo>
                    <a:pt x="292751" y="172307"/>
                  </a:lnTo>
                  <a:lnTo>
                    <a:pt x="302181" y="185595"/>
                  </a:lnTo>
                  <a:lnTo>
                    <a:pt x="302609" y="194596"/>
                  </a:lnTo>
                  <a:lnTo>
                    <a:pt x="299180" y="185166"/>
                  </a:lnTo>
                  <a:lnTo>
                    <a:pt x="293180" y="201025"/>
                  </a:lnTo>
                  <a:lnTo>
                    <a:pt x="279035" y="211741"/>
                  </a:lnTo>
                  <a:lnTo>
                    <a:pt x="287608" y="219456"/>
                  </a:lnTo>
                  <a:lnTo>
                    <a:pt x="287179" y="221170"/>
                  </a:lnTo>
                  <a:lnTo>
                    <a:pt x="279035" y="213455"/>
                  </a:lnTo>
                  <a:lnTo>
                    <a:pt x="273034" y="213027"/>
                  </a:lnTo>
                  <a:lnTo>
                    <a:pt x="268748" y="204025"/>
                  </a:lnTo>
                  <a:lnTo>
                    <a:pt x="259747" y="198025"/>
                  </a:lnTo>
                  <a:lnTo>
                    <a:pt x="261033" y="195024"/>
                  </a:lnTo>
                  <a:lnTo>
                    <a:pt x="258032" y="189881"/>
                  </a:lnTo>
                  <a:lnTo>
                    <a:pt x="251603" y="189452"/>
                  </a:lnTo>
                  <a:lnTo>
                    <a:pt x="258461" y="192024"/>
                  </a:lnTo>
                  <a:lnTo>
                    <a:pt x="258461" y="198882"/>
                  </a:lnTo>
                  <a:lnTo>
                    <a:pt x="265748" y="205740"/>
                  </a:lnTo>
                  <a:lnTo>
                    <a:pt x="266605" y="224599"/>
                  </a:lnTo>
                  <a:lnTo>
                    <a:pt x="276463" y="223742"/>
                  </a:lnTo>
                  <a:lnTo>
                    <a:pt x="272606" y="233172"/>
                  </a:lnTo>
                  <a:lnTo>
                    <a:pt x="280749" y="228886"/>
                  </a:lnTo>
                  <a:lnTo>
                    <a:pt x="284179" y="222028"/>
                  </a:lnTo>
                  <a:lnTo>
                    <a:pt x="285036" y="222885"/>
                  </a:lnTo>
                  <a:lnTo>
                    <a:pt x="280321" y="232315"/>
                  </a:lnTo>
                  <a:lnTo>
                    <a:pt x="284179" y="239601"/>
                  </a:lnTo>
                  <a:lnTo>
                    <a:pt x="272606" y="243459"/>
                  </a:lnTo>
                  <a:lnTo>
                    <a:pt x="270891" y="250317"/>
                  </a:lnTo>
                  <a:lnTo>
                    <a:pt x="280749" y="264462"/>
                  </a:lnTo>
                  <a:lnTo>
                    <a:pt x="271748" y="268319"/>
                  </a:lnTo>
                  <a:lnTo>
                    <a:pt x="275177" y="276892"/>
                  </a:lnTo>
                  <a:lnTo>
                    <a:pt x="267462" y="281178"/>
                  </a:lnTo>
                  <a:lnTo>
                    <a:pt x="265748" y="289750"/>
                  </a:lnTo>
                  <a:lnTo>
                    <a:pt x="267034" y="295751"/>
                  </a:lnTo>
                  <a:lnTo>
                    <a:pt x="275606" y="296609"/>
                  </a:lnTo>
                  <a:lnTo>
                    <a:pt x="274320" y="302609"/>
                  </a:lnTo>
                  <a:lnTo>
                    <a:pt x="281178" y="310324"/>
                  </a:lnTo>
                  <a:lnTo>
                    <a:pt x="267462" y="318468"/>
                  </a:lnTo>
                  <a:lnTo>
                    <a:pt x="259747" y="313754"/>
                  </a:lnTo>
                  <a:lnTo>
                    <a:pt x="257175" y="322755"/>
                  </a:lnTo>
                  <a:lnTo>
                    <a:pt x="250746" y="324040"/>
                  </a:lnTo>
                  <a:lnTo>
                    <a:pt x="236601" y="303895"/>
                  </a:lnTo>
                  <a:lnTo>
                    <a:pt x="237030" y="294894"/>
                  </a:lnTo>
                  <a:lnTo>
                    <a:pt x="230172" y="285036"/>
                  </a:lnTo>
                  <a:lnTo>
                    <a:pt x="228029" y="277749"/>
                  </a:lnTo>
                  <a:lnTo>
                    <a:pt x="220742" y="277320"/>
                  </a:lnTo>
                  <a:lnTo>
                    <a:pt x="214741" y="276463"/>
                  </a:lnTo>
                  <a:lnTo>
                    <a:pt x="204883" y="283321"/>
                  </a:lnTo>
                  <a:lnTo>
                    <a:pt x="195024" y="284607"/>
                  </a:lnTo>
                  <a:lnTo>
                    <a:pt x="187309" y="282464"/>
                  </a:lnTo>
                  <a:lnTo>
                    <a:pt x="178737" y="259747"/>
                  </a:lnTo>
                  <a:lnTo>
                    <a:pt x="167593" y="252889"/>
                  </a:lnTo>
                  <a:lnTo>
                    <a:pt x="153019" y="247317"/>
                  </a:lnTo>
                  <a:lnTo>
                    <a:pt x="123015" y="240459"/>
                  </a:lnTo>
                  <a:lnTo>
                    <a:pt x="112729" y="229743"/>
                  </a:lnTo>
                  <a:lnTo>
                    <a:pt x="101156" y="205311"/>
                  </a:lnTo>
                  <a:lnTo>
                    <a:pt x="69866" y="187738"/>
                  </a:lnTo>
                  <a:lnTo>
                    <a:pt x="53150" y="165878"/>
                  </a:lnTo>
                  <a:lnTo>
                    <a:pt x="9001" y="166735"/>
                  </a:lnTo>
                  <a:lnTo>
                    <a:pt x="2572" y="167164"/>
                  </a:lnTo>
                  <a:lnTo>
                    <a:pt x="0" y="146590"/>
                  </a:lnTo>
                  <a:lnTo>
                    <a:pt x="16716" y="118729"/>
                  </a:lnTo>
                  <a:lnTo>
                    <a:pt x="15431" y="96869"/>
                  </a:lnTo>
                  <a:lnTo>
                    <a:pt x="7715" y="90011"/>
                  </a:lnTo>
                  <a:lnTo>
                    <a:pt x="6001" y="84439"/>
                  </a:lnTo>
                  <a:lnTo>
                    <a:pt x="18431" y="72866"/>
                  </a:lnTo>
                  <a:lnTo>
                    <a:pt x="27861" y="78867"/>
                  </a:lnTo>
                  <a:lnTo>
                    <a:pt x="45006" y="76724"/>
                  </a:lnTo>
                  <a:lnTo>
                    <a:pt x="47578" y="61293"/>
                  </a:lnTo>
                  <a:lnTo>
                    <a:pt x="38148" y="35147"/>
                  </a:lnTo>
                  <a:lnTo>
                    <a:pt x="41148" y="28718"/>
                  </a:lnTo>
                  <a:lnTo>
                    <a:pt x="54435" y="20574"/>
                  </a:lnTo>
                  <a:lnTo>
                    <a:pt x="84439" y="1714"/>
                  </a:lnTo>
                  <a:lnTo>
                    <a:pt x="98584" y="0"/>
                  </a:lnTo>
                  <a:close/>
                </a:path>
              </a:pathLst>
            </a:custGeom>
            <a:gradFill>
              <a:gsLst>
                <a:gs pos="0">
                  <a:srgbClr val="FFB54E"/>
                </a:gs>
                <a:gs pos="50000">
                  <a:srgbClr val="FFC45B"/>
                </a:gs>
                <a:gs pos="100000">
                  <a:srgbClr val="FFD369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2498761-6B19-EE92-8812-6E08ECB268F0}"/>
                </a:ext>
              </a:extLst>
            </p:cNvPr>
            <p:cNvSpPr/>
            <p:nvPr/>
          </p:nvSpPr>
          <p:spPr>
            <a:xfrm>
              <a:off x="6417271" y="4592661"/>
              <a:ext cx="514774" cy="495299"/>
            </a:xfrm>
            <a:custGeom>
              <a:avLst/>
              <a:gdLst>
                <a:gd name="csX0" fmla="*/ 30004 w 419195"/>
                <a:gd name="csY0" fmla="*/ 306895 h 403336"/>
                <a:gd name="csX1" fmla="*/ 28718 w 419195"/>
                <a:gd name="csY1" fmla="*/ 306038 h 403336"/>
                <a:gd name="csX2" fmla="*/ 46720 w 419195"/>
                <a:gd name="csY2" fmla="*/ 290608 h 403336"/>
                <a:gd name="csX3" fmla="*/ 46291 w 419195"/>
                <a:gd name="csY3" fmla="*/ 276463 h 403336"/>
                <a:gd name="csX4" fmla="*/ 40291 w 419195"/>
                <a:gd name="csY4" fmla="*/ 275606 h 403336"/>
                <a:gd name="csX5" fmla="*/ 36005 w 419195"/>
                <a:gd name="csY5" fmla="*/ 267891 h 403336"/>
                <a:gd name="csX6" fmla="*/ 37290 w 419195"/>
                <a:gd name="csY6" fmla="*/ 252460 h 403336"/>
                <a:gd name="csX7" fmla="*/ 58293 w 419195"/>
                <a:gd name="csY7" fmla="*/ 248603 h 403336"/>
                <a:gd name="csX8" fmla="*/ 64294 w 419195"/>
                <a:gd name="csY8" fmla="*/ 243030 h 403336"/>
                <a:gd name="csX9" fmla="*/ 83153 w 419195"/>
                <a:gd name="csY9" fmla="*/ 243459 h 403336"/>
                <a:gd name="csX10" fmla="*/ 85296 w 419195"/>
                <a:gd name="csY10" fmla="*/ 238744 h 403336"/>
                <a:gd name="csX11" fmla="*/ 82296 w 419195"/>
                <a:gd name="csY11" fmla="*/ 232743 h 403336"/>
                <a:gd name="csX12" fmla="*/ 80153 w 419195"/>
                <a:gd name="csY12" fmla="*/ 213027 h 403336"/>
                <a:gd name="csX13" fmla="*/ 93869 w 419195"/>
                <a:gd name="csY13" fmla="*/ 200168 h 403336"/>
                <a:gd name="csX14" fmla="*/ 98584 w 419195"/>
                <a:gd name="csY14" fmla="*/ 199739 h 403336"/>
                <a:gd name="csX15" fmla="*/ 104585 w 419195"/>
                <a:gd name="csY15" fmla="*/ 191167 h 403336"/>
                <a:gd name="csX16" fmla="*/ 114871 w 419195"/>
                <a:gd name="csY16" fmla="*/ 196739 h 403336"/>
                <a:gd name="csX17" fmla="*/ 145304 w 419195"/>
                <a:gd name="csY17" fmla="*/ 194167 h 403336"/>
                <a:gd name="csX18" fmla="*/ 165449 w 419195"/>
                <a:gd name="csY18" fmla="*/ 184309 h 403336"/>
                <a:gd name="csX19" fmla="*/ 179594 w 419195"/>
                <a:gd name="csY19" fmla="*/ 146161 h 403336"/>
                <a:gd name="csX20" fmla="*/ 199311 w 419195"/>
                <a:gd name="csY20" fmla="*/ 121301 h 403336"/>
                <a:gd name="csX21" fmla="*/ 226314 w 419195"/>
                <a:gd name="csY21" fmla="*/ 110585 h 403336"/>
                <a:gd name="csX22" fmla="*/ 246888 w 419195"/>
                <a:gd name="csY22" fmla="*/ 81439 h 403336"/>
                <a:gd name="csX23" fmla="*/ 270463 w 419195"/>
                <a:gd name="csY23" fmla="*/ 72866 h 403336"/>
                <a:gd name="csX24" fmla="*/ 283750 w 419195"/>
                <a:gd name="csY24" fmla="*/ 52721 h 403336"/>
                <a:gd name="csX25" fmla="*/ 283321 w 419195"/>
                <a:gd name="csY25" fmla="*/ 46291 h 403336"/>
                <a:gd name="csX26" fmla="*/ 303895 w 419195"/>
                <a:gd name="csY26" fmla="*/ 43291 h 403336"/>
                <a:gd name="csX27" fmla="*/ 312039 w 419195"/>
                <a:gd name="csY27" fmla="*/ 48863 h 403336"/>
                <a:gd name="csX28" fmla="*/ 325755 w 419195"/>
                <a:gd name="csY28" fmla="*/ 45006 h 403336"/>
                <a:gd name="csX29" fmla="*/ 345900 w 419195"/>
                <a:gd name="csY29" fmla="*/ 21002 h 403336"/>
                <a:gd name="csX30" fmla="*/ 351044 w 419195"/>
                <a:gd name="csY30" fmla="*/ 7715 h 403336"/>
                <a:gd name="csX31" fmla="*/ 355759 w 419195"/>
                <a:gd name="csY31" fmla="*/ 6001 h 403336"/>
                <a:gd name="csX32" fmla="*/ 363474 w 419195"/>
                <a:gd name="csY32" fmla="*/ 8144 h 403336"/>
                <a:gd name="csX33" fmla="*/ 373333 w 419195"/>
                <a:gd name="csY33" fmla="*/ 6858 h 403336"/>
                <a:gd name="csX34" fmla="*/ 383191 w 419195"/>
                <a:gd name="csY34" fmla="*/ 0 h 403336"/>
                <a:gd name="csX35" fmla="*/ 389191 w 419195"/>
                <a:gd name="csY35" fmla="*/ 857 h 403336"/>
                <a:gd name="csX36" fmla="*/ 396478 w 419195"/>
                <a:gd name="csY36" fmla="*/ 1286 h 403336"/>
                <a:gd name="csX37" fmla="*/ 398621 w 419195"/>
                <a:gd name="csY37" fmla="*/ 8573 h 403336"/>
                <a:gd name="csX38" fmla="*/ 405479 w 419195"/>
                <a:gd name="csY38" fmla="*/ 18431 h 403336"/>
                <a:gd name="csX39" fmla="*/ 405051 w 419195"/>
                <a:gd name="csY39" fmla="*/ 27432 h 403336"/>
                <a:gd name="csX40" fmla="*/ 419195 w 419195"/>
                <a:gd name="csY40" fmla="*/ 47577 h 403336"/>
                <a:gd name="csX41" fmla="*/ 410623 w 419195"/>
                <a:gd name="csY41" fmla="*/ 64294 h 403336"/>
                <a:gd name="csX42" fmla="*/ 401622 w 419195"/>
                <a:gd name="csY42" fmla="*/ 64722 h 403336"/>
                <a:gd name="csX43" fmla="*/ 399479 w 419195"/>
                <a:gd name="csY43" fmla="*/ 75009 h 403336"/>
                <a:gd name="csX44" fmla="*/ 389620 w 419195"/>
                <a:gd name="csY44" fmla="*/ 74152 h 403336"/>
                <a:gd name="csX45" fmla="*/ 390049 w 419195"/>
                <a:gd name="csY45" fmla="*/ 70294 h 403336"/>
                <a:gd name="csX46" fmla="*/ 384477 w 419195"/>
                <a:gd name="csY46" fmla="*/ 67294 h 403336"/>
                <a:gd name="csX47" fmla="*/ 371189 w 419195"/>
                <a:gd name="csY47" fmla="*/ 75867 h 403336"/>
                <a:gd name="csX48" fmla="*/ 366903 w 419195"/>
                <a:gd name="csY48" fmla="*/ 87868 h 403336"/>
                <a:gd name="csX49" fmla="*/ 369903 w 419195"/>
                <a:gd name="csY49" fmla="*/ 96012 h 403336"/>
                <a:gd name="csX50" fmla="*/ 365617 w 419195"/>
                <a:gd name="csY50" fmla="*/ 118300 h 403336"/>
                <a:gd name="csX51" fmla="*/ 361760 w 419195"/>
                <a:gd name="csY51" fmla="*/ 122158 h 403336"/>
                <a:gd name="csX52" fmla="*/ 356188 w 419195"/>
                <a:gd name="csY52" fmla="*/ 121301 h 403336"/>
                <a:gd name="csX53" fmla="*/ 355330 w 419195"/>
                <a:gd name="csY53" fmla="*/ 129016 h 403336"/>
                <a:gd name="csX54" fmla="*/ 347615 w 419195"/>
                <a:gd name="csY54" fmla="*/ 130302 h 403336"/>
                <a:gd name="csX55" fmla="*/ 351901 w 419195"/>
                <a:gd name="csY55" fmla="*/ 135017 h 403336"/>
                <a:gd name="csX56" fmla="*/ 363903 w 419195"/>
                <a:gd name="csY56" fmla="*/ 132016 h 403336"/>
                <a:gd name="csX57" fmla="*/ 364331 w 419195"/>
                <a:gd name="csY57" fmla="*/ 145733 h 403336"/>
                <a:gd name="csX58" fmla="*/ 357473 w 419195"/>
                <a:gd name="csY58" fmla="*/ 148304 h 403336"/>
                <a:gd name="csX59" fmla="*/ 361331 w 419195"/>
                <a:gd name="csY59" fmla="*/ 151733 h 403336"/>
                <a:gd name="csX60" fmla="*/ 356616 w 419195"/>
                <a:gd name="csY60" fmla="*/ 154734 h 403336"/>
                <a:gd name="csX61" fmla="*/ 358331 w 419195"/>
                <a:gd name="csY61" fmla="*/ 161163 h 403336"/>
                <a:gd name="csX62" fmla="*/ 349758 w 419195"/>
                <a:gd name="csY62" fmla="*/ 176165 h 403336"/>
                <a:gd name="csX63" fmla="*/ 344615 w 419195"/>
                <a:gd name="csY63" fmla="*/ 167592 h 403336"/>
                <a:gd name="csX64" fmla="*/ 344615 w 419195"/>
                <a:gd name="csY64" fmla="*/ 174022 h 403336"/>
                <a:gd name="csX65" fmla="*/ 339471 w 419195"/>
                <a:gd name="csY65" fmla="*/ 178737 h 403336"/>
                <a:gd name="csX66" fmla="*/ 347615 w 419195"/>
                <a:gd name="csY66" fmla="*/ 189881 h 403336"/>
                <a:gd name="csX67" fmla="*/ 342043 w 419195"/>
                <a:gd name="csY67" fmla="*/ 195024 h 403336"/>
                <a:gd name="csX68" fmla="*/ 342043 w 419195"/>
                <a:gd name="csY68" fmla="*/ 205740 h 403336"/>
                <a:gd name="csX69" fmla="*/ 337756 w 419195"/>
                <a:gd name="csY69" fmla="*/ 207883 h 403336"/>
                <a:gd name="csX70" fmla="*/ 335185 w 419195"/>
                <a:gd name="csY70" fmla="*/ 204454 h 403336"/>
                <a:gd name="csX71" fmla="*/ 331756 w 419195"/>
                <a:gd name="csY71" fmla="*/ 211312 h 403336"/>
                <a:gd name="csX72" fmla="*/ 322326 w 419195"/>
                <a:gd name="csY72" fmla="*/ 211741 h 403336"/>
                <a:gd name="csX73" fmla="*/ 315897 w 419195"/>
                <a:gd name="csY73" fmla="*/ 232315 h 403336"/>
                <a:gd name="csX74" fmla="*/ 306896 w 419195"/>
                <a:gd name="csY74" fmla="*/ 236601 h 403336"/>
                <a:gd name="csX75" fmla="*/ 288893 w 419195"/>
                <a:gd name="csY75" fmla="*/ 232743 h 403336"/>
                <a:gd name="csX76" fmla="*/ 282893 w 419195"/>
                <a:gd name="csY76" fmla="*/ 240459 h 403336"/>
                <a:gd name="csX77" fmla="*/ 282035 w 419195"/>
                <a:gd name="csY77" fmla="*/ 236172 h 403336"/>
                <a:gd name="csX78" fmla="*/ 276892 w 419195"/>
                <a:gd name="csY78" fmla="*/ 237458 h 403336"/>
                <a:gd name="csX79" fmla="*/ 263604 w 419195"/>
                <a:gd name="csY79" fmla="*/ 224599 h 403336"/>
                <a:gd name="csX80" fmla="*/ 252889 w 419195"/>
                <a:gd name="csY80" fmla="*/ 200168 h 403336"/>
                <a:gd name="csX81" fmla="*/ 256746 w 419195"/>
                <a:gd name="csY81" fmla="*/ 216027 h 403336"/>
                <a:gd name="csX82" fmla="*/ 270463 w 419195"/>
                <a:gd name="csY82" fmla="*/ 234886 h 403336"/>
                <a:gd name="csX83" fmla="*/ 266605 w 419195"/>
                <a:gd name="csY83" fmla="*/ 239173 h 403336"/>
                <a:gd name="csX84" fmla="*/ 256318 w 419195"/>
                <a:gd name="csY84" fmla="*/ 240030 h 403336"/>
                <a:gd name="csX85" fmla="*/ 256746 w 419195"/>
                <a:gd name="csY85" fmla="*/ 251603 h 403336"/>
                <a:gd name="csX86" fmla="*/ 251603 w 419195"/>
                <a:gd name="csY86" fmla="*/ 256318 h 403336"/>
                <a:gd name="csX87" fmla="*/ 256746 w 419195"/>
                <a:gd name="csY87" fmla="*/ 257604 h 403336"/>
                <a:gd name="csX88" fmla="*/ 256318 w 419195"/>
                <a:gd name="csY88" fmla="*/ 261032 h 403336"/>
                <a:gd name="csX89" fmla="*/ 259318 w 419195"/>
                <a:gd name="csY89" fmla="*/ 257604 h 403336"/>
                <a:gd name="csX90" fmla="*/ 267033 w 419195"/>
                <a:gd name="csY90" fmla="*/ 273034 h 403336"/>
                <a:gd name="csX91" fmla="*/ 264462 w 419195"/>
                <a:gd name="csY91" fmla="*/ 293608 h 403336"/>
                <a:gd name="csX92" fmla="*/ 247745 w 419195"/>
                <a:gd name="csY92" fmla="*/ 288465 h 403336"/>
                <a:gd name="csX93" fmla="*/ 246888 w 419195"/>
                <a:gd name="csY93" fmla="*/ 292751 h 403336"/>
                <a:gd name="csX94" fmla="*/ 238744 w 419195"/>
                <a:gd name="csY94" fmla="*/ 294465 h 403336"/>
                <a:gd name="csX95" fmla="*/ 236601 w 419195"/>
                <a:gd name="csY95" fmla="*/ 282893 h 403336"/>
                <a:gd name="csX96" fmla="*/ 234886 w 419195"/>
                <a:gd name="csY96" fmla="*/ 288036 h 403336"/>
                <a:gd name="csX97" fmla="*/ 218599 w 419195"/>
                <a:gd name="csY97" fmla="*/ 286321 h 403336"/>
                <a:gd name="csX98" fmla="*/ 220313 w 419195"/>
                <a:gd name="csY98" fmla="*/ 270034 h 403336"/>
                <a:gd name="csX99" fmla="*/ 214741 w 419195"/>
                <a:gd name="csY99" fmla="*/ 269176 h 403336"/>
                <a:gd name="csX100" fmla="*/ 214741 w 419195"/>
                <a:gd name="csY100" fmla="*/ 265748 h 403336"/>
                <a:gd name="csX101" fmla="*/ 207026 w 419195"/>
                <a:gd name="csY101" fmla="*/ 274320 h 403336"/>
                <a:gd name="csX102" fmla="*/ 203168 w 419195"/>
                <a:gd name="csY102" fmla="*/ 270034 h 403336"/>
                <a:gd name="csX103" fmla="*/ 205311 w 419195"/>
                <a:gd name="csY103" fmla="*/ 276034 h 403336"/>
                <a:gd name="csX104" fmla="*/ 201454 w 419195"/>
                <a:gd name="csY104" fmla="*/ 274749 h 403336"/>
                <a:gd name="csX105" fmla="*/ 203597 w 419195"/>
                <a:gd name="csY105" fmla="*/ 279464 h 403336"/>
                <a:gd name="csX106" fmla="*/ 198882 w 419195"/>
                <a:gd name="csY106" fmla="*/ 277320 h 403336"/>
                <a:gd name="csX107" fmla="*/ 198453 w 419195"/>
                <a:gd name="csY107" fmla="*/ 286321 h 403336"/>
                <a:gd name="csX108" fmla="*/ 195453 w 419195"/>
                <a:gd name="csY108" fmla="*/ 285893 h 403336"/>
                <a:gd name="csX109" fmla="*/ 192024 w 419195"/>
                <a:gd name="csY109" fmla="*/ 285036 h 403336"/>
                <a:gd name="csX110" fmla="*/ 178737 w 419195"/>
                <a:gd name="csY110" fmla="*/ 287607 h 403336"/>
                <a:gd name="csX111" fmla="*/ 175308 w 419195"/>
                <a:gd name="csY111" fmla="*/ 292322 h 403336"/>
                <a:gd name="csX112" fmla="*/ 174879 w 419195"/>
                <a:gd name="csY112" fmla="*/ 294037 h 403336"/>
                <a:gd name="csX113" fmla="*/ 174879 w 419195"/>
                <a:gd name="csY113" fmla="*/ 295751 h 403336"/>
                <a:gd name="csX114" fmla="*/ 176165 w 419195"/>
                <a:gd name="csY114" fmla="*/ 297466 h 403336"/>
                <a:gd name="csX115" fmla="*/ 180023 w 419195"/>
                <a:gd name="csY115" fmla="*/ 301752 h 403336"/>
                <a:gd name="csX116" fmla="*/ 183023 w 419195"/>
                <a:gd name="csY116" fmla="*/ 305181 h 403336"/>
                <a:gd name="csX117" fmla="*/ 184309 w 419195"/>
                <a:gd name="csY117" fmla="*/ 306895 h 403336"/>
                <a:gd name="csX118" fmla="*/ 182594 w 419195"/>
                <a:gd name="csY118" fmla="*/ 315897 h 403336"/>
                <a:gd name="csX119" fmla="*/ 176165 w 419195"/>
                <a:gd name="csY119" fmla="*/ 316325 h 403336"/>
                <a:gd name="csX120" fmla="*/ 182166 w 419195"/>
                <a:gd name="csY120" fmla="*/ 329184 h 403336"/>
                <a:gd name="csX121" fmla="*/ 174879 w 419195"/>
                <a:gd name="csY121" fmla="*/ 339042 h 403336"/>
                <a:gd name="csX122" fmla="*/ 166735 w 419195"/>
                <a:gd name="csY122" fmla="*/ 320611 h 403336"/>
                <a:gd name="csX123" fmla="*/ 166306 w 419195"/>
                <a:gd name="csY123" fmla="*/ 308181 h 403336"/>
                <a:gd name="csX124" fmla="*/ 164592 w 419195"/>
                <a:gd name="csY124" fmla="*/ 312467 h 403336"/>
                <a:gd name="csX125" fmla="*/ 157305 w 419195"/>
                <a:gd name="csY125" fmla="*/ 309896 h 403336"/>
                <a:gd name="csX126" fmla="*/ 165878 w 419195"/>
                <a:gd name="csY126" fmla="*/ 342471 h 403336"/>
                <a:gd name="csX127" fmla="*/ 162878 w 419195"/>
                <a:gd name="csY127" fmla="*/ 347186 h 403336"/>
                <a:gd name="csX128" fmla="*/ 157734 w 419195"/>
                <a:gd name="csY128" fmla="*/ 346329 h 403336"/>
                <a:gd name="csX129" fmla="*/ 156020 w 419195"/>
                <a:gd name="csY129" fmla="*/ 333899 h 403336"/>
                <a:gd name="csX130" fmla="*/ 147876 w 419195"/>
                <a:gd name="csY130" fmla="*/ 330899 h 403336"/>
                <a:gd name="csX131" fmla="*/ 141875 w 419195"/>
                <a:gd name="csY131" fmla="*/ 337328 h 403336"/>
                <a:gd name="csX132" fmla="*/ 150876 w 419195"/>
                <a:gd name="csY132" fmla="*/ 337756 h 403336"/>
                <a:gd name="csX133" fmla="*/ 150019 w 419195"/>
                <a:gd name="csY133" fmla="*/ 345043 h 403336"/>
                <a:gd name="csX134" fmla="*/ 140160 w 419195"/>
                <a:gd name="csY134" fmla="*/ 344186 h 403336"/>
                <a:gd name="csX135" fmla="*/ 145733 w 419195"/>
                <a:gd name="csY135" fmla="*/ 351901 h 403336"/>
                <a:gd name="csX136" fmla="*/ 142304 w 419195"/>
                <a:gd name="csY136" fmla="*/ 350615 h 403336"/>
                <a:gd name="csX137" fmla="*/ 135874 w 419195"/>
                <a:gd name="csY137" fmla="*/ 359188 h 403336"/>
                <a:gd name="csX138" fmla="*/ 138446 w 419195"/>
                <a:gd name="csY138" fmla="*/ 346329 h 403336"/>
                <a:gd name="csX139" fmla="*/ 130302 w 419195"/>
                <a:gd name="csY139" fmla="*/ 342471 h 403336"/>
                <a:gd name="csX140" fmla="*/ 123015 w 419195"/>
                <a:gd name="csY140" fmla="*/ 312896 h 403336"/>
                <a:gd name="csX141" fmla="*/ 127302 w 419195"/>
                <a:gd name="csY141" fmla="*/ 286750 h 403336"/>
                <a:gd name="csX142" fmla="*/ 122587 w 419195"/>
                <a:gd name="csY142" fmla="*/ 286321 h 403336"/>
                <a:gd name="csX143" fmla="*/ 115300 w 419195"/>
                <a:gd name="csY143" fmla="*/ 311182 h 403336"/>
                <a:gd name="csX144" fmla="*/ 115729 w 419195"/>
                <a:gd name="csY144" fmla="*/ 304752 h 403336"/>
                <a:gd name="csX145" fmla="*/ 110157 w 419195"/>
                <a:gd name="csY145" fmla="*/ 307753 h 403336"/>
                <a:gd name="csX146" fmla="*/ 108442 w 419195"/>
                <a:gd name="csY146" fmla="*/ 302181 h 403336"/>
                <a:gd name="csX147" fmla="*/ 112728 w 419195"/>
                <a:gd name="csY147" fmla="*/ 285893 h 403336"/>
                <a:gd name="csX148" fmla="*/ 108871 w 419195"/>
                <a:gd name="csY148" fmla="*/ 283321 h 403336"/>
                <a:gd name="csX149" fmla="*/ 103299 w 419195"/>
                <a:gd name="csY149" fmla="*/ 300466 h 403336"/>
                <a:gd name="csX150" fmla="*/ 93012 w 419195"/>
                <a:gd name="csY150" fmla="*/ 306895 h 403336"/>
                <a:gd name="csX151" fmla="*/ 92583 w 419195"/>
                <a:gd name="csY151" fmla="*/ 314182 h 403336"/>
                <a:gd name="csX152" fmla="*/ 78438 w 419195"/>
                <a:gd name="csY152" fmla="*/ 314611 h 403336"/>
                <a:gd name="csX153" fmla="*/ 82296 w 419195"/>
                <a:gd name="csY153" fmla="*/ 282035 h 403336"/>
                <a:gd name="csX154" fmla="*/ 86582 w 419195"/>
                <a:gd name="csY154" fmla="*/ 275606 h 403336"/>
                <a:gd name="csX155" fmla="*/ 78010 w 419195"/>
                <a:gd name="csY155" fmla="*/ 272605 h 403336"/>
                <a:gd name="csX156" fmla="*/ 70295 w 419195"/>
                <a:gd name="csY156" fmla="*/ 314611 h 403336"/>
                <a:gd name="csX157" fmla="*/ 57864 w 419195"/>
                <a:gd name="csY157" fmla="*/ 312467 h 403336"/>
                <a:gd name="csX158" fmla="*/ 58293 w 419195"/>
                <a:gd name="csY158" fmla="*/ 309896 h 403336"/>
                <a:gd name="csX159" fmla="*/ 33433 w 419195"/>
                <a:gd name="csY159" fmla="*/ 311182 h 403336"/>
                <a:gd name="csX160" fmla="*/ 30004 w 419195"/>
                <a:gd name="csY160" fmla="*/ 306895 h 403336"/>
                <a:gd name="csX161" fmla="*/ 30004 w 419195"/>
                <a:gd name="csY161" fmla="*/ 310324 h 403336"/>
                <a:gd name="csX162" fmla="*/ 31290 w 419195"/>
                <a:gd name="csY162" fmla="*/ 312039 h 403336"/>
                <a:gd name="csX163" fmla="*/ 28289 w 419195"/>
                <a:gd name="csY163" fmla="*/ 309896 h 403336"/>
                <a:gd name="csX164" fmla="*/ 30004 w 419195"/>
                <a:gd name="csY164" fmla="*/ 306895 h 403336"/>
                <a:gd name="csX165" fmla="*/ 190310 w 419195"/>
                <a:gd name="csY165" fmla="*/ 305610 h 403336"/>
                <a:gd name="csX166" fmla="*/ 201025 w 419195"/>
                <a:gd name="csY166" fmla="*/ 303895 h 403336"/>
                <a:gd name="csX167" fmla="*/ 201883 w 419195"/>
                <a:gd name="csY167" fmla="*/ 291894 h 403336"/>
                <a:gd name="csX168" fmla="*/ 210455 w 419195"/>
                <a:gd name="csY168" fmla="*/ 289750 h 403336"/>
                <a:gd name="csX169" fmla="*/ 226314 w 419195"/>
                <a:gd name="csY169" fmla="*/ 303038 h 403336"/>
                <a:gd name="csX170" fmla="*/ 230172 w 419195"/>
                <a:gd name="csY170" fmla="*/ 312896 h 403336"/>
                <a:gd name="csX171" fmla="*/ 224171 w 419195"/>
                <a:gd name="csY171" fmla="*/ 313325 h 403336"/>
                <a:gd name="csX172" fmla="*/ 224171 w 419195"/>
                <a:gd name="csY172" fmla="*/ 316754 h 403336"/>
                <a:gd name="csX173" fmla="*/ 230172 w 419195"/>
                <a:gd name="csY173" fmla="*/ 321897 h 403336"/>
                <a:gd name="csX174" fmla="*/ 231458 w 419195"/>
                <a:gd name="csY174" fmla="*/ 319326 h 403336"/>
                <a:gd name="csX175" fmla="*/ 233601 w 419195"/>
                <a:gd name="csY175" fmla="*/ 327041 h 403336"/>
                <a:gd name="csX176" fmla="*/ 240887 w 419195"/>
                <a:gd name="csY176" fmla="*/ 330470 h 403336"/>
                <a:gd name="csX177" fmla="*/ 238316 w 419195"/>
                <a:gd name="csY177" fmla="*/ 338614 h 403336"/>
                <a:gd name="csX178" fmla="*/ 229314 w 419195"/>
                <a:gd name="csY178" fmla="*/ 339900 h 403336"/>
                <a:gd name="csX179" fmla="*/ 225028 w 419195"/>
                <a:gd name="csY179" fmla="*/ 330041 h 403336"/>
                <a:gd name="csX180" fmla="*/ 219885 w 419195"/>
                <a:gd name="csY180" fmla="*/ 332184 h 403336"/>
                <a:gd name="csX181" fmla="*/ 214741 w 419195"/>
                <a:gd name="csY181" fmla="*/ 321469 h 403336"/>
                <a:gd name="csX182" fmla="*/ 207026 w 419195"/>
                <a:gd name="csY182" fmla="*/ 321040 h 403336"/>
                <a:gd name="csX183" fmla="*/ 190310 w 419195"/>
                <a:gd name="csY183" fmla="*/ 305610 h 403336"/>
                <a:gd name="csX184" fmla="*/ 239601 w 419195"/>
                <a:gd name="csY184" fmla="*/ 309896 h 403336"/>
                <a:gd name="csX185" fmla="*/ 240030 w 419195"/>
                <a:gd name="csY185" fmla="*/ 314182 h 403336"/>
                <a:gd name="csX186" fmla="*/ 231458 w 419195"/>
                <a:gd name="csY186" fmla="*/ 315897 h 403336"/>
                <a:gd name="csX187" fmla="*/ 234886 w 419195"/>
                <a:gd name="csY187" fmla="*/ 311182 h 403336"/>
                <a:gd name="csX188" fmla="*/ 239601 w 419195"/>
                <a:gd name="csY188" fmla="*/ 309896 h 403336"/>
                <a:gd name="csX189" fmla="*/ 119586 w 419195"/>
                <a:gd name="csY189" fmla="*/ 332613 h 403336"/>
                <a:gd name="csX190" fmla="*/ 121730 w 419195"/>
                <a:gd name="csY190" fmla="*/ 333899 h 403336"/>
                <a:gd name="csX191" fmla="*/ 111443 w 419195"/>
                <a:gd name="csY191" fmla="*/ 337756 h 403336"/>
                <a:gd name="csX192" fmla="*/ 111014 w 419195"/>
                <a:gd name="csY192" fmla="*/ 332613 h 403336"/>
                <a:gd name="csX193" fmla="*/ 119586 w 419195"/>
                <a:gd name="csY193" fmla="*/ 332613 h 403336"/>
                <a:gd name="csX194" fmla="*/ 93869 w 419195"/>
                <a:gd name="csY194" fmla="*/ 317183 h 403336"/>
                <a:gd name="csX195" fmla="*/ 86154 w 419195"/>
                <a:gd name="csY195" fmla="*/ 323183 h 403336"/>
                <a:gd name="csX196" fmla="*/ 84868 w 419195"/>
                <a:gd name="csY196" fmla="*/ 322326 h 403336"/>
                <a:gd name="csX197" fmla="*/ 91297 w 419195"/>
                <a:gd name="csY197" fmla="*/ 316754 h 403336"/>
                <a:gd name="csX198" fmla="*/ 97726 w 419195"/>
                <a:gd name="csY198" fmla="*/ 314611 h 403336"/>
                <a:gd name="csX199" fmla="*/ 100727 w 419195"/>
                <a:gd name="csY199" fmla="*/ 315039 h 403336"/>
                <a:gd name="csX200" fmla="*/ 97726 w 419195"/>
                <a:gd name="csY200" fmla="*/ 315897 h 403336"/>
                <a:gd name="csX201" fmla="*/ 101156 w 419195"/>
                <a:gd name="csY201" fmla="*/ 316325 h 403336"/>
                <a:gd name="csX202" fmla="*/ 101156 w 419195"/>
                <a:gd name="csY202" fmla="*/ 317183 h 403336"/>
                <a:gd name="csX203" fmla="*/ 93869 w 419195"/>
                <a:gd name="csY203" fmla="*/ 317183 h 403336"/>
                <a:gd name="csX204" fmla="*/ 92154 w 419195"/>
                <a:gd name="csY204" fmla="*/ 328755 h 403336"/>
                <a:gd name="csX205" fmla="*/ 99441 w 419195"/>
                <a:gd name="csY205" fmla="*/ 330470 h 403336"/>
                <a:gd name="csX206" fmla="*/ 97298 w 419195"/>
                <a:gd name="csY206" fmla="*/ 336042 h 403336"/>
                <a:gd name="csX207" fmla="*/ 87868 w 419195"/>
                <a:gd name="csY207" fmla="*/ 332613 h 403336"/>
                <a:gd name="csX208" fmla="*/ 92154 w 419195"/>
                <a:gd name="csY208" fmla="*/ 328755 h 403336"/>
                <a:gd name="csX209" fmla="*/ 51435 w 419195"/>
                <a:gd name="csY209" fmla="*/ 321897 h 403336"/>
                <a:gd name="csX210" fmla="*/ 71152 w 419195"/>
                <a:gd name="csY210" fmla="*/ 324469 h 403336"/>
                <a:gd name="csX211" fmla="*/ 71580 w 419195"/>
                <a:gd name="csY211" fmla="*/ 326612 h 403336"/>
                <a:gd name="csX212" fmla="*/ 55293 w 419195"/>
                <a:gd name="csY212" fmla="*/ 326184 h 403336"/>
                <a:gd name="csX213" fmla="*/ 51435 w 419195"/>
                <a:gd name="csY213" fmla="*/ 321897 h 403336"/>
                <a:gd name="csX214" fmla="*/ 33433 w 419195"/>
                <a:gd name="csY214" fmla="*/ 317611 h 403336"/>
                <a:gd name="csX215" fmla="*/ 36433 w 419195"/>
                <a:gd name="csY215" fmla="*/ 323183 h 403336"/>
                <a:gd name="csX216" fmla="*/ 47149 w 419195"/>
                <a:gd name="csY216" fmla="*/ 323612 h 403336"/>
                <a:gd name="csX217" fmla="*/ 49721 w 419195"/>
                <a:gd name="csY217" fmla="*/ 329612 h 403336"/>
                <a:gd name="csX218" fmla="*/ 40291 w 419195"/>
                <a:gd name="csY218" fmla="*/ 331756 h 403336"/>
                <a:gd name="csX219" fmla="*/ 31718 w 419195"/>
                <a:gd name="csY219" fmla="*/ 327041 h 403336"/>
                <a:gd name="csX220" fmla="*/ 33433 w 419195"/>
                <a:gd name="csY220" fmla="*/ 317611 h 403336"/>
                <a:gd name="csX221" fmla="*/ 27003 w 419195"/>
                <a:gd name="csY221" fmla="*/ 326184 h 403336"/>
                <a:gd name="csX222" fmla="*/ 30861 w 419195"/>
                <a:gd name="csY222" fmla="*/ 327469 h 403336"/>
                <a:gd name="csX223" fmla="*/ 31290 w 419195"/>
                <a:gd name="csY223" fmla="*/ 338614 h 403336"/>
                <a:gd name="csX224" fmla="*/ 39862 w 419195"/>
                <a:gd name="csY224" fmla="*/ 336042 h 403336"/>
                <a:gd name="csX225" fmla="*/ 44148 w 419195"/>
                <a:gd name="csY225" fmla="*/ 350615 h 403336"/>
                <a:gd name="csX226" fmla="*/ 30861 w 419195"/>
                <a:gd name="csY226" fmla="*/ 380190 h 403336"/>
                <a:gd name="csX227" fmla="*/ 36862 w 419195"/>
                <a:gd name="csY227" fmla="*/ 384477 h 403336"/>
                <a:gd name="csX228" fmla="*/ 36433 w 419195"/>
                <a:gd name="csY228" fmla="*/ 395192 h 403336"/>
                <a:gd name="csX229" fmla="*/ 26146 w 419195"/>
                <a:gd name="csY229" fmla="*/ 403336 h 403336"/>
                <a:gd name="csX230" fmla="*/ 27861 w 419195"/>
                <a:gd name="csY230" fmla="*/ 397335 h 403336"/>
                <a:gd name="csX231" fmla="*/ 21431 w 419195"/>
                <a:gd name="csY231" fmla="*/ 397335 h 403336"/>
                <a:gd name="csX232" fmla="*/ 18431 w 419195"/>
                <a:gd name="csY232" fmla="*/ 389620 h 403336"/>
                <a:gd name="csX233" fmla="*/ 22289 w 419195"/>
                <a:gd name="csY233" fmla="*/ 386191 h 403336"/>
                <a:gd name="csX234" fmla="*/ 19288 w 419195"/>
                <a:gd name="csY234" fmla="*/ 382762 h 403336"/>
                <a:gd name="csX235" fmla="*/ 24860 w 419195"/>
                <a:gd name="csY235" fmla="*/ 378904 h 403336"/>
                <a:gd name="csX236" fmla="*/ 7287 w 419195"/>
                <a:gd name="csY236" fmla="*/ 371618 h 403336"/>
                <a:gd name="csX237" fmla="*/ 6858 w 419195"/>
                <a:gd name="csY237" fmla="*/ 368618 h 403336"/>
                <a:gd name="csX238" fmla="*/ 13288 w 419195"/>
                <a:gd name="csY238" fmla="*/ 369046 h 403336"/>
                <a:gd name="csX239" fmla="*/ 15431 w 419195"/>
                <a:gd name="csY239" fmla="*/ 364760 h 403336"/>
                <a:gd name="csX240" fmla="*/ 9001 w 419195"/>
                <a:gd name="csY240" fmla="*/ 359616 h 403336"/>
                <a:gd name="csX241" fmla="*/ 12859 w 419195"/>
                <a:gd name="csY241" fmla="*/ 357902 h 403336"/>
                <a:gd name="csX242" fmla="*/ 12001 w 419195"/>
                <a:gd name="csY242" fmla="*/ 352330 h 403336"/>
                <a:gd name="csX243" fmla="*/ 1286 w 419195"/>
                <a:gd name="csY243" fmla="*/ 345472 h 403336"/>
                <a:gd name="csX244" fmla="*/ 0 w 419195"/>
                <a:gd name="csY244" fmla="*/ 339471 h 403336"/>
                <a:gd name="csX245" fmla="*/ 7287 w 419195"/>
                <a:gd name="csY245" fmla="*/ 333470 h 403336"/>
                <a:gd name="csX246" fmla="*/ 21003 w 419195"/>
                <a:gd name="csY246" fmla="*/ 332613 h 403336"/>
                <a:gd name="csX247" fmla="*/ 21860 w 419195"/>
                <a:gd name="csY247" fmla="*/ 327041 h 403336"/>
                <a:gd name="csX248" fmla="*/ 27003 w 419195"/>
                <a:gd name="csY248" fmla="*/ 326184 h 4033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</a:cxnLst>
              <a:rect l="l" t="t" r="r" b="b"/>
              <a:pathLst>
                <a:path w="419195" h="403336">
                  <a:moveTo>
                    <a:pt x="30004" y="306895"/>
                  </a:moveTo>
                  <a:lnTo>
                    <a:pt x="28718" y="306038"/>
                  </a:lnTo>
                  <a:lnTo>
                    <a:pt x="46720" y="290608"/>
                  </a:lnTo>
                  <a:lnTo>
                    <a:pt x="46291" y="276463"/>
                  </a:lnTo>
                  <a:lnTo>
                    <a:pt x="40291" y="275606"/>
                  </a:lnTo>
                  <a:lnTo>
                    <a:pt x="36005" y="267891"/>
                  </a:lnTo>
                  <a:lnTo>
                    <a:pt x="37290" y="252460"/>
                  </a:lnTo>
                  <a:lnTo>
                    <a:pt x="58293" y="248603"/>
                  </a:lnTo>
                  <a:lnTo>
                    <a:pt x="64294" y="243030"/>
                  </a:lnTo>
                  <a:lnTo>
                    <a:pt x="83153" y="243459"/>
                  </a:lnTo>
                  <a:lnTo>
                    <a:pt x="85296" y="238744"/>
                  </a:lnTo>
                  <a:lnTo>
                    <a:pt x="82296" y="232743"/>
                  </a:lnTo>
                  <a:lnTo>
                    <a:pt x="80153" y="213027"/>
                  </a:lnTo>
                  <a:lnTo>
                    <a:pt x="93869" y="200168"/>
                  </a:lnTo>
                  <a:lnTo>
                    <a:pt x="98584" y="199739"/>
                  </a:lnTo>
                  <a:lnTo>
                    <a:pt x="104585" y="191167"/>
                  </a:lnTo>
                  <a:lnTo>
                    <a:pt x="114871" y="196739"/>
                  </a:lnTo>
                  <a:lnTo>
                    <a:pt x="145304" y="194167"/>
                  </a:lnTo>
                  <a:lnTo>
                    <a:pt x="165449" y="184309"/>
                  </a:lnTo>
                  <a:lnTo>
                    <a:pt x="179594" y="146161"/>
                  </a:lnTo>
                  <a:lnTo>
                    <a:pt x="199311" y="121301"/>
                  </a:lnTo>
                  <a:lnTo>
                    <a:pt x="226314" y="110585"/>
                  </a:lnTo>
                  <a:lnTo>
                    <a:pt x="246888" y="81439"/>
                  </a:lnTo>
                  <a:lnTo>
                    <a:pt x="270463" y="72866"/>
                  </a:lnTo>
                  <a:lnTo>
                    <a:pt x="283750" y="52721"/>
                  </a:lnTo>
                  <a:lnTo>
                    <a:pt x="283321" y="46291"/>
                  </a:lnTo>
                  <a:lnTo>
                    <a:pt x="303895" y="43291"/>
                  </a:lnTo>
                  <a:lnTo>
                    <a:pt x="312039" y="48863"/>
                  </a:lnTo>
                  <a:lnTo>
                    <a:pt x="325755" y="45006"/>
                  </a:lnTo>
                  <a:lnTo>
                    <a:pt x="345900" y="21002"/>
                  </a:lnTo>
                  <a:lnTo>
                    <a:pt x="351044" y="7715"/>
                  </a:lnTo>
                  <a:lnTo>
                    <a:pt x="355759" y="6001"/>
                  </a:lnTo>
                  <a:lnTo>
                    <a:pt x="363474" y="8144"/>
                  </a:lnTo>
                  <a:lnTo>
                    <a:pt x="373333" y="6858"/>
                  </a:lnTo>
                  <a:lnTo>
                    <a:pt x="383191" y="0"/>
                  </a:lnTo>
                  <a:lnTo>
                    <a:pt x="389191" y="857"/>
                  </a:lnTo>
                  <a:lnTo>
                    <a:pt x="396478" y="1286"/>
                  </a:lnTo>
                  <a:lnTo>
                    <a:pt x="398621" y="8573"/>
                  </a:lnTo>
                  <a:lnTo>
                    <a:pt x="405479" y="18431"/>
                  </a:lnTo>
                  <a:lnTo>
                    <a:pt x="405051" y="27432"/>
                  </a:lnTo>
                  <a:lnTo>
                    <a:pt x="419195" y="47577"/>
                  </a:lnTo>
                  <a:lnTo>
                    <a:pt x="410623" y="64294"/>
                  </a:lnTo>
                  <a:lnTo>
                    <a:pt x="401622" y="64722"/>
                  </a:lnTo>
                  <a:lnTo>
                    <a:pt x="399479" y="75009"/>
                  </a:lnTo>
                  <a:lnTo>
                    <a:pt x="389620" y="74152"/>
                  </a:lnTo>
                  <a:lnTo>
                    <a:pt x="390049" y="70294"/>
                  </a:lnTo>
                  <a:lnTo>
                    <a:pt x="384477" y="67294"/>
                  </a:lnTo>
                  <a:lnTo>
                    <a:pt x="371189" y="75867"/>
                  </a:lnTo>
                  <a:lnTo>
                    <a:pt x="366903" y="87868"/>
                  </a:lnTo>
                  <a:lnTo>
                    <a:pt x="369903" y="96012"/>
                  </a:lnTo>
                  <a:lnTo>
                    <a:pt x="365617" y="118300"/>
                  </a:lnTo>
                  <a:lnTo>
                    <a:pt x="361760" y="122158"/>
                  </a:lnTo>
                  <a:lnTo>
                    <a:pt x="356188" y="121301"/>
                  </a:lnTo>
                  <a:lnTo>
                    <a:pt x="355330" y="129016"/>
                  </a:lnTo>
                  <a:lnTo>
                    <a:pt x="347615" y="130302"/>
                  </a:lnTo>
                  <a:lnTo>
                    <a:pt x="351901" y="135017"/>
                  </a:lnTo>
                  <a:lnTo>
                    <a:pt x="363903" y="132016"/>
                  </a:lnTo>
                  <a:lnTo>
                    <a:pt x="364331" y="145733"/>
                  </a:lnTo>
                  <a:lnTo>
                    <a:pt x="357473" y="148304"/>
                  </a:lnTo>
                  <a:lnTo>
                    <a:pt x="361331" y="151733"/>
                  </a:lnTo>
                  <a:lnTo>
                    <a:pt x="356616" y="154734"/>
                  </a:lnTo>
                  <a:lnTo>
                    <a:pt x="358331" y="161163"/>
                  </a:lnTo>
                  <a:lnTo>
                    <a:pt x="349758" y="176165"/>
                  </a:lnTo>
                  <a:lnTo>
                    <a:pt x="344615" y="167592"/>
                  </a:lnTo>
                  <a:lnTo>
                    <a:pt x="344615" y="174022"/>
                  </a:lnTo>
                  <a:lnTo>
                    <a:pt x="339471" y="178737"/>
                  </a:lnTo>
                  <a:lnTo>
                    <a:pt x="347615" y="189881"/>
                  </a:lnTo>
                  <a:lnTo>
                    <a:pt x="342043" y="195024"/>
                  </a:lnTo>
                  <a:lnTo>
                    <a:pt x="342043" y="205740"/>
                  </a:lnTo>
                  <a:lnTo>
                    <a:pt x="337756" y="207883"/>
                  </a:lnTo>
                  <a:lnTo>
                    <a:pt x="335185" y="204454"/>
                  </a:lnTo>
                  <a:lnTo>
                    <a:pt x="331756" y="211312"/>
                  </a:lnTo>
                  <a:lnTo>
                    <a:pt x="322326" y="211741"/>
                  </a:lnTo>
                  <a:lnTo>
                    <a:pt x="315897" y="232315"/>
                  </a:lnTo>
                  <a:lnTo>
                    <a:pt x="306896" y="236601"/>
                  </a:lnTo>
                  <a:lnTo>
                    <a:pt x="288893" y="232743"/>
                  </a:lnTo>
                  <a:lnTo>
                    <a:pt x="282893" y="240459"/>
                  </a:lnTo>
                  <a:lnTo>
                    <a:pt x="282035" y="236172"/>
                  </a:lnTo>
                  <a:lnTo>
                    <a:pt x="276892" y="237458"/>
                  </a:lnTo>
                  <a:lnTo>
                    <a:pt x="263604" y="224599"/>
                  </a:lnTo>
                  <a:lnTo>
                    <a:pt x="252889" y="200168"/>
                  </a:lnTo>
                  <a:lnTo>
                    <a:pt x="256746" y="216027"/>
                  </a:lnTo>
                  <a:lnTo>
                    <a:pt x="270463" y="234886"/>
                  </a:lnTo>
                  <a:lnTo>
                    <a:pt x="266605" y="239173"/>
                  </a:lnTo>
                  <a:lnTo>
                    <a:pt x="256318" y="240030"/>
                  </a:lnTo>
                  <a:lnTo>
                    <a:pt x="256746" y="251603"/>
                  </a:lnTo>
                  <a:lnTo>
                    <a:pt x="251603" y="256318"/>
                  </a:lnTo>
                  <a:lnTo>
                    <a:pt x="256746" y="257604"/>
                  </a:lnTo>
                  <a:lnTo>
                    <a:pt x="256318" y="261032"/>
                  </a:lnTo>
                  <a:lnTo>
                    <a:pt x="259318" y="257604"/>
                  </a:lnTo>
                  <a:lnTo>
                    <a:pt x="267033" y="273034"/>
                  </a:lnTo>
                  <a:lnTo>
                    <a:pt x="264462" y="293608"/>
                  </a:lnTo>
                  <a:lnTo>
                    <a:pt x="247745" y="288465"/>
                  </a:lnTo>
                  <a:lnTo>
                    <a:pt x="246888" y="292751"/>
                  </a:lnTo>
                  <a:lnTo>
                    <a:pt x="238744" y="294465"/>
                  </a:lnTo>
                  <a:lnTo>
                    <a:pt x="236601" y="282893"/>
                  </a:lnTo>
                  <a:lnTo>
                    <a:pt x="234886" y="288036"/>
                  </a:lnTo>
                  <a:lnTo>
                    <a:pt x="218599" y="286321"/>
                  </a:lnTo>
                  <a:lnTo>
                    <a:pt x="220313" y="270034"/>
                  </a:lnTo>
                  <a:lnTo>
                    <a:pt x="214741" y="269176"/>
                  </a:lnTo>
                  <a:lnTo>
                    <a:pt x="214741" y="265748"/>
                  </a:lnTo>
                  <a:lnTo>
                    <a:pt x="207026" y="274320"/>
                  </a:lnTo>
                  <a:lnTo>
                    <a:pt x="203168" y="270034"/>
                  </a:lnTo>
                  <a:lnTo>
                    <a:pt x="205311" y="276034"/>
                  </a:lnTo>
                  <a:lnTo>
                    <a:pt x="201454" y="274749"/>
                  </a:lnTo>
                  <a:lnTo>
                    <a:pt x="203597" y="279464"/>
                  </a:lnTo>
                  <a:lnTo>
                    <a:pt x="198882" y="277320"/>
                  </a:lnTo>
                  <a:lnTo>
                    <a:pt x="198453" y="286321"/>
                  </a:lnTo>
                  <a:lnTo>
                    <a:pt x="195453" y="285893"/>
                  </a:lnTo>
                  <a:lnTo>
                    <a:pt x="192024" y="285036"/>
                  </a:lnTo>
                  <a:lnTo>
                    <a:pt x="178737" y="287607"/>
                  </a:lnTo>
                  <a:lnTo>
                    <a:pt x="175308" y="292322"/>
                  </a:lnTo>
                  <a:lnTo>
                    <a:pt x="174879" y="294037"/>
                  </a:lnTo>
                  <a:lnTo>
                    <a:pt x="174879" y="295751"/>
                  </a:lnTo>
                  <a:lnTo>
                    <a:pt x="176165" y="297466"/>
                  </a:lnTo>
                  <a:lnTo>
                    <a:pt x="180023" y="301752"/>
                  </a:lnTo>
                  <a:lnTo>
                    <a:pt x="183023" y="305181"/>
                  </a:lnTo>
                  <a:lnTo>
                    <a:pt x="184309" y="306895"/>
                  </a:lnTo>
                  <a:lnTo>
                    <a:pt x="182594" y="315897"/>
                  </a:lnTo>
                  <a:lnTo>
                    <a:pt x="176165" y="316325"/>
                  </a:lnTo>
                  <a:lnTo>
                    <a:pt x="182166" y="329184"/>
                  </a:lnTo>
                  <a:lnTo>
                    <a:pt x="174879" y="339042"/>
                  </a:lnTo>
                  <a:lnTo>
                    <a:pt x="166735" y="320611"/>
                  </a:lnTo>
                  <a:lnTo>
                    <a:pt x="166306" y="308181"/>
                  </a:lnTo>
                  <a:lnTo>
                    <a:pt x="164592" y="312467"/>
                  </a:lnTo>
                  <a:lnTo>
                    <a:pt x="157305" y="309896"/>
                  </a:lnTo>
                  <a:lnTo>
                    <a:pt x="165878" y="342471"/>
                  </a:lnTo>
                  <a:lnTo>
                    <a:pt x="162878" y="347186"/>
                  </a:lnTo>
                  <a:lnTo>
                    <a:pt x="157734" y="346329"/>
                  </a:lnTo>
                  <a:lnTo>
                    <a:pt x="156020" y="333899"/>
                  </a:lnTo>
                  <a:lnTo>
                    <a:pt x="147876" y="330899"/>
                  </a:lnTo>
                  <a:lnTo>
                    <a:pt x="141875" y="337328"/>
                  </a:lnTo>
                  <a:lnTo>
                    <a:pt x="150876" y="337756"/>
                  </a:lnTo>
                  <a:lnTo>
                    <a:pt x="150019" y="345043"/>
                  </a:lnTo>
                  <a:lnTo>
                    <a:pt x="140160" y="344186"/>
                  </a:lnTo>
                  <a:lnTo>
                    <a:pt x="145733" y="351901"/>
                  </a:lnTo>
                  <a:lnTo>
                    <a:pt x="142304" y="350615"/>
                  </a:lnTo>
                  <a:lnTo>
                    <a:pt x="135874" y="359188"/>
                  </a:lnTo>
                  <a:lnTo>
                    <a:pt x="138446" y="346329"/>
                  </a:lnTo>
                  <a:lnTo>
                    <a:pt x="130302" y="342471"/>
                  </a:lnTo>
                  <a:lnTo>
                    <a:pt x="123015" y="312896"/>
                  </a:lnTo>
                  <a:lnTo>
                    <a:pt x="127302" y="286750"/>
                  </a:lnTo>
                  <a:lnTo>
                    <a:pt x="122587" y="286321"/>
                  </a:lnTo>
                  <a:lnTo>
                    <a:pt x="115300" y="311182"/>
                  </a:lnTo>
                  <a:lnTo>
                    <a:pt x="115729" y="304752"/>
                  </a:lnTo>
                  <a:lnTo>
                    <a:pt x="110157" y="307753"/>
                  </a:lnTo>
                  <a:lnTo>
                    <a:pt x="108442" y="302181"/>
                  </a:lnTo>
                  <a:lnTo>
                    <a:pt x="112728" y="285893"/>
                  </a:lnTo>
                  <a:lnTo>
                    <a:pt x="108871" y="283321"/>
                  </a:lnTo>
                  <a:lnTo>
                    <a:pt x="103299" y="300466"/>
                  </a:lnTo>
                  <a:lnTo>
                    <a:pt x="93012" y="306895"/>
                  </a:lnTo>
                  <a:lnTo>
                    <a:pt x="92583" y="314182"/>
                  </a:lnTo>
                  <a:lnTo>
                    <a:pt x="78438" y="314611"/>
                  </a:lnTo>
                  <a:lnTo>
                    <a:pt x="82296" y="282035"/>
                  </a:lnTo>
                  <a:lnTo>
                    <a:pt x="86582" y="275606"/>
                  </a:lnTo>
                  <a:lnTo>
                    <a:pt x="78010" y="272605"/>
                  </a:lnTo>
                  <a:lnTo>
                    <a:pt x="70295" y="314611"/>
                  </a:lnTo>
                  <a:lnTo>
                    <a:pt x="57864" y="312467"/>
                  </a:lnTo>
                  <a:lnTo>
                    <a:pt x="58293" y="309896"/>
                  </a:lnTo>
                  <a:lnTo>
                    <a:pt x="33433" y="311182"/>
                  </a:lnTo>
                  <a:lnTo>
                    <a:pt x="30004" y="306895"/>
                  </a:lnTo>
                  <a:lnTo>
                    <a:pt x="30004" y="310324"/>
                  </a:lnTo>
                  <a:lnTo>
                    <a:pt x="31290" y="312039"/>
                  </a:lnTo>
                  <a:lnTo>
                    <a:pt x="28289" y="309896"/>
                  </a:lnTo>
                  <a:lnTo>
                    <a:pt x="30004" y="306895"/>
                  </a:lnTo>
                  <a:close/>
                  <a:moveTo>
                    <a:pt x="190310" y="305610"/>
                  </a:moveTo>
                  <a:lnTo>
                    <a:pt x="201025" y="303895"/>
                  </a:lnTo>
                  <a:lnTo>
                    <a:pt x="201883" y="291894"/>
                  </a:lnTo>
                  <a:lnTo>
                    <a:pt x="210455" y="289750"/>
                  </a:lnTo>
                  <a:lnTo>
                    <a:pt x="226314" y="303038"/>
                  </a:lnTo>
                  <a:lnTo>
                    <a:pt x="230172" y="312896"/>
                  </a:lnTo>
                  <a:lnTo>
                    <a:pt x="224171" y="313325"/>
                  </a:lnTo>
                  <a:lnTo>
                    <a:pt x="224171" y="316754"/>
                  </a:lnTo>
                  <a:lnTo>
                    <a:pt x="230172" y="321897"/>
                  </a:lnTo>
                  <a:lnTo>
                    <a:pt x="231458" y="319326"/>
                  </a:lnTo>
                  <a:lnTo>
                    <a:pt x="233601" y="327041"/>
                  </a:lnTo>
                  <a:lnTo>
                    <a:pt x="240887" y="330470"/>
                  </a:lnTo>
                  <a:lnTo>
                    <a:pt x="238316" y="338614"/>
                  </a:lnTo>
                  <a:lnTo>
                    <a:pt x="229314" y="339900"/>
                  </a:lnTo>
                  <a:lnTo>
                    <a:pt x="225028" y="330041"/>
                  </a:lnTo>
                  <a:lnTo>
                    <a:pt x="219885" y="332184"/>
                  </a:lnTo>
                  <a:lnTo>
                    <a:pt x="214741" y="321469"/>
                  </a:lnTo>
                  <a:lnTo>
                    <a:pt x="207026" y="321040"/>
                  </a:lnTo>
                  <a:lnTo>
                    <a:pt x="190310" y="305610"/>
                  </a:lnTo>
                  <a:close/>
                  <a:moveTo>
                    <a:pt x="239601" y="309896"/>
                  </a:moveTo>
                  <a:lnTo>
                    <a:pt x="240030" y="314182"/>
                  </a:lnTo>
                  <a:lnTo>
                    <a:pt x="231458" y="315897"/>
                  </a:lnTo>
                  <a:lnTo>
                    <a:pt x="234886" y="311182"/>
                  </a:lnTo>
                  <a:lnTo>
                    <a:pt x="239601" y="309896"/>
                  </a:lnTo>
                  <a:close/>
                  <a:moveTo>
                    <a:pt x="119586" y="332613"/>
                  </a:moveTo>
                  <a:lnTo>
                    <a:pt x="121730" y="333899"/>
                  </a:lnTo>
                  <a:lnTo>
                    <a:pt x="111443" y="337756"/>
                  </a:lnTo>
                  <a:lnTo>
                    <a:pt x="111014" y="332613"/>
                  </a:lnTo>
                  <a:lnTo>
                    <a:pt x="119586" y="332613"/>
                  </a:lnTo>
                  <a:close/>
                  <a:moveTo>
                    <a:pt x="93869" y="317183"/>
                  </a:moveTo>
                  <a:lnTo>
                    <a:pt x="86154" y="323183"/>
                  </a:lnTo>
                  <a:lnTo>
                    <a:pt x="84868" y="322326"/>
                  </a:lnTo>
                  <a:lnTo>
                    <a:pt x="91297" y="316754"/>
                  </a:lnTo>
                  <a:lnTo>
                    <a:pt x="97726" y="314611"/>
                  </a:lnTo>
                  <a:lnTo>
                    <a:pt x="100727" y="315039"/>
                  </a:lnTo>
                  <a:lnTo>
                    <a:pt x="97726" y="315897"/>
                  </a:lnTo>
                  <a:lnTo>
                    <a:pt x="101156" y="316325"/>
                  </a:lnTo>
                  <a:lnTo>
                    <a:pt x="101156" y="317183"/>
                  </a:lnTo>
                  <a:lnTo>
                    <a:pt x="93869" y="317183"/>
                  </a:lnTo>
                  <a:close/>
                  <a:moveTo>
                    <a:pt x="92154" y="328755"/>
                  </a:moveTo>
                  <a:lnTo>
                    <a:pt x="99441" y="330470"/>
                  </a:lnTo>
                  <a:lnTo>
                    <a:pt x="97298" y="336042"/>
                  </a:lnTo>
                  <a:lnTo>
                    <a:pt x="87868" y="332613"/>
                  </a:lnTo>
                  <a:lnTo>
                    <a:pt x="92154" y="328755"/>
                  </a:lnTo>
                  <a:close/>
                  <a:moveTo>
                    <a:pt x="51435" y="321897"/>
                  </a:moveTo>
                  <a:lnTo>
                    <a:pt x="71152" y="324469"/>
                  </a:lnTo>
                  <a:lnTo>
                    <a:pt x="71580" y="326612"/>
                  </a:lnTo>
                  <a:lnTo>
                    <a:pt x="55293" y="326184"/>
                  </a:lnTo>
                  <a:lnTo>
                    <a:pt x="51435" y="321897"/>
                  </a:lnTo>
                  <a:close/>
                  <a:moveTo>
                    <a:pt x="33433" y="317611"/>
                  </a:moveTo>
                  <a:lnTo>
                    <a:pt x="36433" y="323183"/>
                  </a:lnTo>
                  <a:lnTo>
                    <a:pt x="47149" y="323612"/>
                  </a:lnTo>
                  <a:lnTo>
                    <a:pt x="49721" y="329612"/>
                  </a:lnTo>
                  <a:lnTo>
                    <a:pt x="40291" y="331756"/>
                  </a:lnTo>
                  <a:lnTo>
                    <a:pt x="31718" y="327041"/>
                  </a:lnTo>
                  <a:lnTo>
                    <a:pt x="33433" y="317611"/>
                  </a:lnTo>
                  <a:close/>
                  <a:moveTo>
                    <a:pt x="27003" y="326184"/>
                  </a:moveTo>
                  <a:lnTo>
                    <a:pt x="30861" y="327469"/>
                  </a:lnTo>
                  <a:lnTo>
                    <a:pt x="31290" y="338614"/>
                  </a:lnTo>
                  <a:lnTo>
                    <a:pt x="39862" y="336042"/>
                  </a:lnTo>
                  <a:lnTo>
                    <a:pt x="44148" y="350615"/>
                  </a:lnTo>
                  <a:lnTo>
                    <a:pt x="30861" y="380190"/>
                  </a:lnTo>
                  <a:lnTo>
                    <a:pt x="36862" y="384477"/>
                  </a:lnTo>
                  <a:lnTo>
                    <a:pt x="36433" y="395192"/>
                  </a:lnTo>
                  <a:lnTo>
                    <a:pt x="26146" y="403336"/>
                  </a:lnTo>
                  <a:lnTo>
                    <a:pt x="27861" y="397335"/>
                  </a:lnTo>
                  <a:lnTo>
                    <a:pt x="21431" y="397335"/>
                  </a:lnTo>
                  <a:lnTo>
                    <a:pt x="18431" y="389620"/>
                  </a:lnTo>
                  <a:lnTo>
                    <a:pt x="22289" y="386191"/>
                  </a:lnTo>
                  <a:lnTo>
                    <a:pt x="19288" y="382762"/>
                  </a:lnTo>
                  <a:lnTo>
                    <a:pt x="24860" y="378904"/>
                  </a:lnTo>
                  <a:lnTo>
                    <a:pt x="7287" y="371618"/>
                  </a:lnTo>
                  <a:lnTo>
                    <a:pt x="6858" y="368618"/>
                  </a:lnTo>
                  <a:lnTo>
                    <a:pt x="13288" y="369046"/>
                  </a:lnTo>
                  <a:lnTo>
                    <a:pt x="15431" y="364760"/>
                  </a:lnTo>
                  <a:lnTo>
                    <a:pt x="9001" y="359616"/>
                  </a:lnTo>
                  <a:lnTo>
                    <a:pt x="12859" y="357902"/>
                  </a:lnTo>
                  <a:lnTo>
                    <a:pt x="12001" y="352330"/>
                  </a:lnTo>
                  <a:lnTo>
                    <a:pt x="1286" y="345472"/>
                  </a:lnTo>
                  <a:lnTo>
                    <a:pt x="0" y="339471"/>
                  </a:lnTo>
                  <a:lnTo>
                    <a:pt x="7287" y="333470"/>
                  </a:lnTo>
                  <a:lnTo>
                    <a:pt x="21003" y="332613"/>
                  </a:lnTo>
                  <a:lnTo>
                    <a:pt x="21860" y="327041"/>
                  </a:lnTo>
                  <a:lnTo>
                    <a:pt x="27003" y="326184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5320" cap="rnd">
              <a:solidFill>
                <a:srgbClr val="FFFFFF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9AB5602-E1A7-2F18-B0FA-D15A5868A86F}"/>
                </a:ext>
              </a:extLst>
            </p:cNvPr>
            <p:cNvSpPr/>
            <p:nvPr/>
          </p:nvSpPr>
          <p:spPr>
            <a:xfrm>
              <a:off x="6011977" y="3913664"/>
              <a:ext cx="358973" cy="484772"/>
            </a:xfrm>
            <a:custGeom>
              <a:avLst/>
              <a:gdLst>
                <a:gd name="csX0" fmla="*/ 235744 w 292322"/>
                <a:gd name="csY0" fmla="*/ 242602 h 394763"/>
                <a:gd name="csX1" fmla="*/ 243459 w 292322"/>
                <a:gd name="csY1" fmla="*/ 253746 h 394763"/>
                <a:gd name="csX2" fmla="*/ 239601 w 292322"/>
                <a:gd name="csY2" fmla="*/ 272177 h 394763"/>
                <a:gd name="csX3" fmla="*/ 225457 w 292322"/>
                <a:gd name="csY3" fmla="*/ 289750 h 394763"/>
                <a:gd name="csX4" fmla="*/ 208312 w 292322"/>
                <a:gd name="csY4" fmla="*/ 299180 h 394763"/>
                <a:gd name="csX5" fmla="*/ 183880 w 292322"/>
                <a:gd name="csY5" fmla="*/ 297466 h 394763"/>
                <a:gd name="csX6" fmla="*/ 188595 w 292322"/>
                <a:gd name="csY6" fmla="*/ 285036 h 394763"/>
                <a:gd name="csX7" fmla="*/ 186452 w 292322"/>
                <a:gd name="csY7" fmla="*/ 276892 h 394763"/>
                <a:gd name="csX8" fmla="*/ 179594 w 292322"/>
                <a:gd name="csY8" fmla="*/ 270462 h 394763"/>
                <a:gd name="csX9" fmla="*/ 171879 w 292322"/>
                <a:gd name="csY9" fmla="*/ 270891 h 394763"/>
                <a:gd name="csX10" fmla="*/ 138017 w 292322"/>
                <a:gd name="csY10" fmla="*/ 289750 h 394763"/>
                <a:gd name="csX11" fmla="*/ 131588 w 292322"/>
                <a:gd name="csY11" fmla="*/ 292751 h 394763"/>
                <a:gd name="csX12" fmla="*/ 129016 w 292322"/>
                <a:gd name="csY12" fmla="*/ 307324 h 394763"/>
                <a:gd name="csX13" fmla="*/ 128159 w 292322"/>
                <a:gd name="csY13" fmla="*/ 313754 h 394763"/>
                <a:gd name="csX14" fmla="*/ 123015 w 292322"/>
                <a:gd name="csY14" fmla="*/ 337756 h 394763"/>
                <a:gd name="csX15" fmla="*/ 130731 w 292322"/>
                <a:gd name="csY15" fmla="*/ 351901 h 394763"/>
                <a:gd name="csX16" fmla="*/ 111014 w 292322"/>
                <a:gd name="csY16" fmla="*/ 370761 h 394763"/>
                <a:gd name="csX17" fmla="*/ 96869 w 292322"/>
                <a:gd name="csY17" fmla="*/ 373761 h 394763"/>
                <a:gd name="csX18" fmla="*/ 86582 w 292322"/>
                <a:gd name="csY18" fmla="*/ 382762 h 394763"/>
                <a:gd name="csX19" fmla="*/ 79724 w 292322"/>
                <a:gd name="csY19" fmla="*/ 391763 h 394763"/>
                <a:gd name="csX20" fmla="*/ 68151 w 292322"/>
                <a:gd name="csY20" fmla="*/ 394764 h 394763"/>
                <a:gd name="csX21" fmla="*/ 31290 w 292322"/>
                <a:gd name="csY21" fmla="*/ 393906 h 394763"/>
                <a:gd name="csX22" fmla="*/ 20574 w 292322"/>
                <a:gd name="csY22" fmla="*/ 386620 h 394763"/>
                <a:gd name="csX23" fmla="*/ 35147 w 292322"/>
                <a:gd name="csY23" fmla="*/ 374618 h 394763"/>
                <a:gd name="csX24" fmla="*/ 39005 w 292322"/>
                <a:gd name="csY24" fmla="*/ 354473 h 394763"/>
                <a:gd name="csX25" fmla="*/ 21431 w 292322"/>
                <a:gd name="csY25" fmla="*/ 331756 h 394763"/>
                <a:gd name="csX26" fmla="*/ 11144 w 292322"/>
                <a:gd name="csY26" fmla="*/ 316754 h 394763"/>
                <a:gd name="csX27" fmla="*/ 0 w 292322"/>
                <a:gd name="csY27" fmla="*/ 299609 h 394763"/>
                <a:gd name="csX28" fmla="*/ 7715 w 292322"/>
                <a:gd name="csY28" fmla="*/ 295322 h 394763"/>
                <a:gd name="csX29" fmla="*/ 26575 w 292322"/>
                <a:gd name="csY29" fmla="*/ 302181 h 394763"/>
                <a:gd name="csX30" fmla="*/ 38576 w 292322"/>
                <a:gd name="csY30" fmla="*/ 304324 h 394763"/>
                <a:gd name="csX31" fmla="*/ 51864 w 292322"/>
                <a:gd name="csY31" fmla="*/ 297466 h 394763"/>
                <a:gd name="csX32" fmla="*/ 54435 w 292322"/>
                <a:gd name="csY32" fmla="*/ 280321 h 394763"/>
                <a:gd name="csX33" fmla="*/ 26575 w 292322"/>
                <a:gd name="csY33" fmla="*/ 261461 h 394763"/>
                <a:gd name="csX34" fmla="*/ 21431 w 292322"/>
                <a:gd name="csY34" fmla="*/ 241744 h 394763"/>
                <a:gd name="csX35" fmla="*/ 24860 w 292322"/>
                <a:gd name="csY35" fmla="*/ 229314 h 394763"/>
                <a:gd name="csX36" fmla="*/ 38148 w 292322"/>
                <a:gd name="csY36" fmla="*/ 201882 h 394763"/>
                <a:gd name="csX37" fmla="*/ 40291 w 292322"/>
                <a:gd name="csY37" fmla="*/ 194167 h 394763"/>
                <a:gd name="csX38" fmla="*/ 45006 w 292322"/>
                <a:gd name="csY38" fmla="*/ 191595 h 394763"/>
                <a:gd name="csX39" fmla="*/ 69009 w 292322"/>
                <a:gd name="csY39" fmla="*/ 194167 h 394763"/>
                <a:gd name="csX40" fmla="*/ 75867 w 292322"/>
                <a:gd name="csY40" fmla="*/ 190309 h 394763"/>
                <a:gd name="csX41" fmla="*/ 74581 w 292322"/>
                <a:gd name="csY41" fmla="*/ 177022 h 394763"/>
                <a:gd name="csX42" fmla="*/ 57864 w 292322"/>
                <a:gd name="csY42" fmla="*/ 164163 h 394763"/>
                <a:gd name="csX43" fmla="*/ 36005 w 292322"/>
                <a:gd name="csY43" fmla="*/ 155162 h 394763"/>
                <a:gd name="csX44" fmla="*/ 19717 w 292322"/>
                <a:gd name="csY44" fmla="*/ 153448 h 394763"/>
                <a:gd name="csX45" fmla="*/ 10716 w 292322"/>
                <a:gd name="csY45" fmla="*/ 136731 h 394763"/>
                <a:gd name="csX46" fmla="*/ 12430 w 292322"/>
                <a:gd name="csY46" fmla="*/ 120015 h 394763"/>
                <a:gd name="csX47" fmla="*/ 13716 w 292322"/>
                <a:gd name="csY47" fmla="*/ 112300 h 394763"/>
                <a:gd name="csX48" fmla="*/ 20145 w 292322"/>
                <a:gd name="csY48" fmla="*/ 106299 h 394763"/>
                <a:gd name="csX49" fmla="*/ 31290 w 292322"/>
                <a:gd name="csY49" fmla="*/ 95155 h 394763"/>
                <a:gd name="csX50" fmla="*/ 63436 w 292322"/>
                <a:gd name="csY50" fmla="*/ 84439 h 394763"/>
                <a:gd name="csX51" fmla="*/ 67723 w 292322"/>
                <a:gd name="csY51" fmla="*/ 109728 h 394763"/>
                <a:gd name="csX52" fmla="*/ 75438 w 292322"/>
                <a:gd name="csY52" fmla="*/ 114014 h 394763"/>
                <a:gd name="csX53" fmla="*/ 80153 w 292322"/>
                <a:gd name="csY53" fmla="*/ 122587 h 394763"/>
                <a:gd name="csX54" fmla="*/ 87440 w 292322"/>
                <a:gd name="csY54" fmla="*/ 122158 h 394763"/>
                <a:gd name="csX55" fmla="*/ 98155 w 292322"/>
                <a:gd name="csY55" fmla="*/ 111871 h 394763"/>
                <a:gd name="csX56" fmla="*/ 110157 w 292322"/>
                <a:gd name="csY56" fmla="*/ 94298 h 394763"/>
                <a:gd name="csX57" fmla="*/ 117443 w 292322"/>
                <a:gd name="csY57" fmla="*/ 56150 h 394763"/>
                <a:gd name="csX58" fmla="*/ 147876 w 292322"/>
                <a:gd name="csY58" fmla="*/ 40719 h 394763"/>
                <a:gd name="csX59" fmla="*/ 175736 w 292322"/>
                <a:gd name="csY59" fmla="*/ 6429 h 394763"/>
                <a:gd name="csX60" fmla="*/ 227600 w 292322"/>
                <a:gd name="csY60" fmla="*/ 0 h 394763"/>
                <a:gd name="csX61" fmla="*/ 258032 w 292322"/>
                <a:gd name="csY61" fmla="*/ 11573 h 394763"/>
                <a:gd name="csX62" fmla="*/ 272606 w 292322"/>
                <a:gd name="csY62" fmla="*/ 27861 h 394763"/>
                <a:gd name="csX63" fmla="*/ 273034 w 292322"/>
                <a:gd name="csY63" fmla="*/ 36004 h 394763"/>
                <a:gd name="csX64" fmla="*/ 268319 w 292322"/>
                <a:gd name="csY64" fmla="*/ 71580 h 394763"/>
                <a:gd name="csX65" fmla="*/ 261033 w 292322"/>
                <a:gd name="csY65" fmla="*/ 76724 h 394763"/>
                <a:gd name="csX66" fmla="*/ 268748 w 292322"/>
                <a:gd name="csY66" fmla="*/ 87439 h 394763"/>
                <a:gd name="csX67" fmla="*/ 284607 w 292322"/>
                <a:gd name="csY67" fmla="*/ 97726 h 394763"/>
                <a:gd name="csX68" fmla="*/ 291465 w 292322"/>
                <a:gd name="csY68" fmla="*/ 119158 h 394763"/>
                <a:gd name="csX69" fmla="*/ 292322 w 292322"/>
                <a:gd name="csY69" fmla="*/ 145304 h 394763"/>
                <a:gd name="csX70" fmla="*/ 286750 w 292322"/>
                <a:gd name="csY70" fmla="*/ 164592 h 394763"/>
                <a:gd name="csX71" fmla="*/ 270034 w 292322"/>
                <a:gd name="csY71" fmla="*/ 170593 h 394763"/>
                <a:gd name="csX72" fmla="*/ 265748 w 292322"/>
                <a:gd name="csY72" fmla="*/ 177451 h 394763"/>
                <a:gd name="csX73" fmla="*/ 263176 w 292322"/>
                <a:gd name="csY73" fmla="*/ 193310 h 394763"/>
                <a:gd name="csX74" fmla="*/ 235315 w 292322"/>
                <a:gd name="csY74" fmla="*/ 232743 h 394763"/>
                <a:gd name="csX75" fmla="*/ 235744 w 292322"/>
                <a:gd name="csY75" fmla="*/ 242602 h 3947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292322" h="394763">
                  <a:moveTo>
                    <a:pt x="235744" y="242602"/>
                  </a:moveTo>
                  <a:lnTo>
                    <a:pt x="243459" y="253746"/>
                  </a:lnTo>
                  <a:lnTo>
                    <a:pt x="239601" y="272177"/>
                  </a:lnTo>
                  <a:lnTo>
                    <a:pt x="225457" y="289750"/>
                  </a:lnTo>
                  <a:lnTo>
                    <a:pt x="208312" y="299180"/>
                  </a:lnTo>
                  <a:lnTo>
                    <a:pt x="183880" y="297466"/>
                  </a:lnTo>
                  <a:lnTo>
                    <a:pt x="188595" y="285036"/>
                  </a:lnTo>
                  <a:lnTo>
                    <a:pt x="186452" y="276892"/>
                  </a:lnTo>
                  <a:lnTo>
                    <a:pt x="179594" y="270462"/>
                  </a:lnTo>
                  <a:lnTo>
                    <a:pt x="171879" y="270891"/>
                  </a:lnTo>
                  <a:lnTo>
                    <a:pt x="138017" y="289750"/>
                  </a:lnTo>
                  <a:lnTo>
                    <a:pt x="131588" y="292751"/>
                  </a:lnTo>
                  <a:lnTo>
                    <a:pt x="129016" y="307324"/>
                  </a:lnTo>
                  <a:lnTo>
                    <a:pt x="128159" y="313754"/>
                  </a:lnTo>
                  <a:lnTo>
                    <a:pt x="123015" y="337756"/>
                  </a:lnTo>
                  <a:lnTo>
                    <a:pt x="130731" y="351901"/>
                  </a:lnTo>
                  <a:lnTo>
                    <a:pt x="111014" y="370761"/>
                  </a:lnTo>
                  <a:lnTo>
                    <a:pt x="96869" y="373761"/>
                  </a:lnTo>
                  <a:lnTo>
                    <a:pt x="86582" y="382762"/>
                  </a:lnTo>
                  <a:lnTo>
                    <a:pt x="79724" y="391763"/>
                  </a:lnTo>
                  <a:lnTo>
                    <a:pt x="68151" y="394764"/>
                  </a:lnTo>
                  <a:lnTo>
                    <a:pt x="31290" y="393906"/>
                  </a:lnTo>
                  <a:lnTo>
                    <a:pt x="20574" y="386620"/>
                  </a:lnTo>
                  <a:lnTo>
                    <a:pt x="35147" y="374618"/>
                  </a:lnTo>
                  <a:lnTo>
                    <a:pt x="39005" y="354473"/>
                  </a:lnTo>
                  <a:lnTo>
                    <a:pt x="21431" y="331756"/>
                  </a:lnTo>
                  <a:lnTo>
                    <a:pt x="11144" y="316754"/>
                  </a:lnTo>
                  <a:lnTo>
                    <a:pt x="0" y="299609"/>
                  </a:lnTo>
                  <a:lnTo>
                    <a:pt x="7715" y="295322"/>
                  </a:lnTo>
                  <a:lnTo>
                    <a:pt x="26575" y="302181"/>
                  </a:lnTo>
                  <a:lnTo>
                    <a:pt x="38576" y="304324"/>
                  </a:lnTo>
                  <a:lnTo>
                    <a:pt x="51864" y="297466"/>
                  </a:lnTo>
                  <a:lnTo>
                    <a:pt x="54435" y="280321"/>
                  </a:lnTo>
                  <a:lnTo>
                    <a:pt x="26575" y="261461"/>
                  </a:lnTo>
                  <a:lnTo>
                    <a:pt x="21431" y="241744"/>
                  </a:lnTo>
                  <a:lnTo>
                    <a:pt x="24860" y="229314"/>
                  </a:lnTo>
                  <a:lnTo>
                    <a:pt x="38148" y="201882"/>
                  </a:lnTo>
                  <a:lnTo>
                    <a:pt x="40291" y="194167"/>
                  </a:lnTo>
                  <a:lnTo>
                    <a:pt x="45006" y="191595"/>
                  </a:lnTo>
                  <a:lnTo>
                    <a:pt x="69009" y="194167"/>
                  </a:lnTo>
                  <a:lnTo>
                    <a:pt x="75867" y="190309"/>
                  </a:lnTo>
                  <a:lnTo>
                    <a:pt x="74581" y="177022"/>
                  </a:lnTo>
                  <a:lnTo>
                    <a:pt x="57864" y="164163"/>
                  </a:lnTo>
                  <a:lnTo>
                    <a:pt x="36005" y="155162"/>
                  </a:lnTo>
                  <a:lnTo>
                    <a:pt x="19717" y="153448"/>
                  </a:lnTo>
                  <a:lnTo>
                    <a:pt x="10716" y="136731"/>
                  </a:lnTo>
                  <a:lnTo>
                    <a:pt x="12430" y="120015"/>
                  </a:lnTo>
                  <a:lnTo>
                    <a:pt x="13716" y="112300"/>
                  </a:lnTo>
                  <a:lnTo>
                    <a:pt x="20145" y="106299"/>
                  </a:lnTo>
                  <a:lnTo>
                    <a:pt x="31290" y="95155"/>
                  </a:lnTo>
                  <a:lnTo>
                    <a:pt x="63436" y="84439"/>
                  </a:lnTo>
                  <a:lnTo>
                    <a:pt x="67723" y="109728"/>
                  </a:lnTo>
                  <a:lnTo>
                    <a:pt x="75438" y="114014"/>
                  </a:lnTo>
                  <a:lnTo>
                    <a:pt x="80153" y="122587"/>
                  </a:lnTo>
                  <a:lnTo>
                    <a:pt x="87440" y="122158"/>
                  </a:lnTo>
                  <a:lnTo>
                    <a:pt x="98155" y="111871"/>
                  </a:lnTo>
                  <a:lnTo>
                    <a:pt x="110157" y="94298"/>
                  </a:lnTo>
                  <a:lnTo>
                    <a:pt x="117443" y="56150"/>
                  </a:lnTo>
                  <a:lnTo>
                    <a:pt x="147876" y="40719"/>
                  </a:lnTo>
                  <a:lnTo>
                    <a:pt x="175736" y="6429"/>
                  </a:lnTo>
                  <a:lnTo>
                    <a:pt x="227600" y="0"/>
                  </a:lnTo>
                  <a:lnTo>
                    <a:pt x="258032" y="11573"/>
                  </a:lnTo>
                  <a:lnTo>
                    <a:pt x="272606" y="27861"/>
                  </a:lnTo>
                  <a:lnTo>
                    <a:pt x="273034" y="36004"/>
                  </a:lnTo>
                  <a:lnTo>
                    <a:pt x="268319" y="71580"/>
                  </a:lnTo>
                  <a:lnTo>
                    <a:pt x="261033" y="76724"/>
                  </a:lnTo>
                  <a:lnTo>
                    <a:pt x="268748" y="87439"/>
                  </a:lnTo>
                  <a:lnTo>
                    <a:pt x="284607" y="97726"/>
                  </a:lnTo>
                  <a:lnTo>
                    <a:pt x="291465" y="119158"/>
                  </a:lnTo>
                  <a:lnTo>
                    <a:pt x="292322" y="145304"/>
                  </a:lnTo>
                  <a:lnTo>
                    <a:pt x="286750" y="164592"/>
                  </a:lnTo>
                  <a:lnTo>
                    <a:pt x="270034" y="170593"/>
                  </a:lnTo>
                  <a:lnTo>
                    <a:pt x="265748" y="177451"/>
                  </a:lnTo>
                  <a:lnTo>
                    <a:pt x="263176" y="193310"/>
                  </a:lnTo>
                  <a:lnTo>
                    <a:pt x="235315" y="232743"/>
                  </a:lnTo>
                  <a:lnTo>
                    <a:pt x="235744" y="242602"/>
                  </a:lnTo>
                  <a:close/>
                </a:path>
              </a:pathLst>
            </a:custGeom>
            <a:gradFill>
              <a:gsLst>
                <a:gs pos="0">
                  <a:srgbClr val="9FEA63"/>
                </a:gs>
                <a:gs pos="50000">
                  <a:srgbClr val="BAEE61"/>
                </a:gs>
                <a:gs pos="100000">
                  <a:srgbClr val="D6F25F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93DF485-9B4F-998D-4479-B957A4474E15}"/>
                </a:ext>
              </a:extLst>
            </p:cNvPr>
            <p:cNvSpPr/>
            <p:nvPr/>
          </p:nvSpPr>
          <p:spPr>
            <a:xfrm>
              <a:off x="4884000" y="3333621"/>
              <a:ext cx="282125" cy="332129"/>
            </a:xfrm>
            <a:custGeom>
              <a:avLst/>
              <a:gdLst>
                <a:gd name="csX0" fmla="*/ 78438 w 229742"/>
                <a:gd name="csY0" fmla="*/ 0 h 270462"/>
                <a:gd name="csX1" fmla="*/ 103727 w 229742"/>
                <a:gd name="csY1" fmla="*/ 3000 h 270462"/>
                <a:gd name="csX2" fmla="*/ 112300 w 229742"/>
                <a:gd name="csY2" fmla="*/ 27861 h 270462"/>
                <a:gd name="csX3" fmla="*/ 137589 w 229742"/>
                <a:gd name="csY3" fmla="*/ 37719 h 270462"/>
                <a:gd name="csX4" fmla="*/ 150447 w 229742"/>
                <a:gd name="csY4" fmla="*/ 37719 h 270462"/>
                <a:gd name="csX5" fmla="*/ 163735 w 229742"/>
                <a:gd name="csY5" fmla="*/ 17574 h 270462"/>
                <a:gd name="csX6" fmla="*/ 170593 w 229742"/>
                <a:gd name="csY6" fmla="*/ 20574 h 270462"/>
                <a:gd name="csX7" fmla="*/ 175736 w 229742"/>
                <a:gd name="csY7" fmla="*/ 33433 h 270462"/>
                <a:gd name="csX8" fmla="*/ 189881 w 229742"/>
                <a:gd name="csY8" fmla="*/ 39862 h 270462"/>
                <a:gd name="csX9" fmla="*/ 189881 w 229742"/>
                <a:gd name="csY9" fmla="*/ 76724 h 270462"/>
                <a:gd name="csX10" fmla="*/ 194596 w 229742"/>
                <a:gd name="csY10" fmla="*/ 83153 h 270462"/>
                <a:gd name="csX11" fmla="*/ 209169 w 229742"/>
                <a:gd name="csY11" fmla="*/ 73295 h 270462"/>
                <a:gd name="csX12" fmla="*/ 220742 w 229742"/>
                <a:gd name="csY12" fmla="*/ 76295 h 270462"/>
                <a:gd name="csX13" fmla="*/ 225028 w 229742"/>
                <a:gd name="csY13" fmla="*/ 81867 h 270462"/>
                <a:gd name="csX14" fmla="*/ 229743 w 229742"/>
                <a:gd name="csY14" fmla="*/ 93440 h 270462"/>
                <a:gd name="csX15" fmla="*/ 226314 w 229742"/>
                <a:gd name="csY15" fmla="*/ 100727 h 270462"/>
                <a:gd name="csX16" fmla="*/ 216884 w 229742"/>
                <a:gd name="csY16" fmla="*/ 105442 h 270462"/>
                <a:gd name="csX17" fmla="*/ 202311 w 229742"/>
                <a:gd name="csY17" fmla="*/ 151733 h 270462"/>
                <a:gd name="csX18" fmla="*/ 189452 w 229742"/>
                <a:gd name="csY18" fmla="*/ 166735 h 270462"/>
                <a:gd name="csX19" fmla="*/ 186023 w 229742"/>
                <a:gd name="csY19" fmla="*/ 203168 h 270462"/>
                <a:gd name="csX20" fmla="*/ 179594 w 229742"/>
                <a:gd name="csY20" fmla="*/ 224171 h 270462"/>
                <a:gd name="csX21" fmla="*/ 183880 w 229742"/>
                <a:gd name="csY21" fmla="*/ 246459 h 270462"/>
                <a:gd name="csX22" fmla="*/ 159877 w 229742"/>
                <a:gd name="csY22" fmla="*/ 252031 h 270462"/>
                <a:gd name="csX23" fmla="*/ 145733 w 229742"/>
                <a:gd name="csY23" fmla="*/ 270462 h 270462"/>
                <a:gd name="csX24" fmla="*/ 133302 w 229742"/>
                <a:gd name="csY24" fmla="*/ 268319 h 270462"/>
                <a:gd name="csX25" fmla="*/ 99012 w 229742"/>
                <a:gd name="csY25" fmla="*/ 233601 h 270462"/>
                <a:gd name="csX26" fmla="*/ 95583 w 229742"/>
                <a:gd name="csY26" fmla="*/ 228029 h 270462"/>
                <a:gd name="csX27" fmla="*/ 97726 w 229742"/>
                <a:gd name="csY27" fmla="*/ 202311 h 270462"/>
                <a:gd name="csX28" fmla="*/ 82725 w 229742"/>
                <a:gd name="csY28" fmla="*/ 194167 h 270462"/>
                <a:gd name="csX29" fmla="*/ 78867 w 229742"/>
                <a:gd name="csY29" fmla="*/ 199311 h 270462"/>
                <a:gd name="csX30" fmla="*/ 73724 w 229742"/>
                <a:gd name="csY30" fmla="*/ 232743 h 270462"/>
                <a:gd name="csX31" fmla="*/ 54864 w 229742"/>
                <a:gd name="csY31" fmla="*/ 251603 h 270462"/>
                <a:gd name="csX32" fmla="*/ 26146 w 229742"/>
                <a:gd name="csY32" fmla="*/ 225457 h 270462"/>
                <a:gd name="csX33" fmla="*/ 21003 w 229742"/>
                <a:gd name="csY33" fmla="*/ 200596 h 270462"/>
                <a:gd name="csX34" fmla="*/ 2143 w 229742"/>
                <a:gd name="csY34" fmla="*/ 177022 h 270462"/>
                <a:gd name="csX35" fmla="*/ 0 w 229742"/>
                <a:gd name="csY35" fmla="*/ 162878 h 270462"/>
                <a:gd name="csX36" fmla="*/ 13716 w 229742"/>
                <a:gd name="csY36" fmla="*/ 132874 h 270462"/>
                <a:gd name="csX37" fmla="*/ 12001 w 229742"/>
                <a:gd name="csY37" fmla="*/ 108871 h 270462"/>
                <a:gd name="csX38" fmla="*/ 19288 w 229742"/>
                <a:gd name="csY38" fmla="*/ 104585 h 270462"/>
                <a:gd name="csX39" fmla="*/ 21431 w 229742"/>
                <a:gd name="csY39" fmla="*/ 98584 h 270462"/>
                <a:gd name="csX40" fmla="*/ 14573 w 229742"/>
                <a:gd name="csY40" fmla="*/ 82296 h 270462"/>
                <a:gd name="csX41" fmla="*/ 19288 w 229742"/>
                <a:gd name="csY41" fmla="*/ 63436 h 270462"/>
                <a:gd name="csX42" fmla="*/ 32147 w 229742"/>
                <a:gd name="csY42" fmla="*/ 57007 h 270462"/>
                <a:gd name="csX43" fmla="*/ 46720 w 229742"/>
                <a:gd name="csY43" fmla="*/ 56579 h 270462"/>
                <a:gd name="csX44" fmla="*/ 67723 w 229742"/>
                <a:gd name="csY44" fmla="*/ 41148 h 270462"/>
                <a:gd name="csX45" fmla="*/ 77581 w 229742"/>
                <a:gd name="csY45" fmla="*/ 24432 h 270462"/>
                <a:gd name="csX46" fmla="*/ 78438 w 229742"/>
                <a:gd name="csY46" fmla="*/ 0 h 270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229742" h="270462">
                  <a:moveTo>
                    <a:pt x="78438" y="0"/>
                  </a:moveTo>
                  <a:lnTo>
                    <a:pt x="103727" y="3000"/>
                  </a:lnTo>
                  <a:lnTo>
                    <a:pt x="112300" y="27861"/>
                  </a:lnTo>
                  <a:lnTo>
                    <a:pt x="137589" y="37719"/>
                  </a:lnTo>
                  <a:lnTo>
                    <a:pt x="150447" y="37719"/>
                  </a:lnTo>
                  <a:lnTo>
                    <a:pt x="163735" y="17574"/>
                  </a:lnTo>
                  <a:lnTo>
                    <a:pt x="170593" y="20574"/>
                  </a:lnTo>
                  <a:lnTo>
                    <a:pt x="175736" y="33433"/>
                  </a:lnTo>
                  <a:lnTo>
                    <a:pt x="189881" y="39862"/>
                  </a:lnTo>
                  <a:lnTo>
                    <a:pt x="189881" y="76724"/>
                  </a:lnTo>
                  <a:lnTo>
                    <a:pt x="194596" y="83153"/>
                  </a:lnTo>
                  <a:lnTo>
                    <a:pt x="209169" y="73295"/>
                  </a:lnTo>
                  <a:lnTo>
                    <a:pt x="220742" y="76295"/>
                  </a:lnTo>
                  <a:lnTo>
                    <a:pt x="225028" y="81867"/>
                  </a:lnTo>
                  <a:lnTo>
                    <a:pt x="229743" y="93440"/>
                  </a:lnTo>
                  <a:lnTo>
                    <a:pt x="226314" y="100727"/>
                  </a:lnTo>
                  <a:lnTo>
                    <a:pt x="216884" y="105442"/>
                  </a:lnTo>
                  <a:lnTo>
                    <a:pt x="202311" y="151733"/>
                  </a:lnTo>
                  <a:lnTo>
                    <a:pt x="189452" y="166735"/>
                  </a:lnTo>
                  <a:lnTo>
                    <a:pt x="186023" y="203168"/>
                  </a:lnTo>
                  <a:lnTo>
                    <a:pt x="179594" y="224171"/>
                  </a:lnTo>
                  <a:lnTo>
                    <a:pt x="183880" y="246459"/>
                  </a:lnTo>
                  <a:lnTo>
                    <a:pt x="159877" y="252031"/>
                  </a:lnTo>
                  <a:lnTo>
                    <a:pt x="145733" y="270462"/>
                  </a:lnTo>
                  <a:lnTo>
                    <a:pt x="133302" y="268319"/>
                  </a:lnTo>
                  <a:lnTo>
                    <a:pt x="99012" y="233601"/>
                  </a:lnTo>
                  <a:lnTo>
                    <a:pt x="95583" y="228029"/>
                  </a:lnTo>
                  <a:lnTo>
                    <a:pt x="97726" y="202311"/>
                  </a:lnTo>
                  <a:lnTo>
                    <a:pt x="82725" y="194167"/>
                  </a:lnTo>
                  <a:lnTo>
                    <a:pt x="78867" y="199311"/>
                  </a:lnTo>
                  <a:lnTo>
                    <a:pt x="73724" y="232743"/>
                  </a:lnTo>
                  <a:lnTo>
                    <a:pt x="54864" y="251603"/>
                  </a:lnTo>
                  <a:lnTo>
                    <a:pt x="26146" y="225457"/>
                  </a:lnTo>
                  <a:lnTo>
                    <a:pt x="21003" y="200596"/>
                  </a:lnTo>
                  <a:lnTo>
                    <a:pt x="2143" y="177022"/>
                  </a:lnTo>
                  <a:lnTo>
                    <a:pt x="0" y="162878"/>
                  </a:lnTo>
                  <a:lnTo>
                    <a:pt x="13716" y="132874"/>
                  </a:lnTo>
                  <a:lnTo>
                    <a:pt x="12001" y="108871"/>
                  </a:lnTo>
                  <a:lnTo>
                    <a:pt x="19288" y="104585"/>
                  </a:lnTo>
                  <a:lnTo>
                    <a:pt x="21431" y="98584"/>
                  </a:lnTo>
                  <a:lnTo>
                    <a:pt x="14573" y="82296"/>
                  </a:lnTo>
                  <a:lnTo>
                    <a:pt x="19288" y="63436"/>
                  </a:lnTo>
                  <a:lnTo>
                    <a:pt x="32147" y="57007"/>
                  </a:lnTo>
                  <a:lnTo>
                    <a:pt x="46720" y="56579"/>
                  </a:lnTo>
                  <a:lnTo>
                    <a:pt x="67723" y="41148"/>
                  </a:lnTo>
                  <a:lnTo>
                    <a:pt x="77581" y="24432"/>
                  </a:lnTo>
                  <a:lnTo>
                    <a:pt x="78438" y="0"/>
                  </a:lnTo>
                  <a:close/>
                </a:path>
              </a:pathLst>
            </a:custGeom>
            <a:gradFill>
              <a:gsLst>
                <a:gs pos="0">
                  <a:srgbClr val="7A5EFF"/>
                </a:gs>
                <a:gs pos="50000">
                  <a:srgbClr val="9674FF"/>
                </a:gs>
                <a:gs pos="100000">
                  <a:srgbClr val="B38BFF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81A9BAF-217A-D61D-AA63-DCFF00327262}"/>
                </a:ext>
              </a:extLst>
            </p:cNvPr>
            <p:cNvSpPr/>
            <p:nvPr/>
          </p:nvSpPr>
          <p:spPr>
            <a:xfrm>
              <a:off x="4710303" y="3051495"/>
              <a:ext cx="292652" cy="300547"/>
            </a:xfrm>
            <a:custGeom>
              <a:avLst/>
              <a:gdLst>
                <a:gd name="csX0" fmla="*/ 36433 w 238315"/>
                <a:gd name="csY0" fmla="*/ 0 h 244744"/>
                <a:gd name="csX1" fmla="*/ 148304 w 238315"/>
                <a:gd name="csY1" fmla="*/ 44577 h 244744"/>
                <a:gd name="csX2" fmla="*/ 132874 w 238315"/>
                <a:gd name="csY2" fmla="*/ 78010 h 244744"/>
                <a:gd name="csX3" fmla="*/ 134160 w 238315"/>
                <a:gd name="csY3" fmla="*/ 94298 h 244744"/>
                <a:gd name="csX4" fmla="*/ 124301 w 238315"/>
                <a:gd name="csY4" fmla="*/ 122587 h 244744"/>
                <a:gd name="csX5" fmla="*/ 120444 w 238315"/>
                <a:gd name="csY5" fmla="*/ 152590 h 244744"/>
                <a:gd name="csX6" fmla="*/ 178308 w 238315"/>
                <a:gd name="csY6" fmla="*/ 141017 h 244744"/>
                <a:gd name="csX7" fmla="*/ 238316 w 238315"/>
                <a:gd name="csY7" fmla="*/ 144875 h 244744"/>
                <a:gd name="csX8" fmla="*/ 232315 w 238315"/>
                <a:gd name="csY8" fmla="*/ 172307 h 244744"/>
                <a:gd name="csX9" fmla="*/ 236601 w 238315"/>
                <a:gd name="csY9" fmla="*/ 188595 h 244744"/>
                <a:gd name="csX10" fmla="*/ 231458 w 238315"/>
                <a:gd name="csY10" fmla="*/ 208312 h 244744"/>
                <a:gd name="csX11" fmla="*/ 213455 w 238315"/>
                <a:gd name="csY11" fmla="*/ 206597 h 244744"/>
                <a:gd name="csX12" fmla="*/ 72009 w 238315"/>
                <a:gd name="csY12" fmla="*/ 244745 h 244744"/>
                <a:gd name="csX13" fmla="*/ 0 w 238315"/>
                <a:gd name="csY13" fmla="*/ 230171 h 244744"/>
                <a:gd name="csX14" fmla="*/ 7287 w 238315"/>
                <a:gd name="csY14" fmla="*/ 210026 h 244744"/>
                <a:gd name="csX15" fmla="*/ 19717 w 238315"/>
                <a:gd name="csY15" fmla="*/ 198453 h 244744"/>
                <a:gd name="csX16" fmla="*/ 17574 w 238315"/>
                <a:gd name="csY16" fmla="*/ 50578 h 244744"/>
                <a:gd name="csX17" fmla="*/ 36433 w 238315"/>
                <a:gd name="csY17" fmla="*/ 0 h 244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38315" h="244744">
                  <a:moveTo>
                    <a:pt x="36433" y="0"/>
                  </a:moveTo>
                  <a:lnTo>
                    <a:pt x="148304" y="44577"/>
                  </a:lnTo>
                  <a:lnTo>
                    <a:pt x="132874" y="78010"/>
                  </a:lnTo>
                  <a:lnTo>
                    <a:pt x="134160" y="94298"/>
                  </a:lnTo>
                  <a:lnTo>
                    <a:pt x="124301" y="122587"/>
                  </a:lnTo>
                  <a:lnTo>
                    <a:pt x="120444" y="152590"/>
                  </a:lnTo>
                  <a:lnTo>
                    <a:pt x="178308" y="141017"/>
                  </a:lnTo>
                  <a:lnTo>
                    <a:pt x="238316" y="144875"/>
                  </a:lnTo>
                  <a:lnTo>
                    <a:pt x="232315" y="172307"/>
                  </a:lnTo>
                  <a:lnTo>
                    <a:pt x="236601" y="188595"/>
                  </a:lnTo>
                  <a:lnTo>
                    <a:pt x="231458" y="208312"/>
                  </a:lnTo>
                  <a:lnTo>
                    <a:pt x="213455" y="206597"/>
                  </a:lnTo>
                  <a:lnTo>
                    <a:pt x="72009" y="244745"/>
                  </a:lnTo>
                  <a:lnTo>
                    <a:pt x="0" y="230171"/>
                  </a:lnTo>
                  <a:lnTo>
                    <a:pt x="7287" y="210026"/>
                  </a:lnTo>
                  <a:lnTo>
                    <a:pt x="19717" y="198453"/>
                  </a:lnTo>
                  <a:lnTo>
                    <a:pt x="17574" y="50578"/>
                  </a:lnTo>
                  <a:lnTo>
                    <a:pt x="36433" y="0"/>
                  </a:lnTo>
                  <a:close/>
                </a:path>
              </a:pathLst>
            </a:custGeom>
            <a:gradFill>
              <a:gsLst>
                <a:gs pos="0">
                  <a:srgbClr val="FFB54E"/>
                </a:gs>
                <a:gs pos="50000">
                  <a:srgbClr val="FFC45B"/>
                </a:gs>
                <a:gs pos="100000">
                  <a:srgbClr val="FFD369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80D9BD8-0429-BECC-AA7C-924A56997B0B}"/>
                </a:ext>
              </a:extLst>
            </p:cNvPr>
            <p:cNvSpPr/>
            <p:nvPr/>
          </p:nvSpPr>
          <p:spPr>
            <a:xfrm>
              <a:off x="4323959" y="4814783"/>
              <a:ext cx="350552" cy="214226"/>
            </a:xfrm>
            <a:custGeom>
              <a:avLst/>
              <a:gdLst>
                <a:gd name="csX0" fmla="*/ 204883 w 285464"/>
                <a:gd name="csY0" fmla="*/ 3857 h 174450"/>
                <a:gd name="csX1" fmla="*/ 236172 w 285464"/>
                <a:gd name="csY1" fmla="*/ 21002 h 174450"/>
                <a:gd name="csX2" fmla="*/ 240030 w 285464"/>
                <a:gd name="csY2" fmla="*/ 35576 h 174450"/>
                <a:gd name="csX3" fmla="*/ 237458 w 285464"/>
                <a:gd name="csY3" fmla="*/ 50578 h 174450"/>
                <a:gd name="csX4" fmla="*/ 263604 w 285464"/>
                <a:gd name="csY4" fmla="*/ 55292 h 174450"/>
                <a:gd name="csX5" fmla="*/ 284178 w 285464"/>
                <a:gd name="csY5" fmla="*/ 68151 h 174450"/>
                <a:gd name="csX6" fmla="*/ 285464 w 285464"/>
                <a:gd name="csY6" fmla="*/ 80581 h 174450"/>
                <a:gd name="csX7" fmla="*/ 274320 w 285464"/>
                <a:gd name="csY7" fmla="*/ 113157 h 174450"/>
                <a:gd name="csX8" fmla="*/ 260604 w 285464"/>
                <a:gd name="csY8" fmla="*/ 134588 h 174450"/>
                <a:gd name="csX9" fmla="*/ 195882 w 285464"/>
                <a:gd name="csY9" fmla="*/ 145733 h 174450"/>
                <a:gd name="csX10" fmla="*/ 178308 w 285464"/>
                <a:gd name="csY10" fmla="*/ 174450 h 174450"/>
                <a:gd name="csX11" fmla="*/ 147447 w 285464"/>
                <a:gd name="csY11" fmla="*/ 162878 h 174450"/>
                <a:gd name="csX12" fmla="*/ 125158 w 285464"/>
                <a:gd name="csY12" fmla="*/ 169307 h 174450"/>
                <a:gd name="csX13" fmla="*/ 99441 w 285464"/>
                <a:gd name="csY13" fmla="*/ 169735 h 174450"/>
                <a:gd name="csX14" fmla="*/ 93869 w 285464"/>
                <a:gd name="csY14" fmla="*/ 165449 h 174450"/>
                <a:gd name="csX15" fmla="*/ 87868 w 285464"/>
                <a:gd name="csY15" fmla="*/ 140589 h 174450"/>
                <a:gd name="csX16" fmla="*/ 83153 w 285464"/>
                <a:gd name="csY16" fmla="*/ 135874 h 174450"/>
                <a:gd name="csX17" fmla="*/ 42005 w 285464"/>
                <a:gd name="csY17" fmla="*/ 126873 h 174450"/>
                <a:gd name="csX18" fmla="*/ 23146 w 285464"/>
                <a:gd name="csY18" fmla="*/ 115300 h 174450"/>
                <a:gd name="csX19" fmla="*/ 1714 w 285464"/>
                <a:gd name="csY19" fmla="*/ 114443 h 174450"/>
                <a:gd name="csX20" fmla="*/ 0 w 285464"/>
                <a:gd name="csY20" fmla="*/ 81867 h 174450"/>
                <a:gd name="csX21" fmla="*/ 22288 w 285464"/>
                <a:gd name="csY21" fmla="*/ 44577 h 174450"/>
                <a:gd name="csX22" fmla="*/ 54864 w 285464"/>
                <a:gd name="csY22" fmla="*/ 33004 h 174450"/>
                <a:gd name="csX23" fmla="*/ 74152 w 285464"/>
                <a:gd name="csY23" fmla="*/ 4286 h 174450"/>
                <a:gd name="csX24" fmla="*/ 82296 w 285464"/>
                <a:gd name="csY24" fmla="*/ 2572 h 174450"/>
                <a:gd name="csX25" fmla="*/ 114443 w 285464"/>
                <a:gd name="csY25" fmla="*/ 27003 h 174450"/>
                <a:gd name="csX26" fmla="*/ 132874 w 285464"/>
                <a:gd name="csY26" fmla="*/ 29575 h 174450"/>
                <a:gd name="csX27" fmla="*/ 145733 w 285464"/>
                <a:gd name="csY27" fmla="*/ 25289 h 174450"/>
                <a:gd name="csX28" fmla="*/ 154734 w 285464"/>
                <a:gd name="csY28" fmla="*/ 5572 h 174450"/>
                <a:gd name="csX29" fmla="*/ 160734 w 285464"/>
                <a:gd name="csY29" fmla="*/ 2572 h 174450"/>
                <a:gd name="csX30" fmla="*/ 193738 w 285464"/>
                <a:gd name="csY30" fmla="*/ 0 h 174450"/>
                <a:gd name="csX31" fmla="*/ 204883 w 285464"/>
                <a:gd name="csY31" fmla="*/ 3857 h 174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85464" h="174450">
                  <a:moveTo>
                    <a:pt x="204883" y="3857"/>
                  </a:moveTo>
                  <a:lnTo>
                    <a:pt x="236172" y="21002"/>
                  </a:lnTo>
                  <a:lnTo>
                    <a:pt x="240030" y="35576"/>
                  </a:lnTo>
                  <a:lnTo>
                    <a:pt x="237458" y="50578"/>
                  </a:lnTo>
                  <a:lnTo>
                    <a:pt x="263604" y="55292"/>
                  </a:lnTo>
                  <a:lnTo>
                    <a:pt x="284178" y="68151"/>
                  </a:lnTo>
                  <a:lnTo>
                    <a:pt x="285464" y="80581"/>
                  </a:lnTo>
                  <a:lnTo>
                    <a:pt x="274320" y="113157"/>
                  </a:lnTo>
                  <a:lnTo>
                    <a:pt x="260604" y="134588"/>
                  </a:lnTo>
                  <a:lnTo>
                    <a:pt x="195882" y="145733"/>
                  </a:lnTo>
                  <a:lnTo>
                    <a:pt x="178308" y="174450"/>
                  </a:lnTo>
                  <a:lnTo>
                    <a:pt x="147447" y="162878"/>
                  </a:lnTo>
                  <a:lnTo>
                    <a:pt x="125158" y="169307"/>
                  </a:lnTo>
                  <a:lnTo>
                    <a:pt x="99441" y="169735"/>
                  </a:lnTo>
                  <a:lnTo>
                    <a:pt x="93869" y="165449"/>
                  </a:lnTo>
                  <a:lnTo>
                    <a:pt x="87868" y="140589"/>
                  </a:lnTo>
                  <a:lnTo>
                    <a:pt x="83153" y="135874"/>
                  </a:lnTo>
                  <a:lnTo>
                    <a:pt x="42005" y="126873"/>
                  </a:lnTo>
                  <a:lnTo>
                    <a:pt x="23146" y="115300"/>
                  </a:lnTo>
                  <a:lnTo>
                    <a:pt x="1714" y="114443"/>
                  </a:lnTo>
                  <a:lnTo>
                    <a:pt x="0" y="81867"/>
                  </a:lnTo>
                  <a:lnTo>
                    <a:pt x="22288" y="44577"/>
                  </a:lnTo>
                  <a:lnTo>
                    <a:pt x="54864" y="33004"/>
                  </a:lnTo>
                  <a:lnTo>
                    <a:pt x="74152" y="4286"/>
                  </a:lnTo>
                  <a:lnTo>
                    <a:pt x="82296" y="2572"/>
                  </a:lnTo>
                  <a:lnTo>
                    <a:pt x="114443" y="27003"/>
                  </a:lnTo>
                  <a:lnTo>
                    <a:pt x="132874" y="29575"/>
                  </a:lnTo>
                  <a:lnTo>
                    <a:pt x="145733" y="25289"/>
                  </a:lnTo>
                  <a:lnTo>
                    <a:pt x="154734" y="5572"/>
                  </a:lnTo>
                  <a:lnTo>
                    <a:pt x="160734" y="2572"/>
                  </a:lnTo>
                  <a:lnTo>
                    <a:pt x="193738" y="0"/>
                  </a:lnTo>
                  <a:lnTo>
                    <a:pt x="204883" y="3857"/>
                  </a:lnTo>
                  <a:close/>
                </a:path>
              </a:pathLst>
            </a:custGeom>
            <a:gradFill>
              <a:gsLst>
                <a:gs pos="0">
                  <a:srgbClr val="A391FF"/>
                </a:gs>
                <a:gs pos="50000">
                  <a:srgbClr val="BDA8FF"/>
                </a:gs>
                <a:gs pos="100000">
                  <a:srgbClr val="D7C0FF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F58F269-3FA2-2230-180B-8538831872A0}"/>
                </a:ext>
              </a:extLst>
            </p:cNvPr>
            <p:cNvSpPr/>
            <p:nvPr/>
          </p:nvSpPr>
          <p:spPr>
            <a:xfrm>
              <a:off x="3637066" y="1676657"/>
              <a:ext cx="3028116" cy="3292872"/>
            </a:xfrm>
            <a:custGeom>
              <a:avLst/>
              <a:gdLst>
                <a:gd name="csX0" fmla="*/ 2465880 w 2465879"/>
                <a:gd name="csY0" fmla="*/ 2666476 h 2681477"/>
                <a:gd name="csX1" fmla="*/ 2465023 w 2465879"/>
                <a:gd name="csY1" fmla="*/ 2678478 h 2681477"/>
                <a:gd name="csX2" fmla="*/ 2454307 w 2465879"/>
                <a:gd name="csY2" fmla="*/ 2680192 h 2681477"/>
                <a:gd name="csX3" fmla="*/ 2452164 w 2465879"/>
                <a:gd name="csY3" fmla="*/ 2672906 h 2681477"/>
                <a:gd name="csX4" fmla="*/ 2465880 w 2465879"/>
                <a:gd name="csY4" fmla="*/ 2666476 h 2681477"/>
                <a:gd name="csX5" fmla="*/ 2459450 w 2465879"/>
                <a:gd name="csY5" fmla="*/ 2660476 h 2681477"/>
                <a:gd name="csX6" fmla="*/ 2462022 w 2465879"/>
                <a:gd name="csY6" fmla="*/ 2663476 h 2681477"/>
                <a:gd name="csX7" fmla="*/ 2457736 w 2465879"/>
                <a:gd name="csY7" fmla="*/ 2669905 h 2681477"/>
                <a:gd name="csX8" fmla="*/ 2450021 w 2465879"/>
                <a:gd name="csY8" fmla="*/ 2671620 h 2681477"/>
                <a:gd name="csX9" fmla="*/ 2452164 w 2465879"/>
                <a:gd name="csY9" fmla="*/ 2681050 h 2681477"/>
                <a:gd name="csX10" fmla="*/ 2448306 w 2465879"/>
                <a:gd name="csY10" fmla="*/ 2681478 h 2681477"/>
                <a:gd name="csX11" fmla="*/ 2447020 w 2465879"/>
                <a:gd name="csY11" fmla="*/ 2679764 h 2681477"/>
                <a:gd name="csX12" fmla="*/ 2444020 w 2465879"/>
                <a:gd name="csY12" fmla="*/ 2676334 h 2681477"/>
                <a:gd name="csX13" fmla="*/ 2440162 w 2465879"/>
                <a:gd name="csY13" fmla="*/ 2672048 h 2681477"/>
                <a:gd name="csX14" fmla="*/ 2438876 w 2465879"/>
                <a:gd name="csY14" fmla="*/ 2670334 h 2681477"/>
                <a:gd name="csX15" fmla="*/ 2438876 w 2465879"/>
                <a:gd name="csY15" fmla="*/ 2668619 h 2681477"/>
                <a:gd name="csX16" fmla="*/ 2439305 w 2465879"/>
                <a:gd name="csY16" fmla="*/ 2666905 h 2681477"/>
                <a:gd name="csX17" fmla="*/ 2442734 w 2465879"/>
                <a:gd name="csY17" fmla="*/ 2662190 h 2681477"/>
                <a:gd name="csX18" fmla="*/ 2456021 w 2465879"/>
                <a:gd name="csY18" fmla="*/ 2659618 h 2681477"/>
                <a:gd name="csX19" fmla="*/ 2459450 w 2465879"/>
                <a:gd name="csY19" fmla="*/ 2660476 h 2681477"/>
                <a:gd name="csX20" fmla="*/ 653653 w 2465879"/>
                <a:gd name="csY20" fmla="*/ 258889 h 2681477"/>
                <a:gd name="csX21" fmla="*/ 671655 w 2465879"/>
                <a:gd name="csY21" fmla="*/ 268748 h 2681477"/>
                <a:gd name="csX22" fmla="*/ 653225 w 2465879"/>
                <a:gd name="csY22" fmla="*/ 312468 h 2681477"/>
                <a:gd name="csX23" fmla="*/ 648938 w 2465879"/>
                <a:gd name="csY23" fmla="*/ 347615 h 2681477"/>
                <a:gd name="csX24" fmla="*/ 653653 w 2465879"/>
                <a:gd name="csY24" fmla="*/ 362617 h 2681477"/>
                <a:gd name="csX25" fmla="*/ 652367 w 2465879"/>
                <a:gd name="csY25" fmla="*/ 390906 h 2681477"/>
                <a:gd name="csX26" fmla="*/ 645509 w 2465879"/>
                <a:gd name="csY26" fmla="*/ 408480 h 2681477"/>
                <a:gd name="csX27" fmla="*/ 641223 w 2465879"/>
                <a:gd name="csY27" fmla="*/ 409765 h 2681477"/>
                <a:gd name="csX28" fmla="*/ 633936 w 2465879"/>
                <a:gd name="csY28" fmla="*/ 404622 h 2681477"/>
                <a:gd name="csX29" fmla="*/ 638651 w 2465879"/>
                <a:gd name="csY29" fmla="*/ 410194 h 2681477"/>
                <a:gd name="csX30" fmla="*/ 632651 w 2465879"/>
                <a:gd name="csY30" fmla="*/ 417909 h 2681477"/>
                <a:gd name="csX31" fmla="*/ 630507 w 2465879"/>
                <a:gd name="csY31" fmla="*/ 399907 h 2681477"/>
                <a:gd name="csX32" fmla="*/ 627936 w 2465879"/>
                <a:gd name="csY32" fmla="*/ 398621 h 2681477"/>
                <a:gd name="csX33" fmla="*/ 631793 w 2465879"/>
                <a:gd name="csY33" fmla="*/ 423910 h 2681477"/>
                <a:gd name="csX34" fmla="*/ 614648 w 2465879"/>
                <a:gd name="csY34" fmla="*/ 442341 h 2681477"/>
                <a:gd name="csX35" fmla="*/ 585502 w 2465879"/>
                <a:gd name="csY35" fmla="*/ 437626 h 2681477"/>
                <a:gd name="csX36" fmla="*/ 560213 w 2465879"/>
                <a:gd name="csY36" fmla="*/ 470630 h 2681477"/>
                <a:gd name="csX37" fmla="*/ 554641 w 2465879"/>
                <a:gd name="csY37" fmla="*/ 475774 h 2681477"/>
                <a:gd name="csX38" fmla="*/ 528066 w 2465879"/>
                <a:gd name="csY38" fmla="*/ 475774 h 2681477"/>
                <a:gd name="csX39" fmla="*/ 525923 w 2465879"/>
                <a:gd name="csY39" fmla="*/ 485203 h 2681477"/>
                <a:gd name="csX40" fmla="*/ 527209 w 2465879"/>
                <a:gd name="csY40" fmla="*/ 475774 h 2681477"/>
                <a:gd name="csX41" fmla="*/ 518636 w 2465879"/>
                <a:gd name="csY41" fmla="*/ 476202 h 2681477"/>
                <a:gd name="csX42" fmla="*/ 513921 w 2465879"/>
                <a:gd name="csY42" fmla="*/ 485632 h 2681477"/>
                <a:gd name="csX43" fmla="*/ 505778 w 2465879"/>
                <a:gd name="csY43" fmla="*/ 485203 h 2681477"/>
                <a:gd name="csX44" fmla="*/ 512636 w 2465879"/>
                <a:gd name="csY44" fmla="*/ 483060 h 2681477"/>
                <a:gd name="csX45" fmla="*/ 516922 w 2465879"/>
                <a:gd name="csY45" fmla="*/ 468058 h 2681477"/>
                <a:gd name="csX46" fmla="*/ 534924 w 2465879"/>
                <a:gd name="csY46" fmla="*/ 468058 h 2681477"/>
                <a:gd name="csX47" fmla="*/ 531495 w 2465879"/>
                <a:gd name="csY47" fmla="*/ 474916 h 2681477"/>
                <a:gd name="csX48" fmla="*/ 554641 w 2465879"/>
                <a:gd name="csY48" fmla="*/ 474916 h 2681477"/>
                <a:gd name="csX49" fmla="*/ 584645 w 2465879"/>
                <a:gd name="csY49" fmla="*/ 438055 h 2681477"/>
                <a:gd name="csX50" fmla="*/ 573929 w 2465879"/>
                <a:gd name="csY50" fmla="*/ 434626 h 2681477"/>
                <a:gd name="csX51" fmla="*/ 551640 w 2465879"/>
                <a:gd name="csY51" fmla="*/ 411909 h 2681477"/>
                <a:gd name="csX52" fmla="*/ 544354 w 2465879"/>
                <a:gd name="csY52" fmla="*/ 376333 h 2681477"/>
                <a:gd name="csX53" fmla="*/ 540068 w 2465879"/>
                <a:gd name="csY53" fmla="*/ 395192 h 2681477"/>
                <a:gd name="csX54" fmla="*/ 528066 w 2465879"/>
                <a:gd name="csY54" fmla="*/ 395621 h 2681477"/>
                <a:gd name="csX55" fmla="*/ 530638 w 2465879"/>
                <a:gd name="csY55" fmla="*/ 387477 h 2681477"/>
                <a:gd name="csX56" fmla="*/ 526780 w 2465879"/>
                <a:gd name="csY56" fmla="*/ 381476 h 2681477"/>
                <a:gd name="csX57" fmla="*/ 532352 w 2465879"/>
                <a:gd name="csY57" fmla="*/ 380619 h 2681477"/>
                <a:gd name="csX58" fmla="*/ 529352 w 2465879"/>
                <a:gd name="csY58" fmla="*/ 372904 h 2681477"/>
                <a:gd name="csX59" fmla="*/ 522494 w 2465879"/>
                <a:gd name="csY59" fmla="*/ 383619 h 2681477"/>
                <a:gd name="csX60" fmla="*/ 509206 w 2465879"/>
                <a:gd name="csY60" fmla="*/ 386191 h 2681477"/>
                <a:gd name="csX61" fmla="*/ 514779 w 2465879"/>
                <a:gd name="csY61" fmla="*/ 382762 h 2681477"/>
                <a:gd name="csX62" fmla="*/ 514779 w 2465879"/>
                <a:gd name="csY62" fmla="*/ 369903 h 2681477"/>
                <a:gd name="csX63" fmla="*/ 520779 w 2465879"/>
                <a:gd name="csY63" fmla="*/ 368618 h 2681477"/>
                <a:gd name="csX64" fmla="*/ 516064 w 2465879"/>
                <a:gd name="csY64" fmla="*/ 367760 h 2681477"/>
                <a:gd name="csX65" fmla="*/ 514350 w 2465879"/>
                <a:gd name="csY65" fmla="*/ 360474 h 2681477"/>
                <a:gd name="csX66" fmla="*/ 519065 w 2465879"/>
                <a:gd name="csY66" fmla="*/ 360474 h 2681477"/>
                <a:gd name="csX67" fmla="*/ 516493 w 2465879"/>
                <a:gd name="csY67" fmla="*/ 353616 h 2681477"/>
                <a:gd name="csX68" fmla="*/ 522923 w 2465879"/>
                <a:gd name="csY68" fmla="*/ 341185 h 2681477"/>
                <a:gd name="csX69" fmla="*/ 533638 w 2465879"/>
                <a:gd name="csY69" fmla="*/ 334756 h 2681477"/>
                <a:gd name="csX70" fmla="*/ 543925 w 2465879"/>
                <a:gd name="csY70" fmla="*/ 336042 h 2681477"/>
                <a:gd name="csX71" fmla="*/ 547783 w 2465879"/>
                <a:gd name="csY71" fmla="*/ 331327 h 2681477"/>
                <a:gd name="csX72" fmla="*/ 558070 w 2465879"/>
                <a:gd name="csY72" fmla="*/ 334756 h 2681477"/>
                <a:gd name="csX73" fmla="*/ 551212 w 2465879"/>
                <a:gd name="csY73" fmla="*/ 330898 h 2681477"/>
                <a:gd name="csX74" fmla="*/ 550355 w 2465879"/>
                <a:gd name="csY74" fmla="*/ 321040 h 2681477"/>
                <a:gd name="csX75" fmla="*/ 539210 w 2465879"/>
                <a:gd name="csY75" fmla="*/ 330470 h 2681477"/>
                <a:gd name="csX76" fmla="*/ 530638 w 2465879"/>
                <a:gd name="csY76" fmla="*/ 330041 h 2681477"/>
                <a:gd name="csX77" fmla="*/ 530638 w 2465879"/>
                <a:gd name="csY77" fmla="*/ 320611 h 2681477"/>
                <a:gd name="csX78" fmla="*/ 523351 w 2465879"/>
                <a:gd name="csY78" fmla="*/ 320611 h 2681477"/>
                <a:gd name="csX79" fmla="*/ 522923 w 2465879"/>
                <a:gd name="csY79" fmla="*/ 327469 h 2681477"/>
                <a:gd name="csX80" fmla="*/ 521637 w 2465879"/>
                <a:gd name="csY80" fmla="*/ 315468 h 2681477"/>
                <a:gd name="csX81" fmla="*/ 523351 w 2465879"/>
                <a:gd name="csY81" fmla="*/ 319754 h 2681477"/>
                <a:gd name="csX82" fmla="*/ 531066 w 2465879"/>
                <a:gd name="csY82" fmla="*/ 319326 h 2681477"/>
                <a:gd name="csX83" fmla="*/ 522923 w 2465879"/>
                <a:gd name="csY83" fmla="*/ 313325 h 2681477"/>
                <a:gd name="csX84" fmla="*/ 522494 w 2465879"/>
                <a:gd name="csY84" fmla="*/ 309896 h 2681477"/>
                <a:gd name="csX85" fmla="*/ 530638 w 2465879"/>
                <a:gd name="csY85" fmla="*/ 311182 h 2681477"/>
                <a:gd name="csX86" fmla="*/ 529352 w 2465879"/>
                <a:gd name="csY86" fmla="*/ 300466 h 2681477"/>
                <a:gd name="csX87" fmla="*/ 524637 w 2465879"/>
                <a:gd name="csY87" fmla="*/ 300466 h 2681477"/>
                <a:gd name="csX88" fmla="*/ 524208 w 2465879"/>
                <a:gd name="csY88" fmla="*/ 294037 h 2681477"/>
                <a:gd name="csX89" fmla="*/ 519493 w 2465879"/>
                <a:gd name="csY89" fmla="*/ 290179 h 2681477"/>
                <a:gd name="csX90" fmla="*/ 525066 w 2465879"/>
                <a:gd name="csY90" fmla="*/ 288036 h 2681477"/>
                <a:gd name="csX91" fmla="*/ 525494 w 2465879"/>
                <a:gd name="csY91" fmla="*/ 276034 h 2681477"/>
                <a:gd name="csX92" fmla="*/ 504063 w 2465879"/>
                <a:gd name="csY92" fmla="*/ 284178 h 2681477"/>
                <a:gd name="csX93" fmla="*/ 502348 w 2465879"/>
                <a:gd name="csY93" fmla="*/ 289750 h 2681477"/>
                <a:gd name="csX94" fmla="*/ 499348 w 2465879"/>
                <a:gd name="csY94" fmla="*/ 286321 h 2681477"/>
                <a:gd name="csX95" fmla="*/ 494205 w 2465879"/>
                <a:gd name="csY95" fmla="*/ 288036 h 2681477"/>
                <a:gd name="csX96" fmla="*/ 476202 w 2465879"/>
                <a:gd name="csY96" fmla="*/ 306038 h 2681477"/>
                <a:gd name="csX97" fmla="*/ 493347 w 2465879"/>
                <a:gd name="csY97" fmla="*/ 309467 h 2681477"/>
                <a:gd name="csX98" fmla="*/ 496348 w 2465879"/>
                <a:gd name="csY98" fmla="*/ 318040 h 2681477"/>
                <a:gd name="csX99" fmla="*/ 503206 w 2465879"/>
                <a:gd name="csY99" fmla="*/ 321469 h 2681477"/>
                <a:gd name="csX100" fmla="*/ 506635 w 2465879"/>
                <a:gd name="csY100" fmla="*/ 336471 h 2681477"/>
                <a:gd name="csX101" fmla="*/ 487775 w 2465879"/>
                <a:gd name="csY101" fmla="*/ 348043 h 2681477"/>
                <a:gd name="csX102" fmla="*/ 476631 w 2465879"/>
                <a:gd name="csY102" fmla="*/ 347615 h 2681477"/>
                <a:gd name="csX103" fmla="*/ 471488 w 2465879"/>
                <a:gd name="csY103" fmla="*/ 342471 h 2681477"/>
                <a:gd name="csX104" fmla="*/ 465487 w 2465879"/>
                <a:gd name="csY104" fmla="*/ 352330 h 2681477"/>
                <a:gd name="csX105" fmla="*/ 441912 w 2465879"/>
                <a:gd name="csY105" fmla="*/ 363474 h 2681477"/>
                <a:gd name="csX106" fmla="*/ 431197 w 2465879"/>
                <a:gd name="csY106" fmla="*/ 380190 h 2681477"/>
                <a:gd name="csX107" fmla="*/ 397764 w 2465879"/>
                <a:gd name="csY107" fmla="*/ 402479 h 2681477"/>
                <a:gd name="csX108" fmla="*/ 384905 w 2465879"/>
                <a:gd name="csY108" fmla="*/ 400764 h 2681477"/>
                <a:gd name="csX109" fmla="*/ 374190 w 2465879"/>
                <a:gd name="csY109" fmla="*/ 406765 h 2681477"/>
                <a:gd name="csX110" fmla="*/ 378476 w 2465879"/>
                <a:gd name="csY110" fmla="*/ 399907 h 2681477"/>
                <a:gd name="csX111" fmla="*/ 377190 w 2465879"/>
                <a:gd name="csY111" fmla="*/ 390477 h 2681477"/>
                <a:gd name="csX112" fmla="*/ 369475 w 2465879"/>
                <a:gd name="csY112" fmla="*/ 384905 h 2681477"/>
                <a:gd name="csX113" fmla="*/ 359188 w 2465879"/>
                <a:gd name="csY113" fmla="*/ 391763 h 2681477"/>
                <a:gd name="csX114" fmla="*/ 366474 w 2465879"/>
                <a:gd name="csY114" fmla="*/ 384048 h 2681477"/>
                <a:gd name="csX115" fmla="*/ 362617 w 2465879"/>
                <a:gd name="csY115" fmla="*/ 378047 h 2681477"/>
                <a:gd name="csX116" fmla="*/ 356616 w 2465879"/>
                <a:gd name="csY116" fmla="*/ 380190 h 2681477"/>
                <a:gd name="csX117" fmla="*/ 356616 w 2465879"/>
                <a:gd name="csY117" fmla="*/ 386620 h 2681477"/>
                <a:gd name="csX118" fmla="*/ 351473 w 2465879"/>
                <a:gd name="csY118" fmla="*/ 382333 h 2681477"/>
                <a:gd name="csX119" fmla="*/ 349329 w 2465879"/>
                <a:gd name="csY119" fmla="*/ 388334 h 2681477"/>
                <a:gd name="csX120" fmla="*/ 345043 w 2465879"/>
                <a:gd name="csY120" fmla="*/ 382333 h 2681477"/>
                <a:gd name="csX121" fmla="*/ 336042 w 2465879"/>
                <a:gd name="csY121" fmla="*/ 381476 h 2681477"/>
                <a:gd name="csX122" fmla="*/ 343329 w 2465879"/>
                <a:gd name="csY122" fmla="*/ 376333 h 2681477"/>
                <a:gd name="csX123" fmla="*/ 339471 w 2465879"/>
                <a:gd name="csY123" fmla="*/ 375047 h 2681477"/>
                <a:gd name="csX124" fmla="*/ 340328 w 2465879"/>
                <a:gd name="csY124" fmla="*/ 366903 h 2681477"/>
                <a:gd name="csX125" fmla="*/ 336042 w 2465879"/>
                <a:gd name="csY125" fmla="*/ 367760 h 2681477"/>
                <a:gd name="csX126" fmla="*/ 330470 w 2465879"/>
                <a:gd name="csY126" fmla="*/ 360902 h 2681477"/>
                <a:gd name="csX127" fmla="*/ 329184 w 2465879"/>
                <a:gd name="csY127" fmla="*/ 355759 h 2681477"/>
                <a:gd name="csX128" fmla="*/ 334328 w 2465879"/>
                <a:gd name="csY128" fmla="*/ 348901 h 2681477"/>
                <a:gd name="csX129" fmla="*/ 346329 w 2465879"/>
                <a:gd name="csY129" fmla="*/ 350187 h 2681477"/>
                <a:gd name="csX130" fmla="*/ 378904 w 2465879"/>
                <a:gd name="csY130" fmla="*/ 327469 h 2681477"/>
                <a:gd name="csX131" fmla="*/ 399478 w 2465879"/>
                <a:gd name="csY131" fmla="*/ 323183 h 2681477"/>
                <a:gd name="csX132" fmla="*/ 399907 w 2465879"/>
                <a:gd name="csY132" fmla="*/ 326184 h 2681477"/>
                <a:gd name="csX133" fmla="*/ 424767 w 2465879"/>
                <a:gd name="csY133" fmla="*/ 325755 h 2681477"/>
                <a:gd name="csX134" fmla="*/ 435912 w 2465879"/>
                <a:gd name="csY134" fmla="*/ 318040 h 2681477"/>
                <a:gd name="csX135" fmla="*/ 443198 w 2465879"/>
                <a:gd name="csY135" fmla="*/ 294894 h 2681477"/>
                <a:gd name="csX136" fmla="*/ 456486 w 2465879"/>
                <a:gd name="csY136" fmla="*/ 291894 h 2681477"/>
                <a:gd name="csX137" fmla="*/ 462486 w 2465879"/>
                <a:gd name="csY137" fmla="*/ 301752 h 2681477"/>
                <a:gd name="csX138" fmla="*/ 474916 w 2465879"/>
                <a:gd name="csY138" fmla="*/ 304752 h 2681477"/>
                <a:gd name="csX139" fmla="*/ 493347 w 2465879"/>
                <a:gd name="csY139" fmla="*/ 287607 h 2681477"/>
                <a:gd name="csX140" fmla="*/ 525923 w 2465879"/>
                <a:gd name="csY140" fmla="*/ 274749 h 2681477"/>
                <a:gd name="csX141" fmla="*/ 519065 w 2465879"/>
                <a:gd name="csY141" fmla="*/ 265748 h 2681477"/>
                <a:gd name="csX142" fmla="*/ 512636 w 2465879"/>
                <a:gd name="csY142" fmla="*/ 264462 h 2681477"/>
                <a:gd name="csX143" fmla="*/ 507063 w 2465879"/>
                <a:gd name="csY143" fmla="*/ 248174 h 2681477"/>
                <a:gd name="csX144" fmla="*/ 543068 w 2465879"/>
                <a:gd name="csY144" fmla="*/ 252460 h 2681477"/>
                <a:gd name="csX145" fmla="*/ 559784 w 2465879"/>
                <a:gd name="csY145" fmla="*/ 249031 h 2681477"/>
                <a:gd name="csX146" fmla="*/ 573929 w 2465879"/>
                <a:gd name="csY146" fmla="*/ 241316 h 2681477"/>
                <a:gd name="csX147" fmla="*/ 598361 w 2465879"/>
                <a:gd name="csY147" fmla="*/ 240030 h 2681477"/>
                <a:gd name="csX148" fmla="*/ 608219 w 2465879"/>
                <a:gd name="csY148" fmla="*/ 247317 h 2681477"/>
                <a:gd name="csX149" fmla="*/ 636080 w 2465879"/>
                <a:gd name="csY149" fmla="*/ 249888 h 2681477"/>
                <a:gd name="csX150" fmla="*/ 653653 w 2465879"/>
                <a:gd name="csY150" fmla="*/ 258889 h 2681477"/>
                <a:gd name="csX151" fmla="*/ 488633 w 2465879"/>
                <a:gd name="csY151" fmla="*/ 248174 h 2681477"/>
                <a:gd name="csX152" fmla="*/ 498919 w 2465879"/>
                <a:gd name="csY152" fmla="*/ 253746 h 2681477"/>
                <a:gd name="csX153" fmla="*/ 498919 w 2465879"/>
                <a:gd name="csY153" fmla="*/ 257604 h 2681477"/>
                <a:gd name="csX154" fmla="*/ 487347 w 2465879"/>
                <a:gd name="csY154" fmla="*/ 255889 h 2681477"/>
                <a:gd name="csX155" fmla="*/ 485203 w 2465879"/>
                <a:gd name="csY155" fmla="*/ 249888 h 2681477"/>
                <a:gd name="csX156" fmla="*/ 488633 w 2465879"/>
                <a:gd name="csY156" fmla="*/ 248174 h 2681477"/>
                <a:gd name="csX157" fmla="*/ 390906 w 2465879"/>
                <a:gd name="csY157" fmla="*/ 0 h 2681477"/>
                <a:gd name="csX158" fmla="*/ 397764 w 2465879"/>
                <a:gd name="csY158" fmla="*/ 3000 h 2681477"/>
                <a:gd name="csX159" fmla="*/ 415338 w 2465879"/>
                <a:gd name="csY159" fmla="*/ 26146 h 2681477"/>
                <a:gd name="csX160" fmla="*/ 450485 w 2465879"/>
                <a:gd name="csY160" fmla="*/ 48006 h 2681477"/>
                <a:gd name="csX161" fmla="*/ 456057 w 2465879"/>
                <a:gd name="csY161" fmla="*/ 60865 h 2681477"/>
                <a:gd name="csX162" fmla="*/ 454771 w 2465879"/>
                <a:gd name="csY162" fmla="*/ 69437 h 2681477"/>
                <a:gd name="csX163" fmla="*/ 465915 w 2465879"/>
                <a:gd name="csY163" fmla="*/ 83153 h 2681477"/>
                <a:gd name="csX164" fmla="*/ 455200 w 2465879"/>
                <a:gd name="csY164" fmla="*/ 114014 h 2681477"/>
                <a:gd name="csX165" fmla="*/ 464629 w 2465879"/>
                <a:gd name="csY165" fmla="*/ 128159 h 2681477"/>
                <a:gd name="csX166" fmla="*/ 457771 w 2465879"/>
                <a:gd name="csY166" fmla="*/ 153876 h 2681477"/>
                <a:gd name="csX167" fmla="*/ 460772 w 2465879"/>
                <a:gd name="csY167" fmla="*/ 161592 h 2681477"/>
                <a:gd name="csX168" fmla="*/ 469773 w 2465879"/>
                <a:gd name="csY168" fmla="*/ 165449 h 2681477"/>
                <a:gd name="csX169" fmla="*/ 462058 w 2465879"/>
                <a:gd name="csY169" fmla="*/ 175308 h 2681477"/>
                <a:gd name="csX170" fmla="*/ 470630 w 2465879"/>
                <a:gd name="csY170" fmla="*/ 198882 h 2681477"/>
                <a:gd name="csX171" fmla="*/ 471488 w 2465879"/>
                <a:gd name="csY171" fmla="*/ 214313 h 2681477"/>
                <a:gd name="csX172" fmla="*/ 459915 w 2465879"/>
                <a:gd name="csY172" fmla="*/ 217313 h 2681477"/>
                <a:gd name="csX173" fmla="*/ 452628 w 2465879"/>
                <a:gd name="csY173" fmla="*/ 231458 h 2681477"/>
                <a:gd name="csX174" fmla="*/ 429482 w 2465879"/>
                <a:gd name="csY174" fmla="*/ 222885 h 2681477"/>
                <a:gd name="csX175" fmla="*/ 422624 w 2465879"/>
                <a:gd name="csY175" fmla="*/ 230600 h 2681477"/>
                <a:gd name="csX176" fmla="*/ 415338 w 2465879"/>
                <a:gd name="csY176" fmla="*/ 227171 h 2681477"/>
                <a:gd name="csX177" fmla="*/ 414480 w 2465879"/>
                <a:gd name="csY177" fmla="*/ 238315 h 2681477"/>
                <a:gd name="csX178" fmla="*/ 402479 w 2465879"/>
                <a:gd name="csY178" fmla="*/ 233172 h 2681477"/>
                <a:gd name="csX179" fmla="*/ 372046 w 2465879"/>
                <a:gd name="csY179" fmla="*/ 232743 h 2681477"/>
                <a:gd name="csX180" fmla="*/ 368189 w 2465879"/>
                <a:gd name="csY180" fmla="*/ 226743 h 2681477"/>
                <a:gd name="csX181" fmla="*/ 361331 w 2465879"/>
                <a:gd name="csY181" fmla="*/ 226743 h 2681477"/>
                <a:gd name="csX182" fmla="*/ 355759 w 2465879"/>
                <a:gd name="csY182" fmla="*/ 219027 h 2681477"/>
                <a:gd name="csX183" fmla="*/ 341614 w 2465879"/>
                <a:gd name="csY183" fmla="*/ 212598 h 2681477"/>
                <a:gd name="csX184" fmla="*/ 348901 w 2465879"/>
                <a:gd name="csY184" fmla="*/ 209169 h 2681477"/>
                <a:gd name="csX185" fmla="*/ 346329 w 2465879"/>
                <a:gd name="csY185" fmla="*/ 196310 h 2681477"/>
                <a:gd name="csX186" fmla="*/ 339471 w 2465879"/>
                <a:gd name="csY186" fmla="*/ 192024 h 2681477"/>
                <a:gd name="csX187" fmla="*/ 365617 w 2465879"/>
                <a:gd name="csY187" fmla="*/ 187309 h 2681477"/>
                <a:gd name="csX188" fmla="*/ 374618 w 2465879"/>
                <a:gd name="csY188" fmla="*/ 173593 h 2681477"/>
                <a:gd name="csX189" fmla="*/ 369475 w 2465879"/>
                <a:gd name="csY189" fmla="*/ 152162 h 2681477"/>
                <a:gd name="csX190" fmla="*/ 357473 w 2465879"/>
                <a:gd name="csY190" fmla="*/ 139732 h 2681477"/>
                <a:gd name="csX191" fmla="*/ 360474 w 2465879"/>
                <a:gd name="csY191" fmla="*/ 134588 h 2681477"/>
                <a:gd name="csX192" fmla="*/ 357473 w 2465879"/>
                <a:gd name="csY192" fmla="*/ 129873 h 2681477"/>
                <a:gd name="csX193" fmla="*/ 335613 w 2465879"/>
                <a:gd name="csY193" fmla="*/ 125587 h 2681477"/>
                <a:gd name="csX194" fmla="*/ 329184 w 2465879"/>
                <a:gd name="csY194" fmla="*/ 113157 h 2681477"/>
                <a:gd name="csX195" fmla="*/ 335185 w 2465879"/>
                <a:gd name="csY195" fmla="*/ 66437 h 2681477"/>
                <a:gd name="csX196" fmla="*/ 329613 w 2465879"/>
                <a:gd name="csY196" fmla="*/ 40291 h 2681477"/>
                <a:gd name="csX197" fmla="*/ 358331 w 2465879"/>
                <a:gd name="csY197" fmla="*/ 24860 h 2681477"/>
                <a:gd name="csX198" fmla="*/ 365617 w 2465879"/>
                <a:gd name="csY198" fmla="*/ 8573 h 2681477"/>
                <a:gd name="csX199" fmla="*/ 381476 w 2465879"/>
                <a:gd name="csY199" fmla="*/ 9858 h 2681477"/>
                <a:gd name="csX200" fmla="*/ 390906 w 2465879"/>
                <a:gd name="csY200" fmla="*/ 0 h 2681477"/>
                <a:gd name="csX201" fmla="*/ 460343 w 2465879"/>
                <a:gd name="csY201" fmla="*/ 228886 h 2681477"/>
                <a:gd name="csX202" fmla="*/ 462486 w 2465879"/>
                <a:gd name="csY202" fmla="*/ 230600 h 2681477"/>
                <a:gd name="csX203" fmla="*/ 457343 w 2465879"/>
                <a:gd name="csY203" fmla="*/ 234886 h 2681477"/>
                <a:gd name="csX204" fmla="*/ 464201 w 2465879"/>
                <a:gd name="csY204" fmla="*/ 241316 h 2681477"/>
                <a:gd name="csX205" fmla="*/ 458629 w 2465879"/>
                <a:gd name="csY205" fmla="*/ 242173 h 2681477"/>
                <a:gd name="csX206" fmla="*/ 456486 w 2465879"/>
                <a:gd name="csY206" fmla="*/ 247745 h 2681477"/>
                <a:gd name="csX207" fmla="*/ 446199 w 2465879"/>
                <a:gd name="csY207" fmla="*/ 237030 h 2681477"/>
                <a:gd name="csX208" fmla="*/ 460343 w 2465879"/>
                <a:gd name="csY208" fmla="*/ 228886 h 2681477"/>
                <a:gd name="csX209" fmla="*/ 420481 w 2465879"/>
                <a:gd name="csY209" fmla="*/ 531495 h 2681477"/>
                <a:gd name="csX210" fmla="*/ 442341 w 2465879"/>
                <a:gd name="csY210" fmla="*/ 546068 h 2681477"/>
                <a:gd name="csX211" fmla="*/ 441484 w 2465879"/>
                <a:gd name="csY211" fmla="*/ 563213 h 2681477"/>
                <a:gd name="csX212" fmla="*/ 437626 w 2465879"/>
                <a:gd name="csY212" fmla="*/ 567500 h 2681477"/>
                <a:gd name="csX213" fmla="*/ 429482 w 2465879"/>
                <a:gd name="csY213" fmla="*/ 561070 h 2681477"/>
                <a:gd name="csX214" fmla="*/ 431197 w 2465879"/>
                <a:gd name="csY214" fmla="*/ 567500 h 2681477"/>
                <a:gd name="csX215" fmla="*/ 421338 w 2465879"/>
                <a:gd name="csY215" fmla="*/ 567071 h 2681477"/>
                <a:gd name="csX216" fmla="*/ 430339 w 2465879"/>
                <a:gd name="csY216" fmla="*/ 578644 h 2681477"/>
                <a:gd name="csX217" fmla="*/ 424767 w 2465879"/>
                <a:gd name="csY217" fmla="*/ 581215 h 2681477"/>
                <a:gd name="csX218" fmla="*/ 422196 w 2465879"/>
                <a:gd name="csY218" fmla="*/ 577786 h 2681477"/>
                <a:gd name="csX219" fmla="*/ 421338 w 2465879"/>
                <a:gd name="csY219" fmla="*/ 583359 h 2681477"/>
                <a:gd name="csX220" fmla="*/ 417481 w 2465879"/>
                <a:gd name="csY220" fmla="*/ 579501 h 2681477"/>
                <a:gd name="csX221" fmla="*/ 419624 w 2465879"/>
                <a:gd name="csY221" fmla="*/ 586359 h 2681477"/>
                <a:gd name="csX222" fmla="*/ 403765 w 2465879"/>
                <a:gd name="csY222" fmla="*/ 596646 h 2681477"/>
                <a:gd name="csX223" fmla="*/ 402908 w 2465879"/>
                <a:gd name="csY223" fmla="*/ 588502 h 2681477"/>
                <a:gd name="csX224" fmla="*/ 387477 w 2465879"/>
                <a:gd name="csY224" fmla="*/ 588502 h 2681477"/>
                <a:gd name="csX225" fmla="*/ 386191 w 2465879"/>
                <a:gd name="csY225" fmla="*/ 574358 h 2681477"/>
                <a:gd name="csX226" fmla="*/ 390477 w 2465879"/>
                <a:gd name="csY226" fmla="*/ 573072 h 2681477"/>
                <a:gd name="csX227" fmla="*/ 383619 w 2465879"/>
                <a:gd name="csY227" fmla="*/ 556784 h 2681477"/>
                <a:gd name="csX228" fmla="*/ 390049 w 2465879"/>
                <a:gd name="csY228" fmla="*/ 553783 h 2681477"/>
                <a:gd name="csX229" fmla="*/ 389620 w 2465879"/>
                <a:gd name="csY229" fmla="*/ 544354 h 2681477"/>
                <a:gd name="csX230" fmla="*/ 394335 w 2465879"/>
                <a:gd name="csY230" fmla="*/ 546497 h 2681477"/>
                <a:gd name="csX231" fmla="*/ 400336 w 2465879"/>
                <a:gd name="csY231" fmla="*/ 541782 h 2681477"/>
                <a:gd name="csX232" fmla="*/ 397764 w 2465879"/>
                <a:gd name="csY232" fmla="*/ 546497 h 2681477"/>
                <a:gd name="csX233" fmla="*/ 402479 w 2465879"/>
                <a:gd name="csY233" fmla="*/ 545640 h 2681477"/>
                <a:gd name="csX234" fmla="*/ 404193 w 2465879"/>
                <a:gd name="csY234" fmla="*/ 534924 h 2681477"/>
                <a:gd name="csX235" fmla="*/ 401193 w 2465879"/>
                <a:gd name="csY235" fmla="*/ 532781 h 2681477"/>
                <a:gd name="csX236" fmla="*/ 407622 w 2465879"/>
                <a:gd name="csY236" fmla="*/ 536638 h 2681477"/>
                <a:gd name="csX237" fmla="*/ 420481 w 2465879"/>
                <a:gd name="csY237" fmla="*/ 531495 h 2681477"/>
                <a:gd name="csX238" fmla="*/ 414052 w 2465879"/>
                <a:gd name="csY238" fmla="*/ 281178 h 2681477"/>
                <a:gd name="csX239" fmla="*/ 417481 w 2465879"/>
                <a:gd name="csY239" fmla="*/ 287607 h 2681477"/>
                <a:gd name="csX240" fmla="*/ 423053 w 2465879"/>
                <a:gd name="csY240" fmla="*/ 288036 h 2681477"/>
                <a:gd name="csX241" fmla="*/ 423053 w 2465879"/>
                <a:gd name="csY241" fmla="*/ 297466 h 2681477"/>
                <a:gd name="csX242" fmla="*/ 416195 w 2465879"/>
                <a:gd name="csY242" fmla="*/ 297894 h 2681477"/>
                <a:gd name="csX243" fmla="*/ 420053 w 2465879"/>
                <a:gd name="csY243" fmla="*/ 313753 h 2681477"/>
                <a:gd name="csX244" fmla="*/ 414052 w 2465879"/>
                <a:gd name="csY244" fmla="*/ 314611 h 2681477"/>
                <a:gd name="csX245" fmla="*/ 401622 w 2465879"/>
                <a:gd name="csY245" fmla="*/ 305610 h 2681477"/>
                <a:gd name="csX246" fmla="*/ 395192 w 2465879"/>
                <a:gd name="csY246" fmla="*/ 310753 h 2681477"/>
                <a:gd name="csX247" fmla="*/ 387477 w 2465879"/>
                <a:gd name="csY247" fmla="*/ 308610 h 2681477"/>
                <a:gd name="csX248" fmla="*/ 389620 w 2465879"/>
                <a:gd name="csY248" fmla="*/ 299609 h 2681477"/>
                <a:gd name="csX249" fmla="*/ 407194 w 2465879"/>
                <a:gd name="csY249" fmla="*/ 288465 h 2681477"/>
                <a:gd name="csX250" fmla="*/ 408908 w 2465879"/>
                <a:gd name="csY250" fmla="*/ 281607 h 2681477"/>
                <a:gd name="csX251" fmla="*/ 414052 w 2465879"/>
                <a:gd name="csY251" fmla="*/ 281178 h 2681477"/>
                <a:gd name="csX252" fmla="*/ 387048 w 2465879"/>
                <a:gd name="csY252" fmla="*/ 277320 h 2681477"/>
                <a:gd name="csX253" fmla="*/ 398621 w 2465879"/>
                <a:gd name="csY253" fmla="*/ 281178 h 2681477"/>
                <a:gd name="csX254" fmla="*/ 393049 w 2465879"/>
                <a:gd name="csY254" fmla="*/ 284607 h 2681477"/>
                <a:gd name="csX255" fmla="*/ 387477 w 2465879"/>
                <a:gd name="csY255" fmla="*/ 302181 h 2681477"/>
                <a:gd name="csX256" fmla="*/ 379762 w 2465879"/>
                <a:gd name="csY256" fmla="*/ 307324 h 2681477"/>
                <a:gd name="csX257" fmla="*/ 378476 w 2465879"/>
                <a:gd name="csY257" fmla="*/ 288893 h 2681477"/>
                <a:gd name="csX258" fmla="*/ 382333 w 2465879"/>
                <a:gd name="csY258" fmla="*/ 279035 h 2681477"/>
                <a:gd name="csX259" fmla="*/ 387048 w 2465879"/>
                <a:gd name="csY259" fmla="*/ 277320 h 2681477"/>
                <a:gd name="csX260" fmla="*/ 371189 w 2465879"/>
                <a:gd name="csY260" fmla="*/ 409765 h 2681477"/>
                <a:gd name="csX261" fmla="*/ 375047 w 2465879"/>
                <a:gd name="csY261" fmla="*/ 418767 h 2681477"/>
                <a:gd name="csX262" fmla="*/ 384905 w 2465879"/>
                <a:gd name="csY262" fmla="*/ 425625 h 2681477"/>
                <a:gd name="csX263" fmla="*/ 384905 w 2465879"/>
                <a:gd name="csY263" fmla="*/ 432483 h 2681477"/>
                <a:gd name="csX264" fmla="*/ 396907 w 2465879"/>
                <a:gd name="csY264" fmla="*/ 436340 h 2681477"/>
                <a:gd name="csX265" fmla="*/ 396049 w 2465879"/>
                <a:gd name="csY265" fmla="*/ 441055 h 2681477"/>
                <a:gd name="csX266" fmla="*/ 390906 w 2465879"/>
                <a:gd name="csY266" fmla="*/ 440626 h 2681477"/>
                <a:gd name="csX267" fmla="*/ 395621 w 2465879"/>
                <a:gd name="csY267" fmla="*/ 444055 h 2681477"/>
                <a:gd name="csX268" fmla="*/ 389620 w 2465879"/>
                <a:gd name="csY268" fmla="*/ 447913 h 2681477"/>
                <a:gd name="csX269" fmla="*/ 389620 w 2465879"/>
                <a:gd name="csY269" fmla="*/ 453914 h 2681477"/>
                <a:gd name="csX270" fmla="*/ 373332 w 2465879"/>
                <a:gd name="csY270" fmla="*/ 455628 h 2681477"/>
                <a:gd name="csX271" fmla="*/ 369046 w 2465879"/>
                <a:gd name="csY271" fmla="*/ 449628 h 2681477"/>
                <a:gd name="csX272" fmla="*/ 369903 w 2465879"/>
                <a:gd name="csY272" fmla="*/ 433340 h 2681477"/>
                <a:gd name="csX273" fmla="*/ 360474 w 2465879"/>
                <a:gd name="csY273" fmla="*/ 430768 h 2681477"/>
                <a:gd name="csX274" fmla="*/ 367332 w 2465879"/>
                <a:gd name="csY274" fmla="*/ 419195 h 2681477"/>
                <a:gd name="csX275" fmla="*/ 366474 w 2465879"/>
                <a:gd name="csY275" fmla="*/ 413194 h 2681477"/>
                <a:gd name="csX276" fmla="*/ 371189 w 2465879"/>
                <a:gd name="csY276" fmla="*/ 409765 h 2681477"/>
                <a:gd name="csX277" fmla="*/ 375904 w 2465879"/>
                <a:gd name="csY277" fmla="*/ 285893 h 2681477"/>
                <a:gd name="csX278" fmla="*/ 375476 w 2465879"/>
                <a:gd name="csY278" fmla="*/ 298323 h 2681477"/>
                <a:gd name="csX279" fmla="*/ 368189 w 2465879"/>
                <a:gd name="csY279" fmla="*/ 298752 h 2681477"/>
                <a:gd name="csX280" fmla="*/ 368189 w 2465879"/>
                <a:gd name="csY280" fmla="*/ 289322 h 2681477"/>
                <a:gd name="csX281" fmla="*/ 375904 w 2465879"/>
                <a:gd name="csY281" fmla="*/ 285893 h 2681477"/>
                <a:gd name="csX282" fmla="*/ 358759 w 2465879"/>
                <a:gd name="csY282" fmla="*/ 416195 h 2681477"/>
                <a:gd name="csX283" fmla="*/ 361759 w 2465879"/>
                <a:gd name="csY283" fmla="*/ 418338 h 2681477"/>
                <a:gd name="csX284" fmla="*/ 355759 w 2465879"/>
                <a:gd name="csY284" fmla="*/ 426910 h 2681477"/>
                <a:gd name="csX285" fmla="*/ 354901 w 2465879"/>
                <a:gd name="csY285" fmla="*/ 419624 h 2681477"/>
                <a:gd name="csX286" fmla="*/ 358759 w 2465879"/>
                <a:gd name="csY286" fmla="*/ 416195 h 2681477"/>
                <a:gd name="csX287" fmla="*/ 357473 w 2465879"/>
                <a:gd name="csY287" fmla="*/ 574786 h 2681477"/>
                <a:gd name="csX288" fmla="*/ 360902 w 2465879"/>
                <a:gd name="csY288" fmla="*/ 578644 h 2681477"/>
                <a:gd name="csX289" fmla="*/ 348901 w 2465879"/>
                <a:gd name="csY289" fmla="*/ 578644 h 2681477"/>
                <a:gd name="csX290" fmla="*/ 355330 w 2465879"/>
                <a:gd name="csY290" fmla="*/ 573072 h 2681477"/>
                <a:gd name="csX291" fmla="*/ 357473 w 2465879"/>
                <a:gd name="csY291" fmla="*/ 574786 h 2681477"/>
                <a:gd name="csX292" fmla="*/ 295323 w 2465879"/>
                <a:gd name="csY292" fmla="*/ 264033 h 2681477"/>
                <a:gd name="csX293" fmla="*/ 310324 w 2465879"/>
                <a:gd name="csY293" fmla="*/ 274749 h 2681477"/>
                <a:gd name="csX294" fmla="*/ 317183 w 2465879"/>
                <a:gd name="csY294" fmla="*/ 272605 h 2681477"/>
                <a:gd name="csX295" fmla="*/ 321469 w 2465879"/>
                <a:gd name="csY295" fmla="*/ 285464 h 2681477"/>
                <a:gd name="csX296" fmla="*/ 328755 w 2465879"/>
                <a:gd name="csY296" fmla="*/ 289322 h 2681477"/>
                <a:gd name="csX297" fmla="*/ 353187 w 2465879"/>
                <a:gd name="csY297" fmla="*/ 285893 h 2681477"/>
                <a:gd name="csX298" fmla="*/ 354044 w 2465879"/>
                <a:gd name="csY298" fmla="*/ 295323 h 2681477"/>
                <a:gd name="csX299" fmla="*/ 348901 w 2465879"/>
                <a:gd name="csY299" fmla="*/ 297894 h 2681477"/>
                <a:gd name="csX300" fmla="*/ 334328 w 2465879"/>
                <a:gd name="csY300" fmla="*/ 294037 h 2681477"/>
                <a:gd name="csX301" fmla="*/ 318897 w 2465879"/>
                <a:gd name="csY301" fmla="*/ 299180 h 2681477"/>
                <a:gd name="csX302" fmla="*/ 315468 w 2465879"/>
                <a:gd name="csY302" fmla="*/ 294465 h 2681477"/>
                <a:gd name="csX303" fmla="*/ 306896 w 2465879"/>
                <a:gd name="csY303" fmla="*/ 302181 h 2681477"/>
                <a:gd name="csX304" fmla="*/ 310324 w 2465879"/>
                <a:gd name="csY304" fmla="*/ 285036 h 2681477"/>
                <a:gd name="csX305" fmla="*/ 294465 w 2465879"/>
                <a:gd name="csY305" fmla="*/ 269176 h 2681477"/>
                <a:gd name="csX306" fmla="*/ 295323 w 2465879"/>
                <a:gd name="csY306" fmla="*/ 264033 h 2681477"/>
                <a:gd name="csX307" fmla="*/ 305610 w 2465879"/>
                <a:gd name="csY307" fmla="*/ 75867 h 2681477"/>
                <a:gd name="csX308" fmla="*/ 313753 w 2465879"/>
                <a:gd name="csY308" fmla="*/ 83153 h 2681477"/>
                <a:gd name="csX309" fmla="*/ 304752 w 2465879"/>
                <a:gd name="csY309" fmla="*/ 97726 h 2681477"/>
                <a:gd name="csX310" fmla="*/ 304752 w 2465879"/>
                <a:gd name="csY310" fmla="*/ 116586 h 2681477"/>
                <a:gd name="csX311" fmla="*/ 321897 w 2465879"/>
                <a:gd name="csY311" fmla="*/ 130302 h 2681477"/>
                <a:gd name="csX312" fmla="*/ 342043 w 2465879"/>
                <a:gd name="csY312" fmla="*/ 133731 h 2681477"/>
                <a:gd name="csX313" fmla="*/ 342043 w 2465879"/>
                <a:gd name="csY313" fmla="*/ 138017 h 2681477"/>
                <a:gd name="csX314" fmla="*/ 350615 w 2465879"/>
                <a:gd name="csY314" fmla="*/ 144447 h 2681477"/>
                <a:gd name="csX315" fmla="*/ 347186 w 2465879"/>
                <a:gd name="csY315" fmla="*/ 161163 h 2681477"/>
                <a:gd name="csX316" fmla="*/ 321897 w 2465879"/>
                <a:gd name="csY316" fmla="*/ 177451 h 2681477"/>
                <a:gd name="csX317" fmla="*/ 321897 w 2465879"/>
                <a:gd name="csY317" fmla="*/ 183880 h 2681477"/>
                <a:gd name="csX318" fmla="*/ 309039 w 2465879"/>
                <a:gd name="csY318" fmla="*/ 174450 h 2681477"/>
                <a:gd name="csX319" fmla="*/ 311182 w 2465879"/>
                <a:gd name="csY319" fmla="*/ 157734 h 2681477"/>
                <a:gd name="csX320" fmla="*/ 305181 w 2465879"/>
                <a:gd name="csY320" fmla="*/ 146161 h 2681477"/>
                <a:gd name="csX321" fmla="*/ 283750 w 2465879"/>
                <a:gd name="csY321" fmla="*/ 135445 h 2681477"/>
                <a:gd name="csX322" fmla="*/ 265319 w 2465879"/>
                <a:gd name="csY322" fmla="*/ 118729 h 2681477"/>
                <a:gd name="csX323" fmla="*/ 278178 w 2465879"/>
                <a:gd name="csY323" fmla="*/ 114443 h 2681477"/>
                <a:gd name="csX324" fmla="*/ 279035 w 2465879"/>
                <a:gd name="csY324" fmla="*/ 86582 h 2681477"/>
                <a:gd name="csX325" fmla="*/ 305610 w 2465879"/>
                <a:gd name="csY325" fmla="*/ 75867 h 2681477"/>
                <a:gd name="csX326" fmla="*/ 275606 w 2465879"/>
                <a:gd name="csY326" fmla="*/ 545640 h 2681477"/>
                <a:gd name="csX327" fmla="*/ 276034 w 2465879"/>
                <a:gd name="csY327" fmla="*/ 550355 h 2681477"/>
                <a:gd name="csX328" fmla="*/ 292322 w 2465879"/>
                <a:gd name="csY328" fmla="*/ 552926 h 2681477"/>
                <a:gd name="csX329" fmla="*/ 303895 w 2465879"/>
                <a:gd name="csY329" fmla="*/ 560641 h 2681477"/>
                <a:gd name="csX330" fmla="*/ 306467 w 2465879"/>
                <a:gd name="csY330" fmla="*/ 557213 h 2681477"/>
                <a:gd name="csX331" fmla="*/ 308610 w 2465879"/>
                <a:gd name="csY331" fmla="*/ 562356 h 2681477"/>
                <a:gd name="csX332" fmla="*/ 311610 w 2465879"/>
                <a:gd name="csY332" fmla="*/ 555069 h 2681477"/>
                <a:gd name="csX333" fmla="*/ 322755 w 2465879"/>
                <a:gd name="csY333" fmla="*/ 559356 h 2681477"/>
                <a:gd name="csX334" fmla="*/ 316325 w 2465879"/>
                <a:gd name="csY334" fmla="*/ 569643 h 2681477"/>
                <a:gd name="csX335" fmla="*/ 295323 w 2465879"/>
                <a:gd name="csY335" fmla="*/ 573929 h 2681477"/>
                <a:gd name="csX336" fmla="*/ 295751 w 2465879"/>
                <a:gd name="csY336" fmla="*/ 568785 h 2681477"/>
                <a:gd name="csX337" fmla="*/ 291036 w 2465879"/>
                <a:gd name="csY337" fmla="*/ 572214 h 2681477"/>
                <a:gd name="csX338" fmla="*/ 289322 w 2465879"/>
                <a:gd name="csY338" fmla="*/ 565785 h 2681477"/>
                <a:gd name="csX339" fmla="*/ 282035 w 2465879"/>
                <a:gd name="csY339" fmla="*/ 566642 h 2681477"/>
                <a:gd name="csX340" fmla="*/ 277749 w 2465879"/>
                <a:gd name="csY340" fmla="*/ 562356 h 2681477"/>
                <a:gd name="csX341" fmla="*/ 276892 w 2465879"/>
                <a:gd name="csY341" fmla="*/ 565785 h 2681477"/>
                <a:gd name="csX342" fmla="*/ 274320 w 2465879"/>
                <a:gd name="csY342" fmla="*/ 559356 h 2681477"/>
                <a:gd name="csX343" fmla="*/ 268319 w 2465879"/>
                <a:gd name="csY343" fmla="*/ 559784 h 2681477"/>
                <a:gd name="csX344" fmla="*/ 268748 w 2465879"/>
                <a:gd name="csY344" fmla="*/ 546925 h 2681477"/>
                <a:gd name="csX345" fmla="*/ 275606 w 2465879"/>
                <a:gd name="csY345" fmla="*/ 545640 h 2681477"/>
                <a:gd name="csX346" fmla="*/ 244745 w 2465879"/>
                <a:gd name="csY346" fmla="*/ 11573 h 2681477"/>
                <a:gd name="csX347" fmla="*/ 250317 w 2465879"/>
                <a:gd name="csY347" fmla="*/ 14573 h 2681477"/>
                <a:gd name="csX348" fmla="*/ 265319 w 2465879"/>
                <a:gd name="csY348" fmla="*/ 12430 h 2681477"/>
                <a:gd name="csX349" fmla="*/ 290179 w 2465879"/>
                <a:gd name="csY349" fmla="*/ 27003 h 2681477"/>
                <a:gd name="csX350" fmla="*/ 302609 w 2465879"/>
                <a:gd name="csY350" fmla="*/ 27432 h 2681477"/>
                <a:gd name="csX351" fmla="*/ 309896 w 2465879"/>
                <a:gd name="csY351" fmla="*/ 21860 h 2681477"/>
                <a:gd name="csX352" fmla="*/ 318897 w 2465879"/>
                <a:gd name="csY352" fmla="*/ 33861 h 2681477"/>
                <a:gd name="csX353" fmla="*/ 303466 w 2465879"/>
                <a:gd name="csY353" fmla="*/ 51864 h 2681477"/>
                <a:gd name="csX354" fmla="*/ 303466 w 2465879"/>
                <a:gd name="csY354" fmla="*/ 56578 h 2681477"/>
                <a:gd name="csX355" fmla="*/ 283321 w 2465879"/>
                <a:gd name="csY355" fmla="*/ 66865 h 2681477"/>
                <a:gd name="csX356" fmla="*/ 275177 w 2465879"/>
                <a:gd name="csY356" fmla="*/ 60865 h 2681477"/>
                <a:gd name="csX357" fmla="*/ 244745 w 2465879"/>
                <a:gd name="csY357" fmla="*/ 65580 h 2681477"/>
                <a:gd name="csX358" fmla="*/ 244316 w 2465879"/>
                <a:gd name="csY358" fmla="*/ 71152 h 2681477"/>
                <a:gd name="csX359" fmla="*/ 237030 w 2465879"/>
                <a:gd name="csY359" fmla="*/ 78010 h 2681477"/>
                <a:gd name="csX360" fmla="*/ 214313 w 2465879"/>
                <a:gd name="csY360" fmla="*/ 59150 h 2681477"/>
                <a:gd name="csX361" fmla="*/ 228457 w 2465879"/>
                <a:gd name="csY361" fmla="*/ 42863 h 2681477"/>
                <a:gd name="csX362" fmla="*/ 230172 w 2465879"/>
                <a:gd name="csY362" fmla="*/ 24003 h 2681477"/>
                <a:gd name="csX363" fmla="*/ 244745 w 2465879"/>
                <a:gd name="csY363" fmla="*/ 11573 h 2681477"/>
                <a:gd name="csX364" fmla="*/ 279035 w 2465879"/>
                <a:gd name="csY364" fmla="*/ 640366 h 2681477"/>
                <a:gd name="csX365" fmla="*/ 293608 w 2465879"/>
                <a:gd name="csY365" fmla="*/ 643795 h 2681477"/>
                <a:gd name="csX366" fmla="*/ 303038 w 2465879"/>
                <a:gd name="csY366" fmla="*/ 654510 h 2681477"/>
                <a:gd name="csX367" fmla="*/ 300038 w 2465879"/>
                <a:gd name="csY367" fmla="*/ 660083 h 2681477"/>
                <a:gd name="csX368" fmla="*/ 295751 w 2465879"/>
                <a:gd name="csY368" fmla="*/ 656225 h 2681477"/>
                <a:gd name="csX369" fmla="*/ 287607 w 2465879"/>
                <a:gd name="csY369" fmla="*/ 658368 h 2681477"/>
                <a:gd name="csX370" fmla="*/ 288893 w 2465879"/>
                <a:gd name="csY370" fmla="*/ 654082 h 2681477"/>
                <a:gd name="csX371" fmla="*/ 285464 w 2465879"/>
                <a:gd name="csY371" fmla="*/ 651510 h 2681477"/>
                <a:gd name="csX372" fmla="*/ 278178 w 2465879"/>
                <a:gd name="csY372" fmla="*/ 652796 h 2681477"/>
                <a:gd name="csX373" fmla="*/ 275177 w 2465879"/>
                <a:gd name="csY373" fmla="*/ 641652 h 2681477"/>
                <a:gd name="csX374" fmla="*/ 279035 w 2465879"/>
                <a:gd name="csY374" fmla="*/ 640366 h 2681477"/>
                <a:gd name="csX375" fmla="*/ 282464 w 2465879"/>
                <a:gd name="csY375" fmla="*/ 675084 h 2681477"/>
                <a:gd name="csX376" fmla="*/ 288465 w 2465879"/>
                <a:gd name="csY376" fmla="*/ 678513 h 2681477"/>
                <a:gd name="csX377" fmla="*/ 288465 w 2465879"/>
                <a:gd name="csY377" fmla="*/ 684943 h 2681477"/>
                <a:gd name="csX378" fmla="*/ 285036 w 2465879"/>
                <a:gd name="csY378" fmla="*/ 684514 h 2681477"/>
                <a:gd name="csX379" fmla="*/ 282464 w 2465879"/>
                <a:gd name="csY379" fmla="*/ 675084 h 2681477"/>
                <a:gd name="csX380" fmla="*/ 247745 w 2465879"/>
                <a:gd name="csY380" fmla="*/ 633079 h 2681477"/>
                <a:gd name="csX381" fmla="*/ 261461 w 2465879"/>
                <a:gd name="csY381" fmla="*/ 639080 h 2681477"/>
                <a:gd name="csX382" fmla="*/ 262318 w 2465879"/>
                <a:gd name="csY382" fmla="*/ 651081 h 2681477"/>
                <a:gd name="csX383" fmla="*/ 270891 w 2465879"/>
                <a:gd name="csY383" fmla="*/ 652796 h 2681477"/>
                <a:gd name="csX384" fmla="*/ 268748 w 2465879"/>
                <a:gd name="csY384" fmla="*/ 658368 h 2681477"/>
                <a:gd name="csX385" fmla="*/ 261461 w 2465879"/>
                <a:gd name="csY385" fmla="*/ 656653 h 2681477"/>
                <a:gd name="csX386" fmla="*/ 253746 w 2465879"/>
                <a:gd name="csY386" fmla="*/ 646795 h 2681477"/>
                <a:gd name="csX387" fmla="*/ 238316 w 2465879"/>
                <a:gd name="csY387" fmla="*/ 642509 h 2681477"/>
                <a:gd name="csX388" fmla="*/ 247745 w 2465879"/>
                <a:gd name="csY388" fmla="*/ 633079 h 2681477"/>
                <a:gd name="csX389" fmla="*/ 263604 w 2465879"/>
                <a:gd name="csY389" fmla="*/ 89154 h 2681477"/>
                <a:gd name="csX390" fmla="*/ 267462 w 2465879"/>
                <a:gd name="csY390" fmla="*/ 103299 h 2681477"/>
                <a:gd name="csX391" fmla="*/ 256746 w 2465879"/>
                <a:gd name="csY391" fmla="*/ 103727 h 2681477"/>
                <a:gd name="csX392" fmla="*/ 256318 w 2465879"/>
                <a:gd name="csY392" fmla="*/ 96441 h 2681477"/>
                <a:gd name="csX393" fmla="*/ 263604 w 2465879"/>
                <a:gd name="csY393" fmla="*/ 89154 h 2681477"/>
                <a:gd name="csX394" fmla="*/ 265319 w 2465879"/>
                <a:gd name="csY394" fmla="*/ 664797 h 2681477"/>
                <a:gd name="csX395" fmla="*/ 265319 w 2465879"/>
                <a:gd name="csY395" fmla="*/ 672941 h 2681477"/>
                <a:gd name="csX396" fmla="*/ 263176 w 2465879"/>
                <a:gd name="csY396" fmla="*/ 675084 h 2681477"/>
                <a:gd name="csX397" fmla="*/ 260604 w 2465879"/>
                <a:gd name="csY397" fmla="*/ 667798 h 2681477"/>
                <a:gd name="csX398" fmla="*/ 265319 w 2465879"/>
                <a:gd name="csY398" fmla="*/ 664797 h 2681477"/>
                <a:gd name="csX399" fmla="*/ 237887 w 2465879"/>
                <a:gd name="csY399" fmla="*/ 169735 h 2681477"/>
                <a:gd name="csX400" fmla="*/ 255889 w 2465879"/>
                <a:gd name="csY400" fmla="*/ 174879 h 2681477"/>
                <a:gd name="csX401" fmla="*/ 252031 w 2465879"/>
                <a:gd name="csY401" fmla="*/ 190738 h 2681477"/>
                <a:gd name="csX402" fmla="*/ 261033 w 2465879"/>
                <a:gd name="csY402" fmla="*/ 199311 h 2681477"/>
                <a:gd name="csX403" fmla="*/ 258461 w 2465879"/>
                <a:gd name="csY403" fmla="*/ 204025 h 2681477"/>
                <a:gd name="csX404" fmla="*/ 227600 w 2465879"/>
                <a:gd name="csY404" fmla="*/ 176593 h 2681477"/>
                <a:gd name="csX405" fmla="*/ 228028 w 2465879"/>
                <a:gd name="csY405" fmla="*/ 171879 h 2681477"/>
                <a:gd name="csX406" fmla="*/ 237887 w 2465879"/>
                <a:gd name="csY406" fmla="*/ 169735 h 2681477"/>
                <a:gd name="csX407" fmla="*/ 238744 w 2465879"/>
                <a:gd name="csY407" fmla="*/ 94298 h 2681477"/>
                <a:gd name="csX408" fmla="*/ 250746 w 2465879"/>
                <a:gd name="csY408" fmla="*/ 109728 h 2681477"/>
                <a:gd name="csX409" fmla="*/ 249460 w 2465879"/>
                <a:gd name="csY409" fmla="*/ 111443 h 2681477"/>
                <a:gd name="csX410" fmla="*/ 236172 w 2465879"/>
                <a:gd name="csY410" fmla="*/ 111871 h 2681477"/>
                <a:gd name="csX411" fmla="*/ 225885 w 2465879"/>
                <a:gd name="csY411" fmla="*/ 107156 h 2681477"/>
                <a:gd name="csX412" fmla="*/ 238744 w 2465879"/>
                <a:gd name="csY412" fmla="*/ 94298 h 2681477"/>
                <a:gd name="csX413" fmla="*/ 220313 w 2465879"/>
                <a:gd name="csY413" fmla="*/ 626221 h 2681477"/>
                <a:gd name="csX414" fmla="*/ 222028 w 2465879"/>
                <a:gd name="csY414" fmla="*/ 634365 h 2681477"/>
                <a:gd name="csX415" fmla="*/ 227600 w 2465879"/>
                <a:gd name="csY415" fmla="*/ 627507 h 2681477"/>
                <a:gd name="csX416" fmla="*/ 243888 w 2465879"/>
                <a:gd name="csY416" fmla="*/ 632650 h 2681477"/>
                <a:gd name="csX417" fmla="*/ 235744 w 2465879"/>
                <a:gd name="csY417" fmla="*/ 635651 h 2681477"/>
                <a:gd name="csX418" fmla="*/ 237030 w 2465879"/>
                <a:gd name="csY418" fmla="*/ 639937 h 2681477"/>
                <a:gd name="csX419" fmla="*/ 231029 w 2465879"/>
                <a:gd name="csY419" fmla="*/ 636080 h 2681477"/>
                <a:gd name="csX420" fmla="*/ 220313 w 2465879"/>
                <a:gd name="csY420" fmla="*/ 637365 h 2681477"/>
                <a:gd name="csX421" fmla="*/ 215598 w 2465879"/>
                <a:gd name="csY421" fmla="*/ 632222 h 2681477"/>
                <a:gd name="csX422" fmla="*/ 220313 w 2465879"/>
                <a:gd name="csY422" fmla="*/ 626221 h 2681477"/>
                <a:gd name="csX423" fmla="*/ 230600 w 2465879"/>
                <a:gd name="csY423" fmla="*/ 159877 h 2681477"/>
                <a:gd name="csX424" fmla="*/ 237458 w 2465879"/>
                <a:gd name="csY424" fmla="*/ 163735 h 2681477"/>
                <a:gd name="csX425" fmla="*/ 239601 w 2465879"/>
                <a:gd name="csY425" fmla="*/ 166735 h 2681477"/>
                <a:gd name="csX426" fmla="*/ 228886 w 2465879"/>
                <a:gd name="csY426" fmla="*/ 168878 h 2681477"/>
                <a:gd name="csX427" fmla="*/ 227600 w 2465879"/>
                <a:gd name="csY427" fmla="*/ 160734 h 2681477"/>
                <a:gd name="csX428" fmla="*/ 230600 w 2465879"/>
                <a:gd name="csY428" fmla="*/ 159877 h 2681477"/>
                <a:gd name="csX429" fmla="*/ 207454 w 2465879"/>
                <a:gd name="csY429" fmla="*/ 137589 h 2681477"/>
                <a:gd name="csX430" fmla="*/ 213884 w 2465879"/>
                <a:gd name="csY430" fmla="*/ 155162 h 2681477"/>
                <a:gd name="csX431" fmla="*/ 220313 w 2465879"/>
                <a:gd name="csY431" fmla="*/ 159448 h 2681477"/>
                <a:gd name="csX432" fmla="*/ 215598 w 2465879"/>
                <a:gd name="csY432" fmla="*/ 165449 h 2681477"/>
                <a:gd name="csX433" fmla="*/ 217313 w 2465879"/>
                <a:gd name="csY433" fmla="*/ 171879 h 2681477"/>
                <a:gd name="csX434" fmla="*/ 202740 w 2465879"/>
                <a:gd name="csY434" fmla="*/ 168450 h 2681477"/>
                <a:gd name="csX435" fmla="*/ 203597 w 2465879"/>
                <a:gd name="csY435" fmla="*/ 162020 h 2681477"/>
                <a:gd name="csX436" fmla="*/ 195882 w 2465879"/>
                <a:gd name="csY436" fmla="*/ 156448 h 2681477"/>
                <a:gd name="csX437" fmla="*/ 187309 w 2465879"/>
                <a:gd name="csY437" fmla="*/ 160306 h 2681477"/>
                <a:gd name="csX438" fmla="*/ 176593 w 2465879"/>
                <a:gd name="csY438" fmla="*/ 154305 h 2681477"/>
                <a:gd name="csX439" fmla="*/ 176165 w 2465879"/>
                <a:gd name="csY439" fmla="*/ 148304 h 2681477"/>
                <a:gd name="csX440" fmla="*/ 197596 w 2465879"/>
                <a:gd name="csY440" fmla="*/ 149590 h 2681477"/>
                <a:gd name="csX441" fmla="*/ 198882 w 2465879"/>
                <a:gd name="csY441" fmla="*/ 143161 h 2681477"/>
                <a:gd name="csX442" fmla="*/ 207454 w 2465879"/>
                <a:gd name="csY442" fmla="*/ 137589 h 2681477"/>
                <a:gd name="csX443" fmla="*/ 177879 w 2465879"/>
                <a:gd name="csY443" fmla="*/ 606504 h 2681477"/>
                <a:gd name="csX444" fmla="*/ 174022 w 2465879"/>
                <a:gd name="csY444" fmla="*/ 605218 h 2681477"/>
                <a:gd name="csX445" fmla="*/ 172307 w 2465879"/>
                <a:gd name="csY445" fmla="*/ 591503 h 2681477"/>
                <a:gd name="csX446" fmla="*/ 183023 w 2465879"/>
                <a:gd name="csY446" fmla="*/ 585502 h 2681477"/>
                <a:gd name="csX447" fmla="*/ 188166 w 2465879"/>
                <a:gd name="csY447" fmla="*/ 597503 h 2681477"/>
                <a:gd name="csX448" fmla="*/ 194596 w 2465879"/>
                <a:gd name="csY448" fmla="*/ 593217 h 2681477"/>
                <a:gd name="csX449" fmla="*/ 199739 w 2465879"/>
                <a:gd name="csY449" fmla="*/ 597932 h 2681477"/>
                <a:gd name="csX450" fmla="*/ 190309 w 2465879"/>
                <a:gd name="csY450" fmla="*/ 600075 h 2681477"/>
                <a:gd name="csX451" fmla="*/ 193310 w 2465879"/>
                <a:gd name="csY451" fmla="*/ 602647 h 2681477"/>
                <a:gd name="csX452" fmla="*/ 190309 w 2465879"/>
                <a:gd name="csY452" fmla="*/ 606504 h 2681477"/>
                <a:gd name="csX453" fmla="*/ 201025 w 2465879"/>
                <a:gd name="csY453" fmla="*/ 607362 h 2681477"/>
                <a:gd name="csX454" fmla="*/ 192881 w 2465879"/>
                <a:gd name="csY454" fmla="*/ 616363 h 2681477"/>
                <a:gd name="csX455" fmla="*/ 192453 w 2465879"/>
                <a:gd name="csY455" fmla="*/ 622792 h 2681477"/>
                <a:gd name="csX456" fmla="*/ 187309 w 2465879"/>
                <a:gd name="csY456" fmla="*/ 604361 h 2681477"/>
                <a:gd name="csX457" fmla="*/ 181737 w 2465879"/>
                <a:gd name="csY457" fmla="*/ 607790 h 2681477"/>
                <a:gd name="csX458" fmla="*/ 178737 w 2465879"/>
                <a:gd name="csY458" fmla="*/ 606504 h 2681477"/>
                <a:gd name="csX459" fmla="*/ 178737 w 2465879"/>
                <a:gd name="csY459" fmla="*/ 607790 h 2681477"/>
                <a:gd name="csX460" fmla="*/ 177022 w 2465879"/>
                <a:gd name="csY460" fmla="*/ 608219 h 2681477"/>
                <a:gd name="csX461" fmla="*/ 176593 w 2465879"/>
                <a:gd name="csY461" fmla="*/ 606933 h 2681477"/>
                <a:gd name="csX462" fmla="*/ 177879 w 2465879"/>
                <a:gd name="csY462" fmla="*/ 606504 h 2681477"/>
                <a:gd name="csX463" fmla="*/ 131588 w 2465879"/>
                <a:gd name="csY463" fmla="*/ 541782 h 2681477"/>
                <a:gd name="csX464" fmla="*/ 136731 w 2465879"/>
                <a:gd name="csY464" fmla="*/ 545211 h 2681477"/>
                <a:gd name="csX465" fmla="*/ 137589 w 2465879"/>
                <a:gd name="csY465" fmla="*/ 558070 h 2681477"/>
                <a:gd name="csX466" fmla="*/ 145304 w 2465879"/>
                <a:gd name="csY466" fmla="*/ 562356 h 2681477"/>
                <a:gd name="csX467" fmla="*/ 142732 w 2465879"/>
                <a:gd name="csY467" fmla="*/ 569214 h 2681477"/>
                <a:gd name="csX468" fmla="*/ 150447 w 2465879"/>
                <a:gd name="csY468" fmla="*/ 564070 h 2681477"/>
                <a:gd name="csX469" fmla="*/ 163306 w 2465879"/>
                <a:gd name="csY469" fmla="*/ 573929 h 2681477"/>
                <a:gd name="csX470" fmla="*/ 159877 w 2465879"/>
                <a:gd name="csY470" fmla="*/ 578215 h 2681477"/>
                <a:gd name="csX471" fmla="*/ 165878 w 2465879"/>
                <a:gd name="csY471" fmla="*/ 576072 h 2681477"/>
                <a:gd name="csX472" fmla="*/ 179165 w 2465879"/>
                <a:gd name="csY472" fmla="*/ 583787 h 2681477"/>
                <a:gd name="csX473" fmla="*/ 165878 w 2465879"/>
                <a:gd name="csY473" fmla="*/ 596646 h 2681477"/>
                <a:gd name="csX474" fmla="*/ 165878 w 2465879"/>
                <a:gd name="csY474" fmla="*/ 591074 h 2681477"/>
                <a:gd name="csX475" fmla="*/ 162449 w 2465879"/>
                <a:gd name="csY475" fmla="*/ 592360 h 2681477"/>
                <a:gd name="csX476" fmla="*/ 164592 w 2465879"/>
                <a:gd name="csY476" fmla="*/ 601790 h 2681477"/>
                <a:gd name="csX477" fmla="*/ 158163 w 2465879"/>
                <a:gd name="csY477" fmla="*/ 600075 h 2681477"/>
                <a:gd name="csX478" fmla="*/ 156877 w 2465879"/>
                <a:gd name="csY478" fmla="*/ 604361 h 2681477"/>
                <a:gd name="csX479" fmla="*/ 139303 w 2465879"/>
                <a:gd name="csY479" fmla="*/ 606076 h 2681477"/>
                <a:gd name="csX480" fmla="*/ 134588 w 2465879"/>
                <a:gd name="csY480" fmla="*/ 601790 h 2681477"/>
                <a:gd name="csX481" fmla="*/ 140160 w 2465879"/>
                <a:gd name="csY481" fmla="*/ 599218 h 2681477"/>
                <a:gd name="csX482" fmla="*/ 138874 w 2465879"/>
                <a:gd name="csY482" fmla="*/ 593217 h 2681477"/>
                <a:gd name="csX483" fmla="*/ 129445 w 2465879"/>
                <a:gd name="csY483" fmla="*/ 596217 h 2681477"/>
                <a:gd name="csX484" fmla="*/ 126444 w 2465879"/>
                <a:gd name="csY484" fmla="*/ 592360 h 2681477"/>
                <a:gd name="csX485" fmla="*/ 131159 w 2465879"/>
                <a:gd name="csY485" fmla="*/ 587645 h 2681477"/>
                <a:gd name="csX486" fmla="*/ 126873 w 2465879"/>
                <a:gd name="csY486" fmla="*/ 584645 h 2681477"/>
                <a:gd name="csX487" fmla="*/ 123015 w 2465879"/>
                <a:gd name="csY487" fmla="*/ 588073 h 2681477"/>
                <a:gd name="csX488" fmla="*/ 124730 w 2465879"/>
                <a:gd name="csY488" fmla="*/ 591931 h 2681477"/>
                <a:gd name="csX489" fmla="*/ 114014 w 2465879"/>
                <a:gd name="csY489" fmla="*/ 593217 h 2681477"/>
                <a:gd name="csX490" fmla="*/ 120444 w 2465879"/>
                <a:gd name="csY490" fmla="*/ 584645 h 2681477"/>
                <a:gd name="csX491" fmla="*/ 118729 w 2465879"/>
                <a:gd name="csY491" fmla="*/ 567928 h 2681477"/>
                <a:gd name="csX492" fmla="*/ 129016 w 2465879"/>
                <a:gd name="csY492" fmla="*/ 550355 h 2681477"/>
                <a:gd name="csX493" fmla="*/ 127730 w 2465879"/>
                <a:gd name="csY493" fmla="*/ 543925 h 2681477"/>
                <a:gd name="csX494" fmla="*/ 131588 w 2465879"/>
                <a:gd name="csY494" fmla="*/ 541782 h 2681477"/>
                <a:gd name="csX495" fmla="*/ 154734 w 2465879"/>
                <a:gd name="csY495" fmla="*/ 132016 h 2681477"/>
                <a:gd name="csX496" fmla="*/ 160306 w 2465879"/>
                <a:gd name="csY496" fmla="*/ 133302 h 2681477"/>
                <a:gd name="csX497" fmla="*/ 172736 w 2465879"/>
                <a:gd name="csY497" fmla="*/ 144447 h 2681477"/>
                <a:gd name="csX498" fmla="*/ 153876 w 2465879"/>
                <a:gd name="csY498" fmla="*/ 144447 h 2681477"/>
                <a:gd name="csX499" fmla="*/ 150019 w 2465879"/>
                <a:gd name="csY499" fmla="*/ 138017 h 2681477"/>
                <a:gd name="csX500" fmla="*/ 154734 w 2465879"/>
                <a:gd name="csY500" fmla="*/ 132016 h 2681477"/>
                <a:gd name="csX501" fmla="*/ 157305 w 2465879"/>
                <a:gd name="csY501" fmla="*/ 612076 h 2681477"/>
                <a:gd name="csX502" fmla="*/ 160734 w 2465879"/>
                <a:gd name="csY502" fmla="*/ 616363 h 2681477"/>
                <a:gd name="csX503" fmla="*/ 154734 w 2465879"/>
                <a:gd name="csY503" fmla="*/ 619792 h 2681477"/>
                <a:gd name="csX504" fmla="*/ 154734 w 2465879"/>
                <a:gd name="csY504" fmla="*/ 613362 h 2681477"/>
                <a:gd name="csX505" fmla="*/ 157305 w 2465879"/>
                <a:gd name="csY505" fmla="*/ 612076 h 2681477"/>
                <a:gd name="csX506" fmla="*/ 123444 w 2465879"/>
                <a:gd name="csY506" fmla="*/ 625793 h 2681477"/>
                <a:gd name="csX507" fmla="*/ 131159 w 2465879"/>
                <a:gd name="csY507" fmla="*/ 635651 h 2681477"/>
                <a:gd name="csX508" fmla="*/ 138017 w 2465879"/>
                <a:gd name="csY508" fmla="*/ 631365 h 2681477"/>
                <a:gd name="csX509" fmla="*/ 138446 w 2465879"/>
                <a:gd name="csY509" fmla="*/ 634794 h 2681477"/>
                <a:gd name="csX510" fmla="*/ 132445 w 2465879"/>
                <a:gd name="csY510" fmla="*/ 639080 h 2681477"/>
                <a:gd name="csX511" fmla="*/ 137160 w 2465879"/>
                <a:gd name="csY511" fmla="*/ 643795 h 2681477"/>
                <a:gd name="csX512" fmla="*/ 134160 w 2465879"/>
                <a:gd name="csY512" fmla="*/ 648938 h 2681477"/>
                <a:gd name="csX513" fmla="*/ 121301 w 2465879"/>
                <a:gd name="csY513" fmla="*/ 647652 h 2681477"/>
                <a:gd name="csX514" fmla="*/ 115729 w 2465879"/>
                <a:gd name="csY514" fmla="*/ 641652 h 2681477"/>
                <a:gd name="csX515" fmla="*/ 114443 w 2465879"/>
                <a:gd name="csY515" fmla="*/ 635222 h 2681477"/>
                <a:gd name="csX516" fmla="*/ 120015 w 2465879"/>
                <a:gd name="csY516" fmla="*/ 632222 h 2681477"/>
                <a:gd name="csX517" fmla="*/ 117015 w 2465879"/>
                <a:gd name="csY517" fmla="*/ 629650 h 2681477"/>
                <a:gd name="csX518" fmla="*/ 123444 w 2465879"/>
                <a:gd name="csY518" fmla="*/ 625793 h 2681477"/>
                <a:gd name="csX519" fmla="*/ 113586 w 2465879"/>
                <a:gd name="csY519" fmla="*/ 526351 h 2681477"/>
                <a:gd name="csX520" fmla="*/ 125587 w 2465879"/>
                <a:gd name="csY520" fmla="*/ 536210 h 2681477"/>
                <a:gd name="csX521" fmla="*/ 126016 w 2465879"/>
                <a:gd name="csY521" fmla="*/ 540068 h 2681477"/>
                <a:gd name="csX522" fmla="*/ 117443 w 2465879"/>
                <a:gd name="csY522" fmla="*/ 541353 h 2681477"/>
                <a:gd name="csX523" fmla="*/ 117015 w 2465879"/>
                <a:gd name="csY523" fmla="*/ 536210 h 2681477"/>
                <a:gd name="csX524" fmla="*/ 108871 w 2465879"/>
                <a:gd name="csY524" fmla="*/ 532352 h 2681477"/>
                <a:gd name="csX525" fmla="*/ 108871 w 2465879"/>
                <a:gd name="csY525" fmla="*/ 526780 h 2681477"/>
                <a:gd name="csX526" fmla="*/ 113586 w 2465879"/>
                <a:gd name="csY526" fmla="*/ 526351 h 2681477"/>
                <a:gd name="csX527" fmla="*/ 111871 w 2465879"/>
                <a:gd name="csY527" fmla="*/ 704231 h 2681477"/>
                <a:gd name="csX528" fmla="*/ 116157 w 2465879"/>
                <a:gd name="csY528" fmla="*/ 707231 h 2681477"/>
                <a:gd name="csX529" fmla="*/ 117015 w 2465879"/>
                <a:gd name="csY529" fmla="*/ 717090 h 2681477"/>
                <a:gd name="csX530" fmla="*/ 106299 w 2465879"/>
                <a:gd name="csY530" fmla="*/ 728234 h 2681477"/>
                <a:gd name="csX531" fmla="*/ 99870 w 2465879"/>
                <a:gd name="csY531" fmla="*/ 729091 h 2681477"/>
                <a:gd name="csX532" fmla="*/ 95155 w 2465879"/>
                <a:gd name="csY532" fmla="*/ 723090 h 2681477"/>
                <a:gd name="csX533" fmla="*/ 105013 w 2465879"/>
                <a:gd name="csY533" fmla="*/ 716661 h 2681477"/>
                <a:gd name="csX534" fmla="*/ 94298 w 2465879"/>
                <a:gd name="csY534" fmla="*/ 714946 h 2681477"/>
                <a:gd name="csX535" fmla="*/ 99441 w 2465879"/>
                <a:gd name="csY535" fmla="*/ 705517 h 2681477"/>
                <a:gd name="csX536" fmla="*/ 111871 w 2465879"/>
                <a:gd name="csY536" fmla="*/ 704231 h 2681477"/>
                <a:gd name="csX537" fmla="*/ 65151 w 2465879"/>
                <a:gd name="csY537" fmla="*/ 677228 h 2681477"/>
                <a:gd name="csX538" fmla="*/ 67294 w 2465879"/>
                <a:gd name="csY538" fmla="*/ 682371 h 2681477"/>
                <a:gd name="csX539" fmla="*/ 63865 w 2465879"/>
                <a:gd name="csY539" fmla="*/ 688800 h 2681477"/>
                <a:gd name="csX540" fmla="*/ 61293 w 2465879"/>
                <a:gd name="csY540" fmla="*/ 681085 h 2681477"/>
                <a:gd name="csX541" fmla="*/ 65151 w 2465879"/>
                <a:gd name="csY541" fmla="*/ 677228 h 2681477"/>
                <a:gd name="csX542" fmla="*/ 57436 w 2465879"/>
                <a:gd name="csY542" fmla="*/ 731234 h 2681477"/>
                <a:gd name="csX543" fmla="*/ 63865 w 2465879"/>
                <a:gd name="csY543" fmla="*/ 732949 h 2681477"/>
                <a:gd name="csX544" fmla="*/ 62579 w 2465879"/>
                <a:gd name="csY544" fmla="*/ 739378 h 2681477"/>
                <a:gd name="csX545" fmla="*/ 66008 w 2465879"/>
                <a:gd name="csY545" fmla="*/ 743236 h 2681477"/>
                <a:gd name="csX546" fmla="*/ 60008 w 2465879"/>
                <a:gd name="csY546" fmla="*/ 743236 h 2681477"/>
                <a:gd name="csX547" fmla="*/ 55721 w 2465879"/>
                <a:gd name="csY547" fmla="*/ 747951 h 2681477"/>
                <a:gd name="csX548" fmla="*/ 59579 w 2465879"/>
                <a:gd name="csY548" fmla="*/ 737235 h 2681477"/>
                <a:gd name="csX549" fmla="*/ 57436 w 2465879"/>
                <a:gd name="csY549" fmla="*/ 731234 h 2681477"/>
                <a:gd name="csX550" fmla="*/ 36004 w 2465879"/>
                <a:gd name="csY550" fmla="*/ 768953 h 2681477"/>
                <a:gd name="csX551" fmla="*/ 42005 w 2465879"/>
                <a:gd name="csY551" fmla="*/ 772382 h 2681477"/>
                <a:gd name="csX552" fmla="*/ 40291 w 2465879"/>
                <a:gd name="csY552" fmla="*/ 781812 h 2681477"/>
                <a:gd name="csX553" fmla="*/ 45434 w 2465879"/>
                <a:gd name="csY553" fmla="*/ 780955 h 2681477"/>
                <a:gd name="csX554" fmla="*/ 48863 w 2465879"/>
                <a:gd name="csY554" fmla="*/ 786527 h 2681477"/>
                <a:gd name="csX555" fmla="*/ 53578 w 2465879"/>
                <a:gd name="csY555" fmla="*/ 782241 h 2681477"/>
                <a:gd name="csX556" fmla="*/ 56150 w 2465879"/>
                <a:gd name="csY556" fmla="*/ 783098 h 2681477"/>
                <a:gd name="csX557" fmla="*/ 57007 w 2465879"/>
                <a:gd name="csY557" fmla="*/ 781383 h 2681477"/>
                <a:gd name="csX558" fmla="*/ 57864 w 2465879"/>
                <a:gd name="csY558" fmla="*/ 782669 h 2681477"/>
                <a:gd name="csX559" fmla="*/ 62579 w 2465879"/>
                <a:gd name="csY559" fmla="*/ 778812 h 2681477"/>
                <a:gd name="csX560" fmla="*/ 63436 w 2465879"/>
                <a:gd name="csY560" fmla="*/ 779669 h 2681477"/>
                <a:gd name="csX561" fmla="*/ 48435 w 2465879"/>
                <a:gd name="csY561" fmla="*/ 791670 h 2681477"/>
                <a:gd name="csX562" fmla="*/ 41148 w 2465879"/>
                <a:gd name="csY562" fmla="*/ 792099 h 2681477"/>
                <a:gd name="csX563" fmla="*/ 40291 w 2465879"/>
                <a:gd name="csY563" fmla="*/ 785241 h 2681477"/>
                <a:gd name="csX564" fmla="*/ 36004 w 2465879"/>
                <a:gd name="csY564" fmla="*/ 785670 h 2681477"/>
                <a:gd name="csX565" fmla="*/ 28289 w 2465879"/>
                <a:gd name="csY565" fmla="*/ 773668 h 2681477"/>
                <a:gd name="csX566" fmla="*/ 36004 w 2465879"/>
                <a:gd name="csY566" fmla="*/ 768953 h 2681477"/>
                <a:gd name="csX567" fmla="*/ 42434 w 2465879"/>
                <a:gd name="csY567" fmla="*/ 739378 h 2681477"/>
                <a:gd name="csX568" fmla="*/ 47149 w 2465879"/>
                <a:gd name="csY568" fmla="*/ 750951 h 2681477"/>
                <a:gd name="csX569" fmla="*/ 44577 w 2465879"/>
                <a:gd name="csY569" fmla="*/ 753523 h 2681477"/>
                <a:gd name="csX570" fmla="*/ 40719 w 2465879"/>
                <a:gd name="csY570" fmla="*/ 751380 h 2681477"/>
                <a:gd name="csX571" fmla="*/ 39433 w 2465879"/>
                <a:gd name="csY571" fmla="*/ 741521 h 2681477"/>
                <a:gd name="csX572" fmla="*/ 42434 w 2465879"/>
                <a:gd name="csY572" fmla="*/ 739378 h 2681477"/>
                <a:gd name="csX573" fmla="*/ 38576 w 2465879"/>
                <a:gd name="csY573" fmla="*/ 611219 h 2681477"/>
                <a:gd name="csX574" fmla="*/ 39005 w 2465879"/>
                <a:gd name="csY574" fmla="*/ 616363 h 2681477"/>
                <a:gd name="csX575" fmla="*/ 46291 w 2465879"/>
                <a:gd name="csY575" fmla="*/ 612505 h 2681477"/>
                <a:gd name="csX576" fmla="*/ 46720 w 2465879"/>
                <a:gd name="csY576" fmla="*/ 616791 h 2681477"/>
                <a:gd name="csX577" fmla="*/ 35147 w 2465879"/>
                <a:gd name="csY577" fmla="*/ 619792 h 2681477"/>
                <a:gd name="csX578" fmla="*/ 38148 w 2465879"/>
                <a:gd name="csY578" fmla="*/ 624935 h 2681477"/>
                <a:gd name="csX579" fmla="*/ 35576 w 2465879"/>
                <a:gd name="csY579" fmla="*/ 632222 h 2681477"/>
                <a:gd name="csX580" fmla="*/ 32575 w 2465879"/>
                <a:gd name="csY580" fmla="*/ 625364 h 2681477"/>
                <a:gd name="csX581" fmla="*/ 28289 w 2465879"/>
                <a:gd name="csY581" fmla="*/ 629650 h 2681477"/>
                <a:gd name="csX582" fmla="*/ 16716 w 2465879"/>
                <a:gd name="csY582" fmla="*/ 630507 h 2681477"/>
                <a:gd name="csX583" fmla="*/ 26146 w 2465879"/>
                <a:gd name="csY583" fmla="*/ 624078 h 2681477"/>
                <a:gd name="csX584" fmla="*/ 26146 w 2465879"/>
                <a:gd name="csY584" fmla="*/ 617649 h 2681477"/>
                <a:gd name="csX585" fmla="*/ 32575 w 2465879"/>
                <a:gd name="csY585" fmla="*/ 619792 h 2681477"/>
                <a:gd name="csX586" fmla="*/ 33861 w 2465879"/>
                <a:gd name="csY586" fmla="*/ 611648 h 2681477"/>
                <a:gd name="csX587" fmla="*/ 38576 w 2465879"/>
                <a:gd name="csY587" fmla="*/ 611219 h 2681477"/>
                <a:gd name="csX588" fmla="*/ 46291 w 2465879"/>
                <a:gd name="csY588" fmla="*/ 726519 h 2681477"/>
                <a:gd name="csX589" fmla="*/ 43720 w 2465879"/>
                <a:gd name="csY589" fmla="*/ 732091 h 2681477"/>
                <a:gd name="csX590" fmla="*/ 36433 w 2465879"/>
                <a:gd name="csY590" fmla="*/ 729948 h 2681477"/>
                <a:gd name="csX591" fmla="*/ 37290 w 2465879"/>
                <a:gd name="csY591" fmla="*/ 727377 h 2681477"/>
                <a:gd name="csX592" fmla="*/ 46291 w 2465879"/>
                <a:gd name="csY592" fmla="*/ 726519 h 2681477"/>
                <a:gd name="csX593" fmla="*/ 8573 w 2465879"/>
                <a:gd name="csY593" fmla="*/ 717090 h 2681477"/>
                <a:gd name="csX594" fmla="*/ 21860 w 2465879"/>
                <a:gd name="csY594" fmla="*/ 725662 h 2681477"/>
                <a:gd name="csX595" fmla="*/ 18431 w 2465879"/>
                <a:gd name="csY595" fmla="*/ 729948 h 2681477"/>
                <a:gd name="csX596" fmla="*/ 10287 w 2465879"/>
                <a:gd name="csY596" fmla="*/ 724376 h 2681477"/>
                <a:gd name="csX597" fmla="*/ 9430 w 2465879"/>
                <a:gd name="csY597" fmla="*/ 743236 h 2681477"/>
                <a:gd name="csX598" fmla="*/ 3858 w 2465879"/>
                <a:gd name="csY598" fmla="*/ 741092 h 2681477"/>
                <a:gd name="csX599" fmla="*/ 5143 w 2465879"/>
                <a:gd name="csY599" fmla="*/ 734663 h 2681477"/>
                <a:gd name="csX600" fmla="*/ 0 w 2465879"/>
                <a:gd name="csY600" fmla="*/ 729948 h 2681477"/>
                <a:gd name="csX601" fmla="*/ 8573 w 2465879"/>
                <a:gd name="csY601" fmla="*/ 717090 h 2681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</a:cxnLst>
              <a:rect l="l" t="t" r="r" b="b"/>
              <a:pathLst>
                <a:path w="2465879" h="2681477">
                  <a:moveTo>
                    <a:pt x="2465880" y="2666476"/>
                  </a:moveTo>
                  <a:lnTo>
                    <a:pt x="2465023" y="2678478"/>
                  </a:lnTo>
                  <a:lnTo>
                    <a:pt x="2454307" y="2680192"/>
                  </a:lnTo>
                  <a:lnTo>
                    <a:pt x="2452164" y="2672906"/>
                  </a:lnTo>
                  <a:lnTo>
                    <a:pt x="2465880" y="2666476"/>
                  </a:lnTo>
                  <a:close/>
                  <a:moveTo>
                    <a:pt x="2459450" y="2660476"/>
                  </a:moveTo>
                  <a:lnTo>
                    <a:pt x="2462022" y="2663476"/>
                  </a:lnTo>
                  <a:lnTo>
                    <a:pt x="2457736" y="2669905"/>
                  </a:lnTo>
                  <a:lnTo>
                    <a:pt x="2450021" y="2671620"/>
                  </a:lnTo>
                  <a:lnTo>
                    <a:pt x="2452164" y="2681050"/>
                  </a:lnTo>
                  <a:lnTo>
                    <a:pt x="2448306" y="2681478"/>
                  </a:lnTo>
                  <a:lnTo>
                    <a:pt x="2447020" y="2679764"/>
                  </a:lnTo>
                  <a:lnTo>
                    <a:pt x="2444020" y="2676334"/>
                  </a:lnTo>
                  <a:lnTo>
                    <a:pt x="2440162" y="2672048"/>
                  </a:lnTo>
                  <a:lnTo>
                    <a:pt x="2438876" y="2670334"/>
                  </a:lnTo>
                  <a:lnTo>
                    <a:pt x="2438876" y="2668619"/>
                  </a:lnTo>
                  <a:lnTo>
                    <a:pt x="2439305" y="2666905"/>
                  </a:lnTo>
                  <a:lnTo>
                    <a:pt x="2442734" y="2662190"/>
                  </a:lnTo>
                  <a:lnTo>
                    <a:pt x="2456021" y="2659618"/>
                  </a:lnTo>
                  <a:lnTo>
                    <a:pt x="2459450" y="2660476"/>
                  </a:lnTo>
                  <a:close/>
                  <a:moveTo>
                    <a:pt x="653653" y="258889"/>
                  </a:moveTo>
                  <a:lnTo>
                    <a:pt x="671655" y="268748"/>
                  </a:lnTo>
                  <a:lnTo>
                    <a:pt x="653225" y="312468"/>
                  </a:lnTo>
                  <a:lnTo>
                    <a:pt x="648938" y="347615"/>
                  </a:lnTo>
                  <a:lnTo>
                    <a:pt x="653653" y="362617"/>
                  </a:lnTo>
                  <a:lnTo>
                    <a:pt x="652367" y="390906"/>
                  </a:lnTo>
                  <a:lnTo>
                    <a:pt x="645509" y="408480"/>
                  </a:lnTo>
                  <a:lnTo>
                    <a:pt x="641223" y="409765"/>
                  </a:lnTo>
                  <a:lnTo>
                    <a:pt x="633936" y="404622"/>
                  </a:lnTo>
                  <a:lnTo>
                    <a:pt x="638651" y="410194"/>
                  </a:lnTo>
                  <a:lnTo>
                    <a:pt x="632651" y="417909"/>
                  </a:lnTo>
                  <a:lnTo>
                    <a:pt x="630507" y="399907"/>
                  </a:lnTo>
                  <a:lnTo>
                    <a:pt x="627936" y="398621"/>
                  </a:lnTo>
                  <a:lnTo>
                    <a:pt x="631793" y="423910"/>
                  </a:lnTo>
                  <a:lnTo>
                    <a:pt x="614648" y="442341"/>
                  </a:lnTo>
                  <a:lnTo>
                    <a:pt x="585502" y="437626"/>
                  </a:lnTo>
                  <a:lnTo>
                    <a:pt x="560213" y="470630"/>
                  </a:lnTo>
                  <a:lnTo>
                    <a:pt x="554641" y="475774"/>
                  </a:lnTo>
                  <a:lnTo>
                    <a:pt x="528066" y="475774"/>
                  </a:lnTo>
                  <a:lnTo>
                    <a:pt x="525923" y="485203"/>
                  </a:lnTo>
                  <a:lnTo>
                    <a:pt x="527209" y="475774"/>
                  </a:lnTo>
                  <a:lnTo>
                    <a:pt x="518636" y="476202"/>
                  </a:lnTo>
                  <a:lnTo>
                    <a:pt x="513921" y="485632"/>
                  </a:lnTo>
                  <a:lnTo>
                    <a:pt x="505778" y="485203"/>
                  </a:lnTo>
                  <a:lnTo>
                    <a:pt x="512636" y="483060"/>
                  </a:lnTo>
                  <a:lnTo>
                    <a:pt x="516922" y="468058"/>
                  </a:lnTo>
                  <a:lnTo>
                    <a:pt x="534924" y="468058"/>
                  </a:lnTo>
                  <a:lnTo>
                    <a:pt x="531495" y="474916"/>
                  </a:lnTo>
                  <a:lnTo>
                    <a:pt x="554641" y="474916"/>
                  </a:lnTo>
                  <a:lnTo>
                    <a:pt x="584645" y="438055"/>
                  </a:lnTo>
                  <a:lnTo>
                    <a:pt x="573929" y="434626"/>
                  </a:lnTo>
                  <a:lnTo>
                    <a:pt x="551640" y="411909"/>
                  </a:lnTo>
                  <a:lnTo>
                    <a:pt x="544354" y="376333"/>
                  </a:lnTo>
                  <a:lnTo>
                    <a:pt x="540068" y="395192"/>
                  </a:lnTo>
                  <a:lnTo>
                    <a:pt x="528066" y="395621"/>
                  </a:lnTo>
                  <a:lnTo>
                    <a:pt x="530638" y="387477"/>
                  </a:lnTo>
                  <a:lnTo>
                    <a:pt x="526780" y="381476"/>
                  </a:lnTo>
                  <a:lnTo>
                    <a:pt x="532352" y="380619"/>
                  </a:lnTo>
                  <a:lnTo>
                    <a:pt x="529352" y="372904"/>
                  </a:lnTo>
                  <a:lnTo>
                    <a:pt x="522494" y="383619"/>
                  </a:lnTo>
                  <a:lnTo>
                    <a:pt x="509206" y="386191"/>
                  </a:lnTo>
                  <a:lnTo>
                    <a:pt x="514779" y="382762"/>
                  </a:lnTo>
                  <a:lnTo>
                    <a:pt x="514779" y="369903"/>
                  </a:lnTo>
                  <a:lnTo>
                    <a:pt x="520779" y="368618"/>
                  </a:lnTo>
                  <a:lnTo>
                    <a:pt x="516064" y="367760"/>
                  </a:lnTo>
                  <a:lnTo>
                    <a:pt x="514350" y="360474"/>
                  </a:lnTo>
                  <a:lnTo>
                    <a:pt x="519065" y="360474"/>
                  </a:lnTo>
                  <a:lnTo>
                    <a:pt x="516493" y="353616"/>
                  </a:lnTo>
                  <a:lnTo>
                    <a:pt x="522923" y="341185"/>
                  </a:lnTo>
                  <a:lnTo>
                    <a:pt x="533638" y="334756"/>
                  </a:lnTo>
                  <a:lnTo>
                    <a:pt x="543925" y="336042"/>
                  </a:lnTo>
                  <a:lnTo>
                    <a:pt x="547783" y="331327"/>
                  </a:lnTo>
                  <a:lnTo>
                    <a:pt x="558070" y="334756"/>
                  </a:lnTo>
                  <a:lnTo>
                    <a:pt x="551212" y="330898"/>
                  </a:lnTo>
                  <a:lnTo>
                    <a:pt x="550355" y="321040"/>
                  </a:lnTo>
                  <a:lnTo>
                    <a:pt x="539210" y="330470"/>
                  </a:lnTo>
                  <a:lnTo>
                    <a:pt x="530638" y="330041"/>
                  </a:lnTo>
                  <a:lnTo>
                    <a:pt x="530638" y="320611"/>
                  </a:lnTo>
                  <a:lnTo>
                    <a:pt x="523351" y="320611"/>
                  </a:lnTo>
                  <a:lnTo>
                    <a:pt x="522923" y="327469"/>
                  </a:lnTo>
                  <a:lnTo>
                    <a:pt x="521637" y="315468"/>
                  </a:lnTo>
                  <a:lnTo>
                    <a:pt x="523351" y="319754"/>
                  </a:lnTo>
                  <a:lnTo>
                    <a:pt x="531066" y="319326"/>
                  </a:lnTo>
                  <a:lnTo>
                    <a:pt x="522923" y="313325"/>
                  </a:lnTo>
                  <a:lnTo>
                    <a:pt x="522494" y="309896"/>
                  </a:lnTo>
                  <a:lnTo>
                    <a:pt x="530638" y="311182"/>
                  </a:lnTo>
                  <a:lnTo>
                    <a:pt x="529352" y="300466"/>
                  </a:lnTo>
                  <a:lnTo>
                    <a:pt x="524637" y="300466"/>
                  </a:lnTo>
                  <a:lnTo>
                    <a:pt x="524208" y="294037"/>
                  </a:lnTo>
                  <a:lnTo>
                    <a:pt x="519493" y="290179"/>
                  </a:lnTo>
                  <a:lnTo>
                    <a:pt x="525066" y="288036"/>
                  </a:lnTo>
                  <a:lnTo>
                    <a:pt x="525494" y="276034"/>
                  </a:lnTo>
                  <a:lnTo>
                    <a:pt x="504063" y="284178"/>
                  </a:lnTo>
                  <a:lnTo>
                    <a:pt x="502348" y="289750"/>
                  </a:lnTo>
                  <a:lnTo>
                    <a:pt x="499348" y="286321"/>
                  </a:lnTo>
                  <a:lnTo>
                    <a:pt x="494205" y="288036"/>
                  </a:lnTo>
                  <a:lnTo>
                    <a:pt x="476202" y="306038"/>
                  </a:lnTo>
                  <a:lnTo>
                    <a:pt x="493347" y="309467"/>
                  </a:lnTo>
                  <a:lnTo>
                    <a:pt x="496348" y="318040"/>
                  </a:lnTo>
                  <a:lnTo>
                    <a:pt x="503206" y="321469"/>
                  </a:lnTo>
                  <a:lnTo>
                    <a:pt x="506635" y="336471"/>
                  </a:lnTo>
                  <a:lnTo>
                    <a:pt x="487775" y="348043"/>
                  </a:lnTo>
                  <a:lnTo>
                    <a:pt x="476631" y="347615"/>
                  </a:lnTo>
                  <a:lnTo>
                    <a:pt x="471488" y="342471"/>
                  </a:lnTo>
                  <a:lnTo>
                    <a:pt x="465487" y="352330"/>
                  </a:lnTo>
                  <a:lnTo>
                    <a:pt x="441912" y="363474"/>
                  </a:lnTo>
                  <a:lnTo>
                    <a:pt x="431197" y="380190"/>
                  </a:lnTo>
                  <a:lnTo>
                    <a:pt x="397764" y="402479"/>
                  </a:lnTo>
                  <a:lnTo>
                    <a:pt x="384905" y="400764"/>
                  </a:lnTo>
                  <a:lnTo>
                    <a:pt x="374190" y="406765"/>
                  </a:lnTo>
                  <a:lnTo>
                    <a:pt x="378476" y="399907"/>
                  </a:lnTo>
                  <a:lnTo>
                    <a:pt x="377190" y="390477"/>
                  </a:lnTo>
                  <a:lnTo>
                    <a:pt x="369475" y="384905"/>
                  </a:lnTo>
                  <a:lnTo>
                    <a:pt x="359188" y="391763"/>
                  </a:lnTo>
                  <a:lnTo>
                    <a:pt x="366474" y="384048"/>
                  </a:lnTo>
                  <a:lnTo>
                    <a:pt x="362617" y="378047"/>
                  </a:lnTo>
                  <a:lnTo>
                    <a:pt x="356616" y="380190"/>
                  </a:lnTo>
                  <a:lnTo>
                    <a:pt x="356616" y="386620"/>
                  </a:lnTo>
                  <a:lnTo>
                    <a:pt x="351473" y="382333"/>
                  </a:lnTo>
                  <a:lnTo>
                    <a:pt x="349329" y="388334"/>
                  </a:lnTo>
                  <a:lnTo>
                    <a:pt x="345043" y="382333"/>
                  </a:lnTo>
                  <a:lnTo>
                    <a:pt x="336042" y="381476"/>
                  </a:lnTo>
                  <a:lnTo>
                    <a:pt x="343329" y="376333"/>
                  </a:lnTo>
                  <a:lnTo>
                    <a:pt x="339471" y="375047"/>
                  </a:lnTo>
                  <a:lnTo>
                    <a:pt x="340328" y="366903"/>
                  </a:lnTo>
                  <a:lnTo>
                    <a:pt x="336042" y="367760"/>
                  </a:lnTo>
                  <a:lnTo>
                    <a:pt x="330470" y="360902"/>
                  </a:lnTo>
                  <a:lnTo>
                    <a:pt x="329184" y="355759"/>
                  </a:lnTo>
                  <a:lnTo>
                    <a:pt x="334328" y="348901"/>
                  </a:lnTo>
                  <a:lnTo>
                    <a:pt x="346329" y="350187"/>
                  </a:lnTo>
                  <a:lnTo>
                    <a:pt x="378904" y="327469"/>
                  </a:lnTo>
                  <a:lnTo>
                    <a:pt x="399478" y="323183"/>
                  </a:lnTo>
                  <a:lnTo>
                    <a:pt x="399907" y="326184"/>
                  </a:lnTo>
                  <a:lnTo>
                    <a:pt x="424767" y="325755"/>
                  </a:lnTo>
                  <a:lnTo>
                    <a:pt x="435912" y="318040"/>
                  </a:lnTo>
                  <a:lnTo>
                    <a:pt x="443198" y="294894"/>
                  </a:lnTo>
                  <a:lnTo>
                    <a:pt x="456486" y="291894"/>
                  </a:lnTo>
                  <a:lnTo>
                    <a:pt x="462486" y="301752"/>
                  </a:lnTo>
                  <a:lnTo>
                    <a:pt x="474916" y="304752"/>
                  </a:lnTo>
                  <a:lnTo>
                    <a:pt x="493347" y="287607"/>
                  </a:lnTo>
                  <a:lnTo>
                    <a:pt x="525923" y="274749"/>
                  </a:lnTo>
                  <a:lnTo>
                    <a:pt x="519065" y="265748"/>
                  </a:lnTo>
                  <a:lnTo>
                    <a:pt x="512636" y="264462"/>
                  </a:lnTo>
                  <a:lnTo>
                    <a:pt x="507063" y="248174"/>
                  </a:lnTo>
                  <a:lnTo>
                    <a:pt x="543068" y="252460"/>
                  </a:lnTo>
                  <a:lnTo>
                    <a:pt x="559784" y="249031"/>
                  </a:lnTo>
                  <a:lnTo>
                    <a:pt x="573929" y="241316"/>
                  </a:lnTo>
                  <a:lnTo>
                    <a:pt x="598361" y="240030"/>
                  </a:lnTo>
                  <a:lnTo>
                    <a:pt x="608219" y="247317"/>
                  </a:lnTo>
                  <a:lnTo>
                    <a:pt x="636080" y="249888"/>
                  </a:lnTo>
                  <a:lnTo>
                    <a:pt x="653653" y="258889"/>
                  </a:lnTo>
                  <a:close/>
                  <a:moveTo>
                    <a:pt x="488633" y="248174"/>
                  </a:moveTo>
                  <a:lnTo>
                    <a:pt x="498919" y="253746"/>
                  </a:lnTo>
                  <a:lnTo>
                    <a:pt x="498919" y="257604"/>
                  </a:lnTo>
                  <a:lnTo>
                    <a:pt x="487347" y="255889"/>
                  </a:lnTo>
                  <a:lnTo>
                    <a:pt x="485203" y="249888"/>
                  </a:lnTo>
                  <a:lnTo>
                    <a:pt x="488633" y="248174"/>
                  </a:lnTo>
                  <a:close/>
                  <a:moveTo>
                    <a:pt x="390906" y="0"/>
                  </a:moveTo>
                  <a:lnTo>
                    <a:pt x="397764" y="3000"/>
                  </a:lnTo>
                  <a:lnTo>
                    <a:pt x="415338" y="26146"/>
                  </a:lnTo>
                  <a:lnTo>
                    <a:pt x="450485" y="48006"/>
                  </a:lnTo>
                  <a:lnTo>
                    <a:pt x="456057" y="60865"/>
                  </a:lnTo>
                  <a:lnTo>
                    <a:pt x="454771" y="69437"/>
                  </a:lnTo>
                  <a:lnTo>
                    <a:pt x="465915" y="83153"/>
                  </a:lnTo>
                  <a:lnTo>
                    <a:pt x="455200" y="114014"/>
                  </a:lnTo>
                  <a:lnTo>
                    <a:pt x="464629" y="128159"/>
                  </a:lnTo>
                  <a:lnTo>
                    <a:pt x="457771" y="153876"/>
                  </a:lnTo>
                  <a:lnTo>
                    <a:pt x="460772" y="161592"/>
                  </a:lnTo>
                  <a:lnTo>
                    <a:pt x="469773" y="165449"/>
                  </a:lnTo>
                  <a:lnTo>
                    <a:pt x="462058" y="175308"/>
                  </a:lnTo>
                  <a:lnTo>
                    <a:pt x="470630" y="198882"/>
                  </a:lnTo>
                  <a:lnTo>
                    <a:pt x="471488" y="214313"/>
                  </a:lnTo>
                  <a:lnTo>
                    <a:pt x="459915" y="217313"/>
                  </a:lnTo>
                  <a:lnTo>
                    <a:pt x="452628" y="231458"/>
                  </a:lnTo>
                  <a:lnTo>
                    <a:pt x="429482" y="222885"/>
                  </a:lnTo>
                  <a:lnTo>
                    <a:pt x="422624" y="230600"/>
                  </a:lnTo>
                  <a:lnTo>
                    <a:pt x="415338" y="227171"/>
                  </a:lnTo>
                  <a:lnTo>
                    <a:pt x="414480" y="238315"/>
                  </a:lnTo>
                  <a:lnTo>
                    <a:pt x="402479" y="233172"/>
                  </a:lnTo>
                  <a:lnTo>
                    <a:pt x="372046" y="232743"/>
                  </a:lnTo>
                  <a:lnTo>
                    <a:pt x="368189" y="226743"/>
                  </a:lnTo>
                  <a:lnTo>
                    <a:pt x="361331" y="226743"/>
                  </a:lnTo>
                  <a:lnTo>
                    <a:pt x="355759" y="219027"/>
                  </a:lnTo>
                  <a:lnTo>
                    <a:pt x="341614" y="212598"/>
                  </a:lnTo>
                  <a:lnTo>
                    <a:pt x="348901" y="209169"/>
                  </a:lnTo>
                  <a:lnTo>
                    <a:pt x="346329" y="196310"/>
                  </a:lnTo>
                  <a:lnTo>
                    <a:pt x="339471" y="192024"/>
                  </a:lnTo>
                  <a:lnTo>
                    <a:pt x="365617" y="187309"/>
                  </a:lnTo>
                  <a:lnTo>
                    <a:pt x="374618" y="173593"/>
                  </a:lnTo>
                  <a:lnTo>
                    <a:pt x="369475" y="152162"/>
                  </a:lnTo>
                  <a:lnTo>
                    <a:pt x="357473" y="139732"/>
                  </a:lnTo>
                  <a:lnTo>
                    <a:pt x="360474" y="134588"/>
                  </a:lnTo>
                  <a:lnTo>
                    <a:pt x="357473" y="129873"/>
                  </a:lnTo>
                  <a:lnTo>
                    <a:pt x="335613" y="125587"/>
                  </a:lnTo>
                  <a:lnTo>
                    <a:pt x="329184" y="113157"/>
                  </a:lnTo>
                  <a:lnTo>
                    <a:pt x="335185" y="66437"/>
                  </a:lnTo>
                  <a:lnTo>
                    <a:pt x="329613" y="40291"/>
                  </a:lnTo>
                  <a:lnTo>
                    <a:pt x="358331" y="24860"/>
                  </a:lnTo>
                  <a:lnTo>
                    <a:pt x="365617" y="8573"/>
                  </a:lnTo>
                  <a:lnTo>
                    <a:pt x="381476" y="9858"/>
                  </a:lnTo>
                  <a:lnTo>
                    <a:pt x="390906" y="0"/>
                  </a:lnTo>
                  <a:close/>
                  <a:moveTo>
                    <a:pt x="460343" y="228886"/>
                  </a:moveTo>
                  <a:lnTo>
                    <a:pt x="462486" y="230600"/>
                  </a:lnTo>
                  <a:lnTo>
                    <a:pt x="457343" y="234886"/>
                  </a:lnTo>
                  <a:lnTo>
                    <a:pt x="464201" y="241316"/>
                  </a:lnTo>
                  <a:lnTo>
                    <a:pt x="458629" y="242173"/>
                  </a:lnTo>
                  <a:lnTo>
                    <a:pt x="456486" y="247745"/>
                  </a:lnTo>
                  <a:lnTo>
                    <a:pt x="446199" y="237030"/>
                  </a:lnTo>
                  <a:lnTo>
                    <a:pt x="460343" y="228886"/>
                  </a:lnTo>
                  <a:close/>
                  <a:moveTo>
                    <a:pt x="420481" y="531495"/>
                  </a:moveTo>
                  <a:lnTo>
                    <a:pt x="442341" y="546068"/>
                  </a:lnTo>
                  <a:lnTo>
                    <a:pt x="441484" y="563213"/>
                  </a:lnTo>
                  <a:lnTo>
                    <a:pt x="437626" y="567500"/>
                  </a:lnTo>
                  <a:lnTo>
                    <a:pt x="429482" y="561070"/>
                  </a:lnTo>
                  <a:lnTo>
                    <a:pt x="431197" y="567500"/>
                  </a:lnTo>
                  <a:lnTo>
                    <a:pt x="421338" y="567071"/>
                  </a:lnTo>
                  <a:lnTo>
                    <a:pt x="430339" y="578644"/>
                  </a:lnTo>
                  <a:lnTo>
                    <a:pt x="424767" y="581215"/>
                  </a:lnTo>
                  <a:lnTo>
                    <a:pt x="422196" y="577786"/>
                  </a:lnTo>
                  <a:lnTo>
                    <a:pt x="421338" y="583359"/>
                  </a:lnTo>
                  <a:lnTo>
                    <a:pt x="417481" y="579501"/>
                  </a:lnTo>
                  <a:lnTo>
                    <a:pt x="419624" y="586359"/>
                  </a:lnTo>
                  <a:lnTo>
                    <a:pt x="403765" y="596646"/>
                  </a:lnTo>
                  <a:lnTo>
                    <a:pt x="402908" y="588502"/>
                  </a:lnTo>
                  <a:lnTo>
                    <a:pt x="387477" y="588502"/>
                  </a:lnTo>
                  <a:lnTo>
                    <a:pt x="386191" y="574358"/>
                  </a:lnTo>
                  <a:lnTo>
                    <a:pt x="390477" y="573072"/>
                  </a:lnTo>
                  <a:lnTo>
                    <a:pt x="383619" y="556784"/>
                  </a:lnTo>
                  <a:lnTo>
                    <a:pt x="390049" y="553783"/>
                  </a:lnTo>
                  <a:lnTo>
                    <a:pt x="389620" y="544354"/>
                  </a:lnTo>
                  <a:lnTo>
                    <a:pt x="394335" y="546497"/>
                  </a:lnTo>
                  <a:lnTo>
                    <a:pt x="400336" y="541782"/>
                  </a:lnTo>
                  <a:lnTo>
                    <a:pt x="397764" y="546497"/>
                  </a:lnTo>
                  <a:lnTo>
                    <a:pt x="402479" y="545640"/>
                  </a:lnTo>
                  <a:lnTo>
                    <a:pt x="404193" y="534924"/>
                  </a:lnTo>
                  <a:lnTo>
                    <a:pt x="401193" y="532781"/>
                  </a:lnTo>
                  <a:lnTo>
                    <a:pt x="407622" y="536638"/>
                  </a:lnTo>
                  <a:lnTo>
                    <a:pt x="420481" y="531495"/>
                  </a:lnTo>
                  <a:close/>
                  <a:moveTo>
                    <a:pt x="414052" y="281178"/>
                  </a:moveTo>
                  <a:lnTo>
                    <a:pt x="417481" y="287607"/>
                  </a:lnTo>
                  <a:lnTo>
                    <a:pt x="423053" y="288036"/>
                  </a:lnTo>
                  <a:lnTo>
                    <a:pt x="423053" y="297466"/>
                  </a:lnTo>
                  <a:lnTo>
                    <a:pt x="416195" y="297894"/>
                  </a:lnTo>
                  <a:lnTo>
                    <a:pt x="420053" y="313753"/>
                  </a:lnTo>
                  <a:lnTo>
                    <a:pt x="414052" y="314611"/>
                  </a:lnTo>
                  <a:lnTo>
                    <a:pt x="401622" y="305610"/>
                  </a:lnTo>
                  <a:lnTo>
                    <a:pt x="395192" y="310753"/>
                  </a:lnTo>
                  <a:lnTo>
                    <a:pt x="387477" y="308610"/>
                  </a:lnTo>
                  <a:lnTo>
                    <a:pt x="389620" y="299609"/>
                  </a:lnTo>
                  <a:lnTo>
                    <a:pt x="407194" y="288465"/>
                  </a:lnTo>
                  <a:lnTo>
                    <a:pt x="408908" y="281607"/>
                  </a:lnTo>
                  <a:lnTo>
                    <a:pt x="414052" y="281178"/>
                  </a:lnTo>
                  <a:close/>
                  <a:moveTo>
                    <a:pt x="387048" y="277320"/>
                  </a:moveTo>
                  <a:lnTo>
                    <a:pt x="398621" y="281178"/>
                  </a:lnTo>
                  <a:lnTo>
                    <a:pt x="393049" y="284607"/>
                  </a:lnTo>
                  <a:lnTo>
                    <a:pt x="387477" y="302181"/>
                  </a:lnTo>
                  <a:lnTo>
                    <a:pt x="379762" y="307324"/>
                  </a:lnTo>
                  <a:lnTo>
                    <a:pt x="378476" y="288893"/>
                  </a:lnTo>
                  <a:lnTo>
                    <a:pt x="382333" y="279035"/>
                  </a:lnTo>
                  <a:lnTo>
                    <a:pt x="387048" y="277320"/>
                  </a:lnTo>
                  <a:close/>
                  <a:moveTo>
                    <a:pt x="371189" y="409765"/>
                  </a:moveTo>
                  <a:lnTo>
                    <a:pt x="375047" y="418767"/>
                  </a:lnTo>
                  <a:lnTo>
                    <a:pt x="384905" y="425625"/>
                  </a:lnTo>
                  <a:lnTo>
                    <a:pt x="384905" y="432483"/>
                  </a:lnTo>
                  <a:lnTo>
                    <a:pt x="396907" y="436340"/>
                  </a:lnTo>
                  <a:lnTo>
                    <a:pt x="396049" y="441055"/>
                  </a:lnTo>
                  <a:lnTo>
                    <a:pt x="390906" y="440626"/>
                  </a:lnTo>
                  <a:lnTo>
                    <a:pt x="395621" y="444055"/>
                  </a:lnTo>
                  <a:lnTo>
                    <a:pt x="389620" y="447913"/>
                  </a:lnTo>
                  <a:lnTo>
                    <a:pt x="389620" y="453914"/>
                  </a:lnTo>
                  <a:lnTo>
                    <a:pt x="373332" y="455628"/>
                  </a:lnTo>
                  <a:lnTo>
                    <a:pt x="369046" y="449628"/>
                  </a:lnTo>
                  <a:lnTo>
                    <a:pt x="369903" y="433340"/>
                  </a:lnTo>
                  <a:lnTo>
                    <a:pt x="360474" y="430768"/>
                  </a:lnTo>
                  <a:lnTo>
                    <a:pt x="367332" y="419195"/>
                  </a:lnTo>
                  <a:lnTo>
                    <a:pt x="366474" y="413194"/>
                  </a:lnTo>
                  <a:lnTo>
                    <a:pt x="371189" y="409765"/>
                  </a:lnTo>
                  <a:close/>
                  <a:moveTo>
                    <a:pt x="375904" y="285893"/>
                  </a:moveTo>
                  <a:lnTo>
                    <a:pt x="375476" y="298323"/>
                  </a:lnTo>
                  <a:lnTo>
                    <a:pt x="368189" y="298752"/>
                  </a:lnTo>
                  <a:lnTo>
                    <a:pt x="368189" y="289322"/>
                  </a:lnTo>
                  <a:lnTo>
                    <a:pt x="375904" y="285893"/>
                  </a:lnTo>
                  <a:close/>
                  <a:moveTo>
                    <a:pt x="358759" y="416195"/>
                  </a:moveTo>
                  <a:lnTo>
                    <a:pt x="361759" y="418338"/>
                  </a:lnTo>
                  <a:lnTo>
                    <a:pt x="355759" y="426910"/>
                  </a:lnTo>
                  <a:lnTo>
                    <a:pt x="354901" y="419624"/>
                  </a:lnTo>
                  <a:lnTo>
                    <a:pt x="358759" y="416195"/>
                  </a:lnTo>
                  <a:close/>
                  <a:moveTo>
                    <a:pt x="357473" y="574786"/>
                  </a:moveTo>
                  <a:lnTo>
                    <a:pt x="360902" y="578644"/>
                  </a:lnTo>
                  <a:lnTo>
                    <a:pt x="348901" y="578644"/>
                  </a:lnTo>
                  <a:lnTo>
                    <a:pt x="355330" y="573072"/>
                  </a:lnTo>
                  <a:lnTo>
                    <a:pt x="357473" y="574786"/>
                  </a:lnTo>
                  <a:close/>
                  <a:moveTo>
                    <a:pt x="295323" y="264033"/>
                  </a:moveTo>
                  <a:lnTo>
                    <a:pt x="310324" y="274749"/>
                  </a:lnTo>
                  <a:lnTo>
                    <a:pt x="317183" y="272605"/>
                  </a:lnTo>
                  <a:lnTo>
                    <a:pt x="321469" y="285464"/>
                  </a:lnTo>
                  <a:lnTo>
                    <a:pt x="328755" y="289322"/>
                  </a:lnTo>
                  <a:lnTo>
                    <a:pt x="353187" y="285893"/>
                  </a:lnTo>
                  <a:lnTo>
                    <a:pt x="354044" y="295323"/>
                  </a:lnTo>
                  <a:lnTo>
                    <a:pt x="348901" y="297894"/>
                  </a:lnTo>
                  <a:lnTo>
                    <a:pt x="334328" y="294037"/>
                  </a:lnTo>
                  <a:lnTo>
                    <a:pt x="318897" y="299180"/>
                  </a:lnTo>
                  <a:lnTo>
                    <a:pt x="315468" y="294465"/>
                  </a:lnTo>
                  <a:lnTo>
                    <a:pt x="306896" y="302181"/>
                  </a:lnTo>
                  <a:lnTo>
                    <a:pt x="310324" y="285036"/>
                  </a:lnTo>
                  <a:lnTo>
                    <a:pt x="294465" y="269176"/>
                  </a:lnTo>
                  <a:lnTo>
                    <a:pt x="295323" y="264033"/>
                  </a:lnTo>
                  <a:close/>
                  <a:moveTo>
                    <a:pt x="305610" y="75867"/>
                  </a:moveTo>
                  <a:lnTo>
                    <a:pt x="313753" y="83153"/>
                  </a:lnTo>
                  <a:lnTo>
                    <a:pt x="304752" y="97726"/>
                  </a:lnTo>
                  <a:lnTo>
                    <a:pt x="304752" y="116586"/>
                  </a:lnTo>
                  <a:lnTo>
                    <a:pt x="321897" y="130302"/>
                  </a:lnTo>
                  <a:lnTo>
                    <a:pt x="342043" y="133731"/>
                  </a:lnTo>
                  <a:lnTo>
                    <a:pt x="342043" y="138017"/>
                  </a:lnTo>
                  <a:lnTo>
                    <a:pt x="350615" y="144447"/>
                  </a:lnTo>
                  <a:lnTo>
                    <a:pt x="347186" y="161163"/>
                  </a:lnTo>
                  <a:lnTo>
                    <a:pt x="321897" y="177451"/>
                  </a:lnTo>
                  <a:lnTo>
                    <a:pt x="321897" y="183880"/>
                  </a:lnTo>
                  <a:lnTo>
                    <a:pt x="309039" y="174450"/>
                  </a:lnTo>
                  <a:lnTo>
                    <a:pt x="311182" y="157734"/>
                  </a:lnTo>
                  <a:lnTo>
                    <a:pt x="305181" y="146161"/>
                  </a:lnTo>
                  <a:lnTo>
                    <a:pt x="283750" y="135445"/>
                  </a:lnTo>
                  <a:lnTo>
                    <a:pt x="265319" y="118729"/>
                  </a:lnTo>
                  <a:lnTo>
                    <a:pt x="278178" y="114443"/>
                  </a:lnTo>
                  <a:lnTo>
                    <a:pt x="279035" y="86582"/>
                  </a:lnTo>
                  <a:lnTo>
                    <a:pt x="305610" y="75867"/>
                  </a:lnTo>
                  <a:close/>
                  <a:moveTo>
                    <a:pt x="275606" y="545640"/>
                  </a:moveTo>
                  <a:lnTo>
                    <a:pt x="276034" y="550355"/>
                  </a:lnTo>
                  <a:lnTo>
                    <a:pt x="292322" y="552926"/>
                  </a:lnTo>
                  <a:lnTo>
                    <a:pt x="303895" y="560641"/>
                  </a:lnTo>
                  <a:lnTo>
                    <a:pt x="306467" y="557213"/>
                  </a:lnTo>
                  <a:lnTo>
                    <a:pt x="308610" y="562356"/>
                  </a:lnTo>
                  <a:lnTo>
                    <a:pt x="311610" y="555069"/>
                  </a:lnTo>
                  <a:lnTo>
                    <a:pt x="322755" y="559356"/>
                  </a:lnTo>
                  <a:lnTo>
                    <a:pt x="316325" y="569643"/>
                  </a:lnTo>
                  <a:lnTo>
                    <a:pt x="295323" y="573929"/>
                  </a:lnTo>
                  <a:lnTo>
                    <a:pt x="295751" y="568785"/>
                  </a:lnTo>
                  <a:lnTo>
                    <a:pt x="291036" y="572214"/>
                  </a:lnTo>
                  <a:lnTo>
                    <a:pt x="289322" y="565785"/>
                  </a:lnTo>
                  <a:lnTo>
                    <a:pt x="282035" y="566642"/>
                  </a:lnTo>
                  <a:lnTo>
                    <a:pt x="277749" y="562356"/>
                  </a:lnTo>
                  <a:lnTo>
                    <a:pt x="276892" y="565785"/>
                  </a:lnTo>
                  <a:lnTo>
                    <a:pt x="274320" y="559356"/>
                  </a:lnTo>
                  <a:lnTo>
                    <a:pt x="268319" y="559784"/>
                  </a:lnTo>
                  <a:lnTo>
                    <a:pt x="268748" y="546925"/>
                  </a:lnTo>
                  <a:lnTo>
                    <a:pt x="275606" y="545640"/>
                  </a:lnTo>
                  <a:close/>
                  <a:moveTo>
                    <a:pt x="244745" y="11573"/>
                  </a:moveTo>
                  <a:lnTo>
                    <a:pt x="250317" y="14573"/>
                  </a:lnTo>
                  <a:lnTo>
                    <a:pt x="265319" y="12430"/>
                  </a:lnTo>
                  <a:lnTo>
                    <a:pt x="290179" y="27003"/>
                  </a:lnTo>
                  <a:lnTo>
                    <a:pt x="302609" y="27432"/>
                  </a:lnTo>
                  <a:lnTo>
                    <a:pt x="309896" y="21860"/>
                  </a:lnTo>
                  <a:lnTo>
                    <a:pt x="318897" y="33861"/>
                  </a:lnTo>
                  <a:lnTo>
                    <a:pt x="303466" y="51864"/>
                  </a:lnTo>
                  <a:lnTo>
                    <a:pt x="303466" y="56578"/>
                  </a:lnTo>
                  <a:lnTo>
                    <a:pt x="283321" y="66865"/>
                  </a:lnTo>
                  <a:lnTo>
                    <a:pt x="275177" y="60865"/>
                  </a:lnTo>
                  <a:lnTo>
                    <a:pt x="244745" y="65580"/>
                  </a:lnTo>
                  <a:lnTo>
                    <a:pt x="244316" y="71152"/>
                  </a:lnTo>
                  <a:lnTo>
                    <a:pt x="237030" y="78010"/>
                  </a:lnTo>
                  <a:lnTo>
                    <a:pt x="214313" y="59150"/>
                  </a:lnTo>
                  <a:lnTo>
                    <a:pt x="228457" y="42863"/>
                  </a:lnTo>
                  <a:lnTo>
                    <a:pt x="230172" y="24003"/>
                  </a:lnTo>
                  <a:lnTo>
                    <a:pt x="244745" y="11573"/>
                  </a:lnTo>
                  <a:close/>
                  <a:moveTo>
                    <a:pt x="279035" y="640366"/>
                  </a:moveTo>
                  <a:lnTo>
                    <a:pt x="293608" y="643795"/>
                  </a:lnTo>
                  <a:lnTo>
                    <a:pt x="303038" y="654510"/>
                  </a:lnTo>
                  <a:lnTo>
                    <a:pt x="300038" y="660083"/>
                  </a:lnTo>
                  <a:lnTo>
                    <a:pt x="295751" y="656225"/>
                  </a:lnTo>
                  <a:lnTo>
                    <a:pt x="287607" y="658368"/>
                  </a:lnTo>
                  <a:lnTo>
                    <a:pt x="288893" y="654082"/>
                  </a:lnTo>
                  <a:lnTo>
                    <a:pt x="285464" y="651510"/>
                  </a:lnTo>
                  <a:lnTo>
                    <a:pt x="278178" y="652796"/>
                  </a:lnTo>
                  <a:lnTo>
                    <a:pt x="275177" y="641652"/>
                  </a:lnTo>
                  <a:lnTo>
                    <a:pt x="279035" y="640366"/>
                  </a:lnTo>
                  <a:close/>
                  <a:moveTo>
                    <a:pt x="282464" y="675084"/>
                  </a:moveTo>
                  <a:lnTo>
                    <a:pt x="288465" y="678513"/>
                  </a:lnTo>
                  <a:lnTo>
                    <a:pt x="288465" y="684943"/>
                  </a:lnTo>
                  <a:lnTo>
                    <a:pt x="285036" y="684514"/>
                  </a:lnTo>
                  <a:lnTo>
                    <a:pt x="282464" y="675084"/>
                  </a:lnTo>
                  <a:close/>
                  <a:moveTo>
                    <a:pt x="247745" y="633079"/>
                  </a:moveTo>
                  <a:lnTo>
                    <a:pt x="261461" y="639080"/>
                  </a:lnTo>
                  <a:lnTo>
                    <a:pt x="262318" y="651081"/>
                  </a:lnTo>
                  <a:lnTo>
                    <a:pt x="270891" y="652796"/>
                  </a:lnTo>
                  <a:lnTo>
                    <a:pt x="268748" y="658368"/>
                  </a:lnTo>
                  <a:lnTo>
                    <a:pt x="261461" y="656653"/>
                  </a:lnTo>
                  <a:lnTo>
                    <a:pt x="253746" y="646795"/>
                  </a:lnTo>
                  <a:lnTo>
                    <a:pt x="238316" y="642509"/>
                  </a:lnTo>
                  <a:lnTo>
                    <a:pt x="247745" y="633079"/>
                  </a:lnTo>
                  <a:close/>
                  <a:moveTo>
                    <a:pt x="263604" y="89154"/>
                  </a:moveTo>
                  <a:lnTo>
                    <a:pt x="267462" y="103299"/>
                  </a:lnTo>
                  <a:lnTo>
                    <a:pt x="256746" y="103727"/>
                  </a:lnTo>
                  <a:lnTo>
                    <a:pt x="256318" y="96441"/>
                  </a:lnTo>
                  <a:lnTo>
                    <a:pt x="263604" y="89154"/>
                  </a:lnTo>
                  <a:close/>
                  <a:moveTo>
                    <a:pt x="265319" y="664797"/>
                  </a:moveTo>
                  <a:lnTo>
                    <a:pt x="265319" y="672941"/>
                  </a:lnTo>
                  <a:lnTo>
                    <a:pt x="263176" y="675084"/>
                  </a:lnTo>
                  <a:lnTo>
                    <a:pt x="260604" y="667798"/>
                  </a:lnTo>
                  <a:lnTo>
                    <a:pt x="265319" y="664797"/>
                  </a:lnTo>
                  <a:close/>
                  <a:moveTo>
                    <a:pt x="237887" y="169735"/>
                  </a:moveTo>
                  <a:lnTo>
                    <a:pt x="255889" y="174879"/>
                  </a:lnTo>
                  <a:lnTo>
                    <a:pt x="252031" y="190738"/>
                  </a:lnTo>
                  <a:lnTo>
                    <a:pt x="261033" y="199311"/>
                  </a:lnTo>
                  <a:lnTo>
                    <a:pt x="258461" y="204025"/>
                  </a:lnTo>
                  <a:lnTo>
                    <a:pt x="227600" y="176593"/>
                  </a:lnTo>
                  <a:lnTo>
                    <a:pt x="228028" y="171879"/>
                  </a:lnTo>
                  <a:lnTo>
                    <a:pt x="237887" y="169735"/>
                  </a:lnTo>
                  <a:close/>
                  <a:moveTo>
                    <a:pt x="238744" y="94298"/>
                  </a:moveTo>
                  <a:lnTo>
                    <a:pt x="250746" y="109728"/>
                  </a:lnTo>
                  <a:lnTo>
                    <a:pt x="249460" y="111443"/>
                  </a:lnTo>
                  <a:lnTo>
                    <a:pt x="236172" y="111871"/>
                  </a:lnTo>
                  <a:lnTo>
                    <a:pt x="225885" y="107156"/>
                  </a:lnTo>
                  <a:lnTo>
                    <a:pt x="238744" y="94298"/>
                  </a:lnTo>
                  <a:close/>
                  <a:moveTo>
                    <a:pt x="220313" y="626221"/>
                  </a:moveTo>
                  <a:lnTo>
                    <a:pt x="222028" y="634365"/>
                  </a:lnTo>
                  <a:lnTo>
                    <a:pt x="227600" y="627507"/>
                  </a:lnTo>
                  <a:lnTo>
                    <a:pt x="243888" y="632650"/>
                  </a:lnTo>
                  <a:lnTo>
                    <a:pt x="235744" y="635651"/>
                  </a:lnTo>
                  <a:lnTo>
                    <a:pt x="237030" y="639937"/>
                  </a:lnTo>
                  <a:lnTo>
                    <a:pt x="231029" y="636080"/>
                  </a:lnTo>
                  <a:lnTo>
                    <a:pt x="220313" y="637365"/>
                  </a:lnTo>
                  <a:lnTo>
                    <a:pt x="215598" y="632222"/>
                  </a:lnTo>
                  <a:lnTo>
                    <a:pt x="220313" y="626221"/>
                  </a:lnTo>
                  <a:close/>
                  <a:moveTo>
                    <a:pt x="230600" y="159877"/>
                  </a:moveTo>
                  <a:lnTo>
                    <a:pt x="237458" y="163735"/>
                  </a:lnTo>
                  <a:lnTo>
                    <a:pt x="239601" y="166735"/>
                  </a:lnTo>
                  <a:lnTo>
                    <a:pt x="228886" y="168878"/>
                  </a:lnTo>
                  <a:lnTo>
                    <a:pt x="227600" y="160734"/>
                  </a:lnTo>
                  <a:lnTo>
                    <a:pt x="230600" y="159877"/>
                  </a:lnTo>
                  <a:close/>
                  <a:moveTo>
                    <a:pt x="207454" y="137589"/>
                  </a:moveTo>
                  <a:lnTo>
                    <a:pt x="213884" y="155162"/>
                  </a:lnTo>
                  <a:lnTo>
                    <a:pt x="220313" y="159448"/>
                  </a:lnTo>
                  <a:lnTo>
                    <a:pt x="215598" y="165449"/>
                  </a:lnTo>
                  <a:lnTo>
                    <a:pt x="217313" y="171879"/>
                  </a:lnTo>
                  <a:lnTo>
                    <a:pt x="202740" y="168450"/>
                  </a:lnTo>
                  <a:lnTo>
                    <a:pt x="203597" y="162020"/>
                  </a:lnTo>
                  <a:lnTo>
                    <a:pt x="195882" y="156448"/>
                  </a:lnTo>
                  <a:lnTo>
                    <a:pt x="187309" y="160306"/>
                  </a:lnTo>
                  <a:lnTo>
                    <a:pt x="176593" y="154305"/>
                  </a:lnTo>
                  <a:lnTo>
                    <a:pt x="176165" y="148304"/>
                  </a:lnTo>
                  <a:lnTo>
                    <a:pt x="197596" y="149590"/>
                  </a:lnTo>
                  <a:lnTo>
                    <a:pt x="198882" y="143161"/>
                  </a:lnTo>
                  <a:lnTo>
                    <a:pt x="207454" y="137589"/>
                  </a:lnTo>
                  <a:close/>
                  <a:moveTo>
                    <a:pt x="177879" y="606504"/>
                  </a:moveTo>
                  <a:lnTo>
                    <a:pt x="174022" y="605218"/>
                  </a:lnTo>
                  <a:lnTo>
                    <a:pt x="172307" y="591503"/>
                  </a:lnTo>
                  <a:lnTo>
                    <a:pt x="183023" y="585502"/>
                  </a:lnTo>
                  <a:lnTo>
                    <a:pt x="188166" y="597503"/>
                  </a:lnTo>
                  <a:lnTo>
                    <a:pt x="194596" y="593217"/>
                  </a:lnTo>
                  <a:lnTo>
                    <a:pt x="199739" y="597932"/>
                  </a:lnTo>
                  <a:lnTo>
                    <a:pt x="190309" y="600075"/>
                  </a:lnTo>
                  <a:lnTo>
                    <a:pt x="193310" y="602647"/>
                  </a:lnTo>
                  <a:lnTo>
                    <a:pt x="190309" y="606504"/>
                  </a:lnTo>
                  <a:lnTo>
                    <a:pt x="201025" y="607362"/>
                  </a:lnTo>
                  <a:lnTo>
                    <a:pt x="192881" y="616363"/>
                  </a:lnTo>
                  <a:lnTo>
                    <a:pt x="192453" y="622792"/>
                  </a:lnTo>
                  <a:lnTo>
                    <a:pt x="187309" y="604361"/>
                  </a:lnTo>
                  <a:lnTo>
                    <a:pt x="181737" y="607790"/>
                  </a:lnTo>
                  <a:lnTo>
                    <a:pt x="178737" y="606504"/>
                  </a:lnTo>
                  <a:lnTo>
                    <a:pt x="178737" y="607790"/>
                  </a:lnTo>
                  <a:lnTo>
                    <a:pt x="177022" y="608219"/>
                  </a:lnTo>
                  <a:lnTo>
                    <a:pt x="176593" y="606933"/>
                  </a:lnTo>
                  <a:lnTo>
                    <a:pt x="177879" y="606504"/>
                  </a:lnTo>
                  <a:close/>
                  <a:moveTo>
                    <a:pt x="131588" y="541782"/>
                  </a:moveTo>
                  <a:lnTo>
                    <a:pt x="136731" y="545211"/>
                  </a:lnTo>
                  <a:lnTo>
                    <a:pt x="137589" y="558070"/>
                  </a:lnTo>
                  <a:lnTo>
                    <a:pt x="145304" y="562356"/>
                  </a:lnTo>
                  <a:lnTo>
                    <a:pt x="142732" y="569214"/>
                  </a:lnTo>
                  <a:lnTo>
                    <a:pt x="150447" y="564070"/>
                  </a:lnTo>
                  <a:lnTo>
                    <a:pt x="163306" y="573929"/>
                  </a:lnTo>
                  <a:lnTo>
                    <a:pt x="159877" y="578215"/>
                  </a:lnTo>
                  <a:lnTo>
                    <a:pt x="165878" y="576072"/>
                  </a:lnTo>
                  <a:lnTo>
                    <a:pt x="179165" y="583787"/>
                  </a:lnTo>
                  <a:lnTo>
                    <a:pt x="165878" y="596646"/>
                  </a:lnTo>
                  <a:lnTo>
                    <a:pt x="165878" y="591074"/>
                  </a:lnTo>
                  <a:lnTo>
                    <a:pt x="162449" y="592360"/>
                  </a:lnTo>
                  <a:lnTo>
                    <a:pt x="164592" y="601790"/>
                  </a:lnTo>
                  <a:lnTo>
                    <a:pt x="158163" y="600075"/>
                  </a:lnTo>
                  <a:lnTo>
                    <a:pt x="156877" y="604361"/>
                  </a:lnTo>
                  <a:lnTo>
                    <a:pt x="139303" y="606076"/>
                  </a:lnTo>
                  <a:lnTo>
                    <a:pt x="134588" y="601790"/>
                  </a:lnTo>
                  <a:lnTo>
                    <a:pt x="140160" y="599218"/>
                  </a:lnTo>
                  <a:lnTo>
                    <a:pt x="138874" y="593217"/>
                  </a:lnTo>
                  <a:lnTo>
                    <a:pt x="129445" y="596217"/>
                  </a:lnTo>
                  <a:lnTo>
                    <a:pt x="126444" y="592360"/>
                  </a:lnTo>
                  <a:lnTo>
                    <a:pt x="131159" y="587645"/>
                  </a:lnTo>
                  <a:lnTo>
                    <a:pt x="126873" y="584645"/>
                  </a:lnTo>
                  <a:lnTo>
                    <a:pt x="123015" y="588073"/>
                  </a:lnTo>
                  <a:lnTo>
                    <a:pt x="124730" y="591931"/>
                  </a:lnTo>
                  <a:lnTo>
                    <a:pt x="114014" y="593217"/>
                  </a:lnTo>
                  <a:lnTo>
                    <a:pt x="120444" y="584645"/>
                  </a:lnTo>
                  <a:lnTo>
                    <a:pt x="118729" y="567928"/>
                  </a:lnTo>
                  <a:lnTo>
                    <a:pt x="129016" y="550355"/>
                  </a:lnTo>
                  <a:lnTo>
                    <a:pt x="127730" y="543925"/>
                  </a:lnTo>
                  <a:lnTo>
                    <a:pt x="131588" y="541782"/>
                  </a:lnTo>
                  <a:close/>
                  <a:moveTo>
                    <a:pt x="154734" y="132016"/>
                  </a:moveTo>
                  <a:lnTo>
                    <a:pt x="160306" y="133302"/>
                  </a:lnTo>
                  <a:lnTo>
                    <a:pt x="172736" y="144447"/>
                  </a:lnTo>
                  <a:lnTo>
                    <a:pt x="153876" y="144447"/>
                  </a:lnTo>
                  <a:lnTo>
                    <a:pt x="150019" y="138017"/>
                  </a:lnTo>
                  <a:lnTo>
                    <a:pt x="154734" y="132016"/>
                  </a:lnTo>
                  <a:close/>
                  <a:moveTo>
                    <a:pt x="157305" y="612076"/>
                  </a:moveTo>
                  <a:lnTo>
                    <a:pt x="160734" y="616363"/>
                  </a:lnTo>
                  <a:lnTo>
                    <a:pt x="154734" y="619792"/>
                  </a:lnTo>
                  <a:lnTo>
                    <a:pt x="154734" y="613362"/>
                  </a:lnTo>
                  <a:lnTo>
                    <a:pt x="157305" y="612076"/>
                  </a:lnTo>
                  <a:close/>
                  <a:moveTo>
                    <a:pt x="123444" y="625793"/>
                  </a:moveTo>
                  <a:lnTo>
                    <a:pt x="131159" y="635651"/>
                  </a:lnTo>
                  <a:lnTo>
                    <a:pt x="138017" y="631365"/>
                  </a:lnTo>
                  <a:lnTo>
                    <a:pt x="138446" y="634794"/>
                  </a:lnTo>
                  <a:lnTo>
                    <a:pt x="132445" y="639080"/>
                  </a:lnTo>
                  <a:lnTo>
                    <a:pt x="137160" y="643795"/>
                  </a:lnTo>
                  <a:lnTo>
                    <a:pt x="134160" y="648938"/>
                  </a:lnTo>
                  <a:lnTo>
                    <a:pt x="121301" y="647652"/>
                  </a:lnTo>
                  <a:lnTo>
                    <a:pt x="115729" y="641652"/>
                  </a:lnTo>
                  <a:lnTo>
                    <a:pt x="114443" y="635222"/>
                  </a:lnTo>
                  <a:lnTo>
                    <a:pt x="120015" y="632222"/>
                  </a:lnTo>
                  <a:lnTo>
                    <a:pt x="117015" y="629650"/>
                  </a:lnTo>
                  <a:lnTo>
                    <a:pt x="123444" y="625793"/>
                  </a:lnTo>
                  <a:close/>
                  <a:moveTo>
                    <a:pt x="113586" y="526351"/>
                  </a:moveTo>
                  <a:lnTo>
                    <a:pt x="125587" y="536210"/>
                  </a:lnTo>
                  <a:lnTo>
                    <a:pt x="126016" y="540068"/>
                  </a:lnTo>
                  <a:lnTo>
                    <a:pt x="117443" y="541353"/>
                  </a:lnTo>
                  <a:lnTo>
                    <a:pt x="117015" y="536210"/>
                  </a:lnTo>
                  <a:lnTo>
                    <a:pt x="108871" y="532352"/>
                  </a:lnTo>
                  <a:lnTo>
                    <a:pt x="108871" y="526780"/>
                  </a:lnTo>
                  <a:lnTo>
                    <a:pt x="113586" y="526351"/>
                  </a:lnTo>
                  <a:close/>
                  <a:moveTo>
                    <a:pt x="111871" y="704231"/>
                  </a:moveTo>
                  <a:lnTo>
                    <a:pt x="116157" y="707231"/>
                  </a:lnTo>
                  <a:lnTo>
                    <a:pt x="117015" y="717090"/>
                  </a:lnTo>
                  <a:lnTo>
                    <a:pt x="106299" y="728234"/>
                  </a:lnTo>
                  <a:lnTo>
                    <a:pt x="99870" y="729091"/>
                  </a:lnTo>
                  <a:lnTo>
                    <a:pt x="95155" y="723090"/>
                  </a:lnTo>
                  <a:lnTo>
                    <a:pt x="105013" y="716661"/>
                  </a:lnTo>
                  <a:lnTo>
                    <a:pt x="94298" y="714946"/>
                  </a:lnTo>
                  <a:lnTo>
                    <a:pt x="99441" y="705517"/>
                  </a:lnTo>
                  <a:lnTo>
                    <a:pt x="111871" y="704231"/>
                  </a:lnTo>
                  <a:close/>
                  <a:moveTo>
                    <a:pt x="65151" y="677228"/>
                  </a:moveTo>
                  <a:lnTo>
                    <a:pt x="67294" y="682371"/>
                  </a:lnTo>
                  <a:lnTo>
                    <a:pt x="63865" y="688800"/>
                  </a:lnTo>
                  <a:lnTo>
                    <a:pt x="61293" y="681085"/>
                  </a:lnTo>
                  <a:lnTo>
                    <a:pt x="65151" y="677228"/>
                  </a:lnTo>
                  <a:close/>
                  <a:moveTo>
                    <a:pt x="57436" y="731234"/>
                  </a:moveTo>
                  <a:lnTo>
                    <a:pt x="63865" y="732949"/>
                  </a:lnTo>
                  <a:lnTo>
                    <a:pt x="62579" y="739378"/>
                  </a:lnTo>
                  <a:lnTo>
                    <a:pt x="66008" y="743236"/>
                  </a:lnTo>
                  <a:lnTo>
                    <a:pt x="60008" y="743236"/>
                  </a:lnTo>
                  <a:lnTo>
                    <a:pt x="55721" y="747951"/>
                  </a:lnTo>
                  <a:lnTo>
                    <a:pt x="59579" y="737235"/>
                  </a:lnTo>
                  <a:lnTo>
                    <a:pt x="57436" y="731234"/>
                  </a:lnTo>
                  <a:close/>
                  <a:moveTo>
                    <a:pt x="36004" y="768953"/>
                  </a:moveTo>
                  <a:lnTo>
                    <a:pt x="42005" y="772382"/>
                  </a:lnTo>
                  <a:lnTo>
                    <a:pt x="40291" y="781812"/>
                  </a:lnTo>
                  <a:lnTo>
                    <a:pt x="45434" y="780955"/>
                  </a:lnTo>
                  <a:lnTo>
                    <a:pt x="48863" y="786527"/>
                  </a:lnTo>
                  <a:lnTo>
                    <a:pt x="53578" y="782241"/>
                  </a:lnTo>
                  <a:lnTo>
                    <a:pt x="56150" y="783098"/>
                  </a:lnTo>
                  <a:lnTo>
                    <a:pt x="57007" y="781383"/>
                  </a:lnTo>
                  <a:lnTo>
                    <a:pt x="57864" y="782669"/>
                  </a:lnTo>
                  <a:lnTo>
                    <a:pt x="62579" y="778812"/>
                  </a:lnTo>
                  <a:lnTo>
                    <a:pt x="63436" y="779669"/>
                  </a:lnTo>
                  <a:lnTo>
                    <a:pt x="48435" y="791670"/>
                  </a:lnTo>
                  <a:lnTo>
                    <a:pt x="41148" y="792099"/>
                  </a:lnTo>
                  <a:lnTo>
                    <a:pt x="40291" y="785241"/>
                  </a:lnTo>
                  <a:lnTo>
                    <a:pt x="36004" y="785670"/>
                  </a:lnTo>
                  <a:lnTo>
                    <a:pt x="28289" y="773668"/>
                  </a:lnTo>
                  <a:lnTo>
                    <a:pt x="36004" y="768953"/>
                  </a:lnTo>
                  <a:close/>
                  <a:moveTo>
                    <a:pt x="42434" y="739378"/>
                  </a:moveTo>
                  <a:lnTo>
                    <a:pt x="47149" y="750951"/>
                  </a:lnTo>
                  <a:lnTo>
                    <a:pt x="44577" y="753523"/>
                  </a:lnTo>
                  <a:lnTo>
                    <a:pt x="40719" y="751380"/>
                  </a:lnTo>
                  <a:lnTo>
                    <a:pt x="39433" y="741521"/>
                  </a:lnTo>
                  <a:lnTo>
                    <a:pt x="42434" y="739378"/>
                  </a:lnTo>
                  <a:close/>
                  <a:moveTo>
                    <a:pt x="38576" y="611219"/>
                  </a:moveTo>
                  <a:lnTo>
                    <a:pt x="39005" y="616363"/>
                  </a:lnTo>
                  <a:lnTo>
                    <a:pt x="46291" y="612505"/>
                  </a:lnTo>
                  <a:lnTo>
                    <a:pt x="46720" y="616791"/>
                  </a:lnTo>
                  <a:lnTo>
                    <a:pt x="35147" y="619792"/>
                  </a:lnTo>
                  <a:lnTo>
                    <a:pt x="38148" y="624935"/>
                  </a:lnTo>
                  <a:lnTo>
                    <a:pt x="35576" y="632222"/>
                  </a:lnTo>
                  <a:lnTo>
                    <a:pt x="32575" y="625364"/>
                  </a:lnTo>
                  <a:lnTo>
                    <a:pt x="28289" y="629650"/>
                  </a:lnTo>
                  <a:lnTo>
                    <a:pt x="16716" y="630507"/>
                  </a:lnTo>
                  <a:lnTo>
                    <a:pt x="26146" y="624078"/>
                  </a:lnTo>
                  <a:lnTo>
                    <a:pt x="26146" y="617649"/>
                  </a:lnTo>
                  <a:lnTo>
                    <a:pt x="32575" y="619792"/>
                  </a:lnTo>
                  <a:lnTo>
                    <a:pt x="33861" y="611648"/>
                  </a:lnTo>
                  <a:lnTo>
                    <a:pt x="38576" y="611219"/>
                  </a:lnTo>
                  <a:close/>
                  <a:moveTo>
                    <a:pt x="46291" y="726519"/>
                  </a:moveTo>
                  <a:lnTo>
                    <a:pt x="43720" y="732091"/>
                  </a:lnTo>
                  <a:lnTo>
                    <a:pt x="36433" y="729948"/>
                  </a:lnTo>
                  <a:lnTo>
                    <a:pt x="37290" y="727377"/>
                  </a:lnTo>
                  <a:lnTo>
                    <a:pt x="46291" y="726519"/>
                  </a:lnTo>
                  <a:close/>
                  <a:moveTo>
                    <a:pt x="8573" y="717090"/>
                  </a:moveTo>
                  <a:lnTo>
                    <a:pt x="21860" y="725662"/>
                  </a:lnTo>
                  <a:lnTo>
                    <a:pt x="18431" y="729948"/>
                  </a:lnTo>
                  <a:lnTo>
                    <a:pt x="10287" y="724376"/>
                  </a:lnTo>
                  <a:lnTo>
                    <a:pt x="9430" y="743236"/>
                  </a:lnTo>
                  <a:lnTo>
                    <a:pt x="3858" y="741092"/>
                  </a:lnTo>
                  <a:lnTo>
                    <a:pt x="5143" y="734663"/>
                  </a:lnTo>
                  <a:lnTo>
                    <a:pt x="0" y="729948"/>
                  </a:lnTo>
                  <a:lnTo>
                    <a:pt x="8573" y="717090"/>
                  </a:lnTo>
                  <a:close/>
                </a:path>
              </a:pathLst>
            </a:custGeom>
            <a:gradFill>
              <a:gsLst>
                <a:gs pos="0">
                  <a:srgbClr val="0F87FF"/>
                </a:gs>
                <a:gs pos="50000">
                  <a:srgbClr val="21A7FF"/>
                </a:gs>
                <a:gs pos="100000">
                  <a:srgbClr val="34C7FF"/>
                </a:gs>
              </a:gsLst>
              <a:lin ang="2700000" scaled="1"/>
            </a:gradFill>
            <a:ln w="8572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46A6064-86A6-7636-A4D3-62892CDCDD46}"/>
                </a:ext>
              </a:extLst>
            </p:cNvPr>
            <p:cNvSpPr/>
            <p:nvPr/>
          </p:nvSpPr>
          <p:spPr>
            <a:xfrm>
              <a:off x="4439230" y="1884567"/>
              <a:ext cx="383712" cy="297390"/>
            </a:xfrm>
            <a:custGeom>
              <a:avLst/>
              <a:gdLst>
                <a:gd name="csX0" fmla="*/ 60008 w 312467"/>
                <a:gd name="csY0" fmla="*/ 195024 h 242173"/>
                <a:gd name="csX1" fmla="*/ 39434 w 312467"/>
                <a:gd name="csY1" fmla="*/ 187738 h 242173"/>
                <a:gd name="csX2" fmla="*/ 39434 w 312467"/>
                <a:gd name="csY2" fmla="*/ 181737 h 242173"/>
                <a:gd name="csX3" fmla="*/ 38148 w 312467"/>
                <a:gd name="csY3" fmla="*/ 165878 h 242173"/>
                <a:gd name="csX4" fmla="*/ 42005 w 312467"/>
                <a:gd name="csY4" fmla="*/ 151305 h 242173"/>
                <a:gd name="csX5" fmla="*/ 35147 w 312467"/>
                <a:gd name="csY5" fmla="*/ 138874 h 242173"/>
                <a:gd name="csX6" fmla="*/ 18431 w 312467"/>
                <a:gd name="csY6" fmla="*/ 147876 h 242173"/>
                <a:gd name="csX7" fmla="*/ 0 w 312467"/>
                <a:gd name="csY7" fmla="*/ 143161 h 242173"/>
                <a:gd name="csX8" fmla="*/ 18431 w 312467"/>
                <a:gd name="csY8" fmla="*/ 99441 h 242173"/>
                <a:gd name="csX9" fmla="*/ 38148 w 312467"/>
                <a:gd name="csY9" fmla="*/ 83153 h 242173"/>
                <a:gd name="csX10" fmla="*/ 42005 w 312467"/>
                <a:gd name="csY10" fmla="*/ 79296 h 242173"/>
                <a:gd name="csX11" fmla="*/ 63436 w 312467"/>
                <a:gd name="csY11" fmla="*/ 91726 h 242173"/>
                <a:gd name="csX12" fmla="*/ 84011 w 312467"/>
                <a:gd name="csY12" fmla="*/ 87011 h 242173"/>
                <a:gd name="csX13" fmla="*/ 105013 w 312467"/>
                <a:gd name="csY13" fmla="*/ 39433 h 242173"/>
                <a:gd name="csX14" fmla="*/ 132016 w 312467"/>
                <a:gd name="csY14" fmla="*/ 28718 h 242173"/>
                <a:gd name="csX15" fmla="*/ 153448 w 312467"/>
                <a:gd name="csY15" fmla="*/ 30004 h 242173"/>
                <a:gd name="csX16" fmla="*/ 192453 w 312467"/>
                <a:gd name="csY16" fmla="*/ 0 h 242173"/>
                <a:gd name="csX17" fmla="*/ 223314 w 312467"/>
                <a:gd name="csY17" fmla="*/ 3429 h 242173"/>
                <a:gd name="csX18" fmla="*/ 228029 w 312467"/>
                <a:gd name="csY18" fmla="*/ 9001 h 242173"/>
                <a:gd name="csX19" fmla="*/ 234029 w 312467"/>
                <a:gd name="csY19" fmla="*/ 3000 h 242173"/>
                <a:gd name="csX20" fmla="*/ 242173 w 312467"/>
                <a:gd name="csY20" fmla="*/ 3858 h 242173"/>
                <a:gd name="csX21" fmla="*/ 258032 w 312467"/>
                <a:gd name="csY21" fmla="*/ 12859 h 242173"/>
                <a:gd name="csX22" fmla="*/ 271320 w 312467"/>
                <a:gd name="csY22" fmla="*/ 41148 h 242173"/>
                <a:gd name="csX23" fmla="*/ 270034 w 312467"/>
                <a:gd name="csY23" fmla="*/ 74581 h 242173"/>
                <a:gd name="csX24" fmla="*/ 277320 w 312467"/>
                <a:gd name="csY24" fmla="*/ 123873 h 242173"/>
                <a:gd name="csX25" fmla="*/ 280749 w 312467"/>
                <a:gd name="csY25" fmla="*/ 126873 h 242173"/>
                <a:gd name="csX26" fmla="*/ 301752 w 312467"/>
                <a:gd name="csY26" fmla="*/ 125587 h 242173"/>
                <a:gd name="csX27" fmla="*/ 312468 w 312467"/>
                <a:gd name="csY27" fmla="*/ 142732 h 242173"/>
                <a:gd name="csX28" fmla="*/ 291894 w 312467"/>
                <a:gd name="csY28" fmla="*/ 165021 h 242173"/>
                <a:gd name="csX29" fmla="*/ 291036 w 312467"/>
                <a:gd name="csY29" fmla="*/ 175736 h 242173"/>
                <a:gd name="csX30" fmla="*/ 298323 w 312467"/>
                <a:gd name="csY30" fmla="*/ 187309 h 242173"/>
                <a:gd name="csX31" fmla="*/ 300466 w 312467"/>
                <a:gd name="csY31" fmla="*/ 202740 h 242173"/>
                <a:gd name="csX32" fmla="*/ 293179 w 312467"/>
                <a:gd name="csY32" fmla="*/ 215598 h 242173"/>
                <a:gd name="csX33" fmla="*/ 274320 w 312467"/>
                <a:gd name="csY33" fmla="*/ 229743 h 242173"/>
                <a:gd name="csX34" fmla="*/ 252031 w 312467"/>
                <a:gd name="csY34" fmla="*/ 229314 h 242173"/>
                <a:gd name="csX35" fmla="*/ 236172 w 312467"/>
                <a:gd name="csY35" fmla="*/ 242173 h 242173"/>
                <a:gd name="csX36" fmla="*/ 219456 w 312467"/>
                <a:gd name="csY36" fmla="*/ 240887 h 242173"/>
                <a:gd name="csX37" fmla="*/ 212598 w 312467"/>
                <a:gd name="csY37" fmla="*/ 235744 h 242173"/>
                <a:gd name="csX38" fmla="*/ 203597 w 312467"/>
                <a:gd name="csY38" fmla="*/ 211741 h 242173"/>
                <a:gd name="csX39" fmla="*/ 156019 w 312467"/>
                <a:gd name="csY39" fmla="*/ 212169 h 242173"/>
                <a:gd name="csX40" fmla="*/ 138446 w 312467"/>
                <a:gd name="csY40" fmla="*/ 221170 h 242173"/>
                <a:gd name="csX41" fmla="*/ 115300 w 312467"/>
                <a:gd name="csY41" fmla="*/ 222028 h 242173"/>
                <a:gd name="csX42" fmla="*/ 92583 w 312467"/>
                <a:gd name="csY42" fmla="*/ 216456 h 242173"/>
                <a:gd name="csX43" fmla="*/ 77153 w 312467"/>
                <a:gd name="csY43" fmla="*/ 202311 h 242173"/>
                <a:gd name="csX44" fmla="*/ 63008 w 312467"/>
                <a:gd name="csY44" fmla="*/ 199311 h 242173"/>
                <a:gd name="csX45" fmla="*/ 60008 w 312467"/>
                <a:gd name="csY45" fmla="*/ 195024 h 2421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312467" h="242173">
                  <a:moveTo>
                    <a:pt x="60008" y="195024"/>
                  </a:moveTo>
                  <a:lnTo>
                    <a:pt x="39434" y="187738"/>
                  </a:lnTo>
                  <a:lnTo>
                    <a:pt x="39434" y="181737"/>
                  </a:lnTo>
                  <a:lnTo>
                    <a:pt x="38148" y="165878"/>
                  </a:lnTo>
                  <a:lnTo>
                    <a:pt x="42005" y="151305"/>
                  </a:lnTo>
                  <a:lnTo>
                    <a:pt x="35147" y="138874"/>
                  </a:lnTo>
                  <a:lnTo>
                    <a:pt x="18431" y="147876"/>
                  </a:lnTo>
                  <a:lnTo>
                    <a:pt x="0" y="143161"/>
                  </a:lnTo>
                  <a:lnTo>
                    <a:pt x="18431" y="99441"/>
                  </a:lnTo>
                  <a:lnTo>
                    <a:pt x="38148" y="83153"/>
                  </a:lnTo>
                  <a:lnTo>
                    <a:pt x="42005" y="79296"/>
                  </a:lnTo>
                  <a:lnTo>
                    <a:pt x="63436" y="91726"/>
                  </a:lnTo>
                  <a:lnTo>
                    <a:pt x="84011" y="87011"/>
                  </a:lnTo>
                  <a:lnTo>
                    <a:pt x="105013" y="39433"/>
                  </a:lnTo>
                  <a:lnTo>
                    <a:pt x="132016" y="28718"/>
                  </a:lnTo>
                  <a:lnTo>
                    <a:pt x="153448" y="30004"/>
                  </a:lnTo>
                  <a:lnTo>
                    <a:pt x="192453" y="0"/>
                  </a:lnTo>
                  <a:lnTo>
                    <a:pt x="223314" y="3429"/>
                  </a:lnTo>
                  <a:lnTo>
                    <a:pt x="228029" y="9001"/>
                  </a:lnTo>
                  <a:lnTo>
                    <a:pt x="234029" y="3000"/>
                  </a:lnTo>
                  <a:lnTo>
                    <a:pt x="242173" y="3858"/>
                  </a:lnTo>
                  <a:lnTo>
                    <a:pt x="258032" y="12859"/>
                  </a:lnTo>
                  <a:lnTo>
                    <a:pt x="271320" y="41148"/>
                  </a:lnTo>
                  <a:lnTo>
                    <a:pt x="270034" y="74581"/>
                  </a:lnTo>
                  <a:lnTo>
                    <a:pt x="277320" y="123873"/>
                  </a:lnTo>
                  <a:lnTo>
                    <a:pt x="280749" y="126873"/>
                  </a:lnTo>
                  <a:lnTo>
                    <a:pt x="301752" y="125587"/>
                  </a:lnTo>
                  <a:lnTo>
                    <a:pt x="312468" y="142732"/>
                  </a:lnTo>
                  <a:lnTo>
                    <a:pt x="291894" y="165021"/>
                  </a:lnTo>
                  <a:lnTo>
                    <a:pt x="291036" y="175736"/>
                  </a:lnTo>
                  <a:lnTo>
                    <a:pt x="298323" y="187309"/>
                  </a:lnTo>
                  <a:lnTo>
                    <a:pt x="300466" y="202740"/>
                  </a:lnTo>
                  <a:lnTo>
                    <a:pt x="293179" y="215598"/>
                  </a:lnTo>
                  <a:lnTo>
                    <a:pt x="274320" y="229743"/>
                  </a:lnTo>
                  <a:lnTo>
                    <a:pt x="252031" y="229314"/>
                  </a:lnTo>
                  <a:lnTo>
                    <a:pt x="236172" y="242173"/>
                  </a:lnTo>
                  <a:lnTo>
                    <a:pt x="219456" y="240887"/>
                  </a:lnTo>
                  <a:lnTo>
                    <a:pt x="212598" y="235744"/>
                  </a:lnTo>
                  <a:lnTo>
                    <a:pt x="203597" y="211741"/>
                  </a:lnTo>
                  <a:lnTo>
                    <a:pt x="156019" y="212169"/>
                  </a:lnTo>
                  <a:lnTo>
                    <a:pt x="138446" y="221170"/>
                  </a:lnTo>
                  <a:lnTo>
                    <a:pt x="115300" y="222028"/>
                  </a:lnTo>
                  <a:lnTo>
                    <a:pt x="92583" y="216456"/>
                  </a:lnTo>
                  <a:lnTo>
                    <a:pt x="77153" y="202311"/>
                  </a:lnTo>
                  <a:lnTo>
                    <a:pt x="63008" y="199311"/>
                  </a:lnTo>
                  <a:lnTo>
                    <a:pt x="60008" y="195024"/>
                  </a:lnTo>
                  <a:close/>
                </a:path>
              </a:pathLst>
            </a:custGeom>
            <a:gradFill>
              <a:gsLst>
                <a:gs pos="0">
                  <a:srgbClr val="66D3FF"/>
                </a:gs>
                <a:gs pos="50000">
                  <a:srgbClr val="79DEFF"/>
                </a:gs>
                <a:gs pos="100000">
                  <a:srgbClr val="8DEAFF"/>
                </a:gs>
              </a:gsLst>
              <a:lin ang="2700000" scaled="1"/>
            </a:gradFill>
            <a:ln w="16038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F747ED8-9163-F053-22E8-A65B3A972642}"/>
                </a:ext>
              </a:extLst>
            </p:cNvPr>
            <p:cNvSpPr txBox="1"/>
            <p:nvPr/>
          </p:nvSpPr>
          <p:spPr>
            <a:xfrm>
              <a:off x="4523545" y="1891831"/>
              <a:ext cx="508473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Seoul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5E89CCD0-9404-B70E-4503-E3CB7377D640}"/>
                </a:ext>
              </a:extLst>
            </p:cNvPr>
            <p:cNvSpPr txBox="1"/>
            <p:nvPr/>
          </p:nvSpPr>
          <p:spPr>
            <a:xfrm>
              <a:off x="3246075" y="1690907"/>
              <a:ext cx="700833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Incheon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DA1EE17-2F31-DEE3-4AD9-6A5A38A85F6F}"/>
                </a:ext>
              </a:extLst>
            </p:cNvPr>
            <p:cNvSpPr txBox="1"/>
            <p:nvPr/>
          </p:nvSpPr>
          <p:spPr>
            <a:xfrm>
              <a:off x="4495094" y="2241323"/>
              <a:ext cx="781497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 dirty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Gyeonggi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BABD9546-0DB3-0685-4A18-3F79A502DDB5}"/>
                </a:ext>
              </a:extLst>
            </p:cNvPr>
            <p:cNvSpPr txBox="1"/>
            <p:nvPr/>
          </p:nvSpPr>
          <p:spPr>
            <a:xfrm>
              <a:off x="3752454" y="3175939"/>
              <a:ext cx="1122654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spc="0" baseline="0" dirty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South Chungcheong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F32D99E-149F-F514-3368-61EB2F679AD4}"/>
                </a:ext>
              </a:extLst>
            </p:cNvPr>
            <p:cNvSpPr txBox="1"/>
            <p:nvPr/>
          </p:nvSpPr>
          <p:spPr>
            <a:xfrm>
              <a:off x="4716899" y="3068839"/>
              <a:ext cx="575799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Sejong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6EB620F8-78D7-E4F0-F92F-886DB2A114C1}"/>
                </a:ext>
              </a:extLst>
            </p:cNvPr>
            <p:cNvSpPr txBox="1"/>
            <p:nvPr/>
          </p:nvSpPr>
          <p:spPr>
            <a:xfrm>
              <a:off x="4869899" y="3399733"/>
              <a:ext cx="668773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Daejeon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B1AA7B6B-F85A-AAAD-4D37-F0F2AED246B2}"/>
                </a:ext>
              </a:extLst>
            </p:cNvPr>
            <p:cNvSpPr txBox="1"/>
            <p:nvPr/>
          </p:nvSpPr>
          <p:spPr>
            <a:xfrm>
              <a:off x="4448133" y="3996686"/>
              <a:ext cx="958917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North Jeolla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C00E1E3-82FE-984F-001D-8237096B7199}"/>
                </a:ext>
              </a:extLst>
            </p:cNvPr>
            <p:cNvSpPr txBox="1"/>
            <p:nvPr/>
          </p:nvSpPr>
          <p:spPr>
            <a:xfrm>
              <a:off x="4339856" y="4774031"/>
              <a:ext cx="70243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spc="0" baseline="0" dirty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Gwangju</a:t>
              </a: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4CEF212-CCCF-8357-7643-92B460589B5C}"/>
                </a:ext>
              </a:extLst>
            </p:cNvPr>
            <p:cNvSpPr txBox="1"/>
            <p:nvPr/>
          </p:nvSpPr>
          <p:spPr>
            <a:xfrm>
              <a:off x="4083076" y="5105332"/>
              <a:ext cx="958917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 dirty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South Jeolla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029C4B6F-A45D-EAFD-0567-9CFC2C5B2554}"/>
                </a:ext>
              </a:extLst>
            </p:cNvPr>
            <p:cNvSpPr txBox="1"/>
            <p:nvPr/>
          </p:nvSpPr>
          <p:spPr>
            <a:xfrm>
              <a:off x="5531363" y="1738235"/>
              <a:ext cx="795732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 dirty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Gangwon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5B6B7CB-498C-29A6-D5E0-A76B0B1E7127}"/>
                </a:ext>
              </a:extLst>
            </p:cNvPr>
            <p:cNvSpPr txBox="1"/>
            <p:nvPr/>
          </p:nvSpPr>
          <p:spPr>
            <a:xfrm>
              <a:off x="5041993" y="2511571"/>
              <a:ext cx="1095745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North Chungcheong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4EA5BC03-E6BB-647E-6B50-0C0CA839625A}"/>
                </a:ext>
              </a:extLst>
            </p:cNvPr>
            <p:cNvSpPr txBox="1"/>
            <p:nvPr/>
          </p:nvSpPr>
          <p:spPr>
            <a:xfrm>
              <a:off x="5753622" y="3149260"/>
              <a:ext cx="113364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spc="0" baseline="0" noProof="1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North Gyeongsang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B12DB583-19F4-3E5C-A99E-225427371340}"/>
                </a:ext>
              </a:extLst>
            </p:cNvPr>
            <p:cNvSpPr txBox="1"/>
            <p:nvPr/>
          </p:nvSpPr>
          <p:spPr>
            <a:xfrm>
              <a:off x="6129103" y="3927463"/>
              <a:ext cx="554959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Daegu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5D74287-A6B2-955E-5B87-BA0FA1CB27DA}"/>
                </a:ext>
              </a:extLst>
            </p:cNvPr>
            <p:cNvSpPr txBox="1"/>
            <p:nvPr/>
          </p:nvSpPr>
          <p:spPr>
            <a:xfrm>
              <a:off x="6990624" y="4370616"/>
              <a:ext cx="54374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Ulsan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942B2648-7041-C238-46E4-30A584FCE826}"/>
                </a:ext>
              </a:extLst>
            </p:cNvPr>
            <p:cNvSpPr txBox="1"/>
            <p:nvPr/>
          </p:nvSpPr>
          <p:spPr>
            <a:xfrm>
              <a:off x="6777879" y="4772674"/>
              <a:ext cx="574196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Busan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8DEE1C55-2E08-4026-BC01-5CDC484E4A8A}"/>
                </a:ext>
              </a:extLst>
            </p:cNvPr>
            <p:cNvSpPr txBox="1"/>
            <p:nvPr/>
          </p:nvSpPr>
          <p:spPr>
            <a:xfrm>
              <a:off x="5210529" y="4390176"/>
              <a:ext cx="114794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spc="0" baseline="0" noProof="1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South Gyeongsang</a:t>
              </a: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58C75CA0-67C4-199E-CBE6-6F32AD17CCF9}"/>
              </a:ext>
            </a:extLst>
          </p:cNvPr>
          <p:cNvGrpSpPr/>
          <p:nvPr/>
        </p:nvGrpSpPr>
        <p:grpSpPr>
          <a:xfrm>
            <a:off x="504878" y="1554480"/>
            <a:ext cx="2386584" cy="859536"/>
            <a:chOff x="333641" y="1554480"/>
            <a:chExt cx="2386584" cy="859536"/>
          </a:xfrm>
        </p:grpSpPr>
        <p:sp>
          <p:nvSpPr>
            <p:cNvPr id="144" name="Rounded Rectangle 145">
              <a:extLst>
                <a:ext uri="{FF2B5EF4-FFF2-40B4-BE49-F238E27FC236}">
                  <a16:creationId xmlns:a16="http://schemas.microsoft.com/office/drawing/2014/main" id="{196928F7-90BE-0E18-1B6D-497978122C29}"/>
                </a:ext>
              </a:extLst>
            </p:cNvPr>
            <p:cNvSpPr/>
            <p:nvPr/>
          </p:nvSpPr>
          <p:spPr>
            <a:xfrm>
              <a:off x="333641" y="1554480"/>
              <a:ext cx="2386584" cy="859536"/>
            </a:xfrm>
            <a:prstGeom prst="roundRect">
              <a:avLst>
                <a:gd name="adj" fmla="val 13000"/>
              </a:avLst>
            </a:prstGeom>
            <a:solidFill>
              <a:srgbClr val="FFFFFF"/>
            </a:solidFill>
            <a:ln w="10160">
              <a:solidFill>
                <a:srgbClr val="DEEAF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735A34B6-F706-A1E4-A40C-47A306593CFC}"/>
                </a:ext>
              </a:extLst>
            </p:cNvPr>
            <p:cNvSpPr/>
            <p:nvPr/>
          </p:nvSpPr>
          <p:spPr>
            <a:xfrm>
              <a:off x="452513" y="1700784"/>
              <a:ext cx="521207" cy="521207"/>
            </a:xfrm>
            <a:prstGeom prst="ellipse">
              <a:avLst/>
            </a:prstGeom>
            <a:solidFill>
              <a:srgbClr val="E6F5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82DA3D5F-42E3-A0E7-9B3A-5EC42CEDE957}"/>
                </a:ext>
              </a:extLst>
            </p:cNvPr>
            <p:cNvSpPr txBox="1"/>
            <p:nvPr/>
          </p:nvSpPr>
          <p:spPr>
            <a:xfrm>
              <a:off x="1083449" y="1715915"/>
              <a:ext cx="1517904" cy="180049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050" b="1">
                  <a:solidFill>
                    <a:srgbClr val="6C7F9A"/>
                  </a:solidFill>
                </a:rPr>
                <a:t>POPULATION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70624866-360F-33F7-850E-B3C274E0E208}"/>
                </a:ext>
              </a:extLst>
            </p:cNvPr>
            <p:cNvSpPr txBox="1"/>
            <p:nvPr/>
          </p:nvSpPr>
          <p:spPr>
            <a:xfrm>
              <a:off x="1083449" y="1939998"/>
              <a:ext cx="1536192" cy="326243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2000" b="1" dirty="0">
                  <a:solidFill>
                    <a:srgbClr val="0B1F4A"/>
                  </a:solidFill>
                </a:rPr>
                <a:t>51.</a:t>
              </a:r>
              <a:r>
                <a:rPr lang="en-US" sz="2000" b="1" dirty="0">
                  <a:solidFill>
                    <a:srgbClr val="0B1F4A"/>
                  </a:solidFill>
                </a:rPr>
                <a:t>6</a:t>
              </a:r>
              <a:r>
                <a:rPr sz="2000" b="1" dirty="0">
                  <a:solidFill>
                    <a:srgbClr val="0B1F4A"/>
                  </a:solidFill>
                </a:rPr>
                <a:t>M</a:t>
              </a:r>
            </a:p>
          </p:txBody>
        </p:sp>
        <p:pic>
          <p:nvPicPr>
            <p:cNvPr id="203" name="Graphic 202" descr="Users with solid fill">
              <a:extLst>
                <a:ext uri="{FF2B5EF4-FFF2-40B4-BE49-F238E27FC236}">
                  <a16:creationId xmlns:a16="http://schemas.microsoft.com/office/drawing/2014/main" id="{654FED51-FD8C-FFCB-629B-F6AA7A526B9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30236" y="1778507"/>
              <a:ext cx="365760" cy="365760"/>
            </a:xfrm>
            <a:prstGeom prst="rect">
              <a:avLst/>
            </a:prstGeom>
          </p:spPr>
        </p:pic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C5049CE6-8C55-A5D6-093A-0EC01B31FB92}"/>
              </a:ext>
            </a:extLst>
          </p:cNvPr>
          <p:cNvGrpSpPr/>
          <p:nvPr/>
        </p:nvGrpSpPr>
        <p:grpSpPr>
          <a:xfrm>
            <a:off x="504878" y="2569464"/>
            <a:ext cx="2386584" cy="859536"/>
            <a:chOff x="333641" y="2569464"/>
            <a:chExt cx="2386584" cy="859536"/>
          </a:xfrm>
        </p:grpSpPr>
        <p:sp>
          <p:nvSpPr>
            <p:cNvPr id="152" name="Rounded Rectangle 153">
              <a:extLst>
                <a:ext uri="{FF2B5EF4-FFF2-40B4-BE49-F238E27FC236}">
                  <a16:creationId xmlns:a16="http://schemas.microsoft.com/office/drawing/2014/main" id="{BEA9FDA5-0F84-1672-6343-A62A108AA5F4}"/>
                </a:ext>
              </a:extLst>
            </p:cNvPr>
            <p:cNvSpPr/>
            <p:nvPr/>
          </p:nvSpPr>
          <p:spPr>
            <a:xfrm>
              <a:off x="333641" y="2569464"/>
              <a:ext cx="2386584" cy="859536"/>
            </a:xfrm>
            <a:prstGeom prst="roundRect">
              <a:avLst>
                <a:gd name="adj" fmla="val 13000"/>
              </a:avLst>
            </a:prstGeom>
            <a:solidFill>
              <a:srgbClr val="FFFFFF"/>
            </a:solidFill>
            <a:ln w="10160">
              <a:solidFill>
                <a:srgbClr val="DEEAF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0D0440A4-549C-1EAB-9AC3-A7DD6F398CFB}"/>
                </a:ext>
              </a:extLst>
            </p:cNvPr>
            <p:cNvSpPr/>
            <p:nvPr/>
          </p:nvSpPr>
          <p:spPr>
            <a:xfrm>
              <a:off x="452513" y="2715768"/>
              <a:ext cx="521207" cy="521207"/>
            </a:xfrm>
            <a:prstGeom prst="ellipse">
              <a:avLst/>
            </a:prstGeom>
            <a:solidFill>
              <a:srgbClr val="E4FAF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4DEB8F53-436C-5E44-2AC9-5C57C590435E}"/>
                </a:ext>
              </a:extLst>
            </p:cNvPr>
            <p:cNvSpPr txBox="1"/>
            <p:nvPr/>
          </p:nvSpPr>
          <p:spPr>
            <a:xfrm>
              <a:off x="1083449" y="2730899"/>
              <a:ext cx="1517904" cy="180049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050" b="1" dirty="0">
                  <a:solidFill>
                    <a:srgbClr val="6C7F9A"/>
                  </a:solidFill>
                </a:rPr>
                <a:t>LAND AREA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1345EB4E-444C-4EAA-662B-72D6D8B3B369}"/>
                </a:ext>
              </a:extLst>
            </p:cNvPr>
            <p:cNvSpPr txBox="1"/>
            <p:nvPr/>
          </p:nvSpPr>
          <p:spPr>
            <a:xfrm>
              <a:off x="1083449" y="2985760"/>
              <a:ext cx="1536192" cy="264688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600" b="1">
                  <a:solidFill>
                    <a:srgbClr val="0B1F4A"/>
                  </a:solidFill>
                </a:rPr>
                <a:t>100,363 km²</a:t>
              </a:r>
            </a:p>
          </p:txBody>
        </p:sp>
        <p:pic>
          <p:nvPicPr>
            <p:cNvPr id="204" name="Graphic 203" descr="Marker with solid fill">
              <a:extLst>
                <a:ext uri="{FF2B5EF4-FFF2-40B4-BE49-F238E27FC236}">
                  <a16:creationId xmlns:a16="http://schemas.microsoft.com/office/drawing/2014/main" id="{35C39B94-C42A-C558-5FEE-D4E6A3ECC86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530236" y="2793491"/>
              <a:ext cx="365760" cy="365760"/>
            </a:xfrm>
            <a:prstGeom prst="rect">
              <a:avLst/>
            </a:prstGeom>
          </p:spPr>
        </p:pic>
      </p:grp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2F500971-2ADF-A180-A1FD-CC29BBE19DE0}"/>
              </a:ext>
            </a:extLst>
          </p:cNvPr>
          <p:cNvGrpSpPr/>
          <p:nvPr/>
        </p:nvGrpSpPr>
        <p:grpSpPr>
          <a:xfrm>
            <a:off x="504878" y="3584448"/>
            <a:ext cx="2386584" cy="859536"/>
            <a:chOff x="333641" y="3584448"/>
            <a:chExt cx="2386584" cy="859536"/>
          </a:xfrm>
        </p:grpSpPr>
        <p:sp>
          <p:nvSpPr>
            <p:cNvPr id="159" name="Rounded Rectangle 160">
              <a:extLst>
                <a:ext uri="{FF2B5EF4-FFF2-40B4-BE49-F238E27FC236}">
                  <a16:creationId xmlns:a16="http://schemas.microsoft.com/office/drawing/2014/main" id="{C720CB47-DA2C-31B9-20BB-67C7DC0FDBBA}"/>
                </a:ext>
              </a:extLst>
            </p:cNvPr>
            <p:cNvSpPr/>
            <p:nvPr/>
          </p:nvSpPr>
          <p:spPr>
            <a:xfrm>
              <a:off x="333641" y="3584448"/>
              <a:ext cx="2386584" cy="859536"/>
            </a:xfrm>
            <a:prstGeom prst="roundRect">
              <a:avLst>
                <a:gd name="adj" fmla="val 13000"/>
              </a:avLst>
            </a:prstGeom>
            <a:solidFill>
              <a:srgbClr val="FFFFFF"/>
            </a:solidFill>
            <a:ln w="10160">
              <a:solidFill>
                <a:srgbClr val="DEEAF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D5469F30-012B-5CDA-F4D3-22EFD805C231}"/>
                </a:ext>
              </a:extLst>
            </p:cNvPr>
            <p:cNvSpPr/>
            <p:nvPr/>
          </p:nvSpPr>
          <p:spPr>
            <a:xfrm>
              <a:off x="452513" y="3730752"/>
              <a:ext cx="521207" cy="521207"/>
            </a:xfrm>
            <a:prstGeom prst="ellipse">
              <a:avLst/>
            </a:prstGeom>
            <a:solidFill>
              <a:srgbClr val="F1EB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F75B2E43-7F45-4636-22A5-6F4E2A3F58C6}"/>
                </a:ext>
              </a:extLst>
            </p:cNvPr>
            <p:cNvSpPr txBox="1"/>
            <p:nvPr/>
          </p:nvSpPr>
          <p:spPr>
            <a:xfrm>
              <a:off x="1083449" y="3745883"/>
              <a:ext cx="1517904" cy="180049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050" b="1" dirty="0">
                  <a:solidFill>
                    <a:srgbClr val="6C7F9A"/>
                  </a:solidFill>
                </a:rPr>
                <a:t>CAPITAL</a:t>
              </a:r>
            </a:p>
          </p:txBody>
        </p:sp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B3D276BD-842B-AE70-134C-DE35BA57A317}"/>
                </a:ext>
              </a:extLst>
            </p:cNvPr>
            <p:cNvSpPr txBox="1"/>
            <p:nvPr/>
          </p:nvSpPr>
          <p:spPr>
            <a:xfrm>
              <a:off x="1083449" y="3969966"/>
              <a:ext cx="1536192" cy="326243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2000" b="1" dirty="0">
                  <a:solidFill>
                    <a:srgbClr val="0B1F4A"/>
                  </a:solidFill>
                </a:rPr>
                <a:t>Seoul</a:t>
              </a:r>
            </a:p>
          </p:txBody>
        </p:sp>
        <p:pic>
          <p:nvPicPr>
            <p:cNvPr id="205" name="Graphic 204" descr="Court with solid fill">
              <a:extLst>
                <a:ext uri="{FF2B5EF4-FFF2-40B4-BE49-F238E27FC236}">
                  <a16:creationId xmlns:a16="http://schemas.microsoft.com/office/drawing/2014/main" id="{ADC23A82-1C6D-9934-952B-4E2E8212BD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30236" y="3799332"/>
              <a:ext cx="365760" cy="3657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62324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55DE8-7B73-A212-6EAA-6652C05A4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7B5DD-D980-2517-716B-72249D4B1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 Korea Regions Map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F076357-2527-3310-C959-185F5DC9B433}"/>
              </a:ext>
            </a:extLst>
          </p:cNvPr>
          <p:cNvGrpSpPr/>
          <p:nvPr/>
        </p:nvGrpSpPr>
        <p:grpSpPr>
          <a:xfrm>
            <a:off x="504878" y="1554480"/>
            <a:ext cx="2386584" cy="859536"/>
            <a:chOff x="333641" y="1554480"/>
            <a:chExt cx="2386584" cy="859536"/>
          </a:xfrm>
        </p:grpSpPr>
        <p:sp>
          <p:nvSpPr>
            <p:cNvPr id="6" name="Rounded Rectangle 145">
              <a:extLst>
                <a:ext uri="{FF2B5EF4-FFF2-40B4-BE49-F238E27FC236}">
                  <a16:creationId xmlns:a16="http://schemas.microsoft.com/office/drawing/2014/main" id="{A98171F9-6515-7A8A-4659-2B299CC223FF}"/>
                </a:ext>
              </a:extLst>
            </p:cNvPr>
            <p:cNvSpPr/>
            <p:nvPr/>
          </p:nvSpPr>
          <p:spPr>
            <a:xfrm>
              <a:off x="333641" y="1554480"/>
              <a:ext cx="2386584" cy="859536"/>
            </a:xfrm>
            <a:prstGeom prst="roundRect">
              <a:avLst>
                <a:gd name="adj" fmla="val 13000"/>
              </a:avLst>
            </a:prstGeom>
            <a:solidFill>
              <a:srgbClr val="FFFFFF"/>
            </a:solidFill>
            <a:ln w="10160">
              <a:solidFill>
                <a:srgbClr val="DEEAF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C6CD14D-92C8-CB2D-62EE-A1D058ACCE4F}"/>
                </a:ext>
              </a:extLst>
            </p:cNvPr>
            <p:cNvSpPr/>
            <p:nvPr/>
          </p:nvSpPr>
          <p:spPr>
            <a:xfrm>
              <a:off x="452513" y="1700784"/>
              <a:ext cx="521207" cy="521207"/>
            </a:xfrm>
            <a:prstGeom prst="ellipse">
              <a:avLst/>
            </a:prstGeom>
            <a:solidFill>
              <a:srgbClr val="E6F5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02A5B8F-F187-7C17-9A50-38AEA924F07B}"/>
                </a:ext>
              </a:extLst>
            </p:cNvPr>
            <p:cNvSpPr txBox="1"/>
            <p:nvPr/>
          </p:nvSpPr>
          <p:spPr>
            <a:xfrm>
              <a:off x="1083449" y="1715915"/>
              <a:ext cx="1517904" cy="180049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050" b="1">
                  <a:solidFill>
                    <a:srgbClr val="6C7F9A"/>
                  </a:solidFill>
                </a:rPr>
                <a:t>POPULATION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D3495EB-B540-904E-1D9F-ABD85178E3FF}"/>
                </a:ext>
              </a:extLst>
            </p:cNvPr>
            <p:cNvSpPr txBox="1"/>
            <p:nvPr/>
          </p:nvSpPr>
          <p:spPr>
            <a:xfrm>
              <a:off x="1083449" y="1939998"/>
              <a:ext cx="1536192" cy="326243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2000" b="1" dirty="0">
                  <a:solidFill>
                    <a:srgbClr val="0B1F4A"/>
                  </a:solidFill>
                </a:rPr>
                <a:t>51.</a:t>
              </a:r>
              <a:r>
                <a:rPr lang="en-US" sz="2000" b="1" dirty="0">
                  <a:solidFill>
                    <a:srgbClr val="0B1F4A"/>
                  </a:solidFill>
                </a:rPr>
                <a:t>6</a:t>
              </a:r>
              <a:r>
                <a:rPr sz="2000" b="1" dirty="0">
                  <a:solidFill>
                    <a:srgbClr val="0B1F4A"/>
                  </a:solidFill>
                </a:rPr>
                <a:t>M</a:t>
              </a:r>
            </a:p>
          </p:txBody>
        </p:sp>
        <p:pic>
          <p:nvPicPr>
            <p:cNvPr id="27" name="Graphic 26" descr="Users with solid fill">
              <a:extLst>
                <a:ext uri="{FF2B5EF4-FFF2-40B4-BE49-F238E27FC236}">
                  <a16:creationId xmlns:a16="http://schemas.microsoft.com/office/drawing/2014/main" id="{008FC374-078C-85D8-8E7F-A11774F393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30236" y="1778507"/>
              <a:ext cx="365760" cy="36576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DF06C5-4815-4529-7047-41F318D9B0FD}"/>
              </a:ext>
            </a:extLst>
          </p:cNvPr>
          <p:cNvGrpSpPr/>
          <p:nvPr/>
        </p:nvGrpSpPr>
        <p:grpSpPr>
          <a:xfrm>
            <a:off x="504878" y="2569464"/>
            <a:ext cx="2386584" cy="859536"/>
            <a:chOff x="333641" y="2569464"/>
            <a:chExt cx="2386584" cy="859536"/>
          </a:xfrm>
        </p:grpSpPr>
        <p:sp>
          <p:nvSpPr>
            <p:cNvPr id="29" name="Rounded Rectangle 153">
              <a:extLst>
                <a:ext uri="{FF2B5EF4-FFF2-40B4-BE49-F238E27FC236}">
                  <a16:creationId xmlns:a16="http://schemas.microsoft.com/office/drawing/2014/main" id="{B1DDA10A-C6C7-D7B3-70AF-4AB06C720A6C}"/>
                </a:ext>
              </a:extLst>
            </p:cNvPr>
            <p:cNvSpPr/>
            <p:nvPr/>
          </p:nvSpPr>
          <p:spPr>
            <a:xfrm>
              <a:off x="333641" y="2569464"/>
              <a:ext cx="2386584" cy="859536"/>
            </a:xfrm>
            <a:prstGeom prst="roundRect">
              <a:avLst>
                <a:gd name="adj" fmla="val 13000"/>
              </a:avLst>
            </a:prstGeom>
            <a:solidFill>
              <a:srgbClr val="FFFFFF"/>
            </a:solidFill>
            <a:ln w="10160">
              <a:solidFill>
                <a:srgbClr val="DEEAF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768F7F9-B79D-D11C-496B-3B88F99CE570}"/>
                </a:ext>
              </a:extLst>
            </p:cNvPr>
            <p:cNvSpPr/>
            <p:nvPr/>
          </p:nvSpPr>
          <p:spPr>
            <a:xfrm>
              <a:off x="452513" y="2715768"/>
              <a:ext cx="521207" cy="521207"/>
            </a:xfrm>
            <a:prstGeom prst="ellipse">
              <a:avLst/>
            </a:prstGeom>
            <a:solidFill>
              <a:srgbClr val="E4FAF5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AFF4F4D-FC28-B8E1-F8A0-86840F441D69}"/>
                </a:ext>
              </a:extLst>
            </p:cNvPr>
            <p:cNvSpPr txBox="1"/>
            <p:nvPr/>
          </p:nvSpPr>
          <p:spPr>
            <a:xfrm>
              <a:off x="1083449" y="2730899"/>
              <a:ext cx="1517904" cy="180049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050" b="1" dirty="0">
                  <a:solidFill>
                    <a:srgbClr val="6C7F9A"/>
                  </a:solidFill>
                </a:rPr>
                <a:t>LAND AREA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AF62290-0EE6-7272-CB63-BB64F2C5F718}"/>
                </a:ext>
              </a:extLst>
            </p:cNvPr>
            <p:cNvSpPr txBox="1"/>
            <p:nvPr/>
          </p:nvSpPr>
          <p:spPr>
            <a:xfrm>
              <a:off x="1083449" y="2985760"/>
              <a:ext cx="1536192" cy="264688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600" b="1">
                  <a:solidFill>
                    <a:srgbClr val="0B1F4A"/>
                  </a:solidFill>
                </a:rPr>
                <a:t>100,363 km²</a:t>
              </a:r>
            </a:p>
          </p:txBody>
        </p:sp>
        <p:pic>
          <p:nvPicPr>
            <p:cNvPr id="33" name="Graphic 32" descr="Marker with solid fill">
              <a:extLst>
                <a:ext uri="{FF2B5EF4-FFF2-40B4-BE49-F238E27FC236}">
                  <a16:creationId xmlns:a16="http://schemas.microsoft.com/office/drawing/2014/main" id="{625EE4BB-7B41-1D61-AD38-C5544F5789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530236" y="2793491"/>
              <a:ext cx="365760" cy="36576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BFFC3FF-F04F-997F-F600-50C918DEE06D}"/>
              </a:ext>
            </a:extLst>
          </p:cNvPr>
          <p:cNvGrpSpPr/>
          <p:nvPr/>
        </p:nvGrpSpPr>
        <p:grpSpPr>
          <a:xfrm>
            <a:off x="504878" y="3584448"/>
            <a:ext cx="2386584" cy="859536"/>
            <a:chOff x="333641" y="3584448"/>
            <a:chExt cx="2386584" cy="859536"/>
          </a:xfrm>
        </p:grpSpPr>
        <p:sp>
          <p:nvSpPr>
            <p:cNvPr id="35" name="Rounded Rectangle 160">
              <a:extLst>
                <a:ext uri="{FF2B5EF4-FFF2-40B4-BE49-F238E27FC236}">
                  <a16:creationId xmlns:a16="http://schemas.microsoft.com/office/drawing/2014/main" id="{6221EC46-3DA8-1622-2D24-11F295A6F0E2}"/>
                </a:ext>
              </a:extLst>
            </p:cNvPr>
            <p:cNvSpPr/>
            <p:nvPr/>
          </p:nvSpPr>
          <p:spPr>
            <a:xfrm>
              <a:off x="333641" y="3584448"/>
              <a:ext cx="2386584" cy="859536"/>
            </a:xfrm>
            <a:prstGeom prst="roundRect">
              <a:avLst>
                <a:gd name="adj" fmla="val 13000"/>
              </a:avLst>
            </a:prstGeom>
            <a:solidFill>
              <a:srgbClr val="FFFFFF"/>
            </a:solidFill>
            <a:ln w="10160">
              <a:solidFill>
                <a:srgbClr val="DEEAF4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4BA3D80-785E-806B-B102-40A291696C34}"/>
                </a:ext>
              </a:extLst>
            </p:cNvPr>
            <p:cNvSpPr/>
            <p:nvPr/>
          </p:nvSpPr>
          <p:spPr>
            <a:xfrm>
              <a:off x="452513" y="3730752"/>
              <a:ext cx="521207" cy="521207"/>
            </a:xfrm>
            <a:prstGeom prst="ellipse">
              <a:avLst/>
            </a:prstGeom>
            <a:solidFill>
              <a:srgbClr val="F1EB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8CA46D5-2A0F-5F43-7269-2DF5C049E825}"/>
                </a:ext>
              </a:extLst>
            </p:cNvPr>
            <p:cNvSpPr txBox="1"/>
            <p:nvPr/>
          </p:nvSpPr>
          <p:spPr>
            <a:xfrm>
              <a:off x="1083449" y="3745883"/>
              <a:ext cx="1517904" cy="180049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1050" b="1" dirty="0">
                  <a:solidFill>
                    <a:srgbClr val="6C7F9A"/>
                  </a:solidFill>
                </a:rPr>
                <a:t>CAPITAL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4AF88FA-6DD1-4DE8-291A-6B5F2696C8C8}"/>
                </a:ext>
              </a:extLst>
            </p:cNvPr>
            <p:cNvSpPr txBox="1"/>
            <p:nvPr/>
          </p:nvSpPr>
          <p:spPr>
            <a:xfrm>
              <a:off x="1083449" y="3969966"/>
              <a:ext cx="1536192" cy="326243"/>
            </a:xfrm>
            <a:prstGeom prst="rect">
              <a:avLst/>
            </a:prstGeom>
            <a:noFill/>
          </p:spPr>
          <p:txBody>
            <a:bodyPr wrap="square" lIns="9144" tIns="9144" rIns="9144" bIns="9144" anchor="ctr">
              <a:spAutoFit/>
            </a:bodyPr>
            <a:lstStyle/>
            <a:p>
              <a:pPr algn="l"/>
              <a:r>
                <a:rPr sz="2000" b="1" dirty="0">
                  <a:solidFill>
                    <a:srgbClr val="0B1F4A"/>
                  </a:solidFill>
                </a:rPr>
                <a:t>Seoul</a:t>
              </a:r>
            </a:p>
          </p:txBody>
        </p:sp>
        <p:pic>
          <p:nvPicPr>
            <p:cNvPr id="39" name="Graphic 38" descr="Court with solid fill">
              <a:extLst>
                <a:ext uri="{FF2B5EF4-FFF2-40B4-BE49-F238E27FC236}">
                  <a16:creationId xmlns:a16="http://schemas.microsoft.com/office/drawing/2014/main" id="{6B8B34BC-316E-5236-7A31-2CAE9EF4F04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530236" y="3799332"/>
              <a:ext cx="365760" cy="365760"/>
            </a:xfrm>
            <a:prstGeom prst="rect">
              <a:avLst/>
            </a:prstGeom>
          </p:spPr>
        </p:pic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FBAC2035-5DD1-1B41-B931-D72EE5EBE53F}"/>
              </a:ext>
            </a:extLst>
          </p:cNvPr>
          <p:cNvGrpSpPr/>
          <p:nvPr/>
        </p:nvGrpSpPr>
        <p:grpSpPr>
          <a:xfrm>
            <a:off x="3616630" y="742378"/>
            <a:ext cx="5684627" cy="5618833"/>
            <a:chOff x="2725947" y="742378"/>
            <a:chExt cx="5684627" cy="5618833"/>
          </a:xfrm>
        </p:grpSpPr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3887DA8B-1252-A028-9C2C-23D4E61FD030}"/>
                </a:ext>
              </a:extLst>
            </p:cNvPr>
            <p:cNvSpPr/>
            <p:nvPr/>
          </p:nvSpPr>
          <p:spPr>
            <a:xfrm>
              <a:off x="4649245" y="742378"/>
              <a:ext cx="2271220" cy="1921194"/>
            </a:xfrm>
            <a:custGeom>
              <a:avLst/>
              <a:gdLst>
                <a:gd name="csX0" fmla="*/ 1791224 w 1849517"/>
                <a:gd name="csY0" fmla="*/ 1462040 h 1564481"/>
                <a:gd name="csX1" fmla="*/ 1775794 w 1849517"/>
                <a:gd name="csY1" fmla="*/ 1481328 h 1564481"/>
                <a:gd name="csX2" fmla="*/ 1765935 w 1849517"/>
                <a:gd name="csY2" fmla="*/ 1492901 h 1564481"/>
                <a:gd name="csX3" fmla="*/ 1762935 w 1849517"/>
                <a:gd name="csY3" fmla="*/ 1510046 h 1564481"/>
                <a:gd name="csX4" fmla="*/ 1766364 w 1849517"/>
                <a:gd name="csY4" fmla="*/ 1545622 h 1564481"/>
                <a:gd name="csX5" fmla="*/ 1758649 w 1849517"/>
                <a:gd name="csY5" fmla="*/ 1554194 h 1564481"/>
                <a:gd name="csX6" fmla="*/ 1743647 w 1849517"/>
                <a:gd name="csY6" fmla="*/ 1550337 h 1564481"/>
                <a:gd name="csX7" fmla="*/ 1711071 w 1849517"/>
                <a:gd name="csY7" fmla="*/ 1546908 h 1564481"/>
                <a:gd name="csX8" fmla="*/ 1699070 w 1849517"/>
                <a:gd name="csY8" fmla="*/ 1535763 h 1564481"/>
                <a:gd name="csX9" fmla="*/ 1675495 w 1849517"/>
                <a:gd name="csY9" fmla="*/ 1517761 h 1564481"/>
                <a:gd name="csX10" fmla="*/ 1665208 w 1849517"/>
                <a:gd name="csY10" fmla="*/ 1513046 h 1564481"/>
                <a:gd name="csX11" fmla="*/ 1655350 w 1849517"/>
                <a:gd name="csY11" fmla="*/ 1516475 h 1564481"/>
                <a:gd name="csX12" fmla="*/ 1630918 w 1849517"/>
                <a:gd name="csY12" fmla="*/ 1550337 h 1564481"/>
                <a:gd name="csX13" fmla="*/ 1597914 w 1849517"/>
                <a:gd name="csY13" fmla="*/ 1537478 h 1564481"/>
                <a:gd name="csX14" fmla="*/ 1551623 w 1849517"/>
                <a:gd name="csY14" fmla="*/ 1535335 h 1564481"/>
                <a:gd name="csX15" fmla="*/ 1532335 w 1849517"/>
                <a:gd name="csY15" fmla="*/ 1522476 h 1564481"/>
                <a:gd name="csX16" fmla="*/ 1523333 w 1849517"/>
                <a:gd name="csY16" fmla="*/ 1522047 h 1564481"/>
                <a:gd name="csX17" fmla="*/ 1518619 w 1849517"/>
                <a:gd name="csY17" fmla="*/ 1526762 h 1564481"/>
                <a:gd name="csX18" fmla="*/ 1520762 w 1849517"/>
                <a:gd name="csY18" fmla="*/ 1536192 h 1564481"/>
                <a:gd name="csX19" fmla="*/ 1517333 w 1849517"/>
                <a:gd name="csY19" fmla="*/ 1540907 h 1564481"/>
                <a:gd name="csX20" fmla="*/ 1482614 w 1849517"/>
                <a:gd name="csY20" fmla="*/ 1539192 h 1564481"/>
                <a:gd name="csX21" fmla="*/ 1436322 w 1849517"/>
                <a:gd name="csY21" fmla="*/ 1513046 h 1564481"/>
                <a:gd name="csX22" fmla="*/ 1388316 w 1849517"/>
                <a:gd name="csY22" fmla="*/ 1499330 h 1564481"/>
                <a:gd name="csX23" fmla="*/ 1382316 w 1849517"/>
                <a:gd name="csY23" fmla="*/ 1503188 h 1564481"/>
                <a:gd name="csX24" fmla="*/ 1400747 w 1849517"/>
                <a:gd name="csY24" fmla="*/ 1531477 h 1564481"/>
                <a:gd name="csX25" fmla="*/ 1400747 w 1849517"/>
                <a:gd name="csY25" fmla="*/ 1544764 h 1564481"/>
                <a:gd name="csX26" fmla="*/ 1375029 w 1849517"/>
                <a:gd name="csY26" fmla="*/ 1548194 h 1564481"/>
                <a:gd name="csX27" fmla="*/ 1372886 w 1849517"/>
                <a:gd name="csY27" fmla="*/ 1558052 h 1564481"/>
                <a:gd name="csX28" fmla="*/ 1366885 w 1849517"/>
                <a:gd name="csY28" fmla="*/ 1564481 h 1564481"/>
                <a:gd name="csX29" fmla="*/ 1351455 w 1849517"/>
                <a:gd name="csY29" fmla="*/ 1563624 h 1564481"/>
                <a:gd name="csX30" fmla="*/ 1329595 w 1849517"/>
                <a:gd name="csY30" fmla="*/ 1551194 h 1564481"/>
                <a:gd name="csX31" fmla="*/ 1300020 w 1849517"/>
                <a:gd name="csY31" fmla="*/ 1559338 h 1564481"/>
                <a:gd name="csX32" fmla="*/ 1294876 w 1849517"/>
                <a:gd name="csY32" fmla="*/ 1557623 h 1564481"/>
                <a:gd name="csX33" fmla="*/ 1286304 w 1849517"/>
                <a:gd name="csY33" fmla="*/ 1537907 h 1564481"/>
                <a:gd name="csX34" fmla="*/ 1270016 w 1849517"/>
                <a:gd name="csY34" fmla="*/ 1531906 h 1564481"/>
                <a:gd name="csX35" fmla="*/ 1234011 w 1849517"/>
                <a:gd name="csY35" fmla="*/ 1528906 h 1564481"/>
                <a:gd name="csX36" fmla="*/ 1219010 w 1849517"/>
                <a:gd name="csY36" fmla="*/ 1508331 h 1564481"/>
                <a:gd name="csX37" fmla="*/ 1207008 w 1849517"/>
                <a:gd name="csY37" fmla="*/ 1501902 h 1564481"/>
                <a:gd name="csX38" fmla="*/ 1174433 w 1849517"/>
                <a:gd name="csY38" fmla="*/ 1498473 h 1564481"/>
                <a:gd name="csX39" fmla="*/ 1162431 w 1849517"/>
                <a:gd name="csY39" fmla="*/ 1507046 h 1564481"/>
                <a:gd name="csX40" fmla="*/ 1122569 w 1849517"/>
                <a:gd name="csY40" fmla="*/ 1512189 h 1564481"/>
                <a:gd name="csX41" fmla="*/ 1100709 w 1849517"/>
                <a:gd name="csY41" fmla="*/ 1492901 h 1564481"/>
                <a:gd name="csX42" fmla="*/ 1090422 w 1849517"/>
                <a:gd name="csY42" fmla="*/ 1462040 h 1564481"/>
                <a:gd name="csX43" fmla="*/ 1046702 w 1849517"/>
                <a:gd name="csY43" fmla="*/ 1465040 h 1564481"/>
                <a:gd name="csX44" fmla="*/ 1025700 w 1849517"/>
                <a:gd name="csY44" fmla="*/ 1479185 h 1564481"/>
                <a:gd name="csX45" fmla="*/ 1011555 w 1849517"/>
                <a:gd name="csY45" fmla="*/ 1476184 h 1564481"/>
                <a:gd name="csX46" fmla="*/ 996125 w 1849517"/>
                <a:gd name="csY46" fmla="*/ 1461611 h 1564481"/>
                <a:gd name="csX47" fmla="*/ 994410 w 1849517"/>
                <a:gd name="csY47" fmla="*/ 1455182 h 1564481"/>
                <a:gd name="csX48" fmla="*/ 1041987 w 1849517"/>
                <a:gd name="csY48" fmla="*/ 1414891 h 1564481"/>
                <a:gd name="csX49" fmla="*/ 1032986 w 1849517"/>
                <a:gd name="csY49" fmla="*/ 1399461 h 1564481"/>
                <a:gd name="csX50" fmla="*/ 1015413 w 1849517"/>
                <a:gd name="csY50" fmla="*/ 1405890 h 1564481"/>
                <a:gd name="csX51" fmla="*/ 997410 w 1849517"/>
                <a:gd name="csY51" fmla="*/ 1405890 h 1564481"/>
                <a:gd name="csX52" fmla="*/ 955405 w 1849517"/>
                <a:gd name="csY52" fmla="*/ 1380601 h 1564481"/>
                <a:gd name="csX53" fmla="*/ 929259 w 1849517"/>
                <a:gd name="csY53" fmla="*/ 1378030 h 1564481"/>
                <a:gd name="csX54" fmla="*/ 909971 w 1849517"/>
                <a:gd name="csY54" fmla="*/ 1392603 h 1564481"/>
                <a:gd name="csX55" fmla="*/ 879538 w 1849517"/>
                <a:gd name="csY55" fmla="*/ 1396460 h 1564481"/>
                <a:gd name="csX56" fmla="*/ 864537 w 1849517"/>
                <a:gd name="csY56" fmla="*/ 1419177 h 1564481"/>
                <a:gd name="csX57" fmla="*/ 857679 w 1849517"/>
                <a:gd name="csY57" fmla="*/ 1423464 h 1564481"/>
                <a:gd name="csX58" fmla="*/ 816102 w 1849517"/>
                <a:gd name="csY58" fmla="*/ 1426464 h 1564481"/>
                <a:gd name="csX59" fmla="*/ 810101 w 1849517"/>
                <a:gd name="csY59" fmla="*/ 1423464 h 1564481"/>
                <a:gd name="csX60" fmla="*/ 808387 w 1849517"/>
                <a:gd name="csY60" fmla="*/ 1399461 h 1564481"/>
                <a:gd name="csX61" fmla="*/ 799814 w 1849517"/>
                <a:gd name="csY61" fmla="*/ 1381030 h 1564481"/>
                <a:gd name="csX62" fmla="*/ 765953 w 1849517"/>
                <a:gd name="csY62" fmla="*/ 1369028 h 1564481"/>
                <a:gd name="csX63" fmla="*/ 748379 w 1849517"/>
                <a:gd name="csY63" fmla="*/ 1375458 h 1564481"/>
                <a:gd name="csX64" fmla="*/ 725233 w 1849517"/>
                <a:gd name="csY64" fmla="*/ 1391745 h 1564481"/>
                <a:gd name="csX65" fmla="*/ 742378 w 1849517"/>
                <a:gd name="csY65" fmla="*/ 1428179 h 1564481"/>
                <a:gd name="csX66" fmla="*/ 733377 w 1849517"/>
                <a:gd name="csY66" fmla="*/ 1455611 h 1564481"/>
                <a:gd name="csX67" fmla="*/ 693515 w 1849517"/>
                <a:gd name="csY67" fmla="*/ 1458611 h 1564481"/>
                <a:gd name="csX68" fmla="*/ 681942 w 1849517"/>
                <a:gd name="csY68" fmla="*/ 1464612 h 1564481"/>
                <a:gd name="csX69" fmla="*/ 647652 w 1849517"/>
                <a:gd name="csY69" fmla="*/ 1465469 h 1564481"/>
                <a:gd name="csX70" fmla="*/ 636937 w 1849517"/>
                <a:gd name="csY70" fmla="*/ 1456896 h 1564481"/>
                <a:gd name="csX71" fmla="*/ 613791 w 1849517"/>
                <a:gd name="csY71" fmla="*/ 1371171 h 1564481"/>
                <a:gd name="csX72" fmla="*/ 618935 w 1849517"/>
                <a:gd name="csY72" fmla="*/ 1367742 h 1564481"/>
                <a:gd name="csX73" fmla="*/ 621506 w 1849517"/>
                <a:gd name="csY73" fmla="*/ 1358741 h 1564481"/>
                <a:gd name="csX74" fmla="*/ 616791 w 1849517"/>
                <a:gd name="csY74" fmla="*/ 1275588 h 1564481"/>
                <a:gd name="csX75" fmla="*/ 629650 w 1849517"/>
                <a:gd name="csY75" fmla="*/ 1250728 h 1564481"/>
                <a:gd name="csX76" fmla="*/ 638223 w 1849517"/>
                <a:gd name="csY76" fmla="*/ 1202722 h 1564481"/>
                <a:gd name="csX77" fmla="*/ 636508 w 1849517"/>
                <a:gd name="csY77" fmla="*/ 1170575 h 1564481"/>
                <a:gd name="csX78" fmla="*/ 615506 w 1849517"/>
                <a:gd name="csY78" fmla="*/ 1151287 h 1564481"/>
                <a:gd name="csX79" fmla="*/ 612077 w 1849517"/>
                <a:gd name="csY79" fmla="*/ 1138428 h 1564481"/>
                <a:gd name="csX80" fmla="*/ 651510 w 1849517"/>
                <a:gd name="csY80" fmla="*/ 1090422 h 1564481"/>
                <a:gd name="csX81" fmla="*/ 652796 w 1849517"/>
                <a:gd name="csY81" fmla="*/ 1077992 h 1564481"/>
                <a:gd name="csX82" fmla="*/ 644652 w 1849517"/>
                <a:gd name="csY82" fmla="*/ 1063847 h 1564481"/>
                <a:gd name="csX83" fmla="*/ 609505 w 1849517"/>
                <a:gd name="csY83" fmla="*/ 1066848 h 1564481"/>
                <a:gd name="csX84" fmla="*/ 589360 w 1849517"/>
                <a:gd name="csY84" fmla="*/ 1051417 h 1564481"/>
                <a:gd name="csX85" fmla="*/ 567500 w 1849517"/>
                <a:gd name="csY85" fmla="*/ 1047988 h 1564481"/>
                <a:gd name="csX86" fmla="*/ 535353 w 1849517"/>
                <a:gd name="csY86" fmla="*/ 1024414 h 1564481"/>
                <a:gd name="csX87" fmla="*/ 486918 w 1849517"/>
                <a:gd name="csY87" fmla="*/ 998268 h 1564481"/>
                <a:gd name="csX88" fmla="*/ 466773 w 1849517"/>
                <a:gd name="csY88" fmla="*/ 996982 h 1564481"/>
                <a:gd name="csX89" fmla="*/ 456486 w 1849517"/>
                <a:gd name="csY89" fmla="*/ 1003840 h 1564481"/>
                <a:gd name="csX90" fmla="*/ 439769 w 1849517"/>
                <a:gd name="csY90" fmla="*/ 995696 h 1564481"/>
                <a:gd name="csX91" fmla="*/ 430339 w 1849517"/>
                <a:gd name="csY91" fmla="*/ 982837 h 1564481"/>
                <a:gd name="csX92" fmla="*/ 437198 w 1849517"/>
                <a:gd name="csY92" fmla="*/ 969550 h 1564481"/>
                <a:gd name="csX93" fmla="*/ 436340 w 1849517"/>
                <a:gd name="csY93" fmla="*/ 931402 h 1564481"/>
                <a:gd name="csX94" fmla="*/ 433768 w 1849517"/>
                <a:gd name="csY94" fmla="*/ 926259 h 1564481"/>
                <a:gd name="csX95" fmla="*/ 417052 w 1849517"/>
                <a:gd name="csY95" fmla="*/ 926687 h 1564481"/>
                <a:gd name="csX96" fmla="*/ 412337 w 1849517"/>
                <a:gd name="csY96" fmla="*/ 920258 h 1564481"/>
                <a:gd name="csX97" fmla="*/ 429911 w 1849517"/>
                <a:gd name="csY97" fmla="*/ 890683 h 1564481"/>
                <a:gd name="csX98" fmla="*/ 424339 w 1849517"/>
                <a:gd name="csY98" fmla="*/ 847392 h 1564481"/>
                <a:gd name="csX99" fmla="*/ 428196 w 1849517"/>
                <a:gd name="csY99" fmla="*/ 808815 h 1564481"/>
                <a:gd name="csX100" fmla="*/ 456486 w 1849517"/>
                <a:gd name="csY100" fmla="*/ 793814 h 1564481"/>
                <a:gd name="csX101" fmla="*/ 481346 w 1849517"/>
                <a:gd name="csY101" fmla="*/ 765953 h 1564481"/>
                <a:gd name="csX102" fmla="*/ 486061 w 1849517"/>
                <a:gd name="csY102" fmla="*/ 750094 h 1564481"/>
                <a:gd name="csX103" fmla="*/ 485632 w 1849517"/>
                <a:gd name="csY103" fmla="*/ 697802 h 1564481"/>
                <a:gd name="csX104" fmla="*/ 478774 w 1849517"/>
                <a:gd name="csY104" fmla="*/ 694801 h 1564481"/>
                <a:gd name="csX105" fmla="*/ 455628 w 1849517"/>
                <a:gd name="csY105" fmla="*/ 698659 h 1564481"/>
                <a:gd name="csX106" fmla="*/ 450485 w 1849517"/>
                <a:gd name="csY106" fmla="*/ 694801 h 1564481"/>
                <a:gd name="csX107" fmla="*/ 445770 w 1849517"/>
                <a:gd name="csY107" fmla="*/ 663083 h 1564481"/>
                <a:gd name="csX108" fmla="*/ 441055 w 1849517"/>
                <a:gd name="csY108" fmla="*/ 655368 h 1564481"/>
                <a:gd name="csX109" fmla="*/ 400765 w 1849517"/>
                <a:gd name="csY109" fmla="*/ 653225 h 1564481"/>
                <a:gd name="csX110" fmla="*/ 393906 w 1849517"/>
                <a:gd name="csY110" fmla="*/ 649795 h 1564481"/>
                <a:gd name="csX111" fmla="*/ 378476 w 1849517"/>
                <a:gd name="csY111" fmla="*/ 607362 h 1564481"/>
                <a:gd name="csX112" fmla="*/ 367760 w 1849517"/>
                <a:gd name="csY112" fmla="*/ 533638 h 1564481"/>
                <a:gd name="csX113" fmla="*/ 363045 w 1849517"/>
                <a:gd name="csY113" fmla="*/ 531495 h 1564481"/>
                <a:gd name="csX114" fmla="*/ 355330 w 1849517"/>
                <a:gd name="csY114" fmla="*/ 546497 h 1564481"/>
                <a:gd name="csX115" fmla="*/ 345900 w 1849517"/>
                <a:gd name="csY115" fmla="*/ 552498 h 1564481"/>
                <a:gd name="csX116" fmla="*/ 338185 w 1849517"/>
                <a:gd name="csY116" fmla="*/ 551212 h 1564481"/>
                <a:gd name="csX117" fmla="*/ 320612 w 1849517"/>
                <a:gd name="csY117" fmla="*/ 534067 h 1564481"/>
                <a:gd name="csX118" fmla="*/ 314182 w 1849517"/>
                <a:gd name="csY118" fmla="*/ 533210 h 1564481"/>
                <a:gd name="csX119" fmla="*/ 307753 w 1849517"/>
                <a:gd name="csY119" fmla="*/ 537496 h 1564481"/>
                <a:gd name="csX120" fmla="*/ 297894 w 1849517"/>
                <a:gd name="csY120" fmla="*/ 555498 h 1564481"/>
                <a:gd name="csX121" fmla="*/ 289322 w 1849517"/>
                <a:gd name="csY121" fmla="*/ 560213 h 1564481"/>
                <a:gd name="csX122" fmla="*/ 283750 w 1849517"/>
                <a:gd name="csY122" fmla="*/ 554641 h 1564481"/>
                <a:gd name="csX123" fmla="*/ 282464 w 1849517"/>
                <a:gd name="csY123" fmla="*/ 538353 h 1564481"/>
                <a:gd name="csX124" fmla="*/ 259318 w 1849517"/>
                <a:gd name="csY124" fmla="*/ 531495 h 1564481"/>
                <a:gd name="csX125" fmla="*/ 240459 w 1849517"/>
                <a:gd name="csY125" fmla="*/ 544782 h 1564481"/>
                <a:gd name="csX126" fmla="*/ 229743 w 1849517"/>
                <a:gd name="csY126" fmla="*/ 547354 h 1564481"/>
                <a:gd name="csX127" fmla="*/ 225028 w 1849517"/>
                <a:gd name="csY127" fmla="*/ 543925 h 1564481"/>
                <a:gd name="csX128" fmla="*/ 220313 w 1849517"/>
                <a:gd name="csY128" fmla="*/ 528066 h 1564481"/>
                <a:gd name="csX129" fmla="*/ 251603 w 1849517"/>
                <a:gd name="csY129" fmla="*/ 476202 h 1564481"/>
                <a:gd name="csX130" fmla="*/ 240030 w 1849517"/>
                <a:gd name="csY130" fmla="*/ 469773 h 1564481"/>
                <a:gd name="csX131" fmla="*/ 234029 w 1849517"/>
                <a:gd name="csY131" fmla="*/ 470630 h 1564481"/>
                <a:gd name="csX132" fmla="*/ 188166 w 1849517"/>
                <a:gd name="csY132" fmla="*/ 513921 h 1564481"/>
                <a:gd name="csX133" fmla="*/ 155591 w 1849517"/>
                <a:gd name="csY133" fmla="*/ 528495 h 1564481"/>
                <a:gd name="csX134" fmla="*/ 141446 w 1849517"/>
                <a:gd name="csY134" fmla="*/ 529352 h 1564481"/>
                <a:gd name="csX135" fmla="*/ 103727 w 1849517"/>
                <a:gd name="csY135" fmla="*/ 523780 h 1564481"/>
                <a:gd name="csX136" fmla="*/ 89583 w 1849517"/>
                <a:gd name="csY136" fmla="*/ 520351 h 1564481"/>
                <a:gd name="csX137" fmla="*/ 79724 w 1849517"/>
                <a:gd name="csY137" fmla="*/ 510492 h 1564481"/>
                <a:gd name="csX138" fmla="*/ 81867 w 1849517"/>
                <a:gd name="csY138" fmla="*/ 504492 h 1564481"/>
                <a:gd name="csX139" fmla="*/ 95155 w 1849517"/>
                <a:gd name="csY139" fmla="*/ 496776 h 1564481"/>
                <a:gd name="csX140" fmla="*/ 99441 w 1849517"/>
                <a:gd name="csY140" fmla="*/ 491633 h 1564481"/>
                <a:gd name="csX141" fmla="*/ 83153 w 1849517"/>
                <a:gd name="csY141" fmla="*/ 484346 h 1564481"/>
                <a:gd name="csX142" fmla="*/ 85296 w 1849517"/>
                <a:gd name="csY142" fmla="*/ 477060 h 1564481"/>
                <a:gd name="csX143" fmla="*/ 86154 w 1849517"/>
                <a:gd name="csY143" fmla="*/ 450485 h 1564481"/>
                <a:gd name="csX144" fmla="*/ 81439 w 1849517"/>
                <a:gd name="csY144" fmla="*/ 447485 h 1564481"/>
                <a:gd name="csX145" fmla="*/ 68151 w 1849517"/>
                <a:gd name="csY145" fmla="*/ 450056 h 1564481"/>
                <a:gd name="csX146" fmla="*/ 40291 w 1849517"/>
                <a:gd name="csY146" fmla="*/ 453485 h 1564481"/>
                <a:gd name="csX147" fmla="*/ 22717 w 1849517"/>
                <a:gd name="csY147" fmla="*/ 449199 h 1564481"/>
                <a:gd name="csX148" fmla="*/ 15431 w 1849517"/>
                <a:gd name="csY148" fmla="*/ 431625 h 1564481"/>
                <a:gd name="csX149" fmla="*/ 7715 w 1849517"/>
                <a:gd name="csY149" fmla="*/ 417481 h 1564481"/>
                <a:gd name="csX150" fmla="*/ 0 w 1849517"/>
                <a:gd name="csY150" fmla="*/ 404193 h 1564481"/>
                <a:gd name="csX151" fmla="*/ 1714 w 1849517"/>
                <a:gd name="csY151" fmla="*/ 398193 h 1564481"/>
                <a:gd name="csX152" fmla="*/ 21003 w 1849517"/>
                <a:gd name="csY152" fmla="*/ 377619 h 1564481"/>
                <a:gd name="csX153" fmla="*/ 24860 w 1849517"/>
                <a:gd name="csY153" fmla="*/ 368189 h 1564481"/>
                <a:gd name="csX154" fmla="*/ 82296 w 1849517"/>
                <a:gd name="csY154" fmla="*/ 328327 h 1564481"/>
                <a:gd name="csX155" fmla="*/ 89154 w 1849517"/>
                <a:gd name="csY155" fmla="*/ 319754 h 1564481"/>
                <a:gd name="csX156" fmla="*/ 119586 w 1849517"/>
                <a:gd name="csY156" fmla="*/ 300466 h 1564481"/>
                <a:gd name="csX157" fmla="*/ 141875 w 1849517"/>
                <a:gd name="csY157" fmla="*/ 306038 h 1564481"/>
                <a:gd name="csX158" fmla="*/ 171879 w 1849517"/>
                <a:gd name="csY158" fmla="*/ 295751 h 1564481"/>
                <a:gd name="csX159" fmla="*/ 196310 w 1849517"/>
                <a:gd name="csY159" fmla="*/ 281178 h 1564481"/>
                <a:gd name="csX160" fmla="*/ 224171 w 1849517"/>
                <a:gd name="csY160" fmla="*/ 285464 h 1564481"/>
                <a:gd name="csX161" fmla="*/ 237030 w 1849517"/>
                <a:gd name="csY161" fmla="*/ 295323 h 1564481"/>
                <a:gd name="csX162" fmla="*/ 249460 w 1849517"/>
                <a:gd name="csY162" fmla="*/ 291894 h 1564481"/>
                <a:gd name="csX163" fmla="*/ 263176 w 1849517"/>
                <a:gd name="csY163" fmla="*/ 294465 h 1564481"/>
                <a:gd name="csX164" fmla="*/ 272606 w 1849517"/>
                <a:gd name="csY164" fmla="*/ 286750 h 1564481"/>
                <a:gd name="csX165" fmla="*/ 289322 w 1849517"/>
                <a:gd name="csY165" fmla="*/ 286750 h 1564481"/>
                <a:gd name="csX166" fmla="*/ 304752 w 1849517"/>
                <a:gd name="csY166" fmla="*/ 278606 h 1564481"/>
                <a:gd name="csX167" fmla="*/ 321469 w 1849517"/>
                <a:gd name="csY167" fmla="*/ 277749 h 1564481"/>
                <a:gd name="csX168" fmla="*/ 347615 w 1849517"/>
                <a:gd name="csY168" fmla="*/ 293180 h 1564481"/>
                <a:gd name="csX169" fmla="*/ 360474 w 1849517"/>
                <a:gd name="csY169" fmla="*/ 291894 h 1564481"/>
                <a:gd name="csX170" fmla="*/ 396907 w 1849517"/>
                <a:gd name="csY170" fmla="*/ 310325 h 1564481"/>
                <a:gd name="csX171" fmla="*/ 440198 w 1849517"/>
                <a:gd name="csY171" fmla="*/ 284178 h 1564481"/>
                <a:gd name="csX172" fmla="*/ 463772 w 1849517"/>
                <a:gd name="csY172" fmla="*/ 275606 h 1564481"/>
                <a:gd name="csX173" fmla="*/ 475774 w 1849517"/>
                <a:gd name="csY173" fmla="*/ 278178 h 1564481"/>
                <a:gd name="csX174" fmla="*/ 485203 w 1849517"/>
                <a:gd name="csY174" fmla="*/ 287179 h 1564481"/>
                <a:gd name="csX175" fmla="*/ 516064 w 1849517"/>
                <a:gd name="csY175" fmla="*/ 284178 h 1564481"/>
                <a:gd name="csX176" fmla="*/ 537496 w 1849517"/>
                <a:gd name="csY176" fmla="*/ 289322 h 1564481"/>
                <a:gd name="csX177" fmla="*/ 553783 w 1849517"/>
                <a:gd name="csY177" fmla="*/ 278606 h 1564481"/>
                <a:gd name="csX178" fmla="*/ 600932 w 1849517"/>
                <a:gd name="csY178" fmla="*/ 280749 h 1564481"/>
                <a:gd name="csX179" fmla="*/ 621506 w 1849517"/>
                <a:gd name="csY179" fmla="*/ 269605 h 1564481"/>
                <a:gd name="csX180" fmla="*/ 651510 w 1849517"/>
                <a:gd name="csY180" fmla="*/ 306896 h 1564481"/>
                <a:gd name="csX181" fmla="*/ 683657 w 1849517"/>
                <a:gd name="csY181" fmla="*/ 297894 h 1564481"/>
                <a:gd name="csX182" fmla="*/ 700802 w 1849517"/>
                <a:gd name="csY182" fmla="*/ 279464 h 1564481"/>
                <a:gd name="csX183" fmla="*/ 751808 w 1849517"/>
                <a:gd name="csY183" fmla="*/ 294037 h 1564481"/>
                <a:gd name="csX184" fmla="*/ 766382 w 1849517"/>
                <a:gd name="csY184" fmla="*/ 290608 h 1564481"/>
                <a:gd name="csX185" fmla="*/ 819102 w 1849517"/>
                <a:gd name="csY185" fmla="*/ 302181 h 1564481"/>
                <a:gd name="csX186" fmla="*/ 843105 w 1849517"/>
                <a:gd name="csY186" fmla="*/ 297894 h 1564481"/>
                <a:gd name="csX187" fmla="*/ 867537 w 1849517"/>
                <a:gd name="csY187" fmla="*/ 278178 h 1564481"/>
                <a:gd name="csX188" fmla="*/ 894540 w 1849517"/>
                <a:gd name="csY188" fmla="*/ 275606 h 1564481"/>
                <a:gd name="csX189" fmla="*/ 918115 w 1849517"/>
                <a:gd name="csY189" fmla="*/ 251174 h 1564481"/>
                <a:gd name="csX190" fmla="*/ 949405 w 1849517"/>
                <a:gd name="csY190" fmla="*/ 231029 h 1564481"/>
                <a:gd name="csX191" fmla="*/ 960120 w 1849517"/>
                <a:gd name="csY191" fmla="*/ 213884 h 1564481"/>
                <a:gd name="csX192" fmla="*/ 1004697 w 1849517"/>
                <a:gd name="csY192" fmla="*/ 174022 h 1564481"/>
                <a:gd name="csX193" fmla="*/ 1021842 w 1849517"/>
                <a:gd name="csY193" fmla="*/ 136303 h 1564481"/>
                <a:gd name="csX194" fmla="*/ 1020128 w 1849517"/>
                <a:gd name="csY194" fmla="*/ 124730 h 1564481"/>
                <a:gd name="csX195" fmla="*/ 1028271 w 1849517"/>
                <a:gd name="csY195" fmla="*/ 99012 h 1564481"/>
                <a:gd name="csX196" fmla="*/ 1023128 w 1849517"/>
                <a:gd name="csY196" fmla="*/ 25289 h 1564481"/>
                <a:gd name="csX197" fmla="*/ 1056989 w 1849517"/>
                <a:gd name="csY197" fmla="*/ 0 h 1564481"/>
                <a:gd name="csX198" fmla="*/ 1067705 w 1849517"/>
                <a:gd name="csY198" fmla="*/ 21860 h 1564481"/>
                <a:gd name="csX199" fmla="*/ 1081421 w 1849517"/>
                <a:gd name="csY199" fmla="*/ 37719 h 1564481"/>
                <a:gd name="csX200" fmla="*/ 1084850 w 1849517"/>
                <a:gd name="csY200" fmla="*/ 36862 h 1564481"/>
                <a:gd name="csX201" fmla="*/ 1086993 w 1849517"/>
                <a:gd name="csY201" fmla="*/ 45006 h 1564481"/>
                <a:gd name="csX202" fmla="*/ 1091708 w 1849517"/>
                <a:gd name="csY202" fmla="*/ 43720 h 1564481"/>
                <a:gd name="csX203" fmla="*/ 1093422 w 1849517"/>
                <a:gd name="csY203" fmla="*/ 54864 h 1564481"/>
                <a:gd name="csX204" fmla="*/ 1097709 w 1849517"/>
                <a:gd name="csY204" fmla="*/ 54007 h 1564481"/>
                <a:gd name="csX205" fmla="*/ 1097709 w 1849517"/>
                <a:gd name="csY205" fmla="*/ 63437 h 1564481"/>
                <a:gd name="csX206" fmla="*/ 1093851 w 1849517"/>
                <a:gd name="csY206" fmla="*/ 68151 h 1564481"/>
                <a:gd name="csX207" fmla="*/ 1102423 w 1849517"/>
                <a:gd name="csY207" fmla="*/ 85725 h 1564481"/>
                <a:gd name="csX208" fmla="*/ 1107996 w 1849517"/>
                <a:gd name="csY208" fmla="*/ 85296 h 1564481"/>
                <a:gd name="csX209" fmla="*/ 1102852 w 1849517"/>
                <a:gd name="csY209" fmla="*/ 90011 h 1564481"/>
                <a:gd name="csX210" fmla="*/ 1106281 w 1849517"/>
                <a:gd name="csY210" fmla="*/ 95155 h 1564481"/>
                <a:gd name="csX211" fmla="*/ 1103710 w 1849517"/>
                <a:gd name="csY211" fmla="*/ 97298 h 1564481"/>
                <a:gd name="csX212" fmla="*/ 1107567 w 1849517"/>
                <a:gd name="csY212" fmla="*/ 97298 h 1564481"/>
                <a:gd name="csX213" fmla="*/ 1106710 w 1849517"/>
                <a:gd name="csY213" fmla="*/ 104156 h 1564481"/>
                <a:gd name="csX214" fmla="*/ 1112711 w 1849517"/>
                <a:gd name="csY214" fmla="*/ 104156 h 1564481"/>
                <a:gd name="csX215" fmla="*/ 1112282 w 1849517"/>
                <a:gd name="csY215" fmla="*/ 108871 h 1564481"/>
                <a:gd name="csX216" fmla="*/ 1108853 w 1849517"/>
                <a:gd name="csY216" fmla="*/ 108442 h 1564481"/>
                <a:gd name="csX217" fmla="*/ 1112711 w 1849517"/>
                <a:gd name="csY217" fmla="*/ 111871 h 1564481"/>
                <a:gd name="csX218" fmla="*/ 1111853 w 1849517"/>
                <a:gd name="csY218" fmla="*/ 117443 h 1564481"/>
                <a:gd name="csX219" fmla="*/ 1119997 w 1849517"/>
                <a:gd name="csY219" fmla="*/ 120872 h 1564481"/>
                <a:gd name="csX220" fmla="*/ 1118711 w 1849517"/>
                <a:gd name="csY220" fmla="*/ 130302 h 1564481"/>
                <a:gd name="csX221" fmla="*/ 1128141 w 1849517"/>
                <a:gd name="csY221" fmla="*/ 135874 h 1564481"/>
                <a:gd name="csX222" fmla="*/ 1142286 w 1849517"/>
                <a:gd name="csY222" fmla="*/ 156877 h 1564481"/>
                <a:gd name="csX223" fmla="*/ 1138857 w 1849517"/>
                <a:gd name="csY223" fmla="*/ 161592 h 1564481"/>
                <a:gd name="csX224" fmla="*/ 1133285 w 1849517"/>
                <a:gd name="csY224" fmla="*/ 161163 h 1564481"/>
                <a:gd name="csX225" fmla="*/ 1131570 w 1849517"/>
                <a:gd name="csY225" fmla="*/ 170164 h 1564481"/>
                <a:gd name="csX226" fmla="*/ 1149144 w 1849517"/>
                <a:gd name="csY226" fmla="*/ 200597 h 1564481"/>
                <a:gd name="csX227" fmla="*/ 1146143 w 1849517"/>
                <a:gd name="csY227" fmla="*/ 207026 h 1564481"/>
                <a:gd name="csX228" fmla="*/ 1152144 w 1849517"/>
                <a:gd name="csY228" fmla="*/ 205311 h 1564481"/>
                <a:gd name="csX229" fmla="*/ 1177433 w 1849517"/>
                <a:gd name="csY229" fmla="*/ 232743 h 1564481"/>
                <a:gd name="csX230" fmla="*/ 1178719 w 1849517"/>
                <a:gd name="csY230" fmla="*/ 237458 h 1564481"/>
                <a:gd name="csX231" fmla="*/ 1172718 w 1849517"/>
                <a:gd name="csY231" fmla="*/ 243459 h 1564481"/>
                <a:gd name="csX232" fmla="*/ 1178719 w 1849517"/>
                <a:gd name="csY232" fmla="*/ 260604 h 1564481"/>
                <a:gd name="csX233" fmla="*/ 1192006 w 1849517"/>
                <a:gd name="csY233" fmla="*/ 276463 h 1564481"/>
                <a:gd name="csX234" fmla="*/ 1189006 w 1849517"/>
                <a:gd name="csY234" fmla="*/ 283321 h 1564481"/>
                <a:gd name="csX235" fmla="*/ 1207865 w 1849517"/>
                <a:gd name="csY235" fmla="*/ 299609 h 1564481"/>
                <a:gd name="csX236" fmla="*/ 1203150 w 1849517"/>
                <a:gd name="csY236" fmla="*/ 303038 h 1564481"/>
                <a:gd name="csX237" fmla="*/ 1208294 w 1849517"/>
                <a:gd name="csY237" fmla="*/ 307324 h 1564481"/>
                <a:gd name="csX238" fmla="*/ 1204865 w 1849517"/>
                <a:gd name="csY238" fmla="*/ 310753 h 1564481"/>
                <a:gd name="csX239" fmla="*/ 1206151 w 1849517"/>
                <a:gd name="csY239" fmla="*/ 317183 h 1564481"/>
                <a:gd name="csX240" fmla="*/ 1210437 w 1849517"/>
                <a:gd name="csY240" fmla="*/ 321897 h 1564481"/>
                <a:gd name="csX241" fmla="*/ 1209580 w 1849517"/>
                <a:gd name="csY241" fmla="*/ 326612 h 1564481"/>
                <a:gd name="csX242" fmla="*/ 1214295 w 1849517"/>
                <a:gd name="csY242" fmla="*/ 328755 h 1564481"/>
                <a:gd name="csX243" fmla="*/ 1213437 w 1849517"/>
                <a:gd name="csY243" fmla="*/ 340328 h 1564481"/>
                <a:gd name="csX244" fmla="*/ 1222867 w 1849517"/>
                <a:gd name="csY244" fmla="*/ 355759 h 1564481"/>
                <a:gd name="csX245" fmla="*/ 1214723 w 1849517"/>
                <a:gd name="csY245" fmla="*/ 362617 h 1564481"/>
                <a:gd name="csX246" fmla="*/ 1221581 w 1849517"/>
                <a:gd name="csY246" fmla="*/ 363045 h 1564481"/>
                <a:gd name="csX247" fmla="*/ 1224153 w 1849517"/>
                <a:gd name="csY247" fmla="*/ 357473 h 1564481"/>
                <a:gd name="csX248" fmla="*/ 1240012 w 1849517"/>
                <a:gd name="csY248" fmla="*/ 375475 h 1564481"/>
                <a:gd name="csX249" fmla="*/ 1243441 w 1849517"/>
                <a:gd name="csY249" fmla="*/ 385763 h 1564481"/>
                <a:gd name="csX250" fmla="*/ 1248156 w 1849517"/>
                <a:gd name="csY250" fmla="*/ 387477 h 1564481"/>
                <a:gd name="csX251" fmla="*/ 1248585 w 1849517"/>
                <a:gd name="csY251" fmla="*/ 396050 h 1564481"/>
                <a:gd name="csX252" fmla="*/ 1247299 w 1849517"/>
                <a:gd name="csY252" fmla="*/ 390477 h 1564481"/>
                <a:gd name="csX253" fmla="*/ 1242584 w 1849517"/>
                <a:gd name="csY253" fmla="*/ 390906 h 1564481"/>
                <a:gd name="csX254" fmla="*/ 1242584 w 1849517"/>
                <a:gd name="csY254" fmla="*/ 400336 h 1564481"/>
                <a:gd name="csX255" fmla="*/ 1258443 w 1849517"/>
                <a:gd name="csY255" fmla="*/ 418767 h 1564481"/>
                <a:gd name="csX256" fmla="*/ 1251156 w 1849517"/>
                <a:gd name="csY256" fmla="*/ 426910 h 1564481"/>
                <a:gd name="csX257" fmla="*/ 1256728 w 1849517"/>
                <a:gd name="csY257" fmla="*/ 445341 h 1564481"/>
                <a:gd name="csX258" fmla="*/ 1253300 w 1849517"/>
                <a:gd name="csY258" fmla="*/ 448342 h 1564481"/>
                <a:gd name="csX259" fmla="*/ 1264872 w 1849517"/>
                <a:gd name="csY259" fmla="*/ 469344 h 1564481"/>
                <a:gd name="csX260" fmla="*/ 1274302 w 1849517"/>
                <a:gd name="csY260" fmla="*/ 475345 h 1564481"/>
                <a:gd name="csX261" fmla="*/ 1273445 w 1849517"/>
                <a:gd name="csY261" fmla="*/ 482632 h 1564481"/>
                <a:gd name="csX262" fmla="*/ 1280303 w 1849517"/>
                <a:gd name="csY262" fmla="*/ 489918 h 1564481"/>
                <a:gd name="csX263" fmla="*/ 1279874 w 1849517"/>
                <a:gd name="csY263" fmla="*/ 509635 h 1564481"/>
                <a:gd name="csX264" fmla="*/ 1273445 w 1849517"/>
                <a:gd name="csY264" fmla="*/ 518208 h 1564481"/>
                <a:gd name="csX265" fmla="*/ 1280732 w 1849517"/>
                <a:gd name="csY265" fmla="*/ 511778 h 1564481"/>
                <a:gd name="csX266" fmla="*/ 1280303 w 1849517"/>
                <a:gd name="csY266" fmla="*/ 499348 h 1564481"/>
                <a:gd name="csX267" fmla="*/ 1285018 w 1849517"/>
                <a:gd name="csY267" fmla="*/ 494633 h 1564481"/>
                <a:gd name="csX268" fmla="*/ 1309878 w 1849517"/>
                <a:gd name="csY268" fmla="*/ 518208 h 1564481"/>
                <a:gd name="csX269" fmla="*/ 1304306 w 1849517"/>
                <a:gd name="csY269" fmla="*/ 518208 h 1564481"/>
                <a:gd name="csX270" fmla="*/ 1308163 w 1849517"/>
                <a:gd name="csY270" fmla="*/ 522065 h 1564481"/>
                <a:gd name="csX271" fmla="*/ 1307735 w 1849517"/>
                <a:gd name="csY271" fmla="*/ 532352 h 1564481"/>
                <a:gd name="csX272" fmla="*/ 1317593 w 1849517"/>
                <a:gd name="csY272" fmla="*/ 546068 h 1564481"/>
                <a:gd name="csX273" fmla="*/ 1338596 w 1849517"/>
                <a:gd name="csY273" fmla="*/ 568357 h 1564481"/>
                <a:gd name="csX274" fmla="*/ 1354026 w 1849517"/>
                <a:gd name="csY274" fmla="*/ 573500 h 1564481"/>
                <a:gd name="csX275" fmla="*/ 1350169 w 1849517"/>
                <a:gd name="csY275" fmla="*/ 588931 h 1564481"/>
                <a:gd name="csX276" fmla="*/ 1359170 w 1849517"/>
                <a:gd name="csY276" fmla="*/ 602218 h 1564481"/>
                <a:gd name="csX277" fmla="*/ 1365171 w 1849517"/>
                <a:gd name="csY277" fmla="*/ 603504 h 1564481"/>
                <a:gd name="csX278" fmla="*/ 1366885 w 1849517"/>
                <a:gd name="csY278" fmla="*/ 609933 h 1564481"/>
                <a:gd name="csX279" fmla="*/ 1376315 w 1849517"/>
                <a:gd name="csY279" fmla="*/ 614220 h 1564481"/>
                <a:gd name="csX280" fmla="*/ 1372457 w 1849517"/>
                <a:gd name="csY280" fmla="*/ 619363 h 1564481"/>
                <a:gd name="csX281" fmla="*/ 1378030 w 1849517"/>
                <a:gd name="csY281" fmla="*/ 622364 h 1564481"/>
                <a:gd name="csX282" fmla="*/ 1374600 w 1849517"/>
                <a:gd name="csY282" fmla="*/ 625793 h 1564481"/>
                <a:gd name="csX283" fmla="*/ 1380601 w 1849517"/>
                <a:gd name="csY283" fmla="*/ 631793 h 1564481"/>
                <a:gd name="csX284" fmla="*/ 1380601 w 1849517"/>
                <a:gd name="csY284" fmla="*/ 644652 h 1564481"/>
                <a:gd name="csX285" fmla="*/ 1393888 w 1849517"/>
                <a:gd name="csY285" fmla="*/ 645938 h 1564481"/>
                <a:gd name="csX286" fmla="*/ 1400318 w 1849517"/>
                <a:gd name="csY286" fmla="*/ 664369 h 1564481"/>
                <a:gd name="csX287" fmla="*/ 1422178 w 1849517"/>
                <a:gd name="csY287" fmla="*/ 684514 h 1564481"/>
                <a:gd name="csX288" fmla="*/ 1429036 w 1849517"/>
                <a:gd name="csY288" fmla="*/ 685371 h 1564481"/>
                <a:gd name="csX289" fmla="*/ 1432465 w 1849517"/>
                <a:gd name="csY289" fmla="*/ 694801 h 1564481"/>
                <a:gd name="csX290" fmla="*/ 1428607 w 1849517"/>
                <a:gd name="csY290" fmla="*/ 708089 h 1564481"/>
                <a:gd name="csX291" fmla="*/ 1443180 w 1849517"/>
                <a:gd name="csY291" fmla="*/ 722662 h 1564481"/>
                <a:gd name="csX292" fmla="*/ 1442323 w 1849517"/>
                <a:gd name="csY292" fmla="*/ 729091 h 1564481"/>
                <a:gd name="csX293" fmla="*/ 1465469 w 1849517"/>
                <a:gd name="csY293" fmla="*/ 748808 h 1564481"/>
                <a:gd name="csX294" fmla="*/ 1467612 w 1849517"/>
                <a:gd name="csY294" fmla="*/ 760809 h 1564481"/>
                <a:gd name="csX295" fmla="*/ 1501902 w 1849517"/>
                <a:gd name="csY295" fmla="*/ 796814 h 1564481"/>
                <a:gd name="csX296" fmla="*/ 1522476 w 1849517"/>
                <a:gd name="csY296" fmla="*/ 816102 h 1564481"/>
                <a:gd name="csX297" fmla="*/ 1523762 w 1849517"/>
                <a:gd name="csY297" fmla="*/ 814388 h 1564481"/>
                <a:gd name="csX298" fmla="*/ 1527191 w 1849517"/>
                <a:gd name="csY298" fmla="*/ 814388 h 1564481"/>
                <a:gd name="csX299" fmla="*/ 1524619 w 1849517"/>
                <a:gd name="csY299" fmla="*/ 820817 h 1564481"/>
                <a:gd name="csX300" fmla="*/ 1553766 w 1849517"/>
                <a:gd name="csY300" fmla="*/ 847392 h 1564481"/>
                <a:gd name="csX301" fmla="*/ 1577769 w 1849517"/>
                <a:gd name="csY301" fmla="*/ 882539 h 1564481"/>
                <a:gd name="csX302" fmla="*/ 1605201 w 1849517"/>
                <a:gd name="csY302" fmla="*/ 905256 h 1564481"/>
                <a:gd name="csX303" fmla="*/ 1609058 w 1849517"/>
                <a:gd name="csY303" fmla="*/ 910400 h 1564481"/>
                <a:gd name="csX304" fmla="*/ 1605629 w 1849517"/>
                <a:gd name="csY304" fmla="*/ 918543 h 1564481"/>
                <a:gd name="csX305" fmla="*/ 1608630 w 1849517"/>
                <a:gd name="csY305" fmla="*/ 925830 h 1564481"/>
                <a:gd name="csX306" fmla="*/ 1598343 w 1849517"/>
                <a:gd name="csY306" fmla="*/ 941260 h 1564481"/>
                <a:gd name="csX307" fmla="*/ 1601343 w 1849517"/>
                <a:gd name="csY307" fmla="*/ 951976 h 1564481"/>
                <a:gd name="csX308" fmla="*/ 1603915 w 1849517"/>
                <a:gd name="csY308" fmla="*/ 957120 h 1564481"/>
                <a:gd name="csX309" fmla="*/ 1608201 w 1849517"/>
                <a:gd name="csY309" fmla="*/ 956262 h 1564481"/>
                <a:gd name="csX310" fmla="*/ 1614630 w 1849517"/>
                <a:gd name="csY310" fmla="*/ 959691 h 1564481"/>
                <a:gd name="csX311" fmla="*/ 1606487 w 1849517"/>
                <a:gd name="csY311" fmla="*/ 957548 h 1564481"/>
                <a:gd name="csX312" fmla="*/ 1624917 w 1849517"/>
                <a:gd name="csY312" fmla="*/ 981551 h 1564481"/>
                <a:gd name="csX313" fmla="*/ 1649778 w 1849517"/>
                <a:gd name="csY313" fmla="*/ 999554 h 1564481"/>
                <a:gd name="csX314" fmla="*/ 1653635 w 1849517"/>
                <a:gd name="csY314" fmla="*/ 998696 h 1564481"/>
                <a:gd name="csX315" fmla="*/ 1660922 w 1849517"/>
                <a:gd name="csY315" fmla="*/ 1022699 h 1564481"/>
                <a:gd name="csX316" fmla="*/ 1658779 w 1849517"/>
                <a:gd name="csY316" fmla="*/ 1039844 h 1564481"/>
                <a:gd name="csX317" fmla="*/ 1654493 w 1849517"/>
                <a:gd name="csY317" fmla="*/ 1029557 h 1564481"/>
                <a:gd name="csX318" fmla="*/ 1653207 w 1849517"/>
                <a:gd name="csY318" fmla="*/ 1040273 h 1564481"/>
                <a:gd name="csX319" fmla="*/ 1663922 w 1849517"/>
                <a:gd name="csY319" fmla="*/ 1054418 h 1564481"/>
                <a:gd name="csX320" fmla="*/ 1661351 w 1849517"/>
                <a:gd name="csY320" fmla="*/ 1059990 h 1564481"/>
                <a:gd name="csX321" fmla="*/ 1666923 w 1849517"/>
                <a:gd name="csY321" fmla="*/ 1067705 h 1564481"/>
                <a:gd name="csX322" fmla="*/ 1681067 w 1849517"/>
                <a:gd name="csY322" fmla="*/ 1079706 h 1564481"/>
                <a:gd name="csX323" fmla="*/ 1671209 w 1849517"/>
                <a:gd name="csY323" fmla="*/ 1076277 h 1564481"/>
                <a:gd name="csX324" fmla="*/ 1672066 w 1849517"/>
                <a:gd name="csY324" fmla="*/ 1083993 h 1564481"/>
                <a:gd name="csX325" fmla="*/ 1663922 w 1849517"/>
                <a:gd name="csY325" fmla="*/ 1089565 h 1564481"/>
                <a:gd name="csX326" fmla="*/ 1678924 w 1849517"/>
                <a:gd name="csY326" fmla="*/ 1083135 h 1564481"/>
                <a:gd name="csX327" fmla="*/ 1677638 w 1849517"/>
                <a:gd name="csY327" fmla="*/ 1086993 h 1564481"/>
                <a:gd name="csX328" fmla="*/ 1684496 w 1849517"/>
                <a:gd name="csY328" fmla="*/ 1089565 h 1564481"/>
                <a:gd name="csX329" fmla="*/ 1715786 w 1849517"/>
                <a:gd name="csY329" fmla="*/ 1125569 h 1564481"/>
                <a:gd name="csX330" fmla="*/ 1719215 w 1849517"/>
                <a:gd name="csY330" fmla="*/ 1144000 h 1564481"/>
                <a:gd name="csX331" fmla="*/ 1717072 w 1849517"/>
                <a:gd name="csY331" fmla="*/ 1139714 h 1564481"/>
                <a:gd name="csX332" fmla="*/ 1714929 w 1849517"/>
                <a:gd name="csY332" fmla="*/ 1141857 h 1564481"/>
                <a:gd name="csX333" fmla="*/ 1717500 w 1849517"/>
                <a:gd name="csY333" fmla="*/ 1143143 h 1564481"/>
                <a:gd name="csX334" fmla="*/ 1718786 w 1849517"/>
                <a:gd name="csY334" fmla="*/ 1145715 h 1564481"/>
                <a:gd name="csX335" fmla="*/ 1716643 w 1849517"/>
                <a:gd name="csY335" fmla="*/ 1143572 h 1564481"/>
                <a:gd name="csX336" fmla="*/ 1708499 w 1849517"/>
                <a:gd name="csY336" fmla="*/ 1145286 h 1564481"/>
                <a:gd name="csX337" fmla="*/ 1702070 w 1849517"/>
                <a:gd name="csY337" fmla="*/ 1141857 h 1564481"/>
                <a:gd name="csX338" fmla="*/ 1702070 w 1849517"/>
                <a:gd name="csY338" fmla="*/ 1143143 h 1564481"/>
                <a:gd name="csX339" fmla="*/ 1708071 w 1849517"/>
                <a:gd name="csY339" fmla="*/ 1146572 h 1564481"/>
                <a:gd name="csX340" fmla="*/ 1717072 w 1849517"/>
                <a:gd name="csY340" fmla="*/ 1144857 h 1564481"/>
                <a:gd name="csX341" fmla="*/ 1723073 w 1849517"/>
                <a:gd name="csY341" fmla="*/ 1162860 h 1564481"/>
                <a:gd name="csX342" fmla="*/ 1751790 w 1849517"/>
                <a:gd name="csY342" fmla="*/ 1186434 h 1564481"/>
                <a:gd name="csX343" fmla="*/ 1750933 w 1849517"/>
                <a:gd name="csY343" fmla="*/ 1192863 h 1564481"/>
                <a:gd name="csX344" fmla="*/ 1753933 w 1849517"/>
                <a:gd name="csY344" fmla="*/ 1185148 h 1564481"/>
                <a:gd name="csX345" fmla="*/ 1770650 w 1849517"/>
                <a:gd name="csY345" fmla="*/ 1194149 h 1564481"/>
                <a:gd name="csX346" fmla="*/ 1765078 w 1849517"/>
                <a:gd name="csY346" fmla="*/ 1198864 h 1564481"/>
                <a:gd name="csX347" fmla="*/ 1764649 w 1849517"/>
                <a:gd name="csY347" fmla="*/ 1211294 h 1564481"/>
                <a:gd name="csX348" fmla="*/ 1777508 w 1849517"/>
                <a:gd name="csY348" fmla="*/ 1229297 h 1564481"/>
                <a:gd name="csX349" fmla="*/ 1777508 w 1849517"/>
                <a:gd name="csY349" fmla="*/ 1240870 h 1564481"/>
                <a:gd name="csX350" fmla="*/ 1780937 w 1849517"/>
                <a:gd name="csY350" fmla="*/ 1244727 h 1564481"/>
                <a:gd name="csX351" fmla="*/ 1777937 w 1849517"/>
                <a:gd name="csY351" fmla="*/ 1250299 h 1564481"/>
                <a:gd name="csX352" fmla="*/ 1794224 w 1849517"/>
                <a:gd name="csY352" fmla="*/ 1262729 h 1564481"/>
                <a:gd name="csX353" fmla="*/ 1802797 w 1849517"/>
                <a:gd name="csY353" fmla="*/ 1261443 h 1564481"/>
                <a:gd name="csX354" fmla="*/ 1804511 w 1849517"/>
                <a:gd name="csY354" fmla="*/ 1279874 h 1564481"/>
                <a:gd name="csX355" fmla="*/ 1812227 w 1849517"/>
                <a:gd name="csY355" fmla="*/ 1280303 h 1564481"/>
                <a:gd name="csX356" fmla="*/ 1813512 w 1849517"/>
                <a:gd name="csY356" fmla="*/ 1285446 h 1564481"/>
                <a:gd name="csX357" fmla="*/ 1820370 w 1849517"/>
                <a:gd name="csY357" fmla="*/ 1282017 h 1564481"/>
                <a:gd name="csX358" fmla="*/ 1820370 w 1849517"/>
                <a:gd name="csY358" fmla="*/ 1288018 h 1564481"/>
                <a:gd name="csX359" fmla="*/ 1827657 w 1849517"/>
                <a:gd name="csY359" fmla="*/ 1291447 h 1564481"/>
                <a:gd name="csX360" fmla="*/ 1825514 w 1849517"/>
                <a:gd name="csY360" fmla="*/ 1306449 h 1564481"/>
                <a:gd name="csX361" fmla="*/ 1837515 w 1849517"/>
                <a:gd name="csY361" fmla="*/ 1315450 h 1564481"/>
                <a:gd name="csX362" fmla="*/ 1837515 w 1849517"/>
                <a:gd name="csY362" fmla="*/ 1321880 h 1564481"/>
                <a:gd name="csX363" fmla="*/ 1843516 w 1849517"/>
                <a:gd name="csY363" fmla="*/ 1322308 h 1564481"/>
                <a:gd name="csX364" fmla="*/ 1844374 w 1849517"/>
                <a:gd name="csY364" fmla="*/ 1330881 h 1564481"/>
                <a:gd name="csX365" fmla="*/ 1849517 w 1849517"/>
                <a:gd name="csY365" fmla="*/ 1335167 h 1564481"/>
                <a:gd name="csX366" fmla="*/ 1840945 w 1849517"/>
                <a:gd name="csY366" fmla="*/ 1344597 h 1564481"/>
                <a:gd name="csX367" fmla="*/ 1840087 w 1849517"/>
                <a:gd name="csY367" fmla="*/ 1341168 h 1564481"/>
                <a:gd name="csX368" fmla="*/ 1837515 w 1849517"/>
                <a:gd name="csY368" fmla="*/ 1343740 h 1564481"/>
                <a:gd name="csX369" fmla="*/ 1843516 w 1849517"/>
                <a:gd name="csY369" fmla="*/ 1359599 h 1564481"/>
                <a:gd name="csX370" fmla="*/ 1837087 w 1849517"/>
                <a:gd name="csY370" fmla="*/ 1378458 h 1564481"/>
                <a:gd name="csX371" fmla="*/ 1847374 w 1849517"/>
                <a:gd name="csY371" fmla="*/ 1412748 h 1564481"/>
                <a:gd name="csX372" fmla="*/ 1832372 w 1849517"/>
                <a:gd name="csY372" fmla="*/ 1423035 h 1564481"/>
                <a:gd name="csX373" fmla="*/ 1807940 w 1849517"/>
                <a:gd name="csY373" fmla="*/ 1456039 h 1564481"/>
                <a:gd name="csX374" fmla="*/ 1791224 w 1849517"/>
                <a:gd name="csY374" fmla="*/ 1462040 h 15644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</a:cxnLst>
              <a:rect l="l" t="t" r="r" b="b"/>
              <a:pathLst>
                <a:path w="1849517" h="1564481">
                  <a:moveTo>
                    <a:pt x="1791224" y="1462040"/>
                  </a:moveTo>
                  <a:lnTo>
                    <a:pt x="1775794" y="1481328"/>
                  </a:lnTo>
                  <a:lnTo>
                    <a:pt x="1765935" y="1492901"/>
                  </a:lnTo>
                  <a:lnTo>
                    <a:pt x="1762935" y="1510046"/>
                  </a:lnTo>
                  <a:lnTo>
                    <a:pt x="1766364" y="1545622"/>
                  </a:lnTo>
                  <a:lnTo>
                    <a:pt x="1758649" y="1554194"/>
                  </a:lnTo>
                  <a:lnTo>
                    <a:pt x="1743647" y="1550337"/>
                  </a:lnTo>
                  <a:lnTo>
                    <a:pt x="1711071" y="1546908"/>
                  </a:lnTo>
                  <a:lnTo>
                    <a:pt x="1699070" y="1535763"/>
                  </a:lnTo>
                  <a:lnTo>
                    <a:pt x="1675495" y="1517761"/>
                  </a:lnTo>
                  <a:lnTo>
                    <a:pt x="1665208" y="1513046"/>
                  </a:lnTo>
                  <a:lnTo>
                    <a:pt x="1655350" y="1516475"/>
                  </a:lnTo>
                  <a:lnTo>
                    <a:pt x="1630918" y="1550337"/>
                  </a:lnTo>
                  <a:lnTo>
                    <a:pt x="1597914" y="1537478"/>
                  </a:lnTo>
                  <a:lnTo>
                    <a:pt x="1551623" y="1535335"/>
                  </a:lnTo>
                  <a:lnTo>
                    <a:pt x="1532335" y="1522476"/>
                  </a:lnTo>
                  <a:lnTo>
                    <a:pt x="1523333" y="1522047"/>
                  </a:lnTo>
                  <a:lnTo>
                    <a:pt x="1518619" y="1526762"/>
                  </a:lnTo>
                  <a:lnTo>
                    <a:pt x="1520762" y="1536192"/>
                  </a:lnTo>
                  <a:lnTo>
                    <a:pt x="1517333" y="1540907"/>
                  </a:lnTo>
                  <a:lnTo>
                    <a:pt x="1482614" y="1539192"/>
                  </a:lnTo>
                  <a:lnTo>
                    <a:pt x="1436322" y="1513046"/>
                  </a:lnTo>
                  <a:lnTo>
                    <a:pt x="1388316" y="1499330"/>
                  </a:lnTo>
                  <a:lnTo>
                    <a:pt x="1382316" y="1503188"/>
                  </a:lnTo>
                  <a:lnTo>
                    <a:pt x="1400747" y="1531477"/>
                  </a:lnTo>
                  <a:lnTo>
                    <a:pt x="1400747" y="1544764"/>
                  </a:lnTo>
                  <a:lnTo>
                    <a:pt x="1375029" y="1548194"/>
                  </a:lnTo>
                  <a:lnTo>
                    <a:pt x="1372886" y="1558052"/>
                  </a:lnTo>
                  <a:lnTo>
                    <a:pt x="1366885" y="1564481"/>
                  </a:lnTo>
                  <a:lnTo>
                    <a:pt x="1351455" y="1563624"/>
                  </a:lnTo>
                  <a:lnTo>
                    <a:pt x="1329595" y="1551194"/>
                  </a:lnTo>
                  <a:lnTo>
                    <a:pt x="1300020" y="1559338"/>
                  </a:lnTo>
                  <a:lnTo>
                    <a:pt x="1294876" y="1557623"/>
                  </a:lnTo>
                  <a:lnTo>
                    <a:pt x="1286304" y="1537907"/>
                  </a:lnTo>
                  <a:lnTo>
                    <a:pt x="1270016" y="1531906"/>
                  </a:lnTo>
                  <a:lnTo>
                    <a:pt x="1234011" y="1528906"/>
                  </a:lnTo>
                  <a:lnTo>
                    <a:pt x="1219010" y="1508331"/>
                  </a:lnTo>
                  <a:lnTo>
                    <a:pt x="1207008" y="1501902"/>
                  </a:lnTo>
                  <a:lnTo>
                    <a:pt x="1174433" y="1498473"/>
                  </a:lnTo>
                  <a:lnTo>
                    <a:pt x="1162431" y="1507046"/>
                  </a:lnTo>
                  <a:lnTo>
                    <a:pt x="1122569" y="1512189"/>
                  </a:lnTo>
                  <a:lnTo>
                    <a:pt x="1100709" y="1492901"/>
                  </a:lnTo>
                  <a:lnTo>
                    <a:pt x="1090422" y="1462040"/>
                  </a:lnTo>
                  <a:lnTo>
                    <a:pt x="1046702" y="1465040"/>
                  </a:lnTo>
                  <a:lnTo>
                    <a:pt x="1025700" y="1479185"/>
                  </a:lnTo>
                  <a:lnTo>
                    <a:pt x="1011555" y="1476184"/>
                  </a:lnTo>
                  <a:lnTo>
                    <a:pt x="996125" y="1461611"/>
                  </a:lnTo>
                  <a:lnTo>
                    <a:pt x="994410" y="1455182"/>
                  </a:lnTo>
                  <a:lnTo>
                    <a:pt x="1041987" y="1414891"/>
                  </a:lnTo>
                  <a:lnTo>
                    <a:pt x="1032986" y="1399461"/>
                  </a:lnTo>
                  <a:lnTo>
                    <a:pt x="1015413" y="1405890"/>
                  </a:lnTo>
                  <a:lnTo>
                    <a:pt x="997410" y="1405890"/>
                  </a:lnTo>
                  <a:lnTo>
                    <a:pt x="955405" y="1380601"/>
                  </a:lnTo>
                  <a:lnTo>
                    <a:pt x="929259" y="1378030"/>
                  </a:lnTo>
                  <a:lnTo>
                    <a:pt x="909971" y="1392603"/>
                  </a:lnTo>
                  <a:lnTo>
                    <a:pt x="879538" y="1396460"/>
                  </a:lnTo>
                  <a:lnTo>
                    <a:pt x="864537" y="1419177"/>
                  </a:lnTo>
                  <a:lnTo>
                    <a:pt x="857679" y="1423464"/>
                  </a:lnTo>
                  <a:lnTo>
                    <a:pt x="816102" y="1426464"/>
                  </a:lnTo>
                  <a:lnTo>
                    <a:pt x="810101" y="1423464"/>
                  </a:lnTo>
                  <a:lnTo>
                    <a:pt x="808387" y="1399461"/>
                  </a:lnTo>
                  <a:lnTo>
                    <a:pt x="799814" y="1381030"/>
                  </a:lnTo>
                  <a:lnTo>
                    <a:pt x="765953" y="1369028"/>
                  </a:lnTo>
                  <a:lnTo>
                    <a:pt x="748379" y="1375458"/>
                  </a:lnTo>
                  <a:lnTo>
                    <a:pt x="725233" y="1391745"/>
                  </a:lnTo>
                  <a:lnTo>
                    <a:pt x="742378" y="1428179"/>
                  </a:lnTo>
                  <a:lnTo>
                    <a:pt x="733377" y="1455611"/>
                  </a:lnTo>
                  <a:lnTo>
                    <a:pt x="693515" y="1458611"/>
                  </a:lnTo>
                  <a:lnTo>
                    <a:pt x="681942" y="1464612"/>
                  </a:lnTo>
                  <a:lnTo>
                    <a:pt x="647652" y="1465469"/>
                  </a:lnTo>
                  <a:lnTo>
                    <a:pt x="636937" y="1456896"/>
                  </a:lnTo>
                  <a:lnTo>
                    <a:pt x="613791" y="1371171"/>
                  </a:lnTo>
                  <a:lnTo>
                    <a:pt x="618935" y="1367742"/>
                  </a:lnTo>
                  <a:lnTo>
                    <a:pt x="621506" y="1358741"/>
                  </a:lnTo>
                  <a:lnTo>
                    <a:pt x="616791" y="1275588"/>
                  </a:lnTo>
                  <a:lnTo>
                    <a:pt x="629650" y="1250728"/>
                  </a:lnTo>
                  <a:lnTo>
                    <a:pt x="638223" y="1202722"/>
                  </a:lnTo>
                  <a:lnTo>
                    <a:pt x="636508" y="1170575"/>
                  </a:lnTo>
                  <a:lnTo>
                    <a:pt x="615506" y="1151287"/>
                  </a:lnTo>
                  <a:lnTo>
                    <a:pt x="612077" y="1138428"/>
                  </a:lnTo>
                  <a:lnTo>
                    <a:pt x="651510" y="1090422"/>
                  </a:lnTo>
                  <a:lnTo>
                    <a:pt x="652796" y="1077992"/>
                  </a:lnTo>
                  <a:lnTo>
                    <a:pt x="644652" y="1063847"/>
                  </a:lnTo>
                  <a:lnTo>
                    <a:pt x="609505" y="1066848"/>
                  </a:lnTo>
                  <a:lnTo>
                    <a:pt x="589360" y="1051417"/>
                  </a:lnTo>
                  <a:lnTo>
                    <a:pt x="567500" y="1047988"/>
                  </a:lnTo>
                  <a:lnTo>
                    <a:pt x="535353" y="1024414"/>
                  </a:lnTo>
                  <a:lnTo>
                    <a:pt x="486918" y="998268"/>
                  </a:lnTo>
                  <a:lnTo>
                    <a:pt x="466773" y="996982"/>
                  </a:lnTo>
                  <a:lnTo>
                    <a:pt x="456486" y="1003840"/>
                  </a:lnTo>
                  <a:lnTo>
                    <a:pt x="439769" y="995696"/>
                  </a:lnTo>
                  <a:lnTo>
                    <a:pt x="430339" y="982837"/>
                  </a:lnTo>
                  <a:lnTo>
                    <a:pt x="437198" y="969550"/>
                  </a:lnTo>
                  <a:lnTo>
                    <a:pt x="436340" y="931402"/>
                  </a:lnTo>
                  <a:lnTo>
                    <a:pt x="433768" y="926259"/>
                  </a:lnTo>
                  <a:lnTo>
                    <a:pt x="417052" y="926687"/>
                  </a:lnTo>
                  <a:lnTo>
                    <a:pt x="412337" y="920258"/>
                  </a:lnTo>
                  <a:lnTo>
                    <a:pt x="429911" y="890683"/>
                  </a:lnTo>
                  <a:lnTo>
                    <a:pt x="424339" y="847392"/>
                  </a:lnTo>
                  <a:lnTo>
                    <a:pt x="428196" y="808815"/>
                  </a:lnTo>
                  <a:lnTo>
                    <a:pt x="456486" y="793814"/>
                  </a:lnTo>
                  <a:lnTo>
                    <a:pt x="481346" y="765953"/>
                  </a:lnTo>
                  <a:lnTo>
                    <a:pt x="486061" y="750094"/>
                  </a:lnTo>
                  <a:lnTo>
                    <a:pt x="485632" y="697802"/>
                  </a:lnTo>
                  <a:lnTo>
                    <a:pt x="478774" y="694801"/>
                  </a:lnTo>
                  <a:lnTo>
                    <a:pt x="455628" y="698659"/>
                  </a:lnTo>
                  <a:lnTo>
                    <a:pt x="450485" y="694801"/>
                  </a:lnTo>
                  <a:lnTo>
                    <a:pt x="445770" y="663083"/>
                  </a:lnTo>
                  <a:lnTo>
                    <a:pt x="441055" y="655368"/>
                  </a:lnTo>
                  <a:lnTo>
                    <a:pt x="400765" y="653225"/>
                  </a:lnTo>
                  <a:lnTo>
                    <a:pt x="393906" y="649795"/>
                  </a:lnTo>
                  <a:lnTo>
                    <a:pt x="378476" y="607362"/>
                  </a:lnTo>
                  <a:lnTo>
                    <a:pt x="367760" y="533638"/>
                  </a:lnTo>
                  <a:lnTo>
                    <a:pt x="363045" y="531495"/>
                  </a:lnTo>
                  <a:lnTo>
                    <a:pt x="355330" y="546497"/>
                  </a:lnTo>
                  <a:lnTo>
                    <a:pt x="345900" y="552498"/>
                  </a:lnTo>
                  <a:lnTo>
                    <a:pt x="338185" y="551212"/>
                  </a:lnTo>
                  <a:lnTo>
                    <a:pt x="320612" y="534067"/>
                  </a:lnTo>
                  <a:lnTo>
                    <a:pt x="314182" y="533210"/>
                  </a:lnTo>
                  <a:lnTo>
                    <a:pt x="307753" y="537496"/>
                  </a:lnTo>
                  <a:lnTo>
                    <a:pt x="297894" y="555498"/>
                  </a:lnTo>
                  <a:lnTo>
                    <a:pt x="289322" y="560213"/>
                  </a:lnTo>
                  <a:lnTo>
                    <a:pt x="283750" y="554641"/>
                  </a:lnTo>
                  <a:lnTo>
                    <a:pt x="282464" y="538353"/>
                  </a:lnTo>
                  <a:lnTo>
                    <a:pt x="259318" y="531495"/>
                  </a:lnTo>
                  <a:lnTo>
                    <a:pt x="240459" y="544782"/>
                  </a:lnTo>
                  <a:lnTo>
                    <a:pt x="229743" y="547354"/>
                  </a:lnTo>
                  <a:lnTo>
                    <a:pt x="225028" y="543925"/>
                  </a:lnTo>
                  <a:lnTo>
                    <a:pt x="220313" y="528066"/>
                  </a:lnTo>
                  <a:lnTo>
                    <a:pt x="251603" y="476202"/>
                  </a:lnTo>
                  <a:lnTo>
                    <a:pt x="240030" y="469773"/>
                  </a:lnTo>
                  <a:lnTo>
                    <a:pt x="234029" y="470630"/>
                  </a:lnTo>
                  <a:lnTo>
                    <a:pt x="188166" y="513921"/>
                  </a:lnTo>
                  <a:lnTo>
                    <a:pt x="155591" y="528495"/>
                  </a:lnTo>
                  <a:lnTo>
                    <a:pt x="141446" y="529352"/>
                  </a:lnTo>
                  <a:lnTo>
                    <a:pt x="103727" y="523780"/>
                  </a:lnTo>
                  <a:lnTo>
                    <a:pt x="89583" y="520351"/>
                  </a:lnTo>
                  <a:lnTo>
                    <a:pt x="79724" y="510492"/>
                  </a:lnTo>
                  <a:lnTo>
                    <a:pt x="81867" y="504492"/>
                  </a:lnTo>
                  <a:lnTo>
                    <a:pt x="95155" y="496776"/>
                  </a:lnTo>
                  <a:lnTo>
                    <a:pt x="99441" y="491633"/>
                  </a:lnTo>
                  <a:lnTo>
                    <a:pt x="83153" y="484346"/>
                  </a:lnTo>
                  <a:lnTo>
                    <a:pt x="85296" y="477060"/>
                  </a:lnTo>
                  <a:lnTo>
                    <a:pt x="86154" y="450485"/>
                  </a:lnTo>
                  <a:lnTo>
                    <a:pt x="81439" y="447485"/>
                  </a:lnTo>
                  <a:lnTo>
                    <a:pt x="68151" y="450056"/>
                  </a:lnTo>
                  <a:lnTo>
                    <a:pt x="40291" y="453485"/>
                  </a:lnTo>
                  <a:lnTo>
                    <a:pt x="22717" y="449199"/>
                  </a:lnTo>
                  <a:lnTo>
                    <a:pt x="15431" y="431625"/>
                  </a:lnTo>
                  <a:lnTo>
                    <a:pt x="7715" y="417481"/>
                  </a:lnTo>
                  <a:lnTo>
                    <a:pt x="0" y="404193"/>
                  </a:lnTo>
                  <a:lnTo>
                    <a:pt x="1714" y="398193"/>
                  </a:lnTo>
                  <a:lnTo>
                    <a:pt x="21003" y="377619"/>
                  </a:lnTo>
                  <a:lnTo>
                    <a:pt x="24860" y="368189"/>
                  </a:lnTo>
                  <a:lnTo>
                    <a:pt x="82296" y="328327"/>
                  </a:lnTo>
                  <a:lnTo>
                    <a:pt x="89154" y="319754"/>
                  </a:lnTo>
                  <a:lnTo>
                    <a:pt x="119586" y="300466"/>
                  </a:lnTo>
                  <a:lnTo>
                    <a:pt x="141875" y="306038"/>
                  </a:lnTo>
                  <a:lnTo>
                    <a:pt x="171879" y="295751"/>
                  </a:lnTo>
                  <a:lnTo>
                    <a:pt x="196310" y="281178"/>
                  </a:lnTo>
                  <a:lnTo>
                    <a:pt x="224171" y="285464"/>
                  </a:lnTo>
                  <a:lnTo>
                    <a:pt x="237030" y="295323"/>
                  </a:lnTo>
                  <a:lnTo>
                    <a:pt x="249460" y="291894"/>
                  </a:lnTo>
                  <a:lnTo>
                    <a:pt x="263176" y="294465"/>
                  </a:lnTo>
                  <a:lnTo>
                    <a:pt x="272606" y="286750"/>
                  </a:lnTo>
                  <a:lnTo>
                    <a:pt x="289322" y="286750"/>
                  </a:lnTo>
                  <a:lnTo>
                    <a:pt x="304752" y="278606"/>
                  </a:lnTo>
                  <a:lnTo>
                    <a:pt x="321469" y="277749"/>
                  </a:lnTo>
                  <a:lnTo>
                    <a:pt x="347615" y="293180"/>
                  </a:lnTo>
                  <a:lnTo>
                    <a:pt x="360474" y="291894"/>
                  </a:lnTo>
                  <a:lnTo>
                    <a:pt x="396907" y="310325"/>
                  </a:lnTo>
                  <a:lnTo>
                    <a:pt x="440198" y="284178"/>
                  </a:lnTo>
                  <a:lnTo>
                    <a:pt x="463772" y="275606"/>
                  </a:lnTo>
                  <a:lnTo>
                    <a:pt x="475774" y="278178"/>
                  </a:lnTo>
                  <a:lnTo>
                    <a:pt x="485203" y="287179"/>
                  </a:lnTo>
                  <a:lnTo>
                    <a:pt x="516064" y="284178"/>
                  </a:lnTo>
                  <a:lnTo>
                    <a:pt x="537496" y="289322"/>
                  </a:lnTo>
                  <a:lnTo>
                    <a:pt x="553783" y="278606"/>
                  </a:lnTo>
                  <a:lnTo>
                    <a:pt x="600932" y="280749"/>
                  </a:lnTo>
                  <a:lnTo>
                    <a:pt x="621506" y="269605"/>
                  </a:lnTo>
                  <a:lnTo>
                    <a:pt x="651510" y="306896"/>
                  </a:lnTo>
                  <a:lnTo>
                    <a:pt x="683657" y="297894"/>
                  </a:lnTo>
                  <a:lnTo>
                    <a:pt x="700802" y="279464"/>
                  </a:lnTo>
                  <a:lnTo>
                    <a:pt x="751808" y="294037"/>
                  </a:lnTo>
                  <a:lnTo>
                    <a:pt x="766382" y="290608"/>
                  </a:lnTo>
                  <a:lnTo>
                    <a:pt x="819102" y="302181"/>
                  </a:lnTo>
                  <a:lnTo>
                    <a:pt x="843105" y="297894"/>
                  </a:lnTo>
                  <a:lnTo>
                    <a:pt x="867537" y="278178"/>
                  </a:lnTo>
                  <a:lnTo>
                    <a:pt x="894540" y="275606"/>
                  </a:lnTo>
                  <a:lnTo>
                    <a:pt x="918115" y="251174"/>
                  </a:lnTo>
                  <a:lnTo>
                    <a:pt x="949405" y="231029"/>
                  </a:lnTo>
                  <a:lnTo>
                    <a:pt x="960120" y="213884"/>
                  </a:lnTo>
                  <a:lnTo>
                    <a:pt x="1004697" y="174022"/>
                  </a:lnTo>
                  <a:lnTo>
                    <a:pt x="1021842" y="136303"/>
                  </a:lnTo>
                  <a:lnTo>
                    <a:pt x="1020128" y="124730"/>
                  </a:lnTo>
                  <a:lnTo>
                    <a:pt x="1028271" y="99012"/>
                  </a:lnTo>
                  <a:lnTo>
                    <a:pt x="1023128" y="25289"/>
                  </a:lnTo>
                  <a:lnTo>
                    <a:pt x="1056989" y="0"/>
                  </a:lnTo>
                  <a:lnTo>
                    <a:pt x="1067705" y="21860"/>
                  </a:lnTo>
                  <a:lnTo>
                    <a:pt x="1081421" y="37719"/>
                  </a:lnTo>
                  <a:lnTo>
                    <a:pt x="1084850" y="36862"/>
                  </a:lnTo>
                  <a:lnTo>
                    <a:pt x="1086993" y="45006"/>
                  </a:lnTo>
                  <a:lnTo>
                    <a:pt x="1091708" y="43720"/>
                  </a:lnTo>
                  <a:lnTo>
                    <a:pt x="1093422" y="54864"/>
                  </a:lnTo>
                  <a:lnTo>
                    <a:pt x="1097709" y="54007"/>
                  </a:lnTo>
                  <a:lnTo>
                    <a:pt x="1097709" y="63437"/>
                  </a:lnTo>
                  <a:lnTo>
                    <a:pt x="1093851" y="68151"/>
                  </a:lnTo>
                  <a:lnTo>
                    <a:pt x="1102423" y="85725"/>
                  </a:lnTo>
                  <a:lnTo>
                    <a:pt x="1107996" y="85296"/>
                  </a:lnTo>
                  <a:lnTo>
                    <a:pt x="1102852" y="90011"/>
                  </a:lnTo>
                  <a:lnTo>
                    <a:pt x="1106281" y="95155"/>
                  </a:lnTo>
                  <a:lnTo>
                    <a:pt x="1103710" y="97298"/>
                  </a:lnTo>
                  <a:lnTo>
                    <a:pt x="1107567" y="97298"/>
                  </a:lnTo>
                  <a:lnTo>
                    <a:pt x="1106710" y="104156"/>
                  </a:lnTo>
                  <a:lnTo>
                    <a:pt x="1112711" y="104156"/>
                  </a:lnTo>
                  <a:lnTo>
                    <a:pt x="1112282" y="108871"/>
                  </a:lnTo>
                  <a:lnTo>
                    <a:pt x="1108853" y="108442"/>
                  </a:lnTo>
                  <a:lnTo>
                    <a:pt x="1112711" y="111871"/>
                  </a:lnTo>
                  <a:lnTo>
                    <a:pt x="1111853" y="117443"/>
                  </a:lnTo>
                  <a:lnTo>
                    <a:pt x="1119997" y="120872"/>
                  </a:lnTo>
                  <a:lnTo>
                    <a:pt x="1118711" y="130302"/>
                  </a:lnTo>
                  <a:lnTo>
                    <a:pt x="1128141" y="135874"/>
                  </a:lnTo>
                  <a:lnTo>
                    <a:pt x="1142286" y="156877"/>
                  </a:lnTo>
                  <a:lnTo>
                    <a:pt x="1138857" y="161592"/>
                  </a:lnTo>
                  <a:lnTo>
                    <a:pt x="1133285" y="161163"/>
                  </a:lnTo>
                  <a:lnTo>
                    <a:pt x="1131570" y="170164"/>
                  </a:lnTo>
                  <a:lnTo>
                    <a:pt x="1149144" y="200597"/>
                  </a:lnTo>
                  <a:lnTo>
                    <a:pt x="1146143" y="207026"/>
                  </a:lnTo>
                  <a:lnTo>
                    <a:pt x="1152144" y="205311"/>
                  </a:lnTo>
                  <a:lnTo>
                    <a:pt x="1177433" y="232743"/>
                  </a:lnTo>
                  <a:lnTo>
                    <a:pt x="1178719" y="237458"/>
                  </a:lnTo>
                  <a:lnTo>
                    <a:pt x="1172718" y="243459"/>
                  </a:lnTo>
                  <a:lnTo>
                    <a:pt x="1178719" y="260604"/>
                  </a:lnTo>
                  <a:lnTo>
                    <a:pt x="1192006" y="276463"/>
                  </a:lnTo>
                  <a:lnTo>
                    <a:pt x="1189006" y="283321"/>
                  </a:lnTo>
                  <a:lnTo>
                    <a:pt x="1207865" y="299609"/>
                  </a:lnTo>
                  <a:lnTo>
                    <a:pt x="1203150" y="303038"/>
                  </a:lnTo>
                  <a:lnTo>
                    <a:pt x="1208294" y="307324"/>
                  </a:lnTo>
                  <a:lnTo>
                    <a:pt x="1204865" y="310753"/>
                  </a:lnTo>
                  <a:lnTo>
                    <a:pt x="1206151" y="317183"/>
                  </a:lnTo>
                  <a:lnTo>
                    <a:pt x="1210437" y="321897"/>
                  </a:lnTo>
                  <a:lnTo>
                    <a:pt x="1209580" y="326612"/>
                  </a:lnTo>
                  <a:lnTo>
                    <a:pt x="1214295" y="328755"/>
                  </a:lnTo>
                  <a:lnTo>
                    <a:pt x="1213437" y="340328"/>
                  </a:lnTo>
                  <a:lnTo>
                    <a:pt x="1222867" y="355759"/>
                  </a:lnTo>
                  <a:lnTo>
                    <a:pt x="1214723" y="362617"/>
                  </a:lnTo>
                  <a:lnTo>
                    <a:pt x="1221581" y="363045"/>
                  </a:lnTo>
                  <a:lnTo>
                    <a:pt x="1224153" y="357473"/>
                  </a:lnTo>
                  <a:lnTo>
                    <a:pt x="1240012" y="375475"/>
                  </a:lnTo>
                  <a:lnTo>
                    <a:pt x="1243441" y="385763"/>
                  </a:lnTo>
                  <a:lnTo>
                    <a:pt x="1248156" y="387477"/>
                  </a:lnTo>
                  <a:lnTo>
                    <a:pt x="1248585" y="396050"/>
                  </a:lnTo>
                  <a:lnTo>
                    <a:pt x="1247299" y="390477"/>
                  </a:lnTo>
                  <a:lnTo>
                    <a:pt x="1242584" y="390906"/>
                  </a:lnTo>
                  <a:lnTo>
                    <a:pt x="1242584" y="400336"/>
                  </a:lnTo>
                  <a:lnTo>
                    <a:pt x="1258443" y="418767"/>
                  </a:lnTo>
                  <a:lnTo>
                    <a:pt x="1251156" y="426910"/>
                  </a:lnTo>
                  <a:lnTo>
                    <a:pt x="1256728" y="445341"/>
                  </a:lnTo>
                  <a:lnTo>
                    <a:pt x="1253300" y="448342"/>
                  </a:lnTo>
                  <a:lnTo>
                    <a:pt x="1264872" y="469344"/>
                  </a:lnTo>
                  <a:lnTo>
                    <a:pt x="1274302" y="475345"/>
                  </a:lnTo>
                  <a:lnTo>
                    <a:pt x="1273445" y="482632"/>
                  </a:lnTo>
                  <a:lnTo>
                    <a:pt x="1280303" y="489918"/>
                  </a:lnTo>
                  <a:lnTo>
                    <a:pt x="1279874" y="509635"/>
                  </a:lnTo>
                  <a:lnTo>
                    <a:pt x="1273445" y="518208"/>
                  </a:lnTo>
                  <a:lnTo>
                    <a:pt x="1280732" y="511778"/>
                  </a:lnTo>
                  <a:lnTo>
                    <a:pt x="1280303" y="499348"/>
                  </a:lnTo>
                  <a:lnTo>
                    <a:pt x="1285018" y="494633"/>
                  </a:lnTo>
                  <a:lnTo>
                    <a:pt x="1309878" y="518208"/>
                  </a:lnTo>
                  <a:lnTo>
                    <a:pt x="1304306" y="518208"/>
                  </a:lnTo>
                  <a:lnTo>
                    <a:pt x="1308163" y="522065"/>
                  </a:lnTo>
                  <a:lnTo>
                    <a:pt x="1307735" y="532352"/>
                  </a:lnTo>
                  <a:lnTo>
                    <a:pt x="1317593" y="546068"/>
                  </a:lnTo>
                  <a:lnTo>
                    <a:pt x="1338596" y="568357"/>
                  </a:lnTo>
                  <a:lnTo>
                    <a:pt x="1354026" y="573500"/>
                  </a:lnTo>
                  <a:lnTo>
                    <a:pt x="1350169" y="588931"/>
                  </a:lnTo>
                  <a:lnTo>
                    <a:pt x="1359170" y="602218"/>
                  </a:lnTo>
                  <a:lnTo>
                    <a:pt x="1365171" y="603504"/>
                  </a:lnTo>
                  <a:lnTo>
                    <a:pt x="1366885" y="609933"/>
                  </a:lnTo>
                  <a:lnTo>
                    <a:pt x="1376315" y="614220"/>
                  </a:lnTo>
                  <a:lnTo>
                    <a:pt x="1372457" y="619363"/>
                  </a:lnTo>
                  <a:lnTo>
                    <a:pt x="1378030" y="622364"/>
                  </a:lnTo>
                  <a:lnTo>
                    <a:pt x="1374600" y="625793"/>
                  </a:lnTo>
                  <a:lnTo>
                    <a:pt x="1380601" y="631793"/>
                  </a:lnTo>
                  <a:lnTo>
                    <a:pt x="1380601" y="644652"/>
                  </a:lnTo>
                  <a:lnTo>
                    <a:pt x="1393888" y="645938"/>
                  </a:lnTo>
                  <a:lnTo>
                    <a:pt x="1400318" y="664369"/>
                  </a:lnTo>
                  <a:lnTo>
                    <a:pt x="1422178" y="684514"/>
                  </a:lnTo>
                  <a:lnTo>
                    <a:pt x="1429036" y="685371"/>
                  </a:lnTo>
                  <a:lnTo>
                    <a:pt x="1432465" y="694801"/>
                  </a:lnTo>
                  <a:lnTo>
                    <a:pt x="1428607" y="708089"/>
                  </a:lnTo>
                  <a:lnTo>
                    <a:pt x="1443180" y="722662"/>
                  </a:lnTo>
                  <a:lnTo>
                    <a:pt x="1442323" y="729091"/>
                  </a:lnTo>
                  <a:lnTo>
                    <a:pt x="1465469" y="748808"/>
                  </a:lnTo>
                  <a:lnTo>
                    <a:pt x="1467612" y="760809"/>
                  </a:lnTo>
                  <a:lnTo>
                    <a:pt x="1501902" y="796814"/>
                  </a:lnTo>
                  <a:lnTo>
                    <a:pt x="1522476" y="816102"/>
                  </a:lnTo>
                  <a:lnTo>
                    <a:pt x="1523762" y="814388"/>
                  </a:lnTo>
                  <a:lnTo>
                    <a:pt x="1527191" y="814388"/>
                  </a:lnTo>
                  <a:lnTo>
                    <a:pt x="1524619" y="820817"/>
                  </a:lnTo>
                  <a:lnTo>
                    <a:pt x="1553766" y="847392"/>
                  </a:lnTo>
                  <a:lnTo>
                    <a:pt x="1577769" y="882539"/>
                  </a:lnTo>
                  <a:lnTo>
                    <a:pt x="1605201" y="905256"/>
                  </a:lnTo>
                  <a:lnTo>
                    <a:pt x="1609058" y="910400"/>
                  </a:lnTo>
                  <a:lnTo>
                    <a:pt x="1605629" y="918543"/>
                  </a:lnTo>
                  <a:lnTo>
                    <a:pt x="1608630" y="925830"/>
                  </a:lnTo>
                  <a:lnTo>
                    <a:pt x="1598343" y="941260"/>
                  </a:lnTo>
                  <a:lnTo>
                    <a:pt x="1601343" y="951976"/>
                  </a:lnTo>
                  <a:lnTo>
                    <a:pt x="1603915" y="957120"/>
                  </a:lnTo>
                  <a:lnTo>
                    <a:pt x="1608201" y="956262"/>
                  </a:lnTo>
                  <a:lnTo>
                    <a:pt x="1614630" y="959691"/>
                  </a:lnTo>
                  <a:lnTo>
                    <a:pt x="1606487" y="957548"/>
                  </a:lnTo>
                  <a:lnTo>
                    <a:pt x="1624917" y="981551"/>
                  </a:lnTo>
                  <a:lnTo>
                    <a:pt x="1649778" y="999554"/>
                  </a:lnTo>
                  <a:lnTo>
                    <a:pt x="1653635" y="998696"/>
                  </a:lnTo>
                  <a:lnTo>
                    <a:pt x="1660922" y="1022699"/>
                  </a:lnTo>
                  <a:lnTo>
                    <a:pt x="1658779" y="1039844"/>
                  </a:lnTo>
                  <a:lnTo>
                    <a:pt x="1654493" y="1029557"/>
                  </a:lnTo>
                  <a:lnTo>
                    <a:pt x="1653207" y="1040273"/>
                  </a:lnTo>
                  <a:lnTo>
                    <a:pt x="1663922" y="1054418"/>
                  </a:lnTo>
                  <a:lnTo>
                    <a:pt x="1661351" y="1059990"/>
                  </a:lnTo>
                  <a:lnTo>
                    <a:pt x="1666923" y="1067705"/>
                  </a:lnTo>
                  <a:lnTo>
                    <a:pt x="1681067" y="1079706"/>
                  </a:lnTo>
                  <a:lnTo>
                    <a:pt x="1671209" y="1076277"/>
                  </a:lnTo>
                  <a:lnTo>
                    <a:pt x="1672066" y="1083993"/>
                  </a:lnTo>
                  <a:lnTo>
                    <a:pt x="1663922" y="1089565"/>
                  </a:lnTo>
                  <a:lnTo>
                    <a:pt x="1678924" y="1083135"/>
                  </a:lnTo>
                  <a:lnTo>
                    <a:pt x="1677638" y="1086993"/>
                  </a:lnTo>
                  <a:lnTo>
                    <a:pt x="1684496" y="1089565"/>
                  </a:lnTo>
                  <a:lnTo>
                    <a:pt x="1715786" y="1125569"/>
                  </a:lnTo>
                  <a:lnTo>
                    <a:pt x="1719215" y="1144000"/>
                  </a:lnTo>
                  <a:lnTo>
                    <a:pt x="1717072" y="1139714"/>
                  </a:lnTo>
                  <a:lnTo>
                    <a:pt x="1714929" y="1141857"/>
                  </a:lnTo>
                  <a:lnTo>
                    <a:pt x="1717500" y="1143143"/>
                  </a:lnTo>
                  <a:lnTo>
                    <a:pt x="1718786" y="1145715"/>
                  </a:lnTo>
                  <a:lnTo>
                    <a:pt x="1716643" y="1143572"/>
                  </a:lnTo>
                  <a:lnTo>
                    <a:pt x="1708499" y="1145286"/>
                  </a:lnTo>
                  <a:lnTo>
                    <a:pt x="1702070" y="1141857"/>
                  </a:lnTo>
                  <a:lnTo>
                    <a:pt x="1702070" y="1143143"/>
                  </a:lnTo>
                  <a:lnTo>
                    <a:pt x="1708071" y="1146572"/>
                  </a:lnTo>
                  <a:lnTo>
                    <a:pt x="1717072" y="1144857"/>
                  </a:lnTo>
                  <a:lnTo>
                    <a:pt x="1723073" y="1162860"/>
                  </a:lnTo>
                  <a:lnTo>
                    <a:pt x="1751790" y="1186434"/>
                  </a:lnTo>
                  <a:lnTo>
                    <a:pt x="1750933" y="1192863"/>
                  </a:lnTo>
                  <a:lnTo>
                    <a:pt x="1753933" y="1185148"/>
                  </a:lnTo>
                  <a:lnTo>
                    <a:pt x="1770650" y="1194149"/>
                  </a:lnTo>
                  <a:lnTo>
                    <a:pt x="1765078" y="1198864"/>
                  </a:lnTo>
                  <a:lnTo>
                    <a:pt x="1764649" y="1211294"/>
                  </a:lnTo>
                  <a:lnTo>
                    <a:pt x="1777508" y="1229297"/>
                  </a:lnTo>
                  <a:lnTo>
                    <a:pt x="1777508" y="1240870"/>
                  </a:lnTo>
                  <a:lnTo>
                    <a:pt x="1780937" y="1244727"/>
                  </a:lnTo>
                  <a:lnTo>
                    <a:pt x="1777937" y="1250299"/>
                  </a:lnTo>
                  <a:lnTo>
                    <a:pt x="1794224" y="1262729"/>
                  </a:lnTo>
                  <a:lnTo>
                    <a:pt x="1802797" y="1261443"/>
                  </a:lnTo>
                  <a:lnTo>
                    <a:pt x="1804511" y="1279874"/>
                  </a:lnTo>
                  <a:lnTo>
                    <a:pt x="1812227" y="1280303"/>
                  </a:lnTo>
                  <a:lnTo>
                    <a:pt x="1813512" y="1285446"/>
                  </a:lnTo>
                  <a:lnTo>
                    <a:pt x="1820370" y="1282017"/>
                  </a:lnTo>
                  <a:lnTo>
                    <a:pt x="1820370" y="1288018"/>
                  </a:lnTo>
                  <a:lnTo>
                    <a:pt x="1827657" y="1291447"/>
                  </a:lnTo>
                  <a:lnTo>
                    <a:pt x="1825514" y="1306449"/>
                  </a:lnTo>
                  <a:lnTo>
                    <a:pt x="1837515" y="1315450"/>
                  </a:lnTo>
                  <a:lnTo>
                    <a:pt x="1837515" y="1321880"/>
                  </a:lnTo>
                  <a:lnTo>
                    <a:pt x="1843516" y="1322308"/>
                  </a:lnTo>
                  <a:lnTo>
                    <a:pt x="1844374" y="1330881"/>
                  </a:lnTo>
                  <a:lnTo>
                    <a:pt x="1849517" y="1335167"/>
                  </a:lnTo>
                  <a:lnTo>
                    <a:pt x="1840945" y="1344597"/>
                  </a:lnTo>
                  <a:lnTo>
                    <a:pt x="1840087" y="1341168"/>
                  </a:lnTo>
                  <a:lnTo>
                    <a:pt x="1837515" y="1343740"/>
                  </a:lnTo>
                  <a:lnTo>
                    <a:pt x="1843516" y="1359599"/>
                  </a:lnTo>
                  <a:lnTo>
                    <a:pt x="1837087" y="1378458"/>
                  </a:lnTo>
                  <a:lnTo>
                    <a:pt x="1847374" y="1412748"/>
                  </a:lnTo>
                  <a:lnTo>
                    <a:pt x="1832372" y="1423035"/>
                  </a:lnTo>
                  <a:lnTo>
                    <a:pt x="1807940" y="1456039"/>
                  </a:lnTo>
                  <a:lnTo>
                    <a:pt x="1791224" y="1462040"/>
                  </a:lnTo>
                  <a:close/>
                </a:path>
              </a:pathLst>
            </a:custGeom>
            <a:gradFill>
              <a:gsLst>
                <a:gs pos="0">
                  <a:srgbClr val="0F87FF"/>
                </a:gs>
                <a:gs pos="50000">
                  <a:srgbClr val="21A7FF"/>
                </a:gs>
                <a:gs pos="100000">
                  <a:srgbClr val="34C7FF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4602C9E6-DFD8-6943-80BA-87623521CBC3}"/>
                </a:ext>
              </a:extLst>
            </p:cNvPr>
            <p:cNvSpPr/>
            <p:nvPr/>
          </p:nvSpPr>
          <p:spPr>
            <a:xfrm>
              <a:off x="5415617" y="1963520"/>
              <a:ext cx="2994957" cy="2483866"/>
            </a:xfrm>
            <a:custGeom>
              <a:avLst/>
              <a:gdLst>
                <a:gd name="csX0" fmla="*/ 2427732 w 2438876"/>
                <a:gd name="csY0" fmla="*/ 0 h 2022681"/>
                <a:gd name="csX1" fmla="*/ 2429875 w 2438876"/>
                <a:gd name="csY1" fmla="*/ 7287 h 2022681"/>
                <a:gd name="csX2" fmla="*/ 2436305 w 2438876"/>
                <a:gd name="csY2" fmla="*/ 7715 h 2022681"/>
                <a:gd name="csX3" fmla="*/ 2430304 w 2438876"/>
                <a:gd name="csY3" fmla="*/ 11144 h 2022681"/>
                <a:gd name="csX4" fmla="*/ 2428161 w 2438876"/>
                <a:gd name="csY4" fmla="*/ 21003 h 2022681"/>
                <a:gd name="csX5" fmla="*/ 2435447 w 2438876"/>
                <a:gd name="csY5" fmla="*/ 30432 h 2022681"/>
                <a:gd name="csX6" fmla="*/ 2433733 w 2438876"/>
                <a:gd name="csY6" fmla="*/ 59150 h 2022681"/>
                <a:gd name="csX7" fmla="*/ 2438876 w 2438876"/>
                <a:gd name="csY7" fmla="*/ 62579 h 2022681"/>
                <a:gd name="csX8" fmla="*/ 2431161 w 2438876"/>
                <a:gd name="csY8" fmla="*/ 64722 h 2022681"/>
                <a:gd name="csX9" fmla="*/ 2425161 w 2438876"/>
                <a:gd name="csY9" fmla="*/ 73295 h 2022681"/>
                <a:gd name="csX10" fmla="*/ 2411873 w 2438876"/>
                <a:gd name="csY10" fmla="*/ 76295 h 2022681"/>
                <a:gd name="csX11" fmla="*/ 2404586 w 2438876"/>
                <a:gd name="csY11" fmla="*/ 94726 h 2022681"/>
                <a:gd name="csX12" fmla="*/ 2399443 w 2438876"/>
                <a:gd name="csY12" fmla="*/ 89154 h 2022681"/>
                <a:gd name="csX13" fmla="*/ 2378440 w 2438876"/>
                <a:gd name="csY13" fmla="*/ 87011 h 2022681"/>
                <a:gd name="csX14" fmla="*/ 2368153 w 2438876"/>
                <a:gd name="csY14" fmla="*/ 82725 h 2022681"/>
                <a:gd name="csX15" fmla="*/ 2366439 w 2438876"/>
                <a:gd name="csY15" fmla="*/ 77581 h 2022681"/>
                <a:gd name="csX16" fmla="*/ 2353151 w 2438876"/>
                <a:gd name="csY16" fmla="*/ 75438 h 2022681"/>
                <a:gd name="csX17" fmla="*/ 2346293 w 2438876"/>
                <a:gd name="csY17" fmla="*/ 64722 h 2022681"/>
                <a:gd name="csX18" fmla="*/ 2348008 w 2438876"/>
                <a:gd name="csY18" fmla="*/ 47149 h 2022681"/>
                <a:gd name="csX19" fmla="*/ 2338150 w 2438876"/>
                <a:gd name="csY19" fmla="*/ 37719 h 2022681"/>
                <a:gd name="csX20" fmla="*/ 2338578 w 2438876"/>
                <a:gd name="csY20" fmla="*/ 28289 h 2022681"/>
                <a:gd name="csX21" fmla="*/ 2345865 w 2438876"/>
                <a:gd name="csY21" fmla="*/ 32575 h 2022681"/>
                <a:gd name="csX22" fmla="*/ 2361724 w 2438876"/>
                <a:gd name="csY22" fmla="*/ 20574 h 2022681"/>
                <a:gd name="csX23" fmla="*/ 2366010 w 2438876"/>
                <a:gd name="csY23" fmla="*/ 24003 h 2022681"/>
                <a:gd name="csX24" fmla="*/ 2366439 w 2438876"/>
                <a:gd name="csY24" fmla="*/ 20145 h 2022681"/>
                <a:gd name="csX25" fmla="*/ 2375869 w 2438876"/>
                <a:gd name="csY25" fmla="*/ 15859 h 2022681"/>
                <a:gd name="csX26" fmla="*/ 2390442 w 2438876"/>
                <a:gd name="csY26" fmla="*/ 15002 h 2022681"/>
                <a:gd name="csX27" fmla="*/ 2400729 w 2438876"/>
                <a:gd name="csY27" fmla="*/ 6429 h 2022681"/>
                <a:gd name="csX28" fmla="*/ 2414445 w 2438876"/>
                <a:gd name="csY28" fmla="*/ 8144 h 2022681"/>
                <a:gd name="csX29" fmla="*/ 2421303 w 2438876"/>
                <a:gd name="csY29" fmla="*/ 429 h 2022681"/>
                <a:gd name="csX30" fmla="*/ 2427732 w 2438876"/>
                <a:gd name="csY30" fmla="*/ 0 h 2022681"/>
                <a:gd name="csX31" fmla="*/ 1322308 w 2438876"/>
                <a:gd name="csY31" fmla="*/ 1932670 h 2022681"/>
                <a:gd name="csX32" fmla="*/ 1312450 w 2438876"/>
                <a:gd name="csY32" fmla="*/ 1932670 h 2022681"/>
                <a:gd name="csX33" fmla="*/ 1301734 w 2438876"/>
                <a:gd name="csY33" fmla="*/ 1930098 h 2022681"/>
                <a:gd name="csX34" fmla="*/ 1261015 w 2438876"/>
                <a:gd name="csY34" fmla="*/ 1915525 h 2022681"/>
                <a:gd name="csX35" fmla="*/ 1240012 w 2438876"/>
                <a:gd name="csY35" fmla="*/ 1909096 h 2022681"/>
                <a:gd name="csX36" fmla="*/ 1237440 w 2438876"/>
                <a:gd name="csY36" fmla="*/ 1916382 h 2022681"/>
                <a:gd name="csX37" fmla="*/ 1231440 w 2438876"/>
                <a:gd name="csY37" fmla="*/ 1927955 h 2022681"/>
                <a:gd name="csX38" fmla="*/ 1225439 w 2438876"/>
                <a:gd name="csY38" fmla="*/ 1933956 h 2022681"/>
                <a:gd name="csX39" fmla="*/ 1212152 w 2438876"/>
                <a:gd name="csY39" fmla="*/ 1934813 h 2022681"/>
                <a:gd name="csX40" fmla="*/ 1197578 w 2438876"/>
                <a:gd name="csY40" fmla="*/ 1933099 h 2022681"/>
                <a:gd name="csX41" fmla="*/ 1186005 w 2438876"/>
                <a:gd name="csY41" fmla="*/ 1929241 h 2022681"/>
                <a:gd name="csX42" fmla="*/ 1168860 w 2438876"/>
                <a:gd name="csY42" fmla="*/ 1915954 h 2022681"/>
                <a:gd name="csX43" fmla="*/ 1169718 w 2438876"/>
                <a:gd name="csY43" fmla="*/ 1885950 h 2022681"/>
                <a:gd name="csX44" fmla="*/ 1144429 w 2438876"/>
                <a:gd name="csY44" fmla="*/ 1877806 h 2022681"/>
                <a:gd name="csX45" fmla="*/ 1137571 w 2438876"/>
                <a:gd name="csY45" fmla="*/ 1876949 h 2022681"/>
                <a:gd name="csX46" fmla="*/ 1108424 w 2438876"/>
                <a:gd name="csY46" fmla="*/ 1866233 h 2022681"/>
                <a:gd name="csX47" fmla="*/ 1094708 w 2438876"/>
                <a:gd name="csY47" fmla="*/ 1868376 h 2022681"/>
                <a:gd name="csX48" fmla="*/ 1082707 w 2438876"/>
                <a:gd name="csY48" fmla="*/ 1864519 h 2022681"/>
                <a:gd name="csX49" fmla="*/ 1068562 w 2438876"/>
                <a:gd name="csY49" fmla="*/ 1866233 h 2022681"/>
                <a:gd name="csX50" fmla="*/ 1038558 w 2438876"/>
                <a:gd name="csY50" fmla="*/ 1885093 h 2022681"/>
                <a:gd name="csX51" fmla="*/ 1025271 w 2438876"/>
                <a:gd name="csY51" fmla="*/ 1893237 h 2022681"/>
                <a:gd name="csX52" fmla="*/ 1022271 w 2438876"/>
                <a:gd name="csY52" fmla="*/ 1899666 h 2022681"/>
                <a:gd name="csX53" fmla="*/ 1031700 w 2438876"/>
                <a:gd name="csY53" fmla="*/ 1925812 h 2022681"/>
                <a:gd name="csX54" fmla="*/ 1029129 w 2438876"/>
                <a:gd name="csY54" fmla="*/ 1941243 h 2022681"/>
                <a:gd name="csX55" fmla="*/ 1011984 w 2438876"/>
                <a:gd name="csY55" fmla="*/ 1943386 h 2022681"/>
                <a:gd name="csX56" fmla="*/ 1002554 w 2438876"/>
                <a:gd name="csY56" fmla="*/ 1937385 h 2022681"/>
                <a:gd name="csX57" fmla="*/ 990124 w 2438876"/>
                <a:gd name="csY57" fmla="*/ 1948958 h 2022681"/>
                <a:gd name="csX58" fmla="*/ 991838 w 2438876"/>
                <a:gd name="csY58" fmla="*/ 1954530 h 2022681"/>
                <a:gd name="csX59" fmla="*/ 972550 w 2438876"/>
                <a:gd name="csY59" fmla="*/ 1960959 h 2022681"/>
                <a:gd name="csX60" fmla="*/ 957977 w 2438876"/>
                <a:gd name="csY60" fmla="*/ 1975104 h 2022681"/>
                <a:gd name="csX61" fmla="*/ 939546 w 2438876"/>
                <a:gd name="csY61" fmla="*/ 1972104 h 2022681"/>
                <a:gd name="csX62" fmla="*/ 908257 w 2438876"/>
                <a:gd name="csY62" fmla="*/ 1955816 h 2022681"/>
                <a:gd name="csX63" fmla="*/ 881253 w 2438876"/>
                <a:gd name="csY63" fmla="*/ 1956244 h 2022681"/>
                <a:gd name="csX64" fmla="*/ 849963 w 2438876"/>
                <a:gd name="csY64" fmla="*/ 1993964 h 2022681"/>
                <a:gd name="csX65" fmla="*/ 820817 w 2438876"/>
                <a:gd name="csY65" fmla="*/ 2005108 h 2022681"/>
                <a:gd name="csX66" fmla="*/ 796385 w 2438876"/>
                <a:gd name="csY66" fmla="*/ 2022681 h 2022681"/>
                <a:gd name="csX67" fmla="*/ 769382 w 2438876"/>
                <a:gd name="csY67" fmla="*/ 2007251 h 2022681"/>
                <a:gd name="csX68" fmla="*/ 748379 w 2438876"/>
                <a:gd name="csY68" fmla="*/ 2006822 h 2022681"/>
                <a:gd name="csX69" fmla="*/ 724376 w 2438876"/>
                <a:gd name="csY69" fmla="*/ 1997393 h 2022681"/>
                <a:gd name="csX70" fmla="*/ 691372 w 2438876"/>
                <a:gd name="csY70" fmla="*/ 2010251 h 2022681"/>
                <a:gd name="csX71" fmla="*/ 669941 w 2438876"/>
                <a:gd name="csY71" fmla="*/ 2009394 h 2022681"/>
                <a:gd name="csX72" fmla="*/ 661368 w 2438876"/>
                <a:gd name="csY72" fmla="*/ 1999964 h 2022681"/>
                <a:gd name="csX73" fmla="*/ 648081 w 2438876"/>
                <a:gd name="csY73" fmla="*/ 1994392 h 2022681"/>
                <a:gd name="csX74" fmla="*/ 637365 w 2438876"/>
                <a:gd name="csY74" fmla="*/ 1981962 h 2022681"/>
                <a:gd name="csX75" fmla="*/ 630936 w 2438876"/>
                <a:gd name="csY75" fmla="*/ 1972532 h 2022681"/>
                <a:gd name="csX76" fmla="*/ 627078 w 2438876"/>
                <a:gd name="csY76" fmla="*/ 1950244 h 2022681"/>
                <a:gd name="csX77" fmla="*/ 616363 w 2438876"/>
                <a:gd name="csY77" fmla="*/ 1939957 h 2022681"/>
                <a:gd name="csX78" fmla="*/ 608648 w 2438876"/>
                <a:gd name="csY78" fmla="*/ 1925812 h 2022681"/>
                <a:gd name="csX79" fmla="*/ 613791 w 2438876"/>
                <a:gd name="csY79" fmla="*/ 1901809 h 2022681"/>
                <a:gd name="csX80" fmla="*/ 614648 w 2438876"/>
                <a:gd name="csY80" fmla="*/ 1895380 h 2022681"/>
                <a:gd name="csX81" fmla="*/ 617220 w 2438876"/>
                <a:gd name="csY81" fmla="*/ 1880807 h 2022681"/>
                <a:gd name="csX82" fmla="*/ 623649 w 2438876"/>
                <a:gd name="csY82" fmla="*/ 1877806 h 2022681"/>
                <a:gd name="csX83" fmla="*/ 657511 w 2438876"/>
                <a:gd name="csY83" fmla="*/ 1858947 h 2022681"/>
                <a:gd name="csX84" fmla="*/ 665226 w 2438876"/>
                <a:gd name="csY84" fmla="*/ 1858518 h 2022681"/>
                <a:gd name="csX85" fmla="*/ 672084 w 2438876"/>
                <a:gd name="csY85" fmla="*/ 1864947 h 2022681"/>
                <a:gd name="csX86" fmla="*/ 674227 w 2438876"/>
                <a:gd name="csY86" fmla="*/ 1873091 h 2022681"/>
                <a:gd name="csX87" fmla="*/ 669512 w 2438876"/>
                <a:gd name="csY87" fmla="*/ 1885521 h 2022681"/>
                <a:gd name="csX88" fmla="*/ 693944 w 2438876"/>
                <a:gd name="csY88" fmla="*/ 1887236 h 2022681"/>
                <a:gd name="csX89" fmla="*/ 711089 w 2438876"/>
                <a:gd name="csY89" fmla="*/ 1877806 h 2022681"/>
                <a:gd name="csX90" fmla="*/ 725234 w 2438876"/>
                <a:gd name="csY90" fmla="*/ 1860233 h 2022681"/>
                <a:gd name="csX91" fmla="*/ 729091 w 2438876"/>
                <a:gd name="csY91" fmla="*/ 1841802 h 2022681"/>
                <a:gd name="csX92" fmla="*/ 721376 w 2438876"/>
                <a:gd name="csY92" fmla="*/ 1830657 h 2022681"/>
                <a:gd name="csX93" fmla="*/ 720947 w 2438876"/>
                <a:gd name="csY93" fmla="*/ 1820799 h 2022681"/>
                <a:gd name="csX94" fmla="*/ 748808 w 2438876"/>
                <a:gd name="csY94" fmla="*/ 1781365 h 2022681"/>
                <a:gd name="csX95" fmla="*/ 751380 w 2438876"/>
                <a:gd name="csY95" fmla="*/ 1765506 h 2022681"/>
                <a:gd name="csX96" fmla="*/ 755666 w 2438876"/>
                <a:gd name="csY96" fmla="*/ 1758648 h 2022681"/>
                <a:gd name="csX97" fmla="*/ 772382 w 2438876"/>
                <a:gd name="csY97" fmla="*/ 1752648 h 2022681"/>
                <a:gd name="csX98" fmla="*/ 777954 w 2438876"/>
                <a:gd name="csY98" fmla="*/ 1733359 h 2022681"/>
                <a:gd name="csX99" fmla="*/ 777097 w 2438876"/>
                <a:gd name="csY99" fmla="*/ 1707213 h 2022681"/>
                <a:gd name="csX100" fmla="*/ 770239 w 2438876"/>
                <a:gd name="csY100" fmla="*/ 1685782 h 2022681"/>
                <a:gd name="csX101" fmla="*/ 754380 w 2438876"/>
                <a:gd name="csY101" fmla="*/ 1675495 h 2022681"/>
                <a:gd name="csX102" fmla="*/ 746665 w 2438876"/>
                <a:gd name="csY102" fmla="*/ 1664779 h 2022681"/>
                <a:gd name="csX103" fmla="*/ 753952 w 2438876"/>
                <a:gd name="csY103" fmla="*/ 1659636 h 2022681"/>
                <a:gd name="csX104" fmla="*/ 758666 w 2438876"/>
                <a:gd name="csY104" fmla="*/ 1624060 h 2022681"/>
                <a:gd name="csX105" fmla="*/ 758238 w 2438876"/>
                <a:gd name="csY105" fmla="*/ 1615916 h 2022681"/>
                <a:gd name="csX106" fmla="*/ 743664 w 2438876"/>
                <a:gd name="csY106" fmla="*/ 1599629 h 2022681"/>
                <a:gd name="csX107" fmla="*/ 713232 w 2438876"/>
                <a:gd name="csY107" fmla="*/ 1588056 h 2022681"/>
                <a:gd name="csX108" fmla="*/ 661368 w 2438876"/>
                <a:gd name="csY108" fmla="*/ 1594485 h 2022681"/>
                <a:gd name="csX109" fmla="*/ 633508 w 2438876"/>
                <a:gd name="csY109" fmla="*/ 1628775 h 2022681"/>
                <a:gd name="csX110" fmla="*/ 603075 w 2438876"/>
                <a:gd name="csY110" fmla="*/ 1644205 h 2022681"/>
                <a:gd name="csX111" fmla="*/ 595789 w 2438876"/>
                <a:gd name="csY111" fmla="*/ 1682353 h 2022681"/>
                <a:gd name="csX112" fmla="*/ 583787 w 2438876"/>
                <a:gd name="csY112" fmla="*/ 1699927 h 2022681"/>
                <a:gd name="csX113" fmla="*/ 573072 w 2438876"/>
                <a:gd name="csY113" fmla="*/ 1710214 h 2022681"/>
                <a:gd name="csX114" fmla="*/ 565785 w 2438876"/>
                <a:gd name="csY114" fmla="*/ 1710642 h 2022681"/>
                <a:gd name="csX115" fmla="*/ 561070 w 2438876"/>
                <a:gd name="csY115" fmla="*/ 1702070 h 2022681"/>
                <a:gd name="csX116" fmla="*/ 553355 w 2438876"/>
                <a:gd name="csY116" fmla="*/ 1697784 h 2022681"/>
                <a:gd name="csX117" fmla="*/ 549069 w 2438876"/>
                <a:gd name="csY117" fmla="*/ 1672495 h 2022681"/>
                <a:gd name="csX118" fmla="*/ 516922 w 2438876"/>
                <a:gd name="csY118" fmla="*/ 1683210 h 2022681"/>
                <a:gd name="csX119" fmla="*/ 505778 w 2438876"/>
                <a:gd name="csY119" fmla="*/ 1694355 h 2022681"/>
                <a:gd name="csX120" fmla="*/ 499348 w 2438876"/>
                <a:gd name="csY120" fmla="*/ 1700355 h 2022681"/>
                <a:gd name="csX121" fmla="*/ 498062 w 2438876"/>
                <a:gd name="csY121" fmla="*/ 1708071 h 2022681"/>
                <a:gd name="csX122" fmla="*/ 496348 w 2438876"/>
                <a:gd name="csY122" fmla="*/ 1724787 h 2022681"/>
                <a:gd name="csX123" fmla="*/ 505349 w 2438876"/>
                <a:gd name="csY123" fmla="*/ 1741503 h 2022681"/>
                <a:gd name="csX124" fmla="*/ 521637 w 2438876"/>
                <a:gd name="csY124" fmla="*/ 1743218 h 2022681"/>
                <a:gd name="csX125" fmla="*/ 543496 w 2438876"/>
                <a:gd name="csY125" fmla="*/ 1752219 h 2022681"/>
                <a:gd name="csX126" fmla="*/ 560213 w 2438876"/>
                <a:gd name="csY126" fmla="*/ 1765078 h 2022681"/>
                <a:gd name="csX127" fmla="*/ 561499 w 2438876"/>
                <a:gd name="csY127" fmla="*/ 1778365 h 2022681"/>
                <a:gd name="csX128" fmla="*/ 554641 w 2438876"/>
                <a:gd name="csY128" fmla="*/ 1782223 h 2022681"/>
                <a:gd name="csX129" fmla="*/ 530638 w 2438876"/>
                <a:gd name="csY129" fmla="*/ 1779651 h 2022681"/>
                <a:gd name="csX130" fmla="*/ 525923 w 2438876"/>
                <a:gd name="csY130" fmla="*/ 1782223 h 2022681"/>
                <a:gd name="csX131" fmla="*/ 523780 w 2438876"/>
                <a:gd name="csY131" fmla="*/ 1789938 h 2022681"/>
                <a:gd name="csX132" fmla="*/ 510492 w 2438876"/>
                <a:gd name="csY132" fmla="*/ 1817370 h 2022681"/>
                <a:gd name="csX133" fmla="*/ 507063 w 2438876"/>
                <a:gd name="csY133" fmla="*/ 1829800 h 2022681"/>
                <a:gd name="csX134" fmla="*/ 512207 w 2438876"/>
                <a:gd name="csY134" fmla="*/ 1849517 h 2022681"/>
                <a:gd name="csX135" fmla="*/ 540068 w 2438876"/>
                <a:gd name="csY135" fmla="*/ 1868376 h 2022681"/>
                <a:gd name="csX136" fmla="*/ 537496 w 2438876"/>
                <a:gd name="csY136" fmla="*/ 1885521 h 2022681"/>
                <a:gd name="csX137" fmla="*/ 524208 w 2438876"/>
                <a:gd name="csY137" fmla="*/ 1892379 h 2022681"/>
                <a:gd name="csX138" fmla="*/ 512207 w 2438876"/>
                <a:gd name="csY138" fmla="*/ 1890236 h 2022681"/>
                <a:gd name="csX139" fmla="*/ 493347 w 2438876"/>
                <a:gd name="csY139" fmla="*/ 1883378 h 2022681"/>
                <a:gd name="csX140" fmla="*/ 485632 w 2438876"/>
                <a:gd name="csY140" fmla="*/ 1887664 h 2022681"/>
                <a:gd name="csX141" fmla="*/ 496776 w 2438876"/>
                <a:gd name="csY141" fmla="*/ 1904809 h 2022681"/>
                <a:gd name="csX142" fmla="*/ 507063 w 2438876"/>
                <a:gd name="csY142" fmla="*/ 1919811 h 2022681"/>
                <a:gd name="csX143" fmla="*/ 524637 w 2438876"/>
                <a:gd name="csY143" fmla="*/ 1942529 h 2022681"/>
                <a:gd name="csX144" fmla="*/ 520779 w 2438876"/>
                <a:gd name="csY144" fmla="*/ 1962674 h 2022681"/>
                <a:gd name="csX145" fmla="*/ 506206 w 2438876"/>
                <a:gd name="csY145" fmla="*/ 1974675 h 2022681"/>
                <a:gd name="csX146" fmla="*/ 483918 w 2438876"/>
                <a:gd name="csY146" fmla="*/ 1952815 h 2022681"/>
                <a:gd name="csX147" fmla="*/ 437626 w 2438876"/>
                <a:gd name="csY147" fmla="*/ 1935242 h 2022681"/>
                <a:gd name="csX148" fmla="*/ 420053 w 2438876"/>
                <a:gd name="csY148" fmla="*/ 1942957 h 2022681"/>
                <a:gd name="csX149" fmla="*/ 376761 w 2438876"/>
                <a:gd name="csY149" fmla="*/ 1951530 h 2022681"/>
                <a:gd name="csX150" fmla="*/ 356616 w 2438876"/>
                <a:gd name="csY150" fmla="*/ 1942100 h 2022681"/>
                <a:gd name="csX151" fmla="*/ 330899 w 2438876"/>
                <a:gd name="csY151" fmla="*/ 1922383 h 2022681"/>
                <a:gd name="csX152" fmla="*/ 329613 w 2438876"/>
                <a:gd name="csY152" fmla="*/ 1915525 h 2022681"/>
                <a:gd name="csX153" fmla="*/ 336471 w 2438876"/>
                <a:gd name="csY153" fmla="*/ 1906524 h 2022681"/>
                <a:gd name="csX154" fmla="*/ 343757 w 2438876"/>
                <a:gd name="csY154" fmla="*/ 1876520 h 2022681"/>
                <a:gd name="csX155" fmla="*/ 340757 w 2438876"/>
                <a:gd name="csY155" fmla="*/ 1853374 h 2022681"/>
                <a:gd name="csX156" fmla="*/ 294465 w 2438876"/>
                <a:gd name="csY156" fmla="*/ 1801511 h 2022681"/>
                <a:gd name="csX157" fmla="*/ 286750 w 2438876"/>
                <a:gd name="csY157" fmla="*/ 1797653 h 2022681"/>
                <a:gd name="csX158" fmla="*/ 277749 w 2438876"/>
                <a:gd name="csY158" fmla="*/ 1768935 h 2022681"/>
                <a:gd name="csX159" fmla="*/ 218170 w 2438876"/>
                <a:gd name="csY159" fmla="*/ 1735074 h 2022681"/>
                <a:gd name="csX160" fmla="*/ 186452 w 2438876"/>
                <a:gd name="csY160" fmla="*/ 1729930 h 2022681"/>
                <a:gd name="csX161" fmla="*/ 156877 w 2438876"/>
                <a:gd name="csY161" fmla="*/ 1734217 h 2022681"/>
                <a:gd name="csX162" fmla="*/ 145733 w 2438876"/>
                <a:gd name="csY162" fmla="*/ 1731216 h 2022681"/>
                <a:gd name="csX163" fmla="*/ 132445 w 2438876"/>
                <a:gd name="csY163" fmla="*/ 1711071 h 2022681"/>
                <a:gd name="csX164" fmla="*/ 111871 w 2438876"/>
                <a:gd name="csY164" fmla="*/ 1703784 h 2022681"/>
                <a:gd name="csX165" fmla="*/ 109728 w 2438876"/>
                <a:gd name="csY165" fmla="*/ 1692212 h 2022681"/>
                <a:gd name="csX166" fmla="*/ 103727 w 2438876"/>
                <a:gd name="csY166" fmla="*/ 1687068 h 2022681"/>
                <a:gd name="csX167" fmla="*/ 100727 w 2438876"/>
                <a:gd name="csY167" fmla="*/ 1662208 h 2022681"/>
                <a:gd name="csX168" fmla="*/ 106299 w 2438876"/>
                <a:gd name="csY168" fmla="*/ 1619345 h 2022681"/>
                <a:gd name="csX169" fmla="*/ 74581 w 2438876"/>
                <a:gd name="csY169" fmla="*/ 1559766 h 2022681"/>
                <a:gd name="csX170" fmla="*/ 75438 w 2438876"/>
                <a:gd name="csY170" fmla="*/ 1549908 h 2022681"/>
                <a:gd name="csX171" fmla="*/ 95155 w 2438876"/>
                <a:gd name="csY171" fmla="*/ 1536192 h 2022681"/>
                <a:gd name="csX172" fmla="*/ 108014 w 2438876"/>
                <a:gd name="csY172" fmla="*/ 1534049 h 2022681"/>
                <a:gd name="csX173" fmla="*/ 119158 w 2438876"/>
                <a:gd name="csY173" fmla="*/ 1537907 h 2022681"/>
                <a:gd name="csX174" fmla="*/ 126016 w 2438876"/>
                <a:gd name="csY174" fmla="*/ 1531906 h 2022681"/>
                <a:gd name="csX175" fmla="*/ 130731 w 2438876"/>
                <a:gd name="csY175" fmla="*/ 1487329 h 2022681"/>
                <a:gd name="csX176" fmla="*/ 133731 w 2438876"/>
                <a:gd name="csY176" fmla="*/ 1478756 h 2022681"/>
                <a:gd name="csX177" fmla="*/ 147447 w 2438876"/>
                <a:gd name="csY177" fmla="*/ 1471470 h 2022681"/>
                <a:gd name="csX178" fmla="*/ 150876 w 2438876"/>
                <a:gd name="csY178" fmla="*/ 1449610 h 2022681"/>
                <a:gd name="csX179" fmla="*/ 150447 w 2438876"/>
                <a:gd name="csY179" fmla="*/ 1440609 h 2022681"/>
                <a:gd name="csX180" fmla="*/ 138446 w 2438876"/>
                <a:gd name="csY180" fmla="*/ 1421749 h 2022681"/>
                <a:gd name="csX181" fmla="*/ 142304 w 2438876"/>
                <a:gd name="csY181" fmla="*/ 1412319 h 2022681"/>
                <a:gd name="csX182" fmla="*/ 159449 w 2438876"/>
                <a:gd name="csY182" fmla="*/ 1399032 h 2022681"/>
                <a:gd name="csX183" fmla="*/ 187309 w 2438876"/>
                <a:gd name="csY183" fmla="*/ 1409748 h 2022681"/>
                <a:gd name="csX184" fmla="*/ 197596 w 2438876"/>
                <a:gd name="csY184" fmla="*/ 1402461 h 2022681"/>
                <a:gd name="csX185" fmla="*/ 198025 w 2438876"/>
                <a:gd name="csY185" fmla="*/ 1395603 h 2022681"/>
                <a:gd name="csX186" fmla="*/ 183023 w 2438876"/>
                <a:gd name="csY186" fmla="*/ 1375886 h 2022681"/>
                <a:gd name="csX187" fmla="*/ 178737 w 2438876"/>
                <a:gd name="csY187" fmla="*/ 1344168 h 2022681"/>
                <a:gd name="csX188" fmla="*/ 153876 w 2438876"/>
                <a:gd name="csY188" fmla="*/ 1336453 h 2022681"/>
                <a:gd name="csX189" fmla="*/ 134160 w 2438876"/>
                <a:gd name="csY189" fmla="*/ 1341596 h 2022681"/>
                <a:gd name="csX190" fmla="*/ 112300 w 2438876"/>
                <a:gd name="csY190" fmla="*/ 1340739 h 2022681"/>
                <a:gd name="csX191" fmla="*/ 76295 w 2438876"/>
                <a:gd name="csY191" fmla="*/ 1316736 h 2022681"/>
                <a:gd name="csX192" fmla="*/ 52292 w 2438876"/>
                <a:gd name="csY192" fmla="*/ 1322308 h 2022681"/>
                <a:gd name="csX193" fmla="*/ 33861 w 2438876"/>
                <a:gd name="csY193" fmla="*/ 1317165 h 2022681"/>
                <a:gd name="csX194" fmla="*/ 33433 w 2438876"/>
                <a:gd name="csY194" fmla="*/ 1286304 h 2022681"/>
                <a:gd name="csX195" fmla="*/ 66008 w 2438876"/>
                <a:gd name="csY195" fmla="*/ 1244727 h 2022681"/>
                <a:gd name="csX196" fmla="*/ 57007 w 2438876"/>
                <a:gd name="csY196" fmla="*/ 1231011 h 2022681"/>
                <a:gd name="csX197" fmla="*/ 58722 w 2438876"/>
                <a:gd name="csY197" fmla="*/ 1221581 h 2022681"/>
                <a:gd name="csX198" fmla="*/ 48435 w 2438876"/>
                <a:gd name="csY198" fmla="*/ 1217295 h 2022681"/>
                <a:gd name="csX199" fmla="*/ 45863 w 2438876"/>
                <a:gd name="csY199" fmla="*/ 1207865 h 2022681"/>
                <a:gd name="csX200" fmla="*/ 52721 w 2438876"/>
                <a:gd name="csY200" fmla="*/ 1187720 h 2022681"/>
                <a:gd name="csX201" fmla="*/ 50578 w 2438876"/>
                <a:gd name="csY201" fmla="*/ 1165003 h 2022681"/>
                <a:gd name="csX202" fmla="*/ 57864 w 2438876"/>
                <a:gd name="csY202" fmla="*/ 1153001 h 2022681"/>
                <a:gd name="csX203" fmla="*/ 58722 w 2438876"/>
                <a:gd name="csY203" fmla="*/ 1142714 h 2022681"/>
                <a:gd name="csX204" fmla="*/ 49720 w 2438876"/>
                <a:gd name="csY204" fmla="*/ 1125998 h 2022681"/>
                <a:gd name="csX205" fmla="*/ 51435 w 2438876"/>
                <a:gd name="csY205" fmla="*/ 1115282 h 2022681"/>
                <a:gd name="csX206" fmla="*/ 58722 w 2438876"/>
                <a:gd name="csY206" fmla="*/ 1108424 h 2022681"/>
                <a:gd name="csX207" fmla="*/ 72438 w 2438876"/>
                <a:gd name="csY207" fmla="*/ 1107138 h 2022681"/>
                <a:gd name="csX208" fmla="*/ 78867 w 2438876"/>
                <a:gd name="csY208" fmla="*/ 1095994 h 2022681"/>
                <a:gd name="csX209" fmla="*/ 72866 w 2438876"/>
                <a:gd name="csY209" fmla="*/ 1076706 h 2022681"/>
                <a:gd name="csX210" fmla="*/ 60008 w 2438876"/>
                <a:gd name="csY210" fmla="*/ 1064276 h 2022681"/>
                <a:gd name="csX211" fmla="*/ 49720 w 2438876"/>
                <a:gd name="csY211" fmla="*/ 1041559 h 2022681"/>
                <a:gd name="csX212" fmla="*/ 11573 w 2438876"/>
                <a:gd name="csY212" fmla="*/ 1031700 h 2022681"/>
                <a:gd name="csX213" fmla="*/ 6858 w 2438876"/>
                <a:gd name="csY213" fmla="*/ 1026985 h 2022681"/>
                <a:gd name="csX214" fmla="*/ 0 w 2438876"/>
                <a:gd name="csY214" fmla="*/ 1011126 h 2022681"/>
                <a:gd name="csX215" fmla="*/ 1286 w 2438876"/>
                <a:gd name="csY215" fmla="*/ 999982 h 2022681"/>
                <a:gd name="csX216" fmla="*/ 9858 w 2438876"/>
                <a:gd name="csY216" fmla="*/ 994839 h 2022681"/>
                <a:gd name="csX217" fmla="*/ 29146 w 2438876"/>
                <a:gd name="csY217" fmla="*/ 995267 h 2022681"/>
                <a:gd name="csX218" fmla="*/ 34290 w 2438876"/>
                <a:gd name="csY218" fmla="*/ 978551 h 2022681"/>
                <a:gd name="csX219" fmla="*/ 43291 w 2438876"/>
                <a:gd name="csY219" fmla="*/ 969550 h 2022681"/>
                <a:gd name="csX220" fmla="*/ 59579 w 2438876"/>
                <a:gd name="csY220" fmla="*/ 976836 h 2022681"/>
                <a:gd name="csX221" fmla="*/ 80153 w 2438876"/>
                <a:gd name="csY221" fmla="*/ 999554 h 2022681"/>
                <a:gd name="csX222" fmla="*/ 86582 w 2438876"/>
                <a:gd name="csY222" fmla="*/ 996982 h 2022681"/>
                <a:gd name="csX223" fmla="*/ 99870 w 2438876"/>
                <a:gd name="csY223" fmla="*/ 980265 h 2022681"/>
                <a:gd name="csX224" fmla="*/ 98155 w 2438876"/>
                <a:gd name="csY224" fmla="*/ 945975 h 2022681"/>
                <a:gd name="csX225" fmla="*/ 93440 w 2438876"/>
                <a:gd name="csY225" fmla="*/ 940403 h 2022681"/>
                <a:gd name="csX226" fmla="*/ 76724 w 2438876"/>
                <a:gd name="csY226" fmla="*/ 938689 h 2022681"/>
                <a:gd name="csX227" fmla="*/ 77581 w 2438876"/>
                <a:gd name="csY227" fmla="*/ 931831 h 2022681"/>
                <a:gd name="csX228" fmla="*/ 82296 w 2438876"/>
                <a:gd name="csY228" fmla="*/ 921972 h 2022681"/>
                <a:gd name="csX229" fmla="*/ 93869 w 2438876"/>
                <a:gd name="csY229" fmla="*/ 916400 h 2022681"/>
                <a:gd name="csX230" fmla="*/ 102441 w 2438876"/>
                <a:gd name="csY230" fmla="*/ 903113 h 2022681"/>
                <a:gd name="csX231" fmla="*/ 112300 w 2438876"/>
                <a:gd name="csY231" fmla="*/ 900970 h 2022681"/>
                <a:gd name="csX232" fmla="*/ 123015 w 2438876"/>
                <a:gd name="csY232" fmla="*/ 883396 h 2022681"/>
                <a:gd name="csX233" fmla="*/ 129873 w 2438876"/>
                <a:gd name="csY233" fmla="*/ 879539 h 2022681"/>
                <a:gd name="csX234" fmla="*/ 144447 w 2438876"/>
                <a:gd name="csY234" fmla="*/ 887682 h 2022681"/>
                <a:gd name="csX235" fmla="*/ 173593 w 2438876"/>
                <a:gd name="csY235" fmla="*/ 887254 h 2022681"/>
                <a:gd name="csX236" fmla="*/ 195453 w 2438876"/>
                <a:gd name="csY236" fmla="*/ 901398 h 2022681"/>
                <a:gd name="csX237" fmla="*/ 210026 w 2438876"/>
                <a:gd name="csY237" fmla="*/ 900113 h 2022681"/>
                <a:gd name="csX238" fmla="*/ 211741 w 2438876"/>
                <a:gd name="csY238" fmla="*/ 892397 h 2022681"/>
                <a:gd name="csX239" fmla="*/ 183023 w 2438876"/>
                <a:gd name="csY239" fmla="*/ 865823 h 2022681"/>
                <a:gd name="csX240" fmla="*/ 186023 w 2438876"/>
                <a:gd name="csY240" fmla="*/ 834533 h 2022681"/>
                <a:gd name="csX241" fmla="*/ 200168 w 2438876"/>
                <a:gd name="csY241" fmla="*/ 822960 h 2022681"/>
                <a:gd name="csX242" fmla="*/ 206597 w 2438876"/>
                <a:gd name="csY242" fmla="*/ 801529 h 2022681"/>
                <a:gd name="csX243" fmla="*/ 212169 w 2438876"/>
                <a:gd name="csY243" fmla="*/ 798100 h 2022681"/>
                <a:gd name="csX244" fmla="*/ 228029 w 2438876"/>
                <a:gd name="csY244" fmla="*/ 811816 h 2022681"/>
                <a:gd name="csX245" fmla="*/ 243888 w 2438876"/>
                <a:gd name="csY245" fmla="*/ 813102 h 2022681"/>
                <a:gd name="csX246" fmla="*/ 253746 w 2438876"/>
                <a:gd name="csY246" fmla="*/ 803672 h 2022681"/>
                <a:gd name="csX247" fmla="*/ 258890 w 2438876"/>
                <a:gd name="csY247" fmla="*/ 786527 h 2022681"/>
                <a:gd name="csX248" fmla="*/ 264462 w 2438876"/>
                <a:gd name="csY248" fmla="*/ 782241 h 2022681"/>
                <a:gd name="csX249" fmla="*/ 270034 w 2438876"/>
                <a:gd name="csY249" fmla="*/ 785241 h 2022681"/>
                <a:gd name="csX250" fmla="*/ 272605 w 2438876"/>
                <a:gd name="csY250" fmla="*/ 797243 h 2022681"/>
                <a:gd name="csX251" fmla="*/ 291036 w 2438876"/>
                <a:gd name="csY251" fmla="*/ 803243 h 2022681"/>
                <a:gd name="csX252" fmla="*/ 323183 w 2438876"/>
                <a:gd name="csY252" fmla="*/ 804958 h 2022681"/>
                <a:gd name="csX253" fmla="*/ 328327 w 2438876"/>
                <a:gd name="csY253" fmla="*/ 777097 h 2022681"/>
                <a:gd name="csX254" fmla="*/ 340757 w 2438876"/>
                <a:gd name="csY254" fmla="*/ 766810 h 2022681"/>
                <a:gd name="csX255" fmla="*/ 341185 w 2438876"/>
                <a:gd name="csY255" fmla="*/ 753523 h 2022681"/>
                <a:gd name="csX256" fmla="*/ 351473 w 2438876"/>
                <a:gd name="csY256" fmla="*/ 746236 h 2022681"/>
                <a:gd name="csX257" fmla="*/ 361760 w 2438876"/>
                <a:gd name="csY257" fmla="*/ 754809 h 2022681"/>
                <a:gd name="csX258" fmla="*/ 370332 w 2438876"/>
                <a:gd name="csY258" fmla="*/ 778812 h 2022681"/>
                <a:gd name="csX259" fmla="*/ 390477 w 2438876"/>
                <a:gd name="csY259" fmla="*/ 783955 h 2022681"/>
                <a:gd name="csX260" fmla="*/ 401622 w 2438876"/>
                <a:gd name="csY260" fmla="*/ 799386 h 2022681"/>
                <a:gd name="csX261" fmla="*/ 419624 w 2438876"/>
                <a:gd name="csY261" fmla="*/ 800671 h 2022681"/>
                <a:gd name="csX262" fmla="*/ 436769 w 2438876"/>
                <a:gd name="csY262" fmla="*/ 808387 h 2022681"/>
                <a:gd name="csX263" fmla="*/ 447485 w 2438876"/>
                <a:gd name="csY263" fmla="*/ 805815 h 2022681"/>
                <a:gd name="csX264" fmla="*/ 458629 w 2438876"/>
                <a:gd name="csY264" fmla="*/ 794671 h 2022681"/>
                <a:gd name="csX265" fmla="*/ 472345 w 2438876"/>
                <a:gd name="csY265" fmla="*/ 801529 h 2022681"/>
                <a:gd name="csX266" fmla="*/ 483489 w 2438876"/>
                <a:gd name="csY266" fmla="*/ 801529 h 2022681"/>
                <a:gd name="csX267" fmla="*/ 506635 w 2438876"/>
                <a:gd name="csY267" fmla="*/ 780098 h 2022681"/>
                <a:gd name="csX268" fmla="*/ 508778 w 2438876"/>
                <a:gd name="csY268" fmla="*/ 755237 h 2022681"/>
                <a:gd name="csX269" fmla="*/ 495490 w 2438876"/>
                <a:gd name="csY269" fmla="*/ 725662 h 2022681"/>
                <a:gd name="csX270" fmla="*/ 502777 w 2438876"/>
                <a:gd name="csY270" fmla="*/ 715804 h 2022681"/>
                <a:gd name="csX271" fmla="*/ 513921 w 2438876"/>
                <a:gd name="csY271" fmla="*/ 682371 h 2022681"/>
                <a:gd name="csX272" fmla="*/ 535781 w 2438876"/>
                <a:gd name="csY272" fmla="*/ 661797 h 2022681"/>
                <a:gd name="csX273" fmla="*/ 555927 w 2438876"/>
                <a:gd name="csY273" fmla="*/ 651081 h 2022681"/>
                <a:gd name="csX274" fmla="*/ 564499 w 2438876"/>
                <a:gd name="csY274" fmla="*/ 633079 h 2022681"/>
                <a:gd name="csX275" fmla="*/ 596217 w 2438876"/>
                <a:gd name="csY275" fmla="*/ 620649 h 2022681"/>
                <a:gd name="csX276" fmla="*/ 613362 w 2438876"/>
                <a:gd name="csY276" fmla="*/ 584216 h 2022681"/>
                <a:gd name="csX277" fmla="*/ 632650 w 2438876"/>
                <a:gd name="csY277" fmla="*/ 575215 h 2022681"/>
                <a:gd name="csX278" fmla="*/ 661797 w 2438876"/>
                <a:gd name="csY278" fmla="*/ 576929 h 2022681"/>
                <a:gd name="csX279" fmla="*/ 670798 w 2438876"/>
                <a:gd name="csY279" fmla="*/ 563213 h 2022681"/>
                <a:gd name="csX280" fmla="*/ 675942 w 2438876"/>
                <a:gd name="csY280" fmla="*/ 564928 h 2022681"/>
                <a:gd name="csX281" fmla="*/ 705517 w 2438876"/>
                <a:gd name="csY281" fmla="*/ 556784 h 2022681"/>
                <a:gd name="csX282" fmla="*/ 727377 w 2438876"/>
                <a:gd name="csY282" fmla="*/ 569214 h 2022681"/>
                <a:gd name="csX283" fmla="*/ 742807 w 2438876"/>
                <a:gd name="csY283" fmla="*/ 570071 h 2022681"/>
                <a:gd name="csX284" fmla="*/ 748808 w 2438876"/>
                <a:gd name="csY284" fmla="*/ 563642 h 2022681"/>
                <a:gd name="csX285" fmla="*/ 750951 w 2438876"/>
                <a:gd name="csY285" fmla="*/ 553784 h 2022681"/>
                <a:gd name="csX286" fmla="*/ 776669 w 2438876"/>
                <a:gd name="csY286" fmla="*/ 550354 h 2022681"/>
                <a:gd name="csX287" fmla="*/ 776669 w 2438876"/>
                <a:gd name="csY287" fmla="*/ 537067 h 2022681"/>
                <a:gd name="csX288" fmla="*/ 758238 w 2438876"/>
                <a:gd name="csY288" fmla="*/ 508778 h 2022681"/>
                <a:gd name="csX289" fmla="*/ 764238 w 2438876"/>
                <a:gd name="csY289" fmla="*/ 504920 h 2022681"/>
                <a:gd name="csX290" fmla="*/ 812244 w 2438876"/>
                <a:gd name="csY290" fmla="*/ 518636 h 2022681"/>
                <a:gd name="csX291" fmla="*/ 858536 w 2438876"/>
                <a:gd name="csY291" fmla="*/ 544782 h 2022681"/>
                <a:gd name="csX292" fmla="*/ 893255 w 2438876"/>
                <a:gd name="csY292" fmla="*/ 546497 h 2022681"/>
                <a:gd name="csX293" fmla="*/ 896684 w 2438876"/>
                <a:gd name="csY293" fmla="*/ 541782 h 2022681"/>
                <a:gd name="csX294" fmla="*/ 894540 w 2438876"/>
                <a:gd name="csY294" fmla="*/ 532352 h 2022681"/>
                <a:gd name="csX295" fmla="*/ 899255 w 2438876"/>
                <a:gd name="csY295" fmla="*/ 527637 h 2022681"/>
                <a:gd name="csX296" fmla="*/ 908257 w 2438876"/>
                <a:gd name="csY296" fmla="*/ 528066 h 2022681"/>
                <a:gd name="csX297" fmla="*/ 927545 w 2438876"/>
                <a:gd name="csY297" fmla="*/ 540925 h 2022681"/>
                <a:gd name="csX298" fmla="*/ 973836 w 2438876"/>
                <a:gd name="csY298" fmla="*/ 543068 h 2022681"/>
                <a:gd name="csX299" fmla="*/ 1006840 w 2438876"/>
                <a:gd name="csY299" fmla="*/ 555927 h 2022681"/>
                <a:gd name="csX300" fmla="*/ 1031272 w 2438876"/>
                <a:gd name="csY300" fmla="*/ 522065 h 2022681"/>
                <a:gd name="csX301" fmla="*/ 1041130 w 2438876"/>
                <a:gd name="csY301" fmla="*/ 518636 h 2022681"/>
                <a:gd name="csX302" fmla="*/ 1051417 w 2438876"/>
                <a:gd name="csY302" fmla="*/ 523351 h 2022681"/>
                <a:gd name="csX303" fmla="*/ 1074992 w 2438876"/>
                <a:gd name="csY303" fmla="*/ 541353 h 2022681"/>
                <a:gd name="csX304" fmla="*/ 1086993 w 2438876"/>
                <a:gd name="csY304" fmla="*/ 552497 h 2022681"/>
                <a:gd name="csX305" fmla="*/ 1119569 w 2438876"/>
                <a:gd name="csY305" fmla="*/ 555927 h 2022681"/>
                <a:gd name="csX306" fmla="*/ 1134570 w 2438876"/>
                <a:gd name="csY306" fmla="*/ 559784 h 2022681"/>
                <a:gd name="csX307" fmla="*/ 1142286 w 2438876"/>
                <a:gd name="csY307" fmla="*/ 551212 h 2022681"/>
                <a:gd name="csX308" fmla="*/ 1138857 w 2438876"/>
                <a:gd name="csY308" fmla="*/ 515636 h 2022681"/>
                <a:gd name="csX309" fmla="*/ 1141857 w 2438876"/>
                <a:gd name="csY309" fmla="*/ 498491 h 2022681"/>
                <a:gd name="csX310" fmla="*/ 1151715 w 2438876"/>
                <a:gd name="csY310" fmla="*/ 486918 h 2022681"/>
                <a:gd name="csX311" fmla="*/ 1167146 w 2438876"/>
                <a:gd name="csY311" fmla="*/ 467630 h 2022681"/>
                <a:gd name="csX312" fmla="*/ 1183862 w 2438876"/>
                <a:gd name="csY312" fmla="*/ 461629 h 2022681"/>
                <a:gd name="csX313" fmla="*/ 1192863 w 2438876"/>
                <a:gd name="csY313" fmla="*/ 452628 h 2022681"/>
                <a:gd name="csX314" fmla="*/ 1208294 w 2438876"/>
                <a:gd name="csY314" fmla="*/ 428625 h 2022681"/>
                <a:gd name="csX315" fmla="*/ 1223296 w 2438876"/>
                <a:gd name="csY315" fmla="*/ 418338 h 2022681"/>
                <a:gd name="csX316" fmla="*/ 1222010 w 2438876"/>
                <a:gd name="csY316" fmla="*/ 409765 h 2022681"/>
                <a:gd name="csX317" fmla="*/ 1222439 w 2438876"/>
                <a:gd name="csY317" fmla="*/ 409765 h 2022681"/>
                <a:gd name="csX318" fmla="*/ 1236583 w 2438876"/>
                <a:gd name="csY318" fmla="*/ 435483 h 2022681"/>
                <a:gd name="csX319" fmla="*/ 1241298 w 2438876"/>
                <a:gd name="csY319" fmla="*/ 437626 h 2022681"/>
                <a:gd name="csX320" fmla="*/ 1238726 w 2438876"/>
                <a:gd name="csY320" fmla="*/ 447484 h 2022681"/>
                <a:gd name="csX321" fmla="*/ 1245584 w 2438876"/>
                <a:gd name="csY321" fmla="*/ 453485 h 2022681"/>
                <a:gd name="csX322" fmla="*/ 1241298 w 2438876"/>
                <a:gd name="csY322" fmla="*/ 461200 h 2022681"/>
                <a:gd name="csX323" fmla="*/ 1245156 w 2438876"/>
                <a:gd name="csY323" fmla="*/ 466344 h 2022681"/>
                <a:gd name="csX324" fmla="*/ 1243013 w 2438876"/>
                <a:gd name="csY324" fmla="*/ 470630 h 2022681"/>
                <a:gd name="csX325" fmla="*/ 1257157 w 2438876"/>
                <a:gd name="csY325" fmla="*/ 482632 h 2022681"/>
                <a:gd name="csX326" fmla="*/ 1262301 w 2438876"/>
                <a:gd name="csY326" fmla="*/ 492919 h 2022681"/>
                <a:gd name="csX327" fmla="*/ 1285447 w 2438876"/>
                <a:gd name="csY327" fmla="*/ 507921 h 2022681"/>
                <a:gd name="csX328" fmla="*/ 1287590 w 2438876"/>
                <a:gd name="csY328" fmla="*/ 515207 h 2022681"/>
                <a:gd name="csX329" fmla="*/ 1278160 w 2438876"/>
                <a:gd name="csY329" fmla="*/ 518636 h 2022681"/>
                <a:gd name="csX330" fmla="*/ 1282017 w 2438876"/>
                <a:gd name="csY330" fmla="*/ 515207 h 2022681"/>
                <a:gd name="csX331" fmla="*/ 1279446 w 2438876"/>
                <a:gd name="csY331" fmla="*/ 513064 h 2022681"/>
                <a:gd name="csX332" fmla="*/ 1274302 w 2438876"/>
                <a:gd name="csY332" fmla="*/ 516493 h 2022681"/>
                <a:gd name="csX333" fmla="*/ 1272588 w 2438876"/>
                <a:gd name="csY333" fmla="*/ 527209 h 2022681"/>
                <a:gd name="csX334" fmla="*/ 1276874 w 2438876"/>
                <a:gd name="csY334" fmla="*/ 535781 h 2022681"/>
                <a:gd name="csX335" fmla="*/ 1270873 w 2438876"/>
                <a:gd name="csY335" fmla="*/ 540496 h 2022681"/>
                <a:gd name="csX336" fmla="*/ 1270873 w 2438876"/>
                <a:gd name="csY336" fmla="*/ 547783 h 2022681"/>
                <a:gd name="csX337" fmla="*/ 1279446 w 2438876"/>
                <a:gd name="csY337" fmla="*/ 576501 h 2022681"/>
                <a:gd name="csX338" fmla="*/ 1267873 w 2438876"/>
                <a:gd name="csY338" fmla="*/ 591931 h 2022681"/>
                <a:gd name="csX339" fmla="*/ 1272588 w 2438876"/>
                <a:gd name="csY339" fmla="*/ 597503 h 2022681"/>
                <a:gd name="csX340" fmla="*/ 1264444 w 2438876"/>
                <a:gd name="csY340" fmla="*/ 604361 h 2022681"/>
                <a:gd name="csX341" fmla="*/ 1274731 w 2438876"/>
                <a:gd name="csY341" fmla="*/ 600075 h 2022681"/>
                <a:gd name="csX342" fmla="*/ 1280303 w 2438876"/>
                <a:gd name="csY342" fmla="*/ 617220 h 2022681"/>
                <a:gd name="csX343" fmla="*/ 1281160 w 2438876"/>
                <a:gd name="csY343" fmla="*/ 645938 h 2022681"/>
                <a:gd name="csX344" fmla="*/ 1277303 w 2438876"/>
                <a:gd name="csY344" fmla="*/ 660511 h 2022681"/>
                <a:gd name="csX345" fmla="*/ 1282017 w 2438876"/>
                <a:gd name="csY345" fmla="*/ 671227 h 2022681"/>
                <a:gd name="csX346" fmla="*/ 1277731 w 2438876"/>
                <a:gd name="csY346" fmla="*/ 678085 h 2022681"/>
                <a:gd name="csX347" fmla="*/ 1283732 w 2438876"/>
                <a:gd name="csY347" fmla="*/ 692658 h 2022681"/>
                <a:gd name="csX348" fmla="*/ 1283303 w 2438876"/>
                <a:gd name="csY348" fmla="*/ 703374 h 2022681"/>
                <a:gd name="csX349" fmla="*/ 1291876 w 2438876"/>
                <a:gd name="csY349" fmla="*/ 721804 h 2022681"/>
                <a:gd name="csX350" fmla="*/ 1308164 w 2438876"/>
                <a:gd name="csY350" fmla="*/ 740664 h 2022681"/>
                <a:gd name="csX351" fmla="*/ 1303020 w 2438876"/>
                <a:gd name="csY351" fmla="*/ 738092 h 2022681"/>
                <a:gd name="csX352" fmla="*/ 1312878 w 2438876"/>
                <a:gd name="csY352" fmla="*/ 751380 h 2022681"/>
                <a:gd name="csX353" fmla="*/ 1318022 w 2438876"/>
                <a:gd name="csY353" fmla="*/ 777954 h 2022681"/>
                <a:gd name="csX354" fmla="*/ 1330023 w 2438876"/>
                <a:gd name="csY354" fmla="*/ 795528 h 2022681"/>
                <a:gd name="csX355" fmla="*/ 1321451 w 2438876"/>
                <a:gd name="csY355" fmla="*/ 805815 h 2022681"/>
                <a:gd name="csX356" fmla="*/ 1324451 w 2438876"/>
                <a:gd name="csY356" fmla="*/ 828532 h 2022681"/>
                <a:gd name="csX357" fmla="*/ 1326594 w 2438876"/>
                <a:gd name="csY357" fmla="*/ 824674 h 2022681"/>
                <a:gd name="csX358" fmla="*/ 1329595 w 2438876"/>
                <a:gd name="csY358" fmla="*/ 829389 h 2022681"/>
                <a:gd name="csX359" fmla="*/ 1330023 w 2438876"/>
                <a:gd name="csY359" fmla="*/ 837105 h 2022681"/>
                <a:gd name="csX360" fmla="*/ 1325309 w 2438876"/>
                <a:gd name="csY360" fmla="*/ 841391 h 2022681"/>
                <a:gd name="csX361" fmla="*/ 1330452 w 2438876"/>
                <a:gd name="csY361" fmla="*/ 862822 h 2022681"/>
                <a:gd name="csX362" fmla="*/ 1323594 w 2438876"/>
                <a:gd name="csY362" fmla="*/ 868394 h 2022681"/>
                <a:gd name="csX363" fmla="*/ 1321451 w 2438876"/>
                <a:gd name="csY363" fmla="*/ 882539 h 2022681"/>
                <a:gd name="csX364" fmla="*/ 1315450 w 2438876"/>
                <a:gd name="csY364" fmla="*/ 889825 h 2022681"/>
                <a:gd name="csX365" fmla="*/ 1315879 w 2438876"/>
                <a:gd name="csY365" fmla="*/ 880824 h 2022681"/>
                <a:gd name="csX366" fmla="*/ 1300020 w 2438876"/>
                <a:gd name="csY366" fmla="*/ 891111 h 2022681"/>
                <a:gd name="csX367" fmla="*/ 1280732 w 2438876"/>
                <a:gd name="csY367" fmla="*/ 938689 h 2022681"/>
                <a:gd name="csX368" fmla="*/ 1284589 w 2438876"/>
                <a:gd name="csY368" fmla="*/ 959691 h 2022681"/>
                <a:gd name="csX369" fmla="*/ 1279017 w 2438876"/>
                <a:gd name="csY369" fmla="*/ 967407 h 2022681"/>
                <a:gd name="csX370" fmla="*/ 1291019 w 2438876"/>
                <a:gd name="csY370" fmla="*/ 993124 h 2022681"/>
                <a:gd name="csX371" fmla="*/ 1288018 w 2438876"/>
                <a:gd name="csY371" fmla="*/ 996982 h 2022681"/>
                <a:gd name="csX372" fmla="*/ 1288447 w 2438876"/>
                <a:gd name="csY372" fmla="*/ 1002983 h 2022681"/>
                <a:gd name="csX373" fmla="*/ 1290161 w 2438876"/>
                <a:gd name="csY373" fmla="*/ 995696 h 2022681"/>
                <a:gd name="csX374" fmla="*/ 1295733 w 2438876"/>
                <a:gd name="csY374" fmla="*/ 994839 h 2022681"/>
                <a:gd name="csX375" fmla="*/ 1304735 w 2438876"/>
                <a:gd name="csY375" fmla="*/ 1007269 h 2022681"/>
                <a:gd name="csX376" fmla="*/ 1307735 w 2438876"/>
                <a:gd name="csY376" fmla="*/ 1045416 h 2022681"/>
                <a:gd name="csX377" fmla="*/ 1315022 w 2438876"/>
                <a:gd name="csY377" fmla="*/ 1047559 h 2022681"/>
                <a:gd name="csX378" fmla="*/ 1311593 w 2438876"/>
                <a:gd name="csY378" fmla="*/ 1047131 h 2022681"/>
                <a:gd name="csX379" fmla="*/ 1310735 w 2438876"/>
                <a:gd name="csY379" fmla="*/ 1050131 h 2022681"/>
                <a:gd name="csX380" fmla="*/ 1315450 w 2438876"/>
                <a:gd name="csY380" fmla="*/ 1049274 h 2022681"/>
                <a:gd name="csX381" fmla="*/ 1310307 w 2438876"/>
                <a:gd name="csY381" fmla="*/ 1053989 h 2022681"/>
                <a:gd name="csX382" fmla="*/ 1309449 w 2438876"/>
                <a:gd name="csY382" fmla="*/ 1068991 h 2022681"/>
                <a:gd name="csX383" fmla="*/ 1300020 w 2438876"/>
                <a:gd name="csY383" fmla="*/ 1076277 h 2022681"/>
                <a:gd name="csX384" fmla="*/ 1304306 w 2438876"/>
                <a:gd name="csY384" fmla="*/ 1092565 h 2022681"/>
                <a:gd name="csX385" fmla="*/ 1300877 w 2438876"/>
                <a:gd name="csY385" fmla="*/ 1119997 h 2022681"/>
                <a:gd name="csX386" fmla="*/ 1303877 w 2438876"/>
                <a:gd name="csY386" fmla="*/ 1129855 h 2022681"/>
                <a:gd name="csX387" fmla="*/ 1297877 w 2438876"/>
                <a:gd name="csY387" fmla="*/ 1150001 h 2022681"/>
                <a:gd name="csX388" fmla="*/ 1285875 w 2438876"/>
                <a:gd name="csY388" fmla="*/ 1166289 h 2022681"/>
                <a:gd name="csX389" fmla="*/ 1281589 w 2438876"/>
                <a:gd name="csY389" fmla="*/ 1167146 h 2022681"/>
                <a:gd name="csX390" fmla="*/ 1269159 w 2438876"/>
                <a:gd name="csY390" fmla="*/ 1197578 h 2022681"/>
                <a:gd name="csX391" fmla="*/ 1261443 w 2438876"/>
                <a:gd name="csY391" fmla="*/ 1197150 h 2022681"/>
                <a:gd name="csX392" fmla="*/ 1263158 w 2438876"/>
                <a:gd name="csY392" fmla="*/ 1183005 h 2022681"/>
                <a:gd name="csX393" fmla="*/ 1256729 w 2438876"/>
                <a:gd name="csY393" fmla="*/ 1176576 h 2022681"/>
                <a:gd name="csX394" fmla="*/ 1262301 w 2438876"/>
                <a:gd name="csY394" fmla="*/ 1184719 h 2022681"/>
                <a:gd name="csX395" fmla="*/ 1260586 w 2438876"/>
                <a:gd name="csY395" fmla="*/ 1198007 h 2022681"/>
                <a:gd name="csX396" fmla="*/ 1267444 w 2438876"/>
                <a:gd name="csY396" fmla="*/ 1198864 h 2022681"/>
                <a:gd name="csX397" fmla="*/ 1260158 w 2438876"/>
                <a:gd name="csY397" fmla="*/ 1223296 h 2022681"/>
                <a:gd name="csX398" fmla="*/ 1261015 w 2438876"/>
                <a:gd name="csY398" fmla="*/ 1264444 h 2022681"/>
                <a:gd name="csX399" fmla="*/ 1257157 w 2438876"/>
                <a:gd name="csY399" fmla="*/ 1268730 h 2022681"/>
                <a:gd name="csX400" fmla="*/ 1263158 w 2438876"/>
                <a:gd name="csY400" fmla="*/ 1279874 h 2022681"/>
                <a:gd name="csX401" fmla="*/ 1258872 w 2438876"/>
                <a:gd name="csY401" fmla="*/ 1284589 h 2022681"/>
                <a:gd name="csX402" fmla="*/ 1256729 w 2438876"/>
                <a:gd name="csY402" fmla="*/ 1300877 h 2022681"/>
                <a:gd name="csX403" fmla="*/ 1267444 w 2438876"/>
                <a:gd name="csY403" fmla="*/ 1312878 h 2022681"/>
                <a:gd name="csX404" fmla="*/ 1264015 w 2438876"/>
                <a:gd name="csY404" fmla="*/ 1323165 h 2022681"/>
                <a:gd name="csX405" fmla="*/ 1268730 w 2438876"/>
                <a:gd name="csY405" fmla="*/ 1330452 h 2022681"/>
                <a:gd name="csX406" fmla="*/ 1266587 w 2438876"/>
                <a:gd name="csY406" fmla="*/ 1341168 h 2022681"/>
                <a:gd name="csX407" fmla="*/ 1258014 w 2438876"/>
                <a:gd name="csY407" fmla="*/ 1345025 h 2022681"/>
                <a:gd name="csX408" fmla="*/ 1256300 w 2438876"/>
                <a:gd name="csY408" fmla="*/ 1351026 h 2022681"/>
                <a:gd name="csX409" fmla="*/ 1263587 w 2438876"/>
                <a:gd name="csY409" fmla="*/ 1364313 h 2022681"/>
                <a:gd name="csX410" fmla="*/ 1275588 w 2438876"/>
                <a:gd name="csY410" fmla="*/ 1369457 h 2022681"/>
                <a:gd name="csX411" fmla="*/ 1280732 w 2438876"/>
                <a:gd name="csY411" fmla="*/ 1385745 h 2022681"/>
                <a:gd name="csX412" fmla="*/ 1276445 w 2438876"/>
                <a:gd name="csY412" fmla="*/ 1410176 h 2022681"/>
                <a:gd name="csX413" fmla="*/ 1280303 w 2438876"/>
                <a:gd name="csY413" fmla="*/ 1419606 h 2022681"/>
                <a:gd name="csX414" fmla="*/ 1294876 w 2438876"/>
                <a:gd name="csY414" fmla="*/ 1432893 h 2022681"/>
                <a:gd name="csX415" fmla="*/ 1304306 w 2438876"/>
                <a:gd name="csY415" fmla="*/ 1438037 h 2022681"/>
                <a:gd name="csX416" fmla="*/ 1305592 w 2438876"/>
                <a:gd name="csY416" fmla="*/ 1435894 h 2022681"/>
                <a:gd name="csX417" fmla="*/ 1309021 w 2438876"/>
                <a:gd name="csY417" fmla="*/ 1436322 h 2022681"/>
                <a:gd name="csX418" fmla="*/ 1305163 w 2438876"/>
                <a:gd name="csY418" fmla="*/ 1438465 h 2022681"/>
                <a:gd name="csX419" fmla="*/ 1304735 w 2438876"/>
                <a:gd name="csY419" fmla="*/ 1453039 h 2022681"/>
                <a:gd name="csX420" fmla="*/ 1294876 w 2438876"/>
                <a:gd name="csY420" fmla="*/ 1462469 h 2022681"/>
                <a:gd name="csX421" fmla="*/ 1296591 w 2438876"/>
                <a:gd name="csY421" fmla="*/ 1474470 h 2022681"/>
                <a:gd name="csX422" fmla="*/ 1285447 w 2438876"/>
                <a:gd name="csY422" fmla="*/ 1477899 h 2022681"/>
                <a:gd name="csX423" fmla="*/ 1279017 w 2438876"/>
                <a:gd name="csY423" fmla="*/ 1486472 h 2022681"/>
                <a:gd name="csX424" fmla="*/ 1267873 w 2438876"/>
                <a:gd name="csY424" fmla="*/ 1486472 h 2022681"/>
                <a:gd name="csX425" fmla="*/ 1264015 w 2438876"/>
                <a:gd name="csY425" fmla="*/ 1494615 h 2022681"/>
                <a:gd name="csX426" fmla="*/ 1267873 w 2438876"/>
                <a:gd name="csY426" fmla="*/ 1500188 h 2022681"/>
                <a:gd name="csX427" fmla="*/ 1264444 w 2438876"/>
                <a:gd name="csY427" fmla="*/ 1498473 h 2022681"/>
                <a:gd name="csX428" fmla="*/ 1260586 w 2438876"/>
                <a:gd name="csY428" fmla="*/ 1498902 h 2022681"/>
                <a:gd name="csX429" fmla="*/ 1258872 w 2438876"/>
                <a:gd name="csY429" fmla="*/ 1510474 h 2022681"/>
                <a:gd name="csX430" fmla="*/ 1262729 w 2438876"/>
                <a:gd name="csY430" fmla="*/ 1499330 h 2022681"/>
                <a:gd name="csX431" fmla="*/ 1262729 w 2438876"/>
                <a:gd name="csY431" fmla="*/ 1506188 h 2022681"/>
                <a:gd name="csX432" fmla="*/ 1271302 w 2438876"/>
                <a:gd name="csY432" fmla="*/ 1519904 h 2022681"/>
                <a:gd name="csX433" fmla="*/ 1285447 w 2438876"/>
                <a:gd name="csY433" fmla="*/ 1510046 h 2022681"/>
                <a:gd name="csX434" fmla="*/ 1307306 w 2438876"/>
                <a:gd name="csY434" fmla="*/ 1517333 h 2022681"/>
                <a:gd name="csX435" fmla="*/ 1307735 w 2438876"/>
                <a:gd name="csY435" fmla="*/ 1520762 h 2022681"/>
                <a:gd name="csX436" fmla="*/ 1300020 w 2438876"/>
                <a:gd name="csY436" fmla="*/ 1521619 h 2022681"/>
                <a:gd name="csX437" fmla="*/ 1288447 w 2438876"/>
                <a:gd name="csY437" fmla="*/ 1519476 h 2022681"/>
                <a:gd name="csX438" fmla="*/ 1277303 w 2438876"/>
                <a:gd name="csY438" fmla="*/ 1535763 h 2022681"/>
                <a:gd name="csX439" fmla="*/ 1287161 w 2438876"/>
                <a:gd name="csY439" fmla="*/ 1533620 h 2022681"/>
                <a:gd name="csX440" fmla="*/ 1289304 w 2438876"/>
                <a:gd name="csY440" fmla="*/ 1537907 h 2022681"/>
                <a:gd name="csX441" fmla="*/ 1290590 w 2438876"/>
                <a:gd name="csY441" fmla="*/ 1531477 h 2022681"/>
                <a:gd name="csX442" fmla="*/ 1293590 w 2438876"/>
                <a:gd name="csY442" fmla="*/ 1536192 h 2022681"/>
                <a:gd name="csX443" fmla="*/ 1296591 w 2438876"/>
                <a:gd name="csY443" fmla="*/ 1530191 h 2022681"/>
                <a:gd name="csX444" fmla="*/ 1301305 w 2438876"/>
                <a:gd name="csY444" fmla="*/ 1534478 h 2022681"/>
                <a:gd name="csX445" fmla="*/ 1295733 w 2438876"/>
                <a:gd name="csY445" fmla="*/ 1541335 h 2022681"/>
                <a:gd name="csX446" fmla="*/ 1299162 w 2438876"/>
                <a:gd name="csY446" fmla="*/ 1547765 h 2022681"/>
                <a:gd name="csX447" fmla="*/ 1322737 w 2438876"/>
                <a:gd name="csY447" fmla="*/ 1555909 h 2022681"/>
                <a:gd name="csX448" fmla="*/ 1327880 w 2438876"/>
                <a:gd name="csY448" fmla="*/ 1553766 h 2022681"/>
                <a:gd name="csX449" fmla="*/ 1329595 w 2438876"/>
                <a:gd name="csY449" fmla="*/ 1543050 h 2022681"/>
                <a:gd name="csX450" fmla="*/ 1364313 w 2438876"/>
                <a:gd name="csY450" fmla="*/ 1521619 h 2022681"/>
                <a:gd name="csX451" fmla="*/ 1364313 w 2438876"/>
                <a:gd name="csY451" fmla="*/ 1510474 h 2022681"/>
                <a:gd name="csX452" fmla="*/ 1373743 w 2438876"/>
                <a:gd name="csY452" fmla="*/ 1504045 h 2022681"/>
                <a:gd name="csX453" fmla="*/ 1380173 w 2438876"/>
                <a:gd name="csY453" fmla="*/ 1488615 h 2022681"/>
                <a:gd name="csX454" fmla="*/ 1387888 w 2438876"/>
                <a:gd name="csY454" fmla="*/ 1489043 h 2022681"/>
                <a:gd name="csX455" fmla="*/ 1397746 w 2438876"/>
                <a:gd name="csY455" fmla="*/ 1461611 h 2022681"/>
                <a:gd name="csX456" fmla="*/ 1407176 w 2438876"/>
                <a:gd name="csY456" fmla="*/ 1459897 h 2022681"/>
                <a:gd name="csX457" fmla="*/ 1409748 w 2438876"/>
                <a:gd name="csY457" fmla="*/ 1468041 h 2022681"/>
                <a:gd name="csX458" fmla="*/ 1417463 w 2438876"/>
                <a:gd name="csY458" fmla="*/ 1468469 h 2022681"/>
                <a:gd name="csX459" fmla="*/ 1416606 w 2438876"/>
                <a:gd name="csY459" fmla="*/ 1478328 h 2022681"/>
                <a:gd name="csX460" fmla="*/ 1423035 w 2438876"/>
                <a:gd name="csY460" fmla="*/ 1496759 h 2022681"/>
                <a:gd name="csX461" fmla="*/ 1428179 w 2438876"/>
                <a:gd name="csY461" fmla="*/ 1499759 h 2022681"/>
                <a:gd name="csX462" fmla="*/ 1423035 w 2438876"/>
                <a:gd name="csY462" fmla="*/ 1510903 h 2022681"/>
                <a:gd name="csX463" fmla="*/ 1427321 w 2438876"/>
                <a:gd name="csY463" fmla="*/ 1517333 h 2022681"/>
                <a:gd name="csX464" fmla="*/ 1423464 w 2438876"/>
                <a:gd name="csY464" fmla="*/ 1520762 h 2022681"/>
                <a:gd name="csX465" fmla="*/ 1429036 w 2438876"/>
                <a:gd name="csY465" fmla="*/ 1528477 h 2022681"/>
                <a:gd name="csX466" fmla="*/ 1423464 w 2438876"/>
                <a:gd name="csY466" fmla="*/ 1534049 h 2022681"/>
                <a:gd name="csX467" fmla="*/ 1424321 w 2438876"/>
                <a:gd name="csY467" fmla="*/ 1542193 h 2022681"/>
                <a:gd name="csX468" fmla="*/ 1419177 w 2438876"/>
                <a:gd name="csY468" fmla="*/ 1541335 h 2022681"/>
                <a:gd name="csX469" fmla="*/ 1415320 w 2438876"/>
                <a:gd name="csY469" fmla="*/ 1547765 h 2022681"/>
                <a:gd name="csX470" fmla="*/ 1417034 w 2438876"/>
                <a:gd name="csY470" fmla="*/ 1555480 h 2022681"/>
                <a:gd name="csX471" fmla="*/ 1408462 w 2438876"/>
                <a:gd name="csY471" fmla="*/ 1559766 h 2022681"/>
                <a:gd name="csX472" fmla="*/ 1407605 w 2438876"/>
                <a:gd name="csY472" fmla="*/ 1555052 h 2022681"/>
                <a:gd name="csX473" fmla="*/ 1404604 w 2438876"/>
                <a:gd name="csY473" fmla="*/ 1558909 h 2022681"/>
                <a:gd name="csX474" fmla="*/ 1409748 w 2438876"/>
                <a:gd name="csY474" fmla="*/ 1561481 h 2022681"/>
                <a:gd name="csX475" fmla="*/ 1404175 w 2438876"/>
                <a:gd name="csY475" fmla="*/ 1565767 h 2022681"/>
                <a:gd name="csX476" fmla="*/ 1407605 w 2438876"/>
                <a:gd name="csY476" fmla="*/ 1576911 h 2022681"/>
                <a:gd name="csX477" fmla="*/ 1400747 w 2438876"/>
                <a:gd name="csY477" fmla="*/ 1580340 h 2022681"/>
                <a:gd name="csX478" fmla="*/ 1402890 w 2438876"/>
                <a:gd name="csY478" fmla="*/ 1592342 h 2022681"/>
                <a:gd name="csX479" fmla="*/ 1394746 w 2438876"/>
                <a:gd name="csY479" fmla="*/ 1595342 h 2022681"/>
                <a:gd name="csX480" fmla="*/ 1388317 w 2438876"/>
                <a:gd name="csY480" fmla="*/ 1612916 h 2022681"/>
                <a:gd name="csX481" fmla="*/ 1383602 w 2438876"/>
                <a:gd name="csY481" fmla="*/ 1610344 h 2022681"/>
                <a:gd name="csX482" fmla="*/ 1378458 w 2438876"/>
                <a:gd name="csY482" fmla="*/ 1615488 h 2022681"/>
                <a:gd name="csX483" fmla="*/ 1384887 w 2438876"/>
                <a:gd name="csY483" fmla="*/ 1636490 h 2022681"/>
                <a:gd name="csX484" fmla="*/ 1391745 w 2438876"/>
                <a:gd name="csY484" fmla="*/ 1643348 h 2022681"/>
                <a:gd name="csX485" fmla="*/ 1384459 w 2438876"/>
                <a:gd name="csY485" fmla="*/ 1648492 h 2022681"/>
                <a:gd name="csX486" fmla="*/ 1387888 w 2438876"/>
                <a:gd name="csY486" fmla="*/ 1667351 h 2022681"/>
                <a:gd name="csX487" fmla="*/ 1383173 w 2438876"/>
                <a:gd name="csY487" fmla="*/ 1661779 h 2022681"/>
                <a:gd name="csX488" fmla="*/ 1379744 w 2438876"/>
                <a:gd name="csY488" fmla="*/ 1668637 h 2022681"/>
                <a:gd name="csX489" fmla="*/ 1393031 w 2438876"/>
                <a:gd name="csY489" fmla="*/ 1672495 h 2022681"/>
                <a:gd name="csX490" fmla="*/ 1380601 w 2438876"/>
                <a:gd name="csY490" fmla="*/ 1693926 h 2022681"/>
                <a:gd name="csX491" fmla="*/ 1383173 w 2438876"/>
                <a:gd name="csY491" fmla="*/ 1705499 h 2022681"/>
                <a:gd name="csX492" fmla="*/ 1373315 w 2438876"/>
                <a:gd name="csY492" fmla="*/ 1717929 h 2022681"/>
                <a:gd name="csX493" fmla="*/ 1377601 w 2438876"/>
                <a:gd name="csY493" fmla="*/ 1724358 h 2022681"/>
                <a:gd name="csX494" fmla="*/ 1376744 w 2438876"/>
                <a:gd name="csY494" fmla="*/ 1735074 h 2022681"/>
                <a:gd name="csX495" fmla="*/ 1369885 w 2438876"/>
                <a:gd name="csY495" fmla="*/ 1733788 h 2022681"/>
                <a:gd name="csX496" fmla="*/ 1372457 w 2438876"/>
                <a:gd name="csY496" fmla="*/ 1736360 h 2022681"/>
                <a:gd name="csX497" fmla="*/ 1365599 w 2438876"/>
                <a:gd name="csY497" fmla="*/ 1742361 h 2022681"/>
                <a:gd name="csX498" fmla="*/ 1367742 w 2438876"/>
                <a:gd name="csY498" fmla="*/ 1748790 h 2022681"/>
                <a:gd name="csX499" fmla="*/ 1360027 w 2438876"/>
                <a:gd name="csY499" fmla="*/ 1753505 h 2022681"/>
                <a:gd name="csX500" fmla="*/ 1365599 w 2438876"/>
                <a:gd name="csY500" fmla="*/ 1769793 h 2022681"/>
                <a:gd name="csX501" fmla="*/ 1360456 w 2438876"/>
                <a:gd name="csY501" fmla="*/ 1781794 h 2022681"/>
                <a:gd name="csX502" fmla="*/ 1363456 w 2438876"/>
                <a:gd name="csY502" fmla="*/ 1788652 h 2022681"/>
                <a:gd name="csX503" fmla="*/ 1354884 w 2438876"/>
                <a:gd name="csY503" fmla="*/ 1797225 h 2022681"/>
                <a:gd name="csX504" fmla="*/ 1357455 w 2438876"/>
                <a:gd name="csY504" fmla="*/ 1810512 h 2022681"/>
                <a:gd name="csX505" fmla="*/ 1353598 w 2438876"/>
                <a:gd name="csY505" fmla="*/ 1814798 h 2022681"/>
                <a:gd name="csX506" fmla="*/ 1354455 w 2438876"/>
                <a:gd name="csY506" fmla="*/ 1831086 h 2022681"/>
                <a:gd name="csX507" fmla="*/ 1350597 w 2438876"/>
                <a:gd name="csY507" fmla="*/ 1828086 h 2022681"/>
                <a:gd name="csX508" fmla="*/ 1346311 w 2438876"/>
                <a:gd name="csY508" fmla="*/ 1836229 h 2022681"/>
                <a:gd name="csX509" fmla="*/ 1351026 w 2438876"/>
                <a:gd name="csY509" fmla="*/ 1849088 h 2022681"/>
                <a:gd name="csX510" fmla="*/ 1345883 w 2438876"/>
                <a:gd name="csY510" fmla="*/ 1860661 h 2022681"/>
                <a:gd name="csX511" fmla="*/ 1341596 w 2438876"/>
                <a:gd name="csY511" fmla="*/ 1860233 h 2022681"/>
                <a:gd name="csX512" fmla="*/ 1342025 w 2438876"/>
                <a:gd name="csY512" fmla="*/ 1873520 h 2022681"/>
                <a:gd name="csX513" fmla="*/ 1331738 w 2438876"/>
                <a:gd name="csY513" fmla="*/ 1874806 h 2022681"/>
                <a:gd name="csX514" fmla="*/ 1329166 w 2438876"/>
                <a:gd name="csY514" fmla="*/ 1891522 h 2022681"/>
                <a:gd name="csX515" fmla="*/ 1322737 w 2438876"/>
                <a:gd name="csY515" fmla="*/ 1894951 h 2022681"/>
                <a:gd name="csX516" fmla="*/ 1325309 w 2438876"/>
                <a:gd name="csY516" fmla="*/ 1914239 h 2022681"/>
                <a:gd name="csX517" fmla="*/ 1333881 w 2438876"/>
                <a:gd name="csY517" fmla="*/ 1921954 h 2022681"/>
                <a:gd name="csX518" fmla="*/ 1330452 w 2438876"/>
                <a:gd name="csY518" fmla="*/ 1920669 h 2022681"/>
                <a:gd name="csX519" fmla="*/ 1328309 w 2438876"/>
                <a:gd name="csY519" fmla="*/ 1933099 h 2022681"/>
                <a:gd name="csX520" fmla="*/ 1322308 w 2438876"/>
                <a:gd name="csY520" fmla="*/ 1932670 h 20226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</a:cxnLst>
              <a:rect l="l" t="t" r="r" b="b"/>
              <a:pathLst>
                <a:path w="2438876" h="2022681">
                  <a:moveTo>
                    <a:pt x="2427732" y="0"/>
                  </a:moveTo>
                  <a:lnTo>
                    <a:pt x="2429875" y="7287"/>
                  </a:lnTo>
                  <a:lnTo>
                    <a:pt x="2436305" y="7715"/>
                  </a:lnTo>
                  <a:lnTo>
                    <a:pt x="2430304" y="11144"/>
                  </a:lnTo>
                  <a:lnTo>
                    <a:pt x="2428161" y="21003"/>
                  </a:lnTo>
                  <a:lnTo>
                    <a:pt x="2435447" y="30432"/>
                  </a:lnTo>
                  <a:lnTo>
                    <a:pt x="2433733" y="59150"/>
                  </a:lnTo>
                  <a:lnTo>
                    <a:pt x="2438876" y="62579"/>
                  </a:lnTo>
                  <a:lnTo>
                    <a:pt x="2431161" y="64722"/>
                  </a:lnTo>
                  <a:lnTo>
                    <a:pt x="2425161" y="73295"/>
                  </a:lnTo>
                  <a:lnTo>
                    <a:pt x="2411873" y="76295"/>
                  </a:lnTo>
                  <a:lnTo>
                    <a:pt x="2404586" y="94726"/>
                  </a:lnTo>
                  <a:lnTo>
                    <a:pt x="2399443" y="89154"/>
                  </a:lnTo>
                  <a:lnTo>
                    <a:pt x="2378440" y="87011"/>
                  </a:lnTo>
                  <a:lnTo>
                    <a:pt x="2368153" y="82725"/>
                  </a:lnTo>
                  <a:lnTo>
                    <a:pt x="2366439" y="77581"/>
                  </a:lnTo>
                  <a:lnTo>
                    <a:pt x="2353151" y="75438"/>
                  </a:lnTo>
                  <a:lnTo>
                    <a:pt x="2346293" y="64722"/>
                  </a:lnTo>
                  <a:lnTo>
                    <a:pt x="2348008" y="47149"/>
                  </a:lnTo>
                  <a:lnTo>
                    <a:pt x="2338150" y="37719"/>
                  </a:lnTo>
                  <a:lnTo>
                    <a:pt x="2338578" y="28289"/>
                  </a:lnTo>
                  <a:lnTo>
                    <a:pt x="2345865" y="32575"/>
                  </a:lnTo>
                  <a:lnTo>
                    <a:pt x="2361724" y="20574"/>
                  </a:lnTo>
                  <a:lnTo>
                    <a:pt x="2366010" y="24003"/>
                  </a:lnTo>
                  <a:lnTo>
                    <a:pt x="2366439" y="20145"/>
                  </a:lnTo>
                  <a:lnTo>
                    <a:pt x="2375869" y="15859"/>
                  </a:lnTo>
                  <a:lnTo>
                    <a:pt x="2390442" y="15002"/>
                  </a:lnTo>
                  <a:lnTo>
                    <a:pt x="2400729" y="6429"/>
                  </a:lnTo>
                  <a:lnTo>
                    <a:pt x="2414445" y="8144"/>
                  </a:lnTo>
                  <a:lnTo>
                    <a:pt x="2421303" y="429"/>
                  </a:lnTo>
                  <a:lnTo>
                    <a:pt x="2427732" y="0"/>
                  </a:lnTo>
                  <a:close/>
                  <a:moveTo>
                    <a:pt x="1322308" y="1932670"/>
                  </a:moveTo>
                  <a:lnTo>
                    <a:pt x="1312450" y="1932670"/>
                  </a:lnTo>
                  <a:lnTo>
                    <a:pt x="1301734" y="1930098"/>
                  </a:lnTo>
                  <a:lnTo>
                    <a:pt x="1261015" y="1915525"/>
                  </a:lnTo>
                  <a:lnTo>
                    <a:pt x="1240012" y="1909096"/>
                  </a:lnTo>
                  <a:lnTo>
                    <a:pt x="1237440" y="1916382"/>
                  </a:lnTo>
                  <a:lnTo>
                    <a:pt x="1231440" y="1927955"/>
                  </a:lnTo>
                  <a:lnTo>
                    <a:pt x="1225439" y="1933956"/>
                  </a:lnTo>
                  <a:lnTo>
                    <a:pt x="1212152" y="1934813"/>
                  </a:lnTo>
                  <a:lnTo>
                    <a:pt x="1197578" y="1933099"/>
                  </a:lnTo>
                  <a:lnTo>
                    <a:pt x="1186005" y="1929241"/>
                  </a:lnTo>
                  <a:lnTo>
                    <a:pt x="1168860" y="1915954"/>
                  </a:lnTo>
                  <a:lnTo>
                    <a:pt x="1169718" y="1885950"/>
                  </a:lnTo>
                  <a:lnTo>
                    <a:pt x="1144429" y="1877806"/>
                  </a:lnTo>
                  <a:lnTo>
                    <a:pt x="1137571" y="1876949"/>
                  </a:lnTo>
                  <a:lnTo>
                    <a:pt x="1108424" y="1866233"/>
                  </a:lnTo>
                  <a:lnTo>
                    <a:pt x="1094708" y="1868376"/>
                  </a:lnTo>
                  <a:lnTo>
                    <a:pt x="1082707" y="1864519"/>
                  </a:lnTo>
                  <a:lnTo>
                    <a:pt x="1068562" y="1866233"/>
                  </a:lnTo>
                  <a:lnTo>
                    <a:pt x="1038558" y="1885093"/>
                  </a:lnTo>
                  <a:lnTo>
                    <a:pt x="1025271" y="1893237"/>
                  </a:lnTo>
                  <a:lnTo>
                    <a:pt x="1022271" y="1899666"/>
                  </a:lnTo>
                  <a:lnTo>
                    <a:pt x="1031700" y="1925812"/>
                  </a:lnTo>
                  <a:lnTo>
                    <a:pt x="1029129" y="1941243"/>
                  </a:lnTo>
                  <a:lnTo>
                    <a:pt x="1011984" y="1943386"/>
                  </a:lnTo>
                  <a:lnTo>
                    <a:pt x="1002554" y="1937385"/>
                  </a:lnTo>
                  <a:lnTo>
                    <a:pt x="990124" y="1948958"/>
                  </a:lnTo>
                  <a:lnTo>
                    <a:pt x="991838" y="1954530"/>
                  </a:lnTo>
                  <a:lnTo>
                    <a:pt x="972550" y="1960959"/>
                  </a:lnTo>
                  <a:lnTo>
                    <a:pt x="957977" y="1975104"/>
                  </a:lnTo>
                  <a:lnTo>
                    <a:pt x="939546" y="1972104"/>
                  </a:lnTo>
                  <a:lnTo>
                    <a:pt x="908257" y="1955816"/>
                  </a:lnTo>
                  <a:lnTo>
                    <a:pt x="881253" y="1956244"/>
                  </a:lnTo>
                  <a:lnTo>
                    <a:pt x="849963" y="1993964"/>
                  </a:lnTo>
                  <a:lnTo>
                    <a:pt x="820817" y="2005108"/>
                  </a:lnTo>
                  <a:lnTo>
                    <a:pt x="796385" y="2022681"/>
                  </a:lnTo>
                  <a:lnTo>
                    <a:pt x="769382" y="2007251"/>
                  </a:lnTo>
                  <a:lnTo>
                    <a:pt x="748379" y="2006822"/>
                  </a:lnTo>
                  <a:lnTo>
                    <a:pt x="724376" y="1997393"/>
                  </a:lnTo>
                  <a:lnTo>
                    <a:pt x="691372" y="2010251"/>
                  </a:lnTo>
                  <a:lnTo>
                    <a:pt x="669941" y="2009394"/>
                  </a:lnTo>
                  <a:lnTo>
                    <a:pt x="661368" y="1999964"/>
                  </a:lnTo>
                  <a:lnTo>
                    <a:pt x="648081" y="1994392"/>
                  </a:lnTo>
                  <a:lnTo>
                    <a:pt x="637365" y="1981962"/>
                  </a:lnTo>
                  <a:lnTo>
                    <a:pt x="630936" y="1972532"/>
                  </a:lnTo>
                  <a:lnTo>
                    <a:pt x="627078" y="1950244"/>
                  </a:lnTo>
                  <a:lnTo>
                    <a:pt x="616363" y="1939957"/>
                  </a:lnTo>
                  <a:lnTo>
                    <a:pt x="608648" y="1925812"/>
                  </a:lnTo>
                  <a:lnTo>
                    <a:pt x="613791" y="1901809"/>
                  </a:lnTo>
                  <a:lnTo>
                    <a:pt x="614648" y="1895380"/>
                  </a:lnTo>
                  <a:lnTo>
                    <a:pt x="617220" y="1880807"/>
                  </a:lnTo>
                  <a:lnTo>
                    <a:pt x="623649" y="1877806"/>
                  </a:lnTo>
                  <a:lnTo>
                    <a:pt x="657511" y="1858947"/>
                  </a:lnTo>
                  <a:lnTo>
                    <a:pt x="665226" y="1858518"/>
                  </a:lnTo>
                  <a:lnTo>
                    <a:pt x="672084" y="1864947"/>
                  </a:lnTo>
                  <a:lnTo>
                    <a:pt x="674227" y="1873091"/>
                  </a:lnTo>
                  <a:lnTo>
                    <a:pt x="669512" y="1885521"/>
                  </a:lnTo>
                  <a:lnTo>
                    <a:pt x="693944" y="1887236"/>
                  </a:lnTo>
                  <a:lnTo>
                    <a:pt x="711089" y="1877806"/>
                  </a:lnTo>
                  <a:lnTo>
                    <a:pt x="725234" y="1860233"/>
                  </a:lnTo>
                  <a:lnTo>
                    <a:pt x="729091" y="1841802"/>
                  </a:lnTo>
                  <a:lnTo>
                    <a:pt x="721376" y="1830657"/>
                  </a:lnTo>
                  <a:lnTo>
                    <a:pt x="720947" y="1820799"/>
                  </a:lnTo>
                  <a:lnTo>
                    <a:pt x="748808" y="1781365"/>
                  </a:lnTo>
                  <a:lnTo>
                    <a:pt x="751380" y="1765506"/>
                  </a:lnTo>
                  <a:lnTo>
                    <a:pt x="755666" y="1758648"/>
                  </a:lnTo>
                  <a:lnTo>
                    <a:pt x="772382" y="1752648"/>
                  </a:lnTo>
                  <a:lnTo>
                    <a:pt x="777954" y="1733359"/>
                  </a:lnTo>
                  <a:lnTo>
                    <a:pt x="777097" y="1707213"/>
                  </a:lnTo>
                  <a:lnTo>
                    <a:pt x="770239" y="1685782"/>
                  </a:lnTo>
                  <a:lnTo>
                    <a:pt x="754380" y="1675495"/>
                  </a:lnTo>
                  <a:lnTo>
                    <a:pt x="746665" y="1664779"/>
                  </a:lnTo>
                  <a:lnTo>
                    <a:pt x="753952" y="1659636"/>
                  </a:lnTo>
                  <a:lnTo>
                    <a:pt x="758666" y="1624060"/>
                  </a:lnTo>
                  <a:lnTo>
                    <a:pt x="758238" y="1615916"/>
                  </a:lnTo>
                  <a:lnTo>
                    <a:pt x="743664" y="1599629"/>
                  </a:lnTo>
                  <a:lnTo>
                    <a:pt x="713232" y="1588056"/>
                  </a:lnTo>
                  <a:lnTo>
                    <a:pt x="661368" y="1594485"/>
                  </a:lnTo>
                  <a:lnTo>
                    <a:pt x="633508" y="1628775"/>
                  </a:lnTo>
                  <a:lnTo>
                    <a:pt x="603075" y="1644205"/>
                  </a:lnTo>
                  <a:lnTo>
                    <a:pt x="595789" y="1682353"/>
                  </a:lnTo>
                  <a:lnTo>
                    <a:pt x="583787" y="1699927"/>
                  </a:lnTo>
                  <a:lnTo>
                    <a:pt x="573072" y="1710214"/>
                  </a:lnTo>
                  <a:lnTo>
                    <a:pt x="565785" y="1710642"/>
                  </a:lnTo>
                  <a:lnTo>
                    <a:pt x="561070" y="1702070"/>
                  </a:lnTo>
                  <a:lnTo>
                    <a:pt x="553355" y="1697784"/>
                  </a:lnTo>
                  <a:lnTo>
                    <a:pt x="549069" y="1672495"/>
                  </a:lnTo>
                  <a:lnTo>
                    <a:pt x="516922" y="1683210"/>
                  </a:lnTo>
                  <a:lnTo>
                    <a:pt x="505778" y="1694355"/>
                  </a:lnTo>
                  <a:lnTo>
                    <a:pt x="499348" y="1700355"/>
                  </a:lnTo>
                  <a:lnTo>
                    <a:pt x="498062" y="1708071"/>
                  </a:lnTo>
                  <a:lnTo>
                    <a:pt x="496348" y="1724787"/>
                  </a:lnTo>
                  <a:lnTo>
                    <a:pt x="505349" y="1741503"/>
                  </a:lnTo>
                  <a:lnTo>
                    <a:pt x="521637" y="1743218"/>
                  </a:lnTo>
                  <a:lnTo>
                    <a:pt x="543496" y="1752219"/>
                  </a:lnTo>
                  <a:lnTo>
                    <a:pt x="560213" y="1765078"/>
                  </a:lnTo>
                  <a:lnTo>
                    <a:pt x="561499" y="1778365"/>
                  </a:lnTo>
                  <a:lnTo>
                    <a:pt x="554641" y="1782223"/>
                  </a:lnTo>
                  <a:lnTo>
                    <a:pt x="530638" y="1779651"/>
                  </a:lnTo>
                  <a:lnTo>
                    <a:pt x="525923" y="1782223"/>
                  </a:lnTo>
                  <a:lnTo>
                    <a:pt x="523780" y="1789938"/>
                  </a:lnTo>
                  <a:lnTo>
                    <a:pt x="510492" y="1817370"/>
                  </a:lnTo>
                  <a:lnTo>
                    <a:pt x="507063" y="1829800"/>
                  </a:lnTo>
                  <a:lnTo>
                    <a:pt x="512207" y="1849517"/>
                  </a:lnTo>
                  <a:lnTo>
                    <a:pt x="540068" y="1868376"/>
                  </a:lnTo>
                  <a:lnTo>
                    <a:pt x="537496" y="1885521"/>
                  </a:lnTo>
                  <a:lnTo>
                    <a:pt x="524208" y="1892379"/>
                  </a:lnTo>
                  <a:lnTo>
                    <a:pt x="512207" y="1890236"/>
                  </a:lnTo>
                  <a:lnTo>
                    <a:pt x="493347" y="1883378"/>
                  </a:lnTo>
                  <a:lnTo>
                    <a:pt x="485632" y="1887664"/>
                  </a:lnTo>
                  <a:lnTo>
                    <a:pt x="496776" y="1904809"/>
                  </a:lnTo>
                  <a:lnTo>
                    <a:pt x="507063" y="1919811"/>
                  </a:lnTo>
                  <a:lnTo>
                    <a:pt x="524637" y="1942529"/>
                  </a:lnTo>
                  <a:lnTo>
                    <a:pt x="520779" y="1962674"/>
                  </a:lnTo>
                  <a:lnTo>
                    <a:pt x="506206" y="1974675"/>
                  </a:lnTo>
                  <a:lnTo>
                    <a:pt x="483918" y="1952815"/>
                  </a:lnTo>
                  <a:lnTo>
                    <a:pt x="437626" y="1935242"/>
                  </a:lnTo>
                  <a:lnTo>
                    <a:pt x="420053" y="1942957"/>
                  </a:lnTo>
                  <a:lnTo>
                    <a:pt x="376761" y="1951530"/>
                  </a:lnTo>
                  <a:lnTo>
                    <a:pt x="356616" y="1942100"/>
                  </a:lnTo>
                  <a:lnTo>
                    <a:pt x="330899" y="1922383"/>
                  </a:lnTo>
                  <a:lnTo>
                    <a:pt x="329613" y="1915525"/>
                  </a:lnTo>
                  <a:lnTo>
                    <a:pt x="336471" y="1906524"/>
                  </a:lnTo>
                  <a:lnTo>
                    <a:pt x="343757" y="1876520"/>
                  </a:lnTo>
                  <a:lnTo>
                    <a:pt x="340757" y="1853374"/>
                  </a:lnTo>
                  <a:lnTo>
                    <a:pt x="294465" y="1801511"/>
                  </a:lnTo>
                  <a:lnTo>
                    <a:pt x="286750" y="1797653"/>
                  </a:lnTo>
                  <a:lnTo>
                    <a:pt x="277749" y="1768935"/>
                  </a:lnTo>
                  <a:lnTo>
                    <a:pt x="218170" y="1735074"/>
                  </a:lnTo>
                  <a:lnTo>
                    <a:pt x="186452" y="1729930"/>
                  </a:lnTo>
                  <a:lnTo>
                    <a:pt x="156877" y="1734217"/>
                  </a:lnTo>
                  <a:lnTo>
                    <a:pt x="145733" y="1731216"/>
                  </a:lnTo>
                  <a:lnTo>
                    <a:pt x="132445" y="1711071"/>
                  </a:lnTo>
                  <a:lnTo>
                    <a:pt x="111871" y="1703784"/>
                  </a:lnTo>
                  <a:lnTo>
                    <a:pt x="109728" y="1692212"/>
                  </a:lnTo>
                  <a:lnTo>
                    <a:pt x="103727" y="1687068"/>
                  </a:lnTo>
                  <a:lnTo>
                    <a:pt x="100727" y="1662208"/>
                  </a:lnTo>
                  <a:lnTo>
                    <a:pt x="106299" y="1619345"/>
                  </a:lnTo>
                  <a:lnTo>
                    <a:pt x="74581" y="1559766"/>
                  </a:lnTo>
                  <a:lnTo>
                    <a:pt x="75438" y="1549908"/>
                  </a:lnTo>
                  <a:lnTo>
                    <a:pt x="95155" y="1536192"/>
                  </a:lnTo>
                  <a:lnTo>
                    <a:pt x="108014" y="1534049"/>
                  </a:lnTo>
                  <a:lnTo>
                    <a:pt x="119158" y="1537907"/>
                  </a:lnTo>
                  <a:lnTo>
                    <a:pt x="126016" y="1531906"/>
                  </a:lnTo>
                  <a:lnTo>
                    <a:pt x="130731" y="1487329"/>
                  </a:lnTo>
                  <a:lnTo>
                    <a:pt x="133731" y="1478756"/>
                  </a:lnTo>
                  <a:lnTo>
                    <a:pt x="147447" y="1471470"/>
                  </a:lnTo>
                  <a:lnTo>
                    <a:pt x="150876" y="1449610"/>
                  </a:lnTo>
                  <a:lnTo>
                    <a:pt x="150447" y="1440609"/>
                  </a:lnTo>
                  <a:lnTo>
                    <a:pt x="138446" y="1421749"/>
                  </a:lnTo>
                  <a:lnTo>
                    <a:pt x="142304" y="1412319"/>
                  </a:lnTo>
                  <a:lnTo>
                    <a:pt x="159449" y="1399032"/>
                  </a:lnTo>
                  <a:lnTo>
                    <a:pt x="187309" y="1409748"/>
                  </a:lnTo>
                  <a:lnTo>
                    <a:pt x="197596" y="1402461"/>
                  </a:lnTo>
                  <a:lnTo>
                    <a:pt x="198025" y="1395603"/>
                  </a:lnTo>
                  <a:lnTo>
                    <a:pt x="183023" y="1375886"/>
                  </a:lnTo>
                  <a:lnTo>
                    <a:pt x="178737" y="1344168"/>
                  </a:lnTo>
                  <a:lnTo>
                    <a:pt x="153876" y="1336453"/>
                  </a:lnTo>
                  <a:lnTo>
                    <a:pt x="134160" y="1341596"/>
                  </a:lnTo>
                  <a:lnTo>
                    <a:pt x="112300" y="1340739"/>
                  </a:lnTo>
                  <a:lnTo>
                    <a:pt x="76295" y="1316736"/>
                  </a:lnTo>
                  <a:lnTo>
                    <a:pt x="52292" y="1322308"/>
                  </a:lnTo>
                  <a:lnTo>
                    <a:pt x="33861" y="1317165"/>
                  </a:lnTo>
                  <a:lnTo>
                    <a:pt x="33433" y="1286304"/>
                  </a:lnTo>
                  <a:lnTo>
                    <a:pt x="66008" y="1244727"/>
                  </a:lnTo>
                  <a:lnTo>
                    <a:pt x="57007" y="1231011"/>
                  </a:lnTo>
                  <a:lnTo>
                    <a:pt x="58722" y="1221581"/>
                  </a:lnTo>
                  <a:lnTo>
                    <a:pt x="48435" y="1217295"/>
                  </a:lnTo>
                  <a:lnTo>
                    <a:pt x="45863" y="1207865"/>
                  </a:lnTo>
                  <a:lnTo>
                    <a:pt x="52721" y="1187720"/>
                  </a:lnTo>
                  <a:lnTo>
                    <a:pt x="50578" y="1165003"/>
                  </a:lnTo>
                  <a:lnTo>
                    <a:pt x="57864" y="1153001"/>
                  </a:lnTo>
                  <a:lnTo>
                    <a:pt x="58722" y="1142714"/>
                  </a:lnTo>
                  <a:lnTo>
                    <a:pt x="49720" y="1125998"/>
                  </a:lnTo>
                  <a:lnTo>
                    <a:pt x="51435" y="1115282"/>
                  </a:lnTo>
                  <a:lnTo>
                    <a:pt x="58722" y="1108424"/>
                  </a:lnTo>
                  <a:lnTo>
                    <a:pt x="72438" y="1107138"/>
                  </a:lnTo>
                  <a:lnTo>
                    <a:pt x="78867" y="1095994"/>
                  </a:lnTo>
                  <a:lnTo>
                    <a:pt x="72866" y="1076706"/>
                  </a:lnTo>
                  <a:lnTo>
                    <a:pt x="60008" y="1064276"/>
                  </a:lnTo>
                  <a:lnTo>
                    <a:pt x="49720" y="1041559"/>
                  </a:lnTo>
                  <a:lnTo>
                    <a:pt x="11573" y="1031700"/>
                  </a:lnTo>
                  <a:lnTo>
                    <a:pt x="6858" y="1026985"/>
                  </a:lnTo>
                  <a:lnTo>
                    <a:pt x="0" y="1011126"/>
                  </a:lnTo>
                  <a:lnTo>
                    <a:pt x="1286" y="999982"/>
                  </a:lnTo>
                  <a:lnTo>
                    <a:pt x="9858" y="994839"/>
                  </a:lnTo>
                  <a:lnTo>
                    <a:pt x="29146" y="995267"/>
                  </a:lnTo>
                  <a:lnTo>
                    <a:pt x="34290" y="978551"/>
                  </a:lnTo>
                  <a:lnTo>
                    <a:pt x="43291" y="969550"/>
                  </a:lnTo>
                  <a:lnTo>
                    <a:pt x="59579" y="976836"/>
                  </a:lnTo>
                  <a:lnTo>
                    <a:pt x="80153" y="999554"/>
                  </a:lnTo>
                  <a:lnTo>
                    <a:pt x="86582" y="996982"/>
                  </a:lnTo>
                  <a:lnTo>
                    <a:pt x="99870" y="980265"/>
                  </a:lnTo>
                  <a:lnTo>
                    <a:pt x="98155" y="945975"/>
                  </a:lnTo>
                  <a:lnTo>
                    <a:pt x="93440" y="940403"/>
                  </a:lnTo>
                  <a:lnTo>
                    <a:pt x="76724" y="938689"/>
                  </a:lnTo>
                  <a:lnTo>
                    <a:pt x="77581" y="931831"/>
                  </a:lnTo>
                  <a:lnTo>
                    <a:pt x="82296" y="921972"/>
                  </a:lnTo>
                  <a:lnTo>
                    <a:pt x="93869" y="916400"/>
                  </a:lnTo>
                  <a:lnTo>
                    <a:pt x="102441" y="903113"/>
                  </a:lnTo>
                  <a:lnTo>
                    <a:pt x="112300" y="900970"/>
                  </a:lnTo>
                  <a:lnTo>
                    <a:pt x="123015" y="883396"/>
                  </a:lnTo>
                  <a:lnTo>
                    <a:pt x="129873" y="879539"/>
                  </a:lnTo>
                  <a:lnTo>
                    <a:pt x="144447" y="887682"/>
                  </a:lnTo>
                  <a:lnTo>
                    <a:pt x="173593" y="887254"/>
                  </a:lnTo>
                  <a:lnTo>
                    <a:pt x="195453" y="901398"/>
                  </a:lnTo>
                  <a:lnTo>
                    <a:pt x="210026" y="900113"/>
                  </a:lnTo>
                  <a:lnTo>
                    <a:pt x="211741" y="892397"/>
                  </a:lnTo>
                  <a:lnTo>
                    <a:pt x="183023" y="865823"/>
                  </a:lnTo>
                  <a:lnTo>
                    <a:pt x="186023" y="834533"/>
                  </a:lnTo>
                  <a:lnTo>
                    <a:pt x="200168" y="822960"/>
                  </a:lnTo>
                  <a:lnTo>
                    <a:pt x="206597" y="801529"/>
                  </a:lnTo>
                  <a:lnTo>
                    <a:pt x="212169" y="798100"/>
                  </a:lnTo>
                  <a:lnTo>
                    <a:pt x="228029" y="811816"/>
                  </a:lnTo>
                  <a:lnTo>
                    <a:pt x="243888" y="813102"/>
                  </a:lnTo>
                  <a:lnTo>
                    <a:pt x="253746" y="803672"/>
                  </a:lnTo>
                  <a:lnTo>
                    <a:pt x="258890" y="786527"/>
                  </a:lnTo>
                  <a:lnTo>
                    <a:pt x="264462" y="782241"/>
                  </a:lnTo>
                  <a:lnTo>
                    <a:pt x="270034" y="785241"/>
                  </a:lnTo>
                  <a:lnTo>
                    <a:pt x="272605" y="797243"/>
                  </a:lnTo>
                  <a:lnTo>
                    <a:pt x="291036" y="803243"/>
                  </a:lnTo>
                  <a:lnTo>
                    <a:pt x="323183" y="804958"/>
                  </a:lnTo>
                  <a:lnTo>
                    <a:pt x="328327" y="777097"/>
                  </a:lnTo>
                  <a:lnTo>
                    <a:pt x="340757" y="766810"/>
                  </a:lnTo>
                  <a:lnTo>
                    <a:pt x="341185" y="753523"/>
                  </a:lnTo>
                  <a:lnTo>
                    <a:pt x="351473" y="746236"/>
                  </a:lnTo>
                  <a:lnTo>
                    <a:pt x="361760" y="754809"/>
                  </a:lnTo>
                  <a:lnTo>
                    <a:pt x="370332" y="778812"/>
                  </a:lnTo>
                  <a:lnTo>
                    <a:pt x="390477" y="783955"/>
                  </a:lnTo>
                  <a:lnTo>
                    <a:pt x="401622" y="799386"/>
                  </a:lnTo>
                  <a:lnTo>
                    <a:pt x="419624" y="800671"/>
                  </a:lnTo>
                  <a:lnTo>
                    <a:pt x="436769" y="808387"/>
                  </a:lnTo>
                  <a:lnTo>
                    <a:pt x="447485" y="805815"/>
                  </a:lnTo>
                  <a:lnTo>
                    <a:pt x="458629" y="794671"/>
                  </a:lnTo>
                  <a:lnTo>
                    <a:pt x="472345" y="801529"/>
                  </a:lnTo>
                  <a:lnTo>
                    <a:pt x="483489" y="801529"/>
                  </a:lnTo>
                  <a:lnTo>
                    <a:pt x="506635" y="780098"/>
                  </a:lnTo>
                  <a:lnTo>
                    <a:pt x="508778" y="755237"/>
                  </a:lnTo>
                  <a:lnTo>
                    <a:pt x="495490" y="725662"/>
                  </a:lnTo>
                  <a:lnTo>
                    <a:pt x="502777" y="715804"/>
                  </a:lnTo>
                  <a:lnTo>
                    <a:pt x="513921" y="682371"/>
                  </a:lnTo>
                  <a:lnTo>
                    <a:pt x="535781" y="661797"/>
                  </a:lnTo>
                  <a:lnTo>
                    <a:pt x="555927" y="651081"/>
                  </a:lnTo>
                  <a:lnTo>
                    <a:pt x="564499" y="633079"/>
                  </a:lnTo>
                  <a:lnTo>
                    <a:pt x="596217" y="620649"/>
                  </a:lnTo>
                  <a:lnTo>
                    <a:pt x="613362" y="584216"/>
                  </a:lnTo>
                  <a:lnTo>
                    <a:pt x="632650" y="575215"/>
                  </a:lnTo>
                  <a:lnTo>
                    <a:pt x="661797" y="576929"/>
                  </a:lnTo>
                  <a:lnTo>
                    <a:pt x="670798" y="563213"/>
                  </a:lnTo>
                  <a:lnTo>
                    <a:pt x="675942" y="564928"/>
                  </a:lnTo>
                  <a:lnTo>
                    <a:pt x="705517" y="556784"/>
                  </a:lnTo>
                  <a:lnTo>
                    <a:pt x="727377" y="569214"/>
                  </a:lnTo>
                  <a:lnTo>
                    <a:pt x="742807" y="570071"/>
                  </a:lnTo>
                  <a:lnTo>
                    <a:pt x="748808" y="563642"/>
                  </a:lnTo>
                  <a:lnTo>
                    <a:pt x="750951" y="553784"/>
                  </a:lnTo>
                  <a:lnTo>
                    <a:pt x="776669" y="550354"/>
                  </a:lnTo>
                  <a:lnTo>
                    <a:pt x="776669" y="537067"/>
                  </a:lnTo>
                  <a:lnTo>
                    <a:pt x="758238" y="508778"/>
                  </a:lnTo>
                  <a:lnTo>
                    <a:pt x="764238" y="504920"/>
                  </a:lnTo>
                  <a:lnTo>
                    <a:pt x="812244" y="518636"/>
                  </a:lnTo>
                  <a:lnTo>
                    <a:pt x="858536" y="544782"/>
                  </a:lnTo>
                  <a:lnTo>
                    <a:pt x="893255" y="546497"/>
                  </a:lnTo>
                  <a:lnTo>
                    <a:pt x="896684" y="541782"/>
                  </a:lnTo>
                  <a:lnTo>
                    <a:pt x="894540" y="532352"/>
                  </a:lnTo>
                  <a:lnTo>
                    <a:pt x="899255" y="527637"/>
                  </a:lnTo>
                  <a:lnTo>
                    <a:pt x="908257" y="528066"/>
                  </a:lnTo>
                  <a:lnTo>
                    <a:pt x="927545" y="540925"/>
                  </a:lnTo>
                  <a:lnTo>
                    <a:pt x="973836" y="543068"/>
                  </a:lnTo>
                  <a:lnTo>
                    <a:pt x="1006840" y="555927"/>
                  </a:lnTo>
                  <a:lnTo>
                    <a:pt x="1031272" y="522065"/>
                  </a:lnTo>
                  <a:lnTo>
                    <a:pt x="1041130" y="518636"/>
                  </a:lnTo>
                  <a:lnTo>
                    <a:pt x="1051417" y="523351"/>
                  </a:lnTo>
                  <a:lnTo>
                    <a:pt x="1074992" y="541353"/>
                  </a:lnTo>
                  <a:lnTo>
                    <a:pt x="1086993" y="552497"/>
                  </a:lnTo>
                  <a:lnTo>
                    <a:pt x="1119569" y="555927"/>
                  </a:lnTo>
                  <a:lnTo>
                    <a:pt x="1134570" y="559784"/>
                  </a:lnTo>
                  <a:lnTo>
                    <a:pt x="1142286" y="551212"/>
                  </a:lnTo>
                  <a:lnTo>
                    <a:pt x="1138857" y="515636"/>
                  </a:lnTo>
                  <a:lnTo>
                    <a:pt x="1141857" y="498491"/>
                  </a:lnTo>
                  <a:lnTo>
                    <a:pt x="1151715" y="486918"/>
                  </a:lnTo>
                  <a:lnTo>
                    <a:pt x="1167146" y="467630"/>
                  </a:lnTo>
                  <a:lnTo>
                    <a:pt x="1183862" y="461629"/>
                  </a:lnTo>
                  <a:lnTo>
                    <a:pt x="1192863" y="452628"/>
                  </a:lnTo>
                  <a:lnTo>
                    <a:pt x="1208294" y="428625"/>
                  </a:lnTo>
                  <a:lnTo>
                    <a:pt x="1223296" y="418338"/>
                  </a:lnTo>
                  <a:lnTo>
                    <a:pt x="1222010" y="409765"/>
                  </a:lnTo>
                  <a:lnTo>
                    <a:pt x="1222439" y="409765"/>
                  </a:lnTo>
                  <a:lnTo>
                    <a:pt x="1236583" y="435483"/>
                  </a:lnTo>
                  <a:lnTo>
                    <a:pt x="1241298" y="437626"/>
                  </a:lnTo>
                  <a:lnTo>
                    <a:pt x="1238726" y="447484"/>
                  </a:lnTo>
                  <a:lnTo>
                    <a:pt x="1245584" y="453485"/>
                  </a:lnTo>
                  <a:lnTo>
                    <a:pt x="1241298" y="461200"/>
                  </a:lnTo>
                  <a:lnTo>
                    <a:pt x="1245156" y="466344"/>
                  </a:lnTo>
                  <a:lnTo>
                    <a:pt x="1243013" y="470630"/>
                  </a:lnTo>
                  <a:lnTo>
                    <a:pt x="1257157" y="482632"/>
                  </a:lnTo>
                  <a:lnTo>
                    <a:pt x="1262301" y="492919"/>
                  </a:lnTo>
                  <a:lnTo>
                    <a:pt x="1285447" y="507921"/>
                  </a:lnTo>
                  <a:lnTo>
                    <a:pt x="1287590" y="515207"/>
                  </a:lnTo>
                  <a:lnTo>
                    <a:pt x="1278160" y="518636"/>
                  </a:lnTo>
                  <a:lnTo>
                    <a:pt x="1282017" y="515207"/>
                  </a:lnTo>
                  <a:lnTo>
                    <a:pt x="1279446" y="513064"/>
                  </a:lnTo>
                  <a:lnTo>
                    <a:pt x="1274302" y="516493"/>
                  </a:lnTo>
                  <a:lnTo>
                    <a:pt x="1272588" y="527209"/>
                  </a:lnTo>
                  <a:lnTo>
                    <a:pt x="1276874" y="535781"/>
                  </a:lnTo>
                  <a:lnTo>
                    <a:pt x="1270873" y="540496"/>
                  </a:lnTo>
                  <a:lnTo>
                    <a:pt x="1270873" y="547783"/>
                  </a:lnTo>
                  <a:lnTo>
                    <a:pt x="1279446" y="576501"/>
                  </a:lnTo>
                  <a:lnTo>
                    <a:pt x="1267873" y="591931"/>
                  </a:lnTo>
                  <a:lnTo>
                    <a:pt x="1272588" y="597503"/>
                  </a:lnTo>
                  <a:lnTo>
                    <a:pt x="1264444" y="604361"/>
                  </a:lnTo>
                  <a:lnTo>
                    <a:pt x="1274731" y="600075"/>
                  </a:lnTo>
                  <a:lnTo>
                    <a:pt x="1280303" y="617220"/>
                  </a:lnTo>
                  <a:lnTo>
                    <a:pt x="1281160" y="645938"/>
                  </a:lnTo>
                  <a:lnTo>
                    <a:pt x="1277303" y="660511"/>
                  </a:lnTo>
                  <a:lnTo>
                    <a:pt x="1282017" y="671227"/>
                  </a:lnTo>
                  <a:lnTo>
                    <a:pt x="1277731" y="678085"/>
                  </a:lnTo>
                  <a:lnTo>
                    <a:pt x="1283732" y="692658"/>
                  </a:lnTo>
                  <a:lnTo>
                    <a:pt x="1283303" y="703374"/>
                  </a:lnTo>
                  <a:lnTo>
                    <a:pt x="1291876" y="721804"/>
                  </a:lnTo>
                  <a:lnTo>
                    <a:pt x="1308164" y="740664"/>
                  </a:lnTo>
                  <a:lnTo>
                    <a:pt x="1303020" y="738092"/>
                  </a:lnTo>
                  <a:lnTo>
                    <a:pt x="1312878" y="751380"/>
                  </a:lnTo>
                  <a:lnTo>
                    <a:pt x="1318022" y="777954"/>
                  </a:lnTo>
                  <a:lnTo>
                    <a:pt x="1330023" y="795528"/>
                  </a:lnTo>
                  <a:lnTo>
                    <a:pt x="1321451" y="805815"/>
                  </a:lnTo>
                  <a:lnTo>
                    <a:pt x="1324451" y="828532"/>
                  </a:lnTo>
                  <a:lnTo>
                    <a:pt x="1326594" y="824674"/>
                  </a:lnTo>
                  <a:lnTo>
                    <a:pt x="1329595" y="829389"/>
                  </a:lnTo>
                  <a:lnTo>
                    <a:pt x="1330023" y="837105"/>
                  </a:lnTo>
                  <a:lnTo>
                    <a:pt x="1325309" y="841391"/>
                  </a:lnTo>
                  <a:lnTo>
                    <a:pt x="1330452" y="862822"/>
                  </a:lnTo>
                  <a:lnTo>
                    <a:pt x="1323594" y="868394"/>
                  </a:lnTo>
                  <a:lnTo>
                    <a:pt x="1321451" y="882539"/>
                  </a:lnTo>
                  <a:lnTo>
                    <a:pt x="1315450" y="889825"/>
                  </a:lnTo>
                  <a:lnTo>
                    <a:pt x="1315879" y="880824"/>
                  </a:lnTo>
                  <a:lnTo>
                    <a:pt x="1300020" y="891111"/>
                  </a:lnTo>
                  <a:lnTo>
                    <a:pt x="1280732" y="938689"/>
                  </a:lnTo>
                  <a:lnTo>
                    <a:pt x="1284589" y="959691"/>
                  </a:lnTo>
                  <a:lnTo>
                    <a:pt x="1279017" y="967407"/>
                  </a:lnTo>
                  <a:lnTo>
                    <a:pt x="1291019" y="993124"/>
                  </a:lnTo>
                  <a:lnTo>
                    <a:pt x="1288018" y="996982"/>
                  </a:lnTo>
                  <a:lnTo>
                    <a:pt x="1288447" y="1002983"/>
                  </a:lnTo>
                  <a:lnTo>
                    <a:pt x="1290161" y="995696"/>
                  </a:lnTo>
                  <a:lnTo>
                    <a:pt x="1295733" y="994839"/>
                  </a:lnTo>
                  <a:lnTo>
                    <a:pt x="1304735" y="1007269"/>
                  </a:lnTo>
                  <a:lnTo>
                    <a:pt x="1307735" y="1045416"/>
                  </a:lnTo>
                  <a:lnTo>
                    <a:pt x="1315022" y="1047559"/>
                  </a:lnTo>
                  <a:lnTo>
                    <a:pt x="1311593" y="1047131"/>
                  </a:lnTo>
                  <a:lnTo>
                    <a:pt x="1310735" y="1050131"/>
                  </a:lnTo>
                  <a:lnTo>
                    <a:pt x="1315450" y="1049274"/>
                  </a:lnTo>
                  <a:lnTo>
                    <a:pt x="1310307" y="1053989"/>
                  </a:lnTo>
                  <a:lnTo>
                    <a:pt x="1309449" y="1068991"/>
                  </a:lnTo>
                  <a:lnTo>
                    <a:pt x="1300020" y="1076277"/>
                  </a:lnTo>
                  <a:lnTo>
                    <a:pt x="1304306" y="1092565"/>
                  </a:lnTo>
                  <a:lnTo>
                    <a:pt x="1300877" y="1119997"/>
                  </a:lnTo>
                  <a:lnTo>
                    <a:pt x="1303877" y="1129855"/>
                  </a:lnTo>
                  <a:lnTo>
                    <a:pt x="1297877" y="1150001"/>
                  </a:lnTo>
                  <a:lnTo>
                    <a:pt x="1285875" y="1166289"/>
                  </a:lnTo>
                  <a:lnTo>
                    <a:pt x="1281589" y="1167146"/>
                  </a:lnTo>
                  <a:lnTo>
                    <a:pt x="1269159" y="1197578"/>
                  </a:lnTo>
                  <a:lnTo>
                    <a:pt x="1261443" y="1197150"/>
                  </a:lnTo>
                  <a:lnTo>
                    <a:pt x="1263158" y="1183005"/>
                  </a:lnTo>
                  <a:lnTo>
                    <a:pt x="1256729" y="1176576"/>
                  </a:lnTo>
                  <a:lnTo>
                    <a:pt x="1262301" y="1184719"/>
                  </a:lnTo>
                  <a:lnTo>
                    <a:pt x="1260586" y="1198007"/>
                  </a:lnTo>
                  <a:lnTo>
                    <a:pt x="1267444" y="1198864"/>
                  </a:lnTo>
                  <a:lnTo>
                    <a:pt x="1260158" y="1223296"/>
                  </a:lnTo>
                  <a:lnTo>
                    <a:pt x="1261015" y="1264444"/>
                  </a:lnTo>
                  <a:lnTo>
                    <a:pt x="1257157" y="1268730"/>
                  </a:lnTo>
                  <a:lnTo>
                    <a:pt x="1263158" y="1279874"/>
                  </a:lnTo>
                  <a:lnTo>
                    <a:pt x="1258872" y="1284589"/>
                  </a:lnTo>
                  <a:lnTo>
                    <a:pt x="1256729" y="1300877"/>
                  </a:lnTo>
                  <a:lnTo>
                    <a:pt x="1267444" y="1312878"/>
                  </a:lnTo>
                  <a:lnTo>
                    <a:pt x="1264015" y="1323165"/>
                  </a:lnTo>
                  <a:lnTo>
                    <a:pt x="1268730" y="1330452"/>
                  </a:lnTo>
                  <a:lnTo>
                    <a:pt x="1266587" y="1341168"/>
                  </a:lnTo>
                  <a:lnTo>
                    <a:pt x="1258014" y="1345025"/>
                  </a:lnTo>
                  <a:lnTo>
                    <a:pt x="1256300" y="1351026"/>
                  </a:lnTo>
                  <a:lnTo>
                    <a:pt x="1263587" y="1364313"/>
                  </a:lnTo>
                  <a:lnTo>
                    <a:pt x="1275588" y="1369457"/>
                  </a:lnTo>
                  <a:lnTo>
                    <a:pt x="1280732" y="1385745"/>
                  </a:lnTo>
                  <a:lnTo>
                    <a:pt x="1276445" y="1410176"/>
                  </a:lnTo>
                  <a:lnTo>
                    <a:pt x="1280303" y="1419606"/>
                  </a:lnTo>
                  <a:lnTo>
                    <a:pt x="1294876" y="1432893"/>
                  </a:lnTo>
                  <a:lnTo>
                    <a:pt x="1304306" y="1438037"/>
                  </a:lnTo>
                  <a:lnTo>
                    <a:pt x="1305592" y="1435894"/>
                  </a:lnTo>
                  <a:lnTo>
                    <a:pt x="1309021" y="1436322"/>
                  </a:lnTo>
                  <a:lnTo>
                    <a:pt x="1305163" y="1438465"/>
                  </a:lnTo>
                  <a:lnTo>
                    <a:pt x="1304735" y="1453039"/>
                  </a:lnTo>
                  <a:lnTo>
                    <a:pt x="1294876" y="1462469"/>
                  </a:lnTo>
                  <a:lnTo>
                    <a:pt x="1296591" y="1474470"/>
                  </a:lnTo>
                  <a:lnTo>
                    <a:pt x="1285447" y="1477899"/>
                  </a:lnTo>
                  <a:lnTo>
                    <a:pt x="1279017" y="1486472"/>
                  </a:lnTo>
                  <a:lnTo>
                    <a:pt x="1267873" y="1486472"/>
                  </a:lnTo>
                  <a:lnTo>
                    <a:pt x="1264015" y="1494615"/>
                  </a:lnTo>
                  <a:lnTo>
                    <a:pt x="1267873" y="1500188"/>
                  </a:lnTo>
                  <a:lnTo>
                    <a:pt x="1264444" y="1498473"/>
                  </a:lnTo>
                  <a:lnTo>
                    <a:pt x="1260586" y="1498902"/>
                  </a:lnTo>
                  <a:lnTo>
                    <a:pt x="1258872" y="1510474"/>
                  </a:lnTo>
                  <a:lnTo>
                    <a:pt x="1262729" y="1499330"/>
                  </a:lnTo>
                  <a:lnTo>
                    <a:pt x="1262729" y="1506188"/>
                  </a:lnTo>
                  <a:lnTo>
                    <a:pt x="1271302" y="1519904"/>
                  </a:lnTo>
                  <a:lnTo>
                    <a:pt x="1285447" y="1510046"/>
                  </a:lnTo>
                  <a:lnTo>
                    <a:pt x="1307306" y="1517333"/>
                  </a:lnTo>
                  <a:lnTo>
                    <a:pt x="1307735" y="1520762"/>
                  </a:lnTo>
                  <a:lnTo>
                    <a:pt x="1300020" y="1521619"/>
                  </a:lnTo>
                  <a:lnTo>
                    <a:pt x="1288447" y="1519476"/>
                  </a:lnTo>
                  <a:lnTo>
                    <a:pt x="1277303" y="1535763"/>
                  </a:lnTo>
                  <a:lnTo>
                    <a:pt x="1287161" y="1533620"/>
                  </a:lnTo>
                  <a:lnTo>
                    <a:pt x="1289304" y="1537907"/>
                  </a:lnTo>
                  <a:lnTo>
                    <a:pt x="1290590" y="1531477"/>
                  </a:lnTo>
                  <a:lnTo>
                    <a:pt x="1293590" y="1536192"/>
                  </a:lnTo>
                  <a:lnTo>
                    <a:pt x="1296591" y="1530191"/>
                  </a:lnTo>
                  <a:lnTo>
                    <a:pt x="1301305" y="1534478"/>
                  </a:lnTo>
                  <a:lnTo>
                    <a:pt x="1295733" y="1541335"/>
                  </a:lnTo>
                  <a:lnTo>
                    <a:pt x="1299162" y="1547765"/>
                  </a:lnTo>
                  <a:lnTo>
                    <a:pt x="1322737" y="1555909"/>
                  </a:lnTo>
                  <a:lnTo>
                    <a:pt x="1327880" y="1553766"/>
                  </a:lnTo>
                  <a:lnTo>
                    <a:pt x="1329595" y="1543050"/>
                  </a:lnTo>
                  <a:lnTo>
                    <a:pt x="1364313" y="1521619"/>
                  </a:lnTo>
                  <a:lnTo>
                    <a:pt x="1364313" y="1510474"/>
                  </a:lnTo>
                  <a:lnTo>
                    <a:pt x="1373743" y="1504045"/>
                  </a:lnTo>
                  <a:lnTo>
                    <a:pt x="1380173" y="1488615"/>
                  </a:lnTo>
                  <a:lnTo>
                    <a:pt x="1387888" y="1489043"/>
                  </a:lnTo>
                  <a:lnTo>
                    <a:pt x="1397746" y="1461611"/>
                  </a:lnTo>
                  <a:lnTo>
                    <a:pt x="1407176" y="1459897"/>
                  </a:lnTo>
                  <a:lnTo>
                    <a:pt x="1409748" y="1468041"/>
                  </a:lnTo>
                  <a:lnTo>
                    <a:pt x="1417463" y="1468469"/>
                  </a:lnTo>
                  <a:lnTo>
                    <a:pt x="1416606" y="1478328"/>
                  </a:lnTo>
                  <a:lnTo>
                    <a:pt x="1423035" y="1496759"/>
                  </a:lnTo>
                  <a:lnTo>
                    <a:pt x="1428179" y="1499759"/>
                  </a:lnTo>
                  <a:lnTo>
                    <a:pt x="1423035" y="1510903"/>
                  </a:lnTo>
                  <a:lnTo>
                    <a:pt x="1427321" y="1517333"/>
                  </a:lnTo>
                  <a:lnTo>
                    <a:pt x="1423464" y="1520762"/>
                  </a:lnTo>
                  <a:lnTo>
                    <a:pt x="1429036" y="1528477"/>
                  </a:lnTo>
                  <a:lnTo>
                    <a:pt x="1423464" y="1534049"/>
                  </a:lnTo>
                  <a:lnTo>
                    <a:pt x="1424321" y="1542193"/>
                  </a:lnTo>
                  <a:lnTo>
                    <a:pt x="1419177" y="1541335"/>
                  </a:lnTo>
                  <a:lnTo>
                    <a:pt x="1415320" y="1547765"/>
                  </a:lnTo>
                  <a:lnTo>
                    <a:pt x="1417034" y="1555480"/>
                  </a:lnTo>
                  <a:lnTo>
                    <a:pt x="1408462" y="1559766"/>
                  </a:lnTo>
                  <a:lnTo>
                    <a:pt x="1407605" y="1555052"/>
                  </a:lnTo>
                  <a:lnTo>
                    <a:pt x="1404604" y="1558909"/>
                  </a:lnTo>
                  <a:lnTo>
                    <a:pt x="1409748" y="1561481"/>
                  </a:lnTo>
                  <a:lnTo>
                    <a:pt x="1404175" y="1565767"/>
                  </a:lnTo>
                  <a:lnTo>
                    <a:pt x="1407605" y="1576911"/>
                  </a:lnTo>
                  <a:lnTo>
                    <a:pt x="1400747" y="1580340"/>
                  </a:lnTo>
                  <a:lnTo>
                    <a:pt x="1402890" y="1592342"/>
                  </a:lnTo>
                  <a:lnTo>
                    <a:pt x="1394746" y="1595342"/>
                  </a:lnTo>
                  <a:lnTo>
                    <a:pt x="1388317" y="1612916"/>
                  </a:lnTo>
                  <a:lnTo>
                    <a:pt x="1383602" y="1610344"/>
                  </a:lnTo>
                  <a:lnTo>
                    <a:pt x="1378458" y="1615488"/>
                  </a:lnTo>
                  <a:lnTo>
                    <a:pt x="1384887" y="1636490"/>
                  </a:lnTo>
                  <a:lnTo>
                    <a:pt x="1391745" y="1643348"/>
                  </a:lnTo>
                  <a:lnTo>
                    <a:pt x="1384459" y="1648492"/>
                  </a:lnTo>
                  <a:lnTo>
                    <a:pt x="1387888" y="1667351"/>
                  </a:lnTo>
                  <a:lnTo>
                    <a:pt x="1383173" y="1661779"/>
                  </a:lnTo>
                  <a:lnTo>
                    <a:pt x="1379744" y="1668637"/>
                  </a:lnTo>
                  <a:lnTo>
                    <a:pt x="1393031" y="1672495"/>
                  </a:lnTo>
                  <a:lnTo>
                    <a:pt x="1380601" y="1693926"/>
                  </a:lnTo>
                  <a:lnTo>
                    <a:pt x="1383173" y="1705499"/>
                  </a:lnTo>
                  <a:lnTo>
                    <a:pt x="1373315" y="1717929"/>
                  </a:lnTo>
                  <a:lnTo>
                    <a:pt x="1377601" y="1724358"/>
                  </a:lnTo>
                  <a:lnTo>
                    <a:pt x="1376744" y="1735074"/>
                  </a:lnTo>
                  <a:lnTo>
                    <a:pt x="1369885" y="1733788"/>
                  </a:lnTo>
                  <a:lnTo>
                    <a:pt x="1372457" y="1736360"/>
                  </a:lnTo>
                  <a:lnTo>
                    <a:pt x="1365599" y="1742361"/>
                  </a:lnTo>
                  <a:lnTo>
                    <a:pt x="1367742" y="1748790"/>
                  </a:lnTo>
                  <a:lnTo>
                    <a:pt x="1360027" y="1753505"/>
                  </a:lnTo>
                  <a:lnTo>
                    <a:pt x="1365599" y="1769793"/>
                  </a:lnTo>
                  <a:lnTo>
                    <a:pt x="1360456" y="1781794"/>
                  </a:lnTo>
                  <a:lnTo>
                    <a:pt x="1363456" y="1788652"/>
                  </a:lnTo>
                  <a:lnTo>
                    <a:pt x="1354884" y="1797225"/>
                  </a:lnTo>
                  <a:lnTo>
                    <a:pt x="1357455" y="1810512"/>
                  </a:lnTo>
                  <a:lnTo>
                    <a:pt x="1353598" y="1814798"/>
                  </a:lnTo>
                  <a:lnTo>
                    <a:pt x="1354455" y="1831086"/>
                  </a:lnTo>
                  <a:lnTo>
                    <a:pt x="1350597" y="1828086"/>
                  </a:lnTo>
                  <a:lnTo>
                    <a:pt x="1346311" y="1836229"/>
                  </a:lnTo>
                  <a:lnTo>
                    <a:pt x="1351026" y="1849088"/>
                  </a:lnTo>
                  <a:lnTo>
                    <a:pt x="1345883" y="1860661"/>
                  </a:lnTo>
                  <a:lnTo>
                    <a:pt x="1341596" y="1860233"/>
                  </a:lnTo>
                  <a:lnTo>
                    <a:pt x="1342025" y="1873520"/>
                  </a:lnTo>
                  <a:lnTo>
                    <a:pt x="1331738" y="1874806"/>
                  </a:lnTo>
                  <a:lnTo>
                    <a:pt x="1329166" y="1891522"/>
                  </a:lnTo>
                  <a:lnTo>
                    <a:pt x="1322737" y="1894951"/>
                  </a:lnTo>
                  <a:lnTo>
                    <a:pt x="1325309" y="1914239"/>
                  </a:lnTo>
                  <a:lnTo>
                    <a:pt x="1333881" y="1921954"/>
                  </a:lnTo>
                  <a:lnTo>
                    <a:pt x="1330452" y="1920669"/>
                  </a:lnTo>
                  <a:lnTo>
                    <a:pt x="1328309" y="1933099"/>
                  </a:lnTo>
                  <a:lnTo>
                    <a:pt x="1322308" y="1932670"/>
                  </a:lnTo>
                  <a:close/>
                </a:path>
              </a:pathLst>
            </a:custGeom>
            <a:gradFill>
              <a:gsLst>
                <a:gs pos="0">
                  <a:srgbClr val="FF6FAD"/>
                </a:gs>
                <a:gs pos="50000">
                  <a:srgbClr val="FF85B7"/>
                </a:gs>
                <a:gs pos="100000">
                  <a:srgbClr val="FF9CC2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EF791528-C968-0CD7-0417-68F77E21C93C}"/>
                </a:ext>
              </a:extLst>
            </p:cNvPr>
            <p:cNvSpPr/>
            <p:nvPr/>
          </p:nvSpPr>
          <p:spPr>
            <a:xfrm>
              <a:off x="5246132" y="4035252"/>
              <a:ext cx="1608012" cy="1598538"/>
            </a:xfrm>
            <a:custGeom>
              <a:avLst/>
              <a:gdLst>
                <a:gd name="csX0" fmla="*/ 524637 w 1309449"/>
                <a:gd name="csY0" fmla="*/ 919401 h 1301734"/>
                <a:gd name="csX1" fmla="*/ 524208 w 1309449"/>
                <a:gd name="csY1" fmla="*/ 915543 h 1301734"/>
                <a:gd name="csX2" fmla="*/ 526351 w 1309449"/>
                <a:gd name="csY2" fmla="*/ 915543 h 1301734"/>
                <a:gd name="csX3" fmla="*/ 525923 w 1309449"/>
                <a:gd name="csY3" fmla="*/ 919401 h 1301734"/>
                <a:gd name="csX4" fmla="*/ 530209 w 1309449"/>
                <a:gd name="csY4" fmla="*/ 918972 h 1301734"/>
                <a:gd name="csX5" fmla="*/ 528923 w 1309449"/>
                <a:gd name="csY5" fmla="*/ 909542 h 1301734"/>
                <a:gd name="csX6" fmla="*/ 525494 w 1309449"/>
                <a:gd name="csY6" fmla="*/ 911685 h 1301734"/>
                <a:gd name="csX7" fmla="*/ 522065 w 1309449"/>
                <a:gd name="csY7" fmla="*/ 908685 h 1301734"/>
                <a:gd name="csX8" fmla="*/ 519922 w 1309449"/>
                <a:gd name="csY8" fmla="*/ 912543 h 1301734"/>
                <a:gd name="csX9" fmla="*/ 514350 w 1309449"/>
                <a:gd name="csY9" fmla="*/ 907399 h 1301734"/>
                <a:gd name="csX10" fmla="*/ 511778 w 1309449"/>
                <a:gd name="csY10" fmla="*/ 913400 h 1301734"/>
                <a:gd name="csX11" fmla="*/ 512636 w 1309449"/>
                <a:gd name="csY11" fmla="*/ 907399 h 1301734"/>
                <a:gd name="csX12" fmla="*/ 507063 w 1309449"/>
                <a:gd name="csY12" fmla="*/ 904399 h 1301734"/>
                <a:gd name="csX13" fmla="*/ 505349 w 1309449"/>
                <a:gd name="csY13" fmla="*/ 909114 h 1301734"/>
                <a:gd name="csX14" fmla="*/ 495919 w 1309449"/>
                <a:gd name="csY14" fmla="*/ 908685 h 1301734"/>
                <a:gd name="csX15" fmla="*/ 492490 w 1309449"/>
                <a:gd name="csY15" fmla="*/ 903541 h 1301734"/>
                <a:gd name="csX16" fmla="*/ 489061 w 1309449"/>
                <a:gd name="csY16" fmla="*/ 910828 h 1301734"/>
                <a:gd name="csX17" fmla="*/ 484775 w 1309449"/>
                <a:gd name="csY17" fmla="*/ 907399 h 1301734"/>
                <a:gd name="csX18" fmla="*/ 482632 w 1309449"/>
                <a:gd name="csY18" fmla="*/ 913829 h 1301734"/>
                <a:gd name="csX19" fmla="*/ 480917 w 1309449"/>
                <a:gd name="csY19" fmla="*/ 908685 h 1301734"/>
                <a:gd name="csX20" fmla="*/ 471916 w 1309449"/>
                <a:gd name="csY20" fmla="*/ 912543 h 1301734"/>
                <a:gd name="csX21" fmla="*/ 477060 w 1309449"/>
                <a:gd name="csY21" fmla="*/ 915543 h 1301734"/>
                <a:gd name="csX22" fmla="*/ 474916 w 1309449"/>
                <a:gd name="csY22" fmla="*/ 919829 h 1301734"/>
                <a:gd name="csX23" fmla="*/ 478774 w 1309449"/>
                <a:gd name="csY23" fmla="*/ 923258 h 1301734"/>
                <a:gd name="csX24" fmla="*/ 472345 w 1309449"/>
                <a:gd name="csY24" fmla="*/ 936546 h 1301734"/>
                <a:gd name="csX25" fmla="*/ 478346 w 1309449"/>
                <a:gd name="csY25" fmla="*/ 948976 h 1301734"/>
                <a:gd name="csX26" fmla="*/ 475774 w 1309449"/>
                <a:gd name="csY26" fmla="*/ 955405 h 1301734"/>
                <a:gd name="csX27" fmla="*/ 464630 w 1309449"/>
                <a:gd name="csY27" fmla="*/ 954976 h 1301734"/>
                <a:gd name="csX28" fmla="*/ 465487 w 1309449"/>
                <a:gd name="csY28" fmla="*/ 942975 h 1301734"/>
                <a:gd name="csX29" fmla="*/ 461201 w 1309449"/>
                <a:gd name="csY29" fmla="*/ 953691 h 1301734"/>
                <a:gd name="csX30" fmla="*/ 455628 w 1309449"/>
                <a:gd name="csY30" fmla="*/ 941689 h 1301734"/>
                <a:gd name="csX31" fmla="*/ 452628 w 1309449"/>
                <a:gd name="csY31" fmla="*/ 945547 h 1301734"/>
                <a:gd name="csX32" fmla="*/ 456486 w 1309449"/>
                <a:gd name="csY32" fmla="*/ 953691 h 1301734"/>
                <a:gd name="csX33" fmla="*/ 450485 w 1309449"/>
                <a:gd name="csY33" fmla="*/ 952405 h 1301734"/>
                <a:gd name="csX34" fmla="*/ 448770 w 1309449"/>
                <a:gd name="csY34" fmla="*/ 946833 h 1301734"/>
                <a:gd name="csX35" fmla="*/ 447485 w 1309449"/>
                <a:gd name="csY35" fmla="*/ 951976 h 1301734"/>
                <a:gd name="csX36" fmla="*/ 439769 w 1309449"/>
                <a:gd name="csY36" fmla="*/ 940403 h 1301734"/>
                <a:gd name="csX37" fmla="*/ 436340 w 1309449"/>
                <a:gd name="csY37" fmla="*/ 945118 h 1301734"/>
                <a:gd name="csX38" fmla="*/ 431625 w 1309449"/>
                <a:gd name="csY38" fmla="*/ 944690 h 1301734"/>
                <a:gd name="csX39" fmla="*/ 434626 w 1309449"/>
                <a:gd name="csY39" fmla="*/ 949833 h 1301734"/>
                <a:gd name="csX40" fmla="*/ 428196 w 1309449"/>
                <a:gd name="csY40" fmla="*/ 946833 h 1301734"/>
                <a:gd name="csX41" fmla="*/ 427339 w 1309449"/>
                <a:gd name="csY41" fmla="*/ 955405 h 1301734"/>
                <a:gd name="csX42" fmla="*/ 420910 w 1309449"/>
                <a:gd name="csY42" fmla="*/ 960120 h 1301734"/>
                <a:gd name="csX43" fmla="*/ 412337 w 1309449"/>
                <a:gd name="csY43" fmla="*/ 944261 h 1301734"/>
                <a:gd name="csX44" fmla="*/ 403336 w 1309449"/>
                <a:gd name="csY44" fmla="*/ 946404 h 1301734"/>
                <a:gd name="csX45" fmla="*/ 396907 w 1309449"/>
                <a:gd name="csY45" fmla="*/ 937831 h 1301734"/>
                <a:gd name="csX46" fmla="*/ 404622 w 1309449"/>
                <a:gd name="csY46" fmla="*/ 927116 h 1301734"/>
                <a:gd name="csX47" fmla="*/ 409337 w 1309449"/>
                <a:gd name="csY47" fmla="*/ 933545 h 1301734"/>
                <a:gd name="csX48" fmla="*/ 411051 w 1309449"/>
                <a:gd name="csY48" fmla="*/ 926687 h 1301734"/>
                <a:gd name="csX49" fmla="*/ 396907 w 1309449"/>
                <a:gd name="csY49" fmla="*/ 927545 h 1301734"/>
                <a:gd name="csX50" fmla="*/ 395192 w 1309449"/>
                <a:gd name="csY50" fmla="*/ 924544 h 1301734"/>
                <a:gd name="csX51" fmla="*/ 393049 w 1309449"/>
                <a:gd name="csY51" fmla="*/ 929688 h 1301734"/>
                <a:gd name="csX52" fmla="*/ 390478 w 1309449"/>
                <a:gd name="csY52" fmla="*/ 923687 h 1301734"/>
                <a:gd name="csX53" fmla="*/ 384048 w 1309449"/>
                <a:gd name="csY53" fmla="*/ 931831 h 1301734"/>
                <a:gd name="csX54" fmla="*/ 386620 w 1309449"/>
                <a:gd name="csY54" fmla="*/ 923258 h 1301734"/>
                <a:gd name="csX55" fmla="*/ 378476 w 1309449"/>
                <a:gd name="csY55" fmla="*/ 921973 h 1301734"/>
                <a:gd name="csX56" fmla="*/ 372904 w 1309449"/>
                <a:gd name="csY56" fmla="*/ 926687 h 1301734"/>
                <a:gd name="csX57" fmla="*/ 371618 w 1309449"/>
                <a:gd name="csY57" fmla="*/ 923258 h 1301734"/>
                <a:gd name="csX58" fmla="*/ 355330 w 1309449"/>
                <a:gd name="csY58" fmla="*/ 921115 h 1301734"/>
                <a:gd name="csX59" fmla="*/ 337328 w 1309449"/>
                <a:gd name="csY59" fmla="*/ 892826 h 1301734"/>
                <a:gd name="csX60" fmla="*/ 353616 w 1309449"/>
                <a:gd name="csY60" fmla="*/ 881682 h 1301734"/>
                <a:gd name="csX61" fmla="*/ 356188 w 1309449"/>
                <a:gd name="csY61" fmla="*/ 873109 h 1301734"/>
                <a:gd name="csX62" fmla="*/ 349329 w 1309449"/>
                <a:gd name="csY62" fmla="*/ 869680 h 1301734"/>
                <a:gd name="csX63" fmla="*/ 344186 w 1309449"/>
                <a:gd name="csY63" fmla="*/ 855107 h 1301734"/>
                <a:gd name="csX64" fmla="*/ 353187 w 1309449"/>
                <a:gd name="csY64" fmla="*/ 835390 h 1301734"/>
                <a:gd name="csX65" fmla="*/ 349329 w 1309449"/>
                <a:gd name="csY65" fmla="*/ 828532 h 1301734"/>
                <a:gd name="csX66" fmla="*/ 343757 w 1309449"/>
                <a:gd name="csY66" fmla="*/ 834104 h 1301734"/>
                <a:gd name="csX67" fmla="*/ 341614 w 1309449"/>
                <a:gd name="csY67" fmla="*/ 828532 h 1301734"/>
                <a:gd name="csX68" fmla="*/ 346758 w 1309449"/>
                <a:gd name="csY68" fmla="*/ 820817 h 1301734"/>
                <a:gd name="csX69" fmla="*/ 344615 w 1309449"/>
                <a:gd name="csY69" fmla="*/ 810530 h 1301734"/>
                <a:gd name="csX70" fmla="*/ 352330 w 1309449"/>
                <a:gd name="csY70" fmla="*/ 783098 h 1301734"/>
                <a:gd name="csX71" fmla="*/ 362188 w 1309449"/>
                <a:gd name="csY71" fmla="*/ 774525 h 1301734"/>
                <a:gd name="csX72" fmla="*/ 357045 w 1309449"/>
                <a:gd name="csY72" fmla="*/ 771954 h 1301734"/>
                <a:gd name="csX73" fmla="*/ 358759 w 1309449"/>
                <a:gd name="csY73" fmla="*/ 766381 h 1301734"/>
                <a:gd name="csX74" fmla="*/ 358331 w 1309449"/>
                <a:gd name="csY74" fmla="*/ 765096 h 1301734"/>
                <a:gd name="csX75" fmla="*/ 353187 w 1309449"/>
                <a:gd name="csY75" fmla="*/ 775811 h 1301734"/>
                <a:gd name="csX76" fmla="*/ 342043 w 1309449"/>
                <a:gd name="csY76" fmla="*/ 775811 h 1301734"/>
                <a:gd name="csX77" fmla="*/ 344186 w 1309449"/>
                <a:gd name="csY77" fmla="*/ 760809 h 1301734"/>
                <a:gd name="csX78" fmla="*/ 339471 w 1309449"/>
                <a:gd name="csY78" fmla="*/ 755666 h 1301734"/>
                <a:gd name="csX79" fmla="*/ 337328 w 1309449"/>
                <a:gd name="csY79" fmla="*/ 754380 h 1301734"/>
                <a:gd name="csX80" fmla="*/ 337328 w 1309449"/>
                <a:gd name="csY80" fmla="*/ 748379 h 1301734"/>
                <a:gd name="csX81" fmla="*/ 334756 w 1309449"/>
                <a:gd name="csY81" fmla="*/ 743664 h 1301734"/>
                <a:gd name="csX82" fmla="*/ 336471 w 1309449"/>
                <a:gd name="csY82" fmla="*/ 754809 h 1301734"/>
                <a:gd name="csX83" fmla="*/ 343329 w 1309449"/>
                <a:gd name="csY83" fmla="*/ 762095 h 1301734"/>
                <a:gd name="csX84" fmla="*/ 339900 w 1309449"/>
                <a:gd name="csY84" fmla="*/ 774097 h 1301734"/>
                <a:gd name="csX85" fmla="*/ 347186 w 1309449"/>
                <a:gd name="csY85" fmla="*/ 781383 h 1301734"/>
                <a:gd name="csX86" fmla="*/ 340328 w 1309449"/>
                <a:gd name="csY86" fmla="*/ 784384 h 1301734"/>
                <a:gd name="csX87" fmla="*/ 341614 w 1309449"/>
                <a:gd name="csY87" fmla="*/ 790385 h 1301734"/>
                <a:gd name="csX88" fmla="*/ 333899 w 1309449"/>
                <a:gd name="csY88" fmla="*/ 797671 h 1301734"/>
                <a:gd name="csX89" fmla="*/ 338614 w 1309449"/>
                <a:gd name="csY89" fmla="*/ 802386 h 1301734"/>
                <a:gd name="csX90" fmla="*/ 334756 w 1309449"/>
                <a:gd name="csY90" fmla="*/ 819531 h 1301734"/>
                <a:gd name="csX91" fmla="*/ 329613 w 1309449"/>
                <a:gd name="csY91" fmla="*/ 824675 h 1301734"/>
                <a:gd name="csX92" fmla="*/ 318040 w 1309449"/>
                <a:gd name="csY92" fmla="*/ 819531 h 1301734"/>
                <a:gd name="csX93" fmla="*/ 327898 w 1309449"/>
                <a:gd name="csY93" fmla="*/ 813102 h 1301734"/>
                <a:gd name="csX94" fmla="*/ 322326 w 1309449"/>
                <a:gd name="csY94" fmla="*/ 804101 h 1301734"/>
                <a:gd name="csX95" fmla="*/ 325755 w 1309449"/>
                <a:gd name="csY95" fmla="*/ 810959 h 1301734"/>
                <a:gd name="csX96" fmla="*/ 322326 w 1309449"/>
                <a:gd name="csY96" fmla="*/ 814388 h 1301734"/>
                <a:gd name="csX97" fmla="*/ 316754 w 1309449"/>
                <a:gd name="csY97" fmla="*/ 809244 h 1301734"/>
                <a:gd name="csX98" fmla="*/ 302181 w 1309449"/>
                <a:gd name="csY98" fmla="*/ 806672 h 1301734"/>
                <a:gd name="csX99" fmla="*/ 297894 w 1309449"/>
                <a:gd name="csY99" fmla="*/ 817388 h 1301734"/>
                <a:gd name="csX100" fmla="*/ 291894 w 1309449"/>
                <a:gd name="csY100" fmla="*/ 814816 h 1301734"/>
                <a:gd name="csX101" fmla="*/ 296609 w 1309449"/>
                <a:gd name="csY101" fmla="*/ 821246 h 1301734"/>
                <a:gd name="csX102" fmla="*/ 303895 w 1309449"/>
                <a:gd name="csY102" fmla="*/ 819531 h 1301734"/>
                <a:gd name="csX103" fmla="*/ 303895 w 1309449"/>
                <a:gd name="csY103" fmla="*/ 813959 h 1301734"/>
                <a:gd name="csX104" fmla="*/ 310753 w 1309449"/>
                <a:gd name="csY104" fmla="*/ 815245 h 1301734"/>
                <a:gd name="csX105" fmla="*/ 309467 w 1309449"/>
                <a:gd name="csY105" fmla="*/ 820817 h 1301734"/>
                <a:gd name="csX106" fmla="*/ 320611 w 1309449"/>
                <a:gd name="csY106" fmla="*/ 829818 h 1301734"/>
                <a:gd name="csX107" fmla="*/ 319326 w 1309449"/>
                <a:gd name="csY107" fmla="*/ 838819 h 1301734"/>
                <a:gd name="csX108" fmla="*/ 329184 w 1309449"/>
                <a:gd name="csY108" fmla="*/ 840962 h 1301734"/>
                <a:gd name="csX109" fmla="*/ 330041 w 1309449"/>
                <a:gd name="csY109" fmla="*/ 847820 h 1301734"/>
                <a:gd name="csX110" fmla="*/ 324898 w 1309449"/>
                <a:gd name="csY110" fmla="*/ 848678 h 1301734"/>
                <a:gd name="csX111" fmla="*/ 327898 w 1309449"/>
                <a:gd name="csY111" fmla="*/ 850392 h 1301734"/>
                <a:gd name="csX112" fmla="*/ 325755 w 1309449"/>
                <a:gd name="csY112" fmla="*/ 860250 h 1301734"/>
                <a:gd name="csX113" fmla="*/ 319754 w 1309449"/>
                <a:gd name="csY113" fmla="*/ 856822 h 1301734"/>
                <a:gd name="csX114" fmla="*/ 323612 w 1309449"/>
                <a:gd name="csY114" fmla="*/ 864965 h 1301734"/>
                <a:gd name="csX115" fmla="*/ 320183 w 1309449"/>
                <a:gd name="csY115" fmla="*/ 869680 h 1301734"/>
                <a:gd name="csX116" fmla="*/ 316325 w 1309449"/>
                <a:gd name="csY116" fmla="*/ 867966 h 1301734"/>
                <a:gd name="csX117" fmla="*/ 318040 w 1309449"/>
                <a:gd name="csY117" fmla="*/ 863679 h 1301734"/>
                <a:gd name="csX118" fmla="*/ 313325 w 1309449"/>
                <a:gd name="csY118" fmla="*/ 867966 h 1301734"/>
                <a:gd name="csX119" fmla="*/ 312039 w 1309449"/>
                <a:gd name="csY119" fmla="*/ 855964 h 1301734"/>
                <a:gd name="csX120" fmla="*/ 308181 w 1309449"/>
                <a:gd name="csY120" fmla="*/ 857679 h 1301734"/>
                <a:gd name="csX121" fmla="*/ 309467 w 1309449"/>
                <a:gd name="csY121" fmla="*/ 867108 h 1301734"/>
                <a:gd name="csX122" fmla="*/ 305610 w 1309449"/>
                <a:gd name="csY122" fmla="*/ 862394 h 1301734"/>
                <a:gd name="csX123" fmla="*/ 302181 w 1309449"/>
                <a:gd name="csY123" fmla="*/ 864108 h 1301734"/>
                <a:gd name="csX124" fmla="*/ 306896 w 1309449"/>
                <a:gd name="csY124" fmla="*/ 870109 h 1301734"/>
                <a:gd name="csX125" fmla="*/ 300466 w 1309449"/>
                <a:gd name="csY125" fmla="*/ 875681 h 1301734"/>
                <a:gd name="csX126" fmla="*/ 295323 w 1309449"/>
                <a:gd name="csY126" fmla="*/ 865823 h 1301734"/>
                <a:gd name="csX127" fmla="*/ 291894 w 1309449"/>
                <a:gd name="csY127" fmla="*/ 867537 h 1301734"/>
                <a:gd name="csX128" fmla="*/ 288893 w 1309449"/>
                <a:gd name="csY128" fmla="*/ 855536 h 1301734"/>
                <a:gd name="csX129" fmla="*/ 283321 w 1309449"/>
                <a:gd name="csY129" fmla="*/ 857250 h 1301734"/>
                <a:gd name="csX130" fmla="*/ 279035 w 1309449"/>
                <a:gd name="csY130" fmla="*/ 867537 h 1301734"/>
                <a:gd name="csX131" fmla="*/ 271320 w 1309449"/>
                <a:gd name="csY131" fmla="*/ 868394 h 1301734"/>
                <a:gd name="csX132" fmla="*/ 275606 w 1309449"/>
                <a:gd name="csY132" fmla="*/ 875681 h 1301734"/>
                <a:gd name="csX133" fmla="*/ 262747 w 1309449"/>
                <a:gd name="csY133" fmla="*/ 870966 h 1301734"/>
                <a:gd name="csX134" fmla="*/ 261890 w 1309449"/>
                <a:gd name="csY134" fmla="*/ 867966 h 1301734"/>
                <a:gd name="csX135" fmla="*/ 268319 w 1309449"/>
                <a:gd name="csY135" fmla="*/ 867537 h 1301734"/>
                <a:gd name="csX136" fmla="*/ 264033 w 1309449"/>
                <a:gd name="csY136" fmla="*/ 862822 h 1301734"/>
                <a:gd name="csX137" fmla="*/ 261033 w 1309449"/>
                <a:gd name="csY137" fmla="*/ 865823 h 1301734"/>
                <a:gd name="csX138" fmla="*/ 258890 w 1309449"/>
                <a:gd name="csY138" fmla="*/ 858965 h 1301734"/>
                <a:gd name="csX139" fmla="*/ 262319 w 1309449"/>
                <a:gd name="csY139" fmla="*/ 855964 h 1301734"/>
                <a:gd name="csX140" fmla="*/ 264890 w 1309449"/>
                <a:gd name="csY140" fmla="*/ 858965 h 1301734"/>
                <a:gd name="csX141" fmla="*/ 264033 w 1309449"/>
                <a:gd name="csY141" fmla="*/ 854678 h 1301734"/>
                <a:gd name="csX142" fmla="*/ 268748 w 1309449"/>
                <a:gd name="csY142" fmla="*/ 852964 h 1301734"/>
                <a:gd name="csX143" fmla="*/ 261890 w 1309449"/>
                <a:gd name="csY143" fmla="*/ 853821 h 1301734"/>
                <a:gd name="csX144" fmla="*/ 265748 w 1309449"/>
                <a:gd name="csY144" fmla="*/ 847820 h 1301734"/>
                <a:gd name="csX145" fmla="*/ 259747 w 1309449"/>
                <a:gd name="csY145" fmla="*/ 846534 h 1301734"/>
                <a:gd name="csX146" fmla="*/ 252460 w 1309449"/>
                <a:gd name="csY146" fmla="*/ 835819 h 1301734"/>
                <a:gd name="csX147" fmla="*/ 248603 w 1309449"/>
                <a:gd name="csY147" fmla="*/ 841820 h 1301734"/>
                <a:gd name="csX148" fmla="*/ 245174 w 1309449"/>
                <a:gd name="csY148" fmla="*/ 839677 h 1301734"/>
                <a:gd name="csX149" fmla="*/ 251174 w 1309449"/>
                <a:gd name="csY149" fmla="*/ 847392 h 1301734"/>
                <a:gd name="csX150" fmla="*/ 246459 w 1309449"/>
                <a:gd name="csY150" fmla="*/ 855964 h 1301734"/>
                <a:gd name="csX151" fmla="*/ 248603 w 1309449"/>
                <a:gd name="csY151" fmla="*/ 858965 h 1301734"/>
                <a:gd name="csX152" fmla="*/ 245602 w 1309449"/>
                <a:gd name="csY152" fmla="*/ 859393 h 1301734"/>
                <a:gd name="csX153" fmla="*/ 251174 w 1309449"/>
                <a:gd name="csY153" fmla="*/ 862822 h 1301734"/>
                <a:gd name="csX154" fmla="*/ 246888 w 1309449"/>
                <a:gd name="csY154" fmla="*/ 863679 h 1301734"/>
                <a:gd name="csX155" fmla="*/ 248174 w 1309449"/>
                <a:gd name="csY155" fmla="*/ 870109 h 1301734"/>
                <a:gd name="csX156" fmla="*/ 240030 w 1309449"/>
                <a:gd name="csY156" fmla="*/ 867966 h 1301734"/>
                <a:gd name="csX157" fmla="*/ 243030 w 1309449"/>
                <a:gd name="csY157" fmla="*/ 879110 h 1301734"/>
                <a:gd name="csX158" fmla="*/ 234886 w 1309449"/>
                <a:gd name="csY158" fmla="*/ 879967 h 1301734"/>
                <a:gd name="csX159" fmla="*/ 231029 w 1309449"/>
                <a:gd name="csY159" fmla="*/ 894540 h 1301734"/>
                <a:gd name="csX160" fmla="*/ 222885 w 1309449"/>
                <a:gd name="csY160" fmla="*/ 899255 h 1301734"/>
                <a:gd name="csX161" fmla="*/ 220313 w 1309449"/>
                <a:gd name="csY161" fmla="*/ 895826 h 1301734"/>
                <a:gd name="csX162" fmla="*/ 216456 w 1309449"/>
                <a:gd name="csY162" fmla="*/ 903113 h 1301734"/>
                <a:gd name="csX163" fmla="*/ 204026 w 1309449"/>
                <a:gd name="csY163" fmla="*/ 904828 h 1301734"/>
                <a:gd name="csX164" fmla="*/ 199311 w 1309449"/>
                <a:gd name="csY164" fmla="*/ 900541 h 1301734"/>
                <a:gd name="csX165" fmla="*/ 191167 w 1309449"/>
                <a:gd name="csY165" fmla="*/ 904828 h 1301734"/>
                <a:gd name="csX166" fmla="*/ 189452 w 1309449"/>
                <a:gd name="csY166" fmla="*/ 891540 h 1301734"/>
                <a:gd name="csX167" fmla="*/ 185595 w 1309449"/>
                <a:gd name="csY167" fmla="*/ 889397 h 1301734"/>
                <a:gd name="csX168" fmla="*/ 183880 w 1309449"/>
                <a:gd name="csY168" fmla="*/ 896684 h 1301734"/>
                <a:gd name="csX169" fmla="*/ 179594 w 1309449"/>
                <a:gd name="csY169" fmla="*/ 887683 h 1301734"/>
                <a:gd name="csX170" fmla="*/ 179594 w 1309449"/>
                <a:gd name="csY170" fmla="*/ 898398 h 1301734"/>
                <a:gd name="csX171" fmla="*/ 171450 w 1309449"/>
                <a:gd name="csY171" fmla="*/ 910400 h 1301734"/>
                <a:gd name="csX172" fmla="*/ 167164 w 1309449"/>
                <a:gd name="csY172" fmla="*/ 902256 h 1301734"/>
                <a:gd name="csX173" fmla="*/ 141446 w 1309449"/>
                <a:gd name="csY173" fmla="*/ 910400 h 1301734"/>
                <a:gd name="csX174" fmla="*/ 130731 w 1309449"/>
                <a:gd name="csY174" fmla="*/ 897541 h 1301734"/>
                <a:gd name="csX175" fmla="*/ 129873 w 1309449"/>
                <a:gd name="csY175" fmla="*/ 886396 h 1301734"/>
                <a:gd name="csX176" fmla="*/ 135874 w 1309449"/>
                <a:gd name="csY176" fmla="*/ 870966 h 1301734"/>
                <a:gd name="csX177" fmla="*/ 146590 w 1309449"/>
                <a:gd name="csY177" fmla="*/ 865823 h 1301734"/>
                <a:gd name="csX178" fmla="*/ 132016 w 1309449"/>
                <a:gd name="csY178" fmla="*/ 827246 h 1301734"/>
                <a:gd name="csX179" fmla="*/ 127302 w 1309449"/>
                <a:gd name="csY179" fmla="*/ 819960 h 1301734"/>
                <a:gd name="csX180" fmla="*/ 99013 w 1309449"/>
                <a:gd name="csY180" fmla="*/ 799814 h 1301734"/>
                <a:gd name="csX181" fmla="*/ 86582 w 1309449"/>
                <a:gd name="csY181" fmla="*/ 780098 h 1301734"/>
                <a:gd name="csX182" fmla="*/ 71580 w 1309449"/>
                <a:gd name="csY182" fmla="*/ 741950 h 1301734"/>
                <a:gd name="csX183" fmla="*/ 64294 w 1309449"/>
                <a:gd name="csY183" fmla="*/ 735521 h 1301734"/>
                <a:gd name="csX184" fmla="*/ 52721 w 1309449"/>
                <a:gd name="csY184" fmla="*/ 733806 h 1301734"/>
                <a:gd name="csX185" fmla="*/ 34719 w 1309449"/>
                <a:gd name="csY185" fmla="*/ 702517 h 1301734"/>
                <a:gd name="csX186" fmla="*/ 31290 w 1309449"/>
                <a:gd name="csY186" fmla="*/ 681085 h 1301734"/>
                <a:gd name="csX187" fmla="*/ 24860 w 1309449"/>
                <a:gd name="csY187" fmla="*/ 675084 h 1301734"/>
                <a:gd name="csX188" fmla="*/ 26575 w 1309449"/>
                <a:gd name="csY188" fmla="*/ 661797 h 1301734"/>
                <a:gd name="csX189" fmla="*/ 19288 w 1309449"/>
                <a:gd name="csY189" fmla="*/ 627078 h 1301734"/>
                <a:gd name="csX190" fmla="*/ 15431 w 1309449"/>
                <a:gd name="csY190" fmla="*/ 613791 h 1301734"/>
                <a:gd name="csX191" fmla="*/ 11573 w 1309449"/>
                <a:gd name="csY191" fmla="*/ 606076 h 1301734"/>
                <a:gd name="csX192" fmla="*/ 5572 w 1309449"/>
                <a:gd name="csY192" fmla="*/ 603933 h 1301734"/>
                <a:gd name="csX193" fmla="*/ 0 w 1309449"/>
                <a:gd name="csY193" fmla="*/ 598789 h 1301734"/>
                <a:gd name="csX194" fmla="*/ 5572 w 1309449"/>
                <a:gd name="csY194" fmla="*/ 589359 h 1301734"/>
                <a:gd name="csX195" fmla="*/ 24860 w 1309449"/>
                <a:gd name="csY195" fmla="*/ 568357 h 1301734"/>
                <a:gd name="csX196" fmla="*/ 27432 w 1309449"/>
                <a:gd name="csY196" fmla="*/ 551640 h 1301734"/>
                <a:gd name="csX197" fmla="*/ 30861 w 1309449"/>
                <a:gd name="csY197" fmla="*/ 543496 h 1301734"/>
                <a:gd name="csX198" fmla="*/ 24860 w 1309449"/>
                <a:gd name="csY198" fmla="*/ 523780 h 1301734"/>
                <a:gd name="csX199" fmla="*/ 27861 w 1309449"/>
                <a:gd name="csY199" fmla="*/ 509206 h 1301734"/>
                <a:gd name="csX200" fmla="*/ 56579 w 1309449"/>
                <a:gd name="csY200" fmla="*/ 501063 h 1301734"/>
                <a:gd name="csX201" fmla="*/ 67294 w 1309449"/>
                <a:gd name="csY201" fmla="*/ 481775 h 1301734"/>
                <a:gd name="csX202" fmla="*/ 14573 w 1309449"/>
                <a:gd name="csY202" fmla="*/ 330041 h 1301734"/>
                <a:gd name="csX203" fmla="*/ 51864 w 1309449"/>
                <a:gd name="csY203" fmla="*/ 270463 h 1301734"/>
                <a:gd name="csX204" fmla="*/ 44148 w 1309449"/>
                <a:gd name="csY204" fmla="*/ 225028 h 1301734"/>
                <a:gd name="csX205" fmla="*/ 51006 w 1309449"/>
                <a:gd name="csY205" fmla="*/ 208740 h 1301734"/>
                <a:gd name="csX206" fmla="*/ 66866 w 1309449"/>
                <a:gd name="csY206" fmla="*/ 195453 h 1301734"/>
                <a:gd name="csX207" fmla="*/ 69009 w 1309449"/>
                <a:gd name="csY207" fmla="*/ 177022 h 1301734"/>
                <a:gd name="csX208" fmla="*/ 65151 w 1309449"/>
                <a:gd name="csY208" fmla="*/ 151733 h 1301734"/>
                <a:gd name="csX209" fmla="*/ 84011 w 1309449"/>
                <a:gd name="csY209" fmla="*/ 117872 h 1301734"/>
                <a:gd name="csX210" fmla="*/ 100298 w 1309449"/>
                <a:gd name="csY210" fmla="*/ 112300 h 1301734"/>
                <a:gd name="csX211" fmla="*/ 120015 w 1309449"/>
                <a:gd name="csY211" fmla="*/ 96012 h 1301734"/>
                <a:gd name="csX212" fmla="*/ 122158 w 1309449"/>
                <a:gd name="csY212" fmla="*/ 71152 h 1301734"/>
                <a:gd name="csX213" fmla="*/ 131588 w 1309449"/>
                <a:gd name="csY213" fmla="*/ 56150 h 1301734"/>
                <a:gd name="csX214" fmla="*/ 148733 w 1309449"/>
                <a:gd name="csY214" fmla="*/ 62151 h 1301734"/>
                <a:gd name="csX215" fmla="*/ 176594 w 1309449"/>
                <a:gd name="csY215" fmla="*/ 46291 h 1301734"/>
                <a:gd name="csX216" fmla="*/ 196739 w 1309449"/>
                <a:gd name="csY216" fmla="*/ 47578 h 1301734"/>
                <a:gd name="csX217" fmla="*/ 220313 w 1309449"/>
                <a:gd name="csY217" fmla="*/ 18860 h 1301734"/>
                <a:gd name="csX218" fmla="*/ 233601 w 1309449"/>
                <a:gd name="csY218" fmla="*/ 11144 h 1301734"/>
                <a:gd name="csX219" fmla="*/ 241745 w 1309449"/>
                <a:gd name="csY219" fmla="*/ 0 h 1301734"/>
                <a:gd name="csX220" fmla="*/ 247745 w 1309449"/>
                <a:gd name="csY220" fmla="*/ 5144 h 1301734"/>
                <a:gd name="csX221" fmla="*/ 249888 w 1309449"/>
                <a:gd name="csY221" fmla="*/ 16716 h 1301734"/>
                <a:gd name="csX222" fmla="*/ 270463 w 1309449"/>
                <a:gd name="csY222" fmla="*/ 24003 h 1301734"/>
                <a:gd name="csX223" fmla="*/ 283750 w 1309449"/>
                <a:gd name="csY223" fmla="*/ 44148 h 1301734"/>
                <a:gd name="csX224" fmla="*/ 294894 w 1309449"/>
                <a:gd name="csY224" fmla="*/ 47149 h 1301734"/>
                <a:gd name="csX225" fmla="*/ 324469 w 1309449"/>
                <a:gd name="csY225" fmla="*/ 42863 h 1301734"/>
                <a:gd name="csX226" fmla="*/ 356188 w 1309449"/>
                <a:gd name="csY226" fmla="*/ 48006 h 1301734"/>
                <a:gd name="csX227" fmla="*/ 415766 w 1309449"/>
                <a:gd name="csY227" fmla="*/ 81868 h 1301734"/>
                <a:gd name="csX228" fmla="*/ 424768 w 1309449"/>
                <a:gd name="csY228" fmla="*/ 110585 h 1301734"/>
                <a:gd name="csX229" fmla="*/ 432483 w 1309449"/>
                <a:gd name="csY229" fmla="*/ 114443 h 1301734"/>
                <a:gd name="csX230" fmla="*/ 478774 w 1309449"/>
                <a:gd name="csY230" fmla="*/ 166306 h 1301734"/>
                <a:gd name="csX231" fmla="*/ 481775 w 1309449"/>
                <a:gd name="csY231" fmla="*/ 189452 h 1301734"/>
                <a:gd name="csX232" fmla="*/ 474488 w 1309449"/>
                <a:gd name="csY232" fmla="*/ 219456 h 1301734"/>
                <a:gd name="csX233" fmla="*/ 467630 w 1309449"/>
                <a:gd name="csY233" fmla="*/ 228457 h 1301734"/>
                <a:gd name="csX234" fmla="*/ 468916 w 1309449"/>
                <a:gd name="csY234" fmla="*/ 235315 h 1301734"/>
                <a:gd name="csX235" fmla="*/ 494633 w 1309449"/>
                <a:gd name="csY235" fmla="*/ 255032 h 1301734"/>
                <a:gd name="csX236" fmla="*/ 514779 w 1309449"/>
                <a:gd name="csY236" fmla="*/ 264462 h 1301734"/>
                <a:gd name="csX237" fmla="*/ 558070 w 1309449"/>
                <a:gd name="csY237" fmla="*/ 255889 h 1301734"/>
                <a:gd name="csX238" fmla="*/ 575643 w 1309449"/>
                <a:gd name="csY238" fmla="*/ 248174 h 1301734"/>
                <a:gd name="csX239" fmla="*/ 621935 w 1309449"/>
                <a:gd name="csY239" fmla="*/ 265748 h 1301734"/>
                <a:gd name="csX240" fmla="*/ 644223 w 1309449"/>
                <a:gd name="csY240" fmla="*/ 287608 h 1301734"/>
                <a:gd name="csX241" fmla="*/ 654939 w 1309449"/>
                <a:gd name="csY241" fmla="*/ 294894 h 1301734"/>
                <a:gd name="csX242" fmla="*/ 691801 w 1309449"/>
                <a:gd name="csY242" fmla="*/ 295751 h 1301734"/>
                <a:gd name="csX243" fmla="*/ 703374 w 1309449"/>
                <a:gd name="csY243" fmla="*/ 292751 h 1301734"/>
                <a:gd name="csX244" fmla="*/ 710232 w 1309449"/>
                <a:gd name="csY244" fmla="*/ 283750 h 1301734"/>
                <a:gd name="csX245" fmla="*/ 720519 w 1309449"/>
                <a:gd name="csY245" fmla="*/ 274749 h 1301734"/>
                <a:gd name="csX246" fmla="*/ 734663 w 1309449"/>
                <a:gd name="csY246" fmla="*/ 271748 h 1301734"/>
                <a:gd name="csX247" fmla="*/ 754380 w 1309449"/>
                <a:gd name="csY247" fmla="*/ 252889 h 1301734"/>
                <a:gd name="csX248" fmla="*/ 765096 w 1309449"/>
                <a:gd name="csY248" fmla="*/ 263176 h 1301734"/>
                <a:gd name="csX249" fmla="*/ 768953 w 1309449"/>
                <a:gd name="csY249" fmla="*/ 285464 h 1301734"/>
                <a:gd name="csX250" fmla="*/ 775383 w 1309449"/>
                <a:gd name="csY250" fmla="*/ 294894 h 1301734"/>
                <a:gd name="csX251" fmla="*/ 786098 w 1309449"/>
                <a:gd name="csY251" fmla="*/ 307324 h 1301734"/>
                <a:gd name="csX252" fmla="*/ 799386 w 1309449"/>
                <a:gd name="csY252" fmla="*/ 312896 h 1301734"/>
                <a:gd name="csX253" fmla="*/ 807958 w 1309449"/>
                <a:gd name="csY253" fmla="*/ 322326 h 1301734"/>
                <a:gd name="csX254" fmla="*/ 829389 w 1309449"/>
                <a:gd name="csY254" fmla="*/ 323183 h 1301734"/>
                <a:gd name="csX255" fmla="*/ 862394 w 1309449"/>
                <a:gd name="csY255" fmla="*/ 310325 h 1301734"/>
                <a:gd name="csX256" fmla="*/ 886396 w 1309449"/>
                <a:gd name="csY256" fmla="*/ 319754 h 1301734"/>
                <a:gd name="csX257" fmla="*/ 907399 w 1309449"/>
                <a:gd name="csY257" fmla="*/ 320183 h 1301734"/>
                <a:gd name="csX258" fmla="*/ 934403 w 1309449"/>
                <a:gd name="csY258" fmla="*/ 335613 h 1301734"/>
                <a:gd name="csX259" fmla="*/ 958834 w 1309449"/>
                <a:gd name="csY259" fmla="*/ 318040 h 1301734"/>
                <a:gd name="csX260" fmla="*/ 987981 w 1309449"/>
                <a:gd name="csY260" fmla="*/ 306896 h 1301734"/>
                <a:gd name="csX261" fmla="*/ 1019270 w 1309449"/>
                <a:gd name="csY261" fmla="*/ 269176 h 1301734"/>
                <a:gd name="csX262" fmla="*/ 1046274 w 1309449"/>
                <a:gd name="csY262" fmla="*/ 268748 h 1301734"/>
                <a:gd name="csX263" fmla="*/ 1077563 w 1309449"/>
                <a:gd name="csY263" fmla="*/ 285036 h 1301734"/>
                <a:gd name="csX264" fmla="*/ 1095994 w 1309449"/>
                <a:gd name="csY264" fmla="*/ 288036 h 1301734"/>
                <a:gd name="csX265" fmla="*/ 1110568 w 1309449"/>
                <a:gd name="csY265" fmla="*/ 273891 h 1301734"/>
                <a:gd name="csX266" fmla="*/ 1129856 w 1309449"/>
                <a:gd name="csY266" fmla="*/ 267462 h 1301734"/>
                <a:gd name="csX267" fmla="*/ 1137571 w 1309449"/>
                <a:gd name="csY267" fmla="*/ 274320 h 1301734"/>
                <a:gd name="csX268" fmla="*/ 1138857 w 1309449"/>
                <a:gd name="csY268" fmla="*/ 296180 h 1301734"/>
                <a:gd name="csX269" fmla="*/ 1122140 w 1309449"/>
                <a:gd name="csY269" fmla="*/ 324041 h 1301734"/>
                <a:gd name="csX270" fmla="*/ 1124712 w 1309449"/>
                <a:gd name="csY270" fmla="*/ 344615 h 1301734"/>
                <a:gd name="csX271" fmla="*/ 1131142 w 1309449"/>
                <a:gd name="csY271" fmla="*/ 344186 h 1301734"/>
                <a:gd name="csX272" fmla="*/ 1175290 w 1309449"/>
                <a:gd name="csY272" fmla="*/ 343329 h 1301734"/>
                <a:gd name="csX273" fmla="*/ 1192006 w 1309449"/>
                <a:gd name="csY273" fmla="*/ 365189 h 1301734"/>
                <a:gd name="csX274" fmla="*/ 1223296 w 1309449"/>
                <a:gd name="csY274" fmla="*/ 382762 h 1301734"/>
                <a:gd name="csX275" fmla="*/ 1234869 w 1309449"/>
                <a:gd name="csY275" fmla="*/ 407194 h 1301734"/>
                <a:gd name="csX276" fmla="*/ 1245156 w 1309449"/>
                <a:gd name="csY276" fmla="*/ 417909 h 1301734"/>
                <a:gd name="csX277" fmla="*/ 1275159 w 1309449"/>
                <a:gd name="csY277" fmla="*/ 424768 h 1301734"/>
                <a:gd name="csX278" fmla="*/ 1289733 w 1309449"/>
                <a:gd name="csY278" fmla="*/ 430340 h 1301734"/>
                <a:gd name="csX279" fmla="*/ 1300877 w 1309449"/>
                <a:gd name="csY279" fmla="*/ 437198 h 1301734"/>
                <a:gd name="csX280" fmla="*/ 1309449 w 1309449"/>
                <a:gd name="csY280" fmla="*/ 459915 h 1301734"/>
                <a:gd name="csX281" fmla="*/ 1304735 w 1309449"/>
                <a:gd name="csY281" fmla="*/ 461629 h 1301734"/>
                <a:gd name="csX282" fmla="*/ 1299591 w 1309449"/>
                <a:gd name="csY282" fmla="*/ 474916 h 1301734"/>
                <a:gd name="csX283" fmla="*/ 1279446 w 1309449"/>
                <a:gd name="csY283" fmla="*/ 498920 h 1301734"/>
                <a:gd name="csX284" fmla="*/ 1265730 w 1309449"/>
                <a:gd name="csY284" fmla="*/ 502777 h 1301734"/>
                <a:gd name="csX285" fmla="*/ 1257586 w 1309449"/>
                <a:gd name="csY285" fmla="*/ 497205 h 1301734"/>
                <a:gd name="csX286" fmla="*/ 1237012 w 1309449"/>
                <a:gd name="csY286" fmla="*/ 500205 h 1301734"/>
                <a:gd name="csX287" fmla="*/ 1237440 w 1309449"/>
                <a:gd name="csY287" fmla="*/ 506635 h 1301734"/>
                <a:gd name="csX288" fmla="*/ 1224153 w 1309449"/>
                <a:gd name="csY288" fmla="*/ 526780 h 1301734"/>
                <a:gd name="csX289" fmla="*/ 1200579 w 1309449"/>
                <a:gd name="csY289" fmla="*/ 535353 h 1301734"/>
                <a:gd name="csX290" fmla="*/ 1180005 w 1309449"/>
                <a:gd name="csY290" fmla="*/ 564499 h 1301734"/>
                <a:gd name="csX291" fmla="*/ 1153001 w 1309449"/>
                <a:gd name="csY291" fmla="*/ 575215 h 1301734"/>
                <a:gd name="csX292" fmla="*/ 1133285 w 1309449"/>
                <a:gd name="csY292" fmla="*/ 600075 h 1301734"/>
                <a:gd name="csX293" fmla="*/ 1119140 w 1309449"/>
                <a:gd name="csY293" fmla="*/ 638223 h 1301734"/>
                <a:gd name="csX294" fmla="*/ 1098995 w 1309449"/>
                <a:gd name="csY294" fmla="*/ 648081 h 1301734"/>
                <a:gd name="csX295" fmla="*/ 1068562 w 1309449"/>
                <a:gd name="csY295" fmla="*/ 650653 h 1301734"/>
                <a:gd name="csX296" fmla="*/ 1058275 w 1309449"/>
                <a:gd name="csY296" fmla="*/ 645081 h 1301734"/>
                <a:gd name="csX297" fmla="*/ 1052274 w 1309449"/>
                <a:gd name="csY297" fmla="*/ 653653 h 1301734"/>
                <a:gd name="csX298" fmla="*/ 1047560 w 1309449"/>
                <a:gd name="csY298" fmla="*/ 654082 h 1301734"/>
                <a:gd name="csX299" fmla="*/ 1033844 w 1309449"/>
                <a:gd name="csY299" fmla="*/ 666941 h 1301734"/>
                <a:gd name="csX300" fmla="*/ 1035987 w 1309449"/>
                <a:gd name="csY300" fmla="*/ 686657 h 1301734"/>
                <a:gd name="csX301" fmla="*/ 1038987 w 1309449"/>
                <a:gd name="csY301" fmla="*/ 692658 h 1301734"/>
                <a:gd name="csX302" fmla="*/ 1036844 w 1309449"/>
                <a:gd name="csY302" fmla="*/ 697373 h 1301734"/>
                <a:gd name="csX303" fmla="*/ 1017984 w 1309449"/>
                <a:gd name="csY303" fmla="*/ 696944 h 1301734"/>
                <a:gd name="csX304" fmla="*/ 1011984 w 1309449"/>
                <a:gd name="csY304" fmla="*/ 702517 h 1301734"/>
                <a:gd name="csX305" fmla="*/ 990981 w 1309449"/>
                <a:gd name="csY305" fmla="*/ 706374 h 1301734"/>
                <a:gd name="csX306" fmla="*/ 989695 w 1309449"/>
                <a:gd name="csY306" fmla="*/ 721805 h 1301734"/>
                <a:gd name="csX307" fmla="*/ 993982 w 1309449"/>
                <a:gd name="csY307" fmla="*/ 729520 h 1301734"/>
                <a:gd name="csX308" fmla="*/ 999982 w 1309449"/>
                <a:gd name="csY308" fmla="*/ 730377 h 1301734"/>
                <a:gd name="csX309" fmla="*/ 1000411 w 1309449"/>
                <a:gd name="csY309" fmla="*/ 744522 h 1301734"/>
                <a:gd name="csX310" fmla="*/ 982409 w 1309449"/>
                <a:gd name="csY310" fmla="*/ 759952 h 1301734"/>
                <a:gd name="csX311" fmla="*/ 972979 w 1309449"/>
                <a:gd name="csY311" fmla="*/ 750951 h 1301734"/>
                <a:gd name="csX312" fmla="*/ 971264 w 1309449"/>
                <a:gd name="csY312" fmla="*/ 756952 h 1301734"/>
                <a:gd name="csX313" fmla="*/ 954548 w 1309449"/>
                <a:gd name="csY313" fmla="*/ 759524 h 1301734"/>
                <a:gd name="csX314" fmla="*/ 951548 w 1309449"/>
                <a:gd name="csY314" fmla="*/ 768525 h 1301734"/>
                <a:gd name="csX315" fmla="*/ 943832 w 1309449"/>
                <a:gd name="csY315" fmla="*/ 769382 h 1301734"/>
                <a:gd name="csX316" fmla="*/ 941689 w 1309449"/>
                <a:gd name="csY316" fmla="*/ 762953 h 1301734"/>
                <a:gd name="csX317" fmla="*/ 948119 w 1309449"/>
                <a:gd name="csY317" fmla="*/ 753523 h 1301734"/>
                <a:gd name="csX318" fmla="*/ 955405 w 1309449"/>
                <a:gd name="csY318" fmla="*/ 754380 h 1301734"/>
                <a:gd name="csX319" fmla="*/ 957548 w 1309449"/>
                <a:gd name="csY319" fmla="*/ 750523 h 1301734"/>
                <a:gd name="csX320" fmla="*/ 946404 w 1309449"/>
                <a:gd name="csY320" fmla="*/ 750951 h 1301734"/>
                <a:gd name="csX321" fmla="*/ 948547 w 1309449"/>
                <a:gd name="csY321" fmla="*/ 746236 h 1301734"/>
                <a:gd name="csX322" fmla="*/ 946404 w 1309449"/>
                <a:gd name="csY322" fmla="*/ 741521 h 1301734"/>
                <a:gd name="csX323" fmla="*/ 948547 w 1309449"/>
                <a:gd name="csY323" fmla="*/ 734663 h 1301734"/>
                <a:gd name="csX324" fmla="*/ 948976 w 1309449"/>
                <a:gd name="csY324" fmla="*/ 730377 h 1301734"/>
                <a:gd name="csX325" fmla="*/ 948119 w 1309449"/>
                <a:gd name="csY325" fmla="*/ 729520 h 1301734"/>
                <a:gd name="csX326" fmla="*/ 933974 w 1309449"/>
                <a:gd name="csY326" fmla="*/ 750094 h 1301734"/>
                <a:gd name="csX327" fmla="*/ 925402 w 1309449"/>
                <a:gd name="csY327" fmla="*/ 744093 h 1301734"/>
                <a:gd name="csX328" fmla="*/ 928830 w 1309449"/>
                <a:gd name="csY328" fmla="*/ 751380 h 1301734"/>
                <a:gd name="csX329" fmla="*/ 926259 w 1309449"/>
                <a:gd name="csY329" fmla="*/ 754809 h 1301734"/>
                <a:gd name="csX330" fmla="*/ 916829 w 1309449"/>
                <a:gd name="csY330" fmla="*/ 755666 h 1301734"/>
                <a:gd name="csX331" fmla="*/ 907828 w 1309449"/>
                <a:gd name="csY331" fmla="*/ 749236 h 1301734"/>
                <a:gd name="csX332" fmla="*/ 898398 w 1309449"/>
                <a:gd name="csY332" fmla="*/ 759095 h 1301734"/>
                <a:gd name="csX333" fmla="*/ 894969 w 1309449"/>
                <a:gd name="csY333" fmla="*/ 751808 h 1301734"/>
                <a:gd name="csX334" fmla="*/ 886825 w 1309449"/>
                <a:gd name="csY334" fmla="*/ 753952 h 1301734"/>
                <a:gd name="csX335" fmla="*/ 884253 w 1309449"/>
                <a:gd name="csY335" fmla="*/ 741950 h 1301734"/>
                <a:gd name="csX336" fmla="*/ 871823 w 1309449"/>
                <a:gd name="csY336" fmla="*/ 752666 h 1301734"/>
                <a:gd name="csX337" fmla="*/ 863679 w 1309449"/>
                <a:gd name="csY337" fmla="*/ 742807 h 1301734"/>
                <a:gd name="csX338" fmla="*/ 871823 w 1309449"/>
                <a:gd name="csY338" fmla="*/ 738950 h 1301734"/>
                <a:gd name="csX339" fmla="*/ 877824 w 1309449"/>
                <a:gd name="csY339" fmla="*/ 726091 h 1301734"/>
                <a:gd name="csX340" fmla="*/ 874824 w 1309449"/>
                <a:gd name="csY340" fmla="*/ 727377 h 1301734"/>
                <a:gd name="csX341" fmla="*/ 870966 w 1309449"/>
                <a:gd name="csY341" fmla="*/ 720090 h 1301734"/>
                <a:gd name="csX342" fmla="*/ 872681 w 1309449"/>
                <a:gd name="csY342" fmla="*/ 712375 h 1301734"/>
                <a:gd name="csX343" fmla="*/ 865394 w 1309449"/>
                <a:gd name="csY343" fmla="*/ 709803 h 1301734"/>
                <a:gd name="csX344" fmla="*/ 866251 w 1309449"/>
                <a:gd name="csY344" fmla="*/ 701231 h 1301734"/>
                <a:gd name="csX345" fmla="*/ 851249 w 1309449"/>
                <a:gd name="csY345" fmla="*/ 707660 h 1301734"/>
                <a:gd name="csX346" fmla="*/ 857250 w 1309449"/>
                <a:gd name="csY346" fmla="*/ 723519 h 1301734"/>
                <a:gd name="csX347" fmla="*/ 848249 w 1309449"/>
                <a:gd name="csY347" fmla="*/ 732091 h 1301734"/>
                <a:gd name="csX348" fmla="*/ 841820 w 1309449"/>
                <a:gd name="csY348" fmla="*/ 714089 h 1301734"/>
                <a:gd name="csX349" fmla="*/ 839677 w 1309449"/>
                <a:gd name="csY349" fmla="*/ 718804 h 1301734"/>
                <a:gd name="csX350" fmla="*/ 829389 w 1309449"/>
                <a:gd name="csY350" fmla="*/ 712803 h 1301734"/>
                <a:gd name="csX351" fmla="*/ 827675 w 1309449"/>
                <a:gd name="csY351" fmla="*/ 705945 h 1301734"/>
                <a:gd name="csX352" fmla="*/ 831533 w 1309449"/>
                <a:gd name="csY352" fmla="*/ 701231 h 1301734"/>
                <a:gd name="csX353" fmla="*/ 824246 w 1309449"/>
                <a:gd name="csY353" fmla="*/ 702088 h 1301734"/>
                <a:gd name="csX354" fmla="*/ 823817 w 1309449"/>
                <a:gd name="csY354" fmla="*/ 706374 h 1301734"/>
                <a:gd name="csX355" fmla="*/ 816102 w 1309449"/>
                <a:gd name="csY355" fmla="*/ 703374 h 1301734"/>
                <a:gd name="csX356" fmla="*/ 812673 w 1309449"/>
                <a:gd name="csY356" fmla="*/ 718804 h 1301734"/>
                <a:gd name="csX357" fmla="*/ 807101 w 1309449"/>
                <a:gd name="csY357" fmla="*/ 711946 h 1301734"/>
                <a:gd name="csX358" fmla="*/ 799814 w 1309449"/>
                <a:gd name="csY358" fmla="*/ 714089 h 1301734"/>
                <a:gd name="csX359" fmla="*/ 806244 w 1309449"/>
                <a:gd name="csY359" fmla="*/ 704660 h 1301734"/>
                <a:gd name="csX360" fmla="*/ 800671 w 1309449"/>
                <a:gd name="csY360" fmla="*/ 696087 h 1301734"/>
                <a:gd name="csX361" fmla="*/ 801958 w 1309449"/>
                <a:gd name="csY361" fmla="*/ 688800 h 1301734"/>
                <a:gd name="csX362" fmla="*/ 797671 w 1309449"/>
                <a:gd name="csY362" fmla="*/ 690515 h 1301734"/>
                <a:gd name="csX363" fmla="*/ 788242 w 1309449"/>
                <a:gd name="csY363" fmla="*/ 678085 h 1301734"/>
                <a:gd name="csX364" fmla="*/ 785670 w 1309449"/>
                <a:gd name="csY364" fmla="*/ 653225 h 1301734"/>
                <a:gd name="csX365" fmla="*/ 801529 w 1309449"/>
                <a:gd name="csY365" fmla="*/ 640366 h 1301734"/>
                <a:gd name="csX366" fmla="*/ 808815 w 1309449"/>
                <a:gd name="csY366" fmla="*/ 640794 h 1301734"/>
                <a:gd name="csX367" fmla="*/ 813102 w 1309449"/>
                <a:gd name="csY367" fmla="*/ 640366 h 1301734"/>
                <a:gd name="csX368" fmla="*/ 820388 w 1309449"/>
                <a:gd name="csY368" fmla="*/ 634365 h 1301734"/>
                <a:gd name="csX369" fmla="*/ 820388 w 1309449"/>
                <a:gd name="csY369" fmla="*/ 631793 h 1301734"/>
                <a:gd name="csX370" fmla="*/ 808387 w 1309449"/>
                <a:gd name="csY370" fmla="*/ 640366 h 1301734"/>
                <a:gd name="csX371" fmla="*/ 801529 w 1309449"/>
                <a:gd name="csY371" fmla="*/ 639509 h 1301734"/>
                <a:gd name="csX372" fmla="*/ 783098 w 1309449"/>
                <a:gd name="csY372" fmla="*/ 643366 h 1301734"/>
                <a:gd name="csX373" fmla="*/ 781812 w 1309449"/>
                <a:gd name="csY373" fmla="*/ 649796 h 1301734"/>
                <a:gd name="csX374" fmla="*/ 776240 w 1309449"/>
                <a:gd name="csY374" fmla="*/ 656225 h 1301734"/>
                <a:gd name="csX375" fmla="*/ 772811 w 1309449"/>
                <a:gd name="csY375" fmla="*/ 654939 h 1301734"/>
                <a:gd name="csX376" fmla="*/ 766381 w 1309449"/>
                <a:gd name="csY376" fmla="*/ 666512 h 1301734"/>
                <a:gd name="csX377" fmla="*/ 769382 w 1309449"/>
                <a:gd name="csY377" fmla="*/ 675513 h 1301734"/>
                <a:gd name="csX378" fmla="*/ 778383 w 1309449"/>
                <a:gd name="csY378" fmla="*/ 679371 h 1301734"/>
                <a:gd name="csX379" fmla="*/ 772811 w 1309449"/>
                <a:gd name="csY379" fmla="*/ 684514 h 1301734"/>
                <a:gd name="csX380" fmla="*/ 775811 w 1309449"/>
                <a:gd name="csY380" fmla="*/ 690515 h 1301734"/>
                <a:gd name="csX381" fmla="*/ 780955 w 1309449"/>
                <a:gd name="csY381" fmla="*/ 687515 h 1301734"/>
                <a:gd name="csX382" fmla="*/ 787813 w 1309449"/>
                <a:gd name="csY382" fmla="*/ 693944 h 1301734"/>
                <a:gd name="csX383" fmla="*/ 783098 w 1309449"/>
                <a:gd name="csY383" fmla="*/ 696516 h 1301734"/>
                <a:gd name="csX384" fmla="*/ 788242 w 1309449"/>
                <a:gd name="csY384" fmla="*/ 699088 h 1301734"/>
                <a:gd name="csX385" fmla="*/ 784813 w 1309449"/>
                <a:gd name="csY385" fmla="*/ 704660 h 1301734"/>
                <a:gd name="csX386" fmla="*/ 793814 w 1309449"/>
                <a:gd name="csY386" fmla="*/ 709374 h 1301734"/>
                <a:gd name="csX387" fmla="*/ 787813 w 1309449"/>
                <a:gd name="csY387" fmla="*/ 716661 h 1301734"/>
                <a:gd name="csX388" fmla="*/ 784384 w 1309449"/>
                <a:gd name="csY388" fmla="*/ 715375 h 1301734"/>
                <a:gd name="csX389" fmla="*/ 784813 w 1309449"/>
                <a:gd name="csY389" fmla="*/ 720519 h 1301734"/>
                <a:gd name="csX390" fmla="*/ 775383 w 1309449"/>
                <a:gd name="csY390" fmla="*/ 714089 h 1301734"/>
                <a:gd name="csX391" fmla="*/ 774097 w 1309449"/>
                <a:gd name="csY391" fmla="*/ 720090 h 1301734"/>
                <a:gd name="csX392" fmla="*/ 780526 w 1309449"/>
                <a:gd name="csY392" fmla="*/ 722662 h 1301734"/>
                <a:gd name="csX393" fmla="*/ 795528 w 1309449"/>
                <a:gd name="csY393" fmla="*/ 719233 h 1301734"/>
                <a:gd name="csX394" fmla="*/ 794671 w 1309449"/>
                <a:gd name="csY394" fmla="*/ 726948 h 1301734"/>
                <a:gd name="csX395" fmla="*/ 780955 w 1309449"/>
                <a:gd name="csY395" fmla="*/ 731663 h 1301734"/>
                <a:gd name="csX396" fmla="*/ 781383 w 1309449"/>
                <a:gd name="csY396" fmla="*/ 735092 h 1301734"/>
                <a:gd name="csX397" fmla="*/ 787384 w 1309449"/>
                <a:gd name="csY397" fmla="*/ 730377 h 1301734"/>
                <a:gd name="csX398" fmla="*/ 795099 w 1309449"/>
                <a:gd name="csY398" fmla="*/ 731234 h 1301734"/>
                <a:gd name="csX399" fmla="*/ 796385 w 1309449"/>
                <a:gd name="csY399" fmla="*/ 747951 h 1301734"/>
                <a:gd name="csX400" fmla="*/ 817388 w 1309449"/>
                <a:gd name="csY400" fmla="*/ 764238 h 1301734"/>
                <a:gd name="csX401" fmla="*/ 804958 w 1309449"/>
                <a:gd name="csY401" fmla="*/ 770239 h 1301734"/>
                <a:gd name="csX402" fmla="*/ 798100 w 1309449"/>
                <a:gd name="csY402" fmla="*/ 768953 h 1301734"/>
                <a:gd name="csX403" fmla="*/ 801100 w 1309449"/>
                <a:gd name="csY403" fmla="*/ 772382 h 1301734"/>
                <a:gd name="csX404" fmla="*/ 797671 w 1309449"/>
                <a:gd name="csY404" fmla="*/ 774525 h 1301734"/>
                <a:gd name="csX405" fmla="*/ 804101 w 1309449"/>
                <a:gd name="csY405" fmla="*/ 774097 h 1301734"/>
                <a:gd name="csX406" fmla="*/ 802386 w 1309449"/>
                <a:gd name="csY406" fmla="*/ 779240 h 1301734"/>
                <a:gd name="csX407" fmla="*/ 805815 w 1309449"/>
                <a:gd name="csY407" fmla="*/ 780098 h 1301734"/>
                <a:gd name="csX408" fmla="*/ 816531 w 1309449"/>
                <a:gd name="csY408" fmla="*/ 775383 h 1301734"/>
                <a:gd name="csX409" fmla="*/ 823817 w 1309449"/>
                <a:gd name="csY409" fmla="*/ 780955 h 1301734"/>
                <a:gd name="csX410" fmla="*/ 798100 w 1309449"/>
                <a:gd name="csY410" fmla="*/ 793385 h 1301734"/>
                <a:gd name="csX411" fmla="*/ 773668 w 1309449"/>
                <a:gd name="csY411" fmla="*/ 796385 h 1301734"/>
                <a:gd name="csX412" fmla="*/ 791242 w 1309449"/>
                <a:gd name="csY412" fmla="*/ 780526 h 1301734"/>
                <a:gd name="csX413" fmla="*/ 785670 w 1309449"/>
                <a:gd name="csY413" fmla="*/ 777097 h 1301734"/>
                <a:gd name="csX414" fmla="*/ 779669 w 1309449"/>
                <a:gd name="csY414" fmla="*/ 785241 h 1301734"/>
                <a:gd name="csX415" fmla="*/ 779240 w 1309449"/>
                <a:gd name="csY415" fmla="*/ 781383 h 1301734"/>
                <a:gd name="csX416" fmla="*/ 774954 w 1309449"/>
                <a:gd name="csY416" fmla="*/ 784813 h 1301734"/>
                <a:gd name="csX417" fmla="*/ 774525 w 1309449"/>
                <a:gd name="csY417" fmla="*/ 784384 h 1301734"/>
                <a:gd name="csX418" fmla="*/ 774525 w 1309449"/>
                <a:gd name="csY418" fmla="*/ 785241 h 1301734"/>
                <a:gd name="csX419" fmla="*/ 772382 w 1309449"/>
                <a:gd name="csY419" fmla="*/ 785241 h 1301734"/>
                <a:gd name="csX420" fmla="*/ 772382 w 1309449"/>
                <a:gd name="csY420" fmla="*/ 782241 h 1301734"/>
                <a:gd name="csX421" fmla="*/ 770239 w 1309449"/>
                <a:gd name="csY421" fmla="*/ 779669 h 1301734"/>
                <a:gd name="csX422" fmla="*/ 764667 w 1309449"/>
                <a:gd name="csY422" fmla="*/ 786098 h 1301734"/>
                <a:gd name="csX423" fmla="*/ 769811 w 1309449"/>
                <a:gd name="csY423" fmla="*/ 796385 h 1301734"/>
                <a:gd name="csX424" fmla="*/ 759952 w 1309449"/>
                <a:gd name="csY424" fmla="*/ 796385 h 1301734"/>
                <a:gd name="csX425" fmla="*/ 748808 w 1309449"/>
                <a:gd name="csY425" fmla="*/ 780955 h 1301734"/>
                <a:gd name="csX426" fmla="*/ 764238 w 1309449"/>
                <a:gd name="csY426" fmla="*/ 783098 h 1301734"/>
                <a:gd name="csX427" fmla="*/ 768096 w 1309449"/>
                <a:gd name="csY427" fmla="*/ 779669 h 1301734"/>
                <a:gd name="csX428" fmla="*/ 765096 w 1309449"/>
                <a:gd name="csY428" fmla="*/ 769382 h 1301734"/>
                <a:gd name="csX429" fmla="*/ 780955 w 1309449"/>
                <a:gd name="csY429" fmla="*/ 762953 h 1301734"/>
                <a:gd name="csX430" fmla="*/ 781383 w 1309449"/>
                <a:gd name="csY430" fmla="*/ 759095 h 1301734"/>
                <a:gd name="csX431" fmla="*/ 755666 w 1309449"/>
                <a:gd name="csY431" fmla="*/ 753952 h 1301734"/>
                <a:gd name="csX432" fmla="*/ 752237 w 1309449"/>
                <a:gd name="csY432" fmla="*/ 758238 h 1301734"/>
                <a:gd name="csX433" fmla="*/ 753094 w 1309449"/>
                <a:gd name="csY433" fmla="*/ 750094 h 1301734"/>
                <a:gd name="csX434" fmla="*/ 748808 w 1309449"/>
                <a:gd name="csY434" fmla="*/ 749236 h 1301734"/>
                <a:gd name="csX435" fmla="*/ 753523 w 1309449"/>
                <a:gd name="csY435" fmla="*/ 743664 h 1301734"/>
                <a:gd name="csX436" fmla="*/ 750523 w 1309449"/>
                <a:gd name="csY436" fmla="*/ 741093 h 1301734"/>
                <a:gd name="csX437" fmla="*/ 746236 w 1309449"/>
                <a:gd name="csY437" fmla="*/ 743664 h 1301734"/>
                <a:gd name="csX438" fmla="*/ 744950 w 1309449"/>
                <a:gd name="csY438" fmla="*/ 731234 h 1301734"/>
                <a:gd name="csX439" fmla="*/ 738950 w 1309449"/>
                <a:gd name="csY439" fmla="*/ 744522 h 1301734"/>
                <a:gd name="csX440" fmla="*/ 731234 w 1309449"/>
                <a:gd name="csY440" fmla="*/ 746665 h 1301734"/>
                <a:gd name="csX441" fmla="*/ 729091 w 1309449"/>
                <a:gd name="csY441" fmla="*/ 753094 h 1301734"/>
                <a:gd name="csX442" fmla="*/ 718376 w 1309449"/>
                <a:gd name="csY442" fmla="*/ 753094 h 1301734"/>
                <a:gd name="csX443" fmla="*/ 702945 w 1309449"/>
                <a:gd name="csY443" fmla="*/ 742807 h 1301734"/>
                <a:gd name="csX444" fmla="*/ 703374 w 1309449"/>
                <a:gd name="csY444" fmla="*/ 749665 h 1301734"/>
                <a:gd name="csX445" fmla="*/ 694801 w 1309449"/>
                <a:gd name="csY445" fmla="*/ 753523 h 1301734"/>
                <a:gd name="csX446" fmla="*/ 675084 w 1309449"/>
                <a:gd name="csY446" fmla="*/ 745808 h 1301734"/>
                <a:gd name="csX447" fmla="*/ 673370 w 1309449"/>
                <a:gd name="csY447" fmla="*/ 754809 h 1301734"/>
                <a:gd name="csX448" fmla="*/ 698659 w 1309449"/>
                <a:gd name="csY448" fmla="*/ 769382 h 1301734"/>
                <a:gd name="csX449" fmla="*/ 696516 w 1309449"/>
                <a:gd name="csY449" fmla="*/ 774954 h 1301734"/>
                <a:gd name="csX450" fmla="*/ 689658 w 1309449"/>
                <a:gd name="csY450" fmla="*/ 769382 h 1301734"/>
                <a:gd name="csX451" fmla="*/ 684514 w 1309449"/>
                <a:gd name="csY451" fmla="*/ 779669 h 1301734"/>
                <a:gd name="csX452" fmla="*/ 668227 w 1309449"/>
                <a:gd name="csY452" fmla="*/ 779240 h 1301734"/>
                <a:gd name="csX453" fmla="*/ 657511 w 1309449"/>
                <a:gd name="csY453" fmla="*/ 795957 h 1301734"/>
                <a:gd name="csX454" fmla="*/ 651510 w 1309449"/>
                <a:gd name="csY454" fmla="*/ 793385 h 1301734"/>
                <a:gd name="csX455" fmla="*/ 647653 w 1309449"/>
                <a:gd name="csY455" fmla="*/ 796385 h 1301734"/>
                <a:gd name="csX456" fmla="*/ 648081 w 1309449"/>
                <a:gd name="csY456" fmla="*/ 789527 h 1301734"/>
                <a:gd name="csX457" fmla="*/ 644652 w 1309449"/>
                <a:gd name="csY457" fmla="*/ 788670 h 1301734"/>
                <a:gd name="csX458" fmla="*/ 642509 w 1309449"/>
                <a:gd name="csY458" fmla="*/ 792528 h 1301734"/>
                <a:gd name="csX459" fmla="*/ 633937 w 1309449"/>
                <a:gd name="csY459" fmla="*/ 792099 h 1301734"/>
                <a:gd name="csX460" fmla="*/ 636508 w 1309449"/>
                <a:gd name="csY460" fmla="*/ 795099 h 1301734"/>
                <a:gd name="csX461" fmla="*/ 631365 w 1309449"/>
                <a:gd name="csY461" fmla="*/ 800243 h 1301734"/>
                <a:gd name="csX462" fmla="*/ 621935 w 1309449"/>
                <a:gd name="csY462" fmla="*/ 800671 h 1301734"/>
                <a:gd name="csX463" fmla="*/ 621506 w 1309449"/>
                <a:gd name="csY463" fmla="*/ 804958 h 1301734"/>
                <a:gd name="csX464" fmla="*/ 617649 w 1309449"/>
                <a:gd name="csY464" fmla="*/ 801529 h 1301734"/>
                <a:gd name="csX465" fmla="*/ 613363 w 1309449"/>
                <a:gd name="csY465" fmla="*/ 806672 h 1301734"/>
                <a:gd name="csX466" fmla="*/ 607362 w 1309449"/>
                <a:gd name="csY466" fmla="*/ 803243 h 1301734"/>
                <a:gd name="csX467" fmla="*/ 621078 w 1309449"/>
                <a:gd name="csY467" fmla="*/ 815245 h 1301734"/>
                <a:gd name="csX468" fmla="*/ 615077 w 1309449"/>
                <a:gd name="csY468" fmla="*/ 820817 h 1301734"/>
                <a:gd name="csX469" fmla="*/ 610791 w 1309449"/>
                <a:gd name="csY469" fmla="*/ 819531 h 1301734"/>
                <a:gd name="csX470" fmla="*/ 615934 w 1309449"/>
                <a:gd name="csY470" fmla="*/ 826389 h 1301734"/>
                <a:gd name="csX471" fmla="*/ 602218 w 1309449"/>
                <a:gd name="csY471" fmla="*/ 833676 h 1301734"/>
                <a:gd name="csX472" fmla="*/ 602647 w 1309449"/>
                <a:gd name="csY472" fmla="*/ 840105 h 1301734"/>
                <a:gd name="csX473" fmla="*/ 609505 w 1309449"/>
                <a:gd name="csY473" fmla="*/ 833676 h 1301734"/>
                <a:gd name="csX474" fmla="*/ 625793 w 1309449"/>
                <a:gd name="csY474" fmla="*/ 833247 h 1301734"/>
                <a:gd name="csX475" fmla="*/ 626650 w 1309449"/>
                <a:gd name="csY475" fmla="*/ 815673 h 1301734"/>
                <a:gd name="csX476" fmla="*/ 634365 w 1309449"/>
                <a:gd name="csY476" fmla="*/ 810101 h 1301734"/>
                <a:gd name="csX477" fmla="*/ 661797 w 1309449"/>
                <a:gd name="csY477" fmla="*/ 802386 h 1301734"/>
                <a:gd name="csX478" fmla="*/ 666083 w 1309449"/>
                <a:gd name="csY478" fmla="*/ 804529 h 1301734"/>
                <a:gd name="csX479" fmla="*/ 665226 w 1309449"/>
                <a:gd name="csY479" fmla="*/ 800671 h 1301734"/>
                <a:gd name="csX480" fmla="*/ 674656 w 1309449"/>
                <a:gd name="csY480" fmla="*/ 798100 h 1301734"/>
                <a:gd name="csX481" fmla="*/ 668655 w 1309449"/>
                <a:gd name="csY481" fmla="*/ 790385 h 1301734"/>
                <a:gd name="csX482" fmla="*/ 672084 w 1309449"/>
                <a:gd name="csY482" fmla="*/ 781812 h 1301734"/>
                <a:gd name="csX483" fmla="*/ 678513 w 1309449"/>
                <a:gd name="csY483" fmla="*/ 780098 h 1301734"/>
                <a:gd name="csX484" fmla="*/ 683228 w 1309449"/>
                <a:gd name="csY484" fmla="*/ 787384 h 1301734"/>
                <a:gd name="csX485" fmla="*/ 689658 w 1309449"/>
                <a:gd name="csY485" fmla="*/ 782669 h 1301734"/>
                <a:gd name="csX486" fmla="*/ 690086 w 1309449"/>
                <a:gd name="csY486" fmla="*/ 774954 h 1301734"/>
                <a:gd name="csX487" fmla="*/ 700802 w 1309449"/>
                <a:gd name="csY487" fmla="*/ 786098 h 1301734"/>
                <a:gd name="csX488" fmla="*/ 695230 w 1309449"/>
                <a:gd name="csY488" fmla="*/ 796385 h 1301734"/>
                <a:gd name="csX489" fmla="*/ 701231 w 1309449"/>
                <a:gd name="csY489" fmla="*/ 797671 h 1301734"/>
                <a:gd name="csX490" fmla="*/ 698659 w 1309449"/>
                <a:gd name="csY490" fmla="*/ 803672 h 1301734"/>
                <a:gd name="csX491" fmla="*/ 687086 w 1309449"/>
                <a:gd name="csY491" fmla="*/ 801100 h 1301734"/>
                <a:gd name="csX492" fmla="*/ 683228 w 1309449"/>
                <a:gd name="csY492" fmla="*/ 803672 h 1301734"/>
                <a:gd name="csX493" fmla="*/ 692658 w 1309449"/>
                <a:gd name="csY493" fmla="*/ 808387 h 1301734"/>
                <a:gd name="csX494" fmla="*/ 693944 w 1309449"/>
                <a:gd name="csY494" fmla="*/ 814388 h 1301734"/>
                <a:gd name="csX495" fmla="*/ 695230 w 1309449"/>
                <a:gd name="csY495" fmla="*/ 808387 h 1301734"/>
                <a:gd name="csX496" fmla="*/ 700373 w 1309449"/>
                <a:gd name="csY496" fmla="*/ 808815 h 1301734"/>
                <a:gd name="csX497" fmla="*/ 701231 w 1309449"/>
                <a:gd name="csY497" fmla="*/ 813102 h 1301734"/>
                <a:gd name="csX498" fmla="*/ 703802 w 1309449"/>
                <a:gd name="csY498" fmla="*/ 810959 h 1301734"/>
                <a:gd name="csX499" fmla="*/ 700373 w 1309449"/>
                <a:gd name="csY499" fmla="*/ 820817 h 1301734"/>
                <a:gd name="csX500" fmla="*/ 703374 w 1309449"/>
                <a:gd name="csY500" fmla="*/ 819103 h 1301734"/>
                <a:gd name="csX501" fmla="*/ 706803 w 1309449"/>
                <a:gd name="csY501" fmla="*/ 825960 h 1301734"/>
                <a:gd name="csX502" fmla="*/ 715375 w 1309449"/>
                <a:gd name="csY502" fmla="*/ 827675 h 1301734"/>
                <a:gd name="csX503" fmla="*/ 717518 w 1309449"/>
                <a:gd name="csY503" fmla="*/ 833676 h 1301734"/>
                <a:gd name="csX504" fmla="*/ 709803 w 1309449"/>
                <a:gd name="csY504" fmla="*/ 844391 h 1301734"/>
                <a:gd name="csX505" fmla="*/ 706374 w 1309449"/>
                <a:gd name="csY505" fmla="*/ 838819 h 1301734"/>
                <a:gd name="csX506" fmla="*/ 702517 w 1309449"/>
                <a:gd name="csY506" fmla="*/ 839677 h 1301734"/>
                <a:gd name="csX507" fmla="*/ 703802 w 1309449"/>
                <a:gd name="csY507" fmla="*/ 849535 h 1301734"/>
                <a:gd name="csX508" fmla="*/ 697801 w 1309449"/>
                <a:gd name="csY508" fmla="*/ 850392 h 1301734"/>
                <a:gd name="csX509" fmla="*/ 698230 w 1309449"/>
                <a:gd name="csY509" fmla="*/ 856393 h 1301734"/>
                <a:gd name="csX510" fmla="*/ 686657 w 1309449"/>
                <a:gd name="csY510" fmla="*/ 852106 h 1301734"/>
                <a:gd name="csX511" fmla="*/ 687515 w 1309449"/>
                <a:gd name="csY511" fmla="*/ 860679 h 1301734"/>
                <a:gd name="csX512" fmla="*/ 682371 w 1309449"/>
                <a:gd name="csY512" fmla="*/ 856393 h 1301734"/>
                <a:gd name="csX513" fmla="*/ 641652 w 1309449"/>
                <a:gd name="csY513" fmla="*/ 854250 h 1301734"/>
                <a:gd name="csX514" fmla="*/ 642080 w 1309449"/>
                <a:gd name="csY514" fmla="*/ 866680 h 1301734"/>
                <a:gd name="csX515" fmla="*/ 649367 w 1309449"/>
                <a:gd name="csY515" fmla="*/ 861965 h 1301734"/>
                <a:gd name="csX516" fmla="*/ 658797 w 1309449"/>
                <a:gd name="csY516" fmla="*/ 862822 h 1301734"/>
                <a:gd name="csX517" fmla="*/ 669084 w 1309449"/>
                <a:gd name="csY517" fmla="*/ 866251 h 1301734"/>
                <a:gd name="csX518" fmla="*/ 671227 w 1309449"/>
                <a:gd name="csY518" fmla="*/ 872252 h 1301734"/>
                <a:gd name="csX519" fmla="*/ 662654 w 1309449"/>
                <a:gd name="csY519" fmla="*/ 886825 h 1301734"/>
                <a:gd name="csX520" fmla="*/ 654510 w 1309449"/>
                <a:gd name="csY520" fmla="*/ 891540 h 1301734"/>
                <a:gd name="csX521" fmla="*/ 659654 w 1309449"/>
                <a:gd name="csY521" fmla="*/ 893683 h 1301734"/>
                <a:gd name="csX522" fmla="*/ 660511 w 1309449"/>
                <a:gd name="csY522" fmla="*/ 903113 h 1301734"/>
                <a:gd name="csX523" fmla="*/ 656225 w 1309449"/>
                <a:gd name="csY523" fmla="*/ 908257 h 1301734"/>
                <a:gd name="csX524" fmla="*/ 664798 w 1309449"/>
                <a:gd name="csY524" fmla="*/ 916829 h 1301734"/>
                <a:gd name="csX525" fmla="*/ 659225 w 1309449"/>
                <a:gd name="csY525" fmla="*/ 919829 h 1301734"/>
                <a:gd name="csX526" fmla="*/ 659225 w 1309449"/>
                <a:gd name="csY526" fmla="*/ 933117 h 1301734"/>
                <a:gd name="csX527" fmla="*/ 650653 w 1309449"/>
                <a:gd name="csY527" fmla="*/ 937403 h 1301734"/>
                <a:gd name="csX528" fmla="*/ 657511 w 1309449"/>
                <a:gd name="csY528" fmla="*/ 943832 h 1301734"/>
                <a:gd name="csX529" fmla="*/ 652367 w 1309449"/>
                <a:gd name="csY529" fmla="*/ 950262 h 1301734"/>
                <a:gd name="csX530" fmla="*/ 654082 w 1309449"/>
                <a:gd name="csY530" fmla="*/ 973836 h 1301734"/>
                <a:gd name="csX531" fmla="*/ 663083 w 1309449"/>
                <a:gd name="csY531" fmla="*/ 969121 h 1301734"/>
                <a:gd name="csX532" fmla="*/ 661797 w 1309449"/>
                <a:gd name="csY532" fmla="*/ 958406 h 1301734"/>
                <a:gd name="csX533" fmla="*/ 672941 w 1309449"/>
                <a:gd name="csY533" fmla="*/ 958406 h 1301734"/>
                <a:gd name="csX534" fmla="*/ 667798 w 1309449"/>
                <a:gd name="csY534" fmla="*/ 953262 h 1301734"/>
                <a:gd name="csX535" fmla="*/ 677656 w 1309449"/>
                <a:gd name="csY535" fmla="*/ 943832 h 1301734"/>
                <a:gd name="csX536" fmla="*/ 667369 w 1309449"/>
                <a:gd name="csY536" fmla="*/ 936546 h 1301734"/>
                <a:gd name="csX537" fmla="*/ 668655 w 1309449"/>
                <a:gd name="csY537" fmla="*/ 933545 h 1301734"/>
                <a:gd name="csX538" fmla="*/ 679371 w 1309449"/>
                <a:gd name="csY538" fmla="*/ 932688 h 1301734"/>
                <a:gd name="csX539" fmla="*/ 678085 w 1309449"/>
                <a:gd name="csY539" fmla="*/ 936974 h 1301734"/>
                <a:gd name="csX540" fmla="*/ 684943 w 1309449"/>
                <a:gd name="csY540" fmla="*/ 942118 h 1301734"/>
                <a:gd name="csX541" fmla="*/ 679799 w 1309449"/>
                <a:gd name="csY541" fmla="*/ 945975 h 1301734"/>
                <a:gd name="csX542" fmla="*/ 687943 w 1309449"/>
                <a:gd name="csY542" fmla="*/ 947261 h 1301734"/>
                <a:gd name="csX543" fmla="*/ 689658 w 1309449"/>
                <a:gd name="csY543" fmla="*/ 954976 h 1301734"/>
                <a:gd name="csX544" fmla="*/ 695658 w 1309449"/>
                <a:gd name="csY544" fmla="*/ 953262 h 1301734"/>
                <a:gd name="csX545" fmla="*/ 696944 w 1309449"/>
                <a:gd name="csY545" fmla="*/ 956263 h 1301734"/>
                <a:gd name="csX546" fmla="*/ 691801 w 1309449"/>
                <a:gd name="csY546" fmla="*/ 958834 h 1301734"/>
                <a:gd name="csX547" fmla="*/ 690944 w 1309449"/>
                <a:gd name="csY547" fmla="*/ 975979 h 1301734"/>
                <a:gd name="csX548" fmla="*/ 684943 w 1309449"/>
                <a:gd name="csY548" fmla="*/ 973836 h 1301734"/>
                <a:gd name="csX549" fmla="*/ 681514 w 1309449"/>
                <a:gd name="csY549" fmla="*/ 964406 h 1301734"/>
                <a:gd name="csX550" fmla="*/ 681943 w 1309449"/>
                <a:gd name="csY550" fmla="*/ 973836 h 1301734"/>
                <a:gd name="csX551" fmla="*/ 681085 w 1309449"/>
                <a:gd name="csY551" fmla="*/ 974265 h 1301734"/>
                <a:gd name="csX552" fmla="*/ 679799 w 1309449"/>
                <a:gd name="csY552" fmla="*/ 972550 h 1301734"/>
                <a:gd name="csX553" fmla="*/ 678942 w 1309449"/>
                <a:gd name="csY553" fmla="*/ 972979 h 1301734"/>
                <a:gd name="csX554" fmla="*/ 681943 w 1309449"/>
                <a:gd name="csY554" fmla="*/ 981122 h 1301734"/>
                <a:gd name="csX555" fmla="*/ 674656 w 1309449"/>
                <a:gd name="csY555" fmla="*/ 980265 h 1301734"/>
                <a:gd name="csX556" fmla="*/ 679799 w 1309449"/>
                <a:gd name="csY556" fmla="*/ 987123 h 1301734"/>
                <a:gd name="csX557" fmla="*/ 678942 w 1309449"/>
                <a:gd name="csY557" fmla="*/ 999125 h 1301734"/>
                <a:gd name="csX558" fmla="*/ 663511 w 1309449"/>
                <a:gd name="csY558" fmla="*/ 1002125 h 1301734"/>
                <a:gd name="csX559" fmla="*/ 668227 w 1309449"/>
                <a:gd name="csY559" fmla="*/ 1005983 h 1301734"/>
                <a:gd name="csX560" fmla="*/ 663940 w 1309449"/>
                <a:gd name="csY560" fmla="*/ 1008555 h 1301734"/>
                <a:gd name="csX561" fmla="*/ 657511 w 1309449"/>
                <a:gd name="csY561" fmla="*/ 1005554 h 1301734"/>
                <a:gd name="csX562" fmla="*/ 645509 w 1309449"/>
                <a:gd name="csY562" fmla="*/ 1011126 h 1301734"/>
                <a:gd name="csX563" fmla="*/ 663940 w 1309449"/>
                <a:gd name="csY563" fmla="*/ 1014984 h 1301734"/>
                <a:gd name="csX564" fmla="*/ 664369 w 1309449"/>
                <a:gd name="csY564" fmla="*/ 1020556 h 1301734"/>
                <a:gd name="csX565" fmla="*/ 669084 w 1309449"/>
                <a:gd name="csY565" fmla="*/ 1016699 h 1301734"/>
                <a:gd name="csX566" fmla="*/ 671227 w 1309449"/>
                <a:gd name="csY566" fmla="*/ 1024414 h 1301734"/>
                <a:gd name="csX567" fmla="*/ 671227 w 1309449"/>
                <a:gd name="csY567" fmla="*/ 1041988 h 1301734"/>
                <a:gd name="csX568" fmla="*/ 666083 w 1309449"/>
                <a:gd name="csY568" fmla="*/ 1042416 h 1301734"/>
                <a:gd name="csX569" fmla="*/ 663511 w 1309449"/>
                <a:gd name="csY569" fmla="*/ 1037273 h 1301734"/>
                <a:gd name="csX570" fmla="*/ 662226 w 1309449"/>
                <a:gd name="csY570" fmla="*/ 1042416 h 1301734"/>
                <a:gd name="csX571" fmla="*/ 669512 w 1309449"/>
                <a:gd name="csY571" fmla="*/ 1050560 h 1301734"/>
                <a:gd name="csX572" fmla="*/ 664798 w 1309449"/>
                <a:gd name="csY572" fmla="*/ 1055275 h 1301734"/>
                <a:gd name="csX573" fmla="*/ 653225 w 1309449"/>
                <a:gd name="csY573" fmla="*/ 1053132 h 1301734"/>
                <a:gd name="csX574" fmla="*/ 666512 w 1309449"/>
                <a:gd name="csY574" fmla="*/ 1063419 h 1301734"/>
                <a:gd name="csX575" fmla="*/ 656654 w 1309449"/>
                <a:gd name="csY575" fmla="*/ 1074134 h 1301734"/>
                <a:gd name="csX576" fmla="*/ 656654 w 1309449"/>
                <a:gd name="csY576" fmla="*/ 1082707 h 1301734"/>
                <a:gd name="csX577" fmla="*/ 654939 w 1309449"/>
                <a:gd name="csY577" fmla="*/ 1079278 h 1301734"/>
                <a:gd name="csX578" fmla="*/ 642509 w 1309449"/>
                <a:gd name="csY578" fmla="*/ 1081849 h 1301734"/>
                <a:gd name="csX579" fmla="*/ 643366 w 1309449"/>
                <a:gd name="csY579" fmla="*/ 1076278 h 1301734"/>
                <a:gd name="csX580" fmla="*/ 635651 w 1309449"/>
                <a:gd name="csY580" fmla="*/ 1079706 h 1301734"/>
                <a:gd name="csX581" fmla="*/ 634794 w 1309449"/>
                <a:gd name="csY581" fmla="*/ 1065133 h 1301734"/>
                <a:gd name="csX582" fmla="*/ 627936 w 1309449"/>
                <a:gd name="csY582" fmla="*/ 1068562 h 1301734"/>
                <a:gd name="csX583" fmla="*/ 625793 w 1309449"/>
                <a:gd name="csY583" fmla="*/ 1063847 h 1301734"/>
                <a:gd name="csX584" fmla="*/ 630079 w 1309449"/>
                <a:gd name="csY584" fmla="*/ 1058275 h 1301734"/>
                <a:gd name="csX585" fmla="*/ 621506 w 1309449"/>
                <a:gd name="csY585" fmla="*/ 1051846 h 1301734"/>
                <a:gd name="csX586" fmla="*/ 622792 w 1309449"/>
                <a:gd name="csY586" fmla="*/ 1047988 h 1301734"/>
                <a:gd name="csX587" fmla="*/ 617649 w 1309449"/>
                <a:gd name="csY587" fmla="*/ 1050132 h 1301734"/>
                <a:gd name="csX588" fmla="*/ 617649 w 1309449"/>
                <a:gd name="csY588" fmla="*/ 1056132 h 1301734"/>
                <a:gd name="csX589" fmla="*/ 615934 w 1309449"/>
                <a:gd name="csY589" fmla="*/ 1050989 h 1301734"/>
                <a:gd name="csX590" fmla="*/ 607790 w 1309449"/>
                <a:gd name="csY590" fmla="*/ 1049703 h 1301734"/>
                <a:gd name="csX591" fmla="*/ 614648 w 1309449"/>
                <a:gd name="csY591" fmla="*/ 1042416 h 1301734"/>
                <a:gd name="csX592" fmla="*/ 618935 w 1309449"/>
                <a:gd name="csY592" fmla="*/ 1046274 h 1301734"/>
                <a:gd name="csX593" fmla="*/ 620220 w 1309449"/>
                <a:gd name="csY593" fmla="*/ 1030843 h 1301734"/>
                <a:gd name="csX594" fmla="*/ 603504 w 1309449"/>
                <a:gd name="csY594" fmla="*/ 1020128 h 1301734"/>
                <a:gd name="csX595" fmla="*/ 594503 w 1309449"/>
                <a:gd name="csY595" fmla="*/ 1020556 h 1301734"/>
                <a:gd name="csX596" fmla="*/ 585502 w 1309449"/>
                <a:gd name="csY596" fmla="*/ 1028700 h 1301734"/>
                <a:gd name="csX597" fmla="*/ 580787 w 1309449"/>
                <a:gd name="csY597" fmla="*/ 1020128 h 1301734"/>
                <a:gd name="csX598" fmla="*/ 580358 w 1309449"/>
                <a:gd name="csY598" fmla="*/ 1016270 h 1301734"/>
                <a:gd name="csX599" fmla="*/ 586359 w 1309449"/>
                <a:gd name="csY599" fmla="*/ 1019270 h 1301734"/>
                <a:gd name="csX600" fmla="*/ 583787 w 1309449"/>
                <a:gd name="csY600" fmla="*/ 1011555 h 1301734"/>
                <a:gd name="csX601" fmla="*/ 588502 w 1309449"/>
                <a:gd name="csY601" fmla="*/ 1016270 h 1301734"/>
                <a:gd name="csX602" fmla="*/ 586359 w 1309449"/>
                <a:gd name="csY602" fmla="*/ 1004268 h 1301734"/>
                <a:gd name="csX603" fmla="*/ 590645 w 1309449"/>
                <a:gd name="csY603" fmla="*/ 1005126 h 1301734"/>
                <a:gd name="csX604" fmla="*/ 591931 w 1309449"/>
                <a:gd name="csY604" fmla="*/ 1013698 h 1301734"/>
                <a:gd name="csX605" fmla="*/ 596218 w 1309449"/>
                <a:gd name="csY605" fmla="*/ 1011126 h 1301734"/>
                <a:gd name="csX606" fmla="*/ 594931 w 1309449"/>
                <a:gd name="csY606" fmla="*/ 1005126 h 1301734"/>
                <a:gd name="csX607" fmla="*/ 600075 w 1309449"/>
                <a:gd name="csY607" fmla="*/ 1003411 h 1301734"/>
                <a:gd name="csX608" fmla="*/ 600504 w 1309449"/>
                <a:gd name="csY608" fmla="*/ 1007698 h 1301734"/>
                <a:gd name="csX609" fmla="*/ 603933 w 1309449"/>
                <a:gd name="csY609" fmla="*/ 1006411 h 1301734"/>
                <a:gd name="csX610" fmla="*/ 600932 w 1309449"/>
                <a:gd name="csY610" fmla="*/ 1013698 h 1301734"/>
                <a:gd name="csX611" fmla="*/ 608648 w 1309449"/>
                <a:gd name="csY611" fmla="*/ 1010698 h 1301734"/>
                <a:gd name="csX612" fmla="*/ 609933 w 1309449"/>
                <a:gd name="csY612" fmla="*/ 1015842 h 1301734"/>
                <a:gd name="csX613" fmla="*/ 614648 w 1309449"/>
                <a:gd name="csY613" fmla="*/ 1011126 h 1301734"/>
                <a:gd name="csX614" fmla="*/ 615077 w 1309449"/>
                <a:gd name="csY614" fmla="*/ 1016699 h 1301734"/>
                <a:gd name="csX615" fmla="*/ 619363 w 1309449"/>
                <a:gd name="csY615" fmla="*/ 1016270 h 1301734"/>
                <a:gd name="csX616" fmla="*/ 625793 w 1309449"/>
                <a:gd name="csY616" fmla="*/ 1032557 h 1301734"/>
                <a:gd name="csX617" fmla="*/ 623649 w 1309449"/>
                <a:gd name="csY617" fmla="*/ 1017556 h 1301734"/>
                <a:gd name="csX618" fmla="*/ 630508 w 1309449"/>
                <a:gd name="csY618" fmla="*/ 1018842 h 1301734"/>
                <a:gd name="csX619" fmla="*/ 630936 w 1309449"/>
                <a:gd name="csY619" fmla="*/ 1020985 h 1301734"/>
                <a:gd name="csX620" fmla="*/ 629221 w 1309449"/>
                <a:gd name="csY620" fmla="*/ 1021842 h 1301734"/>
                <a:gd name="csX621" fmla="*/ 629650 w 1309449"/>
                <a:gd name="csY621" fmla="*/ 1023556 h 1301734"/>
                <a:gd name="csX622" fmla="*/ 639509 w 1309449"/>
                <a:gd name="csY622" fmla="*/ 1015842 h 1301734"/>
                <a:gd name="csX623" fmla="*/ 639937 w 1309449"/>
                <a:gd name="csY623" fmla="*/ 1013698 h 1301734"/>
                <a:gd name="csX624" fmla="*/ 636080 w 1309449"/>
                <a:gd name="csY624" fmla="*/ 1011126 h 1301734"/>
                <a:gd name="csX625" fmla="*/ 632222 w 1309449"/>
                <a:gd name="csY625" fmla="*/ 1016699 h 1301734"/>
                <a:gd name="csX626" fmla="*/ 629650 w 1309449"/>
                <a:gd name="csY626" fmla="*/ 1010269 h 1301734"/>
                <a:gd name="csX627" fmla="*/ 621078 w 1309449"/>
                <a:gd name="csY627" fmla="*/ 1010269 h 1301734"/>
                <a:gd name="csX628" fmla="*/ 627507 w 1309449"/>
                <a:gd name="csY628" fmla="*/ 1004268 h 1301734"/>
                <a:gd name="csX629" fmla="*/ 616363 w 1309449"/>
                <a:gd name="csY629" fmla="*/ 1005126 h 1301734"/>
                <a:gd name="csX630" fmla="*/ 614648 w 1309449"/>
                <a:gd name="csY630" fmla="*/ 1002125 h 1301734"/>
                <a:gd name="csX631" fmla="*/ 618935 w 1309449"/>
                <a:gd name="csY631" fmla="*/ 1000840 h 1301734"/>
                <a:gd name="csX632" fmla="*/ 612934 w 1309449"/>
                <a:gd name="csY632" fmla="*/ 995267 h 1301734"/>
                <a:gd name="csX633" fmla="*/ 624935 w 1309449"/>
                <a:gd name="csY633" fmla="*/ 990124 h 1301734"/>
                <a:gd name="csX634" fmla="*/ 624078 w 1309449"/>
                <a:gd name="csY634" fmla="*/ 985409 h 1301734"/>
                <a:gd name="csX635" fmla="*/ 627936 w 1309449"/>
                <a:gd name="csY635" fmla="*/ 983266 h 1301734"/>
                <a:gd name="csX636" fmla="*/ 634365 w 1309449"/>
                <a:gd name="csY636" fmla="*/ 984123 h 1301734"/>
                <a:gd name="csX637" fmla="*/ 634794 w 1309449"/>
                <a:gd name="csY637" fmla="*/ 987981 h 1301734"/>
                <a:gd name="csX638" fmla="*/ 636937 w 1309449"/>
                <a:gd name="csY638" fmla="*/ 984123 h 1301734"/>
                <a:gd name="csX639" fmla="*/ 647224 w 1309449"/>
                <a:gd name="csY639" fmla="*/ 987552 h 1301734"/>
                <a:gd name="csX640" fmla="*/ 652796 w 1309449"/>
                <a:gd name="csY640" fmla="*/ 984123 h 1301734"/>
                <a:gd name="csX641" fmla="*/ 649796 w 1309449"/>
                <a:gd name="csY641" fmla="*/ 979408 h 1301734"/>
                <a:gd name="csX642" fmla="*/ 646366 w 1309449"/>
                <a:gd name="csY642" fmla="*/ 982409 h 1301734"/>
                <a:gd name="csX643" fmla="*/ 625793 w 1309449"/>
                <a:gd name="csY643" fmla="*/ 979408 h 1301734"/>
                <a:gd name="csX644" fmla="*/ 624935 w 1309449"/>
                <a:gd name="csY644" fmla="*/ 975122 h 1301734"/>
                <a:gd name="csX645" fmla="*/ 628793 w 1309449"/>
                <a:gd name="csY645" fmla="*/ 973408 h 1301734"/>
                <a:gd name="csX646" fmla="*/ 621506 w 1309449"/>
                <a:gd name="csY646" fmla="*/ 973836 h 1301734"/>
                <a:gd name="csX647" fmla="*/ 624507 w 1309449"/>
                <a:gd name="csY647" fmla="*/ 965692 h 1301734"/>
                <a:gd name="csX648" fmla="*/ 620649 w 1309449"/>
                <a:gd name="csY648" fmla="*/ 959263 h 1301734"/>
                <a:gd name="csX649" fmla="*/ 618506 w 1309449"/>
                <a:gd name="csY649" fmla="*/ 965264 h 1301734"/>
                <a:gd name="csX650" fmla="*/ 611648 w 1309449"/>
                <a:gd name="csY650" fmla="*/ 961835 h 1301734"/>
                <a:gd name="csX651" fmla="*/ 617220 w 1309449"/>
                <a:gd name="csY651" fmla="*/ 974265 h 1301734"/>
                <a:gd name="csX652" fmla="*/ 615077 w 1309449"/>
                <a:gd name="csY652" fmla="*/ 977694 h 1301734"/>
                <a:gd name="csX653" fmla="*/ 601361 w 1309449"/>
                <a:gd name="csY653" fmla="*/ 975979 h 1301734"/>
                <a:gd name="csX654" fmla="*/ 602218 w 1309449"/>
                <a:gd name="csY654" fmla="*/ 966978 h 1301734"/>
                <a:gd name="csX655" fmla="*/ 598361 w 1309449"/>
                <a:gd name="csY655" fmla="*/ 967835 h 1301734"/>
                <a:gd name="csX656" fmla="*/ 596646 w 1309449"/>
                <a:gd name="csY656" fmla="*/ 960977 h 1301734"/>
                <a:gd name="csX657" fmla="*/ 593217 w 1309449"/>
                <a:gd name="csY657" fmla="*/ 974693 h 1301734"/>
                <a:gd name="csX658" fmla="*/ 589359 w 1309449"/>
                <a:gd name="csY658" fmla="*/ 972550 h 1301734"/>
                <a:gd name="csX659" fmla="*/ 589359 w 1309449"/>
                <a:gd name="csY659" fmla="*/ 965692 h 1301734"/>
                <a:gd name="csX660" fmla="*/ 582930 w 1309449"/>
                <a:gd name="csY660" fmla="*/ 964835 h 1301734"/>
                <a:gd name="csX661" fmla="*/ 585930 w 1309449"/>
                <a:gd name="csY661" fmla="*/ 969978 h 1301734"/>
                <a:gd name="csX662" fmla="*/ 578215 w 1309449"/>
                <a:gd name="csY662" fmla="*/ 971693 h 1301734"/>
                <a:gd name="csX663" fmla="*/ 578215 w 1309449"/>
                <a:gd name="csY663" fmla="*/ 960977 h 1301734"/>
                <a:gd name="csX664" fmla="*/ 572214 w 1309449"/>
                <a:gd name="csY664" fmla="*/ 968264 h 1301734"/>
                <a:gd name="csX665" fmla="*/ 562785 w 1309449"/>
                <a:gd name="csY665" fmla="*/ 962692 h 1301734"/>
                <a:gd name="csX666" fmla="*/ 562785 w 1309449"/>
                <a:gd name="csY666" fmla="*/ 954548 h 1301734"/>
                <a:gd name="csX667" fmla="*/ 553784 w 1309449"/>
                <a:gd name="csY667" fmla="*/ 948119 h 1301734"/>
                <a:gd name="csX668" fmla="*/ 560641 w 1309449"/>
                <a:gd name="csY668" fmla="*/ 940403 h 1301734"/>
                <a:gd name="csX669" fmla="*/ 586788 w 1309449"/>
                <a:gd name="csY669" fmla="*/ 938689 h 1301734"/>
                <a:gd name="csX670" fmla="*/ 593217 w 1309449"/>
                <a:gd name="csY670" fmla="*/ 942975 h 1301734"/>
                <a:gd name="csX671" fmla="*/ 600075 w 1309449"/>
                <a:gd name="csY671" fmla="*/ 939546 h 1301734"/>
                <a:gd name="csX672" fmla="*/ 596646 w 1309449"/>
                <a:gd name="csY672" fmla="*/ 933117 h 1301734"/>
                <a:gd name="csX673" fmla="*/ 599647 w 1309449"/>
                <a:gd name="csY673" fmla="*/ 929688 h 1301734"/>
                <a:gd name="csX674" fmla="*/ 592360 w 1309449"/>
                <a:gd name="csY674" fmla="*/ 927116 h 1301734"/>
                <a:gd name="csX675" fmla="*/ 595789 w 1309449"/>
                <a:gd name="csY675" fmla="*/ 924973 h 1301734"/>
                <a:gd name="csX676" fmla="*/ 590217 w 1309449"/>
                <a:gd name="csY676" fmla="*/ 922830 h 1301734"/>
                <a:gd name="csX677" fmla="*/ 589359 w 1309449"/>
                <a:gd name="csY677" fmla="*/ 926687 h 1301734"/>
                <a:gd name="csX678" fmla="*/ 584216 w 1309449"/>
                <a:gd name="csY678" fmla="*/ 927545 h 1301734"/>
                <a:gd name="csX679" fmla="*/ 591931 w 1309449"/>
                <a:gd name="csY679" fmla="*/ 913400 h 1301734"/>
                <a:gd name="csX680" fmla="*/ 590645 w 1309449"/>
                <a:gd name="csY680" fmla="*/ 909114 h 1301734"/>
                <a:gd name="csX681" fmla="*/ 585930 w 1309449"/>
                <a:gd name="csY681" fmla="*/ 913400 h 1301734"/>
                <a:gd name="csX682" fmla="*/ 583359 w 1309449"/>
                <a:gd name="csY682" fmla="*/ 912543 h 1301734"/>
                <a:gd name="csX683" fmla="*/ 588931 w 1309449"/>
                <a:gd name="csY683" fmla="*/ 905685 h 1301734"/>
                <a:gd name="csX684" fmla="*/ 588074 w 1309449"/>
                <a:gd name="csY684" fmla="*/ 900541 h 1301734"/>
                <a:gd name="csX685" fmla="*/ 583787 w 1309449"/>
                <a:gd name="csY685" fmla="*/ 904399 h 1301734"/>
                <a:gd name="csX686" fmla="*/ 579073 w 1309449"/>
                <a:gd name="csY686" fmla="*/ 902256 h 1301734"/>
                <a:gd name="csX687" fmla="*/ 580787 w 1309449"/>
                <a:gd name="csY687" fmla="*/ 892826 h 1301734"/>
                <a:gd name="csX688" fmla="*/ 572214 w 1309449"/>
                <a:gd name="csY688" fmla="*/ 892826 h 1301734"/>
                <a:gd name="csX689" fmla="*/ 569643 w 1309449"/>
                <a:gd name="csY689" fmla="*/ 887683 h 1301734"/>
                <a:gd name="csX690" fmla="*/ 571357 w 1309449"/>
                <a:gd name="csY690" fmla="*/ 897541 h 1301734"/>
                <a:gd name="csX691" fmla="*/ 568357 w 1309449"/>
                <a:gd name="csY691" fmla="*/ 898827 h 1301734"/>
                <a:gd name="csX692" fmla="*/ 572214 w 1309449"/>
                <a:gd name="csY692" fmla="*/ 904828 h 1301734"/>
                <a:gd name="csX693" fmla="*/ 567071 w 1309449"/>
                <a:gd name="csY693" fmla="*/ 906113 h 1301734"/>
                <a:gd name="csX694" fmla="*/ 567071 w 1309449"/>
                <a:gd name="csY694" fmla="*/ 910400 h 1301734"/>
                <a:gd name="csX695" fmla="*/ 563213 w 1309449"/>
                <a:gd name="csY695" fmla="*/ 906971 h 1301734"/>
                <a:gd name="csX696" fmla="*/ 561928 w 1309449"/>
                <a:gd name="csY696" fmla="*/ 912543 h 1301734"/>
                <a:gd name="csX697" fmla="*/ 555069 w 1309449"/>
                <a:gd name="csY697" fmla="*/ 912543 h 1301734"/>
                <a:gd name="csX698" fmla="*/ 554212 w 1309449"/>
                <a:gd name="csY698" fmla="*/ 921973 h 1301734"/>
                <a:gd name="csX699" fmla="*/ 559784 w 1309449"/>
                <a:gd name="csY699" fmla="*/ 928830 h 1301734"/>
                <a:gd name="csX700" fmla="*/ 554641 w 1309449"/>
                <a:gd name="csY700" fmla="*/ 932259 h 1301734"/>
                <a:gd name="csX701" fmla="*/ 557641 w 1309449"/>
                <a:gd name="csY701" fmla="*/ 933974 h 1301734"/>
                <a:gd name="csX702" fmla="*/ 547354 w 1309449"/>
                <a:gd name="csY702" fmla="*/ 938689 h 1301734"/>
                <a:gd name="csX703" fmla="*/ 541353 w 1309449"/>
                <a:gd name="csY703" fmla="*/ 932688 h 1301734"/>
                <a:gd name="csX704" fmla="*/ 542211 w 1309449"/>
                <a:gd name="csY704" fmla="*/ 943832 h 1301734"/>
                <a:gd name="csX705" fmla="*/ 535353 w 1309449"/>
                <a:gd name="csY705" fmla="*/ 944690 h 1301734"/>
                <a:gd name="csX706" fmla="*/ 534067 w 1309449"/>
                <a:gd name="csY706" fmla="*/ 948547 h 1301734"/>
                <a:gd name="csX707" fmla="*/ 536210 w 1309449"/>
                <a:gd name="csY707" fmla="*/ 938689 h 1301734"/>
                <a:gd name="csX708" fmla="*/ 532352 w 1309449"/>
                <a:gd name="csY708" fmla="*/ 934831 h 1301734"/>
                <a:gd name="csX709" fmla="*/ 528066 w 1309449"/>
                <a:gd name="csY709" fmla="*/ 936974 h 1301734"/>
                <a:gd name="csX710" fmla="*/ 530209 w 1309449"/>
                <a:gd name="csY710" fmla="*/ 930974 h 1301734"/>
                <a:gd name="csX711" fmla="*/ 521208 w 1309449"/>
                <a:gd name="csY711" fmla="*/ 919829 h 1301734"/>
                <a:gd name="csX712" fmla="*/ 524637 w 1309449"/>
                <a:gd name="csY712" fmla="*/ 919401 h 1301734"/>
                <a:gd name="csX713" fmla="*/ 929688 w 1309449"/>
                <a:gd name="csY713" fmla="*/ 780955 h 1301734"/>
                <a:gd name="csX714" fmla="*/ 933117 w 1309449"/>
                <a:gd name="csY714" fmla="*/ 782669 h 1301734"/>
                <a:gd name="csX715" fmla="*/ 935260 w 1309449"/>
                <a:gd name="csY715" fmla="*/ 787384 h 1301734"/>
                <a:gd name="csX716" fmla="*/ 932259 w 1309449"/>
                <a:gd name="csY716" fmla="*/ 784813 h 1301734"/>
                <a:gd name="csX717" fmla="*/ 925402 w 1309449"/>
                <a:gd name="csY717" fmla="*/ 787384 h 1301734"/>
                <a:gd name="csX718" fmla="*/ 929688 w 1309449"/>
                <a:gd name="csY718" fmla="*/ 780955 h 1301734"/>
                <a:gd name="csX719" fmla="*/ 927116 w 1309449"/>
                <a:gd name="csY719" fmla="*/ 768525 h 1301734"/>
                <a:gd name="csX720" fmla="*/ 930974 w 1309449"/>
                <a:gd name="csY720" fmla="*/ 770239 h 1301734"/>
                <a:gd name="csX721" fmla="*/ 930116 w 1309449"/>
                <a:gd name="csY721" fmla="*/ 779240 h 1301734"/>
                <a:gd name="csX722" fmla="*/ 927973 w 1309449"/>
                <a:gd name="csY722" fmla="*/ 778383 h 1301734"/>
                <a:gd name="csX723" fmla="*/ 927116 w 1309449"/>
                <a:gd name="csY723" fmla="*/ 768525 h 1301734"/>
                <a:gd name="csX724" fmla="*/ 923258 w 1309449"/>
                <a:gd name="csY724" fmla="*/ 1016270 h 1301734"/>
                <a:gd name="csX725" fmla="*/ 921973 w 1309449"/>
                <a:gd name="csY725" fmla="*/ 1025700 h 1301734"/>
                <a:gd name="csX726" fmla="*/ 915972 w 1309449"/>
                <a:gd name="csY726" fmla="*/ 1027843 h 1301734"/>
                <a:gd name="csX727" fmla="*/ 918115 w 1309449"/>
                <a:gd name="csY727" fmla="*/ 1018842 h 1301734"/>
                <a:gd name="csX728" fmla="*/ 923258 w 1309449"/>
                <a:gd name="csY728" fmla="*/ 1016270 h 1301734"/>
                <a:gd name="csX729" fmla="*/ 859393 w 1309449"/>
                <a:gd name="csY729" fmla="*/ 807101 h 1301734"/>
                <a:gd name="csX730" fmla="*/ 869680 w 1309449"/>
                <a:gd name="csY730" fmla="*/ 816959 h 1301734"/>
                <a:gd name="csX731" fmla="*/ 876110 w 1309449"/>
                <a:gd name="csY731" fmla="*/ 816102 h 1301734"/>
                <a:gd name="csX732" fmla="*/ 875252 w 1309449"/>
                <a:gd name="csY732" fmla="*/ 811387 h 1301734"/>
                <a:gd name="csX733" fmla="*/ 886825 w 1309449"/>
                <a:gd name="csY733" fmla="*/ 815673 h 1301734"/>
                <a:gd name="csX734" fmla="*/ 894540 w 1309449"/>
                <a:gd name="csY734" fmla="*/ 828104 h 1301734"/>
                <a:gd name="csX735" fmla="*/ 887254 w 1309449"/>
                <a:gd name="csY735" fmla="*/ 842248 h 1301734"/>
                <a:gd name="csX736" fmla="*/ 884253 w 1309449"/>
                <a:gd name="csY736" fmla="*/ 838391 h 1301734"/>
                <a:gd name="csX737" fmla="*/ 878253 w 1309449"/>
                <a:gd name="csY737" fmla="*/ 841391 h 1301734"/>
                <a:gd name="csX738" fmla="*/ 882539 w 1309449"/>
                <a:gd name="csY738" fmla="*/ 850392 h 1301734"/>
                <a:gd name="csX739" fmla="*/ 870966 w 1309449"/>
                <a:gd name="csY739" fmla="*/ 851249 h 1301734"/>
                <a:gd name="csX740" fmla="*/ 872681 w 1309449"/>
                <a:gd name="csY740" fmla="*/ 856393 h 1301734"/>
                <a:gd name="csX741" fmla="*/ 877824 w 1309449"/>
                <a:gd name="csY741" fmla="*/ 855536 h 1301734"/>
                <a:gd name="csX742" fmla="*/ 873109 w 1309449"/>
                <a:gd name="csY742" fmla="*/ 866251 h 1301734"/>
                <a:gd name="csX743" fmla="*/ 874824 w 1309449"/>
                <a:gd name="csY743" fmla="*/ 874395 h 1301734"/>
                <a:gd name="csX744" fmla="*/ 880396 w 1309449"/>
                <a:gd name="csY744" fmla="*/ 874395 h 1301734"/>
                <a:gd name="csX745" fmla="*/ 883825 w 1309449"/>
                <a:gd name="csY745" fmla="*/ 882110 h 1301734"/>
                <a:gd name="csX746" fmla="*/ 891112 w 1309449"/>
                <a:gd name="csY746" fmla="*/ 882110 h 1301734"/>
                <a:gd name="csX747" fmla="*/ 889826 w 1309449"/>
                <a:gd name="csY747" fmla="*/ 889397 h 1301734"/>
                <a:gd name="csX748" fmla="*/ 900113 w 1309449"/>
                <a:gd name="csY748" fmla="*/ 900113 h 1301734"/>
                <a:gd name="csX749" fmla="*/ 898827 w 1309449"/>
                <a:gd name="csY749" fmla="*/ 908257 h 1301734"/>
                <a:gd name="csX750" fmla="*/ 894540 w 1309449"/>
                <a:gd name="csY750" fmla="*/ 909971 h 1301734"/>
                <a:gd name="csX751" fmla="*/ 893255 w 1309449"/>
                <a:gd name="csY751" fmla="*/ 904828 h 1301734"/>
                <a:gd name="csX752" fmla="*/ 889826 w 1309449"/>
                <a:gd name="csY752" fmla="*/ 909114 h 1301734"/>
                <a:gd name="csX753" fmla="*/ 893683 w 1309449"/>
                <a:gd name="csY753" fmla="*/ 911257 h 1301734"/>
                <a:gd name="csX754" fmla="*/ 891969 w 1309449"/>
                <a:gd name="csY754" fmla="*/ 923258 h 1301734"/>
                <a:gd name="csX755" fmla="*/ 897541 w 1309449"/>
                <a:gd name="csY755" fmla="*/ 931402 h 1301734"/>
                <a:gd name="csX756" fmla="*/ 894540 w 1309449"/>
                <a:gd name="csY756" fmla="*/ 935688 h 1301734"/>
                <a:gd name="csX757" fmla="*/ 886825 w 1309449"/>
                <a:gd name="csY757" fmla="*/ 933117 h 1301734"/>
                <a:gd name="csX758" fmla="*/ 892397 w 1309449"/>
                <a:gd name="csY758" fmla="*/ 944261 h 1301734"/>
                <a:gd name="csX759" fmla="*/ 883825 w 1309449"/>
                <a:gd name="csY759" fmla="*/ 945547 h 1301734"/>
                <a:gd name="csX760" fmla="*/ 881682 w 1309449"/>
                <a:gd name="csY760" fmla="*/ 953691 h 1301734"/>
                <a:gd name="csX761" fmla="*/ 875252 w 1309449"/>
                <a:gd name="csY761" fmla="*/ 954119 h 1301734"/>
                <a:gd name="csX762" fmla="*/ 874824 w 1309449"/>
                <a:gd name="csY762" fmla="*/ 963120 h 1301734"/>
                <a:gd name="csX763" fmla="*/ 887254 w 1309449"/>
                <a:gd name="csY763" fmla="*/ 965692 h 1301734"/>
                <a:gd name="csX764" fmla="*/ 883825 w 1309449"/>
                <a:gd name="csY764" fmla="*/ 970836 h 1301734"/>
                <a:gd name="csX765" fmla="*/ 886396 w 1309449"/>
                <a:gd name="csY765" fmla="*/ 972979 h 1301734"/>
                <a:gd name="csX766" fmla="*/ 897969 w 1309449"/>
                <a:gd name="csY766" fmla="*/ 955834 h 1301734"/>
                <a:gd name="csX767" fmla="*/ 904399 w 1309449"/>
                <a:gd name="csY767" fmla="*/ 953262 h 1301734"/>
                <a:gd name="csX768" fmla="*/ 910400 w 1309449"/>
                <a:gd name="csY768" fmla="*/ 958834 h 1301734"/>
                <a:gd name="csX769" fmla="*/ 920686 w 1309449"/>
                <a:gd name="csY769" fmla="*/ 949833 h 1301734"/>
                <a:gd name="csX770" fmla="*/ 913400 w 1309449"/>
                <a:gd name="csY770" fmla="*/ 960120 h 1301734"/>
                <a:gd name="csX771" fmla="*/ 914686 w 1309449"/>
                <a:gd name="csY771" fmla="*/ 963978 h 1301734"/>
                <a:gd name="csX772" fmla="*/ 909542 w 1309449"/>
                <a:gd name="csY772" fmla="*/ 964835 h 1301734"/>
                <a:gd name="csX773" fmla="*/ 913829 w 1309449"/>
                <a:gd name="csY773" fmla="*/ 975551 h 1301734"/>
                <a:gd name="csX774" fmla="*/ 908257 w 1309449"/>
                <a:gd name="csY774" fmla="*/ 981552 h 1301734"/>
                <a:gd name="csX775" fmla="*/ 897969 w 1309449"/>
                <a:gd name="csY775" fmla="*/ 979408 h 1301734"/>
                <a:gd name="csX776" fmla="*/ 907828 w 1309449"/>
                <a:gd name="csY776" fmla="*/ 999554 h 1301734"/>
                <a:gd name="csX777" fmla="*/ 898398 w 1309449"/>
                <a:gd name="csY777" fmla="*/ 1002125 h 1301734"/>
                <a:gd name="csX778" fmla="*/ 893255 w 1309449"/>
                <a:gd name="csY778" fmla="*/ 993553 h 1301734"/>
                <a:gd name="csX779" fmla="*/ 879967 w 1309449"/>
                <a:gd name="csY779" fmla="*/ 1002983 h 1301734"/>
                <a:gd name="csX780" fmla="*/ 879967 w 1309449"/>
                <a:gd name="csY780" fmla="*/ 1010269 h 1301734"/>
                <a:gd name="csX781" fmla="*/ 885539 w 1309449"/>
                <a:gd name="csY781" fmla="*/ 1014984 h 1301734"/>
                <a:gd name="csX782" fmla="*/ 892826 w 1309449"/>
                <a:gd name="csY782" fmla="*/ 1006411 h 1301734"/>
                <a:gd name="csX783" fmla="*/ 899255 w 1309449"/>
                <a:gd name="csY783" fmla="*/ 1010698 h 1301734"/>
                <a:gd name="csX784" fmla="*/ 900113 w 1309449"/>
                <a:gd name="csY784" fmla="*/ 1015412 h 1301734"/>
                <a:gd name="csX785" fmla="*/ 894112 w 1309449"/>
                <a:gd name="csY785" fmla="*/ 1020128 h 1301734"/>
                <a:gd name="csX786" fmla="*/ 909114 w 1309449"/>
                <a:gd name="csY786" fmla="*/ 1042845 h 1301734"/>
                <a:gd name="csX787" fmla="*/ 911685 w 1309449"/>
                <a:gd name="csY787" fmla="*/ 1055275 h 1301734"/>
                <a:gd name="csX788" fmla="*/ 907399 w 1309449"/>
                <a:gd name="csY788" fmla="*/ 1056132 h 1301734"/>
                <a:gd name="csX789" fmla="*/ 902256 w 1309449"/>
                <a:gd name="csY789" fmla="*/ 1049274 h 1301734"/>
                <a:gd name="csX790" fmla="*/ 886825 w 1309449"/>
                <a:gd name="csY790" fmla="*/ 1047988 h 1301734"/>
                <a:gd name="csX791" fmla="*/ 891540 w 1309449"/>
                <a:gd name="csY791" fmla="*/ 1041130 h 1301734"/>
                <a:gd name="csX792" fmla="*/ 885111 w 1309449"/>
                <a:gd name="csY792" fmla="*/ 1029557 h 1301734"/>
                <a:gd name="csX793" fmla="*/ 876967 w 1309449"/>
                <a:gd name="csY793" fmla="*/ 1035130 h 1301734"/>
                <a:gd name="csX794" fmla="*/ 878681 w 1309449"/>
                <a:gd name="csY794" fmla="*/ 1044559 h 1301734"/>
                <a:gd name="csX795" fmla="*/ 875252 w 1309449"/>
                <a:gd name="csY795" fmla="*/ 1046274 h 1301734"/>
                <a:gd name="csX796" fmla="*/ 869680 w 1309449"/>
                <a:gd name="csY796" fmla="*/ 1044559 h 1301734"/>
                <a:gd name="csX797" fmla="*/ 873538 w 1309449"/>
                <a:gd name="csY797" fmla="*/ 1038558 h 1301734"/>
                <a:gd name="csX798" fmla="*/ 870966 w 1309449"/>
                <a:gd name="csY798" fmla="*/ 1033844 h 1301734"/>
                <a:gd name="csX799" fmla="*/ 853393 w 1309449"/>
                <a:gd name="csY799" fmla="*/ 1030414 h 1301734"/>
                <a:gd name="csX800" fmla="*/ 851678 w 1309449"/>
                <a:gd name="csY800" fmla="*/ 1049703 h 1301734"/>
                <a:gd name="csX801" fmla="*/ 857679 w 1309449"/>
                <a:gd name="csY801" fmla="*/ 1056989 h 1301734"/>
                <a:gd name="csX802" fmla="*/ 845677 w 1309449"/>
                <a:gd name="csY802" fmla="*/ 1068134 h 1301734"/>
                <a:gd name="csX803" fmla="*/ 838819 w 1309449"/>
                <a:gd name="csY803" fmla="*/ 1063419 h 1301734"/>
                <a:gd name="csX804" fmla="*/ 832818 w 1309449"/>
                <a:gd name="csY804" fmla="*/ 1065990 h 1301734"/>
                <a:gd name="csX805" fmla="*/ 829389 w 1309449"/>
                <a:gd name="csY805" fmla="*/ 1079706 h 1301734"/>
                <a:gd name="csX806" fmla="*/ 841391 w 1309449"/>
                <a:gd name="csY806" fmla="*/ 1099852 h 1301734"/>
                <a:gd name="csX807" fmla="*/ 854678 w 1309449"/>
                <a:gd name="csY807" fmla="*/ 1096423 h 1301734"/>
                <a:gd name="csX808" fmla="*/ 864537 w 1309449"/>
                <a:gd name="csY808" fmla="*/ 1101138 h 1301734"/>
                <a:gd name="csX809" fmla="*/ 860679 w 1309449"/>
                <a:gd name="csY809" fmla="*/ 1113139 h 1301734"/>
                <a:gd name="csX810" fmla="*/ 856822 w 1309449"/>
                <a:gd name="csY810" fmla="*/ 1110996 h 1301734"/>
                <a:gd name="csX811" fmla="*/ 856393 w 1309449"/>
                <a:gd name="csY811" fmla="*/ 1102852 h 1301734"/>
                <a:gd name="csX812" fmla="*/ 852535 w 1309449"/>
                <a:gd name="csY812" fmla="*/ 1106281 h 1301734"/>
                <a:gd name="csX813" fmla="*/ 841820 w 1309449"/>
                <a:gd name="csY813" fmla="*/ 1101995 h 1301734"/>
                <a:gd name="csX814" fmla="*/ 840534 w 1309449"/>
                <a:gd name="csY814" fmla="*/ 1107567 h 1301734"/>
                <a:gd name="csX815" fmla="*/ 830675 w 1309449"/>
                <a:gd name="csY815" fmla="*/ 1105853 h 1301734"/>
                <a:gd name="csX816" fmla="*/ 822960 w 1309449"/>
                <a:gd name="csY816" fmla="*/ 1110996 h 1301734"/>
                <a:gd name="csX817" fmla="*/ 821246 w 1309449"/>
                <a:gd name="csY817" fmla="*/ 1104995 h 1301734"/>
                <a:gd name="csX818" fmla="*/ 815673 w 1309449"/>
                <a:gd name="csY818" fmla="*/ 1111425 h 1301734"/>
                <a:gd name="csX819" fmla="*/ 824675 w 1309449"/>
                <a:gd name="csY819" fmla="*/ 1121712 h 1301734"/>
                <a:gd name="csX820" fmla="*/ 831533 w 1309449"/>
                <a:gd name="csY820" fmla="*/ 1123855 h 1301734"/>
                <a:gd name="csX821" fmla="*/ 833676 w 1309449"/>
                <a:gd name="csY821" fmla="*/ 1128141 h 1301734"/>
                <a:gd name="csX822" fmla="*/ 830247 w 1309449"/>
                <a:gd name="csY822" fmla="*/ 1131570 h 1301734"/>
                <a:gd name="csX823" fmla="*/ 819960 w 1309449"/>
                <a:gd name="csY823" fmla="*/ 1127713 h 1301734"/>
                <a:gd name="csX824" fmla="*/ 807101 w 1309449"/>
                <a:gd name="csY824" fmla="*/ 1140143 h 1301734"/>
                <a:gd name="csX825" fmla="*/ 792528 w 1309449"/>
                <a:gd name="csY825" fmla="*/ 1132427 h 1301734"/>
                <a:gd name="csX826" fmla="*/ 780526 w 1309449"/>
                <a:gd name="csY826" fmla="*/ 1139285 h 1301734"/>
                <a:gd name="csX827" fmla="*/ 783526 w 1309449"/>
                <a:gd name="csY827" fmla="*/ 1125998 h 1301734"/>
                <a:gd name="csX828" fmla="*/ 789956 w 1309449"/>
                <a:gd name="csY828" fmla="*/ 1125141 h 1301734"/>
                <a:gd name="csX829" fmla="*/ 787384 w 1309449"/>
                <a:gd name="csY829" fmla="*/ 1119569 h 1301734"/>
                <a:gd name="csX830" fmla="*/ 793385 w 1309449"/>
                <a:gd name="csY830" fmla="*/ 1119569 h 1301734"/>
                <a:gd name="csX831" fmla="*/ 804958 w 1309449"/>
                <a:gd name="csY831" fmla="*/ 1110996 h 1301734"/>
                <a:gd name="csX832" fmla="*/ 799814 w 1309449"/>
                <a:gd name="csY832" fmla="*/ 1104995 h 1301734"/>
                <a:gd name="csX833" fmla="*/ 780526 w 1309449"/>
                <a:gd name="csY833" fmla="*/ 1101567 h 1301734"/>
                <a:gd name="csX834" fmla="*/ 784384 w 1309449"/>
                <a:gd name="csY834" fmla="*/ 1086565 h 1301734"/>
                <a:gd name="csX835" fmla="*/ 782241 w 1309449"/>
                <a:gd name="csY835" fmla="*/ 1080992 h 1301734"/>
                <a:gd name="csX836" fmla="*/ 799386 w 1309449"/>
                <a:gd name="csY836" fmla="*/ 1079278 h 1301734"/>
                <a:gd name="csX837" fmla="*/ 792099 w 1309449"/>
                <a:gd name="csY837" fmla="*/ 1072848 h 1301734"/>
                <a:gd name="csX838" fmla="*/ 796385 w 1309449"/>
                <a:gd name="csY838" fmla="*/ 1065562 h 1301734"/>
                <a:gd name="csX839" fmla="*/ 784384 w 1309449"/>
                <a:gd name="csY839" fmla="*/ 1068134 h 1301734"/>
                <a:gd name="csX840" fmla="*/ 777954 w 1309449"/>
                <a:gd name="csY840" fmla="*/ 1065133 h 1301734"/>
                <a:gd name="csX841" fmla="*/ 769811 w 1309449"/>
                <a:gd name="csY841" fmla="*/ 1076706 h 1301734"/>
                <a:gd name="csX842" fmla="*/ 762524 w 1309449"/>
                <a:gd name="csY842" fmla="*/ 1076706 h 1301734"/>
                <a:gd name="csX843" fmla="*/ 760381 w 1309449"/>
                <a:gd name="csY843" fmla="*/ 1068134 h 1301734"/>
                <a:gd name="csX844" fmla="*/ 767239 w 1309449"/>
                <a:gd name="csY844" fmla="*/ 1065990 h 1301734"/>
                <a:gd name="csX845" fmla="*/ 772382 w 1309449"/>
                <a:gd name="csY845" fmla="*/ 1055703 h 1301734"/>
                <a:gd name="csX846" fmla="*/ 763810 w 1309449"/>
                <a:gd name="csY846" fmla="*/ 1054846 h 1301734"/>
                <a:gd name="csX847" fmla="*/ 752237 w 1309449"/>
                <a:gd name="csY847" fmla="*/ 1068134 h 1301734"/>
                <a:gd name="csX848" fmla="*/ 753952 w 1309449"/>
                <a:gd name="csY848" fmla="*/ 1059133 h 1301734"/>
                <a:gd name="csX849" fmla="*/ 748379 w 1309449"/>
                <a:gd name="csY849" fmla="*/ 1055703 h 1301734"/>
                <a:gd name="csX850" fmla="*/ 756523 w 1309449"/>
                <a:gd name="csY850" fmla="*/ 1054418 h 1301734"/>
                <a:gd name="csX851" fmla="*/ 758666 w 1309449"/>
                <a:gd name="csY851" fmla="*/ 1049703 h 1301734"/>
                <a:gd name="csX852" fmla="*/ 767668 w 1309449"/>
                <a:gd name="csY852" fmla="*/ 1053132 h 1301734"/>
                <a:gd name="csX853" fmla="*/ 785670 w 1309449"/>
                <a:gd name="csY853" fmla="*/ 1045416 h 1301734"/>
                <a:gd name="csX854" fmla="*/ 785670 w 1309449"/>
                <a:gd name="csY854" fmla="*/ 1025700 h 1301734"/>
                <a:gd name="csX855" fmla="*/ 795957 w 1309449"/>
                <a:gd name="csY855" fmla="*/ 1014555 h 1301734"/>
                <a:gd name="csX856" fmla="*/ 787813 w 1309449"/>
                <a:gd name="csY856" fmla="*/ 1013698 h 1301734"/>
                <a:gd name="csX857" fmla="*/ 787384 w 1309449"/>
                <a:gd name="csY857" fmla="*/ 1006411 h 1301734"/>
                <a:gd name="csX858" fmla="*/ 780526 w 1309449"/>
                <a:gd name="csY858" fmla="*/ 1005126 h 1301734"/>
                <a:gd name="csX859" fmla="*/ 779240 w 1309449"/>
                <a:gd name="csY859" fmla="*/ 1000840 h 1301734"/>
                <a:gd name="csX860" fmla="*/ 788242 w 1309449"/>
                <a:gd name="csY860" fmla="*/ 1003411 h 1301734"/>
                <a:gd name="csX861" fmla="*/ 788242 w 1309449"/>
                <a:gd name="csY861" fmla="*/ 997410 h 1301734"/>
                <a:gd name="csX862" fmla="*/ 775811 w 1309449"/>
                <a:gd name="csY862" fmla="*/ 990553 h 1301734"/>
                <a:gd name="csX863" fmla="*/ 767668 w 1309449"/>
                <a:gd name="csY863" fmla="*/ 1002125 h 1301734"/>
                <a:gd name="csX864" fmla="*/ 769382 w 1309449"/>
                <a:gd name="csY864" fmla="*/ 1011555 h 1301734"/>
                <a:gd name="csX865" fmla="*/ 749236 w 1309449"/>
                <a:gd name="csY865" fmla="*/ 1009412 h 1301734"/>
                <a:gd name="csX866" fmla="*/ 747522 w 1309449"/>
                <a:gd name="csY866" fmla="*/ 1015412 h 1301734"/>
                <a:gd name="csX867" fmla="*/ 744950 w 1309449"/>
                <a:gd name="csY867" fmla="*/ 1011555 h 1301734"/>
                <a:gd name="csX868" fmla="*/ 737235 w 1309449"/>
                <a:gd name="csY868" fmla="*/ 1012412 h 1301734"/>
                <a:gd name="csX869" fmla="*/ 739807 w 1309449"/>
                <a:gd name="csY869" fmla="*/ 1016270 h 1301734"/>
                <a:gd name="csX870" fmla="*/ 735092 w 1309449"/>
                <a:gd name="csY870" fmla="*/ 1018413 h 1301734"/>
                <a:gd name="csX871" fmla="*/ 740235 w 1309449"/>
                <a:gd name="csY871" fmla="*/ 1023556 h 1301734"/>
                <a:gd name="csX872" fmla="*/ 733806 w 1309449"/>
                <a:gd name="csY872" fmla="*/ 1021413 h 1301734"/>
                <a:gd name="csX873" fmla="*/ 736807 w 1309449"/>
                <a:gd name="csY873" fmla="*/ 1029129 h 1301734"/>
                <a:gd name="csX874" fmla="*/ 731234 w 1309449"/>
                <a:gd name="csY874" fmla="*/ 1035558 h 1301734"/>
                <a:gd name="csX875" fmla="*/ 726091 w 1309449"/>
                <a:gd name="csY875" fmla="*/ 1035558 h 1301734"/>
                <a:gd name="csX876" fmla="*/ 725234 w 1309449"/>
                <a:gd name="csY876" fmla="*/ 1026986 h 1301734"/>
                <a:gd name="csX877" fmla="*/ 717947 w 1309449"/>
                <a:gd name="csY877" fmla="*/ 1020985 h 1301734"/>
                <a:gd name="csX878" fmla="*/ 723948 w 1309449"/>
                <a:gd name="csY878" fmla="*/ 1013698 h 1301734"/>
                <a:gd name="csX879" fmla="*/ 713661 w 1309449"/>
                <a:gd name="csY879" fmla="*/ 1012412 h 1301734"/>
                <a:gd name="csX880" fmla="*/ 702517 w 1309449"/>
                <a:gd name="csY880" fmla="*/ 1004697 h 1301734"/>
                <a:gd name="csX881" fmla="*/ 699516 w 1309449"/>
                <a:gd name="csY881" fmla="*/ 996982 h 1301734"/>
                <a:gd name="csX882" fmla="*/ 702517 w 1309449"/>
                <a:gd name="csY882" fmla="*/ 990553 h 1301734"/>
                <a:gd name="csX883" fmla="*/ 696087 w 1309449"/>
                <a:gd name="csY883" fmla="*/ 990981 h 1301734"/>
                <a:gd name="csX884" fmla="*/ 699516 w 1309449"/>
                <a:gd name="csY884" fmla="*/ 987981 h 1301734"/>
                <a:gd name="csX885" fmla="*/ 694801 w 1309449"/>
                <a:gd name="csY885" fmla="*/ 969121 h 1301734"/>
                <a:gd name="csX886" fmla="*/ 710660 w 1309449"/>
                <a:gd name="csY886" fmla="*/ 945975 h 1301734"/>
                <a:gd name="csX887" fmla="*/ 717518 w 1309449"/>
                <a:gd name="csY887" fmla="*/ 945547 h 1301734"/>
                <a:gd name="csX888" fmla="*/ 714089 w 1309449"/>
                <a:gd name="csY888" fmla="*/ 939546 h 1301734"/>
                <a:gd name="csX889" fmla="*/ 721805 w 1309449"/>
                <a:gd name="csY889" fmla="*/ 942547 h 1301734"/>
                <a:gd name="csX890" fmla="*/ 717090 w 1309449"/>
                <a:gd name="csY890" fmla="*/ 935688 h 1301734"/>
                <a:gd name="csX891" fmla="*/ 722233 w 1309449"/>
                <a:gd name="csY891" fmla="*/ 939118 h 1301734"/>
                <a:gd name="csX892" fmla="*/ 729520 w 1309449"/>
                <a:gd name="csY892" fmla="*/ 936974 h 1301734"/>
                <a:gd name="csX893" fmla="*/ 729091 w 1309449"/>
                <a:gd name="csY893" fmla="*/ 931831 h 1301734"/>
                <a:gd name="csX894" fmla="*/ 736807 w 1309449"/>
                <a:gd name="csY894" fmla="*/ 923687 h 1301734"/>
                <a:gd name="csX895" fmla="*/ 744950 w 1309449"/>
                <a:gd name="csY895" fmla="*/ 925402 h 1301734"/>
                <a:gd name="csX896" fmla="*/ 753523 w 1309449"/>
                <a:gd name="csY896" fmla="*/ 936974 h 1301734"/>
                <a:gd name="csX897" fmla="*/ 770239 w 1309449"/>
                <a:gd name="csY897" fmla="*/ 947261 h 1301734"/>
                <a:gd name="csX898" fmla="*/ 777954 w 1309449"/>
                <a:gd name="csY898" fmla="*/ 945975 h 1301734"/>
                <a:gd name="csX899" fmla="*/ 773240 w 1309449"/>
                <a:gd name="csY899" fmla="*/ 938260 h 1301734"/>
                <a:gd name="csX900" fmla="*/ 785241 w 1309449"/>
                <a:gd name="csY900" fmla="*/ 931402 h 1301734"/>
                <a:gd name="csX901" fmla="*/ 789956 w 1309449"/>
                <a:gd name="csY901" fmla="*/ 938260 h 1301734"/>
                <a:gd name="csX902" fmla="*/ 794242 w 1309449"/>
                <a:gd name="csY902" fmla="*/ 936117 h 1301734"/>
                <a:gd name="csX903" fmla="*/ 796385 w 1309449"/>
                <a:gd name="csY903" fmla="*/ 941689 h 1301734"/>
                <a:gd name="csX904" fmla="*/ 802815 w 1309449"/>
                <a:gd name="csY904" fmla="*/ 938689 h 1301734"/>
                <a:gd name="csX905" fmla="*/ 808815 w 1309449"/>
                <a:gd name="csY905" fmla="*/ 950690 h 1301734"/>
                <a:gd name="csX906" fmla="*/ 817388 w 1309449"/>
                <a:gd name="csY906" fmla="*/ 953262 h 1301734"/>
                <a:gd name="csX907" fmla="*/ 810101 w 1309449"/>
                <a:gd name="csY907" fmla="*/ 934831 h 1301734"/>
                <a:gd name="csX908" fmla="*/ 812244 w 1309449"/>
                <a:gd name="csY908" fmla="*/ 929259 h 1301734"/>
                <a:gd name="csX909" fmla="*/ 803672 w 1309449"/>
                <a:gd name="csY909" fmla="*/ 931831 h 1301734"/>
                <a:gd name="csX910" fmla="*/ 805815 w 1309449"/>
                <a:gd name="csY910" fmla="*/ 922830 h 1301734"/>
                <a:gd name="csX911" fmla="*/ 799814 w 1309449"/>
                <a:gd name="csY911" fmla="*/ 921973 h 1301734"/>
                <a:gd name="csX912" fmla="*/ 792956 w 1309449"/>
                <a:gd name="csY912" fmla="*/ 906113 h 1301734"/>
                <a:gd name="csX913" fmla="*/ 786098 w 1309449"/>
                <a:gd name="csY913" fmla="*/ 905685 h 1301734"/>
                <a:gd name="csX914" fmla="*/ 782669 w 1309449"/>
                <a:gd name="csY914" fmla="*/ 898827 h 1301734"/>
                <a:gd name="csX915" fmla="*/ 786098 w 1309449"/>
                <a:gd name="csY915" fmla="*/ 900113 h 1301734"/>
                <a:gd name="csX916" fmla="*/ 787813 w 1309449"/>
                <a:gd name="csY916" fmla="*/ 894540 h 1301734"/>
                <a:gd name="csX917" fmla="*/ 792528 w 1309449"/>
                <a:gd name="csY917" fmla="*/ 898398 h 1301734"/>
                <a:gd name="csX918" fmla="*/ 797243 w 1309449"/>
                <a:gd name="csY918" fmla="*/ 888540 h 1301734"/>
                <a:gd name="csX919" fmla="*/ 794671 w 1309449"/>
                <a:gd name="csY919" fmla="*/ 881682 h 1301734"/>
                <a:gd name="csX920" fmla="*/ 801100 w 1309449"/>
                <a:gd name="csY920" fmla="*/ 877395 h 1301734"/>
                <a:gd name="csX921" fmla="*/ 805815 w 1309449"/>
                <a:gd name="csY921" fmla="*/ 882110 h 1301734"/>
                <a:gd name="csX922" fmla="*/ 800671 w 1309449"/>
                <a:gd name="csY922" fmla="*/ 888968 h 1301734"/>
                <a:gd name="csX923" fmla="*/ 810530 w 1309449"/>
                <a:gd name="csY923" fmla="*/ 883396 h 1301734"/>
                <a:gd name="csX924" fmla="*/ 822960 w 1309449"/>
                <a:gd name="csY924" fmla="*/ 885539 h 1301734"/>
                <a:gd name="csX925" fmla="*/ 822532 w 1309449"/>
                <a:gd name="csY925" fmla="*/ 880396 h 1301734"/>
                <a:gd name="csX926" fmla="*/ 830247 w 1309449"/>
                <a:gd name="csY926" fmla="*/ 887683 h 1301734"/>
                <a:gd name="csX927" fmla="*/ 838391 w 1309449"/>
                <a:gd name="csY927" fmla="*/ 888111 h 1301734"/>
                <a:gd name="csX928" fmla="*/ 834104 w 1309449"/>
                <a:gd name="csY928" fmla="*/ 884253 h 1301734"/>
                <a:gd name="csX929" fmla="*/ 834961 w 1309449"/>
                <a:gd name="csY929" fmla="*/ 874824 h 1301734"/>
                <a:gd name="csX930" fmla="*/ 837533 w 1309449"/>
                <a:gd name="csY930" fmla="*/ 867966 h 1301734"/>
                <a:gd name="csX931" fmla="*/ 843963 w 1309449"/>
                <a:gd name="csY931" fmla="*/ 865394 h 1301734"/>
                <a:gd name="csX932" fmla="*/ 839677 w 1309449"/>
                <a:gd name="csY932" fmla="*/ 864965 h 1301734"/>
                <a:gd name="csX933" fmla="*/ 839248 w 1309449"/>
                <a:gd name="csY933" fmla="*/ 858965 h 1301734"/>
                <a:gd name="csX934" fmla="*/ 850392 w 1309449"/>
                <a:gd name="csY934" fmla="*/ 858536 h 1301734"/>
                <a:gd name="csX935" fmla="*/ 843963 w 1309449"/>
                <a:gd name="csY935" fmla="*/ 849963 h 1301734"/>
                <a:gd name="csX936" fmla="*/ 850392 w 1309449"/>
                <a:gd name="csY936" fmla="*/ 852964 h 1301734"/>
                <a:gd name="csX937" fmla="*/ 852964 w 1309449"/>
                <a:gd name="csY937" fmla="*/ 849106 h 1301734"/>
                <a:gd name="csX938" fmla="*/ 857250 w 1309449"/>
                <a:gd name="csY938" fmla="*/ 853393 h 1301734"/>
                <a:gd name="csX939" fmla="*/ 855964 w 1309449"/>
                <a:gd name="csY939" fmla="*/ 858536 h 1301734"/>
                <a:gd name="csX940" fmla="*/ 861536 w 1309449"/>
                <a:gd name="csY940" fmla="*/ 857679 h 1301734"/>
                <a:gd name="csX941" fmla="*/ 854678 w 1309449"/>
                <a:gd name="csY941" fmla="*/ 848678 h 1301734"/>
                <a:gd name="csX942" fmla="*/ 862394 w 1309449"/>
                <a:gd name="csY942" fmla="*/ 844820 h 1301734"/>
                <a:gd name="csX943" fmla="*/ 861536 w 1309449"/>
                <a:gd name="csY943" fmla="*/ 840105 h 1301734"/>
                <a:gd name="csX944" fmla="*/ 858107 w 1309449"/>
                <a:gd name="csY944" fmla="*/ 843534 h 1301734"/>
                <a:gd name="csX945" fmla="*/ 850392 w 1309449"/>
                <a:gd name="csY945" fmla="*/ 841391 h 1301734"/>
                <a:gd name="csX946" fmla="*/ 852106 w 1309449"/>
                <a:gd name="csY946" fmla="*/ 821674 h 1301734"/>
                <a:gd name="csX947" fmla="*/ 855964 w 1309449"/>
                <a:gd name="csY947" fmla="*/ 827675 h 1301734"/>
                <a:gd name="csX948" fmla="*/ 856393 w 1309449"/>
                <a:gd name="csY948" fmla="*/ 815673 h 1301734"/>
                <a:gd name="csX949" fmla="*/ 864108 w 1309449"/>
                <a:gd name="csY949" fmla="*/ 814388 h 1301734"/>
                <a:gd name="csX950" fmla="*/ 856822 w 1309449"/>
                <a:gd name="csY950" fmla="*/ 809673 h 1301734"/>
                <a:gd name="csX951" fmla="*/ 859393 w 1309449"/>
                <a:gd name="csY951" fmla="*/ 807101 h 1301734"/>
                <a:gd name="csX952" fmla="*/ 913400 w 1309449"/>
                <a:gd name="csY952" fmla="*/ 762524 h 1301734"/>
                <a:gd name="csX953" fmla="*/ 918115 w 1309449"/>
                <a:gd name="csY953" fmla="*/ 765953 h 1301734"/>
                <a:gd name="csX954" fmla="*/ 908685 w 1309449"/>
                <a:gd name="csY954" fmla="*/ 770668 h 1301734"/>
                <a:gd name="csX955" fmla="*/ 910400 w 1309449"/>
                <a:gd name="csY955" fmla="*/ 763810 h 1301734"/>
                <a:gd name="csX956" fmla="*/ 913400 w 1309449"/>
                <a:gd name="csY956" fmla="*/ 762524 h 1301734"/>
                <a:gd name="csX957" fmla="*/ 906113 w 1309449"/>
                <a:gd name="csY957" fmla="*/ 824246 h 1301734"/>
                <a:gd name="csX958" fmla="*/ 909971 w 1309449"/>
                <a:gd name="csY958" fmla="*/ 825103 h 1301734"/>
                <a:gd name="csX959" fmla="*/ 913400 w 1309449"/>
                <a:gd name="csY959" fmla="*/ 832818 h 1301734"/>
                <a:gd name="csX960" fmla="*/ 903970 w 1309449"/>
                <a:gd name="csY960" fmla="*/ 829389 h 1301734"/>
                <a:gd name="csX961" fmla="*/ 906113 w 1309449"/>
                <a:gd name="csY961" fmla="*/ 824246 h 1301734"/>
                <a:gd name="csX962" fmla="*/ 897969 w 1309449"/>
                <a:gd name="csY962" fmla="*/ 875252 h 1301734"/>
                <a:gd name="csX963" fmla="*/ 905256 w 1309449"/>
                <a:gd name="csY963" fmla="*/ 876538 h 1301734"/>
                <a:gd name="csX964" fmla="*/ 906542 w 1309449"/>
                <a:gd name="csY964" fmla="*/ 878681 h 1301734"/>
                <a:gd name="csX965" fmla="*/ 894540 w 1309449"/>
                <a:gd name="csY965" fmla="*/ 880824 h 1301734"/>
                <a:gd name="csX966" fmla="*/ 897969 w 1309449"/>
                <a:gd name="csY966" fmla="*/ 875252 h 1301734"/>
                <a:gd name="csX967" fmla="*/ 889397 w 1309449"/>
                <a:gd name="csY967" fmla="*/ 1068991 h 1301734"/>
                <a:gd name="csX968" fmla="*/ 894112 w 1309449"/>
                <a:gd name="csY968" fmla="*/ 1071563 h 1301734"/>
                <a:gd name="csX969" fmla="*/ 894540 w 1309449"/>
                <a:gd name="csY969" fmla="*/ 1075420 h 1301734"/>
                <a:gd name="csX970" fmla="*/ 887683 w 1309449"/>
                <a:gd name="csY970" fmla="*/ 1074563 h 1301734"/>
                <a:gd name="csX971" fmla="*/ 889397 w 1309449"/>
                <a:gd name="csY971" fmla="*/ 1068991 h 1301734"/>
                <a:gd name="csX972" fmla="*/ 890683 w 1309449"/>
                <a:gd name="csY972" fmla="*/ 1052275 h 1301734"/>
                <a:gd name="csX973" fmla="*/ 892826 w 1309449"/>
                <a:gd name="csY973" fmla="*/ 1053989 h 1301734"/>
                <a:gd name="csX974" fmla="*/ 892826 w 1309449"/>
                <a:gd name="csY974" fmla="*/ 1061276 h 1301734"/>
                <a:gd name="csX975" fmla="*/ 888111 w 1309449"/>
                <a:gd name="csY975" fmla="*/ 1056132 h 1301734"/>
                <a:gd name="csX976" fmla="*/ 890683 w 1309449"/>
                <a:gd name="csY976" fmla="*/ 1052275 h 1301734"/>
                <a:gd name="csX977" fmla="*/ 851249 w 1309449"/>
                <a:gd name="csY977" fmla="*/ 786956 h 1301734"/>
                <a:gd name="csX978" fmla="*/ 855964 w 1309449"/>
                <a:gd name="csY978" fmla="*/ 790385 h 1301734"/>
                <a:gd name="csX979" fmla="*/ 854678 w 1309449"/>
                <a:gd name="csY979" fmla="*/ 792956 h 1301734"/>
                <a:gd name="csX980" fmla="*/ 845677 w 1309449"/>
                <a:gd name="csY980" fmla="*/ 789099 h 1301734"/>
                <a:gd name="csX981" fmla="*/ 851249 w 1309449"/>
                <a:gd name="csY981" fmla="*/ 786956 h 1301734"/>
                <a:gd name="csX982" fmla="*/ 835819 w 1309449"/>
                <a:gd name="csY982" fmla="*/ 744093 h 1301734"/>
                <a:gd name="csX983" fmla="*/ 845249 w 1309449"/>
                <a:gd name="csY983" fmla="*/ 744522 h 1301734"/>
                <a:gd name="csX984" fmla="*/ 839248 w 1309449"/>
                <a:gd name="csY984" fmla="*/ 748379 h 1301734"/>
                <a:gd name="csX985" fmla="*/ 843534 w 1309449"/>
                <a:gd name="csY985" fmla="*/ 747522 h 1301734"/>
                <a:gd name="csX986" fmla="*/ 844391 w 1309449"/>
                <a:gd name="csY986" fmla="*/ 755666 h 1301734"/>
                <a:gd name="csX987" fmla="*/ 831533 w 1309449"/>
                <a:gd name="csY987" fmla="*/ 750951 h 1301734"/>
                <a:gd name="csX988" fmla="*/ 830247 w 1309449"/>
                <a:gd name="csY988" fmla="*/ 746665 h 1301734"/>
                <a:gd name="csX989" fmla="*/ 835819 w 1309449"/>
                <a:gd name="csY989" fmla="*/ 744093 h 1301734"/>
                <a:gd name="csX990" fmla="*/ 835819 w 1309449"/>
                <a:gd name="csY990" fmla="*/ 825960 h 1301734"/>
                <a:gd name="csX991" fmla="*/ 839677 w 1309449"/>
                <a:gd name="csY991" fmla="*/ 836676 h 1301734"/>
                <a:gd name="csX992" fmla="*/ 834104 w 1309449"/>
                <a:gd name="csY992" fmla="*/ 847392 h 1301734"/>
                <a:gd name="csX993" fmla="*/ 834104 w 1309449"/>
                <a:gd name="csY993" fmla="*/ 850821 h 1301734"/>
                <a:gd name="csX994" fmla="*/ 838819 w 1309449"/>
                <a:gd name="csY994" fmla="*/ 852106 h 1301734"/>
                <a:gd name="csX995" fmla="*/ 833247 w 1309449"/>
                <a:gd name="csY995" fmla="*/ 853821 h 1301734"/>
                <a:gd name="csX996" fmla="*/ 833247 w 1309449"/>
                <a:gd name="csY996" fmla="*/ 867537 h 1301734"/>
                <a:gd name="csX997" fmla="*/ 818674 w 1309449"/>
                <a:gd name="csY997" fmla="*/ 870966 h 1301734"/>
                <a:gd name="csX998" fmla="*/ 820817 w 1309449"/>
                <a:gd name="csY998" fmla="*/ 867108 h 1301734"/>
                <a:gd name="csX999" fmla="*/ 814388 w 1309449"/>
                <a:gd name="csY999" fmla="*/ 864965 h 1301734"/>
                <a:gd name="csX1000" fmla="*/ 810959 w 1309449"/>
                <a:gd name="csY1000" fmla="*/ 872681 h 1301734"/>
                <a:gd name="csX1001" fmla="*/ 804529 w 1309449"/>
                <a:gd name="csY1001" fmla="*/ 873967 h 1301734"/>
                <a:gd name="csX1002" fmla="*/ 806244 w 1309449"/>
                <a:gd name="csY1002" fmla="*/ 862394 h 1301734"/>
                <a:gd name="csX1003" fmla="*/ 811387 w 1309449"/>
                <a:gd name="csY1003" fmla="*/ 862822 h 1301734"/>
                <a:gd name="csX1004" fmla="*/ 817816 w 1309449"/>
                <a:gd name="csY1004" fmla="*/ 855107 h 1301734"/>
                <a:gd name="csX1005" fmla="*/ 809244 w 1309449"/>
                <a:gd name="csY1005" fmla="*/ 852964 h 1301734"/>
                <a:gd name="csX1006" fmla="*/ 810101 w 1309449"/>
                <a:gd name="csY1006" fmla="*/ 848678 h 1301734"/>
                <a:gd name="csX1007" fmla="*/ 824246 w 1309449"/>
                <a:gd name="csY1007" fmla="*/ 849106 h 1301734"/>
                <a:gd name="csX1008" fmla="*/ 821246 w 1309449"/>
                <a:gd name="csY1008" fmla="*/ 838819 h 1301734"/>
                <a:gd name="csX1009" fmla="*/ 826389 w 1309449"/>
                <a:gd name="csY1009" fmla="*/ 831961 h 1301734"/>
                <a:gd name="csX1010" fmla="*/ 831104 w 1309449"/>
                <a:gd name="csY1010" fmla="*/ 835390 h 1301734"/>
                <a:gd name="csX1011" fmla="*/ 835819 w 1309449"/>
                <a:gd name="csY1011" fmla="*/ 825960 h 1301734"/>
                <a:gd name="csX1012" fmla="*/ 783526 w 1309449"/>
                <a:gd name="csY1012" fmla="*/ 1189435 h 1301734"/>
                <a:gd name="csX1013" fmla="*/ 782241 w 1309449"/>
                <a:gd name="csY1013" fmla="*/ 1194149 h 1301734"/>
                <a:gd name="csX1014" fmla="*/ 787384 w 1309449"/>
                <a:gd name="csY1014" fmla="*/ 1194578 h 1301734"/>
                <a:gd name="csX1015" fmla="*/ 788670 w 1309449"/>
                <a:gd name="csY1015" fmla="*/ 1199721 h 1301734"/>
                <a:gd name="csX1016" fmla="*/ 777526 w 1309449"/>
                <a:gd name="csY1016" fmla="*/ 1207008 h 1301734"/>
                <a:gd name="csX1017" fmla="*/ 765953 w 1309449"/>
                <a:gd name="csY1017" fmla="*/ 1205722 h 1301734"/>
                <a:gd name="csX1018" fmla="*/ 783526 w 1309449"/>
                <a:gd name="csY1018" fmla="*/ 1189435 h 1301734"/>
                <a:gd name="csX1019" fmla="*/ 782669 w 1309449"/>
                <a:gd name="csY1019" fmla="*/ 1152573 h 1301734"/>
                <a:gd name="csX1020" fmla="*/ 785670 w 1309449"/>
                <a:gd name="csY1020" fmla="*/ 1156859 h 1301734"/>
                <a:gd name="csX1021" fmla="*/ 786527 w 1309449"/>
                <a:gd name="csY1021" fmla="*/ 1159859 h 1301734"/>
                <a:gd name="csX1022" fmla="*/ 778812 w 1309449"/>
                <a:gd name="csY1022" fmla="*/ 1159002 h 1301734"/>
                <a:gd name="csX1023" fmla="*/ 782669 w 1309449"/>
                <a:gd name="csY1023" fmla="*/ 1152573 h 1301734"/>
                <a:gd name="csX1024" fmla="*/ 762953 w 1309449"/>
                <a:gd name="csY1024" fmla="*/ 1123426 h 1301734"/>
                <a:gd name="csX1025" fmla="*/ 767668 w 1309449"/>
                <a:gd name="csY1025" fmla="*/ 1126427 h 1301734"/>
                <a:gd name="csX1026" fmla="*/ 772382 w 1309449"/>
                <a:gd name="csY1026" fmla="*/ 1134999 h 1301734"/>
                <a:gd name="csX1027" fmla="*/ 767239 w 1309449"/>
                <a:gd name="csY1027" fmla="*/ 1134142 h 1301734"/>
                <a:gd name="csX1028" fmla="*/ 762953 w 1309449"/>
                <a:gd name="csY1028" fmla="*/ 1123426 h 1301734"/>
                <a:gd name="csX1029" fmla="*/ 727805 w 1309449"/>
                <a:gd name="csY1029" fmla="*/ 1077135 h 1301734"/>
                <a:gd name="csX1030" fmla="*/ 745379 w 1309449"/>
                <a:gd name="csY1030" fmla="*/ 1078421 h 1301734"/>
                <a:gd name="csX1031" fmla="*/ 742379 w 1309449"/>
                <a:gd name="csY1031" fmla="*/ 1085707 h 1301734"/>
                <a:gd name="csX1032" fmla="*/ 766810 w 1309449"/>
                <a:gd name="csY1032" fmla="*/ 1082707 h 1301734"/>
                <a:gd name="csX1033" fmla="*/ 767239 w 1309449"/>
                <a:gd name="csY1033" fmla="*/ 1086993 h 1301734"/>
                <a:gd name="csX1034" fmla="*/ 761667 w 1309449"/>
                <a:gd name="csY1034" fmla="*/ 1089993 h 1301734"/>
                <a:gd name="csX1035" fmla="*/ 767668 w 1309449"/>
                <a:gd name="csY1035" fmla="*/ 1092994 h 1301734"/>
                <a:gd name="csX1036" fmla="*/ 757809 w 1309449"/>
                <a:gd name="csY1036" fmla="*/ 1094708 h 1301734"/>
                <a:gd name="csX1037" fmla="*/ 748379 w 1309449"/>
                <a:gd name="csY1037" fmla="*/ 1088279 h 1301734"/>
                <a:gd name="csX1038" fmla="*/ 724805 w 1309449"/>
                <a:gd name="csY1038" fmla="*/ 1085279 h 1301734"/>
                <a:gd name="csX1039" fmla="*/ 727805 w 1309449"/>
                <a:gd name="csY1039" fmla="*/ 1077135 h 1301734"/>
                <a:gd name="csX1040" fmla="*/ 763810 w 1309449"/>
                <a:gd name="csY1040" fmla="*/ 1208723 h 1301734"/>
                <a:gd name="csX1041" fmla="*/ 760809 w 1309449"/>
                <a:gd name="csY1041" fmla="*/ 1222010 h 1301734"/>
                <a:gd name="csX1042" fmla="*/ 756523 w 1309449"/>
                <a:gd name="csY1042" fmla="*/ 1221153 h 1301734"/>
                <a:gd name="csX1043" fmla="*/ 755666 w 1309449"/>
                <a:gd name="csY1043" fmla="*/ 1211294 h 1301734"/>
                <a:gd name="csX1044" fmla="*/ 763810 w 1309449"/>
                <a:gd name="csY1044" fmla="*/ 1208723 h 1301734"/>
                <a:gd name="csX1045" fmla="*/ 753523 w 1309449"/>
                <a:gd name="csY1045" fmla="*/ 1020128 h 1301734"/>
                <a:gd name="csX1046" fmla="*/ 754809 w 1309449"/>
                <a:gd name="csY1046" fmla="*/ 1030843 h 1301734"/>
                <a:gd name="csX1047" fmla="*/ 750523 w 1309449"/>
                <a:gd name="csY1047" fmla="*/ 1037701 h 1301734"/>
                <a:gd name="csX1048" fmla="*/ 740664 w 1309449"/>
                <a:gd name="csY1048" fmla="*/ 1041988 h 1301734"/>
                <a:gd name="csX1049" fmla="*/ 738950 w 1309449"/>
                <a:gd name="csY1049" fmla="*/ 1032987 h 1301734"/>
                <a:gd name="csX1050" fmla="*/ 743664 w 1309449"/>
                <a:gd name="csY1050" fmla="*/ 1030843 h 1301734"/>
                <a:gd name="csX1051" fmla="*/ 745808 w 1309449"/>
                <a:gd name="csY1051" fmla="*/ 1021842 h 1301734"/>
                <a:gd name="csX1052" fmla="*/ 753523 w 1309449"/>
                <a:gd name="csY1052" fmla="*/ 1020128 h 1301734"/>
                <a:gd name="csX1053" fmla="*/ 732520 w 1309449"/>
                <a:gd name="csY1053" fmla="*/ 872681 h 1301734"/>
                <a:gd name="csX1054" fmla="*/ 741521 w 1309449"/>
                <a:gd name="csY1054" fmla="*/ 874395 h 1301734"/>
                <a:gd name="csX1055" fmla="*/ 747522 w 1309449"/>
                <a:gd name="csY1055" fmla="*/ 883825 h 1301734"/>
                <a:gd name="csX1056" fmla="*/ 734235 w 1309449"/>
                <a:gd name="csY1056" fmla="*/ 891969 h 1301734"/>
                <a:gd name="csX1057" fmla="*/ 743664 w 1309449"/>
                <a:gd name="csY1057" fmla="*/ 905685 h 1301734"/>
                <a:gd name="csX1058" fmla="*/ 742807 w 1309449"/>
                <a:gd name="csY1058" fmla="*/ 909114 h 1301734"/>
                <a:gd name="csX1059" fmla="*/ 737235 w 1309449"/>
                <a:gd name="csY1059" fmla="*/ 907399 h 1301734"/>
                <a:gd name="csX1060" fmla="*/ 741093 w 1309449"/>
                <a:gd name="csY1060" fmla="*/ 916829 h 1301734"/>
                <a:gd name="csX1061" fmla="*/ 737235 w 1309449"/>
                <a:gd name="csY1061" fmla="*/ 918972 h 1301734"/>
                <a:gd name="csX1062" fmla="*/ 731234 w 1309449"/>
                <a:gd name="csY1062" fmla="*/ 917258 h 1301734"/>
                <a:gd name="csX1063" fmla="*/ 725662 w 1309449"/>
                <a:gd name="csY1063" fmla="*/ 904399 h 1301734"/>
                <a:gd name="csX1064" fmla="*/ 731663 w 1309449"/>
                <a:gd name="csY1064" fmla="*/ 895398 h 1301734"/>
                <a:gd name="csX1065" fmla="*/ 725662 w 1309449"/>
                <a:gd name="csY1065" fmla="*/ 883825 h 1301734"/>
                <a:gd name="csX1066" fmla="*/ 732520 w 1309449"/>
                <a:gd name="csY1066" fmla="*/ 872681 h 1301734"/>
                <a:gd name="csX1067" fmla="*/ 744522 w 1309449"/>
                <a:gd name="csY1067" fmla="*/ 1107567 h 1301734"/>
                <a:gd name="csX1068" fmla="*/ 747522 w 1309449"/>
                <a:gd name="csY1068" fmla="*/ 1113568 h 1301734"/>
                <a:gd name="csX1069" fmla="*/ 734663 w 1309449"/>
                <a:gd name="csY1069" fmla="*/ 1113996 h 1301734"/>
                <a:gd name="csX1070" fmla="*/ 736378 w 1309449"/>
                <a:gd name="csY1070" fmla="*/ 1110139 h 1301734"/>
                <a:gd name="csX1071" fmla="*/ 744522 w 1309449"/>
                <a:gd name="csY1071" fmla="*/ 1107567 h 1301734"/>
                <a:gd name="csX1072" fmla="*/ 732949 w 1309449"/>
                <a:gd name="csY1072" fmla="*/ 1045845 h 1301734"/>
                <a:gd name="csX1073" fmla="*/ 734663 w 1309449"/>
                <a:gd name="csY1073" fmla="*/ 1051846 h 1301734"/>
                <a:gd name="csX1074" fmla="*/ 726948 w 1309449"/>
                <a:gd name="csY1074" fmla="*/ 1049703 h 1301734"/>
                <a:gd name="csX1075" fmla="*/ 728663 w 1309449"/>
                <a:gd name="csY1075" fmla="*/ 1045845 h 1301734"/>
                <a:gd name="csX1076" fmla="*/ 732949 w 1309449"/>
                <a:gd name="csY1076" fmla="*/ 1045845 h 1301734"/>
                <a:gd name="csX1077" fmla="*/ 732520 w 1309449"/>
                <a:gd name="csY1077" fmla="*/ 753952 h 1301734"/>
                <a:gd name="csX1078" fmla="*/ 732949 w 1309449"/>
                <a:gd name="csY1078" fmla="*/ 755237 h 1301734"/>
                <a:gd name="csX1079" fmla="*/ 729091 w 1309449"/>
                <a:gd name="csY1079" fmla="*/ 762524 h 1301734"/>
                <a:gd name="csX1080" fmla="*/ 726519 w 1309449"/>
                <a:gd name="csY1080" fmla="*/ 755237 h 1301734"/>
                <a:gd name="csX1081" fmla="*/ 732520 w 1309449"/>
                <a:gd name="csY1081" fmla="*/ 753952 h 1301734"/>
                <a:gd name="csX1082" fmla="*/ 714518 w 1309449"/>
                <a:gd name="csY1082" fmla="*/ 1092994 h 1301734"/>
                <a:gd name="csX1083" fmla="*/ 719662 w 1309449"/>
                <a:gd name="csY1083" fmla="*/ 1104138 h 1301734"/>
                <a:gd name="csX1084" fmla="*/ 729948 w 1309449"/>
                <a:gd name="csY1084" fmla="*/ 1108424 h 1301734"/>
                <a:gd name="csX1085" fmla="*/ 721805 w 1309449"/>
                <a:gd name="csY1085" fmla="*/ 1110568 h 1301734"/>
                <a:gd name="csX1086" fmla="*/ 718804 w 1309449"/>
                <a:gd name="csY1086" fmla="*/ 1105424 h 1301734"/>
                <a:gd name="csX1087" fmla="*/ 715375 w 1309449"/>
                <a:gd name="csY1087" fmla="*/ 1112282 h 1301734"/>
                <a:gd name="csX1088" fmla="*/ 711946 w 1309449"/>
                <a:gd name="csY1088" fmla="*/ 1107138 h 1301734"/>
                <a:gd name="csX1089" fmla="*/ 703802 w 1309449"/>
                <a:gd name="csY1089" fmla="*/ 1108424 h 1301734"/>
                <a:gd name="csX1090" fmla="*/ 704231 w 1309449"/>
                <a:gd name="csY1090" fmla="*/ 1103710 h 1301734"/>
                <a:gd name="csX1091" fmla="*/ 690944 w 1309449"/>
                <a:gd name="csY1091" fmla="*/ 1103281 h 1301734"/>
                <a:gd name="csX1092" fmla="*/ 697373 w 1309449"/>
                <a:gd name="csY1092" fmla="*/ 1097280 h 1301734"/>
                <a:gd name="csX1093" fmla="*/ 714518 w 1309449"/>
                <a:gd name="csY1093" fmla="*/ 1092994 h 1301734"/>
                <a:gd name="csX1094" fmla="*/ 705088 w 1309449"/>
                <a:gd name="csY1094" fmla="*/ 1026986 h 1301734"/>
                <a:gd name="csX1095" fmla="*/ 705945 w 1309449"/>
                <a:gd name="csY1095" fmla="*/ 1029557 h 1301734"/>
                <a:gd name="csX1096" fmla="*/ 700373 w 1309449"/>
                <a:gd name="csY1096" fmla="*/ 1030414 h 1301734"/>
                <a:gd name="csX1097" fmla="*/ 700802 w 1309449"/>
                <a:gd name="csY1097" fmla="*/ 1036844 h 1301734"/>
                <a:gd name="csX1098" fmla="*/ 707660 w 1309449"/>
                <a:gd name="csY1098" fmla="*/ 1032987 h 1301734"/>
                <a:gd name="csX1099" fmla="*/ 705517 w 1309449"/>
                <a:gd name="csY1099" fmla="*/ 1037701 h 1301734"/>
                <a:gd name="csX1100" fmla="*/ 711518 w 1309449"/>
                <a:gd name="csY1100" fmla="*/ 1044131 h 1301734"/>
                <a:gd name="csX1101" fmla="*/ 712803 w 1309449"/>
                <a:gd name="csY1101" fmla="*/ 1062133 h 1301734"/>
                <a:gd name="csX1102" fmla="*/ 723090 w 1309449"/>
                <a:gd name="csY1102" fmla="*/ 1059990 h 1301734"/>
                <a:gd name="csX1103" fmla="*/ 727805 w 1309449"/>
                <a:gd name="csY1103" fmla="*/ 1066848 h 1301734"/>
                <a:gd name="csX1104" fmla="*/ 725234 w 1309449"/>
                <a:gd name="csY1104" fmla="*/ 1077135 h 1301734"/>
                <a:gd name="csX1105" fmla="*/ 708946 w 1309449"/>
                <a:gd name="csY1105" fmla="*/ 1086565 h 1301734"/>
                <a:gd name="csX1106" fmla="*/ 700373 w 1309449"/>
                <a:gd name="csY1106" fmla="*/ 1081421 h 1301734"/>
                <a:gd name="csX1107" fmla="*/ 698230 w 1309449"/>
                <a:gd name="csY1107" fmla="*/ 1084850 h 1301734"/>
                <a:gd name="csX1108" fmla="*/ 692229 w 1309449"/>
                <a:gd name="csY1108" fmla="*/ 1083135 h 1301734"/>
                <a:gd name="csX1109" fmla="*/ 695658 w 1309449"/>
                <a:gd name="csY1109" fmla="*/ 1080992 h 1301734"/>
                <a:gd name="csX1110" fmla="*/ 691801 w 1309449"/>
                <a:gd name="csY1110" fmla="*/ 1075420 h 1301734"/>
                <a:gd name="csX1111" fmla="*/ 696087 w 1309449"/>
                <a:gd name="csY1111" fmla="*/ 1074992 h 1301734"/>
                <a:gd name="csX1112" fmla="*/ 696516 w 1309449"/>
                <a:gd name="csY1112" fmla="*/ 1068562 h 1301734"/>
                <a:gd name="csX1113" fmla="*/ 692658 w 1309449"/>
                <a:gd name="csY1113" fmla="*/ 1061276 h 1301734"/>
                <a:gd name="csX1114" fmla="*/ 685372 w 1309449"/>
                <a:gd name="csY1114" fmla="*/ 1058275 h 1301734"/>
                <a:gd name="csX1115" fmla="*/ 687086 w 1309449"/>
                <a:gd name="csY1115" fmla="*/ 1038558 h 1301734"/>
                <a:gd name="csX1116" fmla="*/ 691801 w 1309449"/>
                <a:gd name="csY1116" fmla="*/ 1043273 h 1301734"/>
                <a:gd name="csX1117" fmla="*/ 690086 w 1309449"/>
                <a:gd name="csY1117" fmla="*/ 1056561 h 1301734"/>
                <a:gd name="csX1118" fmla="*/ 693087 w 1309449"/>
                <a:gd name="csY1118" fmla="*/ 1049274 h 1301734"/>
                <a:gd name="csX1119" fmla="*/ 697801 w 1309449"/>
                <a:gd name="csY1119" fmla="*/ 1050560 h 1301734"/>
                <a:gd name="csX1120" fmla="*/ 696516 w 1309449"/>
                <a:gd name="csY1120" fmla="*/ 1041559 h 1301734"/>
                <a:gd name="csX1121" fmla="*/ 705945 w 1309449"/>
                <a:gd name="csY1121" fmla="*/ 1046702 h 1301734"/>
                <a:gd name="csX1122" fmla="*/ 699945 w 1309449"/>
                <a:gd name="csY1122" fmla="*/ 1038130 h 1301734"/>
                <a:gd name="csX1123" fmla="*/ 692658 w 1309449"/>
                <a:gd name="csY1123" fmla="*/ 1040273 h 1301734"/>
                <a:gd name="csX1124" fmla="*/ 690086 w 1309449"/>
                <a:gd name="csY1124" fmla="*/ 1034272 h 1301734"/>
                <a:gd name="csX1125" fmla="*/ 692658 w 1309449"/>
                <a:gd name="csY1125" fmla="*/ 1026986 h 1301734"/>
                <a:gd name="csX1126" fmla="*/ 705088 w 1309449"/>
                <a:gd name="csY1126" fmla="*/ 1026986 h 1301734"/>
                <a:gd name="csX1127" fmla="*/ 719233 w 1309449"/>
                <a:gd name="csY1127" fmla="*/ 1040701 h 1301734"/>
                <a:gd name="csX1128" fmla="*/ 726519 w 1309449"/>
                <a:gd name="csY1128" fmla="*/ 1041988 h 1301734"/>
                <a:gd name="csX1129" fmla="*/ 721376 w 1309449"/>
                <a:gd name="csY1129" fmla="*/ 1056989 h 1301734"/>
                <a:gd name="csX1130" fmla="*/ 713661 w 1309449"/>
                <a:gd name="csY1130" fmla="*/ 1051417 h 1301734"/>
                <a:gd name="csX1131" fmla="*/ 719233 w 1309449"/>
                <a:gd name="csY1131" fmla="*/ 1040701 h 1301734"/>
                <a:gd name="csX1132" fmla="*/ 707660 w 1309449"/>
                <a:gd name="csY1132" fmla="*/ 767239 h 1301734"/>
                <a:gd name="csX1133" fmla="*/ 711518 w 1309449"/>
                <a:gd name="csY1133" fmla="*/ 771525 h 1301734"/>
                <a:gd name="csX1134" fmla="*/ 706803 w 1309449"/>
                <a:gd name="csY1134" fmla="*/ 774097 h 1301734"/>
                <a:gd name="csX1135" fmla="*/ 705517 w 1309449"/>
                <a:gd name="csY1135" fmla="*/ 767668 h 1301734"/>
                <a:gd name="csX1136" fmla="*/ 707660 w 1309449"/>
                <a:gd name="csY1136" fmla="*/ 767239 h 1301734"/>
                <a:gd name="csX1137" fmla="*/ 709374 w 1309449"/>
                <a:gd name="csY1137" fmla="*/ 756952 h 1301734"/>
                <a:gd name="csX1138" fmla="*/ 710232 w 1309449"/>
                <a:gd name="csY1138" fmla="*/ 757809 h 1301734"/>
                <a:gd name="csX1139" fmla="*/ 711518 w 1309449"/>
                <a:gd name="csY1139" fmla="*/ 765953 h 1301734"/>
                <a:gd name="csX1140" fmla="*/ 705517 w 1309449"/>
                <a:gd name="csY1140" fmla="*/ 759524 h 1301734"/>
                <a:gd name="csX1141" fmla="*/ 709374 w 1309449"/>
                <a:gd name="csY1141" fmla="*/ 756952 h 1301734"/>
                <a:gd name="csX1142" fmla="*/ 706374 w 1309449"/>
                <a:gd name="csY1142" fmla="*/ 908685 h 1301734"/>
                <a:gd name="csX1143" fmla="*/ 709803 w 1309449"/>
                <a:gd name="csY1143" fmla="*/ 914686 h 1301734"/>
                <a:gd name="csX1144" fmla="*/ 707231 w 1309449"/>
                <a:gd name="csY1144" fmla="*/ 918543 h 1301734"/>
                <a:gd name="csX1145" fmla="*/ 703802 w 1309449"/>
                <a:gd name="csY1145" fmla="*/ 915543 h 1301734"/>
                <a:gd name="csX1146" fmla="*/ 706374 w 1309449"/>
                <a:gd name="csY1146" fmla="*/ 908685 h 1301734"/>
                <a:gd name="csX1147" fmla="*/ 705945 w 1309449"/>
                <a:gd name="csY1147" fmla="*/ 880824 h 1301734"/>
                <a:gd name="csX1148" fmla="*/ 708517 w 1309449"/>
                <a:gd name="csY1148" fmla="*/ 882968 h 1301734"/>
                <a:gd name="csX1149" fmla="*/ 704660 w 1309449"/>
                <a:gd name="csY1149" fmla="*/ 888968 h 1301734"/>
                <a:gd name="csX1150" fmla="*/ 708946 w 1309449"/>
                <a:gd name="csY1150" fmla="*/ 894540 h 1301734"/>
                <a:gd name="csX1151" fmla="*/ 702517 w 1309449"/>
                <a:gd name="csY1151" fmla="*/ 892397 h 1301734"/>
                <a:gd name="csX1152" fmla="*/ 701659 w 1309449"/>
                <a:gd name="csY1152" fmla="*/ 883396 h 1301734"/>
                <a:gd name="csX1153" fmla="*/ 705945 w 1309449"/>
                <a:gd name="csY1153" fmla="*/ 880824 h 1301734"/>
                <a:gd name="csX1154" fmla="*/ 690086 w 1309449"/>
                <a:gd name="csY1154" fmla="*/ 926259 h 1301734"/>
                <a:gd name="csX1155" fmla="*/ 696516 w 1309449"/>
                <a:gd name="csY1155" fmla="*/ 927973 h 1301734"/>
                <a:gd name="csX1156" fmla="*/ 695230 w 1309449"/>
                <a:gd name="csY1156" fmla="*/ 932688 h 1301734"/>
                <a:gd name="csX1157" fmla="*/ 700802 w 1309449"/>
                <a:gd name="csY1157" fmla="*/ 937403 h 1301734"/>
                <a:gd name="csX1158" fmla="*/ 698230 w 1309449"/>
                <a:gd name="csY1158" fmla="*/ 942118 h 1301734"/>
                <a:gd name="csX1159" fmla="*/ 687943 w 1309449"/>
                <a:gd name="csY1159" fmla="*/ 939975 h 1301734"/>
                <a:gd name="csX1160" fmla="*/ 690086 w 1309449"/>
                <a:gd name="csY1160" fmla="*/ 926259 h 1301734"/>
                <a:gd name="csX1161" fmla="*/ 692658 w 1309449"/>
                <a:gd name="csY1161" fmla="*/ 1010698 h 1301734"/>
                <a:gd name="csX1162" fmla="*/ 696944 w 1309449"/>
                <a:gd name="csY1162" fmla="*/ 1011984 h 1301734"/>
                <a:gd name="csX1163" fmla="*/ 699088 w 1309449"/>
                <a:gd name="csY1163" fmla="*/ 1024414 h 1301734"/>
                <a:gd name="csX1164" fmla="*/ 688372 w 1309449"/>
                <a:gd name="csY1164" fmla="*/ 1019270 h 1301734"/>
                <a:gd name="csX1165" fmla="*/ 687943 w 1309449"/>
                <a:gd name="csY1165" fmla="*/ 1012412 h 1301734"/>
                <a:gd name="csX1166" fmla="*/ 692658 w 1309449"/>
                <a:gd name="csY1166" fmla="*/ 1010698 h 1301734"/>
                <a:gd name="csX1167" fmla="*/ 690515 w 1309449"/>
                <a:gd name="csY1167" fmla="*/ 1107138 h 1301734"/>
                <a:gd name="csX1168" fmla="*/ 696087 w 1309449"/>
                <a:gd name="csY1168" fmla="*/ 1114425 h 1301734"/>
                <a:gd name="csX1169" fmla="*/ 686657 w 1309449"/>
                <a:gd name="csY1169" fmla="*/ 1123426 h 1301734"/>
                <a:gd name="csX1170" fmla="*/ 681943 w 1309449"/>
                <a:gd name="csY1170" fmla="*/ 1115711 h 1301734"/>
                <a:gd name="csX1171" fmla="*/ 690515 w 1309449"/>
                <a:gd name="csY1171" fmla="*/ 1107138 h 1301734"/>
                <a:gd name="csX1172" fmla="*/ 686657 w 1309449"/>
                <a:gd name="csY1172" fmla="*/ 1125569 h 1301734"/>
                <a:gd name="csX1173" fmla="*/ 692658 w 1309449"/>
                <a:gd name="csY1173" fmla="*/ 1135428 h 1301734"/>
                <a:gd name="csX1174" fmla="*/ 683657 w 1309449"/>
                <a:gd name="csY1174" fmla="*/ 1140571 h 1301734"/>
                <a:gd name="csX1175" fmla="*/ 675942 w 1309449"/>
                <a:gd name="csY1175" fmla="*/ 1133284 h 1301734"/>
                <a:gd name="csX1176" fmla="*/ 686657 w 1309449"/>
                <a:gd name="csY1176" fmla="*/ 1125569 h 1301734"/>
                <a:gd name="csX1177" fmla="*/ 678085 w 1309449"/>
                <a:gd name="csY1177" fmla="*/ 1290590 h 1301734"/>
                <a:gd name="csX1178" fmla="*/ 678085 w 1309449"/>
                <a:gd name="csY1178" fmla="*/ 1296591 h 1301734"/>
                <a:gd name="csX1179" fmla="*/ 667798 w 1309449"/>
                <a:gd name="csY1179" fmla="*/ 1301734 h 1301734"/>
                <a:gd name="csX1180" fmla="*/ 671227 w 1309449"/>
                <a:gd name="csY1180" fmla="*/ 1294448 h 1301734"/>
                <a:gd name="csX1181" fmla="*/ 678085 w 1309449"/>
                <a:gd name="csY1181" fmla="*/ 1290590 h 1301734"/>
                <a:gd name="csX1182" fmla="*/ 660511 w 1309449"/>
                <a:gd name="csY1182" fmla="*/ 1109282 h 1301734"/>
                <a:gd name="csX1183" fmla="*/ 661368 w 1309449"/>
                <a:gd name="csY1183" fmla="*/ 1122140 h 1301734"/>
                <a:gd name="csX1184" fmla="*/ 659654 w 1309449"/>
                <a:gd name="csY1184" fmla="*/ 1123855 h 1301734"/>
                <a:gd name="csX1185" fmla="*/ 656225 w 1309449"/>
                <a:gd name="csY1185" fmla="*/ 1114854 h 1301734"/>
                <a:gd name="csX1186" fmla="*/ 660511 w 1309449"/>
                <a:gd name="csY1186" fmla="*/ 1109282 h 1301734"/>
                <a:gd name="csX1187" fmla="*/ 655796 w 1309449"/>
                <a:gd name="csY1187" fmla="*/ 1088708 h 1301734"/>
                <a:gd name="csX1188" fmla="*/ 658797 w 1309449"/>
                <a:gd name="csY1188" fmla="*/ 1089993 h 1301734"/>
                <a:gd name="csX1189" fmla="*/ 654510 w 1309449"/>
                <a:gd name="csY1189" fmla="*/ 1099423 h 1301734"/>
                <a:gd name="csX1190" fmla="*/ 647653 w 1309449"/>
                <a:gd name="csY1190" fmla="*/ 1097709 h 1301734"/>
                <a:gd name="csX1191" fmla="*/ 641223 w 1309449"/>
                <a:gd name="csY1191" fmla="*/ 1101995 h 1301734"/>
                <a:gd name="csX1192" fmla="*/ 636937 w 1309449"/>
                <a:gd name="csY1192" fmla="*/ 1097709 h 1301734"/>
                <a:gd name="csX1193" fmla="*/ 641652 w 1309449"/>
                <a:gd name="csY1193" fmla="*/ 1089136 h 1301734"/>
                <a:gd name="csX1194" fmla="*/ 645509 w 1309449"/>
                <a:gd name="csY1194" fmla="*/ 1088708 h 1301734"/>
                <a:gd name="csX1195" fmla="*/ 646366 w 1309449"/>
                <a:gd name="csY1195" fmla="*/ 1096851 h 1301734"/>
                <a:gd name="csX1196" fmla="*/ 651510 w 1309449"/>
                <a:gd name="csY1196" fmla="*/ 1094280 h 1301734"/>
                <a:gd name="csX1197" fmla="*/ 652367 w 1309449"/>
                <a:gd name="csY1197" fmla="*/ 1098566 h 1301734"/>
                <a:gd name="csX1198" fmla="*/ 655796 w 1309449"/>
                <a:gd name="csY1198" fmla="*/ 1088708 h 1301734"/>
                <a:gd name="csX1199" fmla="*/ 637794 w 1309449"/>
                <a:gd name="csY1199" fmla="*/ 1103710 h 1301734"/>
                <a:gd name="csX1200" fmla="*/ 643366 w 1309449"/>
                <a:gd name="csY1200" fmla="*/ 1109282 h 1301734"/>
                <a:gd name="csX1201" fmla="*/ 642509 w 1309449"/>
                <a:gd name="csY1201" fmla="*/ 1114854 h 1301734"/>
                <a:gd name="csX1202" fmla="*/ 637794 w 1309449"/>
                <a:gd name="csY1202" fmla="*/ 1114854 h 1301734"/>
                <a:gd name="csX1203" fmla="*/ 631365 w 1309449"/>
                <a:gd name="csY1203" fmla="*/ 1107567 h 1301734"/>
                <a:gd name="csX1204" fmla="*/ 637794 w 1309449"/>
                <a:gd name="csY1204" fmla="*/ 1103710 h 1301734"/>
                <a:gd name="csX1205" fmla="*/ 624507 w 1309449"/>
                <a:gd name="csY1205" fmla="*/ 1102424 h 1301734"/>
                <a:gd name="csX1206" fmla="*/ 628793 w 1309449"/>
                <a:gd name="csY1206" fmla="*/ 1102852 h 1301734"/>
                <a:gd name="csX1207" fmla="*/ 631365 w 1309449"/>
                <a:gd name="csY1207" fmla="*/ 1107138 h 1301734"/>
                <a:gd name="csX1208" fmla="*/ 620649 w 1309449"/>
                <a:gd name="csY1208" fmla="*/ 1105853 h 1301734"/>
                <a:gd name="csX1209" fmla="*/ 624507 w 1309449"/>
                <a:gd name="csY1209" fmla="*/ 1102424 h 1301734"/>
                <a:gd name="csX1210" fmla="*/ 601361 w 1309449"/>
                <a:gd name="csY1210" fmla="*/ 1190292 h 1301734"/>
                <a:gd name="csX1211" fmla="*/ 606076 w 1309449"/>
                <a:gd name="csY1211" fmla="*/ 1195007 h 1301734"/>
                <a:gd name="csX1212" fmla="*/ 609076 w 1309449"/>
                <a:gd name="csY1212" fmla="*/ 1193292 h 1301734"/>
                <a:gd name="csX1213" fmla="*/ 615934 w 1309449"/>
                <a:gd name="csY1213" fmla="*/ 1202293 h 1301734"/>
                <a:gd name="csX1214" fmla="*/ 621506 w 1309449"/>
                <a:gd name="csY1214" fmla="*/ 1197150 h 1301734"/>
                <a:gd name="csX1215" fmla="*/ 621506 w 1309449"/>
                <a:gd name="csY1215" fmla="*/ 1208294 h 1301734"/>
                <a:gd name="csX1216" fmla="*/ 608219 w 1309449"/>
                <a:gd name="csY1216" fmla="*/ 1199293 h 1301734"/>
                <a:gd name="csX1217" fmla="*/ 602647 w 1309449"/>
                <a:gd name="csY1217" fmla="*/ 1203150 h 1301734"/>
                <a:gd name="csX1218" fmla="*/ 593646 w 1309449"/>
                <a:gd name="csY1218" fmla="*/ 1200579 h 1301734"/>
                <a:gd name="csX1219" fmla="*/ 593217 w 1309449"/>
                <a:gd name="csY1219" fmla="*/ 1193292 h 1301734"/>
                <a:gd name="csX1220" fmla="*/ 601361 w 1309449"/>
                <a:gd name="csY1220" fmla="*/ 1190292 h 1301734"/>
                <a:gd name="csX1221" fmla="*/ 606933 w 1309449"/>
                <a:gd name="csY1221" fmla="*/ 1057847 h 1301734"/>
                <a:gd name="csX1222" fmla="*/ 615934 w 1309449"/>
                <a:gd name="csY1222" fmla="*/ 1060847 h 1301734"/>
                <a:gd name="csX1223" fmla="*/ 614648 w 1309449"/>
                <a:gd name="csY1223" fmla="*/ 1068991 h 1301734"/>
                <a:gd name="csX1224" fmla="*/ 603075 w 1309449"/>
                <a:gd name="csY1224" fmla="*/ 1069420 h 1301734"/>
                <a:gd name="csX1225" fmla="*/ 601361 w 1309449"/>
                <a:gd name="csY1225" fmla="*/ 1065133 h 1301734"/>
                <a:gd name="csX1226" fmla="*/ 607362 w 1309449"/>
                <a:gd name="csY1226" fmla="*/ 1063419 h 1301734"/>
                <a:gd name="csX1227" fmla="*/ 603504 w 1309449"/>
                <a:gd name="csY1227" fmla="*/ 1058704 h 1301734"/>
                <a:gd name="csX1228" fmla="*/ 606933 w 1309449"/>
                <a:gd name="csY1228" fmla="*/ 1057847 h 1301734"/>
                <a:gd name="csX1229" fmla="*/ 597932 w 1309449"/>
                <a:gd name="csY1229" fmla="*/ 1023985 h 1301734"/>
                <a:gd name="csX1230" fmla="*/ 605219 w 1309449"/>
                <a:gd name="csY1230" fmla="*/ 1026557 h 1301734"/>
                <a:gd name="csX1231" fmla="*/ 601790 w 1309449"/>
                <a:gd name="csY1231" fmla="*/ 1032129 h 1301734"/>
                <a:gd name="csX1232" fmla="*/ 612076 w 1309449"/>
                <a:gd name="csY1232" fmla="*/ 1030843 h 1301734"/>
                <a:gd name="csX1233" fmla="*/ 612934 w 1309449"/>
                <a:gd name="csY1233" fmla="*/ 1034272 h 1301734"/>
                <a:gd name="csX1234" fmla="*/ 601790 w 1309449"/>
                <a:gd name="csY1234" fmla="*/ 1033844 h 1301734"/>
                <a:gd name="csX1235" fmla="*/ 594503 w 1309449"/>
                <a:gd name="csY1235" fmla="*/ 1029557 h 1301734"/>
                <a:gd name="csX1236" fmla="*/ 597932 w 1309449"/>
                <a:gd name="csY1236" fmla="*/ 1023985 h 1301734"/>
                <a:gd name="csX1237" fmla="*/ 592360 w 1309449"/>
                <a:gd name="csY1237" fmla="*/ 1179576 h 1301734"/>
                <a:gd name="csX1238" fmla="*/ 597075 w 1309449"/>
                <a:gd name="csY1238" fmla="*/ 1180433 h 1301734"/>
                <a:gd name="csX1239" fmla="*/ 599218 w 1309449"/>
                <a:gd name="csY1239" fmla="*/ 1187292 h 1301734"/>
                <a:gd name="csX1240" fmla="*/ 590645 w 1309449"/>
                <a:gd name="csY1240" fmla="*/ 1184291 h 1301734"/>
                <a:gd name="csX1241" fmla="*/ 592360 w 1309449"/>
                <a:gd name="csY1241" fmla="*/ 1179576 h 1301734"/>
                <a:gd name="csX1242" fmla="*/ 561499 w 1309449"/>
                <a:gd name="csY1242" fmla="*/ 1216866 h 1301734"/>
                <a:gd name="csX1243" fmla="*/ 563642 w 1309449"/>
                <a:gd name="csY1243" fmla="*/ 1219867 h 1301734"/>
                <a:gd name="csX1244" fmla="*/ 565785 w 1309449"/>
                <a:gd name="csY1244" fmla="*/ 1226296 h 1301734"/>
                <a:gd name="csX1245" fmla="*/ 556784 w 1309449"/>
                <a:gd name="csY1245" fmla="*/ 1223725 h 1301734"/>
                <a:gd name="csX1246" fmla="*/ 555927 w 1309449"/>
                <a:gd name="csY1246" fmla="*/ 1219867 h 1301734"/>
                <a:gd name="csX1247" fmla="*/ 561499 w 1309449"/>
                <a:gd name="csY1247" fmla="*/ 1216866 h 1301734"/>
                <a:gd name="csX1248" fmla="*/ 553784 w 1309449"/>
                <a:gd name="csY1248" fmla="*/ 1081849 h 1301734"/>
                <a:gd name="csX1249" fmla="*/ 564071 w 1309449"/>
                <a:gd name="csY1249" fmla="*/ 1088279 h 1301734"/>
                <a:gd name="csX1250" fmla="*/ 562785 w 1309449"/>
                <a:gd name="csY1250" fmla="*/ 1093851 h 1301734"/>
                <a:gd name="csX1251" fmla="*/ 556355 w 1309449"/>
                <a:gd name="csY1251" fmla="*/ 1092994 h 1301734"/>
                <a:gd name="csX1252" fmla="*/ 559356 w 1309449"/>
                <a:gd name="csY1252" fmla="*/ 1099852 h 1301734"/>
                <a:gd name="csX1253" fmla="*/ 543068 w 1309449"/>
                <a:gd name="csY1253" fmla="*/ 1089993 h 1301734"/>
                <a:gd name="csX1254" fmla="*/ 553784 w 1309449"/>
                <a:gd name="csY1254" fmla="*/ 1081849 h 1301734"/>
                <a:gd name="csX1255" fmla="*/ 513493 w 1309449"/>
                <a:gd name="csY1255" fmla="*/ 1189863 h 1301734"/>
                <a:gd name="csX1256" fmla="*/ 537924 w 1309449"/>
                <a:gd name="csY1256" fmla="*/ 1203150 h 1301734"/>
                <a:gd name="csX1257" fmla="*/ 536210 w 1309449"/>
                <a:gd name="csY1257" fmla="*/ 1207865 h 1301734"/>
                <a:gd name="csX1258" fmla="*/ 529781 w 1309449"/>
                <a:gd name="csY1258" fmla="*/ 1209151 h 1301734"/>
                <a:gd name="csX1259" fmla="*/ 537924 w 1309449"/>
                <a:gd name="csY1259" fmla="*/ 1217295 h 1301734"/>
                <a:gd name="csX1260" fmla="*/ 545640 w 1309449"/>
                <a:gd name="csY1260" fmla="*/ 1203150 h 1301734"/>
                <a:gd name="csX1261" fmla="*/ 557213 w 1309449"/>
                <a:gd name="csY1261" fmla="*/ 1202722 h 1301734"/>
                <a:gd name="csX1262" fmla="*/ 552498 w 1309449"/>
                <a:gd name="csY1262" fmla="*/ 1207437 h 1301734"/>
                <a:gd name="csX1263" fmla="*/ 555069 w 1309449"/>
                <a:gd name="csY1263" fmla="*/ 1210437 h 1301734"/>
                <a:gd name="csX1264" fmla="*/ 548212 w 1309449"/>
                <a:gd name="csY1264" fmla="*/ 1214295 h 1301734"/>
                <a:gd name="csX1265" fmla="*/ 549497 w 1309449"/>
                <a:gd name="csY1265" fmla="*/ 1222439 h 1301734"/>
                <a:gd name="csX1266" fmla="*/ 535353 w 1309449"/>
                <a:gd name="csY1266" fmla="*/ 1221582 h 1301734"/>
                <a:gd name="csX1267" fmla="*/ 528066 w 1309449"/>
                <a:gd name="csY1267" fmla="*/ 1215152 h 1301734"/>
                <a:gd name="csX1268" fmla="*/ 522494 w 1309449"/>
                <a:gd name="csY1268" fmla="*/ 1222867 h 1301734"/>
                <a:gd name="csX1269" fmla="*/ 513064 w 1309449"/>
                <a:gd name="csY1269" fmla="*/ 1222867 h 1301734"/>
                <a:gd name="csX1270" fmla="*/ 511778 w 1309449"/>
                <a:gd name="csY1270" fmla="*/ 1231011 h 1301734"/>
                <a:gd name="csX1271" fmla="*/ 504063 w 1309449"/>
                <a:gd name="csY1271" fmla="*/ 1229725 h 1301734"/>
                <a:gd name="csX1272" fmla="*/ 501920 w 1309449"/>
                <a:gd name="csY1272" fmla="*/ 1224582 h 1301734"/>
                <a:gd name="csX1273" fmla="*/ 510921 w 1309449"/>
                <a:gd name="csY1273" fmla="*/ 1222867 h 1301734"/>
                <a:gd name="csX1274" fmla="*/ 511350 w 1309449"/>
                <a:gd name="csY1274" fmla="*/ 1218581 h 1301734"/>
                <a:gd name="csX1275" fmla="*/ 504920 w 1309449"/>
                <a:gd name="csY1275" fmla="*/ 1213866 h 1301734"/>
                <a:gd name="csX1276" fmla="*/ 507063 w 1309449"/>
                <a:gd name="csY1276" fmla="*/ 1207437 h 1301734"/>
                <a:gd name="csX1277" fmla="*/ 499777 w 1309449"/>
                <a:gd name="csY1277" fmla="*/ 1211723 h 1301734"/>
                <a:gd name="csX1278" fmla="*/ 495919 w 1309449"/>
                <a:gd name="csY1278" fmla="*/ 1205722 h 1301734"/>
                <a:gd name="csX1279" fmla="*/ 504920 w 1309449"/>
                <a:gd name="csY1279" fmla="*/ 1202293 h 1301734"/>
                <a:gd name="csX1280" fmla="*/ 499348 w 1309449"/>
                <a:gd name="csY1280" fmla="*/ 1193721 h 1301734"/>
                <a:gd name="csX1281" fmla="*/ 513493 w 1309449"/>
                <a:gd name="csY1281" fmla="*/ 1189863 h 1301734"/>
                <a:gd name="csX1282" fmla="*/ 505349 w 1309449"/>
                <a:gd name="csY1282" fmla="*/ 1005983 h 1301734"/>
                <a:gd name="csX1283" fmla="*/ 509206 w 1309449"/>
                <a:gd name="csY1283" fmla="*/ 1017127 h 1301734"/>
                <a:gd name="csX1284" fmla="*/ 512636 w 1309449"/>
                <a:gd name="csY1284" fmla="*/ 1014127 h 1301734"/>
                <a:gd name="csX1285" fmla="*/ 516493 w 1309449"/>
                <a:gd name="csY1285" fmla="*/ 1022699 h 1301734"/>
                <a:gd name="csX1286" fmla="*/ 529352 w 1309449"/>
                <a:gd name="csY1286" fmla="*/ 1029986 h 1301734"/>
                <a:gd name="csX1287" fmla="*/ 521208 w 1309449"/>
                <a:gd name="csY1287" fmla="*/ 1038130 h 1301734"/>
                <a:gd name="csX1288" fmla="*/ 507063 w 1309449"/>
                <a:gd name="csY1288" fmla="*/ 1035558 h 1301734"/>
                <a:gd name="csX1289" fmla="*/ 514350 w 1309449"/>
                <a:gd name="csY1289" fmla="*/ 1046702 h 1301734"/>
                <a:gd name="csX1290" fmla="*/ 509635 w 1309449"/>
                <a:gd name="csY1290" fmla="*/ 1051417 h 1301734"/>
                <a:gd name="csX1291" fmla="*/ 505349 w 1309449"/>
                <a:gd name="csY1291" fmla="*/ 1044988 h 1301734"/>
                <a:gd name="csX1292" fmla="*/ 494633 w 1309449"/>
                <a:gd name="csY1292" fmla="*/ 1045416 h 1301734"/>
                <a:gd name="csX1293" fmla="*/ 494633 w 1309449"/>
                <a:gd name="csY1293" fmla="*/ 1038558 h 1301734"/>
                <a:gd name="csX1294" fmla="*/ 483918 w 1309449"/>
                <a:gd name="csY1294" fmla="*/ 1038987 h 1301734"/>
                <a:gd name="csX1295" fmla="*/ 482632 w 1309449"/>
                <a:gd name="csY1295" fmla="*/ 1035987 h 1301734"/>
                <a:gd name="csX1296" fmla="*/ 488633 w 1309449"/>
                <a:gd name="csY1296" fmla="*/ 1033415 h 1301734"/>
                <a:gd name="csX1297" fmla="*/ 475345 w 1309449"/>
                <a:gd name="csY1297" fmla="*/ 1028700 h 1301734"/>
                <a:gd name="csX1298" fmla="*/ 476631 w 1309449"/>
                <a:gd name="csY1298" fmla="*/ 1021842 h 1301734"/>
                <a:gd name="csX1299" fmla="*/ 487775 w 1309449"/>
                <a:gd name="csY1299" fmla="*/ 1025700 h 1301734"/>
                <a:gd name="csX1300" fmla="*/ 481346 w 1309449"/>
                <a:gd name="csY1300" fmla="*/ 1020128 h 1301734"/>
                <a:gd name="csX1301" fmla="*/ 488633 w 1309449"/>
                <a:gd name="csY1301" fmla="*/ 1008126 h 1301734"/>
                <a:gd name="csX1302" fmla="*/ 505349 w 1309449"/>
                <a:gd name="csY1302" fmla="*/ 1005983 h 1301734"/>
                <a:gd name="csX1303" fmla="*/ 518208 w 1309449"/>
                <a:gd name="csY1303" fmla="*/ 1162860 h 1301734"/>
                <a:gd name="csX1304" fmla="*/ 519922 w 1309449"/>
                <a:gd name="csY1304" fmla="*/ 1168432 h 1301734"/>
                <a:gd name="csX1305" fmla="*/ 525066 w 1309449"/>
                <a:gd name="csY1305" fmla="*/ 1168003 h 1301734"/>
                <a:gd name="csX1306" fmla="*/ 521208 w 1309449"/>
                <a:gd name="csY1306" fmla="*/ 1172290 h 1301734"/>
                <a:gd name="csX1307" fmla="*/ 512207 w 1309449"/>
                <a:gd name="csY1307" fmla="*/ 1175290 h 1301734"/>
                <a:gd name="csX1308" fmla="*/ 500634 w 1309449"/>
                <a:gd name="csY1308" fmla="*/ 1171432 h 1301734"/>
                <a:gd name="csX1309" fmla="*/ 502777 w 1309449"/>
                <a:gd name="csY1309" fmla="*/ 1166289 h 1301734"/>
                <a:gd name="csX1310" fmla="*/ 518208 w 1309449"/>
                <a:gd name="csY1310" fmla="*/ 1162860 h 1301734"/>
                <a:gd name="csX1311" fmla="*/ 521637 w 1309449"/>
                <a:gd name="csY1311" fmla="*/ 1175290 h 1301734"/>
                <a:gd name="csX1312" fmla="*/ 519922 w 1309449"/>
                <a:gd name="csY1312" fmla="*/ 1181291 h 1301734"/>
                <a:gd name="csX1313" fmla="*/ 511778 w 1309449"/>
                <a:gd name="csY1313" fmla="*/ 1178719 h 1301734"/>
                <a:gd name="csX1314" fmla="*/ 511778 w 1309449"/>
                <a:gd name="csY1314" fmla="*/ 1176576 h 1301734"/>
                <a:gd name="csX1315" fmla="*/ 521637 w 1309449"/>
                <a:gd name="csY1315" fmla="*/ 1175290 h 1301734"/>
                <a:gd name="csX1316" fmla="*/ 475774 w 1309449"/>
                <a:gd name="csY1316" fmla="*/ 987552 h 1301734"/>
                <a:gd name="csX1317" fmla="*/ 480917 w 1309449"/>
                <a:gd name="csY1317" fmla="*/ 988409 h 1301734"/>
                <a:gd name="csX1318" fmla="*/ 483918 w 1309449"/>
                <a:gd name="csY1318" fmla="*/ 995267 h 1301734"/>
                <a:gd name="csX1319" fmla="*/ 495491 w 1309449"/>
                <a:gd name="csY1319" fmla="*/ 995696 h 1301734"/>
                <a:gd name="csX1320" fmla="*/ 501920 w 1309449"/>
                <a:gd name="csY1320" fmla="*/ 1002554 h 1301734"/>
                <a:gd name="csX1321" fmla="*/ 480917 w 1309449"/>
                <a:gd name="csY1321" fmla="*/ 1004268 h 1301734"/>
                <a:gd name="csX1322" fmla="*/ 471916 w 1309449"/>
                <a:gd name="csY1322" fmla="*/ 1018842 h 1301734"/>
                <a:gd name="csX1323" fmla="*/ 463772 w 1309449"/>
                <a:gd name="csY1323" fmla="*/ 1021842 h 1301734"/>
                <a:gd name="csX1324" fmla="*/ 458629 w 1309449"/>
                <a:gd name="csY1324" fmla="*/ 1017556 h 1301734"/>
                <a:gd name="csX1325" fmla="*/ 462486 w 1309449"/>
                <a:gd name="csY1325" fmla="*/ 1010698 h 1301734"/>
                <a:gd name="csX1326" fmla="*/ 450056 w 1309449"/>
                <a:gd name="csY1326" fmla="*/ 1007269 h 1301734"/>
                <a:gd name="csX1327" fmla="*/ 449199 w 1309449"/>
                <a:gd name="csY1327" fmla="*/ 996982 h 1301734"/>
                <a:gd name="csX1328" fmla="*/ 475774 w 1309449"/>
                <a:gd name="csY1328" fmla="*/ 987552 h 1301734"/>
                <a:gd name="csX1329" fmla="*/ 495919 w 1309449"/>
                <a:gd name="csY1329" fmla="*/ 915543 h 1301734"/>
                <a:gd name="csX1330" fmla="*/ 494633 w 1309449"/>
                <a:gd name="csY1330" fmla="*/ 925402 h 1301734"/>
                <a:gd name="csX1331" fmla="*/ 490776 w 1309449"/>
                <a:gd name="csY1331" fmla="*/ 925402 h 1301734"/>
                <a:gd name="csX1332" fmla="*/ 489061 w 1309449"/>
                <a:gd name="csY1332" fmla="*/ 921115 h 1301734"/>
                <a:gd name="csX1333" fmla="*/ 495919 w 1309449"/>
                <a:gd name="csY1333" fmla="*/ 915543 h 1301734"/>
                <a:gd name="csX1334" fmla="*/ 458629 w 1309449"/>
                <a:gd name="csY1334" fmla="*/ 1133284 h 1301734"/>
                <a:gd name="csX1335" fmla="*/ 476203 w 1309449"/>
                <a:gd name="csY1335" fmla="*/ 1138000 h 1301734"/>
                <a:gd name="csX1336" fmla="*/ 478774 w 1309449"/>
                <a:gd name="csY1336" fmla="*/ 1153859 h 1301734"/>
                <a:gd name="csX1337" fmla="*/ 471916 w 1309449"/>
                <a:gd name="csY1337" fmla="*/ 1158145 h 1301734"/>
                <a:gd name="csX1338" fmla="*/ 472773 w 1309449"/>
                <a:gd name="csY1338" fmla="*/ 1152144 h 1301734"/>
                <a:gd name="csX1339" fmla="*/ 464201 w 1309449"/>
                <a:gd name="csY1339" fmla="*/ 1153859 h 1301734"/>
                <a:gd name="csX1340" fmla="*/ 454343 w 1309449"/>
                <a:gd name="csY1340" fmla="*/ 1148286 h 1301734"/>
                <a:gd name="csX1341" fmla="*/ 450485 w 1309449"/>
                <a:gd name="csY1341" fmla="*/ 1138428 h 1301734"/>
                <a:gd name="csX1342" fmla="*/ 458629 w 1309449"/>
                <a:gd name="csY1342" fmla="*/ 1133284 h 1301734"/>
                <a:gd name="csX1343" fmla="*/ 465487 w 1309449"/>
                <a:gd name="csY1343" fmla="*/ 1268730 h 1301734"/>
                <a:gd name="csX1344" fmla="*/ 470202 w 1309449"/>
                <a:gd name="csY1344" fmla="*/ 1273445 h 1301734"/>
                <a:gd name="csX1345" fmla="*/ 463344 w 1309449"/>
                <a:gd name="csY1345" fmla="*/ 1284589 h 1301734"/>
                <a:gd name="csX1346" fmla="*/ 458629 w 1309449"/>
                <a:gd name="csY1346" fmla="*/ 1281160 h 1301734"/>
                <a:gd name="csX1347" fmla="*/ 464201 w 1309449"/>
                <a:gd name="csY1347" fmla="*/ 1278588 h 1301734"/>
                <a:gd name="csX1348" fmla="*/ 465487 w 1309449"/>
                <a:gd name="csY1348" fmla="*/ 1268730 h 1301734"/>
                <a:gd name="csX1349" fmla="*/ 422624 w 1309449"/>
                <a:gd name="csY1349" fmla="*/ 1011555 h 1301734"/>
                <a:gd name="csX1350" fmla="*/ 430768 w 1309449"/>
                <a:gd name="csY1350" fmla="*/ 1016270 h 1301734"/>
                <a:gd name="csX1351" fmla="*/ 428196 w 1309449"/>
                <a:gd name="csY1351" fmla="*/ 1023128 h 1301734"/>
                <a:gd name="csX1352" fmla="*/ 420910 w 1309449"/>
                <a:gd name="csY1352" fmla="*/ 1023556 h 1301734"/>
                <a:gd name="csX1353" fmla="*/ 415338 w 1309449"/>
                <a:gd name="csY1353" fmla="*/ 1017985 h 1301734"/>
                <a:gd name="csX1354" fmla="*/ 416195 w 1309449"/>
                <a:gd name="csY1354" fmla="*/ 1012412 h 1301734"/>
                <a:gd name="csX1355" fmla="*/ 422624 w 1309449"/>
                <a:gd name="csY1355" fmla="*/ 1011555 h 1301734"/>
                <a:gd name="csX1356" fmla="*/ 338614 w 1309449"/>
                <a:gd name="csY1356" fmla="*/ 927545 h 1301734"/>
                <a:gd name="csX1357" fmla="*/ 340328 w 1309449"/>
                <a:gd name="csY1357" fmla="*/ 934831 h 1301734"/>
                <a:gd name="csX1358" fmla="*/ 327041 w 1309449"/>
                <a:gd name="csY1358" fmla="*/ 954976 h 1301734"/>
                <a:gd name="csX1359" fmla="*/ 322326 w 1309449"/>
                <a:gd name="csY1359" fmla="*/ 981980 h 1301734"/>
                <a:gd name="csX1360" fmla="*/ 333470 w 1309449"/>
                <a:gd name="csY1360" fmla="*/ 984123 h 1301734"/>
                <a:gd name="csX1361" fmla="*/ 332184 w 1309449"/>
                <a:gd name="csY1361" fmla="*/ 966550 h 1301734"/>
                <a:gd name="csX1362" fmla="*/ 335185 w 1309449"/>
                <a:gd name="csY1362" fmla="*/ 967407 h 1301734"/>
                <a:gd name="csX1363" fmla="*/ 343329 w 1309449"/>
                <a:gd name="csY1363" fmla="*/ 951548 h 1301734"/>
                <a:gd name="csX1364" fmla="*/ 344186 w 1309449"/>
                <a:gd name="csY1364" fmla="*/ 957548 h 1301734"/>
                <a:gd name="csX1365" fmla="*/ 351901 w 1309449"/>
                <a:gd name="csY1365" fmla="*/ 952405 h 1301734"/>
                <a:gd name="csX1366" fmla="*/ 347615 w 1309449"/>
                <a:gd name="csY1366" fmla="*/ 960120 h 1301734"/>
                <a:gd name="csX1367" fmla="*/ 351044 w 1309449"/>
                <a:gd name="csY1367" fmla="*/ 957977 h 1301734"/>
                <a:gd name="csX1368" fmla="*/ 354473 w 1309449"/>
                <a:gd name="csY1368" fmla="*/ 961835 h 1301734"/>
                <a:gd name="csX1369" fmla="*/ 352758 w 1309449"/>
                <a:gd name="csY1369" fmla="*/ 967407 h 1301734"/>
                <a:gd name="csX1370" fmla="*/ 358759 w 1309449"/>
                <a:gd name="csY1370" fmla="*/ 963978 h 1301734"/>
                <a:gd name="csX1371" fmla="*/ 368189 w 1309449"/>
                <a:gd name="csY1371" fmla="*/ 975122 h 1301734"/>
                <a:gd name="csX1372" fmla="*/ 366903 w 1309449"/>
                <a:gd name="csY1372" fmla="*/ 987123 h 1301734"/>
                <a:gd name="csX1373" fmla="*/ 360474 w 1309449"/>
                <a:gd name="csY1373" fmla="*/ 989266 h 1301734"/>
                <a:gd name="csX1374" fmla="*/ 357902 w 1309449"/>
                <a:gd name="csY1374" fmla="*/ 996124 h 1301734"/>
                <a:gd name="csX1375" fmla="*/ 364331 w 1309449"/>
                <a:gd name="csY1375" fmla="*/ 993124 h 1301734"/>
                <a:gd name="csX1376" fmla="*/ 366474 w 1309449"/>
                <a:gd name="csY1376" fmla="*/ 999554 h 1301734"/>
                <a:gd name="csX1377" fmla="*/ 363045 w 1309449"/>
                <a:gd name="csY1377" fmla="*/ 1003411 h 1301734"/>
                <a:gd name="csX1378" fmla="*/ 375476 w 1309449"/>
                <a:gd name="csY1378" fmla="*/ 1003411 h 1301734"/>
                <a:gd name="csX1379" fmla="*/ 375476 w 1309449"/>
                <a:gd name="csY1379" fmla="*/ 1009412 h 1301734"/>
                <a:gd name="csX1380" fmla="*/ 383191 w 1309449"/>
                <a:gd name="csY1380" fmla="*/ 1011126 h 1301734"/>
                <a:gd name="csX1381" fmla="*/ 384477 w 1309449"/>
                <a:gd name="csY1381" fmla="*/ 1019699 h 1301734"/>
                <a:gd name="csX1382" fmla="*/ 377190 w 1309449"/>
                <a:gd name="csY1382" fmla="*/ 1019699 h 1301734"/>
                <a:gd name="csX1383" fmla="*/ 372904 w 1309449"/>
                <a:gd name="csY1383" fmla="*/ 1012412 h 1301734"/>
                <a:gd name="csX1384" fmla="*/ 366903 w 1309449"/>
                <a:gd name="csY1384" fmla="*/ 1017556 h 1301734"/>
                <a:gd name="csX1385" fmla="*/ 358331 w 1309449"/>
                <a:gd name="csY1385" fmla="*/ 1009412 h 1301734"/>
                <a:gd name="csX1386" fmla="*/ 351901 w 1309449"/>
                <a:gd name="csY1386" fmla="*/ 1012412 h 1301734"/>
                <a:gd name="csX1387" fmla="*/ 332184 w 1309449"/>
                <a:gd name="csY1387" fmla="*/ 999554 h 1301734"/>
                <a:gd name="csX1388" fmla="*/ 329613 w 1309449"/>
                <a:gd name="csY1388" fmla="*/ 1009841 h 1301734"/>
                <a:gd name="csX1389" fmla="*/ 317611 w 1309449"/>
                <a:gd name="csY1389" fmla="*/ 1012412 h 1301734"/>
                <a:gd name="csX1390" fmla="*/ 303895 w 1309449"/>
                <a:gd name="csY1390" fmla="*/ 1011984 h 1301734"/>
                <a:gd name="csX1391" fmla="*/ 289751 w 1309449"/>
                <a:gd name="csY1391" fmla="*/ 1005126 h 1301734"/>
                <a:gd name="csX1392" fmla="*/ 291894 w 1309449"/>
                <a:gd name="csY1392" fmla="*/ 1002125 h 1301734"/>
                <a:gd name="csX1393" fmla="*/ 285464 w 1309449"/>
                <a:gd name="csY1393" fmla="*/ 995696 h 1301734"/>
                <a:gd name="csX1394" fmla="*/ 283321 w 1309449"/>
                <a:gd name="csY1394" fmla="*/ 985838 h 1301734"/>
                <a:gd name="csX1395" fmla="*/ 285036 w 1309449"/>
                <a:gd name="csY1395" fmla="*/ 977694 h 1301734"/>
                <a:gd name="csX1396" fmla="*/ 296180 w 1309449"/>
                <a:gd name="csY1396" fmla="*/ 970407 h 1301734"/>
                <a:gd name="csX1397" fmla="*/ 297037 w 1309449"/>
                <a:gd name="csY1397" fmla="*/ 963549 h 1301734"/>
                <a:gd name="csX1398" fmla="*/ 306467 w 1309449"/>
                <a:gd name="csY1398" fmla="*/ 955405 h 1301734"/>
                <a:gd name="csX1399" fmla="*/ 311182 w 1309449"/>
                <a:gd name="csY1399" fmla="*/ 939118 h 1301734"/>
                <a:gd name="csX1400" fmla="*/ 338614 w 1309449"/>
                <a:gd name="csY1400" fmla="*/ 927545 h 1301734"/>
                <a:gd name="csX1401" fmla="*/ 375047 w 1309449"/>
                <a:gd name="csY1401" fmla="*/ 939546 h 1301734"/>
                <a:gd name="csX1402" fmla="*/ 381476 w 1309449"/>
                <a:gd name="csY1402" fmla="*/ 940832 h 1301734"/>
                <a:gd name="csX1403" fmla="*/ 377190 w 1309449"/>
                <a:gd name="csY1403" fmla="*/ 944690 h 1301734"/>
                <a:gd name="csX1404" fmla="*/ 381048 w 1309449"/>
                <a:gd name="csY1404" fmla="*/ 952405 h 1301734"/>
                <a:gd name="csX1405" fmla="*/ 374618 w 1309449"/>
                <a:gd name="csY1405" fmla="*/ 954976 h 1301734"/>
                <a:gd name="csX1406" fmla="*/ 378905 w 1309449"/>
                <a:gd name="csY1406" fmla="*/ 960549 h 1301734"/>
                <a:gd name="csX1407" fmla="*/ 373761 w 1309449"/>
                <a:gd name="csY1407" fmla="*/ 963120 h 1301734"/>
                <a:gd name="csX1408" fmla="*/ 372475 w 1309449"/>
                <a:gd name="csY1408" fmla="*/ 950262 h 1301734"/>
                <a:gd name="csX1409" fmla="*/ 372904 w 1309449"/>
                <a:gd name="csY1409" fmla="*/ 949404 h 1301734"/>
                <a:gd name="csX1410" fmla="*/ 373333 w 1309449"/>
                <a:gd name="csY1410" fmla="*/ 950262 h 1301734"/>
                <a:gd name="csX1411" fmla="*/ 374618 w 1309449"/>
                <a:gd name="csY1411" fmla="*/ 949833 h 1301734"/>
                <a:gd name="csX1412" fmla="*/ 375047 w 1309449"/>
                <a:gd name="csY1412" fmla="*/ 950690 h 1301734"/>
                <a:gd name="csX1413" fmla="*/ 375904 w 1309449"/>
                <a:gd name="csY1413" fmla="*/ 950262 h 1301734"/>
                <a:gd name="csX1414" fmla="*/ 371189 w 1309449"/>
                <a:gd name="csY1414" fmla="*/ 944261 h 1301734"/>
                <a:gd name="csX1415" fmla="*/ 375047 w 1309449"/>
                <a:gd name="csY1415" fmla="*/ 939546 h 1301734"/>
                <a:gd name="csX1416" fmla="*/ 363045 w 1309449"/>
                <a:gd name="csY1416" fmla="*/ 1149144 h 1301734"/>
                <a:gd name="csX1417" fmla="*/ 359616 w 1309449"/>
                <a:gd name="csY1417" fmla="*/ 1150858 h 1301734"/>
                <a:gd name="csX1418" fmla="*/ 353187 w 1309449"/>
                <a:gd name="csY1418" fmla="*/ 1150001 h 1301734"/>
                <a:gd name="csX1419" fmla="*/ 355330 w 1309449"/>
                <a:gd name="csY1419" fmla="*/ 1145286 h 1301734"/>
                <a:gd name="csX1420" fmla="*/ 366903 w 1309449"/>
                <a:gd name="csY1420" fmla="*/ 1144000 h 1301734"/>
                <a:gd name="csX1421" fmla="*/ 368189 w 1309449"/>
                <a:gd name="csY1421" fmla="*/ 1146572 h 1301734"/>
                <a:gd name="csX1422" fmla="*/ 363045 w 1309449"/>
                <a:gd name="csY1422" fmla="*/ 1149144 h 1301734"/>
                <a:gd name="csX1423" fmla="*/ 364331 w 1309449"/>
                <a:gd name="csY1423" fmla="*/ 1150001 h 1301734"/>
                <a:gd name="csX1424" fmla="*/ 364331 w 1309449"/>
                <a:gd name="csY1424" fmla="*/ 1151287 h 1301734"/>
                <a:gd name="csX1425" fmla="*/ 362188 w 1309449"/>
                <a:gd name="csY1425" fmla="*/ 1150429 h 1301734"/>
                <a:gd name="csX1426" fmla="*/ 363045 w 1309449"/>
                <a:gd name="csY1426" fmla="*/ 1149144 h 1301734"/>
                <a:gd name="csX1427" fmla="*/ 228029 w 1309449"/>
                <a:gd name="csY1427" fmla="*/ 904399 h 1301734"/>
                <a:gd name="csX1428" fmla="*/ 232743 w 1309449"/>
                <a:gd name="csY1428" fmla="*/ 909114 h 1301734"/>
                <a:gd name="csX1429" fmla="*/ 240459 w 1309449"/>
                <a:gd name="csY1429" fmla="*/ 908685 h 1301734"/>
                <a:gd name="csX1430" fmla="*/ 241316 w 1309449"/>
                <a:gd name="csY1430" fmla="*/ 912543 h 1301734"/>
                <a:gd name="csX1431" fmla="*/ 245174 w 1309449"/>
                <a:gd name="csY1431" fmla="*/ 909542 h 1301734"/>
                <a:gd name="csX1432" fmla="*/ 246888 w 1309449"/>
                <a:gd name="csY1432" fmla="*/ 915114 h 1301734"/>
                <a:gd name="csX1433" fmla="*/ 250317 w 1309449"/>
                <a:gd name="csY1433" fmla="*/ 913829 h 1301734"/>
                <a:gd name="csX1434" fmla="*/ 248603 w 1309449"/>
                <a:gd name="csY1434" fmla="*/ 908257 h 1301734"/>
                <a:gd name="csX1435" fmla="*/ 253746 w 1309449"/>
                <a:gd name="csY1435" fmla="*/ 910828 h 1301734"/>
                <a:gd name="csX1436" fmla="*/ 250746 w 1309449"/>
                <a:gd name="csY1436" fmla="*/ 918115 h 1301734"/>
                <a:gd name="csX1437" fmla="*/ 256318 w 1309449"/>
                <a:gd name="csY1437" fmla="*/ 918972 h 1301734"/>
                <a:gd name="csX1438" fmla="*/ 258461 w 1309449"/>
                <a:gd name="csY1438" fmla="*/ 926259 h 1301734"/>
                <a:gd name="csX1439" fmla="*/ 252889 w 1309449"/>
                <a:gd name="csY1439" fmla="*/ 923687 h 1301734"/>
                <a:gd name="csX1440" fmla="*/ 255889 w 1309449"/>
                <a:gd name="csY1440" fmla="*/ 943404 h 1301734"/>
                <a:gd name="csX1441" fmla="*/ 250317 w 1309449"/>
                <a:gd name="csY1441" fmla="*/ 948976 h 1301734"/>
                <a:gd name="csX1442" fmla="*/ 254175 w 1309449"/>
                <a:gd name="csY1442" fmla="*/ 958406 h 1301734"/>
                <a:gd name="csX1443" fmla="*/ 249031 w 1309449"/>
                <a:gd name="csY1443" fmla="*/ 957977 h 1301734"/>
                <a:gd name="csX1444" fmla="*/ 241316 w 1309449"/>
                <a:gd name="csY1444" fmla="*/ 966121 h 1301734"/>
                <a:gd name="csX1445" fmla="*/ 235315 w 1309449"/>
                <a:gd name="csY1445" fmla="*/ 965264 h 1301734"/>
                <a:gd name="csX1446" fmla="*/ 232315 w 1309449"/>
                <a:gd name="csY1446" fmla="*/ 978122 h 1301734"/>
                <a:gd name="csX1447" fmla="*/ 246031 w 1309449"/>
                <a:gd name="csY1447" fmla="*/ 1000840 h 1301734"/>
                <a:gd name="csX1448" fmla="*/ 241316 w 1309449"/>
                <a:gd name="csY1448" fmla="*/ 1007269 h 1301734"/>
                <a:gd name="csX1449" fmla="*/ 243030 w 1309449"/>
                <a:gd name="csY1449" fmla="*/ 1011126 h 1301734"/>
                <a:gd name="csX1450" fmla="*/ 253746 w 1309449"/>
                <a:gd name="csY1450" fmla="*/ 1017556 h 1301734"/>
                <a:gd name="csX1451" fmla="*/ 259747 w 1309449"/>
                <a:gd name="csY1451" fmla="*/ 1015412 h 1301734"/>
                <a:gd name="csX1452" fmla="*/ 270034 w 1309449"/>
                <a:gd name="csY1452" fmla="*/ 1019699 h 1301734"/>
                <a:gd name="csX1453" fmla="*/ 267033 w 1309449"/>
                <a:gd name="csY1453" fmla="*/ 1031272 h 1301734"/>
                <a:gd name="csX1454" fmla="*/ 270034 w 1309449"/>
                <a:gd name="csY1454" fmla="*/ 1038987 h 1301734"/>
                <a:gd name="csX1455" fmla="*/ 284607 w 1309449"/>
                <a:gd name="csY1455" fmla="*/ 1041130 h 1301734"/>
                <a:gd name="csX1456" fmla="*/ 287179 w 1309449"/>
                <a:gd name="csY1456" fmla="*/ 1038558 h 1301734"/>
                <a:gd name="csX1457" fmla="*/ 281607 w 1309449"/>
                <a:gd name="csY1457" fmla="*/ 1033844 h 1301734"/>
                <a:gd name="csX1458" fmla="*/ 290608 w 1309449"/>
                <a:gd name="csY1458" fmla="*/ 1031700 h 1301734"/>
                <a:gd name="csX1459" fmla="*/ 297037 w 1309449"/>
                <a:gd name="csY1459" fmla="*/ 1027843 h 1301734"/>
                <a:gd name="csX1460" fmla="*/ 296180 w 1309449"/>
                <a:gd name="csY1460" fmla="*/ 1022271 h 1301734"/>
                <a:gd name="csX1461" fmla="*/ 313754 w 1309449"/>
                <a:gd name="csY1461" fmla="*/ 1014984 h 1301734"/>
                <a:gd name="csX1462" fmla="*/ 329184 w 1309449"/>
                <a:gd name="csY1462" fmla="*/ 1017556 h 1301734"/>
                <a:gd name="csX1463" fmla="*/ 338185 w 1309449"/>
                <a:gd name="csY1463" fmla="*/ 1013269 h 1301734"/>
                <a:gd name="csX1464" fmla="*/ 347186 w 1309449"/>
                <a:gd name="csY1464" fmla="*/ 1025700 h 1301734"/>
                <a:gd name="csX1465" fmla="*/ 355330 w 1309449"/>
                <a:gd name="csY1465" fmla="*/ 1020128 h 1301734"/>
                <a:gd name="csX1466" fmla="*/ 367332 w 1309449"/>
                <a:gd name="csY1466" fmla="*/ 1029129 h 1301734"/>
                <a:gd name="csX1467" fmla="*/ 363903 w 1309449"/>
                <a:gd name="csY1467" fmla="*/ 1041988 h 1301734"/>
                <a:gd name="csX1468" fmla="*/ 367332 w 1309449"/>
                <a:gd name="csY1468" fmla="*/ 1047131 h 1301734"/>
                <a:gd name="csX1469" fmla="*/ 357045 w 1309449"/>
                <a:gd name="csY1469" fmla="*/ 1046702 h 1301734"/>
                <a:gd name="csX1470" fmla="*/ 356188 w 1309449"/>
                <a:gd name="csY1470" fmla="*/ 1051846 h 1301734"/>
                <a:gd name="csX1471" fmla="*/ 361331 w 1309449"/>
                <a:gd name="csY1471" fmla="*/ 1055703 h 1301734"/>
                <a:gd name="csX1472" fmla="*/ 354901 w 1309449"/>
                <a:gd name="csY1472" fmla="*/ 1065133 h 1301734"/>
                <a:gd name="csX1473" fmla="*/ 362188 w 1309449"/>
                <a:gd name="csY1473" fmla="*/ 1095137 h 1301734"/>
                <a:gd name="csX1474" fmla="*/ 360045 w 1309449"/>
                <a:gd name="csY1474" fmla="*/ 1101138 h 1301734"/>
                <a:gd name="csX1475" fmla="*/ 354473 w 1309449"/>
                <a:gd name="csY1475" fmla="*/ 1102852 h 1301734"/>
                <a:gd name="csX1476" fmla="*/ 356616 w 1309449"/>
                <a:gd name="csY1476" fmla="*/ 1106710 h 1301734"/>
                <a:gd name="csX1477" fmla="*/ 348901 w 1309449"/>
                <a:gd name="csY1477" fmla="*/ 1107996 h 1301734"/>
                <a:gd name="csX1478" fmla="*/ 344186 w 1309449"/>
                <a:gd name="csY1478" fmla="*/ 1113996 h 1301734"/>
                <a:gd name="csX1479" fmla="*/ 342471 w 1309449"/>
                <a:gd name="csY1479" fmla="*/ 1120855 h 1301734"/>
                <a:gd name="csX1480" fmla="*/ 352330 w 1309449"/>
                <a:gd name="csY1480" fmla="*/ 1131570 h 1301734"/>
                <a:gd name="csX1481" fmla="*/ 359188 w 1309449"/>
                <a:gd name="csY1481" fmla="*/ 1130713 h 1301734"/>
                <a:gd name="csX1482" fmla="*/ 363903 w 1309449"/>
                <a:gd name="csY1482" fmla="*/ 1135857 h 1301734"/>
                <a:gd name="csX1483" fmla="*/ 358331 w 1309449"/>
                <a:gd name="csY1483" fmla="*/ 1133284 h 1301734"/>
                <a:gd name="csX1484" fmla="*/ 354473 w 1309449"/>
                <a:gd name="csY1484" fmla="*/ 1139285 h 1301734"/>
                <a:gd name="csX1485" fmla="*/ 353187 w 1309449"/>
                <a:gd name="csY1485" fmla="*/ 1135857 h 1301734"/>
                <a:gd name="csX1486" fmla="*/ 349329 w 1309449"/>
                <a:gd name="csY1486" fmla="*/ 1143143 h 1301734"/>
                <a:gd name="csX1487" fmla="*/ 343329 w 1309449"/>
                <a:gd name="csY1487" fmla="*/ 1142286 h 1301734"/>
                <a:gd name="csX1488" fmla="*/ 344186 w 1309449"/>
                <a:gd name="csY1488" fmla="*/ 1138000 h 1301734"/>
                <a:gd name="csX1489" fmla="*/ 336899 w 1309449"/>
                <a:gd name="csY1489" fmla="*/ 1138000 h 1301734"/>
                <a:gd name="csX1490" fmla="*/ 334756 w 1309449"/>
                <a:gd name="csY1490" fmla="*/ 1144429 h 1301734"/>
                <a:gd name="csX1491" fmla="*/ 330899 w 1309449"/>
                <a:gd name="csY1491" fmla="*/ 1143143 h 1301734"/>
                <a:gd name="csX1492" fmla="*/ 336042 w 1309449"/>
                <a:gd name="csY1492" fmla="*/ 1126855 h 1301734"/>
                <a:gd name="csX1493" fmla="*/ 328327 w 1309449"/>
                <a:gd name="csY1493" fmla="*/ 1121712 h 1301734"/>
                <a:gd name="csX1494" fmla="*/ 321040 w 1309449"/>
                <a:gd name="csY1494" fmla="*/ 1124712 h 1301734"/>
                <a:gd name="csX1495" fmla="*/ 324041 w 1309449"/>
                <a:gd name="csY1495" fmla="*/ 1128998 h 1301734"/>
                <a:gd name="csX1496" fmla="*/ 321040 w 1309449"/>
                <a:gd name="csY1496" fmla="*/ 1134142 h 1301734"/>
                <a:gd name="csX1497" fmla="*/ 315897 w 1309449"/>
                <a:gd name="csY1497" fmla="*/ 1128998 h 1301734"/>
                <a:gd name="csX1498" fmla="*/ 309039 w 1309449"/>
                <a:gd name="csY1498" fmla="*/ 1131570 h 1301734"/>
                <a:gd name="csX1499" fmla="*/ 306038 w 1309449"/>
                <a:gd name="csY1499" fmla="*/ 1124712 h 1301734"/>
                <a:gd name="csX1500" fmla="*/ 302181 w 1309449"/>
                <a:gd name="csY1500" fmla="*/ 1127284 h 1301734"/>
                <a:gd name="csX1501" fmla="*/ 305610 w 1309449"/>
                <a:gd name="csY1501" fmla="*/ 1134142 h 1301734"/>
                <a:gd name="csX1502" fmla="*/ 302181 w 1309449"/>
                <a:gd name="csY1502" fmla="*/ 1136714 h 1301734"/>
                <a:gd name="csX1503" fmla="*/ 290179 w 1309449"/>
                <a:gd name="csY1503" fmla="*/ 1133284 h 1301734"/>
                <a:gd name="csX1504" fmla="*/ 280321 w 1309449"/>
                <a:gd name="csY1504" fmla="*/ 1136285 h 1301734"/>
                <a:gd name="csX1505" fmla="*/ 276892 w 1309449"/>
                <a:gd name="csY1505" fmla="*/ 1128998 h 1301734"/>
                <a:gd name="csX1506" fmla="*/ 280321 w 1309449"/>
                <a:gd name="csY1506" fmla="*/ 1123426 h 1301734"/>
                <a:gd name="csX1507" fmla="*/ 274749 w 1309449"/>
                <a:gd name="csY1507" fmla="*/ 1121712 h 1301734"/>
                <a:gd name="csX1508" fmla="*/ 278178 w 1309449"/>
                <a:gd name="csY1508" fmla="*/ 1114854 h 1301734"/>
                <a:gd name="csX1509" fmla="*/ 272606 w 1309449"/>
                <a:gd name="csY1509" fmla="*/ 1116568 h 1301734"/>
                <a:gd name="csX1510" fmla="*/ 269605 w 1309449"/>
                <a:gd name="csY1510" fmla="*/ 1099852 h 1301734"/>
                <a:gd name="csX1511" fmla="*/ 272606 w 1309449"/>
                <a:gd name="csY1511" fmla="*/ 1081849 h 1301734"/>
                <a:gd name="csX1512" fmla="*/ 278178 w 1309449"/>
                <a:gd name="csY1512" fmla="*/ 1074134 h 1301734"/>
                <a:gd name="csX1513" fmla="*/ 274749 w 1309449"/>
                <a:gd name="csY1513" fmla="*/ 1069848 h 1301734"/>
                <a:gd name="csX1514" fmla="*/ 256746 w 1309449"/>
                <a:gd name="csY1514" fmla="*/ 1071563 h 1301734"/>
                <a:gd name="csX1515" fmla="*/ 237458 w 1309449"/>
                <a:gd name="csY1515" fmla="*/ 1081421 h 1301734"/>
                <a:gd name="csX1516" fmla="*/ 243888 w 1309449"/>
                <a:gd name="csY1516" fmla="*/ 1112711 h 1301734"/>
                <a:gd name="csX1517" fmla="*/ 239601 w 1309449"/>
                <a:gd name="csY1517" fmla="*/ 1119140 h 1301734"/>
                <a:gd name="csX1518" fmla="*/ 225885 w 1309449"/>
                <a:gd name="csY1518" fmla="*/ 1124283 h 1301734"/>
                <a:gd name="csX1519" fmla="*/ 214313 w 1309449"/>
                <a:gd name="csY1519" fmla="*/ 1119140 h 1301734"/>
                <a:gd name="csX1520" fmla="*/ 200168 w 1309449"/>
                <a:gd name="csY1520" fmla="*/ 1118712 h 1301734"/>
                <a:gd name="csX1521" fmla="*/ 203597 w 1309449"/>
                <a:gd name="csY1521" fmla="*/ 1112711 h 1301734"/>
                <a:gd name="csX1522" fmla="*/ 194596 w 1309449"/>
                <a:gd name="csY1522" fmla="*/ 1109282 h 1301734"/>
                <a:gd name="csX1523" fmla="*/ 198882 w 1309449"/>
                <a:gd name="csY1523" fmla="*/ 1104567 h 1301734"/>
                <a:gd name="csX1524" fmla="*/ 195882 w 1309449"/>
                <a:gd name="csY1524" fmla="*/ 1098994 h 1301734"/>
                <a:gd name="csX1525" fmla="*/ 183023 w 1309449"/>
                <a:gd name="csY1525" fmla="*/ 1098137 h 1301734"/>
                <a:gd name="csX1526" fmla="*/ 181737 w 1309449"/>
                <a:gd name="csY1526" fmla="*/ 1090851 h 1301734"/>
                <a:gd name="csX1527" fmla="*/ 188595 w 1309449"/>
                <a:gd name="csY1527" fmla="*/ 1084422 h 1301734"/>
                <a:gd name="csX1528" fmla="*/ 186452 w 1309449"/>
                <a:gd name="csY1528" fmla="*/ 1079706 h 1301734"/>
                <a:gd name="csX1529" fmla="*/ 195453 w 1309449"/>
                <a:gd name="csY1529" fmla="*/ 1077563 h 1301734"/>
                <a:gd name="csX1530" fmla="*/ 189024 w 1309449"/>
                <a:gd name="csY1530" fmla="*/ 1068991 h 1301734"/>
                <a:gd name="csX1531" fmla="*/ 190310 w 1309449"/>
                <a:gd name="csY1531" fmla="*/ 1060418 h 1301734"/>
                <a:gd name="csX1532" fmla="*/ 180880 w 1309449"/>
                <a:gd name="csY1532" fmla="*/ 1052275 h 1301734"/>
                <a:gd name="csX1533" fmla="*/ 179165 w 1309449"/>
                <a:gd name="csY1533" fmla="*/ 1044131 h 1301734"/>
                <a:gd name="csX1534" fmla="*/ 183023 w 1309449"/>
                <a:gd name="csY1534" fmla="*/ 1040273 h 1301734"/>
                <a:gd name="csX1535" fmla="*/ 180451 w 1309449"/>
                <a:gd name="csY1535" fmla="*/ 1036415 h 1301734"/>
                <a:gd name="csX1536" fmla="*/ 175736 w 1309449"/>
                <a:gd name="csY1536" fmla="*/ 1037701 h 1301734"/>
                <a:gd name="csX1537" fmla="*/ 176165 w 1309449"/>
                <a:gd name="csY1537" fmla="*/ 1031272 h 1301734"/>
                <a:gd name="csX1538" fmla="*/ 164163 w 1309449"/>
                <a:gd name="csY1538" fmla="*/ 1015412 h 1301734"/>
                <a:gd name="csX1539" fmla="*/ 159020 w 1309449"/>
                <a:gd name="csY1539" fmla="*/ 991410 h 1301734"/>
                <a:gd name="csX1540" fmla="*/ 161163 w 1309449"/>
                <a:gd name="csY1540" fmla="*/ 984980 h 1301734"/>
                <a:gd name="csX1541" fmla="*/ 165878 w 1309449"/>
                <a:gd name="csY1541" fmla="*/ 987123 h 1301734"/>
                <a:gd name="csX1542" fmla="*/ 168021 w 1309449"/>
                <a:gd name="csY1542" fmla="*/ 974693 h 1301734"/>
                <a:gd name="csX1543" fmla="*/ 176165 w 1309449"/>
                <a:gd name="csY1543" fmla="*/ 973836 h 1301734"/>
                <a:gd name="csX1544" fmla="*/ 174879 w 1309449"/>
                <a:gd name="csY1544" fmla="*/ 966550 h 1301734"/>
                <a:gd name="csX1545" fmla="*/ 180023 w 1309449"/>
                <a:gd name="csY1545" fmla="*/ 958406 h 1301734"/>
                <a:gd name="csX1546" fmla="*/ 174450 w 1309449"/>
                <a:gd name="csY1546" fmla="*/ 956691 h 1301734"/>
                <a:gd name="csX1547" fmla="*/ 178308 w 1309449"/>
                <a:gd name="csY1547" fmla="*/ 954119 h 1301734"/>
                <a:gd name="csX1548" fmla="*/ 173165 w 1309449"/>
                <a:gd name="csY1548" fmla="*/ 947690 h 1301734"/>
                <a:gd name="csX1549" fmla="*/ 178308 w 1309449"/>
                <a:gd name="csY1549" fmla="*/ 948119 h 1301734"/>
                <a:gd name="csX1550" fmla="*/ 178737 w 1309449"/>
                <a:gd name="csY1550" fmla="*/ 953262 h 1301734"/>
                <a:gd name="csX1551" fmla="*/ 187309 w 1309449"/>
                <a:gd name="csY1551" fmla="*/ 951548 h 1301734"/>
                <a:gd name="csX1552" fmla="*/ 186881 w 1309449"/>
                <a:gd name="csY1552" fmla="*/ 943832 h 1301734"/>
                <a:gd name="csX1553" fmla="*/ 190310 w 1309449"/>
                <a:gd name="csY1553" fmla="*/ 948976 h 1301734"/>
                <a:gd name="csX1554" fmla="*/ 203168 w 1309449"/>
                <a:gd name="csY1554" fmla="*/ 948119 h 1301734"/>
                <a:gd name="csX1555" fmla="*/ 199311 w 1309449"/>
                <a:gd name="csY1555" fmla="*/ 939546 h 1301734"/>
                <a:gd name="csX1556" fmla="*/ 194596 w 1309449"/>
                <a:gd name="csY1556" fmla="*/ 939975 h 1301734"/>
                <a:gd name="csX1557" fmla="*/ 198453 w 1309449"/>
                <a:gd name="csY1557" fmla="*/ 937831 h 1301734"/>
                <a:gd name="csX1558" fmla="*/ 193739 w 1309449"/>
                <a:gd name="csY1558" fmla="*/ 935260 h 1301734"/>
                <a:gd name="csX1559" fmla="*/ 195882 w 1309449"/>
                <a:gd name="csY1559" fmla="*/ 928830 h 1301734"/>
                <a:gd name="csX1560" fmla="*/ 200596 w 1309449"/>
                <a:gd name="csY1560" fmla="*/ 928830 h 1301734"/>
                <a:gd name="csX1561" fmla="*/ 197168 w 1309449"/>
                <a:gd name="csY1561" fmla="*/ 922830 h 1301734"/>
                <a:gd name="csX1562" fmla="*/ 201454 w 1309449"/>
                <a:gd name="csY1562" fmla="*/ 921973 h 1301734"/>
                <a:gd name="csX1563" fmla="*/ 200596 w 1309449"/>
                <a:gd name="csY1563" fmla="*/ 917258 h 1301734"/>
                <a:gd name="csX1564" fmla="*/ 206169 w 1309449"/>
                <a:gd name="csY1564" fmla="*/ 919401 h 1301734"/>
                <a:gd name="csX1565" fmla="*/ 209598 w 1309449"/>
                <a:gd name="csY1565" fmla="*/ 909114 h 1301734"/>
                <a:gd name="csX1566" fmla="*/ 228029 w 1309449"/>
                <a:gd name="csY1566" fmla="*/ 904399 h 1301734"/>
                <a:gd name="csX1567" fmla="*/ 354901 w 1309449"/>
                <a:gd name="csY1567" fmla="*/ 1153002 h 1301734"/>
                <a:gd name="csX1568" fmla="*/ 357045 w 1309449"/>
                <a:gd name="csY1568" fmla="*/ 1163288 h 1301734"/>
                <a:gd name="csX1569" fmla="*/ 351473 w 1309449"/>
                <a:gd name="csY1569" fmla="*/ 1163717 h 1301734"/>
                <a:gd name="csX1570" fmla="*/ 350615 w 1309449"/>
                <a:gd name="csY1570" fmla="*/ 1156430 h 1301734"/>
                <a:gd name="csX1571" fmla="*/ 354901 w 1309449"/>
                <a:gd name="csY1571" fmla="*/ 1153002 h 1301734"/>
                <a:gd name="csX1572" fmla="*/ 342900 w 1309449"/>
                <a:gd name="csY1572" fmla="*/ 923258 h 1301734"/>
                <a:gd name="csX1573" fmla="*/ 345900 w 1309449"/>
                <a:gd name="csY1573" fmla="*/ 927116 h 1301734"/>
                <a:gd name="csX1574" fmla="*/ 348044 w 1309449"/>
                <a:gd name="csY1574" fmla="*/ 923258 h 1301734"/>
                <a:gd name="csX1575" fmla="*/ 351044 w 1309449"/>
                <a:gd name="csY1575" fmla="*/ 924973 h 1301734"/>
                <a:gd name="csX1576" fmla="*/ 343757 w 1309449"/>
                <a:gd name="csY1576" fmla="*/ 930974 h 1301734"/>
                <a:gd name="csX1577" fmla="*/ 342900 w 1309449"/>
                <a:gd name="csY1577" fmla="*/ 923258 h 1301734"/>
                <a:gd name="csX1578" fmla="*/ 285893 w 1309449"/>
                <a:gd name="csY1578" fmla="*/ 868394 h 1301734"/>
                <a:gd name="csX1579" fmla="*/ 300466 w 1309449"/>
                <a:gd name="csY1579" fmla="*/ 877824 h 1301734"/>
                <a:gd name="csX1580" fmla="*/ 298323 w 1309449"/>
                <a:gd name="csY1580" fmla="*/ 882110 h 1301734"/>
                <a:gd name="csX1581" fmla="*/ 302609 w 1309449"/>
                <a:gd name="csY1581" fmla="*/ 883825 h 1301734"/>
                <a:gd name="csX1582" fmla="*/ 304324 w 1309449"/>
                <a:gd name="csY1582" fmla="*/ 878253 h 1301734"/>
                <a:gd name="csX1583" fmla="*/ 310325 w 1309449"/>
                <a:gd name="csY1583" fmla="*/ 883396 h 1301734"/>
                <a:gd name="csX1584" fmla="*/ 300038 w 1309449"/>
                <a:gd name="csY1584" fmla="*/ 888540 h 1301734"/>
                <a:gd name="csX1585" fmla="*/ 289322 w 1309449"/>
                <a:gd name="csY1585" fmla="*/ 884682 h 1301734"/>
                <a:gd name="csX1586" fmla="*/ 283321 w 1309449"/>
                <a:gd name="csY1586" fmla="*/ 879967 h 1301734"/>
                <a:gd name="csX1587" fmla="*/ 285893 w 1309449"/>
                <a:gd name="csY1587" fmla="*/ 868394 h 1301734"/>
                <a:gd name="csX1588" fmla="*/ 267891 w 1309449"/>
                <a:gd name="csY1588" fmla="*/ 1115282 h 1301734"/>
                <a:gd name="csX1589" fmla="*/ 268748 w 1309449"/>
                <a:gd name="csY1589" fmla="*/ 1122569 h 1301734"/>
                <a:gd name="csX1590" fmla="*/ 261033 w 1309449"/>
                <a:gd name="csY1590" fmla="*/ 1119140 h 1301734"/>
                <a:gd name="csX1591" fmla="*/ 263604 w 1309449"/>
                <a:gd name="csY1591" fmla="*/ 1115282 h 1301734"/>
                <a:gd name="csX1592" fmla="*/ 267891 w 1309449"/>
                <a:gd name="csY1592" fmla="*/ 1115282 h 1301734"/>
                <a:gd name="csX1593" fmla="*/ 180451 w 1309449"/>
                <a:gd name="csY1593" fmla="*/ 912114 h 1301734"/>
                <a:gd name="csX1594" fmla="*/ 180880 w 1309449"/>
                <a:gd name="csY1594" fmla="*/ 922401 h 1301734"/>
                <a:gd name="csX1595" fmla="*/ 177879 w 1309449"/>
                <a:gd name="csY1595" fmla="*/ 923258 h 1301734"/>
                <a:gd name="csX1596" fmla="*/ 176165 w 1309449"/>
                <a:gd name="csY1596" fmla="*/ 918115 h 1301734"/>
                <a:gd name="csX1597" fmla="*/ 180451 w 1309449"/>
                <a:gd name="csY1597" fmla="*/ 912114 h 13017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</a:cxnLst>
              <a:rect l="l" t="t" r="r" b="b"/>
              <a:pathLst>
                <a:path w="1309449" h="1301734">
                  <a:moveTo>
                    <a:pt x="524637" y="919401"/>
                  </a:moveTo>
                  <a:lnTo>
                    <a:pt x="524208" y="915543"/>
                  </a:lnTo>
                  <a:lnTo>
                    <a:pt x="526351" y="915543"/>
                  </a:lnTo>
                  <a:lnTo>
                    <a:pt x="525923" y="919401"/>
                  </a:lnTo>
                  <a:lnTo>
                    <a:pt x="530209" y="918972"/>
                  </a:lnTo>
                  <a:lnTo>
                    <a:pt x="528923" y="909542"/>
                  </a:lnTo>
                  <a:lnTo>
                    <a:pt x="525494" y="911685"/>
                  </a:lnTo>
                  <a:lnTo>
                    <a:pt x="522065" y="908685"/>
                  </a:lnTo>
                  <a:lnTo>
                    <a:pt x="519922" y="912543"/>
                  </a:lnTo>
                  <a:lnTo>
                    <a:pt x="514350" y="907399"/>
                  </a:lnTo>
                  <a:lnTo>
                    <a:pt x="511778" y="913400"/>
                  </a:lnTo>
                  <a:lnTo>
                    <a:pt x="512636" y="907399"/>
                  </a:lnTo>
                  <a:lnTo>
                    <a:pt x="507063" y="904399"/>
                  </a:lnTo>
                  <a:lnTo>
                    <a:pt x="505349" y="909114"/>
                  </a:lnTo>
                  <a:lnTo>
                    <a:pt x="495919" y="908685"/>
                  </a:lnTo>
                  <a:lnTo>
                    <a:pt x="492490" y="903541"/>
                  </a:lnTo>
                  <a:lnTo>
                    <a:pt x="489061" y="910828"/>
                  </a:lnTo>
                  <a:lnTo>
                    <a:pt x="484775" y="907399"/>
                  </a:lnTo>
                  <a:lnTo>
                    <a:pt x="482632" y="913829"/>
                  </a:lnTo>
                  <a:lnTo>
                    <a:pt x="480917" y="908685"/>
                  </a:lnTo>
                  <a:lnTo>
                    <a:pt x="471916" y="912543"/>
                  </a:lnTo>
                  <a:lnTo>
                    <a:pt x="477060" y="915543"/>
                  </a:lnTo>
                  <a:lnTo>
                    <a:pt x="474916" y="919829"/>
                  </a:lnTo>
                  <a:lnTo>
                    <a:pt x="478774" y="923258"/>
                  </a:lnTo>
                  <a:lnTo>
                    <a:pt x="472345" y="936546"/>
                  </a:lnTo>
                  <a:lnTo>
                    <a:pt x="478346" y="948976"/>
                  </a:lnTo>
                  <a:lnTo>
                    <a:pt x="475774" y="955405"/>
                  </a:lnTo>
                  <a:lnTo>
                    <a:pt x="464630" y="954976"/>
                  </a:lnTo>
                  <a:lnTo>
                    <a:pt x="465487" y="942975"/>
                  </a:lnTo>
                  <a:lnTo>
                    <a:pt x="461201" y="953691"/>
                  </a:lnTo>
                  <a:lnTo>
                    <a:pt x="455628" y="941689"/>
                  </a:lnTo>
                  <a:lnTo>
                    <a:pt x="452628" y="945547"/>
                  </a:lnTo>
                  <a:lnTo>
                    <a:pt x="456486" y="953691"/>
                  </a:lnTo>
                  <a:lnTo>
                    <a:pt x="450485" y="952405"/>
                  </a:lnTo>
                  <a:lnTo>
                    <a:pt x="448770" y="946833"/>
                  </a:lnTo>
                  <a:lnTo>
                    <a:pt x="447485" y="951976"/>
                  </a:lnTo>
                  <a:lnTo>
                    <a:pt x="439769" y="940403"/>
                  </a:lnTo>
                  <a:lnTo>
                    <a:pt x="436340" y="945118"/>
                  </a:lnTo>
                  <a:lnTo>
                    <a:pt x="431625" y="944690"/>
                  </a:lnTo>
                  <a:lnTo>
                    <a:pt x="434626" y="949833"/>
                  </a:lnTo>
                  <a:lnTo>
                    <a:pt x="428196" y="946833"/>
                  </a:lnTo>
                  <a:lnTo>
                    <a:pt x="427339" y="955405"/>
                  </a:lnTo>
                  <a:lnTo>
                    <a:pt x="420910" y="960120"/>
                  </a:lnTo>
                  <a:lnTo>
                    <a:pt x="412337" y="944261"/>
                  </a:lnTo>
                  <a:lnTo>
                    <a:pt x="403336" y="946404"/>
                  </a:lnTo>
                  <a:lnTo>
                    <a:pt x="396907" y="937831"/>
                  </a:lnTo>
                  <a:lnTo>
                    <a:pt x="404622" y="927116"/>
                  </a:lnTo>
                  <a:lnTo>
                    <a:pt x="409337" y="933545"/>
                  </a:lnTo>
                  <a:lnTo>
                    <a:pt x="411051" y="926687"/>
                  </a:lnTo>
                  <a:lnTo>
                    <a:pt x="396907" y="927545"/>
                  </a:lnTo>
                  <a:lnTo>
                    <a:pt x="395192" y="924544"/>
                  </a:lnTo>
                  <a:lnTo>
                    <a:pt x="393049" y="929688"/>
                  </a:lnTo>
                  <a:lnTo>
                    <a:pt x="390478" y="923687"/>
                  </a:lnTo>
                  <a:lnTo>
                    <a:pt x="384048" y="931831"/>
                  </a:lnTo>
                  <a:lnTo>
                    <a:pt x="386620" y="923258"/>
                  </a:lnTo>
                  <a:lnTo>
                    <a:pt x="378476" y="921973"/>
                  </a:lnTo>
                  <a:lnTo>
                    <a:pt x="372904" y="926687"/>
                  </a:lnTo>
                  <a:lnTo>
                    <a:pt x="371618" y="923258"/>
                  </a:lnTo>
                  <a:lnTo>
                    <a:pt x="355330" y="921115"/>
                  </a:lnTo>
                  <a:lnTo>
                    <a:pt x="337328" y="892826"/>
                  </a:lnTo>
                  <a:lnTo>
                    <a:pt x="353616" y="881682"/>
                  </a:lnTo>
                  <a:lnTo>
                    <a:pt x="356188" y="873109"/>
                  </a:lnTo>
                  <a:lnTo>
                    <a:pt x="349329" y="869680"/>
                  </a:lnTo>
                  <a:lnTo>
                    <a:pt x="344186" y="855107"/>
                  </a:lnTo>
                  <a:lnTo>
                    <a:pt x="353187" y="835390"/>
                  </a:lnTo>
                  <a:lnTo>
                    <a:pt x="349329" y="828532"/>
                  </a:lnTo>
                  <a:lnTo>
                    <a:pt x="343757" y="834104"/>
                  </a:lnTo>
                  <a:lnTo>
                    <a:pt x="341614" y="828532"/>
                  </a:lnTo>
                  <a:lnTo>
                    <a:pt x="346758" y="820817"/>
                  </a:lnTo>
                  <a:lnTo>
                    <a:pt x="344615" y="810530"/>
                  </a:lnTo>
                  <a:lnTo>
                    <a:pt x="352330" y="783098"/>
                  </a:lnTo>
                  <a:lnTo>
                    <a:pt x="362188" y="774525"/>
                  </a:lnTo>
                  <a:lnTo>
                    <a:pt x="357045" y="771954"/>
                  </a:lnTo>
                  <a:lnTo>
                    <a:pt x="358759" y="766381"/>
                  </a:lnTo>
                  <a:lnTo>
                    <a:pt x="358331" y="765096"/>
                  </a:lnTo>
                  <a:lnTo>
                    <a:pt x="353187" y="775811"/>
                  </a:lnTo>
                  <a:lnTo>
                    <a:pt x="342043" y="775811"/>
                  </a:lnTo>
                  <a:lnTo>
                    <a:pt x="344186" y="760809"/>
                  </a:lnTo>
                  <a:lnTo>
                    <a:pt x="339471" y="755666"/>
                  </a:lnTo>
                  <a:lnTo>
                    <a:pt x="337328" y="754380"/>
                  </a:lnTo>
                  <a:lnTo>
                    <a:pt x="337328" y="748379"/>
                  </a:lnTo>
                  <a:lnTo>
                    <a:pt x="334756" y="743664"/>
                  </a:lnTo>
                  <a:lnTo>
                    <a:pt x="336471" y="754809"/>
                  </a:lnTo>
                  <a:lnTo>
                    <a:pt x="343329" y="762095"/>
                  </a:lnTo>
                  <a:lnTo>
                    <a:pt x="339900" y="774097"/>
                  </a:lnTo>
                  <a:lnTo>
                    <a:pt x="347186" y="781383"/>
                  </a:lnTo>
                  <a:lnTo>
                    <a:pt x="340328" y="784384"/>
                  </a:lnTo>
                  <a:lnTo>
                    <a:pt x="341614" y="790385"/>
                  </a:lnTo>
                  <a:lnTo>
                    <a:pt x="333899" y="797671"/>
                  </a:lnTo>
                  <a:lnTo>
                    <a:pt x="338614" y="802386"/>
                  </a:lnTo>
                  <a:lnTo>
                    <a:pt x="334756" y="819531"/>
                  </a:lnTo>
                  <a:lnTo>
                    <a:pt x="329613" y="824675"/>
                  </a:lnTo>
                  <a:lnTo>
                    <a:pt x="318040" y="819531"/>
                  </a:lnTo>
                  <a:lnTo>
                    <a:pt x="327898" y="813102"/>
                  </a:lnTo>
                  <a:lnTo>
                    <a:pt x="322326" y="804101"/>
                  </a:lnTo>
                  <a:lnTo>
                    <a:pt x="325755" y="810959"/>
                  </a:lnTo>
                  <a:lnTo>
                    <a:pt x="322326" y="814388"/>
                  </a:lnTo>
                  <a:lnTo>
                    <a:pt x="316754" y="809244"/>
                  </a:lnTo>
                  <a:lnTo>
                    <a:pt x="302181" y="806672"/>
                  </a:lnTo>
                  <a:lnTo>
                    <a:pt x="297894" y="817388"/>
                  </a:lnTo>
                  <a:lnTo>
                    <a:pt x="291894" y="814816"/>
                  </a:lnTo>
                  <a:lnTo>
                    <a:pt x="296609" y="821246"/>
                  </a:lnTo>
                  <a:lnTo>
                    <a:pt x="303895" y="819531"/>
                  </a:lnTo>
                  <a:lnTo>
                    <a:pt x="303895" y="813959"/>
                  </a:lnTo>
                  <a:lnTo>
                    <a:pt x="310753" y="815245"/>
                  </a:lnTo>
                  <a:lnTo>
                    <a:pt x="309467" y="820817"/>
                  </a:lnTo>
                  <a:lnTo>
                    <a:pt x="320611" y="829818"/>
                  </a:lnTo>
                  <a:lnTo>
                    <a:pt x="319326" y="838819"/>
                  </a:lnTo>
                  <a:lnTo>
                    <a:pt x="329184" y="840962"/>
                  </a:lnTo>
                  <a:lnTo>
                    <a:pt x="330041" y="847820"/>
                  </a:lnTo>
                  <a:lnTo>
                    <a:pt x="324898" y="848678"/>
                  </a:lnTo>
                  <a:lnTo>
                    <a:pt x="327898" y="850392"/>
                  </a:lnTo>
                  <a:lnTo>
                    <a:pt x="325755" y="860250"/>
                  </a:lnTo>
                  <a:lnTo>
                    <a:pt x="319754" y="856822"/>
                  </a:lnTo>
                  <a:lnTo>
                    <a:pt x="323612" y="864965"/>
                  </a:lnTo>
                  <a:lnTo>
                    <a:pt x="320183" y="869680"/>
                  </a:lnTo>
                  <a:lnTo>
                    <a:pt x="316325" y="867966"/>
                  </a:lnTo>
                  <a:lnTo>
                    <a:pt x="318040" y="863679"/>
                  </a:lnTo>
                  <a:lnTo>
                    <a:pt x="313325" y="867966"/>
                  </a:lnTo>
                  <a:lnTo>
                    <a:pt x="312039" y="855964"/>
                  </a:lnTo>
                  <a:lnTo>
                    <a:pt x="308181" y="857679"/>
                  </a:lnTo>
                  <a:lnTo>
                    <a:pt x="309467" y="867108"/>
                  </a:lnTo>
                  <a:lnTo>
                    <a:pt x="305610" y="862394"/>
                  </a:lnTo>
                  <a:lnTo>
                    <a:pt x="302181" y="864108"/>
                  </a:lnTo>
                  <a:lnTo>
                    <a:pt x="306896" y="870109"/>
                  </a:lnTo>
                  <a:lnTo>
                    <a:pt x="300466" y="875681"/>
                  </a:lnTo>
                  <a:lnTo>
                    <a:pt x="295323" y="865823"/>
                  </a:lnTo>
                  <a:lnTo>
                    <a:pt x="291894" y="867537"/>
                  </a:lnTo>
                  <a:lnTo>
                    <a:pt x="288893" y="855536"/>
                  </a:lnTo>
                  <a:lnTo>
                    <a:pt x="283321" y="857250"/>
                  </a:lnTo>
                  <a:lnTo>
                    <a:pt x="279035" y="867537"/>
                  </a:lnTo>
                  <a:lnTo>
                    <a:pt x="271320" y="868394"/>
                  </a:lnTo>
                  <a:lnTo>
                    <a:pt x="275606" y="875681"/>
                  </a:lnTo>
                  <a:lnTo>
                    <a:pt x="262747" y="870966"/>
                  </a:lnTo>
                  <a:lnTo>
                    <a:pt x="261890" y="867966"/>
                  </a:lnTo>
                  <a:lnTo>
                    <a:pt x="268319" y="867537"/>
                  </a:lnTo>
                  <a:lnTo>
                    <a:pt x="264033" y="862822"/>
                  </a:lnTo>
                  <a:lnTo>
                    <a:pt x="261033" y="865823"/>
                  </a:lnTo>
                  <a:lnTo>
                    <a:pt x="258890" y="858965"/>
                  </a:lnTo>
                  <a:lnTo>
                    <a:pt x="262319" y="855964"/>
                  </a:lnTo>
                  <a:lnTo>
                    <a:pt x="264890" y="858965"/>
                  </a:lnTo>
                  <a:lnTo>
                    <a:pt x="264033" y="854678"/>
                  </a:lnTo>
                  <a:lnTo>
                    <a:pt x="268748" y="852964"/>
                  </a:lnTo>
                  <a:lnTo>
                    <a:pt x="261890" y="853821"/>
                  </a:lnTo>
                  <a:lnTo>
                    <a:pt x="265748" y="847820"/>
                  </a:lnTo>
                  <a:lnTo>
                    <a:pt x="259747" y="846534"/>
                  </a:lnTo>
                  <a:lnTo>
                    <a:pt x="252460" y="835819"/>
                  </a:lnTo>
                  <a:lnTo>
                    <a:pt x="248603" y="841820"/>
                  </a:lnTo>
                  <a:lnTo>
                    <a:pt x="245174" y="839677"/>
                  </a:lnTo>
                  <a:lnTo>
                    <a:pt x="251174" y="847392"/>
                  </a:lnTo>
                  <a:lnTo>
                    <a:pt x="246459" y="855964"/>
                  </a:lnTo>
                  <a:lnTo>
                    <a:pt x="248603" y="858965"/>
                  </a:lnTo>
                  <a:lnTo>
                    <a:pt x="245602" y="859393"/>
                  </a:lnTo>
                  <a:lnTo>
                    <a:pt x="251174" y="862822"/>
                  </a:lnTo>
                  <a:lnTo>
                    <a:pt x="246888" y="863679"/>
                  </a:lnTo>
                  <a:lnTo>
                    <a:pt x="248174" y="870109"/>
                  </a:lnTo>
                  <a:lnTo>
                    <a:pt x="240030" y="867966"/>
                  </a:lnTo>
                  <a:lnTo>
                    <a:pt x="243030" y="879110"/>
                  </a:lnTo>
                  <a:lnTo>
                    <a:pt x="234886" y="879967"/>
                  </a:lnTo>
                  <a:lnTo>
                    <a:pt x="231029" y="894540"/>
                  </a:lnTo>
                  <a:lnTo>
                    <a:pt x="222885" y="899255"/>
                  </a:lnTo>
                  <a:lnTo>
                    <a:pt x="220313" y="895826"/>
                  </a:lnTo>
                  <a:lnTo>
                    <a:pt x="216456" y="903113"/>
                  </a:lnTo>
                  <a:lnTo>
                    <a:pt x="204026" y="904828"/>
                  </a:lnTo>
                  <a:lnTo>
                    <a:pt x="199311" y="900541"/>
                  </a:lnTo>
                  <a:lnTo>
                    <a:pt x="191167" y="904828"/>
                  </a:lnTo>
                  <a:lnTo>
                    <a:pt x="189452" y="891540"/>
                  </a:lnTo>
                  <a:lnTo>
                    <a:pt x="185595" y="889397"/>
                  </a:lnTo>
                  <a:lnTo>
                    <a:pt x="183880" y="896684"/>
                  </a:lnTo>
                  <a:lnTo>
                    <a:pt x="179594" y="887683"/>
                  </a:lnTo>
                  <a:lnTo>
                    <a:pt x="179594" y="898398"/>
                  </a:lnTo>
                  <a:lnTo>
                    <a:pt x="171450" y="910400"/>
                  </a:lnTo>
                  <a:lnTo>
                    <a:pt x="167164" y="902256"/>
                  </a:lnTo>
                  <a:lnTo>
                    <a:pt x="141446" y="910400"/>
                  </a:lnTo>
                  <a:lnTo>
                    <a:pt x="130731" y="897541"/>
                  </a:lnTo>
                  <a:lnTo>
                    <a:pt x="129873" y="886396"/>
                  </a:lnTo>
                  <a:lnTo>
                    <a:pt x="135874" y="870966"/>
                  </a:lnTo>
                  <a:lnTo>
                    <a:pt x="146590" y="865823"/>
                  </a:lnTo>
                  <a:lnTo>
                    <a:pt x="132016" y="827246"/>
                  </a:lnTo>
                  <a:lnTo>
                    <a:pt x="127302" y="819960"/>
                  </a:lnTo>
                  <a:lnTo>
                    <a:pt x="99013" y="799814"/>
                  </a:lnTo>
                  <a:lnTo>
                    <a:pt x="86582" y="780098"/>
                  </a:lnTo>
                  <a:lnTo>
                    <a:pt x="71580" y="741950"/>
                  </a:lnTo>
                  <a:lnTo>
                    <a:pt x="64294" y="735521"/>
                  </a:lnTo>
                  <a:lnTo>
                    <a:pt x="52721" y="733806"/>
                  </a:lnTo>
                  <a:lnTo>
                    <a:pt x="34719" y="702517"/>
                  </a:lnTo>
                  <a:lnTo>
                    <a:pt x="31290" y="681085"/>
                  </a:lnTo>
                  <a:lnTo>
                    <a:pt x="24860" y="675084"/>
                  </a:lnTo>
                  <a:lnTo>
                    <a:pt x="26575" y="661797"/>
                  </a:lnTo>
                  <a:lnTo>
                    <a:pt x="19288" y="627078"/>
                  </a:lnTo>
                  <a:lnTo>
                    <a:pt x="15431" y="613791"/>
                  </a:lnTo>
                  <a:lnTo>
                    <a:pt x="11573" y="606076"/>
                  </a:lnTo>
                  <a:lnTo>
                    <a:pt x="5572" y="603933"/>
                  </a:lnTo>
                  <a:lnTo>
                    <a:pt x="0" y="598789"/>
                  </a:lnTo>
                  <a:lnTo>
                    <a:pt x="5572" y="589359"/>
                  </a:lnTo>
                  <a:lnTo>
                    <a:pt x="24860" y="568357"/>
                  </a:lnTo>
                  <a:lnTo>
                    <a:pt x="27432" y="551640"/>
                  </a:lnTo>
                  <a:lnTo>
                    <a:pt x="30861" y="543496"/>
                  </a:lnTo>
                  <a:lnTo>
                    <a:pt x="24860" y="523780"/>
                  </a:lnTo>
                  <a:lnTo>
                    <a:pt x="27861" y="509206"/>
                  </a:lnTo>
                  <a:lnTo>
                    <a:pt x="56579" y="501063"/>
                  </a:lnTo>
                  <a:lnTo>
                    <a:pt x="67294" y="481775"/>
                  </a:lnTo>
                  <a:lnTo>
                    <a:pt x="14573" y="330041"/>
                  </a:lnTo>
                  <a:lnTo>
                    <a:pt x="51864" y="270463"/>
                  </a:lnTo>
                  <a:lnTo>
                    <a:pt x="44148" y="225028"/>
                  </a:lnTo>
                  <a:lnTo>
                    <a:pt x="51006" y="208740"/>
                  </a:lnTo>
                  <a:lnTo>
                    <a:pt x="66866" y="195453"/>
                  </a:lnTo>
                  <a:lnTo>
                    <a:pt x="69009" y="177022"/>
                  </a:lnTo>
                  <a:lnTo>
                    <a:pt x="65151" y="151733"/>
                  </a:lnTo>
                  <a:lnTo>
                    <a:pt x="84011" y="117872"/>
                  </a:lnTo>
                  <a:lnTo>
                    <a:pt x="100298" y="112300"/>
                  </a:lnTo>
                  <a:lnTo>
                    <a:pt x="120015" y="96012"/>
                  </a:lnTo>
                  <a:lnTo>
                    <a:pt x="122158" y="71152"/>
                  </a:lnTo>
                  <a:lnTo>
                    <a:pt x="131588" y="56150"/>
                  </a:lnTo>
                  <a:lnTo>
                    <a:pt x="148733" y="62151"/>
                  </a:lnTo>
                  <a:lnTo>
                    <a:pt x="176594" y="46291"/>
                  </a:lnTo>
                  <a:lnTo>
                    <a:pt x="196739" y="47578"/>
                  </a:lnTo>
                  <a:lnTo>
                    <a:pt x="220313" y="18860"/>
                  </a:lnTo>
                  <a:lnTo>
                    <a:pt x="233601" y="11144"/>
                  </a:lnTo>
                  <a:lnTo>
                    <a:pt x="241745" y="0"/>
                  </a:lnTo>
                  <a:lnTo>
                    <a:pt x="247745" y="5144"/>
                  </a:lnTo>
                  <a:lnTo>
                    <a:pt x="249888" y="16716"/>
                  </a:lnTo>
                  <a:lnTo>
                    <a:pt x="270463" y="24003"/>
                  </a:lnTo>
                  <a:lnTo>
                    <a:pt x="283750" y="44148"/>
                  </a:lnTo>
                  <a:lnTo>
                    <a:pt x="294894" y="47149"/>
                  </a:lnTo>
                  <a:lnTo>
                    <a:pt x="324469" y="42863"/>
                  </a:lnTo>
                  <a:lnTo>
                    <a:pt x="356188" y="48006"/>
                  </a:lnTo>
                  <a:lnTo>
                    <a:pt x="415766" y="81868"/>
                  </a:lnTo>
                  <a:lnTo>
                    <a:pt x="424768" y="110585"/>
                  </a:lnTo>
                  <a:lnTo>
                    <a:pt x="432483" y="114443"/>
                  </a:lnTo>
                  <a:lnTo>
                    <a:pt x="478774" y="166306"/>
                  </a:lnTo>
                  <a:lnTo>
                    <a:pt x="481775" y="189452"/>
                  </a:lnTo>
                  <a:lnTo>
                    <a:pt x="474488" y="219456"/>
                  </a:lnTo>
                  <a:lnTo>
                    <a:pt x="467630" y="228457"/>
                  </a:lnTo>
                  <a:lnTo>
                    <a:pt x="468916" y="235315"/>
                  </a:lnTo>
                  <a:lnTo>
                    <a:pt x="494633" y="255032"/>
                  </a:lnTo>
                  <a:lnTo>
                    <a:pt x="514779" y="264462"/>
                  </a:lnTo>
                  <a:lnTo>
                    <a:pt x="558070" y="255889"/>
                  </a:lnTo>
                  <a:lnTo>
                    <a:pt x="575643" y="248174"/>
                  </a:lnTo>
                  <a:lnTo>
                    <a:pt x="621935" y="265748"/>
                  </a:lnTo>
                  <a:lnTo>
                    <a:pt x="644223" y="287608"/>
                  </a:lnTo>
                  <a:lnTo>
                    <a:pt x="654939" y="294894"/>
                  </a:lnTo>
                  <a:lnTo>
                    <a:pt x="691801" y="295751"/>
                  </a:lnTo>
                  <a:lnTo>
                    <a:pt x="703374" y="292751"/>
                  </a:lnTo>
                  <a:lnTo>
                    <a:pt x="710232" y="283750"/>
                  </a:lnTo>
                  <a:lnTo>
                    <a:pt x="720519" y="274749"/>
                  </a:lnTo>
                  <a:lnTo>
                    <a:pt x="734663" y="271748"/>
                  </a:lnTo>
                  <a:lnTo>
                    <a:pt x="754380" y="252889"/>
                  </a:lnTo>
                  <a:lnTo>
                    <a:pt x="765096" y="263176"/>
                  </a:lnTo>
                  <a:lnTo>
                    <a:pt x="768953" y="285464"/>
                  </a:lnTo>
                  <a:lnTo>
                    <a:pt x="775383" y="294894"/>
                  </a:lnTo>
                  <a:lnTo>
                    <a:pt x="786098" y="307324"/>
                  </a:lnTo>
                  <a:lnTo>
                    <a:pt x="799386" y="312896"/>
                  </a:lnTo>
                  <a:lnTo>
                    <a:pt x="807958" y="322326"/>
                  </a:lnTo>
                  <a:lnTo>
                    <a:pt x="829389" y="323183"/>
                  </a:lnTo>
                  <a:lnTo>
                    <a:pt x="862394" y="310325"/>
                  </a:lnTo>
                  <a:lnTo>
                    <a:pt x="886396" y="319754"/>
                  </a:lnTo>
                  <a:lnTo>
                    <a:pt x="907399" y="320183"/>
                  </a:lnTo>
                  <a:lnTo>
                    <a:pt x="934403" y="335613"/>
                  </a:lnTo>
                  <a:lnTo>
                    <a:pt x="958834" y="318040"/>
                  </a:lnTo>
                  <a:lnTo>
                    <a:pt x="987981" y="306896"/>
                  </a:lnTo>
                  <a:lnTo>
                    <a:pt x="1019270" y="269176"/>
                  </a:lnTo>
                  <a:lnTo>
                    <a:pt x="1046274" y="268748"/>
                  </a:lnTo>
                  <a:lnTo>
                    <a:pt x="1077563" y="285036"/>
                  </a:lnTo>
                  <a:lnTo>
                    <a:pt x="1095994" y="288036"/>
                  </a:lnTo>
                  <a:lnTo>
                    <a:pt x="1110568" y="273891"/>
                  </a:lnTo>
                  <a:lnTo>
                    <a:pt x="1129856" y="267462"/>
                  </a:lnTo>
                  <a:lnTo>
                    <a:pt x="1137571" y="274320"/>
                  </a:lnTo>
                  <a:lnTo>
                    <a:pt x="1138857" y="296180"/>
                  </a:lnTo>
                  <a:lnTo>
                    <a:pt x="1122140" y="324041"/>
                  </a:lnTo>
                  <a:lnTo>
                    <a:pt x="1124712" y="344615"/>
                  </a:lnTo>
                  <a:lnTo>
                    <a:pt x="1131142" y="344186"/>
                  </a:lnTo>
                  <a:lnTo>
                    <a:pt x="1175290" y="343329"/>
                  </a:lnTo>
                  <a:lnTo>
                    <a:pt x="1192006" y="365189"/>
                  </a:lnTo>
                  <a:lnTo>
                    <a:pt x="1223296" y="382762"/>
                  </a:lnTo>
                  <a:lnTo>
                    <a:pt x="1234869" y="407194"/>
                  </a:lnTo>
                  <a:lnTo>
                    <a:pt x="1245156" y="417909"/>
                  </a:lnTo>
                  <a:lnTo>
                    <a:pt x="1275159" y="424768"/>
                  </a:lnTo>
                  <a:lnTo>
                    <a:pt x="1289733" y="430340"/>
                  </a:lnTo>
                  <a:lnTo>
                    <a:pt x="1300877" y="437198"/>
                  </a:lnTo>
                  <a:lnTo>
                    <a:pt x="1309449" y="459915"/>
                  </a:lnTo>
                  <a:lnTo>
                    <a:pt x="1304735" y="461629"/>
                  </a:lnTo>
                  <a:lnTo>
                    <a:pt x="1299591" y="474916"/>
                  </a:lnTo>
                  <a:lnTo>
                    <a:pt x="1279446" y="498920"/>
                  </a:lnTo>
                  <a:lnTo>
                    <a:pt x="1265730" y="502777"/>
                  </a:lnTo>
                  <a:lnTo>
                    <a:pt x="1257586" y="497205"/>
                  </a:lnTo>
                  <a:lnTo>
                    <a:pt x="1237012" y="500205"/>
                  </a:lnTo>
                  <a:lnTo>
                    <a:pt x="1237440" y="506635"/>
                  </a:lnTo>
                  <a:lnTo>
                    <a:pt x="1224153" y="526780"/>
                  </a:lnTo>
                  <a:lnTo>
                    <a:pt x="1200579" y="535353"/>
                  </a:lnTo>
                  <a:lnTo>
                    <a:pt x="1180005" y="564499"/>
                  </a:lnTo>
                  <a:lnTo>
                    <a:pt x="1153001" y="575215"/>
                  </a:lnTo>
                  <a:lnTo>
                    <a:pt x="1133285" y="600075"/>
                  </a:lnTo>
                  <a:lnTo>
                    <a:pt x="1119140" y="638223"/>
                  </a:lnTo>
                  <a:lnTo>
                    <a:pt x="1098995" y="648081"/>
                  </a:lnTo>
                  <a:lnTo>
                    <a:pt x="1068562" y="650653"/>
                  </a:lnTo>
                  <a:lnTo>
                    <a:pt x="1058275" y="645081"/>
                  </a:lnTo>
                  <a:lnTo>
                    <a:pt x="1052274" y="653653"/>
                  </a:lnTo>
                  <a:lnTo>
                    <a:pt x="1047560" y="654082"/>
                  </a:lnTo>
                  <a:lnTo>
                    <a:pt x="1033844" y="666941"/>
                  </a:lnTo>
                  <a:lnTo>
                    <a:pt x="1035987" y="686657"/>
                  </a:lnTo>
                  <a:lnTo>
                    <a:pt x="1038987" y="692658"/>
                  </a:lnTo>
                  <a:lnTo>
                    <a:pt x="1036844" y="697373"/>
                  </a:lnTo>
                  <a:lnTo>
                    <a:pt x="1017984" y="696944"/>
                  </a:lnTo>
                  <a:lnTo>
                    <a:pt x="1011984" y="702517"/>
                  </a:lnTo>
                  <a:lnTo>
                    <a:pt x="990981" y="706374"/>
                  </a:lnTo>
                  <a:lnTo>
                    <a:pt x="989695" y="721805"/>
                  </a:lnTo>
                  <a:lnTo>
                    <a:pt x="993982" y="729520"/>
                  </a:lnTo>
                  <a:lnTo>
                    <a:pt x="999982" y="730377"/>
                  </a:lnTo>
                  <a:lnTo>
                    <a:pt x="1000411" y="744522"/>
                  </a:lnTo>
                  <a:lnTo>
                    <a:pt x="982409" y="759952"/>
                  </a:lnTo>
                  <a:lnTo>
                    <a:pt x="972979" y="750951"/>
                  </a:lnTo>
                  <a:lnTo>
                    <a:pt x="971264" y="756952"/>
                  </a:lnTo>
                  <a:lnTo>
                    <a:pt x="954548" y="759524"/>
                  </a:lnTo>
                  <a:lnTo>
                    <a:pt x="951548" y="768525"/>
                  </a:lnTo>
                  <a:lnTo>
                    <a:pt x="943832" y="769382"/>
                  </a:lnTo>
                  <a:lnTo>
                    <a:pt x="941689" y="762953"/>
                  </a:lnTo>
                  <a:lnTo>
                    <a:pt x="948119" y="753523"/>
                  </a:lnTo>
                  <a:lnTo>
                    <a:pt x="955405" y="754380"/>
                  </a:lnTo>
                  <a:lnTo>
                    <a:pt x="957548" y="750523"/>
                  </a:lnTo>
                  <a:lnTo>
                    <a:pt x="946404" y="750951"/>
                  </a:lnTo>
                  <a:lnTo>
                    <a:pt x="948547" y="746236"/>
                  </a:lnTo>
                  <a:lnTo>
                    <a:pt x="946404" y="741521"/>
                  </a:lnTo>
                  <a:lnTo>
                    <a:pt x="948547" y="734663"/>
                  </a:lnTo>
                  <a:lnTo>
                    <a:pt x="948976" y="730377"/>
                  </a:lnTo>
                  <a:lnTo>
                    <a:pt x="948119" y="729520"/>
                  </a:lnTo>
                  <a:lnTo>
                    <a:pt x="933974" y="750094"/>
                  </a:lnTo>
                  <a:lnTo>
                    <a:pt x="925402" y="744093"/>
                  </a:lnTo>
                  <a:lnTo>
                    <a:pt x="928830" y="751380"/>
                  </a:lnTo>
                  <a:lnTo>
                    <a:pt x="926259" y="754809"/>
                  </a:lnTo>
                  <a:lnTo>
                    <a:pt x="916829" y="755666"/>
                  </a:lnTo>
                  <a:lnTo>
                    <a:pt x="907828" y="749236"/>
                  </a:lnTo>
                  <a:lnTo>
                    <a:pt x="898398" y="759095"/>
                  </a:lnTo>
                  <a:lnTo>
                    <a:pt x="894969" y="751808"/>
                  </a:lnTo>
                  <a:lnTo>
                    <a:pt x="886825" y="753952"/>
                  </a:lnTo>
                  <a:lnTo>
                    <a:pt x="884253" y="741950"/>
                  </a:lnTo>
                  <a:lnTo>
                    <a:pt x="871823" y="752666"/>
                  </a:lnTo>
                  <a:lnTo>
                    <a:pt x="863679" y="742807"/>
                  </a:lnTo>
                  <a:lnTo>
                    <a:pt x="871823" y="738950"/>
                  </a:lnTo>
                  <a:lnTo>
                    <a:pt x="877824" y="726091"/>
                  </a:lnTo>
                  <a:lnTo>
                    <a:pt x="874824" y="727377"/>
                  </a:lnTo>
                  <a:lnTo>
                    <a:pt x="870966" y="720090"/>
                  </a:lnTo>
                  <a:lnTo>
                    <a:pt x="872681" y="712375"/>
                  </a:lnTo>
                  <a:lnTo>
                    <a:pt x="865394" y="709803"/>
                  </a:lnTo>
                  <a:lnTo>
                    <a:pt x="866251" y="701231"/>
                  </a:lnTo>
                  <a:lnTo>
                    <a:pt x="851249" y="707660"/>
                  </a:lnTo>
                  <a:lnTo>
                    <a:pt x="857250" y="723519"/>
                  </a:lnTo>
                  <a:lnTo>
                    <a:pt x="848249" y="732091"/>
                  </a:lnTo>
                  <a:lnTo>
                    <a:pt x="841820" y="714089"/>
                  </a:lnTo>
                  <a:lnTo>
                    <a:pt x="839677" y="718804"/>
                  </a:lnTo>
                  <a:lnTo>
                    <a:pt x="829389" y="712803"/>
                  </a:lnTo>
                  <a:lnTo>
                    <a:pt x="827675" y="705945"/>
                  </a:lnTo>
                  <a:lnTo>
                    <a:pt x="831533" y="701231"/>
                  </a:lnTo>
                  <a:lnTo>
                    <a:pt x="824246" y="702088"/>
                  </a:lnTo>
                  <a:lnTo>
                    <a:pt x="823817" y="706374"/>
                  </a:lnTo>
                  <a:lnTo>
                    <a:pt x="816102" y="703374"/>
                  </a:lnTo>
                  <a:lnTo>
                    <a:pt x="812673" y="718804"/>
                  </a:lnTo>
                  <a:lnTo>
                    <a:pt x="807101" y="711946"/>
                  </a:lnTo>
                  <a:lnTo>
                    <a:pt x="799814" y="714089"/>
                  </a:lnTo>
                  <a:lnTo>
                    <a:pt x="806244" y="704660"/>
                  </a:lnTo>
                  <a:lnTo>
                    <a:pt x="800671" y="696087"/>
                  </a:lnTo>
                  <a:lnTo>
                    <a:pt x="801958" y="688800"/>
                  </a:lnTo>
                  <a:lnTo>
                    <a:pt x="797671" y="690515"/>
                  </a:lnTo>
                  <a:lnTo>
                    <a:pt x="788242" y="678085"/>
                  </a:lnTo>
                  <a:lnTo>
                    <a:pt x="785670" y="653225"/>
                  </a:lnTo>
                  <a:lnTo>
                    <a:pt x="801529" y="640366"/>
                  </a:lnTo>
                  <a:lnTo>
                    <a:pt x="808815" y="640794"/>
                  </a:lnTo>
                  <a:lnTo>
                    <a:pt x="813102" y="640366"/>
                  </a:lnTo>
                  <a:lnTo>
                    <a:pt x="820388" y="634365"/>
                  </a:lnTo>
                  <a:lnTo>
                    <a:pt x="820388" y="631793"/>
                  </a:lnTo>
                  <a:lnTo>
                    <a:pt x="808387" y="640366"/>
                  </a:lnTo>
                  <a:lnTo>
                    <a:pt x="801529" y="639509"/>
                  </a:lnTo>
                  <a:lnTo>
                    <a:pt x="783098" y="643366"/>
                  </a:lnTo>
                  <a:lnTo>
                    <a:pt x="781812" y="649796"/>
                  </a:lnTo>
                  <a:lnTo>
                    <a:pt x="776240" y="656225"/>
                  </a:lnTo>
                  <a:lnTo>
                    <a:pt x="772811" y="654939"/>
                  </a:lnTo>
                  <a:lnTo>
                    <a:pt x="766381" y="666512"/>
                  </a:lnTo>
                  <a:lnTo>
                    <a:pt x="769382" y="675513"/>
                  </a:lnTo>
                  <a:lnTo>
                    <a:pt x="778383" y="679371"/>
                  </a:lnTo>
                  <a:lnTo>
                    <a:pt x="772811" y="684514"/>
                  </a:lnTo>
                  <a:lnTo>
                    <a:pt x="775811" y="690515"/>
                  </a:lnTo>
                  <a:lnTo>
                    <a:pt x="780955" y="687515"/>
                  </a:lnTo>
                  <a:lnTo>
                    <a:pt x="787813" y="693944"/>
                  </a:lnTo>
                  <a:lnTo>
                    <a:pt x="783098" y="696516"/>
                  </a:lnTo>
                  <a:lnTo>
                    <a:pt x="788242" y="699088"/>
                  </a:lnTo>
                  <a:lnTo>
                    <a:pt x="784813" y="704660"/>
                  </a:lnTo>
                  <a:lnTo>
                    <a:pt x="793814" y="709374"/>
                  </a:lnTo>
                  <a:lnTo>
                    <a:pt x="787813" y="716661"/>
                  </a:lnTo>
                  <a:lnTo>
                    <a:pt x="784384" y="715375"/>
                  </a:lnTo>
                  <a:lnTo>
                    <a:pt x="784813" y="720519"/>
                  </a:lnTo>
                  <a:lnTo>
                    <a:pt x="775383" y="714089"/>
                  </a:lnTo>
                  <a:lnTo>
                    <a:pt x="774097" y="720090"/>
                  </a:lnTo>
                  <a:lnTo>
                    <a:pt x="780526" y="722662"/>
                  </a:lnTo>
                  <a:lnTo>
                    <a:pt x="795528" y="719233"/>
                  </a:lnTo>
                  <a:lnTo>
                    <a:pt x="794671" y="726948"/>
                  </a:lnTo>
                  <a:lnTo>
                    <a:pt x="780955" y="731663"/>
                  </a:lnTo>
                  <a:lnTo>
                    <a:pt x="781383" y="735092"/>
                  </a:lnTo>
                  <a:lnTo>
                    <a:pt x="787384" y="730377"/>
                  </a:lnTo>
                  <a:lnTo>
                    <a:pt x="795099" y="731234"/>
                  </a:lnTo>
                  <a:lnTo>
                    <a:pt x="796385" y="747951"/>
                  </a:lnTo>
                  <a:lnTo>
                    <a:pt x="817388" y="764238"/>
                  </a:lnTo>
                  <a:lnTo>
                    <a:pt x="804958" y="770239"/>
                  </a:lnTo>
                  <a:lnTo>
                    <a:pt x="798100" y="768953"/>
                  </a:lnTo>
                  <a:lnTo>
                    <a:pt x="801100" y="772382"/>
                  </a:lnTo>
                  <a:lnTo>
                    <a:pt x="797671" y="774525"/>
                  </a:lnTo>
                  <a:lnTo>
                    <a:pt x="804101" y="774097"/>
                  </a:lnTo>
                  <a:lnTo>
                    <a:pt x="802386" y="779240"/>
                  </a:lnTo>
                  <a:lnTo>
                    <a:pt x="805815" y="780098"/>
                  </a:lnTo>
                  <a:lnTo>
                    <a:pt x="816531" y="775383"/>
                  </a:lnTo>
                  <a:lnTo>
                    <a:pt x="823817" y="780955"/>
                  </a:lnTo>
                  <a:lnTo>
                    <a:pt x="798100" y="793385"/>
                  </a:lnTo>
                  <a:lnTo>
                    <a:pt x="773668" y="796385"/>
                  </a:lnTo>
                  <a:lnTo>
                    <a:pt x="791242" y="780526"/>
                  </a:lnTo>
                  <a:lnTo>
                    <a:pt x="785670" y="777097"/>
                  </a:lnTo>
                  <a:lnTo>
                    <a:pt x="779669" y="785241"/>
                  </a:lnTo>
                  <a:lnTo>
                    <a:pt x="779240" y="781383"/>
                  </a:lnTo>
                  <a:lnTo>
                    <a:pt x="774954" y="784813"/>
                  </a:lnTo>
                  <a:lnTo>
                    <a:pt x="774525" y="784384"/>
                  </a:lnTo>
                  <a:lnTo>
                    <a:pt x="774525" y="785241"/>
                  </a:lnTo>
                  <a:lnTo>
                    <a:pt x="772382" y="785241"/>
                  </a:lnTo>
                  <a:lnTo>
                    <a:pt x="772382" y="782241"/>
                  </a:lnTo>
                  <a:lnTo>
                    <a:pt x="770239" y="779669"/>
                  </a:lnTo>
                  <a:lnTo>
                    <a:pt x="764667" y="786098"/>
                  </a:lnTo>
                  <a:lnTo>
                    <a:pt x="769811" y="796385"/>
                  </a:lnTo>
                  <a:lnTo>
                    <a:pt x="759952" y="796385"/>
                  </a:lnTo>
                  <a:lnTo>
                    <a:pt x="748808" y="780955"/>
                  </a:lnTo>
                  <a:lnTo>
                    <a:pt x="764238" y="783098"/>
                  </a:lnTo>
                  <a:lnTo>
                    <a:pt x="768096" y="779669"/>
                  </a:lnTo>
                  <a:lnTo>
                    <a:pt x="765096" y="769382"/>
                  </a:lnTo>
                  <a:lnTo>
                    <a:pt x="780955" y="762953"/>
                  </a:lnTo>
                  <a:lnTo>
                    <a:pt x="781383" y="759095"/>
                  </a:lnTo>
                  <a:lnTo>
                    <a:pt x="755666" y="753952"/>
                  </a:lnTo>
                  <a:lnTo>
                    <a:pt x="752237" y="758238"/>
                  </a:lnTo>
                  <a:lnTo>
                    <a:pt x="753094" y="750094"/>
                  </a:lnTo>
                  <a:lnTo>
                    <a:pt x="748808" y="749236"/>
                  </a:lnTo>
                  <a:lnTo>
                    <a:pt x="753523" y="743664"/>
                  </a:lnTo>
                  <a:lnTo>
                    <a:pt x="750523" y="741093"/>
                  </a:lnTo>
                  <a:lnTo>
                    <a:pt x="746236" y="743664"/>
                  </a:lnTo>
                  <a:lnTo>
                    <a:pt x="744950" y="731234"/>
                  </a:lnTo>
                  <a:lnTo>
                    <a:pt x="738950" y="744522"/>
                  </a:lnTo>
                  <a:lnTo>
                    <a:pt x="731234" y="746665"/>
                  </a:lnTo>
                  <a:lnTo>
                    <a:pt x="729091" y="753094"/>
                  </a:lnTo>
                  <a:lnTo>
                    <a:pt x="718376" y="753094"/>
                  </a:lnTo>
                  <a:lnTo>
                    <a:pt x="702945" y="742807"/>
                  </a:lnTo>
                  <a:lnTo>
                    <a:pt x="703374" y="749665"/>
                  </a:lnTo>
                  <a:lnTo>
                    <a:pt x="694801" y="753523"/>
                  </a:lnTo>
                  <a:lnTo>
                    <a:pt x="675084" y="745808"/>
                  </a:lnTo>
                  <a:lnTo>
                    <a:pt x="673370" y="754809"/>
                  </a:lnTo>
                  <a:lnTo>
                    <a:pt x="698659" y="769382"/>
                  </a:lnTo>
                  <a:lnTo>
                    <a:pt x="696516" y="774954"/>
                  </a:lnTo>
                  <a:lnTo>
                    <a:pt x="689658" y="769382"/>
                  </a:lnTo>
                  <a:lnTo>
                    <a:pt x="684514" y="779669"/>
                  </a:lnTo>
                  <a:lnTo>
                    <a:pt x="668227" y="779240"/>
                  </a:lnTo>
                  <a:lnTo>
                    <a:pt x="657511" y="795957"/>
                  </a:lnTo>
                  <a:lnTo>
                    <a:pt x="651510" y="793385"/>
                  </a:lnTo>
                  <a:lnTo>
                    <a:pt x="647653" y="796385"/>
                  </a:lnTo>
                  <a:lnTo>
                    <a:pt x="648081" y="789527"/>
                  </a:lnTo>
                  <a:lnTo>
                    <a:pt x="644652" y="788670"/>
                  </a:lnTo>
                  <a:lnTo>
                    <a:pt x="642509" y="792528"/>
                  </a:lnTo>
                  <a:lnTo>
                    <a:pt x="633937" y="792099"/>
                  </a:lnTo>
                  <a:lnTo>
                    <a:pt x="636508" y="795099"/>
                  </a:lnTo>
                  <a:lnTo>
                    <a:pt x="631365" y="800243"/>
                  </a:lnTo>
                  <a:lnTo>
                    <a:pt x="621935" y="800671"/>
                  </a:lnTo>
                  <a:lnTo>
                    <a:pt x="621506" y="804958"/>
                  </a:lnTo>
                  <a:lnTo>
                    <a:pt x="617649" y="801529"/>
                  </a:lnTo>
                  <a:lnTo>
                    <a:pt x="613363" y="806672"/>
                  </a:lnTo>
                  <a:lnTo>
                    <a:pt x="607362" y="803243"/>
                  </a:lnTo>
                  <a:lnTo>
                    <a:pt x="621078" y="815245"/>
                  </a:lnTo>
                  <a:lnTo>
                    <a:pt x="615077" y="820817"/>
                  </a:lnTo>
                  <a:lnTo>
                    <a:pt x="610791" y="819531"/>
                  </a:lnTo>
                  <a:lnTo>
                    <a:pt x="615934" y="826389"/>
                  </a:lnTo>
                  <a:lnTo>
                    <a:pt x="602218" y="833676"/>
                  </a:lnTo>
                  <a:lnTo>
                    <a:pt x="602647" y="840105"/>
                  </a:lnTo>
                  <a:lnTo>
                    <a:pt x="609505" y="833676"/>
                  </a:lnTo>
                  <a:lnTo>
                    <a:pt x="625793" y="833247"/>
                  </a:lnTo>
                  <a:lnTo>
                    <a:pt x="626650" y="815673"/>
                  </a:lnTo>
                  <a:lnTo>
                    <a:pt x="634365" y="810101"/>
                  </a:lnTo>
                  <a:lnTo>
                    <a:pt x="661797" y="802386"/>
                  </a:lnTo>
                  <a:lnTo>
                    <a:pt x="666083" y="804529"/>
                  </a:lnTo>
                  <a:lnTo>
                    <a:pt x="665226" y="800671"/>
                  </a:lnTo>
                  <a:lnTo>
                    <a:pt x="674656" y="798100"/>
                  </a:lnTo>
                  <a:lnTo>
                    <a:pt x="668655" y="790385"/>
                  </a:lnTo>
                  <a:lnTo>
                    <a:pt x="672084" y="781812"/>
                  </a:lnTo>
                  <a:lnTo>
                    <a:pt x="678513" y="780098"/>
                  </a:lnTo>
                  <a:lnTo>
                    <a:pt x="683228" y="787384"/>
                  </a:lnTo>
                  <a:lnTo>
                    <a:pt x="689658" y="782669"/>
                  </a:lnTo>
                  <a:lnTo>
                    <a:pt x="690086" y="774954"/>
                  </a:lnTo>
                  <a:lnTo>
                    <a:pt x="700802" y="786098"/>
                  </a:lnTo>
                  <a:lnTo>
                    <a:pt x="695230" y="796385"/>
                  </a:lnTo>
                  <a:lnTo>
                    <a:pt x="701231" y="797671"/>
                  </a:lnTo>
                  <a:lnTo>
                    <a:pt x="698659" y="803672"/>
                  </a:lnTo>
                  <a:lnTo>
                    <a:pt x="687086" y="801100"/>
                  </a:lnTo>
                  <a:lnTo>
                    <a:pt x="683228" y="803672"/>
                  </a:lnTo>
                  <a:lnTo>
                    <a:pt x="692658" y="808387"/>
                  </a:lnTo>
                  <a:lnTo>
                    <a:pt x="693944" y="814388"/>
                  </a:lnTo>
                  <a:lnTo>
                    <a:pt x="695230" y="808387"/>
                  </a:lnTo>
                  <a:lnTo>
                    <a:pt x="700373" y="808815"/>
                  </a:lnTo>
                  <a:lnTo>
                    <a:pt x="701231" y="813102"/>
                  </a:lnTo>
                  <a:lnTo>
                    <a:pt x="703802" y="810959"/>
                  </a:lnTo>
                  <a:lnTo>
                    <a:pt x="700373" y="820817"/>
                  </a:lnTo>
                  <a:lnTo>
                    <a:pt x="703374" y="819103"/>
                  </a:lnTo>
                  <a:lnTo>
                    <a:pt x="706803" y="825960"/>
                  </a:lnTo>
                  <a:lnTo>
                    <a:pt x="715375" y="827675"/>
                  </a:lnTo>
                  <a:lnTo>
                    <a:pt x="717518" y="833676"/>
                  </a:lnTo>
                  <a:lnTo>
                    <a:pt x="709803" y="844391"/>
                  </a:lnTo>
                  <a:lnTo>
                    <a:pt x="706374" y="838819"/>
                  </a:lnTo>
                  <a:lnTo>
                    <a:pt x="702517" y="839677"/>
                  </a:lnTo>
                  <a:lnTo>
                    <a:pt x="703802" y="849535"/>
                  </a:lnTo>
                  <a:lnTo>
                    <a:pt x="697801" y="850392"/>
                  </a:lnTo>
                  <a:lnTo>
                    <a:pt x="698230" y="856393"/>
                  </a:lnTo>
                  <a:lnTo>
                    <a:pt x="686657" y="852106"/>
                  </a:lnTo>
                  <a:lnTo>
                    <a:pt x="687515" y="860679"/>
                  </a:lnTo>
                  <a:lnTo>
                    <a:pt x="682371" y="856393"/>
                  </a:lnTo>
                  <a:lnTo>
                    <a:pt x="641652" y="854250"/>
                  </a:lnTo>
                  <a:lnTo>
                    <a:pt x="642080" y="866680"/>
                  </a:lnTo>
                  <a:lnTo>
                    <a:pt x="649367" y="861965"/>
                  </a:lnTo>
                  <a:lnTo>
                    <a:pt x="658797" y="862822"/>
                  </a:lnTo>
                  <a:lnTo>
                    <a:pt x="669084" y="866251"/>
                  </a:lnTo>
                  <a:lnTo>
                    <a:pt x="671227" y="872252"/>
                  </a:lnTo>
                  <a:lnTo>
                    <a:pt x="662654" y="886825"/>
                  </a:lnTo>
                  <a:lnTo>
                    <a:pt x="654510" y="891540"/>
                  </a:lnTo>
                  <a:lnTo>
                    <a:pt x="659654" y="893683"/>
                  </a:lnTo>
                  <a:lnTo>
                    <a:pt x="660511" y="903113"/>
                  </a:lnTo>
                  <a:lnTo>
                    <a:pt x="656225" y="908257"/>
                  </a:lnTo>
                  <a:lnTo>
                    <a:pt x="664798" y="916829"/>
                  </a:lnTo>
                  <a:lnTo>
                    <a:pt x="659225" y="919829"/>
                  </a:lnTo>
                  <a:lnTo>
                    <a:pt x="659225" y="933117"/>
                  </a:lnTo>
                  <a:lnTo>
                    <a:pt x="650653" y="937403"/>
                  </a:lnTo>
                  <a:lnTo>
                    <a:pt x="657511" y="943832"/>
                  </a:lnTo>
                  <a:lnTo>
                    <a:pt x="652367" y="950262"/>
                  </a:lnTo>
                  <a:lnTo>
                    <a:pt x="654082" y="973836"/>
                  </a:lnTo>
                  <a:lnTo>
                    <a:pt x="663083" y="969121"/>
                  </a:lnTo>
                  <a:lnTo>
                    <a:pt x="661797" y="958406"/>
                  </a:lnTo>
                  <a:lnTo>
                    <a:pt x="672941" y="958406"/>
                  </a:lnTo>
                  <a:lnTo>
                    <a:pt x="667798" y="953262"/>
                  </a:lnTo>
                  <a:lnTo>
                    <a:pt x="677656" y="943832"/>
                  </a:lnTo>
                  <a:lnTo>
                    <a:pt x="667369" y="936546"/>
                  </a:lnTo>
                  <a:lnTo>
                    <a:pt x="668655" y="933545"/>
                  </a:lnTo>
                  <a:lnTo>
                    <a:pt x="679371" y="932688"/>
                  </a:lnTo>
                  <a:lnTo>
                    <a:pt x="678085" y="936974"/>
                  </a:lnTo>
                  <a:lnTo>
                    <a:pt x="684943" y="942118"/>
                  </a:lnTo>
                  <a:lnTo>
                    <a:pt x="679799" y="945975"/>
                  </a:lnTo>
                  <a:lnTo>
                    <a:pt x="687943" y="947261"/>
                  </a:lnTo>
                  <a:lnTo>
                    <a:pt x="689658" y="954976"/>
                  </a:lnTo>
                  <a:lnTo>
                    <a:pt x="695658" y="953262"/>
                  </a:lnTo>
                  <a:lnTo>
                    <a:pt x="696944" y="956263"/>
                  </a:lnTo>
                  <a:lnTo>
                    <a:pt x="691801" y="958834"/>
                  </a:lnTo>
                  <a:lnTo>
                    <a:pt x="690944" y="975979"/>
                  </a:lnTo>
                  <a:lnTo>
                    <a:pt x="684943" y="973836"/>
                  </a:lnTo>
                  <a:lnTo>
                    <a:pt x="681514" y="964406"/>
                  </a:lnTo>
                  <a:lnTo>
                    <a:pt x="681943" y="973836"/>
                  </a:lnTo>
                  <a:lnTo>
                    <a:pt x="681085" y="974265"/>
                  </a:lnTo>
                  <a:lnTo>
                    <a:pt x="679799" y="972550"/>
                  </a:lnTo>
                  <a:lnTo>
                    <a:pt x="678942" y="972979"/>
                  </a:lnTo>
                  <a:lnTo>
                    <a:pt x="681943" y="981122"/>
                  </a:lnTo>
                  <a:lnTo>
                    <a:pt x="674656" y="980265"/>
                  </a:lnTo>
                  <a:lnTo>
                    <a:pt x="679799" y="987123"/>
                  </a:lnTo>
                  <a:lnTo>
                    <a:pt x="678942" y="999125"/>
                  </a:lnTo>
                  <a:lnTo>
                    <a:pt x="663511" y="1002125"/>
                  </a:lnTo>
                  <a:lnTo>
                    <a:pt x="668227" y="1005983"/>
                  </a:lnTo>
                  <a:lnTo>
                    <a:pt x="663940" y="1008555"/>
                  </a:lnTo>
                  <a:lnTo>
                    <a:pt x="657511" y="1005554"/>
                  </a:lnTo>
                  <a:lnTo>
                    <a:pt x="645509" y="1011126"/>
                  </a:lnTo>
                  <a:lnTo>
                    <a:pt x="663940" y="1014984"/>
                  </a:lnTo>
                  <a:lnTo>
                    <a:pt x="664369" y="1020556"/>
                  </a:lnTo>
                  <a:lnTo>
                    <a:pt x="669084" y="1016699"/>
                  </a:lnTo>
                  <a:lnTo>
                    <a:pt x="671227" y="1024414"/>
                  </a:lnTo>
                  <a:lnTo>
                    <a:pt x="671227" y="1041988"/>
                  </a:lnTo>
                  <a:lnTo>
                    <a:pt x="666083" y="1042416"/>
                  </a:lnTo>
                  <a:lnTo>
                    <a:pt x="663511" y="1037273"/>
                  </a:lnTo>
                  <a:lnTo>
                    <a:pt x="662226" y="1042416"/>
                  </a:lnTo>
                  <a:lnTo>
                    <a:pt x="669512" y="1050560"/>
                  </a:lnTo>
                  <a:lnTo>
                    <a:pt x="664798" y="1055275"/>
                  </a:lnTo>
                  <a:lnTo>
                    <a:pt x="653225" y="1053132"/>
                  </a:lnTo>
                  <a:lnTo>
                    <a:pt x="666512" y="1063419"/>
                  </a:lnTo>
                  <a:lnTo>
                    <a:pt x="656654" y="1074134"/>
                  </a:lnTo>
                  <a:lnTo>
                    <a:pt x="656654" y="1082707"/>
                  </a:lnTo>
                  <a:lnTo>
                    <a:pt x="654939" y="1079278"/>
                  </a:lnTo>
                  <a:lnTo>
                    <a:pt x="642509" y="1081849"/>
                  </a:lnTo>
                  <a:lnTo>
                    <a:pt x="643366" y="1076278"/>
                  </a:lnTo>
                  <a:lnTo>
                    <a:pt x="635651" y="1079706"/>
                  </a:lnTo>
                  <a:lnTo>
                    <a:pt x="634794" y="1065133"/>
                  </a:lnTo>
                  <a:lnTo>
                    <a:pt x="627936" y="1068562"/>
                  </a:lnTo>
                  <a:lnTo>
                    <a:pt x="625793" y="1063847"/>
                  </a:lnTo>
                  <a:lnTo>
                    <a:pt x="630079" y="1058275"/>
                  </a:lnTo>
                  <a:lnTo>
                    <a:pt x="621506" y="1051846"/>
                  </a:lnTo>
                  <a:lnTo>
                    <a:pt x="622792" y="1047988"/>
                  </a:lnTo>
                  <a:lnTo>
                    <a:pt x="617649" y="1050132"/>
                  </a:lnTo>
                  <a:lnTo>
                    <a:pt x="617649" y="1056132"/>
                  </a:lnTo>
                  <a:lnTo>
                    <a:pt x="615934" y="1050989"/>
                  </a:lnTo>
                  <a:lnTo>
                    <a:pt x="607790" y="1049703"/>
                  </a:lnTo>
                  <a:lnTo>
                    <a:pt x="614648" y="1042416"/>
                  </a:lnTo>
                  <a:lnTo>
                    <a:pt x="618935" y="1046274"/>
                  </a:lnTo>
                  <a:lnTo>
                    <a:pt x="620220" y="1030843"/>
                  </a:lnTo>
                  <a:lnTo>
                    <a:pt x="603504" y="1020128"/>
                  </a:lnTo>
                  <a:lnTo>
                    <a:pt x="594503" y="1020556"/>
                  </a:lnTo>
                  <a:lnTo>
                    <a:pt x="585502" y="1028700"/>
                  </a:lnTo>
                  <a:lnTo>
                    <a:pt x="580787" y="1020128"/>
                  </a:lnTo>
                  <a:lnTo>
                    <a:pt x="580358" y="1016270"/>
                  </a:lnTo>
                  <a:lnTo>
                    <a:pt x="586359" y="1019270"/>
                  </a:lnTo>
                  <a:lnTo>
                    <a:pt x="583787" y="1011555"/>
                  </a:lnTo>
                  <a:lnTo>
                    <a:pt x="588502" y="1016270"/>
                  </a:lnTo>
                  <a:lnTo>
                    <a:pt x="586359" y="1004268"/>
                  </a:lnTo>
                  <a:lnTo>
                    <a:pt x="590645" y="1005126"/>
                  </a:lnTo>
                  <a:lnTo>
                    <a:pt x="591931" y="1013698"/>
                  </a:lnTo>
                  <a:lnTo>
                    <a:pt x="596218" y="1011126"/>
                  </a:lnTo>
                  <a:lnTo>
                    <a:pt x="594931" y="1005126"/>
                  </a:lnTo>
                  <a:lnTo>
                    <a:pt x="600075" y="1003411"/>
                  </a:lnTo>
                  <a:lnTo>
                    <a:pt x="600504" y="1007698"/>
                  </a:lnTo>
                  <a:lnTo>
                    <a:pt x="603933" y="1006411"/>
                  </a:lnTo>
                  <a:lnTo>
                    <a:pt x="600932" y="1013698"/>
                  </a:lnTo>
                  <a:lnTo>
                    <a:pt x="608648" y="1010698"/>
                  </a:lnTo>
                  <a:lnTo>
                    <a:pt x="609933" y="1015842"/>
                  </a:lnTo>
                  <a:lnTo>
                    <a:pt x="614648" y="1011126"/>
                  </a:lnTo>
                  <a:lnTo>
                    <a:pt x="615077" y="1016699"/>
                  </a:lnTo>
                  <a:lnTo>
                    <a:pt x="619363" y="1016270"/>
                  </a:lnTo>
                  <a:lnTo>
                    <a:pt x="625793" y="1032557"/>
                  </a:lnTo>
                  <a:lnTo>
                    <a:pt x="623649" y="1017556"/>
                  </a:lnTo>
                  <a:lnTo>
                    <a:pt x="630508" y="1018842"/>
                  </a:lnTo>
                  <a:lnTo>
                    <a:pt x="630936" y="1020985"/>
                  </a:lnTo>
                  <a:lnTo>
                    <a:pt x="629221" y="1021842"/>
                  </a:lnTo>
                  <a:lnTo>
                    <a:pt x="629650" y="1023556"/>
                  </a:lnTo>
                  <a:lnTo>
                    <a:pt x="639509" y="1015842"/>
                  </a:lnTo>
                  <a:lnTo>
                    <a:pt x="639937" y="1013698"/>
                  </a:lnTo>
                  <a:lnTo>
                    <a:pt x="636080" y="1011126"/>
                  </a:lnTo>
                  <a:lnTo>
                    <a:pt x="632222" y="1016699"/>
                  </a:lnTo>
                  <a:lnTo>
                    <a:pt x="629650" y="1010269"/>
                  </a:lnTo>
                  <a:lnTo>
                    <a:pt x="621078" y="1010269"/>
                  </a:lnTo>
                  <a:lnTo>
                    <a:pt x="627507" y="1004268"/>
                  </a:lnTo>
                  <a:lnTo>
                    <a:pt x="616363" y="1005126"/>
                  </a:lnTo>
                  <a:lnTo>
                    <a:pt x="614648" y="1002125"/>
                  </a:lnTo>
                  <a:lnTo>
                    <a:pt x="618935" y="1000840"/>
                  </a:lnTo>
                  <a:lnTo>
                    <a:pt x="612934" y="995267"/>
                  </a:lnTo>
                  <a:lnTo>
                    <a:pt x="624935" y="990124"/>
                  </a:lnTo>
                  <a:lnTo>
                    <a:pt x="624078" y="985409"/>
                  </a:lnTo>
                  <a:lnTo>
                    <a:pt x="627936" y="983266"/>
                  </a:lnTo>
                  <a:lnTo>
                    <a:pt x="634365" y="984123"/>
                  </a:lnTo>
                  <a:lnTo>
                    <a:pt x="634794" y="987981"/>
                  </a:lnTo>
                  <a:lnTo>
                    <a:pt x="636937" y="984123"/>
                  </a:lnTo>
                  <a:lnTo>
                    <a:pt x="647224" y="987552"/>
                  </a:lnTo>
                  <a:lnTo>
                    <a:pt x="652796" y="984123"/>
                  </a:lnTo>
                  <a:lnTo>
                    <a:pt x="649796" y="979408"/>
                  </a:lnTo>
                  <a:lnTo>
                    <a:pt x="646366" y="982409"/>
                  </a:lnTo>
                  <a:lnTo>
                    <a:pt x="625793" y="979408"/>
                  </a:lnTo>
                  <a:lnTo>
                    <a:pt x="624935" y="975122"/>
                  </a:lnTo>
                  <a:lnTo>
                    <a:pt x="628793" y="973408"/>
                  </a:lnTo>
                  <a:lnTo>
                    <a:pt x="621506" y="973836"/>
                  </a:lnTo>
                  <a:lnTo>
                    <a:pt x="624507" y="965692"/>
                  </a:lnTo>
                  <a:lnTo>
                    <a:pt x="620649" y="959263"/>
                  </a:lnTo>
                  <a:lnTo>
                    <a:pt x="618506" y="965264"/>
                  </a:lnTo>
                  <a:lnTo>
                    <a:pt x="611648" y="961835"/>
                  </a:lnTo>
                  <a:lnTo>
                    <a:pt x="617220" y="974265"/>
                  </a:lnTo>
                  <a:lnTo>
                    <a:pt x="615077" y="977694"/>
                  </a:lnTo>
                  <a:lnTo>
                    <a:pt x="601361" y="975979"/>
                  </a:lnTo>
                  <a:lnTo>
                    <a:pt x="602218" y="966978"/>
                  </a:lnTo>
                  <a:lnTo>
                    <a:pt x="598361" y="967835"/>
                  </a:lnTo>
                  <a:lnTo>
                    <a:pt x="596646" y="960977"/>
                  </a:lnTo>
                  <a:lnTo>
                    <a:pt x="593217" y="974693"/>
                  </a:lnTo>
                  <a:lnTo>
                    <a:pt x="589359" y="972550"/>
                  </a:lnTo>
                  <a:lnTo>
                    <a:pt x="589359" y="965692"/>
                  </a:lnTo>
                  <a:lnTo>
                    <a:pt x="582930" y="964835"/>
                  </a:lnTo>
                  <a:lnTo>
                    <a:pt x="585930" y="969978"/>
                  </a:lnTo>
                  <a:lnTo>
                    <a:pt x="578215" y="971693"/>
                  </a:lnTo>
                  <a:lnTo>
                    <a:pt x="578215" y="960977"/>
                  </a:lnTo>
                  <a:lnTo>
                    <a:pt x="572214" y="968264"/>
                  </a:lnTo>
                  <a:lnTo>
                    <a:pt x="562785" y="962692"/>
                  </a:lnTo>
                  <a:lnTo>
                    <a:pt x="562785" y="954548"/>
                  </a:lnTo>
                  <a:lnTo>
                    <a:pt x="553784" y="948119"/>
                  </a:lnTo>
                  <a:lnTo>
                    <a:pt x="560641" y="940403"/>
                  </a:lnTo>
                  <a:lnTo>
                    <a:pt x="586788" y="938689"/>
                  </a:lnTo>
                  <a:lnTo>
                    <a:pt x="593217" y="942975"/>
                  </a:lnTo>
                  <a:lnTo>
                    <a:pt x="600075" y="939546"/>
                  </a:lnTo>
                  <a:lnTo>
                    <a:pt x="596646" y="933117"/>
                  </a:lnTo>
                  <a:lnTo>
                    <a:pt x="599647" y="929688"/>
                  </a:lnTo>
                  <a:lnTo>
                    <a:pt x="592360" y="927116"/>
                  </a:lnTo>
                  <a:lnTo>
                    <a:pt x="595789" y="924973"/>
                  </a:lnTo>
                  <a:lnTo>
                    <a:pt x="590217" y="922830"/>
                  </a:lnTo>
                  <a:lnTo>
                    <a:pt x="589359" y="926687"/>
                  </a:lnTo>
                  <a:lnTo>
                    <a:pt x="584216" y="927545"/>
                  </a:lnTo>
                  <a:lnTo>
                    <a:pt x="591931" y="913400"/>
                  </a:lnTo>
                  <a:lnTo>
                    <a:pt x="590645" y="909114"/>
                  </a:lnTo>
                  <a:lnTo>
                    <a:pt x="585930" y="913400"/>
                  </a:lnTo>
                  <a:lnTo>
                    <a:pt x="583359" y="912543"/>
                  </a:lnTo>
                  <a:lnTo>
                    <a:pt x="588931" y="905685"/>
                  </a:lnTo>
                  <a:lnTo>
                    <a:pt x="588074" y="900541"/>
                  </a:lnTo>
                  <a:lnTo>
                    <a:pt x="583787" y="904399"/>
                  </a:lnTo>
                  <a:lnTo>
                    <a:pt x="579073" y="902256"/>
                  </a:lnTo>
                  <a:lnTo>
                    <a:pt x="580787" y="892826"/>
                  </a:lnTo>
                  <a:lnTo>
                    <a:pt x="572214" y="892826"/>
                  </a:lnTo>
                  <a:lnTo>
                    <a:pt x="569643" y="887683"/>
                  </a:lnTo>
                  <a:lnTo>
                    <a:pt x="571357" y="897541"/>
                  </a:lnTo>
                  <a:lnTo>
                    <a:pt x="568357" y="898827"/>
                  </a:lnTo>
                  <a:lnTo>
                    <a:pt x="572214" y="904828"/>
                  </a:lnTo>
                  <a:lnTo>
                    <a:pt x="567071" y="906113"/>
                  </a:lnTo>
                  <a:lnTo>
                    <a:pt x="567071" y="910400"/>
                  </a:lnTo>
                  <a:lnTo>
                    <a:pt x="563213" y="906971"/>
                  </a:lnTo>
                  <a:lnTo>
                    <a:pt x="561928" y="912543"/>
                  </a:lnTo>
                  <a:lnTo>
                    <a:pt x="555069" y="912543"/>
                  </a:lnTo>
                  <a:lnTo>
                    <a:pt x="554212" y="921973"/>
                  </a:lnTo>
                  <a:lnTo>
                    <a:pt x="559784" y="928830"/>
                  </a:lnTo>
                  <a:lnTo>
                    <a:pt x="554641" y="932259"/>
                  </a:lnTo>
                  <a:lnTo>
                    <a:pt x="557641" y="933974"/>
                  </a:lnTo>
                  <a:lnTo>
                    <a:pt x="547354" y="938689"/>
                  </a:lnTo>
                  <a:lnTo>
                    <a:pt x="541353" y="932688"/>
                  </a:lnTo>
                  <a:lnTo>
                    <a:pt x="542211" y="943832"/>
                  </a:lnTo>
                  <a:lnTo>
                    <a:pt x="535353" y="944690"/>
                  </a:lnTo>
                  <a:lnTo>
                    <a:pt x="534067" y="948547"/>
                  </a:lnTo>
                  <a:lnTo>
                    <a:pt x="536210" y="938689"/>
                  </a:lnTo>
                  <a:lnTo>
                    <a:pt x="532352" y="934831"/>
                  </a:lnTo>
                  <a:lnTo>
                    <a:pt x="528066" y="936974"/>
                  </a:lnTo>
                  <a:lnTo>
                    <a:pt x="530209" y="930974"/>
                  </a:lnTo>
                  <a:lnTo>
                    <a:pt x="521208" y="919829"/>
                  </a:lnTo>
                  <a:lnTo>
                    <a:pt x="524637" y="919401"/>
                  </a:lnTo>
                  <a:close/>
                  <a:moveTo>
                    <a:pt x="929688" y="780955"/>
                  </a:moveTo>
                  <a:lnTo>
                    <a:pt x="933117" y="782669"/>
                  </a:lnTo>
                  <a:lnTo>
                    <a:pt x="935260" y="787384"/>
                  </a:lnTo>
                  <a:lnTo>
                    <a:pt x="932259" y="784813"/>
                  </a:lnTo>
                  <a:lnTo>
                    <a:pt x="925402" y="787384"/>
                  </a:lnTo>
                  <a:lnTo>
                    <a:pt x="929688" y="780955"/>
                  </a:lnTo>
                  <a:close/>
                  <a:moveTo>
                    <a:pt x="927116" y="768525"/>
                  </a:moveTo>
                  <a:lnTo>
                    <a:pt x="930974" y="770239"/>
                  </a:lnTo>
                  <a:lnTo>
                    <a:pt x="930116" y="779240"/>
                  </a:lnTo>
                  <a:lnTo>
                    <a:pt x="927973" y="778383"/>
                  </a:lnTo>
                  <a:lnTo>
                    <a:pt x="927116" y="768525"/>
                  </a:lnTo>
                  <a:close/>
                  <a:moveTo>
                    <a:pt x="923258" y="1016270"/>
                  </a:moveTo>
                  <a:lnTo>
                    <a:pt x="921973" y="1025700"/>
                  </a:lnTo>
                  <a:lnTo>
                    <a:pt x="915972" y="1027843"/>
                  </a:lnTo>
                  <a:lnTo>
                    <a:pt x="918115" y="1018842"/>
                  </a:lnTo>
                  <a:lnTo>
                    <a:pt x="923258" y="1016270"/>
                  </a:lnTo>
                  <a:close/>
                  <a:moveTo>
                    <a:pt x="859393" y="807101"/>
                  </a:moveTo>
                  <a:lnTo>
                    <a:pt x="869680" y="816959"/>
                  </a:lnTo>
                  <a:lnTo>
                    <a:pt x="876110" y="816102"/>
                  </a:lnTo>
                  <a:lnTo>
                    <a:pt x="875252" y="811387"/>
                  </a:lnTo>
                  <a:lnTo>
                    <a:pt x="886825" y="815673"/>
                  </a:lnTo>
                  <a:lnTo>
                    <a:pt x="894540" y="828104"/>
                  </a:lnTo>
                  <a:lnTo>
                    <a:pt x="887254" y="842248"/>
                  </a:lnTo>
                  <a:lnTo>
                    <a:pt x="884253" y="838391"/>
                  </a:lnTo>
                  <a:lnTo>
                    <a:pt x="878253" y="841391"/>
                  </a:lnTo>
                  <a:lnTo>
                    <a:pt x="882539" y="850392"/>
                  </a:lnTo>
                  <a:lnTo>
                    <a:pt x="870966" y="851249"/>
                  </a:lnTo>
                  <a:lnTo>
                    <a:pt x="872681" y="856393"/>
                  </a:lnTo>
                  <a:lnTo>
                    <a:pt x="877824" y="855536"/>
                  </a:lnTo>
                  <a:lnTo>
                    <a:pt x="873109" y="866251"/>
                  </a:lnTo>
                  <a:lnTo>
                    <a:pt x="874824" y="874395"/>
                  </a:lnTo>
                  <a:lnTo>
                    <a:pt x="880396" y="874395"/>
                  </a:lnTo>
                  <a:lnTo>
                    <a:pt x="883825" y="882110"/>
                  </a:lnTo>
                  <a:lnTo>
                    <a:pt x="891112" y="882110"/>
                  </a:lnTo>
                  <a:lnTo>
                    <a:pt x="889826" y="889397"/>
                  </a:lnTo>
                  <a:lnTo>
                    <a:pt x="900113" y="900113"/>
                  </a:lnTo>
                  <a:lnTo>
                    <a:pt x="898827" y="908257"/>
                  </a:lnTo>
                  <a:lnTo>
                    <a:pt x="894540" y="909971"/>
                  </a:lnTo>
                  <a:lnTo>
                    <a:pt x="893255" y="904828"/>
                  </a:lnTo>
                  <a:lnTo>
                    <a:pt x="889826" y="909114"/>
                  </a:lnTo>
                  <a:lnTo>
                    <a:pt x="893683" y="911257"/>
                  </a:lnTo>
                  <a:lnTo>
                    <a:pt x="891969" y="923258"/>
                  </a:lnTo>
                  <a:lnTo>
                    <a:pt x="897541" y="931402"/>
                  </a:lnTo>
                  <a:lnTo>
                    <a:pt x="894540" y="935688"/>
                  </a:lnTo>
                  <a:lnTo>
                    <a:pt x="886825" y="933117"/>
                  </a:lnTo>
                  <a:lnTo>
                    <a:pt x="892397" y="944261"/>
                  </a:lnTo>
                  <a:lnTo>
                    <a:pt x="883825" y="945547"/>
                  </a:lnTo>
                  <a:lnTo>
                    <a:pt x="881682" y="953691"/>
                  </a:lnTo>
                  <a:lnTo>
                    <a:pt x="875252" y="954119"/>
                  </a:lnTo>
                  <a:lnTo>
                    <a:pt x="874824" y="963120"/>
                  </a:lnTo>
                  <a:lnTo>
                    <a:pt x="887254" y="965692"/>
                  </a:lnTo>
                  <a:lnTo>
                    <a:pt x="883825" y="970836"/>
                  </a:lnTo>
                  <a:lnTo>
                    <a:pt x="886396" y="972979"/>
                  </a:lnTo>
                  <a:lnTo>
                    <a:pt x="897969" y="955834"/>
                  </a:lnTo>
                  <a:lnTo>
                    <a:pt x="904399" y="953262"/>
                  </a:lnTo>
                  <a:lnTo>
                    <a:pt x="910400" y="958834"/>
                  </a:lnTo>
                  <a:lnTo>
                    <a:pt x="920686" y="949833"/>
                  </a:lnTo>
                  <a:lnTo>
                    <a:pt x="913400" y="960120"/>
                  </a:lnTo>
                  <a:lnTo>
                    <a:pt x="914686" y="963978"/>
                  </a:lnTo>
                  <a:lnTo>
                    <a:pt x="909542" y="964835"/>
                  </a:lnTo>
                  <a:lnTo>
                    <a:pt x="913829" y="975551"/>
                  </a:lnTo>
                  <a:lnTo>
                    <a:pt x="908257" y="981552"/>
                  </a:lnTo>
                  <a:lnTo>
                    <a:pt x="897969" y="979408"/>
                  </a:lnTo>
                  <a:lnTo>
                    <a:pt x="907828" y="999554"/>
                  </a:lnTo>
                  <a:lnTo>
                    <a:pt x="898398" y="1002125"/>
                  </a:lnTo>
                  <a:lnTo>
                    <a:pt x="893255" y="993553"/>
                  </a:lnTo>
                  <a:lnTo>
                    <a:pt x="879967" y="1002983"/>
                  </a:lnTo>
                  <a:lnTo>
                    <a:pt x="879967" y="1010269"/>
                  </a:lnTo>
                  <a:lnTo>
                    <a:pt x="885539" y="1014984"/>
                  </a:lnTo>
                  <a:lnTo>
                    <a:pt x="892826" y="1006411"/>
                  </a:lnTo>
                  <a:lnTo>
                    <a:pt x="899255" y="1010698"/>
                  </a:lnTo>
                  <a:lnTo>
                    <a:pt x="900113" y="1015412"/>
                  </a:lnTo>
                  <a:lnTo>
                    <a:pt x="894112" y="1020128"/>
                  </a:lnTo>
                  <a:lnTo>
                    <a:pt x="909114" y="1042845"/>
                  </a:lnTo>
                  <a:lnTo>
                    <a:pt x="911685" y="1055275"/>
                  </a:lnTo>
                  <a:lnTo>
                    <a:pt x="907399" y="1056132"/>
                  </a:lnTo>
                  <a:lnTo>
                    <a:pt x="902256" y="1049274"/>
                  </a:lnTo>
                  <a:lnTo>
                    <a:pt x="886825" y="1047988"/>
                  </a:lnTo>
                  <a:lnTo>
                    <a:pt x="891540" y="1041130"/>
                  </a:lnTo>
                  <a:lnTo>
                    <a:pt x="885111" y="1029557"/>
                  </a:lnTo>
                  <a:lnTo>
                    <a:pt x="876967" y="1035130"/>
                  </a:lnTo>
                  <a:lnTo>
                    <a:pt x="878681" y="1044559"/>
                  </a:lnTo>
                  <a:lnTo>
                    <a:pt x="875252" y="1046274"/>
                  </a:lnTo>
                  <a:lnTo>
                    <a:pt x="869680" y="1044559"/>
                  </a:lnTo>
                  <a:lnTo>
                    <a:pt x="873538" y="1038558"/>
                  </a:lnTo>
                  <a:lnTo>
                    <a:pt x="870966" y="1033844"/>
                  </a:lnTo>
                  <a:lnTo>
                    <a:pt x="853393" y="1030414"/>
                  </a:lnTo>
                  <a:lnTo>
                    <a:pt x="851678" y="1049703"/>
                  </a:lnTo>
                  <a:lnTo>
                    <a:pt x="857679" y="1056989"/>
                  </a:lnTo>
                  <a:lnTo>
                    <a:pt x="845677" y="1068134"/>
                  </a:lnTo>
                  <a:lnTo>
                    <a:pt x="838819" y="1063419"/>
                  </a:lnTo>
                  <a:lnTo>
                    <a:pt x="832818" y="1065990"/>
                  </a:lnTo>
                  <a:lnTo>
                    <a:pt x="829389" y="1079706"/>
                  </a:lnTo>
                  <a:lnTo>
                    <a:pt x="841391" y="1099852"/>
                  </a:lnTo>
                  <a:lnTo>
                    <a:pt x="854678" y="1096423"/>
                  </a:lnTo>
                  <a:lnTo>
                    <a:pt x="864537" y="1101138"/>
                  </a:lnTo>
                  <a:lnTo>
                    <a:pt x="860679" y="1113139"/>
                  </a:lnTo>
                  <a:lnTo>
                    <a:pt x="856822" y="1110996"/>
                  </a:lnTo>
                  <a:lnTo>
                    <a:pt x="856393" y="1102852"/>
                  </a:lnTo>
                  <a:lnTo>
                    <a:pt x="852535" y="1106281"/>
                  </a:lnTo>
                  <a:lnTo>
                    <a:pt x="841820" y="1101995"/>
                  </a:lnTo>
                  <a:lnTo>
                    <a:pt x="840534" y="1107567"/>
                  </a:lnTo>
                  <a:lnTo>
                    <a:pt x="830675" y="1105853"/>
                  </a:lnTo>
                  <a:lnTo>
                    <a:pt x="822960" y="1110996"/>
                  </a:lnTo>
                  <a:lnTo>
                    <a:pt x="821246" y="1104995"/>
                  </a:lnTo>
                  <a:lnTo>
                    <a:pt x="815673" y="1111425"/>
                  </a:lnTo>
                  <a:lnTo>
                    <a:pt x="824675" y="1121712"/>
                  </a:lnTo>
                  <a:lnTo>
                    <a:pt x="831533" y="1123855"/>
                  </a:lnTo>
                  <a:lnTo>
                    <a:pt x="833676" y="1128141"/>
                  </a:lnTo>
                  <a:lnTo>
                    <a:pt x="830247" y="1131570"/>
                  </a:lnTo>
                  <a:lnTo>
                    <a:pt x="819960" y="1127713"/>
                  </a:lnTo>
                  <a:lnTo>
                    <a:pt x="807101" y="1140143"/>
                  </a:lnTo>
                  <a:lnTo>
                    <a:pt x="792528" y="1132427"/>
                  </a:lnTo>
                  <a:lnTo>
                    <a:pt x="780526" y="1139285"/>
                  </a:lnTo>
                  <a:lnTo>
                    <a:pt x="783526" y="1125998"/>
                  </a:lnTo>
                  <a:lnTo>
                    <a:pt x="789956" y="1125141"/>
                  </a:lnTo>
                  <a:lnTo>
                    <a:pt x="787384" y="1119569"/>
                  </a:lnTo>
                  <a:lnTo>
                    <a:pt x="793385" y="1119569"/>
                  </a:lnTo>
                  <a:lnTo>
                    <a:pt x="804958" y="1110996"/>
                  </a:lnTo>
                  <a:lnTo>
                    <a:pt x="799814" y="1104995"/>
                  </a:lnTo>
                  <a:lnTo>
                    <a:pt x="780526" y="1101567"/>
                  </a:lnTo>
                  <a:lnTo>
                    <a:pt x="784384" y="1086565"/>
                  </a:lnTo>
                  <a:lnTo>
                    <a:pt x="782241" y="1080992"/>
                  </a:lnTo>
                  <a:lnTo>
                    <a:pt x="799386" y="1079278"/>
                  </a:lnTo>
                  <a:lnTo>
                    <a:pt x="792099" y="1072848"/>
                  </a:lnTo>
                  <a:lnTo>
                    <a:pt x="796385" y="1065562"/>
                  </a:lnTo>
                  <a:lnTo>
                    <a:pt x="784384" y="1068134"/>
                  </a:lnTo>
                  <a:lnTo>
                    <a:pt x="777954" y="1065133"/>
                  </a:lnTo>
                  <a:lnTo>
                    <a:pt x="769811" y="1076706"/>
                  </a:lnTo>
                  <a:lnTo>
                    <a:pt x="762524" y="1076706"/>
                  </a:lnTo>
                  <a:lnTo>
                    <a:pt x="760381" y="1068134"/>
                  </a:lnTo>
                  <a:lnTo>
                    <a:pt x="767239" y="1065990"/>
                  </a:lnTo>
                  <a:lnTo>
                    <a:pt x="772382" y="1055703"/>
                  </a:lnTo>
                  <a:lnTo>
                    <a:pt x="763810" y="1054846"/>
                  </a:lnTo>
                  <a:lnTo>
                    <a:pt x="752237" y="1068134"/>
                  </a:lnTo>
                  <a:lnTo>
                    <a:pt x="753952" y="1059133"/>
                  </a:lnTo>
                  <a:lnTo>
                    <a:pt x="748379" y="1055703"/>
                  </a:lnTo>
                  <a:lnTo>
                    <a:pt x="756523" y="1054418"/>
                  </a:lnTo>
                  <a:lnTo>
                    <a:pt x="758666" y="1049703"/>
                  </a:lnTo>
                  <a:lnTo>
                    <a:pt x="767668" y="1053132"/>
                  </a:lnTo>
                  <a:lnTo>
                    <a:pt x="785670" y="1045416"/>
                  </a:lnTo>
                  <a:lnTo>
                    <a:pt x="785670" y="1025700"/>
                  </a:lnTo>
                  <a:lnTo>
                    <a:pt x="795957" y="1014555"/>
                  </a:lnTo>
                  <a:lnTo>
                    <a:pt x="787813" y="1013698"/>
                  </a:lnTo>
                  <a:lnTo>
                    <a:pt x="787384" y="1006411"/>
                  </a:lnTo>
                  <a:lnTo>
                    <a:pt x="780526" y="1005126"/>
                  </a:lnTo>
                  <a:lnTo>
                    <a:pt x="779240" y="1000840"/>
                  </a:lnTo>
                  <a:lnTo>
                    <a:pt x="788242" y="1003411"/>
                  </a:lnTo>
                  <a:lnTo>
                    <a:pt x="788242" y="997410"/>
                  </a:lnTo>
                  <a:lnTo>
                    <a:pt x="775811" y="990553"/>
                  </a:lnTo>
                  <a:lnTo>
                    <a:pt x="767668" y="1002125"/>
                  </a:lnTo>
                  <a:lnTo>
                    <a:pt x="769382" y="1011555"/>
                  </a:lnTo>
                  <a:lnTo>
                    <a:pt x="749236" y="1009412"/>
                  </a:lnTo>
                  <a:lnTo>
                    <a:pt x="747522" y="1015412"/>
                  </a:lnTo>
                  <a:lnTo>
                    <a:pt x="744950" y="1011555"/>
                  </a:lnTo>
                  <a:lnTo>
                    <a:pt x="737235" y="1012412"/>
                  </a:lnTo>
                  <a:lnTo>
                    <a:pt x="739807" y="1016270"/>
                  </a:lnTo>
                  <a:lnTo>
                    <a:pt x="735092" y="1018413"/>
                  </a:lnTo>
                  <a:lnTo>
                    <a:pt x="740235" y="1023556"/>
                  </a:lnTo>
                  <a:lnTo>
                    <a:pt x="733806" y="1021413"/>
                  </a:lnTo>
                  <a:lnTo>
                    <a:pt x="736807" y="1029129"/>
                  </a:lnTo>
                  <a:lnTo>
                    <a:pt x="731234" y="1035558"/>
                  </a:lnTo>
                  <a:lnTo>
                    <a:pt x="726091" y="1035558"/>
                  </a:lnTo>
                  <a:lnTo>
                    <a:pt x="725234" y="1026986"/>
                  </a:lnTo>
                  <a:lnTo>
                    <a:pt x="717947" y="1020985"/>
                  </a:lnTo>
                  <a:lnTo>
                    <a:pt x="723948" y="1013698"/>
                  </a:lnTo>
                  <a:lnTo>
                    <a:pt x="713661" y="1012412"/>
                  </a:lnTo>
                  <a:lnTo>
                    <a:pt x="702517" y="1004697"/>
                  </a:lnTo>
                  <a:lnTo>
                    <a:pt x="699516" y="996982"/>
                  </a:lnTo>
                  <a:lnTo>
                    <a:pt x="702517" y="990553"/>
                  </a:lnTo>
                  <a:lnTo>
                    <a:pt x="696087" y="990981"/>
                  </a:lnTo>
                  <a:lnTo>
                    <a:pt x="699516" y="987981"/>
                  </a:lnTo>
                  <a:lnTo>
                    <a:pt x="694801" y="969121"/>
                  </a:lnTo>
                  <a:lnTo>
                    <a:pt x="710660" y="945975"/>
                  </a:lnTo>
                  <a:lnTo>
                    <a:pt x="717518" y="945547"/>
                  </a:lnTo>
                  <a:lnTo>
                    <a:pt x="714089" y="939546"/>
                  </a:lnTo>
                  <a:lnTo>
                    <a:pt x="721805" y="942547"/>
                  </a:lnTo>
                  <a:lnTo>
                    <a:pt x="717090" y="935688"/>
                  </a:lnTo>
                  <a:lnTo>
                    <a:pt x="722233" y="939118"/>
                  </a:lnTo>
                  <a:lnTo>
                    <a:pt x="729520" y="936974"/>
                  </a:lnTo>
                  <a:lnTo>
                    <a:pt x="729091" y="931831"/>
                  </a:lnTo>
                  <a:lnTo>
                    <a:pt x="736807" y="923687"/>
                  </a:lnTo>
                  <a:lnTo>
                    <a:pt x="744950" y="925402"/>
                  </a:lnTo>
                  <a:lnTo>
                    <a:pt x="753523" y="936974"/>
                  </a:lnTo>
                  <a:lnTo>
                    <a:pt x="770239" y="947261"/>
                  </a:lnTo>
                  <a:lnTo>
                    <a:pt x="777954" y="945975"/>
                  </a:lnTo>
                  <a:lnTo>
                    <a:pt x="773240" y="938260"/>
                  </a:lnTo>
                  <a:lnTo>
                    <a:pt x="785241" y="931402"/>
                  </a:lnTo>
                  <a:lnTo>
                    <a:pt x="789956" y="938260"/>
                  </a:lnTo>
                  <a:lnTo>
                    <a:pt x="794242" y="936117"/>
                  </a:lnTo>
                  <a:lnTo>
                    <a:pt x="796385" y="941689"/>
                  </a:lnTo>
                  <a:lnTo>
                    <a:pt x="802815" y="938689"/>
                  </a:lnTo>
                  <a:lnTo>
                    <a:pt x="808815" y="950690"/>
                  </a:lnTo>
                  <a:lnTo>
                    <a:pt x="817388" y="953262"/>
                  </a:lnTo>
                  <a:lnTo>
                    <a:pt x="810101" y="934831"/>
                  </a:lnTo>
                  <a:lnTo>
                    <a:pt x="812244" y="929259"/>
                  </a:lnTo>
                  <a:lnTo>
                    <a:pt x="803672" y="931831"/>
                  </a:lnTo>
                  <a:lnTo>
                    <a:pt x="805815" y="922830"/>
                  </a:lnTo>
                  <a:lnTo>
                    <a:pt x="799814" y="921973"/>
                  </a:lnTo>
                  <a:lnTo>
                    <a:pt x="792956" y="906113"/>
                  </a:lnTo>
                  <a:lnTo>
                    <a:pt x="786098" y="905685"/>
                  </a:lnTo>
                  <a:lnTo>
                    <a:pt x="782669" y="898827"/>
                  </a:lnTo>
                  <a:lnTo>
                    <a:pt x="786098" y="900113"/>
                  </a:lnTo>
                  <a:lnTo>
                    <a:pt x="787813" y="894540"/>
                  </a:lnTo>
                  <a:lnTo>
                    <a:pt x="792528" y="898398"/>
                  </a:lnTo>
                  <a:lnTo>
                    <a:pt x="797243" y="888540"/>
                  </a:lnTo>
                  <a:lnTo>
                    <a:pt x="794671" y="881682"/>
                  </a:lnTo>
                  <a:lnTo>
                    <a:pt x="801100" y="877395"/>
                  </a:lnTo>
                  <a:lnTo>
                    <a:pt x="805815" y="882110"/>
                  </a:lnTo>
                  <a:lnTo>
                    <a:pt x="800671" y="888968"/>
                  </a:lnTo>
                  <a:lnTo>
                    <a:pt x="810530" y="883396"/>
                  </a:lnTo>
                  <a:lnTo>
                    <a:pt x="822960" y="885539"/>
                  </a:lnTo>
                  <a:lnTo>
                    <a:pt x="822532" y="880396"/>
                  </a:lnTo>
                  <a:lnTo>
                    <a:pt x="830247" y="887683"/>
                  </a:lnTo>
                  <a:lnTo>
                    <a:pt x="838391" y="888111"/>
                  </a:lnTo>
                  <a:lnTo>
                    <a:pt x="834104" y="884253"/>
                  </a:lnTo>
                  <a:lnTo>
                    <a:pt x="834961" y="874824"/>
                  </a:lnTo>
                  <a:lnTo>
                    <a:pt x="837533" y="867966"/>
                  </a:lnTo>
                  <a:lnTo>
                    <a:pt x="843963" y="865394"/>
                  </a:lnTo>
                  <a:lnTo>
                    <a:pt x="839677" y="864965"/>
                  </a:lnTo>
                  <a:lnTo>
                    <a:pt x="839248" y="858965"/>
                  </a:lnTo>
                  <a:lnTo>
                    <a:pt x="850392" y="858536"/>
                  </a:lnTo>
                  <a:lnTo>
                    <a:pt x="843963" y="849963"/>
                  </a:lnTo>
                  <a:lnTo>
                    <a:pt x="850392" y="852964"/>
                  </a:lnTo>
                  <a:lnTo>
                    <a:pt x="852964" y="849106"/>
                  </a:lnTo>
                  <a:lnTo>
                    <a:pt x="857250" y="853393"/>
                  </a:lnTo>
                  <a:lnTo>
                    <a:pt x="855964" y="858536"/>
                  </a:lnTo>
                  <a:lnTo>
                    <a:pt x="861536" y="857679"/>
                  </a:lnTo>
                  <a:lnTo>
                    <a:pt x="854678" y="848678"/>
                  </a:lnTo>
                  <a:lnTo>
                    <a:pt x="862394" y="844820"/>
                  </a:lnTo>
                  <a:lnTo>
                    <a:pt x="861536" y="840105"/>
                  </a:lnTo>
                  <a:lnTo>
                    <a:pt x="858107" y="843534"/>
                  </a:lnTo>
                  <a:lnTo>
                    <a:pt x="850392" y="841391"/>
                  </a:lnTo>
                  <a:lnTo>
                    <a:pt x="852106" y="821674"/>
                  </a:lnTo>
                  <a:lnTo>
                    <a:pt x="855964" y="827675"/>
                  </a:lnTo>
                  <a:lnTo>
                    <a:pt x="856393" y="815673"/>
                  </a:lnTo>
                  <a:lnTo>
                    <a:pt x="864108" y="814388"/>
                  </a:lnTo>
                  <a:lnTo>
                    <a:pt x="856822" y="809673"/>
                  </a:lnTo>
                  <a:lnTo>
                    <a:pt x="859393" y="807101"/>
                  </a:lnTo>
                  <a:close/>
                  <a:moveTo>
                    <a:pt x="913400" y="762524"/>
                  </a:moveTo>
                  <a:lnTo>
                    <a:pt x="918115" y="765953"/>
                  </a:lnTo>
                  <a:lnTo>
                    <a:pt x="908685" y="770668"/>
                  </a:lnTo>
                  <a:lnTo>
                    <a:pt x="910400" y="763810"/>
                  </a:lnTo>
                  <a:lnTo>
                    <a:pt x="913400" y="762524"/>
                  </a:lnTo>
                  <a:close/>
                  <a:moveTo>
                    <a:pt x="906113" y="824246"/>
                  </a:moveTo>
                  <a:lnTo>
                    <a:pt x="909971" y="825103"/>
                  </a:lnTo>
                  <a:lnTo>
                    <a:pt x="913400" y="832818"/>
                  </a:lnTo>
                  <a:lnTo>
                    <a:pt x="903970" y="829389"/>
                  </a:lnTo>
                  <a:lnTo>
                    <a:pt x="906113" y="824246"/>
                  </a:lnTo>
                  <a:close/>
                  <a:moveTo>
                    <a:pt x="897969" y="875252"/>
                  </a:moveTo>
                  <a:lnTo>
                    <a:pt x="905256" y="876538"/>
                  </a:lnTo>
                  <a:lnTo>
                    <a:pt x="906542" y="878681"/>
                  </a:lnTo>
                  <a:lnTo>
                    <a:pt x="894540" y="880824"/>
                  </a:lnTo>
                  <a:lnTo>
                    <a:pt x="897969" y="875252"/>
                  </a:lnTo>
                  <a:close/>
                  <a:moveTo>
                    <a:pt x="889397" y="1068991"/>
                  </a:moveTo>
                  <a:lnTo>
                    <a:pt x="894112" y="1071563"/>
                  </a:lnTo>
                  <a:lnTo>
                    <a:pt x="894540" y="1075420"/>
                  </a:lnTo>
                  <a:lnTo>
                    <a:pt x="887683" y="1074563"/>
                  </a:lnTo>
                  <a:lnTo>
                    <a:pt x="889397" y="1068991"/>
                  </a:lnTo>
                  <a:close/>
                  <a:moveTo>
                    <a:pt x="890683" y="1052275"/>
                  </a:moveTo>
                  <a:lnTo>
                    <a:pt x="892826" y="1053989"/>
                  </a:lnTo>
                  <a:lnTo>
                    <a:pt x="892826" y="1061276"/>
                  </a:lnTo>
                  <a:lnTo>
                    <a:pt x="888111" y="1056132"/>
                  </a:lnTo>
                  <a:lnTo>
                    <a:pt x="890683" y="1052275"/>
                  </a:lnTo>
                  <a:close/>
                  <a:moveTo>
                    <a:pt x="851249" y="786956"/>
                  </a:moveTo>
                  <a:lnTo>
                    <a:pt x="855964" y="790385"/>
                  </a:lnTo>
                  <a:lnTo>
                    <a:pt x="854678" y="792956"/>
                  </a:lnTo>
                  <a:lnTo>
                    <a:pt x="845677" y="789099"/>
                  </a:lnTo>
                  <a:lnTo>
                    <a:pt x="851249" y="786956"/>
                  </a:lnTo>
                  <a:close/>
                  <a:moveTo>
                    <a:pt x="835819" y="744093"/>
                  </a:moveTo>
                  <a:lnTo>
                    <a:pt x="845249" y="744522"/>
                  </a:lnTo>
                  <a:lnTo>
                    <a:pt x="839248" y="748379"/>
                  </a:lnTo>
                  <a:lnTo>
                    <a:pt x="843534" y="747522"/>
                  </a:lnTo>
                  <a:lnTo>
                    <a:pt x="844391" y="755666"/>
                  </a:lnTo>
                  <a:lnTo>
                    <a:pt x="831533" y="750951"/>
                  </a:lnTo>
                  <a:lnTo>
                    <a:pt x="830247" y="746665"/>
                  </a:lnTo>
                  <a:lnTo>
                    <a:pt x="835819" y="744093"/>
                  </a:lnTo>
                  <a:close/>
                  <a:moveTo>
                    <a:pt x="835819" y="825960"/>
                  </a:moveTo>
                  <a:lnTo>
                    <a:pt x="839677" y="836676"/>
                  </a:lnTo>
                  <a:lnTo>
                    <a:pt x="834104" y="847392"/>
                  </a:lnTo>
                  <a:lnTo>
                    <a:pt x="834104" y="850821"/>
                  </a:lnTo>
                  <a:lnTo>
                    <a:pt x="838819" y="852106"/>
                  </a:lnTo>
                  <a:lnTo>
                    <a:pt x="833247" y="853821"/>
                  </a:lnTo>
                  <a:lnTo>
                    <a:pt x="833247" y="867537"/>
                  </a:lnTo>
                  <a:lnTo>
                    <a:pt x="818674" y="870966"/>
                  </a:lnTo>
                  <a:lnTo>
                    <a:pt x="820817" y="867108"/>
                  </a:lnTo>
                  <a:lnTo>
                    <a:pt x="814388" y="864965"/>
                  </a:lnTo>
                  <a:lnTo>
                    <a:pt x="810959" y="872681"/>
                  </a:lnTo>
                  <a:lnTo>
                    <a:pt x="804529" y="873967"/>
                  </a:lnTo>
                  <a:lnTo>
                    <a:pt x="806244" y="862394"/>
                  </a:lnTo>
                  <a:lnTo>
                    <a:pt x="811387" y="862822"/>
                  </a:lnTo>
                  <a:lnTo>
                    <a:pt x="817816" y="855107"/>
                  </a:lnTo>
                  <a:lnTo>
                    <a:pt x="809244" y="852964"/>
                  </a:lnTo>
                  <a:lnTo>
                    <a:pt x="810101" y="848678"/>
                  </a:lnTo>
                  <a:lnTo>
                    <a:pt x="824246" y="849106"/>
                  </a:lnTo>
                  <a:lnTo>
                    <a:pt x="821246" y="838819"/>
                  </a:lnTo>
                  <a:lnTo>
                    <a:pt x="826389" y="831961"/>
                  </a:lnTo>
                  <a:lnTo>
                    <a:pt x="831104" y="835390"/>
                  </a:lnTo>
                  <a:lnTo>
                    <a:pt x="835819" y="825960"/>
                  </a:lnTo>
                  <a:close/>
                  <a:moveTo>
                    <a:pt x="783526" y="1189435"/>
                  </a:moveTo>
                  <a:lnTo>
                    <a:pt x="782241" y="1194149"/>
                  </a:lnTo>
                  <a:lnTo>
                    <a:pt x="787384" y="1194578"/>
                  </a:lnTo>
                  <a:lnTo>
                    <a:pt x="788670" y="1199721"/>
                  </a:lnTo>
                  <a:lnTo>
                    <a:pt x="777526" y="1207008"/>
                  </a:lnTo>
                  <a:lnTo>
                    <a:pt x="765953" y="1205722"/>
                  </a:lnTo>
                  <a:lnTo>
                    <a:pt x="783526" y="1189435"/>
                  </a:lnTo>
                  <a:close/>
                  <a:moveTo>
                    <a:pt x="782669" y="1152573"/>
                  </a:moveTo>
                  <a:lnTo>
                    <a:pt x="785670" y="1156859"/>
                  </a:lnTo>
                  <a:lnTo>
                    <a:pt x="786527" y="1159859"/>
                  </a:lnTo>
                  <a:lnTo>
                    <a:pt x="778812" y="1159002"/>
                  </a:lnTo>
                  <a:lnTo>
                    <a:pt x="782669" y="1152573"/>
                  </a:lnTo>
                  <a:close/>
                  <a:moveTo>
                    <a:pt x="762953" y="1123426"/>
                  </a:moveTo>
                  <a:lnTo>
                    <a:pt x="767668" y="1126427"/>
                  </a:lnTo>
                  <a:lnTo>
                    <a:pt x="772382" y="1134999"/>
                  </a:lnTo>
                  <a:lnTo>
                    <a:pt x="767239" y="1134142"/>
                  </a:lnTo>
                  <a:lnTo>
                    <a:pt x="762953" y="1123426"/>
                  </a:lnTo>
                  <a:close/>
                  <a:moveTo>
                    <a:pt x="727805" y="1077135"/>
                  </a:moveTo>
                  <a:lnTo>
                    <a:pt x="745379" y="1078421"/>
                  </a:lnTo>
                  <a:lnTo>
                    <a:pt x="742379" y="1085707"/>
                  </a:lnTo>
                  <a:lnTo>
                    <a:pt x="766810" y="1082707"/>
                  </a:lnTo>
                  <a:lnTo>
                    <a:pt x="767239" y="1086993"/>
                  </a:lnTo>
                  <a:lnTo>
                    <a:pt x="761667" y="1089993"/>
                  </a:lnTo>
                  <a:lnTo>
                    <a:pt x="767668" y="1092994"/>
                  </a:lnTo>
                  <a:lnTo>
                    <a:pt x="757809" y="1094708"/>
                  </a:lnTo>
                  <a:lnTo>
                    <a:pt x="748379" y="1088279"/>
                  </a:lnTo>
                  <a:lnTo>
                    <a:pt x="724805" y="1085279"/>
                  </a:lnTo>
                  <a:lnTo>
                    <a:pt x="727805" y="1077135"/>
                  </a:lnTo>
                  <a:close/>
                  <a:moveTo>
                    <a:pt x="763810" y="1208723"/>
                  </a:moveTo>
                  <a:lnTo>
                    <a:pt x="760809" y="1222010"/>
                  </a:lnTo>
                  <a:lnTo>
                    <a:pt x="756523" y="1221153"/>
                  </a:lnTo>
                  <a:lnTo>
                    <a:pt x="755666" y="1211294"/>
                  </a:lnTo>
                  <a:lnTo>
                    <a:pt x="763810" y="1208723"/>
                  </a:lnTo>
                  <a:close/>
                  <a:moveTo>
                    <a:pt x="753523" y="1020128"/>
                  </a:moveTo>
                  <a:lnTo>
                    <a:pt x="754809" y="1030843"/>
                  </a:lnTo>
                  <a:lnTo>
                    <a:pt x="750523" y="1037701"/>
                  </a:lnTo>
                  <a:lnTo>
                    <a:pt x="740664" y="1041988"/>
                  </a:lnTo>
                  <a:lnTo>
                    <a:pt x="738950" y="1032987"/>
                  </a:lnTo>
                  <a:lnTo>
                    <a:pt x="743664" y="1030843"/>
                  </a:lnTo>
                  <a:lnTo>
                    <a:pt x="745808" y="1021842"/>
                  </a:lnTo>
                  <a:lnTo>
                    <a:pt x="753523" y="1020128"/>
                  </a:lnTo>
                  <a:close/>
                  <a:moveTo>
                    <a:pt x="732520" y="872681"/>
                  </a:moveTo>
                  <a:lnTo>
                    <a:pt x="741521" y="874395"/>
                  </a:lnTo>
                  <a:lnTo>
                    <a:pt x="747522" y="883825"/>
                  </a:lnTo>
                  <a:lnTo>
                    <a:pt x="734235" y="891969"/>
                  </a:lnTo>
                  <a:lnTo>
                    <a:pt x="743664" y="905685"/>
                  </a:lnTo>
                  <a:lnTo>
                    <a:pt x="742807" y="909114"/>
                  </a:lnTo>
                  <a:lnTo>
                    <a:pt x="737235" y="907399"/>
                  </a:lnTo>
                  <a:lnTo>
                    <a:pt x="741093" y="916829"/>
                  </a:lnTo>
                  <a:lnTo>
                    <a:pt x="737235" y="918972"/>
                  </a:lnTo>
                  <a:lnTo>
                    <a:pt x="731234" y="917258"/>
                  </a:lnTo>
                  <a:lnTo>
                    <a:pt x="725662" y="904399"/>
                  </a:lnTo>
                  <a:lnTo>
                    <a:pt x="731663" y="895398"/>
                  </a:lnTo>
                  <a:lnTo>
                    <a:pt x="725662" y="883825"/>
                  </a:lnTo>
                  <a:lnTo>
                    <a:pt x="732520" y="872681"/>
                  </a:lnTo>
                  <a:close/>
                  <a:moveTo>
                    <a:pt x="744522" y="1107567"/>
                  </a:moveTo>
                  <a:lnTo>
                    <a:pt x="747522" y="1113568"/>
                  </a:lnTo>
                  <a:lnTo>
                    <a:pt x="734663" y="1113996"/>
                  </a:lnTo>
                  <a:lnTo>
                    <a:pt x="736378" y="1110139"/>
                  </a:lnTo>
                  <a:lnTo>
                    <a:pt x="744522" y="1107567"/>
                  </a:lnTo>
                  <a:close/>
                  <a:moveTo>
                    <a:pt x="732949" y="1045845"/>
                  </a:moveTo>
                  <a:lnTo>
                    <a:pt x="734663" y="1051846"/>
                  </a:lnTo>
                  <a:lnTo>
                    <a:pt x="726948" y="1049703"/>
                  </a:lnTo>
                  <a:lnTo>
                    <a:pt x="728663" y="1045845"/>
                  </a:lnTo>
                  <a:lnTo>
                    <a:pt x="732949" y="1045845"/>
                  </a:lnTo>
                  <a:close/>
                  <a:moveTo>
                    <a:pt x="732520" y="753952"/>
                  </a:moveTo>
                  <a:lnTo>
                    <a:pt x="732949" y="755237"/>
                  </a:lnTo>
                  <a:lnTo>
                    <a:pt x="729091" y="762524"/>
                  </a:lnTo>
                  <a:lnTo>
                    <a:pt x="726519" y="755237"/>
                  </a:lnTo>
                  <a:lnTo>
                    <a:pt x="732520" y="753952"/>
                  </a:lnTo>
                  <a:close/>
                  <a:moveTo>
                    <a:pt x="714518" y="1092994"/>
                  </a:moveTo>
                  <a:lnTo>
                    <a:pt x="719662" y="1104138"/>
                  </a:lnTo>
                  <a:lnTo>
                    <a:pt x="729948" y="1108424"/>
                  </a:lnTo>
                  <a:lnTo>
                    <a:pt x="721805" y="1110568"/>
                  </a:lnTo>
                  <a:lnTo>
                    <a:pt x="718804" y="1105424"/>
                  </a:lnTo>
                  <a:lnTo>
                    <a:pt x="715375" y="1112282"/>
                  </a:lnTo>
                  <a:lnTo>
                    <a:pt x="711946" y="1107138"/>
                  </a:lnTo>
                  <a:lnTo>
                    <a:pt x="703802" y="1108424"/>
                  </a:lnTo>
                  <a:lnTo>
                    <a:pt x="704231" y="1103710"/>
                  </a:lnTo>
                  <a:lnTo>
                    <a:pt x="690944" y="1103281"/>
                  </a:lnTo>
                  <a:lnTo>
                    <a:pt x="697373" y="1097280"/>
                  </a:lnTo>
                  <a:lnTo>
                    <a:pt x="714518" y="1092994"/>
                  </a:lnTo>
                  <a:close/>
                  <a:moveTo>
                    <a:pt x="705088" y="1026986"/>
                  </a:moveTo>
                  <a:lnTo>
                    <a:pt x="705945" y="1029557"/>
                  </a:lnTo>
                  <a:lnTo>
                    <a:pt x="700373" y="1030414"/>
                  </a:lnTo>
                  <a:lnTo>
                    <a:pt x="700802" y="1036844"/>
                  </a:lnTo>
                  <a:lnTo>
                    <a:pt x="707660" y="1032987"/>
                  </a:lnTo>
                  <a:lnTo>
                    <a:pt x="705517" y="1037701"/>
                  </a:lnTo>
                  <a:lnTo>
                    <a:pt x="711518" y="1044131"/>
                  </a:lnTo>
                  <a:lnTo>
                    <a:pt x="712803" y="1062133"/>
                  </a:lnTo>
                  <a:lnTo>
                    <a:pt x="723090" y="1059990"/>
                  </a:lnTo>
                  <a:lnTo>
                    <a:pt x="727805" y="1066848"/>
                  </a:lnTo>
                  <a:lnTo>
                    <a:pt x="725234" y="1077135"/>
                  </a:lnTo>
                  <a:lnTo>
                    <a:pt x="708946" y="1086565"/>
                  </a:lnTo>
                  <a:lnTo>
                    <a:pt x="700373" y="1081421"/>
                  </a:lnTo>
                  <a:lnTo>
                    <a:pt x="698230" y="1084850"/>
                  </a:lnTo>
                  <a:lnTo>
                    <a:pt x="692229" y="1083135"/>
                  </a:lnTo>
                  <a:lnTo>
                    <a:pt x="695658" y="1080992"/>
                  </a:lnTo>
                  <a:lnTo>
                    <a:pt x="691801" y="1075420"/>
                  </a:lnTo>
                  <a:lnTo>
                    <a:pt x="696087" y="1074992"/>
                  </a:lnTo>
                  <a:lnTo>
                    <a:pt x="696516" y="1068562"/>
                  </a:lnTo>
                  <a:lnTo>
                    <a:pt x="692658" y="1061276"/>
                  </a:lnTo>
                  <a:lnTo>
                    <a:pt x="685372" y="1058275"/>
                  </a:lnTo>
                  <a:lnTo>
                    <a:pt x="687086" y="1038558"/>
                  </a:lnTo>
                  <a:lnTo>
                    <a:pt x="691801" y="1043273"/>
                  </a:lnTo>
                  <a:lnTo>
                    <a:pt x="690086" y="1056561"/>
                  </a:lnTo>
                  <a:lnTo>
                    <a:pt x="693087" y="1049274"/>
                  </a:lnTo>
                  <a:lnTo>
                    <a:pt x="697801" y="1050560"/>
                  </a:lnTo>
                  <a:lnTo>
                    <a:pt x="696516" y="1041559"/>
                  </a:lnTo>
                  <a:lnTo>
                    <a:pt x="705945" y="1046702"/>
                  </a:lnTo>
                  <a:lnTo>
                    <a:pt x="699945" y="1038130"/>
                  </a:lnTo>
                  <a:lnTo>
                    <a:pt x="692658" y="1040273"/>
                  </a:lnTo>
                  <a:lnTo>
                    <a:pt x="690086" y="1034272"/>
                  </a:lnTo>
                  <a:lnTo>
                    <a:pt x="692658" y="1026986"/>
                  </a:lnTo>
                  <a:lnTo>
                    <a:pt x="705088" y="1026986"/>
                  </a:lnTo>
                  <a:close/>
                  <a:moveTo>
                    <a:pt x="719233" y="1040701"/>
                  </a:moveTo>
                  <a:lnTo>
                    <a:pt x="726519" y="1041988"/>
                  </a:lnTo>
                  <a:lnTo>
                    <a:pt x="721376" y="1056989"/>
                  </a:lnTo>
                  <a:lnTo>
                    <a:pt x="713661" y="1051417"/>
                  </a:lnTo>
                  <a:lnTo>
                    <a:pt x="719233" y="1040701"/>
                  </a:lnTo>
                  <a:close/>
                  <a:moveTo>
                    <a:pt x="707660" y="767239"/>
                  </a:moveTo>
                  <a:lnTo>
                    <a:pt x="711518" y="771525"/>
                  </a:lnTo>
                  <a:lnTo>
                    <a:pt x="706803" y="774097"/>
                  </a:lnTo>
                  <a:lnTo>
                    <a:pt x="705517" y="767668"/>
                  </a:lnTo>
                  <a:lnTo>
                    <a:pt x="707660" y="767239"/>
                  </a:lnTo>
                  <a:close/>
                  <a:moveTo>
                    <a:pt x="709374" y="756952"/>
                  </a:moveTo>
                  <a:lnTo>
                    <a:pt x="710232" y="757809"/>
                  </a:lnTo>
                  <a:lnTo>
                    <a:pt x="711518" y="765953"/>
                  </a:lnTo>
                  <a:lnTo>
                    <a:pt x="705517" y="759524"/>
                  </a:lnTo>
                  <a:lnTo>
                    <a:pt x="709374" y="756952"/>
                  </a:lnTo>
                  <a:close/>
                  <a:moveTo>
                    <a:pt x="706374" y="908685"/>
                  </a:moveTo>
                  <a:lnTo>
                    <a:pt x="709803" y="914686"/>
                  </a:lnTo>
                  <a:lnTo>
                    <a:pt x="707231" y="918543"/>
                  </a:lnTo>
                  <a:lnTo>
                    <a:pt x="703802" y="915543"/>
                  </a:lnTo>
                  <a:lnTo>
                    <a:pt x="706374" y="908685"/>
                  </a:lnTo>
                  <a:close/>
                  <a:moveTo>
                    <a:pt x="705945" y="880824"/>
                  </a:moveTo>
                  <a:lnTo>
                    <a:pt x="708517" y="882968"/>
                  </a:lnTo>
                  <a:lnTo>
                    <a:pt x="704660" y="888968"/>
                  </a:lnTo>
                  <a:lnTo>
                    <a:pt x="708946" y="894540"/>
                  </a:lnTo>
                  <a:lnTo>
                    <a:pt x="702517" y="892397"/>
                  </a:lnTo>
                  <a:lnTo>
                    <a:pt x="701659" y="883396"/>
                  </a:lnTo>
                  <a:lnTo>
                    <a:pt x="705945" y="880824"/>
                  </a:lnTo>
                  <a:close/>
                  <a:moveTo>
                    <a:pt x="690086" y="926259"/>
                  </a:moveTo>
                  <a:lnTo>
                    <a:pt x="696516" y="927973"/>
                  </a:lnTo>
                  <a:lnTo>
                    <a:pt x="695230" y="932688"/>
                  </a:lnTo>
                  <a:lnTo>
                    <a:pt x="700802" y="937403"/>
                  </a:lnTo>
                  <a:lnTo>
                    <a:pt x="698230" y="942118"/>
                  </a:lnTo>
                  <a:lnTo>
                    <a:pt x="687943" y="939975"/>
                  </a:lnTo>
                  <a:lnTo>
                    <a:pt x="690086" y="926259"/>
                  </a:lnTo>
                  <a:close/>
                  <a:moveTo>
                    <a:pt x="692658" y="1010698"/>
                  </a:moveTo>
                  <a:lnTo>
                    <a:pt x="696944" y="1011984"/>
                  </a:lnTo>
                  <a:lnTo>
                    <a:pt x="699088" y="1024414"/>
                  </a:lnTo>
                  <a:lnTo>
                    <a:pt x="688372" y="1019270"/>
                  </a:lnTo>
                  <a:lnTo>
                    <a:pt x="687943" y="1012412"/>
                  </a:lnTo>
                  <a:lnTo>
                    <a:pt x="692658" y="1010698"/>
                  </a:lnTo>
                  <a:close/>
                  <a:moveTo>
                    <a:pt x="690515" y="1107138"/>
                  </a:moveTo>
                  <a:lnTo>
                    <a:pt x="696087" y="1114425"/>
                  </a:lnTo>
                  <a:lnTo>
                    <a:pt x="686657" y="1123426"/>
                  </a:lnTo>
                  <a:lnTo>
                    <a:pt x="681943" y="1115711"/>
                  </a:lnTo>
                  <a:lnTo>
                    <a:pt x="690515" y="1107138"/>
                  </a:lnTo>
                  <a:close/>
                  <a:moveTo>
                    <a:pt x="686657" y="1125569"/>
                  </a:moveTo>
                  <a:lnTo>
                    <a:pt x="692658" y="1135428"/>
                  </a:lnTo>
                  <a:lnTo>
                    <a:pt x="683657" y="1140571"/>
                  </a:lnTo>
                  <a:lnTo>
                    <a:pt x="675942" y="1133284"/>
                  </a:lnTo>
                  <a:lnTo>
                    <a:pt x="686657" y="1125569"/>
                  </a:lnTo>
                  <a:close/>
                  <a:moveTo>
                    <a:pt x="678085" y="1290590"/>
                  </a:moveTo>
                  <a:lnTo>
                    <a:pt x="678085" y="1296591"/>
                  </a:lnTo>
                  <a:lnTo>
                    <a:pt x="667798" y="1301734"/>
                  </a:lnTo>
                  <a:lnTo>
                    <a:pt x="671227" y="1294448"/>
                  </a:lnTo>
                  <a:lnTo>
                    <a:pt x="678085" y="1290590"/>
                  </a:lnTo>
                  <a:close/>
                  <a:moveTo>
                    <a:pt x="660511" y="1109282"/>
                  </a:moveTo>
                  <a:lnTo>
                    <a:pt x="661368" y="1122140"/>
                  </a:lnTo>
                  <a:lnTo>
                    <a:pt x="659654" y="1123855"/>
                  </a:lnTo>
                  <a:lnTo>
                    <a:pt x="656225" y="1114854"/>
                  </a:lnTo>
                  <a:lnTo>
                    <a:pt x="660511" y="1109282"/>
                  </a:lnTo>
                  <a:close/>
                  <a:moveTo>
                    <a:pt x="655796" y="1088708"/>
                  </a:moveTo>
                  <a:lnTo>
                    <a:pt x="658797" y="1089993"/>
                  </a:lnTo>
                  <a:lnTo>
                    <a:pt x="654510" y="1099423"/>
                  </a:lnTo>
                  <a:lnTo>
                    <a:pt x="647653" y="1097709"/>
                  </a:lnTo>
                  <a:lnTo>
                    <a:pt x="641223" y="1101995"/>
                  </a:lnTo>
                  <a:lnTo>
                    <a:pt x="636937" y="1097709"/>
                  </a:lnTo>
                  <a:lnTo>
                    <a:pt x="641652" y="1089136"/>
                  </a:lnTo>
                  <a:lnTo>
                    <a:pt x="645509" y="1088708"/>
                  </a:lnTo>
                  <a:lnTo>
                    <a:pt x="646366" y="1096851"/>
                  </a:lnTo>
                  <a:lnTo>
                    <a:pt x="651510" y="1094280"/>
                  </a:lnTo>
                  <a:lnTo>
                    <a:pt x="652367" y="1098566"/>
                  </a:lnTo>
                  <a:lnTo>
                    <a:pt x="655796" y="1088708"/>
                  </a:lnTo>
                  <a:close/>
                  <a:moveTo>
                    <a:pt x="637794" y="1103710"/>
                  </a:moveTo>
                  <a:lnTo>
                    <a:pt x="643366" y="1109282"/>
                  </a:lnTo>
                  <a:lnTo>
                    <a:pt x="642509" y="1114854"/>
                  </a:lnTo>
                  <a:lnTo>
                    <a:pt x="637794" y="1114854"/>
                  </a:lnTo>
                  <a:lnTo>
                    <a:pt x="631365" y="1107567"/>
                  </a:lnTo>
                  <a:lnTo>
                    <a:pt x="637794" y="1103710"/>
                  </a:lnTo>
                  <a:close/>
                  <a:moveTo>
                    <a:pt x="624507" y="1102424"/>
                  </a:moveTo>
                  <a:lnTo>
                    <a:pt x="628793" y="1102852"/>
                  </a:lnTo>
                  <a:lnTo>
                    <a:pt x="631365" y="1107138"/>
                  </a:lnTo>
                  <a:lnTo>
                    <a:pt x="620649" y="1105853"/>
                  </a:lnTo>
                  <a:lnTo>
                    <a:pt x="624507" y="1102424"/>
                  </a:lnTo>
                  <a:close/>
                  <a:moveTo>
                    <a:pt x="601361" y="1190292"/>
                  </a:moveTo>
                  <a:lnTo>
                    <a:pt x="606076" y="1195007"/>
                  </a:lnTo>
                  <a:lnTo>
                    <a:pt x="609076" y="1193292"/>
                  </a:lnTo>
                  <a:lnTo>
                    <a:pt x="615934" y="1202293"/>
                  </a:lnTo>
                  <a:lnTo>
                    <a:pt x="621506" y="1197150"/>
                  </a:lnTo>
                  <a:lnTo>
                    <a:pt x="621506" y="1208294"/>
                  </a:lnTo>
                  <a:lnTo>
                    <a:pt x="608219" y="1199293"/>
                  </a:lnTo>
                  <a:lnTo>
                    <a:pt x="602647" y="1203150"/>
                  </a:lnTo>
                  <a:lnTo>
                    <a:pt x="593646" y="1200579"/>
                  </a:lnTo>
                  <a:lnTo>
                    <a:pt x="593217" y="1193292"/>
                  </a:lnTo>
                  <a:lnTo>
                    <a:pt x="601361" y="1190292"/>
                  </a:lnTo>
                  <a:close/>
                  <a:moveTo>
                    <a:pt x="606933" y="1057847"/>
                  </a:moveTo>
                  <a:lnTo>
                    <a:pt x="615934" y="1060847"/>
                  </a:lnTo>
                  <a:lnTo>
                    <a:pt x="614648" y="1068991"/>
                  </a:lnTo>
                  <a:lnTo>
                    <a:pt x="603075" y="1069420"/>
                  </a:lnTo>
                  <a:lnTo>
                    <a:pt x="601361" y="1065133"/>
                  </a:lnTo>
                  <a:lnTo>
                    <a:pt x="607362" y="1063419"/>
                  </a:lnTo>
                  <a:lnTo>
                    <a:pt x="603504" y="1058704"/>
                  </a:lnTo>
                  <a:lnTo>
                    <a:pt x="606933" y="1057847"/>
                  </a:lnTo>
                  <a:close/>
                  <a:moveTo>
                    <a:pt x="597932" y="1023985"/>
                  </a:moveTo>
                  <a:lnTo>
                    <a:pt x="605219" y="1026557"/>
                  </a:lnTo>
                  <a:lnTo>
                    <a:pt x="601790" y="1032129"/>
                  </a:lnTo>
                  <a:lnTo>
                    <a:pt x="612076" y="1030843"/>
                  </a:lnTo>
                  <a:lnTo>
                    <a:pt x="612934" y="1034272"/>
                  </a:lnTo>
                  <a:lnTo>
                    <a:pt x="601790" y="1033844"/>
                  </a:lnTo>
                  <a:lnTo>
                    <a:pt x="594503" y="1029557"/>
                  </a:lnTo>
                  <a:lnTo>
                    <a:pt x="597932" y="1023985"/>
                  </a:lnTo>
                  <a:close/>
                  <a:moveTo>
                    <a:pt x="592360" y="1179576"/>
                  </a:moveTo>
                  <a:lnTo>
                    <a:pt x="597075" y="1180433"/>
                  </a:lnTo>
                  <a:lnTo>
                    <a:pt x="599218" y="1187292"/>
                  </a:lnTo>
                  <a:lnTo>
                    <a:pt x="590645" y="1184291"/>
                  </a:lnTo>
                  <a:lnTo>
                    <a:pt x="592360" y="1179576"/>
                  </a:lnTo>
                  <a:close/>
                  <a:moveTo>
                    <a:pt x="561499" y="1216866"/>
                  </a:moveTo>
                  <a:lnTo>
                    <a:pt x="563642" y="1219867"/>
                  </a:lnTo>
                  <a:lnTo>
                    <a:pt x="565785" y="1226296"/>
                  </a:lnTo>
                  <a:lnTo>
                    <a:pt x="556784" y="1223725"/>
                  </a:lnTo>
                  <a:lnTo>
                    <a:pt x="555927" y="1219867"/>
                  </a:lnTo>
                  <a:lnTo>
                    <a:pt x="561499" y="1216866"/>
                  </a:lnTo>
                  <a:close/>
                  <a:moveTo>
                    <a:pt x="553784" y="1081849"/>
                  </a:moveTo>
                  <a:lnTo>
                    <a:pt x="564071" y="1088279"/>
                  </a:lnTo>
                  <a:lnTo>
                    <a:pt x="562785" y="1093851"/>
                  </a:lnTo>
                  <a:lnTo>
                    <a:pt x="556355" y="1092994"/>
                  </a:lnTo>
                  <a:lnTo>
                    <a:pt x="559356" y="1099852"/>
                  </a:lnTo>
                  <a:lnTo>
                    <a:pt x="543068" y="1089993"/>
                  </a:lnTo>
                  <a:lnTo>
                    <a:pt x="553784" y="1081849"/>
                  </a:lnTo>
                  <a:close/>
                  <a:moveTo>
                    <a:pt x="513493" y="1189863"/>
                  </a:moveTo>
                  <a:lnTo>
                    <a:pt x="537924" y="1203150"/>
                  </a:lnTo>
                  <a:lnTo>
                    <a:pt x="536210" y="1207865"/>
                  </a:lnTo>
                  <a:lnTo>
                    <a:pt x="529781" y="1209151"/>
                  </a:lnTo>
                  <a:lnTo>
                    <a:pt x="537924" y="1217295"/>
                  </a:lnTo>
                  <a:lnTo>
                    <a:pt x="545640" y="1203150"/>
                  </a:lnTo>
                  <a:lnTo>
                    <a:pt x="557213" y="1202722"/>
                  </a:lnTo>
                  <a:lnTo>
                    <a:pt x="552498" y="1207437"/>
                  </a:lnTo>
                  <a:lnTo>
                    <a:pt x="555069" y="1210437"/>
                  </a:lnTo>
                  <a:lnTo>
                    <a:pt x="548212" y="1214295"/>
                  </a:lnTo>
                  <a:lnTo>
                    <a:pt x="549497" y="1222439"/>
                  </a:lnTo>
                  <a:lnTo>
                    <a:pt x="535353" y="1221582"/>
                  </a:lnTo>
                  <a:lnTo>
                    <a:pt x="528066" y="1215152"/>
                  </a:lnTo>
                  <a:lnTo>
                    <a:pt x="522494" y="1222867"/>
                  </a:lnTo>
                  <a:lnTo>
                    <a:pt x="513064" y="1222867"/>
                  </a:lnTo>
                  <a:lnTo>
                    <a:pt x="511778" y="1231011"/>
                  </a:lnTo>
                  <a:lnTo>
                    <a:pt x="504063" y="1229725"/>
                  </a:lnTo>
                  <a:lnTo>
                    <a:pt x="501920" y="1224582"/>
                  </a:lnTo>
                  <a:lnTo>
                    <a:pt x="510921" y="1222867"/>
                  </a:lnTo>
                  <a:lnTo>
                    <a:pt x="511350" y="1218581"/>
                  </a:lnTo>
                  <a:lnTo>
                    <a:pt x="504920" y="1213866"/>
                  </a:lnTo>
                  <a:lnTo>
                    <a:pt x="507063" y="1207437"/>
                  </a:lnTo>
                  <a:lnTo>
                    <a:pt x="499777" y="1211723"/>
                  </a:lnTo>
                  <a:lnTo>
                    <a:pt x="495919" y="1205722"/>
                  </a:lnTo>
                  <a:lnTo>
                    <a:pt x="504920" y="1202293"/>
                  </a:lnTo>
                  <a:lnTo>
                    <a:pt x="499348" y="1193721"/>
                  </a:lnTo>
                  <a:lnTo>
                    <a:pt x="513493" y="1189863"/>
                  </a:lnTo>
                  <a:close/>
                  <a:moveTo>
                    <a:pt x="505349" y="1005983"/>
                  </a:moveTo>
                  <a:lnTo>
                    <a:pt x="509206" y="1017127"/>
                  </a:lnTo>
                  <a:lnTo>
                    <a:pt x="512636" y="1014127"/>
                  </a:lnTo>
                  <a:lnTo>
                    <a:pt x="516493" y="1022699"/>
                  </a:lnTo>
                  <a:lnTo>
                    <a:pt x="529352" y="1029986"/>
                  </a:lnTo>
                  <a:lnTo>
                    <a:pt x="521208" y="1038130"/>
                  </a:lnTo>
                  <a:lnTo>
                    <a:pt x="507063" y="1035558"/>
                  </a:lnTo>
                  <a:lnTo>
                    <a:pt x="514350" y="1046702"/>
                  </a:lnTo>
                  <a:lnTo>
                    <a:pt x="509635" y="1051417"/>
                  </a:lnTo>
                  <a:lnTo>
                    <a:pt x="505349" y="1044988"/>
                  </a:lnTo>
                  <a:lnTo>
                    <a:pt x="494633" y="1045416"/>
                  </a:lnTo>
                  <a:lnTo>
                    <a:pt x="494633" y="1038558"/>
                  </a:lnTo>
                  <a:lnTo>
                    <a:pt x="483918" y="1038987"/>
                  </a:lnTo>
                  <a:lnTo>
                    <a:pt x="482632" y="1035987"/>
                  </a:lnTo>
                  <a:lnTo>
                    <a:pt x="488633" y="1033415"/>
                  </a:lnTo>
                  <a:lnTo>
                    <a:pt x="475345" y="1028700"/>
                  </a:lnTo>
                  <a:lnTo>
                    <a:pt x="476631" y="1021842"/>
                  </a:lnTo>
                  <a:lnTo>
                    <a:pt x="487775" y="1025700"/>
                  </a:lnTo>
                  <a:lnTo>
                    <a:pt x="481346" y="1020128"/>
                  </a:lnTo>
                  <a:lnTo>
                    <a:pt x="488633" y="1008126"/>
                  </a:lnTo>
                  <a:lnTo>
                    <a:pt x="505349" y="1005983"/>
                  </a:lnTo>
                  <a:close/>
                  <a:moveTo>
                    <a:pt x="518208" y="1162860"/>
                  </a:moveTo>
                  <a:lnTo>
                    <a:pt x="519922" y="1168432"/>
                  </a:lnTo>
                  <a:lnTo>
                    <a:pt x="525066" y="1168003"/>
                  </a:lnTo>
                  <a:lnTo>
                    <a:pt x="521208" y="1172290"/>
                  </a:lnTo>
                  <a:lnTo>
                    <a:pt x="512207" y="1175290"/>
                  </a:lnTo>
                  <a:lnTo>
                    <a:pt x="500634" y="1171432"/>
                  </a:lnTo>
                  <a:lnTo>
                    <a:pt x="502777" y="1166289"/>
                  </a:lnTo>
                  <a:lnTo>
                    <a:pt x="518208" y="1162860"/>
                  </a:lnTo>
                  <a:close/>
                  <a:moveTo>
                    <a:pt x="521637" y="1175290"/>
                  </a:moveTo>
                  <a:lnTo>
                    <a:pt x="519922" y="1181291"/>
                  </a:lnTo>
                  <a:lnTo>
                    <a:pt x="511778" y="1178719"/>
                  </a:lnTo>
                  <a:lnTo>
                    <a:pt x="511778" y="1176576"/>
                  </a:lnTo>
                  <a:lnTo>
                    <a:pt x="521637" y="1175290"/>
                  </a:lnTo>
                  <a:close/>
                  <a:moveTo>
                    <a:pt x="475774" y="987552"/>
                  </a:moveTo>
                  <a:lnTo>
                    <a:pt x="480917" y="988409"/>
                  </a:lnTo>
                  <a:lnTo>
                    <a:pt x="483918" y="995267"/>
                  </a:lnTo>
                  <a:lnTo>
                    <a:pt x="495491" y="995696"/>
                  </a:lnTo>
                  <a:lnTo>
                    <a:pt x="501920" y="1002554"/>
                  </a:lnTo>
                  <a:lnTo>
                    <a:pt x="480917" y="1004268"/>
                  </a:lnTo>
                  <a:lnTo>
                    <a:pt x="471916" y="1018842"/>
                  </a:lnTo>
                  <a:lnTo>
                    <a:pt x="463772" y="1021842"/>
                  </a:lnTo>
                  <a:lnTo>
                    <a:pt x="458629" y="1017556"/>
                  </a:lnTo>
                  <a:lnTo>
                    <a:pt x="462486" y="1010698"/>
                  </a:lnTo>
                  <a:lnTo>
                    <a:pt x="450056" y="1007269"/>
                  </a:lnTo>
                  <a:lnTo>
                    <a:pt x="449199" y="996982"/>
                  </a:lnTo>
                  <a:lnTo>
                    <a:pt x="475774" y="987552"/>
                  </a:lnTo>
                  <a:close/>
                  <a:moveTo>
                    <a:pt x="495919" y="915543"/>
                  </a:moveTo>
                  <a:lnTo>
                    <a:pt x="494633" y="925402"/>
                  </a:lnTo>
                  <a:lnTo>
                    <a:pt x="490776" y="925402"/>
                  </a:lnTo>
                  <a:lnTo>
                    <a:pt x="489061" y="921115"/>
                  </a:lnTo>
                  <a:lnTo>
                    <a:pt x="495919" y="915543"/>
                  </a:lnTo>
                  <a:close/>
                  <a:moveTo>
                    <a:pt x="458629" y="1133284"/>
                  </a:moveTo>
                  <a:lnTo>
                    <a:pt x="476203" y="1138000"/>
                  </a:lnTo>
                  <a:lnTo>
                    <a:pt x="478774" y="1153859"/>
                  </a:lnTo>
                  <a:lnTo>
                    <a:pt x="471916" y="1158145"/>
                  </a:lnTo>
                  <a:lnTo>
                    <a:pt x="472773" y="1152144"/>
                  </a:lnTo>
                  <a:lnTo>
                    <a:pt x="464201" y="1153859"/>
                  </a:lnTo>
                  <a:lnTo>
                    <a:pt x="454343" y="1148286"/>
                  </a:lnTo>
                  <a:lnTo>
                    <a:pt x="450485" y="1138428"/>
                  </a:lnTo>
                  <a:lnTo>
                    <a:pt x="458629" y="1133284"/>
                  </a:lnTo>
                  <a:close/>
                  <a:moveTo>
                    <a:pt x="465487" y="1268730"/>
                  </a:moveTo>
                  <a:lnTo>
                    <a:pt x="470202" y="1273445"/>
                  </a:lnTo>
                  <a:lnTo>
                    <a:pt x="463344" y="1284589"/>
                  </a:lnTo>
                  <a:lnTo>
                    <a:pt x="458629" y="1281160"/>
                  </a:lnTo>
                  <a:lnTo>
                    <a:pt x="464201" y="1278588"/>
                  </a:lnTo>
                  <a:lnTo>
                    <a:pt x="465487" y="1268730"/>
                  </a:lnTo>
                  <a:close/>
                  <a:moveTo>
                    <a:pt x="422624" y="1011555"/>
                  </a:moveTo>
                  <a:lnTo>
                    <a:pt x="430768" y="1016270"/>
                  </a:lnTo>
                  <a:lnTo>
                    <a:pt x="428196" y="1023128"/>
                  </a:lnTo>
                  <a:lnTo>
                    <a:pt x="420910" y="1023556"/>
                  </a:lnTo>
                  <a:lnTo>
                    <a:pt x="415338" y="1017985"/>
                  </a:lnTo>
                  <a:lnTo>
                    <a:pt x="416195" y="1012412"/>
                  </a:lnTo>
                  <a:lnTo>
                    <a:pt x="422624" y="1011555"/>
                  </a:lnTo>
                  <a:close/>
                  <a:moveTo>
                    <a:pt x="338614" y="927545"/>
                  </a:moveTo>
                  <a:lnTo>
                    <a:pt x="340328" y="934831"/>
                  </a:lnTo>
                  <a:lnTo>
                    <a:pt x="327041" y="954976"/>
                  </a:lnTo>
                  <a:lnTo>
                    <a:pt x="322326" y="981980"/>
                  </a:lnTo>
                  <a:lnTo>
                    <a:pt x="333470" y="984123"/>
                  </a:lnTo>
                  <a:lnTo>
                    <a:pt x="332184" y="966550"/>
                  </a:lnTo>
                  <a:lnTo>
                    <a:pt x="335185" y="967407"/>
                  </a:lnTo>
                  <a:lnTo>
                    <a:pt x="343329" y="951548"/>
                  </a:lnTo>
                  <a:lnTo>
                    <a:pt x="344186" y="957548"/>
                  </a:lnTo>
                  <a:lnTo>
                    <a:pt x="351901" y="952405"/>
                  </a:lnTo>
                  <a:lnTo>
                    <a:pt x="347615" y="960120"/>
                  </a:lnTo>
                  <a:lnTo>
                    <a:pt x="351044" y="957977"/>
                  </a:lnTo>
                  <a:lnTo>
                    <a:pt x="354473" y="961835"/>
                  </a:lnTo>
                  <a:lnTo>
                    <a:pt x="352758" y="967407"/>
                  </a:lnTo>
                  <a:lnTo>
                    <a:pt x="358759" y="963978"/>
                  </a:lnTo>
                  <a:lnTo>
                    <a:pt x="368189" y="975122"/>
                  </a:lnTo>
                  <a:lnTo>
                    <a:pt x="366903" y="987123"/>
                  </a:lnTo>
                  <a:lnTo>
                    <a:pt x="360474" y="989266"/>
                  </a:lnTo>
                  <a:lnTo>
                    <a:pt x="357902" y="996124"/>
                  </a:lnTo>
                  <a:lnTo>
                    <a:pt x="364331" y="993124"/>
                  </a:lnTo>
                  <a:lnTo>
                    <a:pt x="366474" y="999554"/>
                  </a:lnTo>
                  <a:lnTo>
                    <a:pt x="363045" y="1003411"/>
                  </a:lnTo>
                  <a:lnTo>
                    <a:pt x="375476" y="1003411"/>
                  </a:lnTo>
                  <a:lnTo>
                    <a:pt x="375476" y="1009412"/>
                  </a:lnTo>
                  <a:lnTo>
                    <a:pt x="383191" y="1011126"/>
                  </a:lnTo>
                  <a:lnTo>
                    <a:pt x="384477" y="1019699"/>
                  </a:lnTo>
                  <a:lnTo>
                    <a:pt x="377190" y="1019699"/>
                  </a:lnTo>
                  <a:lnTo>
                    <a:pt x="372904" y="1012412"/>
                  </a:lnTo>
                  <a:lnTo>
                    <a:pt x="366903" y="1017556"/>
                  </a:lnTo>
                  <a:lnTo>
                    <a:pt x="358331" y="1009412"/>
                  </a:lnTo>
                  <a:lnTo>
                    <a:pt x="351901" y="1012412"/>
                  </a:lnTo>
                  <a:lnTo>
                    <a:pt x="332184" y="999554"/>
                  </a:lnTo>
                  <a:lnTo>
                    <a:pt x="329613" y="1009841"/>
                  </a:lnTo>
                  <a:lnTo>
                    <a:pt x="317611" y="1012412"/>
                  </a:lnTo>
                  <a:lnTo>
                    <a:pt x="303895" y="1011984"/>
                  </a:lnTo>
                  <a:lnTo>
                    <a:pt x="289751" y="1005126"/>
                  </a:lnTo>
                  <a:lnTo>
                    <a:pt x="291894" y="1002125"/>
                  </a:lnTo>
                  <a:lnTo>
                    <a:pt x="285464" y="995696"/>
                  </a:lnTo>
                  <a:lnTo>
                    <a:pt x="283321" y="985838"/>
                  </a:lnTo>
                  <a:lnTo>
                    <a:pt x="285036" y="977694"/>
                  </a:lnTo>
                  <a:lnTo>
                    <a:pt x="296180" y="970407"/>
                  </a:lnTo>
                  <a:lnTo>
                    <a:pt x="297037" y="963549"/>
                  </a:lnTo>
                  <a:lnTo>
                    <a:pt x="306467" y="955405"/>
                  </a:lnTo>
                  <a:lnTo>
                    <a:pt x="311182" y="939118"/>
                  </a:lnTo>
                  <a:lnTo>
                    <a:pt x="338614" y="927545"/>
                  </a:lnTo>
                  <a:close/>
                  <a:moveTo>
                    <a:pt x="375047" y="939546"/>
                  </a:moveTo>
                  <a:lnTo>
                    <a:pt x="381476" y="940832"/>
                  </a:lnTo>
                  <a:lnTo>
                    <a:pt x="377190" y="944690"/>
                  </a:lnTo>
                  <a:lnTo>
                    <a:pt x="381048" y="952405"/>
                  </a:lnTo>
                  <a:lnTo>
                    <a:pt x="374618" y="954976"/>
                  </a:lnTo>
                  <a:lnTo>
                    <a:pt x="378905" y="960549"/>
                  </a:lnTo>
                  <a:lnTo>
                    <a:pt x="373761" y="963120"/>
                  </a:lnTo>
                  <a:lnTo>
                    <a:pt x="372475" y="950262"/>
                  </a:lnTo>
                  <a:lnTo>
                    <a:pt x="372904" y="949404"/>
                  </a:lnTo>
                  <a:lnTo>
                    <a:pt x="373333" y="950262"/>
                  </a:lnTo>
                  <a:lnTo>
                    <a:pt x="374618" y="949833"/>
                  </a:lnTo>
                  <a:lnTo>
                    <a:pt x="375047" y="950690"/>
                  </a:lnTo>
                  <a:lnTo>
                    <a:pt x="375904" y="950262"/>
                  </a:lnTo>
                  <a:lnTo>
                    <a:pt x="371189" y="944261"/>
                  </a:lnTo>
                  <a:lnTo>
                    <a:pt x="375047" y="939546"/>
                  </a:lnTo>
                  <a:close/>
                  <a:moveTo>
                    <a:pt x="363045" y="1149144"/>
                  </a:moveTo>
                  <a:lnTo>
                    <a:pt x="359616" y="1150858"/>
                  </a:lnTo>
                  <a:lnTo>
                    <a:pt x="353187" y="1150001"/>
                  </a:lnTo>
                  <a:lnTo>
                    <a:pt x="355330" y="1145286"/>
                  </a:lnTo>
                  <a:lnTo>
                    <a:pt x="366903" y="1144000"/>
                  </a:lnTo>
                  <a:lnTo>
                    <a:pt x="368189" y="1146572"/>
                  </a:lnTo>
                  <a:lnTo>
                    <a:pt x="363045" y="1149144"/>
                  </a:lnTo>
                  <a:lnTo>
                    <a:pt x="364331" y="1150001"/>
                  </a:lnTo>
                  <a:lnTo>
                    <a:pt x="364331" y="1151287"/>
                  </a:lnTo>
                  <a:lnTo>
                    <a:pt x="362188" y="1150429"/>
                  </a:lnTo>
                  <a:lnTo>
                    <a:pt x="363045" y="1149144"/>
                  </a:lnTo>
                  <a:close/>
                  <a:moveTo>
                    <a:pt x="228029" y="904399"/>
                  </a:moveTo>
                  <a:lnTo>
                    <a:pt x="232743" y="909114"/>
                  </a:lnTo>
                  <a:lnTo>
                    <a:pt x="240459" y="908685"/>
                  </a:lnTo>
                  <a:lnTo>
                    <a:pt x="241316" y="912543"/>
                  </a:lnTo>
                  <a:lnTo>
                    <a:pt x="245174" y="909542"/>
                  </a:lnTo>
                  <a:lnTo>
                    <a:pt x="246888" y="915114"/>
                  </a:lnTo>
                  <a:lnTo>
                    <a:pt x="250317" y="913829"/>
                  </a:lnTo>
                  <a:lnTo>
                    <a:pt x="248603" y="908257"/>
                  </a:lnTo>
                  <a:lnTo>
                    <a:pt x="253746" y="910828"/>
                  </a:lnTo>
                  <a:lnTo>
                    <a:pt x="250746" y="918115"/>
                  </a:lnTo>
                  <a:lnTo>
                    <a:pt x="256318" y="918972"/>
                  </a:lnTo>
                  <a:lnTo>
                    <a:pt x="258461" y="926259"/>
                  </a:lnTo>
                  <a:lnTo>
                    <a:pt x="252889" y="923687"/>
                  </a:lnTo>
                  <a:lnTo>
                    <a:pt x="255889" y="943404"/>
                  </a:lnTo>
                  <a:lnTo>
                    <a:pt x="250317" y="948976"/>
                  </a:lnTo>
                  <a:lnTo>
                    <a:pt x="254175" y="958406"/>
                  </a:lnTo>
                  <a:lnTo>
                    <a:pt x="249031" y="957977"/>
                  </a:lnTo>
                  <a:lnTo>
                    <a:pt x="241316" y="966121"/>
                  </a:lnTo>
                  <a:lnTo>
                    <a:pt x="235315" y="965264"/>
                  </a:lnTo>
                  <a:lnTo>
                    <a:pt x="232315" y="978122"/>
                  </a:lnTo>
                  <a:lnTo>
                    <a:pt x="246031" y="1000840"/>
                  </a:lnTo>
                  <a:lnTo>
                    <a:pt x="241316" y="1007269"/>
                  </a:lnTo>
                  <a:lnTo>
                    <a:pt x="243030" y="1011126"/>
                  </a:lnTo>
                  <a:lnTo>
                    <a:pt x="253746" y="1017556"/>
                  </a:lnTo>
                  <a:lnTo>
                    <a:pt x="259747" y="1015412"/>
                  </a:lnTo>
                  <a:lnTo>
                    <a:pt x="270034" y="1019699"/>
                  </a:lnTo>
                  <a:lnTo>
                    <a:pt x="267033" y="1031272"/>
                  </a:lnTo>
                  <a:lnTo>
                    <a:pt x="270034" y="1038987"/>
                  </a:lnTo>
                  <a:lnTo>
                    <a:pt x="284607" y="1041130"/>
                  </a:lnTo>
                  <a:lnTo>
                    <a:pt x="287179" y="1038558"/>
                  </a:lnTo>
                  <a:lnTo>
                    <a:pt x="281607" y="1033844"/>
                  </a:lnTo>
                  <a:lnTo>
                    <a:pt x="290608" y="1031700"/>
                  </a:lnTo>
                  <a:lnTo>
                    <a:pt x="297037" y="1027843"/>
                  </a:lnTo>
                  <a:lnTo>
                    <a:pt x="296180" y="1022271"/>
                  </a:lnTo>
                  <a:lnTo>
                    <a:pt x="313754" y="1014984"/>
                  </a:lnTo>
                  <a:lnTo>
                    <a:pt x="329184" y="1017556"/>
                  </a:lnTo>
                  <a:lnTo>
                    <a:pt x="338185" y="1013269"/>
                  </a:lnTo>
                  <a:lnTo>
                    <a:pt x="347186" y="1025700"/>
                  </a:lnTo>
                  <a:lnTo>
                    <a:pt x="355330" y="1020128"/>
                  </a:lnTo>
                  <a:lnTo>
                    <a:pt x="367332" y="1029129"/>
                  </a:lnTo>
                  <a:lnTo>
                    <a:pt x="363903" y="1041988"/>
                  </a:lnTo>
                  <a:lnTo>
                    <a:pt x="367332" y="1047131"/>
                  </a:lnTo>
                  <a:lnTo>
                    <a:pt x="357045" y="1046702"/>
                  </a:lnTo>
                  <a:lnTo>
                    <a:pt x="356188" y="1051846"/>
                  </a:lnTo>
                  <a:lnTo>
                    <a:pt x="361331" y="1055703"/>
                  </a:lnTo>
                  <a:lnTo>
                    <a:pt x="354901" y="1065133"/>
                  </a:lnTo>
                  <a:lnTo>
                    <a:pt x="362188" y="1095137"/>
                  </a:lnTo>
                  <a:lnTo>
                    <a:pt x="360045" y="1101138"/>
                  </a:lnTo>
                  <a:lnTo>
                    <a:pt x="354473" y="1102852"/>
                  </a:lnTo>
                  <a:lnTo>
                    <a:pt x="356616" y="1106710"/>
                  </a:lnTo>
                  <a:lnTo>
                    <a:pt x="348901" y="1107996"/>
                  </a:lnTo>
                  <a:lnTo>
                    <a:pt x="344186" y="1113996"/>
                  </a:lnTo>
                  <a:lnTo>
                    <a:pt x="342471" y="1120855"/>
                  </a:lnTo>
                  <a:lnTo>
                    <a:pt x="352330" y="1131570"/>
                  </a:lnTo>
                  <a:lnTo>
                    <a:pt x="359188" y="1130713"/>
                  </a:lnTo>
                  <a:lnTo>
                    <a:pt x="363903" y="1135857"/>
                  </a:lnTo>
                  <a:lnTo>
                    <a:pt x="358331" y="1133284"/>
                  </a:lnTo>
                  <a:lnTo>
                    <a:pt x="354473" y="1139285"/>
                  </a:lnTo>
                  <a:lnTo>
                    <a:pt x="353187" y="1135857"/>
                  </a:lnTo>
                  <a:lnTo>
                    <a:pt x="349329" y="1143143"/>
                  </a:lnTo>
                  <a:lnTo>
                    <a:pt x="343329" y="1142286"/>
                  </a:lnTo>
                  <a:lnTo>
                    <a:pt x="344186" y="1138000"/>
                  </a:lnTo>
                  <a:lnTo>
                    <a:pt x="336899" y="1138000"/>
                  </a:lnTo>
                  <a:lnTo>
                    <a:pt x="334756" y="1144429"/>
                  </a:lnTo>
                  <a:lnTo>
                    <a:pt x="330899" y="1143143"/>
                  </a:lnTo>
                  <a:lnTo>
                    <a:pt x="336042" y="1126855"/>
                  </a:lnTo>
                  <a:lnTo>
                    <a:pt x="328327" y="1121712"/>
                  </a:lnTo>
                  <a:lnTo>
                    <a:pt x="321040" y="1124712"/>
                  </a:lnTo>
                  <a:lnTo>
                    <a:pt x="324041" y="1128998"/>
                  </a:lnTo>
                  <a:lnTo>
                    <a:pt x="321040" y="1134142"/>
                  </a:lnTo>
                  <a:lnTo>
                    <a:pt x="315897" y="1128998"/>
                  </a:lnTo>
                  <a:lnTo>
                    <a:pt x="309039" y="1131570"/>
                  </a:lnTo>
                  <a:lnTo>
                    <a:pt x="306038" y="1124712"/>
                  </a:lnTo>
                  <a:lnTo>
                    <a:pt x="302181" y="1127284"/>
                  </a:lnTo>
                  <a:lnTo>
                    <a:pt x="305610" y="1134142"/>
                  </a:lnTo>
                  <a:lnTo>
                    <a:pt x="302181" y="1136714"/>
                  </a:lnTo>
                  <a:lnTo>
                    <a:pt x="290179" y="1133284"/>
                  </a:lnTo>
                  <a:lnTo>
                    <a:pt x="280321" y="1136285"/>
                  </a:lnTo>
                  <a:lnTo>
                    <a:pt x="276892" y="1128998"/>
                  </a:lnTo>
                  <a:lnTo>
                    <a:pt x="280321" y="1123426"/>
                  </a:lnTo>
                  <a:lnTo>
                    <a:pt x="274749" y="1121712"/>
                  </a:lnTo>
                  <a:lnTo>
                    <a:pt x="278178" y="1114854"/>
                  </a:lnTo>
                  <a:lnTo>
                    <a:pt x="272606" y="1116568"/>
                  </a:lnTo>
                  <a:lnTo>
                    <a:pt x="269605" y="1099852"/>
                  </a:lnTo>
                  <a:lnTo>
                    <a:pt x="272606" y="1081849"/>
                  </a:lnTo>
                  <a:lnTo>
                    <a:pt x="278178" y="1074134"/>
                  </a:lnTo>
                  <a:lnTo>
                    <a:pt x="274749" y="1069848"/>
                  </a:lnTo>
                  <a:lnTo>
                    <a:pt x="256746" y="1071563"/>
                  </a:lnTo>
                  <a:lnTo>
                    <a:pt x="237458" y="1081421"/>
                  </a:lnTo>
                  <a:lnTo>
                    <a:pt x="243888" y="1112711"/>
                  </a:lnTo>
                  <a:lnTo>
                    <a:pt x="239601" y="1119140"/>
                  </a:lnTo>
                  <a:lnTo>
                    <a:pt x="225885" y="1124283"/>
                  </a:lnTo>
                  <a:lnTo>
                    <a:pt x="214313" y="1119140"/>
                  </a:lnTo>
                  <a:lnTo>
                    <a:pt x="200168" y="1118712"/>
                  </a:lnTo>
                  <a:lnTo>
                    <a:pt x="203597" y="1112711"/>
                  </a:lnTo>
                  <a:lnTo>
                    <a:pt x="194596" y="1109282"/>
                  </a:lnTo>
                  <a:lnTo>
                    <a:pt x="198882" y="1104567"/>
                  </a:lnTo>
                  <a:lnTo>
                    <a:pt x="195882" y="1098994"/>
                  </a:lnTo>
                  <a:lnTo>
                    <a:pt x="183023" y="1098137"/>
                  </a:lnTo>
                  <a:lnTo>
                    <a:pt x="181737" y="1090851"/>
                  </a:lnTo>
                  <a:lnTo>
                    <a:pt x="188595" y="1084422"/>
                  </a:lnTo>
                  <a:lnTo>
                    <a:pt x="186452" y="1079706"/>
                  </a:lnTo>
                  <a:lnTo>
                    <a:pt x="195453" y="1077563"/>
                  </a:lnTo>
                  <a:lnTo>
                    <a:pt x="189024" y="1068991"/>
                  </a:lnTo>
                  <a:lnTo>
                    <a:pt x="190310" y="1060418"/>
                  </a:lnTo>
                  <a:lnTo>
                    <a:pt x="180880" y="1052275"/>
                  </a:lnTo>
                  <a:lnTo>
                    <a:pt x="179165" y="1044131"/>
                  </a:lnTo>
                  <a:lnTo>
                    <a:pt x="183023" y="1040273"/>
                  </a:lnTo>
                  <a:lnTo>
                    <a:pt x="180451" y="1036415"/>
                  </a:lnTo>
                  <a:lnTo>
                    <a:pt x="175736" y="1037701"/>
                  </a:lnTo>
                  <a:lnTo>
                    <a:pt x="176165" y="1031272"/>
                  </a:lnTo>
                  <a:lnTo>
                    <a:pt x="164163" y="1015412"/>
                  </a:lnTo>
                  <a:lnTo>
                    <a:pt x="159020" y="991410"/>
                  </a:lnTo>
                  <a:lnTo>
                    <a:pt x="161163" y="984980"/>
                  </a:lnTo>
                  <a:lnTo>
                    <a:pt x="165878" y="987123"/>
                  </a:lnTo>
                  <a:lnTo>
                    <a:pt x="168021" y="974693"/>
                  </a:lnTo>
                  <a:lnTo>
                    <a:pt x="176165" y="973836"/>
                  </a:lnTo>
                  <a:lnTo>
                    <a:pt x="174879" y="966550"/>
                  </a:lnTo>
                  <a:lnTo>
                    <a:pt x="180023" y="958406"/>
                  </a:lnTo>
                  <a:lnTo>
                    <a:pt x="174450" y="956691"/>
                  </a:lnTo>
                  <a:lnTo>
                    <a:pt x="178308" y="954119"/>
                  </a:lnTo>
                  <a:lnTo>
                    <a:pt x="173165" y="947690"/>
                  </a:lnTo>
                  <a:lnTo>
                    <a:pt x="178308" y="948119"/>
                  </a:lnTo>
                  <a:lnTo>
                    <a:pt x="178737" y="953262"/>
                  </a:lnTo>
                  <a:lnTo>
                    <a:pt x="187309" y="951548"/>
                  </a:lnTo>
                  <a:lnTo>
                    <a:pt x="186881" y="943832"/>
                  </a:lnTo>
                  <a:lnTo>
                    <a:pt x="190310" y="948976"/>
                  </a:lnTo>
                  <a:lnTo>
                    <a:pt x="203168" y="948119"/>
                  </a:lnTo>
                  <a:lnTo>
                    <a:pt x="199311" y="939546"/>
                  </a:lnTo>
                  <a:lnTo>
                    <a:pt x="194596" y="939975"/>
                  </a:lnTo>
                  <a:lnTo>
                    <a:pt x="198453" y="937831"/>
                  </a:lnTo>
                  <a:lnTo>
                    <a:pt x="193739" y="935260"/>
                  </a:lnTo>
                  <a:lnTo>
                    <a:pt x="195882" y="928830"/>
                  </a:lnTo>
                  <a:lnTo>
                    <a:pt x="200596" y="928830"/>
                  </a:lnTo>
                  <a:lnTo>
                    <a:pt x="197168" y="922830"/>
                  </a:lnTo>
                  <a:lnTo>
                    <a:pt x="201454" y="921973"/>
                  </a:lnTo>
                  <a:lnTo>
                    <a:pt x="200596" y="917258"/>
                  </a:lnTo>
                  <a:lnTo>
                    <a:pt x="206169" y="919401"/>
                  </a:lnTo>
                  <a:lnTo>
                    <a:pt x="209598" y="909114"/>
                  </a:lnTo>
                  <a:lnTo>
                    <a:pt x="228029" y="904399"/>
                  </a:lnTo>
                  <a:close/>
                  <a:moveTo>
                    <a:pt x="354901" y="1153002"/>
                  </a:moveTo>
                  <a:lnTo>
                    <a:pt x="357045" y="1163288"/>
                  </a:lnTo>
                  <a:lnTo>
                    <a:pt x="351473" y="1163717"/>
                  </a:lnTo>
                  <a:lnTo>
                    <a:pt x="350615" y="1156430"/>
                  </a:lnTo>
                  <a:lnTo>
                    <a:pt x="354901" y="1153002"/>
                  </a:lnTo>
                  <a:close/>
                  <a:moveTo>
                    <a:pt x="342900" y="923258"/>
                  </a:moveTo>
                  <a:lnTo>
                    <a:pt x="345900" y="927116"/>
                  </a:lnTo>
                  <a:lnTo>
                    <a:pt x="348044" y="923258"/>
                  </a:lnTo>
                  <a:lnTo>
                    <a:pt x="351044" y="924973"/>
                  </a:lnTo>
                  <a:lnTo>
                    <a:pt x="343757" y="930974"/>
                  </a:lnTo>
                  <a:lnTo>
                    <a:pt x="342900" y="923258"/>
                  </a:lnTo>
                  <a:close/>
                  <a:moveTo>
                    <a:pt x="285893" y="868394"/>
                  </a:moveTo>
                  <a:lnTo>
                    <a:pt x="300466" y="877824"/>
                  </a:lnTo>
                  <a:lnTo>
                    <a:pt x="298323" y="882110"/>
                  </a:lnTo>
                  <a:lnTo>
                    <a:pt x="302609" y="883825"/>
                  </a:lnTo>
                  <a:lnTo>
                    <a:pt x="304324" y="878253"/>
                  </a:lnTo>
                  <a:lnTo>
                    <a:pt x="310325" y="883396"/>
                  </a:lnTo>
                  <a:lnTo>
                    <a:pt x="300038" y="888540"/>
                  </a:lnTo>
                  <a:lnTo>
                    <a:pt x="289322" y="884682"/>
                  </a:lnTo>
                  <a:lnTo>
                    <a:pt x="283321" y="879967"/>
                  </a:lnTo>
                  <a:lnTo>
                    <a:pt x="285893" y="868394"/>
                  </a:lnTo>
                  <a:close/>
                  <a:moveTo>
                    <a:pt x="267891" y="1115282"/>
                  </a:moveTo>
                  <a:lnTo>
                    <a:pt x="268748" y="1122569"/>
                  </a:lnTo>
                  <a:lnTo>
                    <a:pt x="261033" y="1119140"/>
                  </a:lnTo>
                  <a:lnTo>
                    <a:pt x="263604" y="1115282"/>
                  </a:lnTo>
                  <a:lnTo>
                    <a:pt x="267891" y="1115282"/>
                  </a:lnTo>
                  <a:close/>
                  <a:moveTo>
                    <a:pt x="180451" y="912114"/>
                  </a:moveTo>
                  <a:lnTo>
                    <a:pt x="180880" y="922401"/>
                  </a:lnTo>
                  <a:lnTo>
                    <a:pt x="177879" y="923258"/>
                  </a:lnTo>
                  <a:lnTo>
                    <a:pt x="176165" y="918115"/>
                  </a:lnTo>
                  <a:lnTo>
                    <a:pt x="180451" y="912114"/>
                  </a:lnTo>
                  <a:close/>
                </a:path>
              </a:pathLst>
            </a:custGeom>
            <a:gradFill>
              <a:gsLst>
                <a:gs pos="0">
                  <a:srgbClr val="EA6B79"/>
                </a:gs>
                <a:gs pos="50000">
                  <a:srgbClr val="EF8290"/>
                </a:gs>
                <a:gs pos="100000">
                  <a:srgbClr val="F59AA8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BD3FAF34-B59E-029D-8247-6EFC02DEB42B}"/>
                </a:ext>
              </a:extLst>
            </p:cNvPr>
            <p:cNvSpPr/>
            <p:nvPr/>
          </p:nvSpPr>
          <p:spPr>
            <a:xfrm>
              <a:off x="4188159" y="1231362"/>
              <a:ext cx="1262724" cy="1626961"/>
            </a:xfrm>
            <a:custGeom>
              <a:avLst/>
              <a:gdLst>
                <a:gd name="csX0" fmla="*/ 377190 w 1028271"/>
                <a:gd name="csY0" fmla="*/ 0 h 1324879"/>
                <a:gd name="csX1" fmla="*/ 375476 w 1028271"/>
                <a:gd name="csY1" fmla="*/ 6001 h 1324879"/>
                <a:gd name="csX2" fmla="*/ 383191 w 1028271"/>
                <a:gd name="csY2" fmla="*/ 19288 h 1324879"/>
                <a:gd name="csX3" fmla="*/ 390906 w 1028271"/>
                <a:gd name="csY3" fmla="*/ 33433 h 1324879"/>
                <a:gd name="csX4" fmla="*/ 398193 w 1028271"/>
                <a:gd name="csY4" fmla="*/ 51006 h 1324879"/>
                <a:gd name="csX5" fmla="*/ 415766 w 1028271"/>
                <a:gd name="csY5" fmla="*/ 55293 h 1324879"/>
                <a:gd name="csX6" fmla="*/ 443627 w 1028271"/>
                <a:gd name="csY6" fmla="*/ 51864 h 1324879"/>
                <a:gd name="csX7" fmla="*/ 456914 w 1028271"/>
                <a:gd name="csY7" fmla="*/ 49292 h 1324879"/>
                <a:gd name="csX8" fmla="*/ 461629 w 1028271"/>
                <a:gd name="csY8" fmla="*/ 52292 h 1324879"/>
                <a:gd name="csX9" fmla="*/ 460772 w 1028271"/>
                <a:gd name="csY9" fmla="*/ 78867 h 1324879"/>
                <a:gd name="csX10" fmla="*/ 458629 w 1028271"/>
                <a:gd name="csY10" fmla="*/ 86154 h 1324879"/>
                <a:gd name="csX11" fmla="*/ 474917 w 1028271"/>
                <a:gd name="csY11" fmla="*/ 93440 h 1324879"/>
                <a:gd name="csX12" fmla="*/ 470630 w 1028271"/>
                <a:gd name="csY12" fmla="*/ 98584 h 1324879"/>
                <a:gd name="csX13" fmla="*/ 457343 w 1028271"/>
                <a:gd name="csY13" fmla="*/ 106299 h 1324879"/>
                <a:gd name="csX14" fmla="*/ 455200 w 1028271"/>
                <a:gd name="csY14" fmla="*/ 112300 h 1324879"/>
                <a:gd name="csX15" fmla="*/ 465058 w 1028271"/>
                <a:gd name="csY15" fmla="*/ 122158 h 1324879"/>
                <a:gd name="csX16" fmla="*/ 479203 w 1028271"/>
                <a:gd name="csY16" fmla="*/ 125587 h 1324879"/>
                <a:gd name="csX17" fmla="*/ 516922 w 1028271"/>
                <a:gd name="csY17" fmla="*/ 131159 h 1324879"/>
                <a:gd name="csX18" fmla="*/ 531067 w 1028271"/>
                <a:gd name="csY18" fmla="*/ 130302 h 1324879"/>
                <a:gd name="csX19" fmla="*/ 563642 w 1028271"/>
                <a:gd name="csY19" fmla="*/ 115729 h 1324879"/>
                <a:gd name="csX20" fmla="*/ 609505 w 1028271"/>
                <a:gd name="csY20" fmla="*/ 72438 h 1324879"/>
                <a:gd name="csX21" fmla="*/ 615506 w 1028271"/>
                <a:gd name="csY21" fmla="*/ 71580 h 1324879"/>
                <a:gd name="csX22" fmla="*/ 627078 w 1028271"/>
                <a:gd name="csY22" fmla="*/ 78010 h 1324879"/>
                <a:gd name="csX23" fmla="*/ 595789 w 1028271"/>
                <a:gd name="csY23" fmla="*/ 129873 h 1324879"/>
                <a:gd name="csX24" fmla="*/ 600504 w 1028271"/>
                <a:gd name="csY24" fmla="*/ 145733 h 1324879"/>
                <a:gd name="csX25" fmla="*/ 605219 w 1028271"/>
                <a:gd name="csY25" fmla="*/ 149161 h 1324879"/>
                <a:gd name="csX26" fmla="*/ 615934 w 1028271"/>
                <a:gd name="csY26" fmla="*/ 146590 h 1324879"/>
                <a:gd name="csX27" fmla="*/ 634794 w 1028271"/>
                <a:gd name="csY27" fmla="*/ 133302 h 1324879"/>
                <a:gd name="csX28" fmla="*/ 657939 w 1028271"/>
                <a:gd name="csY28" fmla="*/ 140160 h 1324879"/>
                <a:gd name="csX29" fmla="*/ 659225 w 1028271"/>
                <a:gd name="csY29" fmla="*/ 156448 h 1324879"/>
                <a:gd name="csX30" fmla="*/ 664797 w 1028271"/>
                <a:gd name="csY30" fmla="*/ 162020 h 1324879"/>
                <a:gd name="csX31" fmla="*/ 673370 w 1028271"/>
                <a:gd name="csY31" fmla="*/ 157305 h 1324879"/>
                <a:gd name="csX32" fmla="*/ 683228 w 1028271"/>
                <a:gd name="csY32" fmla="*/ 139303 h 1324879"/>
                <a:gd name="csX33" fmla="*/ 689658 w 1028271"/>
                <a:gd name="csY33" fmla="*/ 135017 h 1324879"/>
                <a:gd name="csX34" fmla="*/ 696087 w 1028271"/>
                <a:gd name="csY34" fmla="*/ 135874 h 1324879"/>
                <a:gd name="csX35" fmla="*/ 713661 w 1028271"/>
                <a:gd name="csY35" fmla="*/ 153019 h 1324879"/>
                <a:gd name="csX36" fmla="*/ 721376 w 1028271"/>
                <a:gd name="csY36" fmla="*/ 154305 h 1324879"/>
                <a:gd name="csX37" fmla="*/ 730806 w 1028271"/>
                <a:gd name="csY37" fmla="*/ 148304 h 1324879"/>
                <a:gd name="csX38" fmla="*/ 738521 w 1028271"/>
                <a:gd name="csY38" fmla="*/ 133302 h 1324879"/>
                <a:gd name="csX39" fmla="*/ 743236 w 1028271"/>
                <a:gd name="csY39" fmla="*/ 135446 h 1324879"/>
                <a:gd name="csX40" fmla="*/ 753952 w 1028271"/>
                <a:gd name="csY40" fmla="*/ 209169 h 1324879"/>
                <a:gd name="csX41" fmla="*/ 769382 w 1028271"/>
                <a:gd name="csY41" fmla="*/ 251603 h 1324879"/>
                <a:gd name="csX42" fmla="*/ 776240 w 1028271"/>
                <a:gd name="csY42" fmla="*/ 255032 h 1324879"/>
                <a:gd name="csX43" fmla="*/ 816531 w 1028271"/>
                <a:gd name="csY43" fmla="*/ 257175 h 1324879"/>
                <a:gd name="csX44" fmla="*/ 821246 w 1028271"/>
                <a:gd name="csY44" fmla="*/ 264890 h 1324879"/>
                <a:gd name="csX45" fmla="*/ 825960 w 1028271"/>
                <a:gd name="csY45" fmla="*/ 296608 h 1324879"/>
                <a:gd name="csX46" fmla="*/ 831104 w 1028271"/>
                <a:gd name="csY46" fmla="*/ 300466 h 1324879"/>
                <a:gd name="csX47" fmla="*/ 854250 w 1028271"/>
                <a:gd name="csY47" fmla="*/ 296608 h 1324879"/>
                <a:gd name="csX48" fmla="*/ 861108 w 1028271"/>
                <a:gd name="csY48" fmla="*/ 299609 h 1324879"/>
                <a:gd name="csX49" fmla="*/ 861536 w 1028271"/>
                <a:gd name="csY49" fmla="*/ 351901 h 1324879"/>
                <a:gd name="csX50" fmla="*/ 856822 w 1028271"/>
                <a:gd name="csY50" fmla="*/ 367760 h 1324879"/>
                <a:gd name="csX51" fmla="*/ 831961 w 1028271"/>
                <a:gd name="csY51" fmla="*/ 395621 h 1324879"/>
                <a:gd name="csX52" fmla="*/ 803672 w 1028271"/>
                <a:gd name="csY52" fmla="*/ 410623 h 1324879"/>
                <a:gd name="csX53" fmla="*/ 799814 w 1028271"/>
                <a:gd name="csY53" fmla="*/ 449199 h 1324879"/>
                <a:gd name="csX54" fmla="*/ 805387 w 1028271"/>
                <a:gd name="csY54" fmla="*/ 492490 h 1324879"/>
                <a:gd name="csX55" fmla="*/ 787813 w 1028271"/>
                <a:gd name="csY55" fmla="*/ 522065 h 1324879"/>
                <a:gd name="csX56" fmla="*/ 792528 w 1028271"/>
                <a:gd name="csY56" fmla="*/ 528495 h 1324879"/>
                <a:gd name="csX57" fmla="*/ 809244 w 1028271"/>
                <a:gd name="csY57" fmla="*/ 528066 h 1324879"/>
                <a:gd name="csX58" fmla="*/ 811816 w 1028271"/>
                <a:gd name="csY58" fmla="*/ 533210 h 1324879"/>
                <a:gd name="csX59" fmla="*/ 812673 w 1028271"/>
                <a:gd name="csY59" fmla="*/ 571357 h 1324879"/>
                <a:gd name="csX60" fmla="*/ 805815 w 1028271"/>
                <a:gd name="csY60" fmla="*/ 584645 h 1324879"/>
                <a:gd name="csX61" fmla="*/ 815245 w 1028271"/>
                <a:gd name="csY61" fmla="*/ 597503 h 1324879"/>
                <a:gd name="csX62" fmla="*/ 831961 w 1028271"/>
                <a:gd name="csY62" fmla="*/ 605647 h 1324879"/>
                <a:gd name="csX63" fmla="*/ 842248 w 1028271"/>
                <a:gd name="csY63" fmla="*/ 598789 h 1324879"/>
                <a:gd name="csX64" fmla="*/ 862394 w 1028271"/>
                <a:gd name="csY64" fmla="*/ 600075 h 1324879"/>
                <a:gd name="csX65" fmla="*/ 910828 w 1028271"/>
                <a:gd name="csY65" fmla="*/ 626221 h 1324879"/>
                <a:gd name="csX66" fmla="*/ 942975 w 1028271"/>
                <a:gd name="csY66" fmla="*/ 649796 h 1324879"/>
                <a:gd name="csX67" fmla="*/ 964835 w 1028271"/>
                <a:gd name="csY67" fmla="*/ 653225 h 1324879"/>
                <a:gd name="csX68" fmla="*/ 984980 w 1028271"/>
                <a:gd name="csY68" fmla="*/ 668655 h 1324879"/>
                <a:gd name="csX69" fmla="*/ 1020128 w 1028271"/>
                <a:gd name="csY69" fmla="*/ 665655 h 1324879"/>
                <a:gd name="csX70" fmla="*/ 1028272 w 1028271"/>
                <a:gd name="csY70" fmla="*/ 679799 h 1324879"/>
                <a:gd name="csX71" fmla="*/ 1026986 w 1028271"/>
                <a:gd name="csY71" fmla="*/ 692229 h 1324879"/>
                <a:gd name="csX72" fmla="*/ 987552 w 1028271"/>
                <a:gd name="csY72" fmla="*/ 740235 h 1324879"/>
                <a:gd name="csX73" fmla="*/ 990981 w 1028271"/>
                <a:gd name="csY73" fmla="*/ 753094 h 1324879"/>
                <a:gd name="csX74" fmla="*/ 1011984 w 1028271"/>
                <a:gd name="csY74" fmla="*/ 772382 h 1324879"/>
                <a:gd name="csX75" fmla="*/ 1013698 w 1028271"/>
                <a:gd name="csY75" fmla="*/ 804529 h 1324879"/>
                <a:gd name="csX76" fmla="*/ 1005126 w 1028271"/>
                <a:gd name="csY76" fmla="*/ 852535 h 1324879"/>
                <a:gd name="csX77" fmla="*/ 992267 w 1028271"/>
                <a:gd name="csY77" fmla="*/ 877395 h 1324879"/>
                <a:gd name="csX78" fmla="*/ 996982 w 1028271"/>
                <a:gd name="csY78" fmla="*/ 960549 h 1324879"/>
                <a:gd name="csX79" fmla="*/ 994410 w 1028271"/>
                <a:gd name="csY79" fmla="*/ 969550 h 1324879"/>
                <a:gd name="csX80" fmla="*/ 989266 w 1028271"/>
                <a:gd name="csY80" fmla="*/ 972979 h 1324879"/>
                <a:gd name="csX81" fmla="*/ 973836 w 1028271"/>
                <a:gd name="csY81" fmla="*/ 979408 h 1324879"/>
                <a:gd name="csX82" fmla="*/ 957120 w 1028271"/>
                <a:gd name="csY82" fmla="*/ 1020985 h 1324879"/>
                <a:gd name="csX83" fmla="*/ 910400 w 1028271"/>
                <a:gd name="csY83" fmla="*/ 1086564 h 1324879"/>
                <a:gd name="csX84" fmla="*/ 898398 w 1028271"/>
                <a:gd name="csY84" fmla="*/ 1092994 h 1324879"/>
                <a:gd name="csX85" fmla="*/ 881253 w 1028271"/>
                <a:gd name="csY85" fmla="*/ 1083993 h 1324879"/>
                <a:gd name="csX86" fmla="*/ 873538 w 1028271"/>
                <a:gd name="csY86" fmla="*/ 1134999 h 1324879"/>
                <a:gd name="csX87" fmla="*/ 858107 w 1028271"/>
                <a:gd name="csY87" fmla="*/ 1164574 h 1324879"/>
                <a:gd name="csX88" fmla="*/ 828104 w 1028271"/>
                <a:gd name="csY88" fmla="*/ 1168860 h 1324879"/>
                <a:gd name="csX89" fmla="*/ 823817 w 1028271"/>
                <a:gd name="csY89" fmla="*/ 1191149 h 1324879"/>
                <a:gd name="csX90" fmla="*/ 817816 w 1028271"/>
                <a:gd name="csY90" fmla="*/ 1195007 h 1324879"/>
                <a:gd name="csX91" fmla="*/ 772811 w 1028271"/>
                <a:gd name="csY91" fmla="*/ 1190292 h 1324879"/>
                <a:gd name="csX92" fmla="*/ 760381 w 1028271"/>
                <a:gd name="csY92" fmla="*/ 1183005 h 1324879"/>
                <a:gd name="csX93" fmla="*/ 751808 w 1028271"/>
                <a:gd name="csY93" fmla="*/ 1188148 h 1324879"/>
                <a:gd name="csX94" fmla="*/ 734235 w 1028271"/>
                <a:gd name="csY94" fmla="*/ 1209151 h 1324879"/>
                <a:gd name="csX95" fmla="*/ 733377 w 1028271"/>
                <a:gd name="csY95" fmla="*/ 1216009 h 1324879"/>
                <a:gd name="csX96" fmla="*/ 717090 w 1028271"/>
                <a:gd name="csY96" fmla="*/ 1219438 h 1324879"/>
                <a:gd name="csX97" fmla="*/ 696516 w 1028271"/>
                <a:gd name="csY97" fmla="*/ 1231011 h 1324879"/>
                <a:gd name="csX98" fmla="*/ 687943 w 1028271"/>
                <a:gd name="csY98" fmla="*/ 1254585 h 1324879"/>
                <a:gd name="csX99" fmla="*/ 677228 w 1028271"/>
                <a:gd name="csY99" fmla="*/ 1270873 h 1324879"/>
                <a:gd name="csX100" fmla="*/ 614648 w 1028271"/>
                <a:gd name="csY100" fmla="*/ 1289733 h 1324879"/>
                <a:gd name="csX101" fmla="*/ 600932 w 1028271"/>
                <a:gd name="csY101" fmla="*/ 1299591 h 1324879"/>
                <a:gd name="csX102" fmla="*/ 591074 w 1028271"/>
                <a:gd name="csY102" fmla="*/ 1324880 h 1324879"/>
                <a:gd name="csX103" fmla="*/ 570071 w 1028271"/>
                <a:gd name="csY103" fmla="*/ 1304306 h 1324879"/>
                <a:gd name="csX104" fmla="*/ 552926 w 1028271"/>
                <a:gd name="csY104" fmla="*/ 1299162 h 1324879"/>
                <a:gd name="csX105" fmla="*/ 541782 w 1028271"/>
                <a:gd name="csY105" fmla="*/ 1285875 h 1324879"/>
                <a:gd name="csX106" fmla="*/ 474917 w 1028271"/>
                <a:gd name="csY106" fmla="*/ 1253728 h 1324879"/>
                <a:gd name="csX107" fmla="*/ 453914 w 1028271"/>
                <a:gd name="csY107" fmla="*/ 1255871 h 1324879"/>
                <a:gd name="csX108" fmla="*/ 442770 w 1028271"/>
                <a:gd name="csY108" fmla="*/ 1269159 h 1324879"/>
                <a:gd name="csX109" fmla="*/ 406337 w 1028271"/>
                <a:gd name="csY109" fmla="*/ 1277302 h 1324879"/>
                <a:gd name="csX110" fmla="*/ 363474 w 1028271"/>
                <a:gd name="csY110" fmla="*/ 1271302 h 1324879"/>
                <a:gd name="csX111" fmla="*/ 341614 w 1028271"/>
                <a:gd name="csY111" fmla="*/ 1275159 h 1324879"/>
                <a:gd name="csX112" fmla="*/ 318468 w 1028271"/>
                <a:gd name="csY112" fmla="*/ 1278160 h 1324879"/>
                <a:gd name="csX113" fmla="*/ 310325 w 1028271"/>
                <a:gd name="csY113" fmla="*/ 1282446 h 1324879"/>
                <a:gd name="csX114" fmla="*/ 306038 w 1028271"/>
                <a:gd name="csY114" fmla="*/ 1253300 h 1324879"/>
                <a:gd name="csX115" fmla="*/ 295323 w 1028271"/>
                <a:gd name="csY115" fmla="*/ 1242584 h 1324879"/>
                <a:gd name="csX116" fmla="*/ 251603 w 1028271"/>
                <a:gd name="csY116" fmla="*/ 1249871 h 1324879"/>
                <a:gd name="csX117" fmla="*/ 276463 w 1028271"/>
                <a:gd name="csY117" fmla="*/ 1244299 h 1324879"/>
                <a:gd name="csX118" fmla="*/ 272606 w 1028271"/>
                <a:gd name="csY118" fmla="*/ 1228868 h 1324879"/>
                <a:gd name="csX119" fmla="*/ 256746 w 1028271"/>
                <a:gd name="csY119" fmla="*/ 1222438 h 1324879"/>
                <a:gd name="csX120" fmla="*/ 252889 w 1028271"/>
                <a:gd name="csY120" fmla="*/ 1214723 h 1324879"/>
                <a:gd name="csX121" fmla="*/ 258032 w 1028271"/>
                <a:gd name="csY121" fmla="*/ 1217724 h 1324879"/>
                <a:gd name="csX122" fmla="*/ 255889 w 1028271"/>
                <a:gd name="csY122" fmla="*/ 1210009 h 1324879"/>
                <a:gd name="csX123" fmla="*/ 243030 w 1028271"/>
                <a:gd name="csY123" fmla="*/ 1194149 h 1324879"/>
                <a:gd name="csX124" fmla="*/ 243459 w 1028271"/>
                <a:gd name="csY124" fmla="*/ 1187720 h 1324879"/>
                <a:gd name="csX125" fmla="*/ 233172 w 1028271"/>
                <a:gd name="csY125" fmla="*/ 1183434 h 1324879"/>
                <a:gd name="csX126" fmla="*/ 215598 w 1028271"/>
                <a:gd name="csY126" fmla="*/ 1185148 h 1324879"/>
                <a:gd name="csX127" fmla="*/ 209598 w 1028271"/>
                <a:gd name="csY127" fmla="*/ 1175719 h 1324879"/>
                <a:gd name="csX128" fmla="*/ 203597 w 1028271"/>
                <a:gd name="csY128" fmla="*/ 1175719 h 1324879"/>
                <a:gd name="csX129" fmla="*/ 217742 w 1028271"/>
                <a:gd name="csY129" fmla="*/ 1168860 h 1324879"/>
                <a:gd name="csX130" fmla="*/ 222028 w 1028271"/>
                <a:gd name="csY130" fmla="*/ 1170575 h 1324879"/>
                <a:gd name="csX131" fmla="*/ 219456 w 1028271"/>
                <a:gd name="csY131" fmla="*/ 1153001 h 1324879"/>
                <a:gd name="csX132" fmla="*/ 183880 w 1028271"/>
                <a:gd name="csY132" fmla="*/ 1150001 h 1324879"/>
                <a:gd name="csX133" fmla="*/ 181308 w 1028271"/>
                <a:gd name="csY133" fmla="*/ 1136713 h 1324879"/>
                <a:gd name="csX134" fmla="*/ 189024 w 1028271"/>
                <a:gd name="csY134" fmla="*/ 1124712 h 1324879"/>
                <a:gd name="csX135" fmla="*/ 147018 w 1028271"/>
                <a:gd name="csY135" fmla="*/ 1082278 h 1324879"/>
                <a:gd name="csX136" fmla="*/ 191167 w 1028271"/>
                <a:gd name="csY136" fmla="*/ 1124712 h 1324879"/>
                <a:gd name="csX137" fmla="*/ 198453 w 1028271"/>
                <a:gd name="csY137" fmla="*/ 1084850 h 1324879"/>
                <a:gd name="csX138" fmla="*/ 192453 w 1028271"/>
                <a:gd name="csY138" fmla="*/ 1069848 h 1324879"/>
                <a:gd name="csX139" fmla="*/ 194167 w 1028271"/>
                <a:gd name="csY139" fmla="*/ 1062133 h 1324879"/>
                <a:gd name="csX140" fmla="*/ 210884 w 1028271"/>
                <a:gd name="csY140" fmla="*/ 1046274 h 1324879"/>
                <a:gd name="csX141" fmla="*/ 219885 w 1028271"/>
                <a:gd name="csY141" fmla="*/ 1052274 h 1324879"/>
                <a:gd name="csX142" fmla="*/ 228029 w 1028271"/>
                <a:gd name="csY142" fmla="*/ 1048417 h 1324879"/>
                <a:gd name="csX143" fmla="*/ 231029 w 1028271"/>
                <a:gd name="csY143" fmla="*/ 1041559 h 1324879"/>
                <a:gd name="csX144" fmla="*/ 237887 w 1028271"/>
                <a:gd name="csY144" fmla="*/ 1044559 h 1324879"/>
                <a:gd name="csX145" fmla="*/ 237887 w 1028271"/>
                <a:gd name="csY145" fmla="*/ 1040701 h 1324879"/>
                <a:gd name="csX146" fmla="*/ 230172 w 1028271"/>
                <a:gd name="csY146" fmla="*/ 1035987 h 1324879"/>
                <a:gd name="csX147" fmla="*/ 247745 w 1028271"/>
                <a:gd name="csY147" fmla="*/ 1034272 h 1324879"/>
                <a:gd name="csX148" fmla="*/ 247317 w 1028271"/>
                <a:gd name="csY148" fmla="*/ 1031272 h 1324879"/>
                <a:gd name="csX149" fmla="*/ 208740 w 1028271"/>
                <a:gd name="csY149" fmla="*/ 1030415 h 1324879"/>
                <a:gd name="csX150" fmla="*/ 226743 w 1028271"/>
                <a:gd name="csY150" fmla="*/ 1019699 h 1324879"/>
                <a:gd name="csX151" fmla="*/ 222456 w 1028271"/>
                <a:gd name="csY151" fmla="*/ 1017556 h 1324879"/>
                <a:gd name="csX152" fmla="*/ 224171 w 1028271"/>
                <a:gd name="csY152" fmla="*/ 1011555 h 1324879"/>
                <a:gd name="csX153" fmla="*/ 218599 w 1028271"/>
                <a:gd name="csY153" fmla="*/ 1009841 h 1324879"/>
                <a:gd name="csX154" fmla="*/ 221171 w 1028271"/>
                <a:gd name="csY154" fmla="*/ 1002554 h 1324879"/>
                <a:gd name="csX155" fmla="*/ 219027 w 1028271"/>
                <a:gd name="csY155" fmla="*/ 999982 h 1324879"/>
                <a:gd name="csX156" fmla="*/ 214313 w 1028271"/>
                <a:gd name="csY156" fmla="*/ 1012841 h 1324879"/>
                <a:gd name="csX157" fmla="*/ 207455 w 1028271"/>
                <a:gd name="csY157" fmla="*/ 1017556 h 1324879"/>
                <a:gd name="csX158" fmla="*/ 186452 w 1028271"/>
                <a:gd name="csY158" fmla="*/ 1015413 h 1324879"/>
                <a:gd name="csX159" fmla="*/ 168878 w 1028271"/>
                <a:gd name="csY159" fmla="*/ 1043702 h 1324879"/>
                <a:gd name="csX160" fmla="*/ 157734 w 1028271"/>
                <a:gd name="csY160" fmla="*/ 1051846 h 1324879"/>
                <a:gd name="csX161" fmla="*/ 152162 w 1028271"/>
                <a:gd name="csY161" fmla="*/ 1049274 h 1324879"/>
                <a:gd name="csX162" fmla="*/ 148304 w 1028271"/>
                <a:gd name="csY162" fmla="*/ 1056989 h 1324879"/>
                <a:gd name="csX163" fmla="*/ 141018 w 1028271"/>
                <a:gd name="csY163" fmla="*/ 1059132 h 1324879"/>
                <a:gd name="csX164" fmla="*/ 137589 w 1028271"/>
                <a:gd name="csY164" fmla="*/ 1072420 h 1324879"/>
                <a:gd name="csX165" fmla="*/ 130731 w 1028271"/>
                <a:gd name="csY165" fmla="*/ 1065562 h 1324879"/>
                <a:gd name="csX166" fmla="*/ 135017 w 1028271"/>
                <a:gd name="csY166" fmla="*/ 1061276 h 1324879"/>
                <a:gd name="csX167" fmla="*/ 132445 w 1028271"/>
                <a:gd name="csY167" fmla="*/ 1050988 h 1324879"/>
                <a:gd name="csX168" fmla="*/ 121730 w 1028271"/>
                <a:gd name="csY168" fmla="*/ 1044131 h 1324879"/>
                <a:gd name="csX169" fmla="*/ 126016 w 1028271"/>
                <a:gd name="csY169" fmla="*/ 1045416 h 1324879"/>
                <a:gd name="csX170" fmla="*/ 140160 w 1028271"/>
                <a:gd name="csY170" fmla="*/ 1026557 h 1324879"/>
                <a:gd name="csX171" fmla="*/ 133731 w 1028271"/>
                <a:gd name="csY171" fmla="*/ 1027843 h 1324879"/>
                <a:gd name="csX172" fmla="*/ 132874 w 1028271"/>
                <a:gd name="csY172" fmla="*/ 1022699 h 1324879"/>
                <a:gd name="csX173" fmla="*/ 122158 w 1028271"/>
                <a:gd name="csY173" fmla="*/ 1025700 h 1324879"/>
                <a:gd name="csX174" fmla="*/ 120015 w 1028271"/>
                <a:gd name="csY174" fmla="*/ 1022271 h 1324879"/>
                <a:gd name="csX175" fmla="*/ 116157 w 1028271"/>
                <a:gd name="csY175" fmla="*/ 1027414 h 1324879"/>
                <a:gd name="csX176" fmla="*/ 107585 w 1028271"/>
                <a:gd name="csY176" fmla="*/ 1027414 h 1324879"/>
                <a:gd name="csX177" fmla="*/ 116586 w 1028271"/>
                <a:gd name="csY177" fmla="*/ 1018413 h 1324879"/>
                <a:gd name="csX178" fmla="*/ 107156 w 1028271"/>
                <a:gd name="csY178" fmla="*/ 998268 h 1324879"/>
                <a:gd name="csX179" fmla="*/ 116586 w 1028271"/>
                <a:gd name="csY179" fmla="*/ 985838 h 1324879"/>
                <a:gd name="csX180" fmla="*/ 128588 w 1028271"/>
                <a:gd name="csY180" fmla="*/ 985838 h 1324879"/>
                <a:gd name="csX181" fmla="*/ 120444 w 1028271"/>
                <a:gd name="csY181" fmla="*/ 972979 h 1324879"/>
                <a:gd name="csX182" fmla="*/ 120872 w 1028271"/>
                <a:gd name="csY182" fmla="*/ 965263 h 1324879"/>
                <a:gd name="csX183" fmla="*/ 128588 w 1028271"/>
                <a:gd name="csY183" fmla="*/ 958834 h 1324879"/>
                <a:gd name="csX184" fmla="*/ 125159 w 1028271"/>
                <a:gd name="csY184" fmla="*/ 951976 h 1324879"/>
                <a:gd name="csX185" fmla="*/ 120872 w 1028271"/>
                <a:gd name="csY185" fmla="*/ 953691 h 1324879"/>
                <a:gd name="csX186" fmla="*/ 117872 w 1028271"/>
                <a:gd name="csY186" fmla="*/ 939546 h 1324879"/>
                <a:gd name="csX187" fmla="*/ 132017 w 1028271"/>
                <a:gd name="csY187" fmla="*/ 936546 h 1324879"/>
                <a:gd name="csX188" fmla="*/ 130731 w 1028271"/>
                <a:gd name="csY188" fmla="*/ 930545 h 1324879"/>
                <a:gd name="csX189" fmla="*/ 138017 w 1028271"/>
                <a:gd name="csY189" fmla="*/ 921115 h 1324879"/>
                <a:gd name="csX190" fmla="*/ 167592 w 1028271"/>
                <a:gd name="csY190" fmla="*/ 927973 h 1324879"/>
                <a:gd name="csX191" fmla="*/ 170593 w 1028271"/>
                <a:gd name="csY191" fmla="*/ 936974 h 1324879"/>
                <a:gd name="csX192" fmla="*/ 192453 w 1028271"/>
                <a:gd name="csY192" fmla="*/ 930116 h 1324879"/>
                <a:gd name="csX193" fmla="*/ 193310 w 1028271"/>
                <a:gd name="csY193" fmla="*/ 949404 h 1324879"/>
                <a:gd name="csX194" fmla="*/ 197168 w 1028271"/>
                <a:gd name="csY194" fmla="*/ 954976 h 1324879"/>
                <a:gd name="csX195" fmla="*/ 192453 w 1028271"/>
                <a:gd name="csY195" fmla="*/ 960549 h 1324879"/>
                <a:gd name="csX196" fmla="*/ 203168 w 1028271"/>
                <a:gd name="csY196" fmla="*/ 967835 h 1324879"/>
                <a:gd name="csX197" fmla="*/ 218599 w 1028271"/>
                <a:gd name="csY197" fmla="*/ 945975 h 1324879"/>
                <a:gd name="csX198" fmla="*/ 216027 w 1028271"/>
                <a:gd name="csY198" fmla="*/ 942118 h 1324879"/>
                <a:gd name="csX199" fmla="*/ 222028 w 1028271"/>
                <a:gd name="csY199" fmla="*/ 940403 h 1324879"/>
                <a:gd name="csX200" fmla="*/ 216456 w 1028271"/>
                <a:gd name="csY200" fmla="*/ 938689 h 1324879"/>
                <a:gd name="csX201" fmla="*/ 224171 w 1028271"/>
                <a:gd name="csY201" fmla="*/ 931831 h 1324879"/>
                <a:gd name="csX202" fmla="*/ 218170 w 1028271"/>
                <a:gd name="csY202" fmla="*/ 917258 h 1324879"/>
                <a:gd name="csX203" fmla="*/ 225028 w 1028271"/>
                <a:gd name="csY203" fmla="*/ 913400 h 1324879"/>
                <a:gd name="csX204" fmla="*/ 234029 w 1028271"/>
                <a:gd name="csY204" fmla="*/ 918115 h 1324879"/>
                <a:gd name="csX205" fmla="*/ 226314 w 1028271"/>
                <a:gd name="csY205" fmla="*/ 907828 h 1324879"/>
                <a:gd name="csX206" fmla="*/ 229314 w 1028271"/>
                <a:gd name="csY206" fmla="*/ 900970 h 1324879"/>
                <a:gd name="csX207" fmla="*/ 236601 w 1028271"/>
                <a:gd name="csY207" fmla="*/ 898398 h 1324879"/>
                <a:gd name="csX208" fmla="*/ 235315 w 1028271"/>
                <a:gd name="csY208" fmla="*/ 906113 h 1324879"/>
                <a:gd name="csX209" fmla="*/ 246888 w 1028271"/>
                <a:gd name="csY209" fmla="*/ 913400 h 1324879"/>
                <a:gd name="csX210" fmla="*/ 250746 w 1028271"/>
                <a:gd name="csY210" fmla="*/ 910400 h 1324879"/>
                <a:gd name="csX211" fmla="*/ 264033 w 1028271"/>
                <a:gd name="csY211" fmla="*/ 927116 h 1324879"/>
                <a:gd name="csX212" fmla="*/ 264890 w 1028271"/>
                <a:gd name="csY212" fmla="*/ 918972 h 1324879"/>
                <a:gd name="csX213" fmla="*/ 272177 w 1028271"/>
                <a:gd name="csY213" fmla="*/ 912114 h 1324879"/>
                <a:gd name="csX214" fmla="*/ 261890 w 1028271"/>
                <a:gd name="csY214" fmla="*/ 915543 h 1324879"/>
                <a:gd name="csX215" fmla="*/ 248603 w 1028271"/>
                <a:gd name="csY215" fmla="*/ 905685 h 1324879"/>
                <a:gd name="csX216" fmla="*/ 239173 w 1028271"/>
                <a:gd name="csY216" fmla="*/ 888540 h 1324879"/>
                <a:gd name="csX217" fmla="*/ 213455 w 1028271"/>
                <a:gd name="csY217" fmla="*/ 891540 h 1324879"/>
                <a:gd name="csX218" fmla="*/ 173593 w 1028271"/>
                <a:gd name="csY218" fmla="*/ 876110 h 1324879"/>
                <a:gd name="csX219" fmla="*/ 144447 w 1028271"/>
                <a:gd name="csY219" fmla="*/ 852964 h 1324879"/>
                <a:gd name="csX220" fmla="*/ 136303 w 1028271"/>
                <a:gd name="csY220" fmla="*/ 853392 h 1324879"/>
                <a:gd name="csX221" fmla="*/ 82725 w 1028271"/>
                <a:gd name="csY221" fmla="*/ 871395 h 1324879"/>
                <a:gd name="csX222" fmla="*/ 56150 w 1028271"/>
                <a:gd name="csY222" fmla="*/ 889397 h 1324879"/>
                <a:gd name="csX223" fmla="*/ 56579 w 1028271"/>
                <a:gd name="csY223" fmla="*/ 894969 h 1324879"/>
                <a:gd name="csX224" fmla="*/ 47577 w 1028271"/>
                <a:gd name="csY224" fmla="*/ 904399 h 1324879"/>
                <a:gd name="csX225" fmla="*/ 46720 w 1028271"/>
                <a:gd name="csY225" fmla="*/ 907828 h 1324879"/>
                <a:gd name="csX226" fmla="*/ 57007 w 1028271"/>
                <a:gd name="csY226" fmla="*/ 909971 h 1324879"/>
                <a:gd name="csX227" fmla="*/ 64722 w 1028271"/>
                <a:gd name="csY227" fmla="*/ 921115 h 1324879"/>
                <a:gd name="csX228" fmla="*/ 76295 w 1028271"/>
                <a:gd name="csY228" fmla="*/ 919401 h 1324879"/>
                <a:gd name="csX229" fmla="*/ 83153 w 1028271"/>
                <a:gd name="csY229" fmla="*/ 924544 h 1324879"/>
                <a:gd name="csX230" fmla="*/ 87868 w 1028271"/>
                <a:gd name="csY230" fmla="*/ 946833 h 1324879"/>
                <a:gd name="csX231" fmla="*/ 109728 w 1028271"/>
                <a:gd name="csY231" fmla="*/ 958406 h 1324879"/>
                <a:gd name="csX232" fmla="*/ 107156 w 1028271"/>
                <a:gd name="csY232" fmla="*/ 970836 h 1324879"/>
                <a:gd name="csX233" fmla="*/ 111014 w 1028271"/>
                <a:gd name="csY233" fmla="*/ 968693 h 1324879"/>
                <a:gd name="csX234" fmla="*/ 112300 w 1028271"/>
                <a:gd name="csY234" fmla="*/ 971693 h 1324879"/>
                <a:gd name="csX235" fmla="*/ 105013 w 1028271"/>
                <a:gd name="csY235" fmla="*/ 976836 h 1324879"/>
                <a:gd name="csX236" fmla="*/ 108871 w 1028271"/>
                <a:gd name="csY236" fmla="*/ 984123 h 1324879"/>
                <a:gd name="csX237" fmla="*/ 105870 w 1028271"/>
                <a:gd name="csY237" fmla="*/ 990981 h 1324879"/>
                <a:gd name="csX238" fmla="*/ 100727 w 1028271"/>
                <a:gd name="csY238" fmla="*/ 985838 h 1324879"/>
                <a:gd name="csX239" fmla="*/ 105442 w 1028271"/>
                <a:gd name="csY239" fmla="*/ 971693 h 1324879"/>
                <a:gd name="csX240" fmla="*/ 91726 w 1028271"/>
                <a:gd name="csY240" fmla="*/ 965263 h 1324879"/>
                <a:gd name="csX241" fmla="*/ 87011 w 1028271"/>
                <a:gd name="csY241" fmla="*/ 947690 h 1324879"/>
                <a:gd name="csX242" fmla="*/ 78438 w 1028271"/>
                <a:gd name="csY242" fmla="*/ 964835 h 1324879"/>
                <a:gd name="csX243" fmla="*/ 80153 w 1028271"/>
                <a:gd name="csY243" fmla="*/ 975122 h 1324879"/>
                <a:gd name="csX244" fmla="*/ 74152 w 1028271"/>
                <a:gd name="csY244" fmla="*/ 970407 h 1324879"/>
                <a:gd name="csX245" fmla="*/ 71152 w 1028271"/>
                <a:gd name="csY245" fmla="*/ 974693 h 1324879"/>
                <a:gd name="csX246" fmla="*/ 67294 w 1028271"/>
                <a:gd name="csY246" fmla="*/ 967407 h 1324879"/>
                <a:gd name="csX247" fmla="*/ 63437 w 1028271"/>
                <a:gd name="csY247" fmla="*/ 965692 h 1324879"/>
                <a:gd name="csX248" fmla="*/ 61722 w 1028271"/>
                <a:gd name="csY248" fmla="*/ 969121 h 1324879"/>
                <a:gd name="csX249" fmla="*/ 55293 w 1028271"/>
                <a:gd name="csY249" fmla="*/ 962263 h 1324879"/>
                <a:gd name="csX250" fmla="*/ 39862 w 1028271"/>
                <a:gd name="csY250" fmla="*/ 990124 h 1324879"/>
                <a:gd name="csX251" fmla="*/ 31290 w 1028271"/>
                <a:gd name="csY251" fmla="*/ 976836 h 1324879"/>
                <a:gd name="csX252" fmla="*/ 25718 w 1028271"/>
                <a:gd name="csY252" fmla="*/ 977265 h 1324879"/>
                <a:gd name="csX253" fmla="*/ 21003 w 1028271"/>
                <a:gd name="csY253" fmla="*/ 984552 h 1324879"/>
                <a:gd name="csX254" fmla="*/ 17574 w 1028271"/>
                <a:gd name="csY254" fmla="*/ 982408 h 1324879"/>
                <a:gd name="csX255" fmla="*/ 26575 w 1028271"/>
                <a:gd name="csY255" fmla="*/ 973407 h 1324879"/>
                <a:gd name="csX256" fmla="*/ 24432 w 1028271"/>
                <a:gd name="csY256" fmla="*/ 966549 h 1324879"/>
                <a:gd name="csX257" fmla="*/ 34290 w 1028271"/>
                <a:gd name="csY257" fmla="*/ 966549 h 1324879"/>
                <a:gd name="csX258" fmla="*/ 32576 w 1028271"/>
                <a:gd name="csY258" fmla="*/ 960120 h 1324879"/>
                <a:gd name="csX259" fmla="*/ 23574 w 1028271"/>
                <a:gd name="csY259" fmla="*/ 959691 h 1324879"/>
                <a:gd name="csX260" fmla="*/ 22717 w 1028271"/>
                <a:gd name="csY260" fmla="*/ 954119 h 1324879"/>
                <a:gd name="csX261" fmla="*/ 25718 w 1028271"/>
                <a:gd name="csY261" fmla="*/ 953262 h 1324879"/>
                <a:gd name="csX262" fmla="*/ 24432 w 1028271"/>
                <a:gd name="csY262" fmla="*/ 948118 h 1324879"/>
                <a:gd name="csX263" fmla="*/ 33861 w 1028271"/>
                <a:gd name="csY263" fmla="*/ 948547 h 1324879"/>
                <a:gd name="csX264" fmla="*/ 40719 w 1028271"/>
                <a:gd name="csY264" fmla="*/ 943404 h 1324879"/>
                <a:gd name="csX265" fmla="*/ 36433 w 1028271"/>
                <a:gd name="csY265" fmla="*/ 934831 h 1324879"/>
                <a:gd name="csX266" fmla="*/ 41577 w 1028271"/>
                <a:gd name="csY266" fmla="*/ 926687 h 1324879"/>
                <a:gd name="csX267" fmla="*/ 36862 w 1028271"/>
                <a:gd name="csY267" fmla="*/ 924973 h 1324879"/>
                <a:gd name="csX268" fmla="*/ 37290 w 1028271"/>
                <a:gd name="csY268" fmla="*/ 917686 h 1324879"/>
                <a:gd name="csX269" fmla="*/ 30004 w 1028271"/>
                <a:gd name="csY269" fmla="*/ 904827 h 1324879"/>
                <a:gd name="csX270" fmla="*/ 17145 w 1028271"/>
                <a:gd name="csY270" fmla="*/ 894540 h 1324879"/>
                <a:gd name="csX271" fmla="*/ 32576 w 1028271"/>
                <a:gd name="csY271" fmla="*/ 903113 h 1324879"/>
                <a:gd name="csX272" fmla="*/ 36005 w 1028271"/>
                <a:gd name="csY272" fmla="*/ 900113 h 1324879"/>
                <a:gd name="csX273" fmla="*/ 36005 w 1028271"/>
                <a:gd name="csY273" fmla="*/ 905685 h 1324879"/>
                <a:gd name="csX274" fmla="*/ 40719 w 1028271"/>
                <a:gd name="csY274" fmla="*/ 906113 h 1324879"/>
                <a:gd name="csX275" fmla="*/ 42863 w 1028271"/>
                <a:gd name="csY275" fmla="*/ 900113 h 1324879"/>
                <a:gd name="csX276" fmla="*/ 51435 w 1028271"/>
                <a:gd name="csY276" fmla="*/ 894540 h 1324879"/>
                <a:gd name="csX277" fmla="*/ 48006 w 1028271"/>
                <a:gd name="csY277" fmla="*/ 886396 h 1324879"/>
                <a:gd name="csX278" fmla="*/ 53150 w 1028271"/>
                <a:gd name="csY278" fmla="*/ 890254 h 1324879"/>
                <a:gd name="csX279" fmla="*/ 79724 w 1028271"/>
                <a:gd name="csY279" fmla="*/ 870537 h 1324879"/>
                <a:gd name="csX280" fmla="*/ 141875 w 1028271"/>
                <a:gd name="csY280" fmla="*/ 849963 h 1324879"/>
                <a:gd name="csX281" fmla="*/ 137160 w 1028271"/>
                <a:gd name="csY281" fmla="*/ 845248 h 1324879"/>
                <a:gd name="csX282" fmla="*/ 139732 w 1028271"/>
                <a:gd name="csY282" fmla="*/ 837533 h 1324879"/>
                <a:gd name="csX283" fmla="*/ 152162 w 1028271"/>
                <a:gd name="csY283" fmla="*/ 834533 h 1324879"/>
                <a:gd name="csX284" fmla="*/ 156020 w 1028271"/>
                <a:gd name="csY284" fmla="*/ 828961 h 1324879"/>
                <a:gd name="csX285" fmla="*/ 162020 w 1028271"/>
                <a:gd name="csY285" fmla="*/ 829389 h 1324879"/>
                <a:gd name="csX286" fmla="*/ 178737 w 1028271"/>
                <a:gd name="csY286" fmla="*/ 816102 h 1324879"/>
                <a:gd name="csX287" fmla="*/ 181737 w 1028271"/>
                <a:gd name="csY287" fmla="*/ 803672 h 1324879"/>
                <a:gd name="csX288" fmla="*/ 175308 w 1028271"/>
                <a:gd name="csY288" fmla="*/ 798100 h 1324879"/>
                <a:gd name="csX289" fmla="*/ 182594 w 1028271"/>
                <a:gd name="csY289" fmla="*/ 789527 h 1324879"/>
                <a:gd name="csX290" fmla="*/ 197596 w 1028271"/>
                <a:gd name="csY290" fmla="*/ 790813 h 1324879"/>
                <a:gd name="csX291" fmla="*/ 198453 w 1028271"/>
                <a:gd name="csY291" fmla="*/ 796385 h 1324879"/>
                <a:gd name="csX292" fmla="*/ 199311 w 1028271"/>
                <a:gd name="csY292" fmla="*/ 793813 h 1324879"/>
                <a:gd name="csX293" fmla="*/ 209169 w 1028271"/>
                <a:gd name="csY293" fmla="*/ 795957 h 1324879"/>
                <a:gd name="csX294" fmla="*/ 211312 w 1028271"/>
                <a:gd name="csY294" fmla="*/ 792528 h 1324879"/>
                <a:gd name="csX295" fmla="*/ 214741 w 1028271"/>
                <a:gd name="csY295" fmla="*/ 795957 h 1324879"/>
                <a:gd name="csX296" fmla="*/ 215598 w 1028271"/>
                <a:gd name="csY296" fmla="*/ 795528 h 1324879"/>
                <a:gd name="csX297" fmla="*/ 211741 w 1028271"/>
                <a:gd name="csY297" fmla="*/ 791242 h 1324879"/>
                <a:gd name="csX298" fmla="*/ 201882 w 1028271"/>
                <a:gd name="csY298" fmla="*/ 791242 h 1324879"/>
                <a:gd name="csX299" fmla="*/ 204883 w 1028271"/>
                <a:gd name="csY299" fmla="*/ 785241 h 1324879"/>
                <a:gd name="csX300" fmla="*/ 188595 w 1028271"/>
                <a:gd name="csY300" fmla="*/ 786098 h 1324879"/>
                <a:gd name="csX301" fmla="*/ 192453 w 1028271"/>
                <a:gd name="csY301" fmla="*/ 772382 h 1324879"/>
                <a:gd name="csX302" fmla="*/ 196739 w 1028271"/>
                <a:gd name="csY302" fmla="*/ 771096 h 1324879"/>
                <a:gd name="csX303" fmla="*/ 203597 w 1028271"/>
                <a:gd name="csY303" fmla="*/ 753523 h 1324879"/>
                <a:gd name="csX304" fmla="*/ 204883 w 1028271"/>
                <a:gd name="csY304" fmla="*/ 725233 h 1324879"/>
                <a:gd name="csX305" fmla="*/ 200168 w 1028271"/>
                <a:gd name="csY305" fmla="*/ 710232 h 1324879"/>
                <a:gd name="csX306" fmla="*/ 204454 w 1028271"/>
                <a:gd name="csY306" fmla="*/ 675084 h 1324879"/>
                <a:gd name="csX307" fmla="*/ 222885 w 1028271"/>
                <a:gd name="csY307" fmla="*/ 679799 h 1324879"/>
                <a:gd name="csX308" fmla="*/ 239601 w 1028271"/>
                <a:gd name="csY308" fmla="*/ 670798 h 1324879"/>
                <a:gd name="csX309" fmla="*/ 246459 w 1028271"/>
                <a:gd name="csY309" fmla="*/ 683228 h 1324879"/>
                <a:gd name="csX310" fmla="*/ 242602 w 1028271"/>
                <a:gd name="csY310" fmla="*/ 697801 h 1324879"/>
                <a:gd name="csX311" fmla="*/ 243888 w 1028271"/>
                <a:gd name="csY311" fmla="*/ 713661 h 1324879"/>
                <a:gd name="csX312" fmla="*/ 243888 w 1028271"/>
                <a:gd name="csY312" fmla="*/ 719661 h 1324879"/>
                <a:gd name="csX313" fmla="*/ 264462 w 1028271"/>
                <a:gd name="csY313" fmla="*/ 726948 h 1324879"/>
                <a:gd name="csX314" fmla="*/ 267462 w 1028271"/>
                <a:gd name="csY314" fmla="*/ 731234 h 1324879"/>
                <a:gd name="csX315" fmla="*/ 281607 w 1028271"/>
                <a:gd name="csY315" fmla="*/ 734235 h 1324879"/>
                <a:gd name="csX316" fmla="*/ 297037 w 1028271"/>
                <a:gd name="csY316" fmla="*/ 748379 h 1324879"/>
                <a:gd name="csX317" fmla="*/ 319754 w 1028271"/>
                <a:gd name="csY317" fmla="*/ 753951 h 1324879"/>
                <a:gd name="csX318" fmla="*/ 342900 w 1028271"/>
                <a:gd name="csY318" fmla="*/ 753094 h 1324879"/>
                <a:gd name="csX319" fmla="*/ 360474 w 1028271"/>
                <a:gd name="csY319" fmla="*/ 744093 h 1324879"/>
                <a:gd name="csX320" fmla="*/ 408051 w 1028271"/>
                <a:gd name="csY320" fmla="*/ 743664 h 1324879"/>
                <a:gd name="csX321" fmla="*/ 417052 w 1028271"/>
                <a:gd name="csY321" fmla="*/ 767667 h 1324879"/>
                <a:gd name="csX322" fmla="*/ 423910 w 1028271"/>
                <a:gd name="csY322" fmla="*/ 772811 h 1324879"/>
                <a:gd name="csX323" fmla="*/ 440627 w 1028271"/>
                <a:gd name="csY323" fmla="*/ 774097 h 1324879"/>
                <a:gd name="csX324" fmla="*/ 456486 w 1028271"/>
                <a:gd name="csY324" fmla="*/ 761238 h 1324879"/>
                <a:gd name="csX325" fmla="*/ 478774 w 1028271"/>
                <a:gd name="csY325" fmla="*/ 761667 h 1324879"/>
                <a:gd name="csX326" fmla="*/ 497634 w 1028271"/>
                <a:gd name="csY326" fmla="*/ 747522 h 1324879"/>
                <a:gd name="csX327" fmla="*/ 504920 w 1028271"/>
                <a:gd name="csY327" fmla="*/ 734663 h 1324879"/>
                <a:gd name="csX328" fmla="*/ 502777 w 1028271"/>
                <a:gd name="csY328" fmla="*/ 719233 h 1324879"/>
                <a:gd name="csX329" fmla="*/ 495491 w 1028271"/>
                <a:gd name="csY329" fmla="*/ 707660 h 1324879"/>
                <a:gd name="csX330" fmla="*/ 496348 w 1028271"/>
                <a:gd name="csY330" fmla="*/ 696944 h 1324879"/>
                <a:gd name="csX331" fmla="*/ 516922 w 1028271"/>
                <a:gd name="csY331" fmla="*/ 674656 h 1324879"/>
                <a:gd name="csX332" fmla="*/ 506206 w 1028271"/>
                <a:gd name="csY332" fmla="*/ 657511 h 1324879"/>
                <a:gd name="csX333" fmla="*/ 485204 w 1028271"/>
                <a:gd name="csY333" fmla="*/ 658797 h 1324879"/>
                <a:gd name="csX334" fmla="*/ 481775 w 1028271"/>
                <a:gd name="csY334" fmla="*/ 655796 h 1324879"/>
                <a:gd name="csX335" fmla="*/ 474488 w 1028271"/>
                <a:gd name="csY335" fmla="*/ 606504 h 1324879"/>
                <a:gd name="csX336" fmla="*/ 475774 w 1028271"/>
                <a:gd name="csY336" fmla="*/ 573072 h 1324879"/>
                <a:gd name="csX337" fmla="*/ 462486 w 1028271"/>
                <a:gd name="csY337" fmla="*/ 544782 h 1324879"/>
                <a:gd name="csX338" fmla="*/ 446627 w 1028271"/>
                <a:gd name="csY338" fmla="*/ 535781 h 1324879"/>
                <a:gd name="csX339" fmla="*/ 438483 w 1028271"/>
                <a:gd name="csY339" fmla="*/ 534924 h 1324879"/>
                <a:gd name="csX340" fmla="*/ 432483 w 1028271"/>
                <a:gd name="csY340" fmla="*/ 540925 h 1324879"/>
                <a:gd name="csX341" fmla="*/ 427768 w 1028271"/>
                <a:gd name="csY341" fmla="*/ 535353 h 1324879"/>
                <a:gd name="csX342" fmla="*/ 396907 w 1028271"/>
                <a:gd name="csY342" fmla="*/ 531924 h 1324879"/>
                <a:gd name="csX343" fmla="*/ 357902 w 1028271"/>
                <a:gd name="csY343" fmla="*/ 561927 h 1324879"/>
                <a:gd name="csX344" fmla="*/ 336471 w 1028271"/>
                <a:gd name="csY344" fmla="*/ 560641 h 1324879"/>
                <a:gd name="csX345" fmla="*/ 309467 w 1028271"/>
                <a:gd name="csY345" fmla="*/ 571357 h 1324879"/>
                <a:gd name="csX346" fmla="*/ 288465 w 1028271"/>
                <a:gd name="csY346" fmla="*/ 618935 h 1324879"/>
                <a:gd name="csX347" fmla="*/ 267891 w 1028271"/>
                <a:gd name="csY347" fmla="*/ 623649 h 1324879"/>
                <a:gd name="csX348" fmla="*/ 246459 w 1028271"/>
                <a:gd name="csY348" fmla="*/ 611219 h 1324879"/>
                <a:gd name="csX349" fmla="*/ 242602 w 1028271"/>
                <a:gd name="csY349" fmla="*/ 615077 h 1324879"/>
                <a:gd name="csX350" fmla="*/ 222885 w 1028271"/>
                <a:gd name="csY350" fmla="*/ 631365 h 1324879"/>
                <a:gd name="csX351" fmla="*/ 204883 w 1028271"/>
                <a:gd name="csY351" fmla="*/ 621506 h 1324879"/>
                <a:gd name="csX352" fmla="*/ 187309 w 1028271"/>
                <a:gd name="csY352" fmla="*/ 612505 h 1324879"/>
                <a:gd name="csX353" fmla="*/ 159449 w 1028271"/>
                <a:gd name="csY353" fmla="*/ 609933 h 1324879"/>
                <a:gd name="csX354" fmla="*/ 149590 w 1028271"/>
                <a:gd name="csY354" fmla="*/ 602647 h 1324879"/>
                <a:gd name="csX355" fmla="*/ 125159 w 1028271"/>
                <a:gd name="csY355" fmla="*/ 603933 h 1324879"/>
                <a:gd name="csX356" fmla="*/ 111014 w 1028271"/>
                <a:gd name="csY356" fmla="*/ 611648 h 1324879"/>
                <a:gd name="csX357" fmla="*/ 94298 w 1028271"/>
                <a:gd name="csY357" fmla="*/ 615077 h 1324879"/>
                <a:gd name="csX358" fmla="*/ 58293 w 1028271"/>
                <a:gd name="csY358" fmla="*/ 610791 h 1324879"/>
                <a:gd name="csX359" fmla="*/ 41577 w 1028271"/>
                <a:gd name="csY359" fmla="*/ 590217 h 1324879"/>
                <a:gd name="csX360" fmla="*/ 34719 w 1028271"/>
                <a:gd name="csY360" fmla="*/ 563213 h 1324879"/>
                <a:gd name="csX361" fmla="*/ 20145 w 1028271"/>
                <a:gd name="csY361" fmla="*/ 537924 h 1324879"/>
                <a:gd name="csX362" fmla="*/ 30004 w 1028271"/>
                <a:gd name="csY362" fmla="*/ 528923 h 1324879"/>
                <a:gd name="csX363" fmla="*/ 17145 w 1028271"/>
                <a:gd name="csY363" fmla="*/ 519065 h 1324879"/>
                <a:gd name="csX364" fmla="*/ 21431 w 1028271"/>
                <a:gd name="csY364" fmla="*/ 493776 h 1324879"/>
                <a:gd name="csX365" fmla="*/ 12859 w 1028271"/>
                <a:gd name="csY365" fmla="*/ 477488 h 1324879"/>
                <a:gd name="csX366" fmla="*/ 20145 w 1028271"/>
                <a:gd name="csY366" fmla="*/ 444484 h 1324879"/>
                <a:gd name="csX367" fmla="*/ 11144 w 1028271"/>
                <a:gd name="csY367" fmla="*/ 429911 h 1324879"/>
                <a:gd name="csX368" fmla="*/ 17145 w 1028271"/>
                <a:gd name="csY368" fmla="*/ 424339 h 1324879"/>
                <a:gd name="csX369" fmla="*/ 28718 w 1028271"/>
                <a:gd name="csY369" fmla="*/ 423910 h 1324879"/>
                <a:gd name="csX370" fmla="*/ 30861 w 1028271"/>
                <a:gd name="csY370" fmla="*/ 413623 h 1324879"/>
                <a:gd name="csX371" fmla="*/ 47577 w 1028271"/>
                <a:gd name="csY371" fmla="*/ 427339 h 1324879"/>
                <a:gd name="csX372" fmla="*/ 76724 w 1028271"/>
                <a:gd name="csY372" fmla="*/ 431625 h 1324879"/>
                <a:gd name="csX373" fmla="*/ 102013 w 1028271"/>
                <a:gd name="csY373" fmla="*/ 411909 h 1324879"/>
                <a:gd name="csX374" fmla="*/ 126873 w 1028271"/>
                <a:gd name="csY374" fmla="*/ 410623 h 1324879"/>
                <a:gd name="csX375" fmla="*/ 136303 w 1028271"/>
                <a:gd name="csY375" fmla="*/ 360902 h 1324879"/>
                <a:gd name="csX376" fmla="*/ 144447 w 1028271"/>
                <a:gd name="csY376" fmla="*/ 338614 h 1324879"/>
                <a:gd name="csX377" fmla="*/ 145304 w 1028271"/>
                <a:gd name="csY377" fmla="*/ 300038 h 1324879"/>
                <a:gd name="csX378" fmla="*/ 149590 w 1028271"/>
                <a:gd name="csY378" fmla="*/ 287179 h 1324879"/>
                <a:gd name="csX379" fmla="*/ 140160 w 1028271"/>
                <a:gd name="csY379" fmla="*/ 254175 h 1324879"/>
                <a:gd name="csX380" fmla="*/ 142732 w 1028271"/>
                <a:gd name="csY380" fmla="*/ 247317 h 1324879"/>
                <a:gd name="csX381" fmla="*/ 158591 w 1028271"/>
                <a:gd name="csY381" fmla="*/ 248603 h 1324879"/>
                <a:gd name="csX382" fmla="*/ 186023 w 1028271"/>
                <a:gd name="csY382" fmla="*/ 237458 h 1324879"/>
                <a:gd name="csX383" fmla="*/ 207455 w 1028271"/>
                <a:gd name="csY383" fmla="*/ 237887 h 1324879"/>
                <a:gd name="csX384" fmla="*/ 218599 w 1028271"/>
                <a:gd name="csY384" fmla="*/ 232315 h 1324879"/>
                <a:gd name="csX385" fmla="*/ 275177 w 1028271"/>
                <a:gd name="csY385" fmla="*/ 167592 h 1324879"/>
                <a:gd name="csX386" fmla="*/ 295323 w 1028271"/>
                <a:gd name="csY386" fmla="*/ 112300 h 1324879"/>
                <a:gd name="csX387" fmla="*/ 364760 w 1028271"/>
                <a:gd name="csY387" fmla="*/ 62151 h 1324879"/>
                <a:gd name="csX388" fmla="*/ 357473 w 1028271"/>
                <a:gd name="csY388" fmla="*/ 47577 h 1324879"/>
                <a:gd name="csX389" fmla="*/ 359616 w 1028271"/>
                <a:gd name="csY389" fmla="*/ 25718 h 1324879"/>
                <a:gd name="csX390" fmla="*/ 368189 w 1028271"/>
                <a:gd name="csY390" fmla="*/ 6858 h 1324879"/>
                <a:gd name="csX391" fmla="*/ 377190 w 1028271"/>
                <a:gd name="csY391" fmla="*/ 0 h 1324879"/>
                <a:gd name="csX392" fmla="*/ 182166 w 1028271"/>
                <a:gd name="csY392" fmla="*/ 895826 h 1324879"/>
                <a:gd name="csX393" fmla="*/ 183880 w 1028271"/>
                <a:gd name="csY393" fmla="*/ 902256 h 1324879"/>
                <a:gd name="csX394" fmla="*/ 174022 w 1028271"/>
                <a:gd name="csY394" fmla="*/ 901398 h 1324879"/>
                <a:gd name="csX395" fmla="*/ 178308 w 1028271"/>
                <a:gd name="csY395" fmla="*/ 895826 h 1324879"/>
                <a:gd name="csX396" fmla="*/ 182166 w 1028271"/>
                <a:gd name="csY396" fmla="*/ 895826 h 1324879"/>
                <a:gd name="csX397" fmla="*/ 132874 w 1028271"/>
                <a:gd name="csY397" fmla="*/ 901398 h 1324879"/>
                <a:gd name="csX398" fmla="*/ 136303 w 1028271"/>
                <a:gd name="csY398" fmla="*/ 903541 h 1324879"/>
                <a:gd name="csX399" fmla="*/ 132017 w 1028271"/>
                <a:gd name="csY399" fmla="*/ 909971 h 1324879"/>
                <a:gd name="csX400" fmla="*/ 122587 w 1028271"/>
                <a:gd name="csY400" fmla="*/ 909971 h 1324879"/>
                <a:gd name="csX401" fmla="*/ 126873 w 1028271"/>
                <a:gd name="csY401" fmla="*/ 901827 h 1324879"/>
                <a:gd name="csX402" fmla="*/ 132874 w 1028271"/>
                <a:gd name="csY402" fmla="*/ 901398 h 1324879"/>
                <a:gd name="csX403" fmla="*/ 109728 w 1028271"/>
                <a:gd name="csY403" fmla="*/ 932259 h 1324879"/>
                <a:gd name="csX404" fmla="*/ 113157 w 1028271"/>
                <a:gd name="csY404" fmla="*/ 934831 h 1324879"/>
                <a:gd name="csX405" fmla="*/ 111014 w 1028271"/>
                <a:gd name="csY405" fmla="*/ 943832 h 1324879"/>
                <a:gd name="csX406" fmla="*/ 108014 w 1028271"/>
                <a:gd name="csY406" fmla="*/ 939546 h 1324879"/>
                <a:gd name="csX407" fmla="*/ 109728 w 1028271"/>
                <a:gd name="csY407" fmla="*/ 932259 h 1324879"/>
                <a:gd name="csX408" fmla="*/ 85296 w 1028271"/>
                <a:gd name="csY408" fmla="*/ 1002983 h 1324879"/>
                <a:gd name="csX409" fmla="*/ 94298 w 1028271"/>
                <a:gd name="csY409" fmla="*/ 1006411 h 1324879"/>
                <a:gd name="csX410" fmla="*/ 83582 w 1028271"/>
                <a:gd name="csY410" fmla="*/ 1022271 h 1324879"/>
                <a:gd name="csX411" fmla="*/ 81010 w 1028271"/>
                <a:gd name="csY411" fmla="*/ 1008126 h 1324879"/>
                <a:gd name="csX412" fmla="*/ 85296 w 1028271"/>
                <a:gd name="csY412" fmla="*/ 1002983 h 1324879"/>
                <a:gd name="csX413" fmla="*/ 80153 w 1028271"/>
                <a:gd name="csY413" fmla="*/ 1054846 h 1324879"/>
                <a:gd name="csX414" fmla="*/ 84868 w 1028271"/>
                <a:gd name="csY414" fmla="*/ 1060418 h 1324879"/>
                <a:gd name="csX415" fmla="*/ 89583 w 1028271"/>
                <a:gd name="csY415" fmla="*/ 1061276 h 1324879"/>
                <a:gd name="csX416" fmla="*/ 76295 w 1028271"/>
                <a:gd name="csY416" fmla="*/ 1062990 h 1324879"/>
                <a:gd name="csX417" fmla="*/ 80153 w 1028271"/>
                <a:gd name="csY417" fmla="*/ 1054846 h 1324879"/>
                <a:gd name="csX418" fmla="*/ 5572 w 1028271"/>
                <a:gd name="csY418" fmla="*/ 920686 h 1324879"/>
                <a:gd name="csX419" fmla="*/ 10716 w 1028271"/>
                <a:gd name="csY419" fmla="*/ 930545 h 1324879"/>
                <a:gd name="csX420" fmla="*/ 16288 w 1028271"/>
                <a:gd name="csY420" fmla="*/ 930116 h 1324879"/>
                <a:gd name="csX421" fmla="*/ 14145 w 1028271"/>
                <a:gd name="csY421" fmla="*/ 935688 h 1324879"/>
                <a:gd name="csX422" fmla="*/ 18002 w 1028271"/>
                <a:gd name="csY422" fmla="*/ 934831 h 1324879"/>
                <a:gd name="csX423" fmla="*/ 21003 w 1028271"/>
                <a:gd name="csY423" fmla="*/ 948118 h 1324879"/>
                <a:gd name="csX424" fmla="*/ 17145 w 1028271"/>
                <a:gd name="csY424" fmla="*/ 954548 h 1324879"/>
                <a:gd name="csX425" fmla="*/ 16716 w 1028271"/>
                <a:gd name="csY425" fmla="*/ 950262 h 1324879"/>
                <a:gd name="csX426" fmla="*/ 9858 w 1028271"/>
                <a:gd name="csY426" fmla="*/ 947261 h 1324879"/>
                <a:gd name="csX427" fmla="*/ 0 w 1028271"/>
                <a:gd name="csY427" fmla="*/ 953691 h 1324879"/>
                <a:gd name="csX428" fmla="*/ 857 w 1028271"/>
                <a:gd name="csY428" fmla="*/ 947690 h 1324879"/>
                <a:gd name="csX429" fmla="*/ 11573 w 1028271"/>
                <a:gd name="csY429" fmla="*/ 944690 h 1324879"/>
                <a:gd name="csX430" fmla="*/ 11573 w 1028271"/>
                <a:gd name="csY430" fmla="*/ 936974 h 1324879"/>
                <a:gd name="csX431" fmla="*/ 429 w 1028271"/>
                <a:gd name="csY431" fmla="*/ 927973 h 1324879"/>
                <a:gd name="csX432" fmla="*/ 5572 w 1028271"/>
                <a:gd name="csY432" fmla="*/ 920686 h 13248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</a:cxnLst>
              <a:rect l="l" t="t" r="r" b="b"/>
              <a:pathLst>
                <a:path w="1028271" h="1324879">
                  <a:moveTo>
                    <a:pt x="377190" y="0"/>
                  </a:moveTo>
                  <a:lnTo>
                    <a:pt x="375476" y="6001"/>
                  </a:lnTo>
                  <a:lnTo>
                    <a:pt x="383191" y="19288"/>
                  </a:lnTo>
                  <a:lnTo>
                    <a:pt x="390906" y="33433"/>
                  </a:lnTo>
                  <a:lnTo>
                    <a:pt x="398193" y="51006"/>
                  </a:lnTo>
                  <a:lnTo>
                    <a:pt x="415766" y="55293"/>
                  </a:lnTo>
                  <a:lnTo>
                    <a:pt x="443627" y="51864"/>
                  </a:lnTo>
                  <a:lnTo>
                    <a:pt x="456914" y="49292"/>
                  </a:lnTo>
                  <a:lnTo>
                    <a:pt x="461629" y="52292"/>
                  </a:lnTo>
                  <a:lnTo>
                    <a:pt x="460772" y="78867"/>
                  </a:lnTo>
                  <a:lnTo>
                    <a:pt x="458629" y="86154"/>
                  </a:lnTo>
                  <a:lnTo>
                    <a:pt x="474917" y="93440"/>
                  </a:lnTo>
                  <a:lnTo>
                    <a:pt x="470630" y="98584"/>
                  </a:lnTo>
                  <a:lnTo>
                    <a:pt x="457343" y="106299"/>
                  </a:lnTo>
                  <a:lnTo>
                    <a:pt x="455200" y="112300"/>
                  </a:lnTo>
                  <a:lnTo>
                    <a:pt x="465058" y="122158"/>
                  </a:lnTo>
                  <a:lnTo>
                    <a:pt x="479203" y="125587"/>
                  </a:lnTo>
                  <a:lnTo>
                    <a:pt x="516922" y="131159"/>
                  </a:lnTo>
                  <a:lnTo>
                    <a:pt x="531067" y="130302"/>
                  </a:lnTo>
                  <a:lnTo>
                    <a:pt x="563642" y="115729"/>
                  </a:lnTo>
                  <a:lnTo>
                    <a:pt x="609505" y="72438"/>
                  </a:lnTo>
                  <a:lnTo>
                    <a:pt x="615506" y="71580"/>
                  </a:lnTo>
                  <a:lnTo>
                    <a:pt x="627078" y="78010"/>
                  </a:lnTo>
                  <a:lnTo>
                    <a:pt x="595789" y="129873"/>
                  </a:lnTo>
                  <a:lnTo>
                    <a:pt x="600504" y="145733"/>
                  </a:lnTo>
                  <a:lnTo>
                    <a:pt x="605219" y="149161"/>
                  </a:lnTo>
                  <a:lnTo>
                    <a:pt x="615934" y="146590"/>
                  </a:lnTo>
                  <a:lnTo>
                    <a:pt x="634794" y="133302"/>
                  </a:lnTo>
                  <a:lnTo>
                    <a:pt x="657939" y="140160"/>
                  </a:lnTo>
                  <a:lnTo>
                    <a:pt x="659225" y="156448"/>
                  </a:lnTo>
                  <a:lnTo>
                    <a:pt x="664797" y="162020"/>
                  </a:lnTo>
                  <a:lnTo>
                    <a:pt x="673370" y="157305"/>
                  </a:lnTo>
                  <a:lnTo>
                    <a:pt x="683228" y="139303"/>
                  </a:lnTo>
                  <a:lnTo>
                    <a:pt x="689658" y="135017"/>
                  </a:lnTo>
                  <a:lnTo>
                    <a:pt x="696087" y="135874"/>
                  </a:lnTo>
                  <a:lnTo>
                    <a:pt x="713661" y="153019"/>
                  </a:lnTo>
                  <a:lnTo>
                    <a:pt x="721376" y="154305"/>
                  </a:lnTo>
                  <a:lnTo>
                    <a:pt x="730806" y="148304"/>
                  </a:lnTo>
                  <a:lnTo>
                    <a:pt x="738521" y="133302"/>
                  </a:lnTo>
                  <a:lnTo>
                    <a:pt x="743236" y="135446"/>
                  </a:lnTo>
                  <a:lnTo>
                    <a:pt x="753952" y="209169"/>
                  </a:lnTo>
                  <a:lnTo>
                    <a:pt x="769382" y="251603"/>
                  </a:lnTo>
                  <a:lnTo>
                    <a:pt x="776240" y="255032"/>
                  </a:lnTo>
                  <a:lnTo>
                    <a:pt x="816531" y="257175"/>
                  </a:lnTo>
                  <a:lnTo>
                    <a:pt x="821246" y="264890"/>
                  </a:lnTo>
                  <a:lnTo>
                    <a:pt x="825960" y="296608"/>
                  </a:lnTo>
                  <a:lnTo>
                    <a:pt x="831104" y="300466"/>
                  </a:lnTo>
                  <a:lnTo>
                    <a:pt x="854250" y="296608"/>
                  </a:lnTo>
                  <a:lnTo>
                    <a:pt x="861108" y="299609"/>
                  </a:lnTo>
                  <a:lnTo>
                    <a:pt x="861536" y="351901"/>
                  </a:lnTo>
                  <a:lnTo>
                    <a:pt x="856822" y="367760"/>
                  </a:lnTo>
                  <a:lnTo>
                    <a:pt x="831961" y="395621"/>
                  </a:lnTo>
                  <a:lnTo>
                    <a:pt x="803672" y="410623"/>
                  </a:lnTo>
                  <a:lnTo>
                    <a:pt x="799814" y="449199"/>
                  </a:lnTo>
                  <a:lnTo>
                    <a:pt x="805387" y="492490"/>
                  </a:lnTo>
                  <a:lnTo>
                    <a:pt x="787813" y="522065"/>
                  </a:lnTo>
                  <a:lnTo>
                    <a:pt x="792528" y="528495"/>
                  </a:lnTo>
                  <a:lnTo>
                    <a:pt x="809244" y="528066"/>
                  </a:lnTo>
                  <a:lnTo>
                    <a:pt x="811816" y="533210"/>
                  </a:lnTo>
                  <a:lnTo>
                    <a:pt x="812673" y="571357"/>
                  </a:lnTo>
                  <a:lnTo>
                    <a:pt x="805815" y="584645"/>
                  </a:lnTo>
                  <a:lnTo>
                    <a:pt x="815245" y="597503"/>
                  </a:lnTo>
                  <a:lnTo>
                    <a:pt x="831961" y="605647"/>
                  </a:lnTo>
                  <a:lnTo>
                    <a:pt x="842248" y="598789"/>
                  </a:lnTo>
                  <a:lnTo>
                    <a:pt x="862394" y="600075"/>
                  </a:lnTo>
                  <a:lnTo>
                    <a:pt x="910828" y="626221"/>
                  </a:lnTo>
                  <a:lnTo>
                    <a:pt x="942975" y="649796"/>
                  </a:lnTo>
                  <a:lnTo>
                    <a:pt x="964835" y="653225"/>
                  </a:lnTo>
                  <a:lnTo>
                    <a:pt x="984980" y="668655"/>
                  </a:lnTo>
                  <a:lnTo>
                    <a:pt x="1020128" y="665655"/>
                  </a:lnTo>
                  <a:lnTo>
                    <a:pt x="1028272" y="679799"/>
                  </a:lnTo>
                  <a:lnTo>
                    <a:pt x="1026986" y="692229"/>
                  </a:lnTo>
                  <a:lnTo>
                    <a:pt x="987552" y="740235"/>
                  </a:lnTo>
                  <a:lnTo>
                    <a:pt x="990981" y="753094"/>
                  </a:lnTo>
                  <a:lnTo>
                    <a:pt x="1011984" y="772382"/>
                  </a:lnTo>
                  <a:lnTo>
                    <a:pt x="1013698" y="804529"/>
                  </a:lnTo>
                  <a:lnTo>
                    <a:pt x="1005126" y="852535"/>
                  </a:lnTo>
                  <a:lnTo>
                    <a:pt x="992267" y="877395"/>
                  </a:lnTo>
                  <a:lnTo>
                    <a:pt x="996982" y="960549"/>
                  </a:lnTo>
                  <a:lnTo>
                    <a:pt x="994410" y="969550"/>
                  </a:lnTo>
                  <a:lnTo>
                    <a:pt x="989266" y="972979"/>
                  </a:lnTo>
                  <a:lnTo>
                    <a:pt x="973836" y="979408"/>
                  </a:lnTo>
                  <a:lnTo>
                    <a:pt x="957120" y="1020985"/>
                  </a:lnTo>
                  <a:lnTo>
                    <a:pt x="910400" y="1086564"/>
                  </a:lnTo>
                  <a:lnTo>
                    <a:pt x="898398" y="1092994"/>
                  </a:lnTo>
                  <a:lnTo>
                    <a:pt x="881253" y="1083993"/>
                  </a:lnTo>
                  <a:lnTo>
                    <a:pt x="873538" y="1134999"/>
                  </a:lnTo>
                  <a:lnTo>
                    <a:pt x="858107" y="1164574"/>
                  </a:lnTo>
                  <a:lnTo>
                    <a:pt x="828104" y="1168860"/>
                  </a:lnTo>
                  <a:lnTo>
                    <a:pt x="823817" y="1191149"/>
                  </a:lnTo>
                  <a:lnTo>
                    <a:pt x="817816" y="1195007"/>
                  </a:lnTo>
                  <a:lnTo>
                    <a:pt x="772811" y="1190292"/>
                  </a:lnTo>
                  <a:lnTo>
                    <a:pt x="760381" y="1183005"/>
                  </a:lnTo>
                  <a:lnTo>
                    <a:pt x="751808" y="1188148"/>
                  </a:lnTo>
                  <a:lnTo>
                    <a:pt x="734235" y="1209151"/>
                  </a:lnTo>
                  <a:lnTo>
                    <a:pt x="733377" y="1216009"/>
                  </a:lnTo>
                  <a:lnTo>
                    <a:pt x="717090" y="1219438"/>
                  </a:lnTo>
                  <a:lnTo>
                    <a:pt x="696516" y="1231011"/>
                  </a:lnTo>
                  <a:lnTo>
                    <a:pt x="687943" y="1254585"/>
                  </a:lnTo>
                  <a:lnTo>
                    <a:pt x="677228" y="1270873"/>
                  </a:lnTo>
                  <a:lnTo>
                    <a:pt x="614648" y="1289733"/>
                  </a:lnTo>
                  <a:lnTo>
                    <a:pt x="600932" y="1299591"/>
                  </a:lnTo>
                  <a:lnTo>
                    <a:pt x="591074" y="1324880"/>
                  </a:lnTo>
                  <a:lnTo>
                    <a:pt x="570071" y="1304306"/>
                  </a:lnTo>
                  <a:lnTo>
                    <a:pt x="552926" y="1299162"/>
                  </a:lnTo>
                  <a:lnTo>
                    <a:pt x="541782" y="1285875"/>
                  </a:lnTo>
                  <a:lnTo>
                    <a:pt x="474917" y="1253728"/>
                  </a:lnTo>
                  <a:lnTo>
                    <a:pt x="453914" y="1255871"/>
                  </a:lnTo>
                  <a:lnTo>
                    <a:pt x="442770" y="1269159"/>
                  </a:lnTo>
                  <a:lnTo>
                    <a:pt x="406337" y="1277302"/>
                  </a:lnTo>
                  <a:lnTo>
                    <a:pt x="363474" y="1271302"/>
                  </a:lnTo>
                  <a:lnTo>
                    <a:pt x="341614" y="1275159"/>
                  </a:lnTo>
                  <a:lnTo>
                    <a:pt x="318468" y="1278160"/>
                  </a:lnTo>
                  <a:lnTo>
                    <a:pt x="310325" y="1282446"/>
                  </a:lnTo>
                  <a:lnTo>
                    <a:pt x="306038" y="1253300"/>
                  </a:lnTo>
                  <a:lnTo>
                    <a:pt x="295323" y="1242584"/>
                  </a:lnTo>
                  <a:lnTo>
                    <a:pt x="251603" y="1249871"/>
                  </a:lnTo>
                  <a:lnTo>
                    <a:pt x="276463" y="1244299"/>
                  </a:lnTo>
                  <a:lnTo>
                    <a:pt x="272606" y="1228868"/>
                  </a:lnTo>
                  <a:lnTo>
                    <a:pt x="256746" y="1222438"/>
                  </a:lnTo>
                  <a:lnTo>
                    <a:pt x="252889" y="1214723"/>
                  </a:lnTo>
                  <a:lnTo>
                    <a:pt x="258032" y="1217724"/>
                  </a:lnTo>
                  <a:lnTo>
                    <a:pt x="255889" y="1210009"/>
                  </a:lnTo>
                  <a:lnTo>
                    <a:pt x="243030" y="1194149"/>
                  </a:lnTo>
                  <a:lnTo>
                    <a:pt x="243459" y="1187720"/>
                  </a:lnTo>
                  <a:lnTo>
                    <a:pt x="233172" y="1183434"/>
                  </a:lnTo>
                  <a:lnTo>
                    <a:pt x="215598" y="1185148"/>
                  </a:lnTo>
                  <a:lnTo>
                    <a:pt x="209598" y="1175719"/>
                  </a:lnTo>
                  <a:lnTo>
                    <a:pt x="203597" y="1175719"/>
                  </a:lnTo>
                  <a:lnTo>
                    <a:pt x="217742" y="1168860"/>
                  </a:lnTo>
                  <a:lnTo>
                    <a:pt x="222028" y="1170575"/>
                  </a:lnTo>
                  <a:lnTo>
                    <a:pt x="219456" y="1153001"/>
                  </a:lnTo>
                  <a:lnTo>
                    <a:pt x="183880" y="1150001"/>
                  </a:lnTo>
                  <a:lnTo>
                    <a:pt x="181308" y="1136713"/>
                  </a:lnTo>
                  <a:lnTo>
                    <a:pt x="189024" y="1124712"/>
                  </a:lnTo>
                  <a:lnTo>
                    <a:pt x="147018" y="1082278"/>
                  </a:lnTo>
                  <a:lnTo>
                    <a:pt x="191167" y="1124712"/>
                  </a:lnTo>
                  <a:lnTo>
                    <a:pt x="198453" y="1084850"/>
                  </a:lnTo>
                  <a:lnTo>
                    <a:pt x="192453" y="1069848"/>
                  </a:lnTo>
                  <a:lnTo>
                    <a:pt x="194167" y="1062133"/>
                  </a:lnTo>
                  <a:lnTo>
                    <a:pt x="210884" y="1046274"/>
                  </a:lnTo>
                  <a:lnTo>
                    <a:pt x="219885" y="1052274"/>
                  </a:lnTo>
                  <a:lnTo>
                    <a:pt x="228029" y="1048417"/>
                  </a:lnTo>
                  <a:lnTo>
                    <a:pt x="231029" y="1041559"/>
                  </a:lnTo>
                  <a:lnTo>
                    <a:pt x="237887" y="1044559"/>
                  </a:lnTo>
                  <a:lnTo>
                    <a:pt x="237887" y="1040701"/>
                  </a:lnTo>
                  <a:lnTo>
                    <a:pt x="230172" y="1035987"/>
                  </a:lnTo>
                  <a:lnTo>
                    <a:pt x="247745" y="1034272"/>
                  </a:lnTo>
                  <a:lnTo>
                    <a:pt x="247317" y="1031272"/>
                  </a:lnTo>
                  <a:lnTo>
                    <a:pt x="208740" y="1030415"/>
                  </a:lnTo>
                  <a:lnTo>
                    <a:pt x="226743" y="1019699"/>
                  </a:lnTo>
                  <a:lnTo>
                    <a:pt x="222456" y="1017556"/>
                  </a:lnTo>
                  <a:lnTo>
                    <a:pt x="224171" y="1011555"/>
                  </a:lnTo>
                  <a:lnTo>
                    <a:pt x="218599" y="1009841"/>
                  </a:lnTo>
                  <a:lnTo>
                    <a:pt x="221171" y="1002554"/>
                  </a:lnTo>
                  <a:lnTo>
                    <a:pt x="219027" y="999982"/>
                  </a:lnTo>
                  <a:lnTo>
                    <a:pt x="214313" y="1012841"/>
                  </a:lnTo>
                  <a:lnTo>
                    <a:pt x="207455" y="1017556"/>
                  </a:lnTo>
                  <a:lnTo>
                    <a:pt x="186452" y="1015413"/>
                  </a:lnTo>
                  <a:lnTo>
                    <a:pt x="168878" y="1043702"/>
                  </a:lnTo>
                  <a:lnTo>
                    <a:pt x="157734" y="1051846"/>
                  </a:lnTo>
                  <a:lnTo>
                    <a:pt x="152162" y="1049274"/>
                  </a:lnTo>
                  <a:lnTo>
                    <a:pt x="148304" y="1056989"/>
                  </a:lnTo>
                  <a:lnTo>
                    <a:pt x="141018" y="1059132"/>
                  </a:lnTo>
                  <a:lnTo>
                    <a:pt x="137589" y="1072420"/>
                  </a:lnTo>
                  <a:lnTo>
                    <a:pt x="130731" y="1065562"/>
                  </a:lnTo>
                  <a:lnTo>
                    <a:pt x="135017" y="1061276"/>
                  </a:lnTo>
                  <a:lnTo>
                    <a:pt x="132445" y="1050988"/>
                  </a:lnTo>
                  <a:lnTo>
                    <a:pt x="121730" y="1044131"/>
                  </a:lnTo>
                  <a:lnTo>
                    <a:pt x="126016" y="1045416"/>
                  </a:lnTo>
                  <a:lnTo>
                    <a:pt x="140160" y="1026557"/>
                  </a:lnTo>
                  <a:lnTo>
                    <a:pt x="133731" y="1027843"/>
                  </a:lnTo>
                  <a:lnTo>
                    <a:pt x="132874" y="1022699"/>
                  </a:lnTo>
                  <a:lnTo>
                    <a:pt x="122158" y="1025700"/>
                  </a:lnTo>
                  <a:lnTo>
                    <a:pt x="120015" y="1022271"/>
                  </a:lnTo>
                  <a:lnTo>
                    <a:pt x="116157" y="1027414"/>
                  </a:lnTo>
                  <a:lnTo>
                    <a:pt x="107585" y="1027414"/>
                  </a:lnTo>
                  <a:lnTo>
                    <a:pt x="116586" y="1018413"/>
                  </a:lnTo>
                  <a:lnTo>
                    <a:pt x="107156" y="998268"/>
                  </a:lnTo>
                  <a:lnTo>
                    <a:pt x="116586" y="985838"/>
                  </a:lnTo>
                  <a:lnTo>
                    <a:pt x="128588" y="985838"/>
                  </a:lnTo>
                  <a:lnTo>
                    <a:pt x="120444" y="972979"/>
                  </a:lnTo>
                  <a:lnTo>
                    <a:pt x="120872" y="965263"/>
                  </a:lnTo>
                  <a:lnTo>
                    <a:pt x="128588" y="958834"/>
                  </a:lnTo>
                  <a:lnTo>
                    <a:pt x="125159" y="951976"/>
                  </a:lnTo>
                  <a:lnTo>
                    <a:pt x="120872" y="953691"/>
                  </a:lnTo>
                  <a:lnTo>
                    <a:pt x="117872" y="939546"/>
                  </a:lnTo>
                  <a:lnTo>
                    <a:pt x="132017" y="936546"/>
                  </a:lnTo>
                  <a:lnTo>
                    <a:pt x="130731" y="930545"/>
                  </a:lnTo>
                  <a:lnTo>
                    <a:pt x="138017" y="921115"/>
                  </a:lnTo>
                  <a:lnTo>
                    <a:pt x="167592" y="927973"/>
                  </a:lnTo>
                  <a:lnTo>
                    <a:pt x="170593" y="936974"/>
                  </a:lnTo>
                  <a:lnTo>
                    <a:pt x="192453" y="930116"/>
                  </a:lnTo>
                  <a:lnTo>
                    <a:pt x="193310" y="949404"/>
                  </a:lnTo>
                  <a:lnTo>
                    <a:pt x="197168" y="954976"/>
                  </a:lnTo>
                  <a:lnTo>
                    <a:pt x="192453" y="960549"/>
                  </a:lnTo>
                  <a:lnTo>
                    <a:pt x="203168" y="967835"/>
                  </a:lnTo>
                  <a:lnTo>
                    <a:pt x="218599" y="945975"/>
                  </a:lnTo>
                  <a:lnTo>
                    <a:pt x="216027" y="942118"/>
                  </a:lnTo>
                  <a:lnTo>
                    <a:pt x="222028" y="940403"/>
                  </a:lnTo>
                  <a:lnTo>
                    <a:pt x="216456" y="938689"/>
                  </a:lnTo>
                  <a:lnTo>
                    <a:pt x="224171" y="931831"/>
                  </a:lnTo>
                  <a:lnTo>
                    <a:pt x="218170" y="917258"/>
                  </a:lnTo>
                  <a:lnTo>
                    <a:pt x="225028" y="913400"/>
                  </a:lnTo>
                  <a:lnTo>
                    <a:pt x="234029" y="918115"/>
                  </a:lnTo>
                  <a:lnTo>
                    <a:pt x="226314" y="907828"/>
                  </a:lnTo>
                  <a:lnTo>
                    <a:pt x="229314" y="900970"/>
                  </a:lnTo>
                  <a:lnTo>
                    <a:pt x="236601" y="898398"/>
                  </a:lnTo>
                  <a:lnTo>
                    <a:pt x="235315" y="906113"/>
                  </a:lnTo>
                  <a:lnTo>
                    <a:pt x="246888" y="913400"/>
                  </a:lnTo>
                  <a:lnTo>
                    <a:pt x="250746" y="910400"/>
                  </a:lnTo>
                  <a:lnTo>
                    <a:pt x="264033" y="927116"/>
                  </a:lnTo>
                  <a:lnTo>
                    <a:pt x="264890" y="918972"/>
                  </a:lnTo>
                  <a:lnTo>
                    <a:pt x="272177" y="912114"/>
                  </a:lnTo>
                  <a:lnTo>
                    <a:pt x="261890" y="915543"/>
                  </a:lnTo>
                  <a:lnTo>
                    <a:pt x="248603" y="905685"/>
                  </a:lnTo>
                  <a:lnTo>
                    <a:pt x="239173" y="888540"/>
                  </a:lnTo>
                  <a:lnTo>
                    <a:pt x="213455" y="891540"/>
                  </a:lnTo>
                  <a:lnTo>
                    <a:pt x="173593" y="876110"/>
                  </a:lnTo>
                  <a:lnTo>
                    <a:pt x="144447" y="852964"/>
                  </a:lnTo>
                  <a:lnTo>
                    <a:pt x="136303" y="853392"/>
                  </a:lnTo>
                  <a:lnTo>
                    <a:pt x="82725" y="871395"/>
                  </a:lnTo>
                  <a:lnTo>
                    <a:pt x="56150" y="889397"/>
                  </a:lnTo>
                  <a:lnTo>
                    <a:pt x="56579" y="894969"/>
                  </a:lnTo>
                  <a:lnTo>
                    <a:pt x="47577" y="904399"/>
                  </a:lnTo>
                  <a:lnTo>
                    <a:pt x="46720" y="907828"/>
                  </a:lnTo>
                  <a:lnTo>
                    <a:pt x="57007" y="909971"/>
                  </a:lnTo>
                  <a:lnTo>
                    <a:pt x="64722" y="921115"/>
                  </a:lnTo>
                  <a:lnTo>
                    <a:pt x="76295" y="919401"/>
                  </a:lnTo>
                  <a:lnTo>
                    <a:pt x="83153" y="924544"/>
                  </a:lnTo>
                  <a:lnTo>
                    <a:pt x="87868" y="946833"/>
                  </a:lnTo>
                  <a:lnTo>
                    <a:pt x="109728" y="958406"/>
                  </a:lnTo>
                  <a:lnTo>
                    <a:pt x="107156" y="970836"/>
                  </a:lnTo>
                  <a:lnTo>
                    <a:pt x="111014" y="968693"/>
                  </a:lnTo>
                  <a:lnTo>
                    <a:pt x="112300" y="971693"/>
                  </a:lnTo>
                  <a:lnTo>
                    <a:pt x="105013" y="976836"/>
                  </a:lnTo>
                  <a:lnTo>
                    <a:pt x="108871" y="984123"/>
                  </a:lnTo>
                  <a:lnTo>
                    <a:pt x="105870" y="990981"/>
                  </a:lnTo>
                  <a:lnTo>
                    <a:pt x="100727" y="985838"/>
                  </a:lnTo>
                  <a:lnTo>
                    <a:pt x="105442" y="971693"/>
                  </a:lnTo>
                  <a:lnTo>
                    <a:pt x="91726" y="965263"/>
                  </a:lnTo>
                  <a:lnTo>
                    <a:pt x="87011" y="947690"/>
                  </a:lnTo>
                  <a:lnTo>
                    <a:pt x="78438" y="964835"/>
                  </a:lnTo>
                  <a:lnTo>
                    <a:pt x="80153" y="975122"/>
                  </a:lnTo>
                  <a:lnTo>
                    <a:pt x="74152" y="970407"/>
                  </a:lnTo>
                  <a:lnTo>
                    <a:pt x="71152" y="974693"/>
                  </a:lnTo>
                  <a:lnTo>
                    <a:pt x="67294" y="967407"/>
                  </a:lnTo>
                  <a:lnTo>
                    <a:pt x="63437" y="965692"/>
                  </a:lnTo>
                  <a:lnTo>
                    <a:pt x="61722" y="969121"/>
                  </a:lnTo>
                  <a:lnTo>
                    <a:pt x="55293" y="962263"/>
                  </a:lnTo>
                  <a:lnTo>
                    <a:pt x="39862" y="990124"/>
                  </a:lnTo>
                  <a:lnTo>
                    <a:pt x="31290" y="976836"/>
                  </a:lnTo>
                  <a:lnTo>
                    <a:pt x="25718" y="977265"/>
                  </a:lnTo>
                  <a:lnTo>
                    <a:pt x="21003" y="984552"/>
                  </a:lnTo>
                  <a:lnTo>
                    <a:pt x="17574" y="982408"/>
                  </a:lnTo>
                  <a:lnTo>
                    <a:pt x="26575" y="973407"/>
                  </a:lnTo>
                  <a:lnTo>
                    <a:pt x="24432" y="966549"/>
                  </a:lnTo>
                  <a:lnTo>
                    <a:pt x="34290" y="966549"/>
                  </a:lnTo>
                  <a:lnTo>
                    <a:pt x="32576" y="960120"/>
                  </a:lnTo>
                  <a:lnTo>
                    <a:pt x="23574" y="959691"/>
                  </a:lnTo>
                  <a:lnTo>
                    <a:pt x="22717" y="954119"/>
                  </a:lnTo>
                  <a:lnTo>
                    <a:pt x="25718" y="953262"/>
                  </a:lnTo>
                  <a:lnTo>
                    <a:pt x="24432" y="948118"/>
                  </a:lnTo>
                  <a:lnTo>
                    <a:pt x="33861" y="948547"/>
                  </a:lnTo>
                  <a:lnTo>
                    <a:pt x="40719" y="943404"/>
                  </a:lnTo>
                  <a:lnTo>
                    <a:pt x="36433" y="934831"/>
                  </a:lnTo>
                  <a:lnTo>
                    <a:pt x="41577" y="926687"/>
                  </a:lnTo>
                  <a:lnTo>
                    <a:pt x="36862" y="924973"/>
                  </a:lnTo>
                  <a:lnTo>
                    <a:pt x="37290" y="917686"/>
                  </a:lnTo>
                  <a:lnTo>
                    <a:pt x="30004" y="904827"/>
                  </a:lnTo>
                  <a:lnTo>
                    <a:pt x="17145" y="894540"/>
                  </a:lnTo>
                  <a:lnTo>
                    <a:pt x="32576" y="903113"/>
                  </a:lnTo>
                  <a:lnTo>
                    <a:pt x="36005" y="900113"/>
                  </a:lnTo>
                  <a:lnTo>
                    <a:pt x="36005" y="905685"/>
                  </a:lnTo>
                  <a:lnTo>
                    <a:pt x="40719" y="906113"/>
                  </a:lnTo>
                  <a:lnTo>
                    <a:pt x="42863" y="900113"/>
                  </a:lnTo>
                  <a:lnTo>
                    <a:pt x="51435" y="894540"/>
                  </a:lnTo>
                  <a:lnTo>
                    <a:pt x="48006" y="886396"/>
                  </a:lnTo>
                  <a:lnTo>
                    <a:pt x="53150" y="890254"/>
                  </a:lnTo>
                  <a:lnTo>
                    <a:pt x="79724" y="870537"/>
                  </a:lnTo>
                  <a:lnTo>
                    <a:pt x="141875" y="849963"/>
                  </a:lnTo>
                  <a:lnTo>
                    <a:pt x="137160" y="845248"/>
                  </a:lnTo>
                  <a:lnTo>
                    <a:pt x="139732" y="837533"/>
                  </a:lnTo>
                  <a:lnTo>
                    <a:pt x="152162" y="834533"/>
                  </a:lnTo>
                  <a:lnTo>
                    <a:pt x="156020" y="828961"/>
                  </a:lnTo>
                  <a:lnTo>
                    <a:pt x="162020" y="829389"/>
                  </a:lnTo>
                  <a:lnTo>
                    <a:pt x="178737" y="816102"/>
                  </a:lnTo>
                  <a:lnTo>
                    <a:pt x="181737" y="803672"/>
                  </a:lnTo>
                  <a:lnTo>
                    <a:pt x="175308" y="798100"/>
                  </a:lnTo>
                  <a:lnTo>
                    <a:pt x="182594" y="789527"/>
                  </a:lnTo>
                  <a:lnTo>
                    <a:pt x="197596" y="790813"/>
                  </a:lnTo>
                  <a:lnTo>
                    <a:pt x="198453" y="796385"/>
                  </a:lnTo>
                  <a:lnTo>
                    <a:pt x="199311" y="793813"/>
                  </a:lnTo>
                  <a:lnTo>
                    <a:pt x="209169" y="795957"/>
                  </a:lnTo>
                  <a:lnTo>
                    <a:pt x="211312" y="792528"/>
                  </a:lnTo>
                  <a:lnTo>
                    <a:pt x="214741" y="795957"/>
                  </a:lnTo>
                  <a:lnTo>
                    <a:pt x="215598" y="795528"/>
                  </a:lnTo>
                  <a:lnTo>
                    <a:pt x="211741" y="791242"/>
                  </a:lnTo>
                  <a:lnTo>
                    <a:pt x="201882" y="791242"/>
                  </a:lnTo>
                  <a:lnTo>
                    <a:pt x="204883" y="785241"/>
                  </a:lnTo>
                  <a:lnTo>
                    <a:pt x="188595" y="786098"/>
                  </a:lnTo>
                  <a:lnTo>
                    <a:pt x="192453" y="772382"/>
                  </a:lnTo>
                  <a:lnTo>
                    <a:pt x="196739" y="771096"/>
                  </a:lnTo>
                  <a:lnTo>
                    <a:pt x="203597" y="753523"/>
                  </a:lnTo>
                  <a:lnTo>
                    <a:pt x="204883" y="725233"/>
                  </a:lnTo>
                  <a:lnTo>
                    <a:pt x="200168" y="710232"/>
                  </a:lnTo>
                  <a:lnTo>
                    <a:pt x="204454" y="675084"/>
                  </a:lnTo>
                  <a:lnTo>
                    <a:pt x="222885" y="679799"/>
                  </a:lnTo>
                  <a:lnTo>
                    <a:pt x="239601" y="670798"/>
                  </a:lnTo>
                  <a:lnTo>
                    <a:pt x="246459" y="683228"/>
                  </a:lnTo>
                  <a:lnTo>
                    <a:pt x="242602" y="697801"/>
                  </a:lnTo>
                  <a:lnTo>
                    <a:pt x="243888" y="713661"/>
                  </a:lnTo>
                  <a:lnTo>
                    <a:pt x="243888" y="719661"/>
                  </a:lnTo>
                  <a:lnTo>
                    <a:pt x="264462" y="726948"/>
                  </a:lnTo>
                  <a:lnTo>
                    <a:pt x="267462" y="731234"/>
                  </a:lnTo>
                  <a:lnTo>
                    <a:pt x="281607" y="734235"/>
                  </a:lnTo>
                  <a:lnTo>
                    <a:pt x="297037" y="748379"/>
                  </a:lnTo>
                  <a:lnTo>
                    <a:pt x="319754" y="753951"/>
                  </a:lnTo>
                  <a:lnTo>
                    <a:pt x="342900" y="753094"/>
                  </a:lnTo>
                  <a:lnTo>
                    <a:pt x="360474" y="744093"/>
                  </a:lnTo>
                  <a:lnTo>
                    <a:pt x="408051" y="743664"/>
                  </a:lnTo>
                  <a:lnTo>
                    <a:pt x="417052" y="767667"/>
                  </a:lnTo>
                  <a:lnTo>
                    <a:pt x="423910" y="772811"/>
                  </a:lnTo>
                  <a:lnTo>
                    <a:pt x="440627" y="774097"/>
                  </a:lnTo>
                  <a:lnTo>
                    <a:pt x="456486" y="761238"/>
                  </a:lnTo>
                  <a:lnTo>
                    <a:pt x="478774" y="761667"/>
                  </a:lnTo>
                  <a:lnTo>
                    <a:pt x="497634" y="747522"/>
                  </a:lnTo>
                  <a:lnTo>
                    <a:pt x="504920" y="734663"/>
                  </a:lnTo>
                  <a:lnTo>
                    <a:pt x="502777" y="719233"/>
                  </a:lnTo>
                  <a:lnTo>
                    <a:pt x="495491" y="707660"/>
                  </a:lnTo>
                  <a:lnTo>
                    <a:pt x="496348" y="696944"/>
                  </a:lnTo>
                  <a:lnTo>
                    <a:pt x="516922" y="674656"/>
                  </a:lnTo>
                  <a:lnTo>
                    <a:pt x="506206" y="657511"/>
                  </a:lnTo>
                  <a:lnTo>
                    <a:pt x="485204" y="658797"/>
                  </a:lnTo>
                  <a:lnTo>
                    <a:pt x="481775" y="655796"/>
                  </a:lnTo>
                  <a:lnTo>
                    <a:pt x="474488" y="606504"/>
                  </a:lnTo>
                  <a:lnTo>
                    <a:pt x="475774" y="573072"/>
                  </a:lnTo>
                  <a:lnTo>
                    <a:pt x="462486" y="544782"/>
                  </a:lnTo>
                  <a:lnTo>
                    <a:pt x="446627" y="535781"/>
                  </a:lnTo>
                  <a:lnTo>
                    <a:pt x="438483" y="534924"/>
                  </a:lnTo>
                  <a:lnTo>
                    <a:pt x="432483" y="540925"/>
                  </a:lnTo>
                  <a:lnTo>
                    <a:pt x="427768" y="535353"/>
                  </a:lnTo>
                  <a:lnTo>
                    <a:pt x="396907" y="531924"/>
                  </a:lnTo>
                  <a:lnTo>
                    <a:pt x="357902" y="561927"/>
                  </a:lnTo>
                  <a:lnTo>
                    <a:pt x="336471" y="560641"/>
                  </a:lnTo>
                  <a:lnTo>
                    <a:pt x="309467" y="571357"/>
                  </a:lnTo>
                  <a:lnTo>
                    <a:pt x="288465" y="618935"/>
                  </a:lnTo>
                  <a:lnTo>
                    <a:pt x="267891" y="623649"/>
                  </a:lnTo>
                  <a:lnTo>
                    <a:pt x="246459" y="611219"/>
                  </a:lnTo>
                  <a:lnTo>
                    <a:pt x="242602" y="615077"/>
                  </a:lnTo>
                  <a:lnTo>
                    <a:pt x="222885" y="631365"/>
                  </a:lnTo>
                  <a:lnTo>
                    <a:pt x="204883" y="621506"/>
                  </a:lnTo>
                  <a:lnTo>
                    <a:pt x="187309" y="612505"/>
                  </a:lnTo>
                  <a:lnTo>
                    <a:pt x="159449" y="609933"/>
                  </a:lnTo>
                  <a:lnTo>
                    <a:pt x="149590" y="602647"/>
                  </a:lnTo>
                  <a:lnTo>
                    <a:pt x="125159" y="603933"/>
                  </a:lnTo>
                  <a:lnTo>
                    <a:pt x="111014" y="611648"/>
                  </a:lnTo>
                  <a:lnTo>
                    <a:pt x="94298" y="615077"/>
                  </a:lnTo>
                  <a:lnTo>
                    <a:pt x="58293" y="610791"/>
                  </a:lnTo>
                  <a:lnTo>
                    <a:pt x="41577" y="590217"/>
                  </a:lnTo>
                  <a:lnTo>
                    <a:pt x="34719" y="563213"/>
                  </a:lnTo>
                  <a:lnTo>
                    <a:pt x="20145" y="537924"/>
                  </a:lnTo>
                  <a:lnTo>
                    <a:pt x="30004" y="528923"/>
                  </a:lnTo>
                  <a:lnTo>
                    <a:pt x="17145" y="519065"/>
                  </a:lnTo>
                  <a:lnTo>
                    <a:pt x="21431" y="493776"/>
                  </a:lnTo>
                  <a:lnTo>
                    <a:pt x="12859" y="477488"/>
                  </a:lnTo>
                  <a:lnTo>
                    <a:pt x="20145" y="444484"/>
                  </a:lnTo>
                  <a:lnTo>
                    <a:pt x="11144" y="429911"/>
                  </a:lnTo>
                  <a:lnTo>
                    <a:pt x="17145" y="424339"/>
                  </a:lnTo>
                  <a:lnTo>
                    <a:pt x="28718" y="423910"/>
                  </a:lnTo>
                  <a:lnTo>
                    <a:pt x="30861" y="413623"/>
                  </a:lnTo>
                  <a:lnTo>
                    <a:pt x="47577" y="427339"/>
                  </a:lnTo>
                  <a:lnTo>
                    <a:pt x="76724" y="431625"/>
                  </a:lnTo>
                  <a:lnTo>
                    <a:pt x="102013" y="411909"/>
                  </a:lnTo>
                  <a:lnTo>
                    <a:pt x="126873" y="410623"/>
                  </a:lnTo>
                  <a:lnTo>
                    <a:pt x="136303" y="360902"/>
                  </a:lnTo>
                  <a:lnTo>
                    <a:pt x="144447" y="338614"/>
                  </a:lnTo>
                  <a:lnTo>
                    <a:pt x="145304" y="300038"/>
                  </a:lnTo>
                  <a:lnTo>
                    <a:pt x="149590" y="287179"/>
                  </a:lnTo>
                  <a:lnTo>
                    <a:pt x="140160" y="254175"/>
                  </a:lnTo>
                  <a:lnTo>
                    <a:pt x="142732" y="247317"/>
                  </a:lnTo>
                  <a:lnTo>
                    <a:pt x="158591" y="248603"/>
                  </a:lnTo>
                  <a:lnTo>
                    <a:pt x="186023" y="237458"/>
                  </a:lnTo>
                  <a:lnTo>
                    <a:pt x="207455" y="237887"/>
                  </a:lnTo>
                  <a:lnTo>
                    <a:pt x="218599" y="232315"/>
                  </a:lnTo>
                  <a:lnTo>
                    <a:pt x="275177" y="167592"/>
                  </a:lnTo>
                  <a:lnTo>
                    <a:pt x="295323" y="112300"/>
                  </a:lnTo>
                  <a:lnTo>
                    <a:pt x="364760" y="62151"/>
                  </a:lnTo>
                  <a:lnTo>
                    <a:pt x="357473" y="47577"/>
                  </a:lnTo>
                  <a:lnTo>
                    <a:pt x="359616" y="25718"/>
                  </a:lnTo>
                  <a:lnTo>
                    <a:pt x="368189" y="6858"/>
                  </a:lnTo>
                  <a:lnTo>
                    <a:pt x="377190" y="0"/>
                  </a:lnTo>
                  <a:close/>
                  <a:moveTo>
                    <a:pt x="182166" y="895826"/>
                  </a:moveTo>
                  <a:lnTo>
                    <a:pt x="183880" y="902256"/>
                  </a:lnTo>
                  <a:lnTo>
                    <a:pt x="174022" y="901398"/>
                  </a:lnTo>
                  <a:lnTo>
                    <a:pt x="178308" y="895826"/>
                  </a:lnTo>
                  <a:lnTo>
                    <a:pt x="182166" y="895826"/>
                  </a:lnTo>
                  <a:close/>
                  <a:moveTo>
                    <a:pt x="132874" y="901398"/>
                  </a:moveTo>
                  <a:lnTo>
                    <a:pt x="136303" y="903541"/>
                  </a:lnTo>
                  <a:lnTo>
                    <a:pt x="132017" y="909971"/>
                  </a:lnTo>
                  <a:lnTo>
                    <a:pt x="122587" y="909971"/>
                  </a:lnTo>
                  <a:lnTo>
                    <a:pt x="126873" y="901827"/>
                  </a:lnTo>
                  <a:lnTo>
                    <a:pt x="132874" y="901398"/>
                  </a:lnTo>
                  <a:close/>
                  <a:moveTo>
                    <a:pt x="109728" y="932259"/>
                  </a:moveTo>
                  <a:lnTo>
                    <a:pt x="113157" y="934831"/>
                  </a:lnTo>
                  <a:lnTo>
                    <a:pt x="111014" y="943832"/>
                  </a:lnTo>
                  <a:lnTo>
                    <a:pt x="108014" y="939546"/>
                  </a:lnTo>
                  <a:lnTo>
                    <a:pt x="109728" y="932259"/>
                  </a:lnTo>
                  <a:close/>
                  <a:moveTo>
                    <a:pt x="85296" y="1002983"/>
                  </a:moveTo>
                  <a:lnTo>
                    <a:pt x="94298" y="1006411"/>
                  </a:lnTo>
                  <a:lnTo>
                    <a:pt x="83582" y="1022271"/>
                  </a:lnTo>
                  <a:lnTo>
                    <a:pt x="81010" y="1008126"/>
                  </a:lnTo>
                  <a:lnTo>
                    <a:pt x="85296" y="1002983"/>
                  </a:lnTo>
                  <a:close/>
                  <a:moveTo>
                    <a:pt x="80153" y="1054846"/>
                  </a:moveTo>
                  <a:lnTo>
                    <a:pt x="84868" y="1060418"/>
                  </a:lnTo>
                  <a:lnTo>
                    <a:pt x="89583" y="1061276"/>
                  </a:lnTo>
                  <a:lnTo>
                    <a:pt x="76295" y="1062990"/>
                  </a:lnTo>
                  <a:lnTo>
                    <a:pt x="80153" y="1054846"/>
                  </a:lnTo>
                  <a:close/>
                  <a:moveTo>
                    <a:pt x="5572" y="920686"/>
                  </a:moveTo>
                  <a:lnTo>
                    <a:pt x="10716" y="930545"/>
                  </a:lnTo>
                  <a:lnTo>
                    <a:pt x="16288" y="930116"/>
                  </a:lnTo>
                  <a:lnTo>
                    <a:pt x="14145" y="935688"/>
                  </a:lnTo>
                  <a:lnTo>
                    <a:pt x="18002" y="934831"/>
                  </a:lnTo>
                  <a:lnTo>
                    <a:pt x="21003" y="948118"/>
                  </a:lnTo>
                  <a:lnTo>
                    <a:pt x="17145" y="954548"/>
                  </a:lnTo>
                  <a:lnTo>
                    <a:pt x="16716" y="950262"/>
                  </a:lnTo>
                  <a:lnTo>
                    <a:pt x="9858" y="947261"/>
                  </a:lnTo>
                  <a:lnTo>
                    <a:pt x="0" y="953691"/>
                  </a:lnTo>
                  <a:lnTo>
                    <a:pt x="857" y="947690"/>
                  </a:lnTo>
                  <a:lnTo>
                    <a:pt x="11573" y="944690"/>
                  </a:lnTo>
                  <a:lnTo>
                    <a:pt x="11573" y="936974"/>
                  </a:lnTo>
                  <a:lnTo>
                    <a:pt x="429" y="927973"/>
                  </a:lnTo>
                  <a:lnTo>
                    <a:pt x="5572" y="920686"/>
                  </a:lnTo>
                  <a:close/>
                </a:path>
              </a:pathLst>
            </a:custGeom>
            <a:gradFill>
              <a:gsLst>
                <a:gs pos="0">
                  <a:srgbClr val="FF8B73"/>
                </a:gs>
                <a:gs pos="50000">
                  <a:srgbClr val="FFA170"/>
                </a:gs>
                <a:gs pos="100000">
                  <a:srgbClr val="FFB76E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B36E2A1C-EC77-367D-67E5-D65EA45F3681}"/>
                </a:ext>
              </a:extLst>
            </p:cNvPr>
            <p:cNvSpPr/>
            <p:nvPr/>
          </p:nvSpPr>
          <p:spPr>
            <a:xfrm>
              <a:off x="2725947" y="4523709"/>
              <a:ext cx="2736516" cy="1837502"/>
            </a:xfrm>
            <a:custGeom>
              <a:avLst/>
              <a:gdLst>
                <a:gd name="csX0" fmla="*/ 2226278 w 2228421"/>
                <a:gd name="csY0" fmla="*/ 943404 h 1496329"/>
                <a:gd name="csX1" fmla="*/ 2228422 w 2228421"/>
                <a:gd name="csY1" fmla="*/ 947690 h 1496329"/>
                <a:gd name="csX2" fmla="*/ 2216849 w 2228421"/>
                <a:gd name="csY2" fmla="*/ 951548 h 1496329"/>
                <a:gd name="csX3" fmla="*/ 2227993 w 2228421"/>
                <a:gd name="csY3" fmla="*/ 957548 h 1496329"/>
                <a:gd name="csX4" fmla="*/ 2224135 w 2228421"/>
                <a:gd name="csY4" fmla="*/ 967407 h 1496329"/>
                <a:gd name="csX5" fmla="*/ 2218563 w 2228421"/>
                <a:gd name="csY5" fmla="*/ 963978 h 1496329"/>
                <a:gd name="csX6" fmla="*/ 2215134 w 2228421"/>
                <a:gd name="csY6" fmla="*/ 967835 h 1496329"/>
                <a:gd name="csX7" fmla="*/ 2215134 w 2228421"/>
                <a:gd name="csY7" fmla="*/ 962263 h 1496329"/>
                <a:gd name="csX8" fmla="*/ 2210419 w 2228421"/>
                <a:gd name="csY8" fmla="*/ 960549 h 1496329"/>
                <a:gd name="csX9" fmla="*/ 2207419 w 2228421"/>
                <a:gd name="csY9" fmla="*/ 966978 h 1496329"/>
                <a:gd name="csX10" fmla="*/ 2209991 w 2228421"/>
                <a:gd name="csY10" fmla="*/ 971693 h 1496329"/>
                <a:gd name="csX11" fmla="*/ 2203990 w 2228421"/>
                <a:gd name="csY11" fmla="*/ 970407 h 1496329"/>
                <a:gd name="csX12" fmla="*/ 2204418 w 2228421"/>
                <a:gd name="csY12" fmla="*/ 951976 h 1496329"/>
                <a:gd name="csX13" fmla="*/ 2209991 w 2228421"/>
                <a:gd name="csY13" fmla="*/ 954548 h 1496329"/>
                <a:gd name="csX14" fmla="*/ 2216849 w 2228421"/>
                <a:gd name="csY14" fmla="*/ 945118 h 1496329"/>
                <a:gd name="csX15" fmla="*/ 2226278 w 2228421"/>
                <a:gd name="csY15" fmla="*/ 943404 h 1496329"/>
                <a:gd name="csX16" fmla="*/ 2211277 w 2228421"/>
                <a:gd name="csY16" fmla="*/ 981123 h 1496329"/>
                <a:gd name="csX17" fmla="*/ 2208705 w 2228421"/>
                <a:gd name="csY17" fmla="*/ 989695 h 1496329"/>
                <a:gd name="csX18" fmla="*/ 2212991 w 2228421"/>
                <a:gd name="csY18" fmla="*/ 993124 h 1496329"/>
                <a:gd name="csX19" fmla="*/ 2221135 w 2228421"/>
                <a:gd name="csY19" fmla="*/ 990124 h 1496329"/>
                <a:gd name="csX20" fmla="*/ 2209991 w 2228421"/>
                <a:gd name="csY20" fmla="*/ 1012841 h 1496329"/>
                <a:gd name="csX21" fmla="*/ 2215134 w 2228421"/>
                <a:gd name="csY21" fmla="*/ 1017556 h 1496329"/>
                <a:gd name="csX22" fmla="*/ 2213420 w 2228421"/>
                <a:gd name="csY22" fmla="*/ 1025700 h 1496329"/>
                <a:gd name="csX23" fmla="*/ 2209133 w 2228421"/>
                <a:gd name="csY23" fmla="*/ 1026985 h 1496329"/>
                <a:gd name="csX24" fmla="*/ 2211705 w 2228421"/>
                <a:gd name="csY24" fmla="*/ 1033844 h 1496329"/>
                <a:gd name="csX25" fmla="*/ 2205704 w 2228421"/>
                <a:gd name="csY25" fmla="*/ 1032129 h 1496329"/>
                <a:gd name="csX26" fmla="*/ 2204418 w 2228421"/>
                <a:gd name="csY26" fmla="*/ 1025271 h 1496329"/>
                <a:gd name="csX27" fmla="*/ 2197132 w 2228421"/>
                <a:gd name="csY27" fmla="*/ 1029129 h 1496329"/>
                <a:gd name="csX28" fmla="*/ 2194989 w 2228421"/>
                <a:gd name="csY28" fmla="*/ 1024414 h 1496329"/>
                <a:gd name="csX29" fmla="*/ 2197989 w 2228421"/>
                <a:gd name="csY29" fmla="*/ 1015413 h 1496329"/>
                <a:gd name="csX30" fmla="*/ 2207419 w 2228421"/>
                <a:gd name="csY30" fmla="*/ 1010269 h 1496329"/>
                <a:gd name="csX31" fmla="*/ 2194560 w 2228421"/>
                <a:gd name="csY31" fmla="*/ 1010698 h 1496329"/>
                <a:gd name="csX32" fmla="*/ 2204418 w 2228421"/>
                <a:gd name="csY32" fmla="*/ 1002554 h 1496329"/>
                <a:gd name="csX33" fmla="*/ 2201418 w 2228421"/>
                <a:gd name="csY33" fmla="*/ 1000839 h 1496329"/>
                <a:gd name="csX34" fmla="*/ 2204847 w 2228421"/>
                <a:gd name="csY34" fmla="*/ 998268 h 1496329"/>
                <a:gd name="csX35" fmla="*/ 2201847 w 2228421"/>
                <a:gd name="csY35" fmla="*/ 985838 h 1496329"/>
                <a:gd name="csX36" fmla="*/ 2211277 w 2228421"/>
                <a:gd name="csY36" fmla="*/ 981123 h 1496329"/>
                <a:gd name="csX37" fmla="*/ 2152126 w 2228421"/>
                <a:gd name="csY37" fmla="*/ 786098 h 1496329"/>
                <a:gd name="csX38" fmla="*/ 2149983 w 2228421"/>
                <a:gd name="csY38" fmla="*/ 784812 h 1496329"/>
                <a:gd name="csX39" fmla="*/ 2152126 w 2228421"/>
                <a:gd name="csY39" fmla="*/ 781812 h 1496329"/>
                <a:gd name="csX40" fmla="*/ 2153412 w 2228421"/>
                <a:gd name="csY40" fmla="*/ 785241 h 1496329"/>
                <a:gd name="csX41" fmla="*/ 2152983 w 2228421"/>
                <a:gd name="csY41" fmla="*/ 785670 h 1496329"/>
                <a:gd name="csX42" fmla="*/ 2163699 w 2228421"/>
                <a:gd name="csY42" fmla="*/ 778812 h 1496329"/>
                <a:gd name="csX43" fmla="*/ 2167985 w 2228421"/>
                <a:gd name="csY43" fmla="*/ 766382 h 1496329"/>
                <a:gd name="csX44" fmla="*/ 2183416 w 2228421"/>
                <a:gd name="csY44" fmla="*/ 763381 h 1496329"/>
                <a:gd name="csX45" fmla="*/ 2170986 w 2228421"/>
                <a:gd name="csY45" fmla="*/ 757381 h 1496329"/>
                <a:gd name="csX46" fmla="*/ 2169271 w 2228421"/>
                <a:gd name="csY46" fmla="*/ 738521 h 1496329"/>
                <a:gd name="csX47" fmla="*/ 2172272 w 2228421"/>
                <a:gd name="csY47" fmla="*/ 735949 h 1496329"/>
                <a:gd name="csX48" fmla="*/ 2162842 w 2228421"/>
                <a:gd name="csY48" fmla="*/ 734235 h 1496329"/>
                <a:gd name="csX49" fmla="*/ 2158556 w 2228421"/>
                <a:gd name="csY49" fmla="*/ 721805 h 1496329"/>
                <a:gd name="csX50" fmla="*/ 2154698 w 2228421"/>
                <a:gd name="csY50" fmla="*/ 720519 h 1496329"/>
                <a:gd name="csX51" fmla="*/ 2160699 w 2228421"/>
                <a:gd name="csY51" fmla="*/ 714947 h 1496329"/>
                <a:gd name="csX52" fmla="*/ 2195417 w 2228421"/>
                <a:gd name="csY52" fmla="*/ 731663 h 1496329"/>
                <a:gd name="csX53" fmla="*/ 2197561 w 2228421"/>
                <a:gd name="csY53" fmla="*/ 748808 h 1496329"/>
                <a:gd name="csX54" fmla="*/ 2193274 w 2228421"/>
                <a:gd name="csY54" fmla="*/ 744950 h 1496329"/>
                <a:gd name="csX55" fmla="*/ 2186416 w 2228421"/>
                <a:gd name="csY55" fmla="*/ 746236 h 1496329"/>
                <a:gd name="csX56" fmla="*/ 2188559 w 2228421"/>
                <a:gd name="csY56" fmla="*/ 736807 h 1496329"/>
                <a:gd name="csX57" fmla="*/ 2185130 w 2228421"/>
                <a:gd name="csY57" fmla="*/ 743664 h 1496329"/>
                <a:gd name="csX58" fmla="*/ 2182559 w 2228421"/>
                <a:gd name="csY58" fmla="*/ 737235 h 1496329"/>
                <a:gd name="csX59" fmla="*/ 2177844 w 2228421"/>
                <a:gd name="csY59" fmla="*/ 738093 h 1496329"/>
                <a:gd name="csX60" fmla="*/ 2182130 w 2228421"/>
                <a:gd name="csY60" fmla="*/ 746236 h 1496329"/>
                <a:gd name="csX61" fmla="*/ 2176129 w 2228421"/>
                <a:gd name="csY61" fmla="*/ 742379 h 1496329"/>
                <a:gd name="csX62" fmla="*/ 2172700 w 2228421"/>
                <a:gd name="csY62" fmla="*/ 744522 h 1496329"/>
                <a:gd name="csX63" fmla="*/ 2178701 w 2228421"/>
                <a:gd name="csY63" fmla="*/ 753523 h 1496329"/>
                <a:gd name="csX64" fmla="*/ 2184702 w 2228421"/>
                <a:gd name="csY64" fmla="*/ 751380 h 1496329"/>
                <a:gd name="csX65" fmla="*/ 2184702 w 2228421"/>
                <a:gd name="csY65" fmla="*/ 747522 h 1496329"/>
                <a:gd name="csX66" fmla="*/ 2189417 w 2228421"/>
                <a:gd name="csY66" fmla="*/ 750522 h 1496329"/>
                <a:gd name="csX67" fmla="*/ 2191131 w 2228421"/>
                <a:gd name="csY67" fmla="*/ 758666 h 1496329"/>
                <a:gd name="csX68" fmla="*/ 2186845 w 2228421"/>
                <a:gd name="csY68" fmla="*/ 766810 h 1496329"/>
                <a:gd name="csX69" fmla="*/ 2192417 w 2228421"/>
                <a:gd name="csY69" fmla="*/ 776240 h 1496329"/>
                <a:gd name="csX70" fmla="*/ 2198418 w 2228421"/>
                <a:gd name="csY70" fmla="*/ 777954 h 1496329"/>
                <a:gd name="csX71" fmla="*/ 2200132 w 2228421"/>
                <a:gd name="csY71" fmla="*/ 774526 h 1496329"/>
                <a:gd name="csX72" fmla="*/ 2202275 w 2228421"/>
                <a:gd name="csY72" fmla="*/ 780098 h 1496329"/>
                <a:gd name="csX73" fmla="*/ 2206133 w 2228421"/>
                <a:gd name="csY73" fmla="*/ 779240 h 1496329"/>
                <a:gd name="csX74" fmla="*/ 2200561 w 2228421"/>
                <a:gd name="csY74" fmla="*/ 782241 h 1496329"/>
                <a:gd name="csX75" fmla="*/ 2202275 w 2228421"/>
                <a:gd name="csY75" fmla="*/ 786527 h 1496329"/>
                <a:gd name="csX76" fmla="*/ 2211277 w 2228421"/>
                <a:gd name="csY76" fmla="*/ 785670 h 1496329"/>
                <a:gd name="csX77" fmla="*/ 2211705 w 2228421"/>
                <a:gd name="csY77" fmla="*/ 789528 h 1496329"/>
                <a:gd name="csX78" fmla="*/ 2204847 w 2228421"/>
                <a:gd name="csY78" fmla="*/ 791671 h 1496329"/>
                <a:gd name="csX79" fmla="*/ 2204847 w 2228421"/>
                <a:gd name="csY79" fmla="*/ 801529 h 1496329"/>
                <a:gd name="csX80" fmla="*/ 2201418 w 2228421"/>
                <a:gd name="csY80" fmla="*/ 801529 h 1496329"/>
                <a:gd name="csX81" fmla="*/ 2206562 w 2228421"/>
                <a:gd name="csY81" fmla="*/ 816531 h 1496329"/>
                <a:gd name="csX82" fmla="*/ 2200132 w 2228421"/>
                <a:gd name="csY82" fmla="*/ 816102 h 1496329"/>
                <a:gd name="csX83" fmla="*/ 2200132 w 2228421"/>
                <a:gd name="csY83" fmla="*/ 834533 h 1496329"/>
                <a:gd name="csX84" fmla="*/ 2196703 w 2228421"/>
                <a:gd name="csY84" fmla="*/ 837962 h 1496329"/>
                <a:gd name="csX85" fmla="*/ 2207847 w 2228421"/>
                <a:gd name="csY85" fmla="*/ 843534 h 1496329"/>
                <a:gd name="csX86" fmla="*/ 2207847 w 2228421"/>
                <a:gd name="csY86" fmla="*/ 849535 h 1496329"/>
                <a:gd name="csX87" fmla="*/ 2212562 w 2228421"/>
                <a:gd name="csY87" fmla="*/ 848678 h 1496329"/>
                <a:gd name="csX88" fmla="*/ 2207419 w 2228421"/>
                <a:gd name="csY88" fmla="*/ 859393 h 1496329"/>
                <a:gd name="csX89" fmla="*/ 2197989 w 2228421"/>
                <a:gd name="csY89" fmla="*/ 861108 h 1496329"/>
                <a:gd name="csX90" fmla="*/ 2190274 w 2228421"/>
                <a:gd name="csY90" fmla="*/ 856393 h 1496329"/>
                <a:gd name="csX91" fmla="*/ 2181701 w 2228421"/>
                <a:gd name="csY91" fmla="*/ 858108 h 1496329"/>
                <a:gd name="csX92" fmla="*/ 2177415 w 2228421"/>
                <a:gd name="csY92" fmla="*/ 852535 h 1496329"/>
                <a:gd name="csX93" fmla="*/ 2165414 w 2228421"/>
                <a:gd name="csY93" fmla="*/ 853392 h 1496329"/>
                <a:gd name="csX94" fmla="*/ 2155127 w 2228421"/>
                <a:gd name="csY94" fmla="*/ 841391 h 1496329"/>
                <a:gd name="csX95" fmla="*/ 2155555 w 2228421"/>
                <a:gd name="csY95" fmla="*/ 834962 h 1496329"/>
                <a:gd name="csX96" fmla="*/ 2141411 w 2228421"/>
                <a:gd name="csY96" fmla="*/ 832819 h 1496329"/>
                <a:gd name="csX97" fmla="*/ 2133695 w 2228421"/>
                <a:gd name="csY97" fmla="*/ 825103 h 1496329"/>
                <a:gd name="csX98" fmla="*/ 2144840 w 2228421"/>
                <a:gd name="csY98" fmla="*/ 811816 h 1496329"/>
                <a:gd name="csX99" fmla="*/ 2139267 w 2228421"/>
                <a:gd name="csY99" fmla="*/ 803672 h 1496329"/>
                <a:gd name="csX100" fmla="*/ 2134553 w 2228421"/>
                <a:gd name="csY100" fmla="*/ 804100 h 1496329"/>
                <a:gd name="csX101" fmla="*/ 2141411 w 2228421"/>
                <a:gd name="csY101" fmla="*/ 800243 h 1496329"/>
                <a:gd name="csX102" fmla="*/ 2144411 w 2228421"/>
                <a:gd name="csY102" fmla="*/ 791671 h 1496329"/>
                <a:gd name="csX103" fmla="*/ 2152126 w 2228421"/>
                <a:gd name="csY103" fmla="*/ 786098 h 1496329"/>
                <a:gd name="csX104" fmla="*/ 2159413 w 2228421"/>
                <a:gd name="csY104" fmla="*/ 891540 h 1496329"/>
                <a:gd name="csX105" fmla="*/ 2172272 w 2228421"/>
                <a:gd name="csY105" fmla="*/ 891969 h 1496329"/>
                <a:gd name="csX106" fmla="*/ 2176129 w 2228421"/>
                <a:gd name="csY106" fmla="*/ 909971 h 1496329"/>
                <a:gd name="csX107" fmla="*/ 2190702 w 2228421"/>
                <a:gd name="csY107" fmla="*/ 923687 h 1496329"/>
                <a:gd name="csX108" fmla="*/ 2191560 w 2228421"/>
                <a:gd name="csY108" fmla="*/ 933117 h 1496329"/>
                <a:gd name="csX109" fmla="*/ 2180416 w 2228421"/>
                <a:gd name="csY109" fmla="*/ 934831 h 1496329"/>
                <a:gd name="csX110" fmla="*/ 2196703 w 2228421"/>
                <a:gd name="csY110" fmla="*/ 936117 h 1496329"/>
                <a:gd name="csX111" fmla="*/ 2200990 w 2228421"/>
                <a:gd name="csY111" fmla="*/ 940832 h 1496329"/>
                <a:gd name="csX112" fmla="*/ 2199704 w 2228421"/>
                <a:gd name="csY112" fmla="*/ 946404 h 1496329"/>
                <a:gd name="csX113" fmla="*/ 2205704 w 2228421"/>
                <a:gd name="csY113" fmla="*/ 946404 h 1496329"/>
                <a:gd name="csX114" fmla="*/ 2198846 w 2228421"/>
                <a:gd name="csY114" fmla="*/ 956262 h 1496329"/>
                <a:gd name="csX115" fmla="*/ 2177415 w 2228421"/>
                <a:gd name="csY115" fmla="*/ 954119 h 1496329"/>
                <a:gd name="csX116" fmla="*/ 2175701 w 2228421"/>
                <a:gd name="csY116" fmla="*/ 951976 h 1496329"/>
                <a:gd name="csX117" fmla="*/ 2181273 w 2228421"/>
                <a:gd name="csY117" fmla="*/ 951119 h 1496329"/>
                <a:gd name="csX118" fmla="*/ 2184702 w 2228421"/>
                <a:gd name="csY118" fmla="*/ 944261 h 1496329"/>
                <a:gd name="csX119" fmla="*/ 2178701 w 2228421"/>
                <a:gd name="csY119" fmla="*/ 948119 h 1496329"/>
                <a:gd name="csX120" fmla="*/ 2169271 w 2228421"/>
                <a:gd name="csY120" fmla="*/ 944690 h 1496329"/>
                <a:gd name="csX121" fmla="*/ 2169271 w 2228421"/>
                <a:gd name="csY121" fmla="*/ 939546 h 1496329"/>
                <a:gd name="csX122" fmla="*/ 2153412 w 2228421"/>
                <a:gd name="csY122" fmla="*/ 941260 h 1496329"/>
                <a:gd name="csX123" fmla="*/ 2158556 w 2228421"/>
                <a:gd name="csY123" fmla="*/ 933545 h 1496329"/>
                <a:gd name="csX124" fmla="*/ 2145697 w 2228421"/>
                <a:gd name="csY124" fmla="*/ 927545 h 1496329"/>
                <a:gd name="csX125" fmla="*/ 2152126 w 2228421"/>
                <a:gd name="csY125" fmla="*/ 917258 h 1496329"/>
                <a:gd name="csX126" fmla="*/ 2141411 w 2228421"/>
                <a:gd name="csY126" fmla="*/ 921115 h 1496329"/>
                <a:gd name="csX127" fmla="*/ 2123837 w 2228421"/>
                <a:gd name="csY127" fmla="*/ 909114 h 1496329"/>
                <a:gd name="csX128" fmla="*/ 2122551 w 2228421"/>
                <a:gd name="csY128" fmla="*/ 905685 h 1496329"/>
                <a:gd name="csX129" fmla="*/ 2134981 w 2228421"/>
                <a:gd name="csY129" fmla="*/ 906970 h 1496329"/>
                <a:gd name="csX130" fmla="*/ 2146554 w 2228421"/>
                <a:gd name="csY130" fmla="*/ 895398 h 1496329"/>
                <a:gd name="csX131" fmla="*/ 2159413 w 2228421"/>
                <a:gd name="csY131" fmla="*/ 891540 h 1496329"/>
                <a:gd name="csX132" fmla="*/ 914257 w 2228421"/>
                <a:gd name="csY132" fmla="*/ 338614 h 1496329"/>
                <a:gd name="csX133" fmla="*/ 923687 w 2228421"/>
                <a:gd name="csY133" fmla="*/ 343329 h 1496329"/>
                <a:gd name="csX134" fmla="*/ 922401 w 2228421"/>
                <a:gd name="csY134" fmla="*/ 349329 h 1496329"/>
                <a:gd name="csX135" fmla="*/ 927973 w 2228421"/>
                <a:gd name="csY135" fmla="*/ 350187 h 1496329"/>
                <a:gd name="csX136" fmla="*/ 933117 w 2228421"/>
                <a:gd name="csY136" fmla="*/ 344615 h 1496329"/>
                <a:gd name="csX137" fmla="*/ 940832 w 2228421"/>
                <a:gd name="csY137" fmla="*/ 347615 h 1496329"/>
                <a:gd name="csX138" fmla="*/ 942546 w 2228421"/>
                <a:gd name="csY138" fmla="*/ 355330 h 1496329"/>
                <a:gd name="csX139" fmla="*/ 953262 w 2228421"/>
                <a:gd name="csY139" fmla="*/ 348044 h 1496329"/>
                <a:gd name="csX140" fmla="*/ 958834 w 2228421"/>
                <a:gd name="csY140" fmla="*/ 353616 h 1496329"/>
                <a:gd name="csX141" fmla="*/ 956262 w 2228421"/>
                <a:gd name="csY141" fmla="*/ 366046 h 1496329"/>
                <a:gd name="csX142" fmla="*/ 960977 w 2228421"/>
                <a:gd name="csY142" fmla="*/ 353187 h 1496329"/>
                <a:gd name="csX143" fmla="*/ 973836 w 2228421"/>
                <a:gd name="csY143" fmla="*/ 354044 h 1496329"/>
                <a:gd name="csX144" fmla="*/ 955405 w 2228421"/>
                <a:gd name="csY144" fmla="*/ 334756 h 1496329"/>
                <a:gd name="csX145" fmla="*/ 961835 w 2228421"/>
                <a:gd name="csY145" fmla="*/ 317611 h 1496329"/>
                <a:gd name="csX146" fmla="*/ 969121 w 2228421"/>
                <a:gd name="csY146" fmla="*/ 320183 h 1496329"/>
                <a:gd name="csX147" fmla="*/ 966978 w 2228421"/>
                <a:gd name="csY147" fmla="*/ 308610 h 1496329"/>
                <a:gd name="csX148" fmla="*/ 974693 w 2228421"/>
                <a:gd name="csY148" fmla="*/ 307753 h 1496329"/>
                <a:gd name="csX149" fmla="*/ 979408 w 2228421"/>
                <a:gd name="csY149" fmla="*/ 301324 h 1496329"/>
                <a:gd name="csX150" fmla="*/ 983694 w 2228421"/>
                <a:gd name="csY150" fmla="*/ 316754 h 1496329"/>
                <a:gd name="csX151" fmla="*/ 992696 w 2228421"/>
                <a:gd name="csY151" fmla="*/ 316754 h 1496329"/>
                <a:gd name="csX152" fmla="*/ 991410 w 2228421"/>
                <a:gd name="csY152" fmla="*/ 311610 h 1496329"/>
                <a:gd name="csX153" fmla="*/ 994410 w 2228421"/>
                <a:gd name="csY153" fmla="*/ 310753 h 1496329"/>
                <a:gd name="csX154" fmla="*/ 1007269 w 2228421"/>
                <a:gd name="csY154" fmla="*/ 315039 h 1496329"/>
                <a:gd name="csX155" fmla="*/ 1006411 w 2228421"/>
                <a:gd name="csY155" fmla="*/ 324898 h 1496329"/>
                <a:gd name="csX156" fmla="*/ 1017556 w 2228421"/>
                <a:gd name="csY156" fmla="*/ 324469 h 1496329"/>
                <a:gd name="csX157" fmla="*/ 1025271 w 2228421"/>
                <a:gd name="csY157" fmla="*/ 310753 h 1496329"/>
                <a:gd name="csX158" fmla="*/ 1020556 w 2228421"/>
                <a:gd name="csY158" fmla="*/ 304324 h 1496329"/>
                <a:gd name="csX159" fmla="*/ 1023556 w 2228421"/>
                <a:gd name="csY159" fmla="*/ 300895 h 1496329"/>
                <a:gd name="csX160" fmla="*/ 1028700 w 2228421"/>
                <a:gd name="csY160" fmla="*/ 304324 h 1496329"/>
                <a:gd name="csX161" fmla="*/ 1037701 w 2228421"/>
                <a:gd name="csY161" fmla="*/ 293608 h 1496329"/>
                <a:gd name="csX162" fmla="*/ 1038130 w 2228421"/>
                <a:gd name="csY162" fmla="*/ 315468 h 1496329"/>
                <a:gd name="csX163" fmla="*/ 1032129 w 2228421"/>
                <a:gd name="csY163" fmla="*/ 335185 h 1496329"/>
                <a:gd name="csX164" fmla="*/ 1025271 w 2228421"/>
                <a:gd name="csY164" fmla="*/ 337328 h 1496329"/>
                <a:gd name="csX165" fmla="*/ 1023985 w 2228421"/>
                <a:gd name="csY165" fmla="*/ 344615 h 1496329"/>
                <a:gd name="csX166" fmla="*/ 1028700 w 2228421"/>
                <a:gd name="csY166" fmla="*/ 348044 h 1496329"/>
                <a:gd name="csX167" fmla="*/ 1028700 w 2228421"/>
                <a:gd name="csY167" fmla="*/ 354902 h 1496329"/>
                <a:gd name="csX168" fmla="*/ 1023985 w 2228421"/>
                <a:gd name="csY168" fmla="*/ 357902 h 1496329"/>
                <a:gd name="csX169" fmla="*/ 1034272 w 2228421"/>
                <a:gd name="csY169" fmla="*/ 359616 h 1496329"/>
                <a:gd name="csX170" fmla="*/ 1041987 w 2228421"/>
                <a:gd name="csY170" fmla="*/ 351044 h 1496329"/>
                <a:gd name="csX171" fmla="*/ 1041130 w 2228421"/>
                <a:gd name="csY171" fmla="*/ 365189 h 1496329"/>
                <a:gd name="csX172" fmla="*/ 1034272 w 2228421"/>
                <a:gd name="csY172" fmla="*/ 365617 h 1496329"/>
                <a:gd name="csX173" fmla="*/ 1035987 w 2228421"/>
                <a:gd name="csY173" fmla="*/ 373761 h 1496329"/>
                <a:gd name="csX174" fmla="*/ 1038987 w 2228421"/>
                <a:gd name="csY174" fmla="*/ 375904 h 1496329"/>
                <a:gd name="csX175" fmla="*/ 1041130 w 2228421"/>
                <a:gd name="csY175" fmla="*/ 372047 h 1496329"/>
                <a:gd name="csX176" fmla="*/ 1047131 w 2228421"/>
                <a:gd name="csY176" fmla="*/ 377190 h 1496329"/>
                <a:gd name="csX177" fmla="*/ 1052703 w 2228421"/>
                <a:gd name="csY177" fmla="*/ 372475 h 1496329"/>
                <a:gd name="csX178" fmla="*/ 1053989 w 2228421"/>
                <a:gd name="csY178" fmla="*/ 389192 h 1496329"/>
                <a:gd name="csX179" fmla="*/ 1070277 w 2228421"/>
                <a:gd name="csY179" fmla="*/ 365189 h 1496329"/>
                <a:gd name="csX180" fmla="*/ 1080564 w 2228421"/>
                <a:gd name="csY180" fmla="*/ 370332 h 1496329"/>
                <a:gd name="csX181" fmla="*/ 1080564 w 2228421"/>
                <a:gd name="csY181" fmla="*/ 373333 h 1496329"/>
                <a:gd name="csX182" fmla="*/ 1072848 w 2228421"/>
                <a:gd name="csY182" fmla="*/ 372047 h 1496329"/>
                <a:gd name="csX183" fmla="*/ 1067276 w 2228421"/>
                <a:gd name="csY183" fmla="*/ 384477 h 1496329"/>
                <a:gd name="csX184" fmla="*/ 1071563 w 2228421"/>
                <a:gd name="csY184" fmla="*/ 386620 h 1496329"/>
                <a:gd name="csX185" fmla="*/ 1077135 w 2228421"/>
                <a:gd name="csY185" fmla="*/ 375047 h 1496329"/>
                <a:gd name="csX186" fmla="*/ 1085707 w 2228421"/>
                <a:gd name="csY186" fmla="*/ 388763 h 1496329"/>
                <a:gd name="csX187" fmla="*/ 1078849 w 2228421"/>
                <a:gd name="csY187" fmla="*/ 398621 h 1496329"/>
                <a:gd name="csX188" fmla="*/ 1086993 w 2228421"/>
                <a:gd name="csY188" fmla="*/ 399050 h 1496329"/>
                <a:gd name="csX189" fmla="*/ 1072420 w 2228421"/>
                <a:gd name="csY189" fmla="*/ 406765 h 1496329"/>
                <a:gd name="csX190" fmla="*/ 1080992 w 2228421"/>
                <a:gd name="csY190" fmla="*/ 407623 h 1496329"/>
                <a:gd name="csX191" fmla="*/ 1081421 w 2228421"/>
                <a:gd name="csY191" fmla="*/ 423053 h 1496329"/>
                <a:gd name="csX192" fmla="*/ 1099852 w 2228421"/>
                <a:gd name="csY192" fmla="*/ 423482 h 1496329"/>
                <a:gd name="csX193" fmla="*/ 1095566 w 2228421"/>
                <a:gd name="csY193" fmla="*/ 407623 h 1496329"/>
                <a:gd name="csX194" fmla="*/ 1114425 w 2228421"/>
                <a:gd name="csY194" fmla="*/ 395192 h 1496329"/>
                <a:gd name="csX195" fmla="*/ 1125998 w 2228421"/>
                <a:gd name="csY195" fmla="*/ 376761 h 1496329"/>
                <a:gd name="csX196" fmla="*/ 1108424 w 2228421"/>
                <a:gd name="csY196" fmla="*/ 368189 h 1496329"/>
                <a:gd name="csX197" fmla="*/ 1126427 w 2228421"/>
                <a:gd name="csY197" fmla="*/ 362617 h 1496329"/>
                <a:gd name="csX198" fmla="*/ 1131999 w 2228421"/>
                <a:gd name="csY198" fmla="*/ 352759 h 1496329"/>
                <a:gd name="csX199" fmla="*/ 1117425 w 2228421"/>
                <a:gd name="csY199" fmla="*/ 347186 h 1496329"/>
                <a:gd name="csX200" fmla="*/ 1097709 w 2228421"/>
                <a:gd name="csY200" fmla="*/ 345900 h 1496329"/>
                <a:gd name="csX201" fmla="*/ 1083993 w 2228421"/>
                <a:gd name="csY201" fmla="*/ 318897 h 1496329"/>
                <a:gd name="csX202" fmla="*/ 1076706 w 2228421"/>
                <a:gd name="csY202" fmla="*/ 319326 h 1496329"/>
                <a:gd name="csX203" fmla="*/ 1070277 w 2228421"/>
                <a:gd name="csY203" fmla="*/ 310753 h 1496329"/>
                <a:gd name="csX204" fmla="*/ 1067276 w 2228421"/>
                <a:gd name="csY204" fmla="*/ 296180 h 1496329"/>
                <a:gd name="csX205" fmla="*/ 1059561 w 2228421"/>
                <a:gd name="csY205" fmla="*/ 295323 h 1496329"/>
                <a:gd name="csX206" fmla="*/ 1054418 w 2228421"/>
                <a:gd name="csY206" fmla="*/ 286322 h 1496329"/>
                <a:gd name="csX207" fmla="*/ 1048845 w 2228421"/>
                <a:gd name="csY207" fmla="*/ 285464 h 1496329"/>
                <a:gd name="csX208" fmla="*/ 1051417 w 2228421"/>
                <a:gd name="csY208" fmla="*/ 274320 h 1496329"/>
                <a:gd name="csX209" fmla="*/ 1043273 w 2228421"/>
                <a:gd name="csY209" fmla="*/ 270034 h 1496329"/>
                <a:gd name="csX210" fmla="*/ 1057847 w 2228421"/>
                <a:gd name="csY210" fmla="*/ 265748 h 1496329"/>
                <a:gd name="csX211" fmla="*/ 1054846 w 2228421"/>
                <a:gd name="csY211" fmla="*/ 258032 h 1496329"/>
                <a:gd name="csX212" fmla="*/ 1059561 w 2228421"/>
                <a:gd name="csY212" fmla="*/ 255889 h 1496329"/>
                <a:gd name="csX213" fmla="*/ 1062990 w 2228421"/>
                <a:gd name="csY213" fmla="*/ 243888 h 1496329"/>
                <a:gd name="csX214" fmla="*/ 1047131 w 2228421"/>
                <a:gd name="csY214" fmla="*/ 252460 h 1496329"/>
                <a:gd name="csX215" fmla="*/ 1048845 w 2228421"/>
                <a:gd name="csY215" fmla="*/ 246888 h 1496329"/>
                <a:gd name="csX216" fmla="*/ 1038558 w 2228421"/>
                <a:gd name="csY216" fmla="*/ 244745 h 1496329"/>
                <a:gd name="csX217" fmla="*/ 1032129 w 2228421"/>
                <a:gd name="csY217" fmla="*/ 250746 h 1496329"/>
                <a:gd name="csX218" fmla="*/ 1034272 w 2228421"/>
                <a:gd name="csY218" fmla="*/ 244745 h 1496329"/>
                <a:gd name="csX219" fmla="*/ 1029986 w 2228421"/>
                <a:gd name="csY219" fmla="*/ 236173 h 1496329"/>
                <a:gd name="csX220" fmla="*/ 1032986 w 2228421"/>
                <a:gd name="csY220" fmla="*/ 231886 h 1496329"/>
                <a:gd name="csX221" fmla="*/ 1021413 w 2228421"/>
                <a:gd name="csY221" fmla="*/ 231029 h 1496329"/>
                <a:gd name="csX222" fmla="*/ 1032986 w 2228421"/>
                <a:gd name="csY222" fmla="*/ 244316 h 1496329"/>
                <a:gd name="csX223" fmla="*/ 1032986 w 2228421"/>
                <a:gd name="csY223" fmla="*/ 247745 h 1496329"/>
                <a:gd name="csX224" fmla="*/ 1028271 w 2228421"/>
                <a:gd name="csY224" fmla="*/ 250746 h 1496329"/>
                <a:gd name="csX225" fmla="*/ 1024842 w 2228421"/>
                <a:gd name="csY225" fmla="*/ 245602 h 1496329"/>
                <a:gd name="csX226" fmla="*/ 1015413 w 2228421"/>
                <a:gd name="csY226" fmla="*/ 246031 h 1496329"/>
                <a:gd name="csX227" fmla="*/ 1011984 w 2228421"/>
                <a:gd name="csY227" fmla="*/ 227600 h 1496329"/>
                <a:gd name="csX228" fmla="*/ 1001268 w 2228421"/>
                <a:gd name="csY228" fmla="*/ 223742 h 1496329"/>
                <a:gd name="csX229" fmla="*/ 1010698 w 2228421"/>
                <a:gd name="csY229" fmla="*/ 201883 h 1496329"/>
                <a:gd name="csX230" fmla="*/ 1021842 w 2228421"/>
                <a:gd name="csY230" fmla="*/ 226314 h 1496329"/>
                <a:gd name="csX231" fmla="*/ 1027414 w 2228421"/>
                <a:gd name="csY231" fmla="*/ 216456 h 1496329"/>
                <a:gd name="csX232" fmla="*/ 1033844 w 2228421"/>
                <a:gd name="csY232" fmla="*/ 214741 h 1496329"/>
                <a:gd name="csX233" fmla="*/ 1028271 w 2228421"/>
                <a:gd name="csY233" fmla="*/ 202311 h 1496329"/>
                <a:gd name="csX234" fmla="*/ 1037273 w 2228421"/>
                <a:gd name="csY234" fmla="*/ 196310 h 1496329"/>
                <a:gd name="csX235" fmla="*/ 1042416 w 2228421"/>
                <a:gd name="csY235" fmla="*/ 185166 h 1496329"/>
                <a:gd name="csX236" fmla="*/ 1036415 w 2228421"/>
                <a:gd name="csY236" fmla="*/ 181737 h 1496329"/>
                <a:gd name="csX237" fmla="*/ 1027414 w 2228421"/>
                <a:gd name="csY237" fmla="*/ 186023 h 1496329"/>
                <a:gd name="csX238" fmla="*/ 1025700 w 2228421"/>
                <a:gd name="csY238" fmla="*/ 182166 h 1496329"/>
                <a:gd name="csX239" fmla="*/ 1031700 w 2228421"/>
                <a:gd name="csY239" fmla="*/ 168878 h 1496329"/>
                <a:gd name="csX240" fmla="*/ 1039416 w 2228421"/>
                <a:gd name="csY240" fmla="*/ 172736 h 1496329"/>
                <a:gd name="csX241" fmla="*/ 1056989 w 2228421"/>
                <a:gd name="csY241" fmla="*/ 172307 h 1496329"/>
                <a:gd name="csX242" fmla="*/ 1060847 w 2228421"/>
                <a:gd name="csY242" fmla="*/ 158163 h 1496329"/>
                <a:gd name="csX243" fmla="*/ 1067276 w 2228421"/>
                <a:gd name="csY243" fmla="*/ 157734 h 1496329"/>
                <a:gd name="csX244" fmla="*/ 1062990 w 2228421"/>
                <a:gd name="csY244" fmla="*/ 154305 h 1496329"/>
                <a:gd name="csX245" fmla="*/ 1062990 w 2228421"/>
                <a:gd name="csY245" fmla="*/ 127302 h 1496329"/>
                <a:gd name="csX246" fmla="*/ 1069419 w 2228421"/>
                <a:gd name="csY246" fmla="*/ 121730 h 1496329"/>
                <a:gd name="csX247" fmla="*/ 1080564 w 2228421"/>
                <a:gd name="csY247" fmla="*/ 89154 h 1496329"/>
                <a:gd name="csX248" fmla="*/ 1085707 w 2228421"/>
                <a:gd name="csY248" fmla="*/ 89583 h 1496329"/>
                <a:gd name="csX249" fmla="*/ 1086564 w 2228421"/>
                <a:gd name="csY249" fmla="*/ 95155 h 1496329"/>
                <a:gd name="csX250" fmla="*/ 1098566 w 2228421"/>
                <a:gd name="csY250" fmla="*/ 92583 h 1496329"/>
                <a:gd name="csX251" fmla="*/ 1106710 w 2228421"/>
                <a:gd name="csY251" fmla="*/ 101156 h 1496329"/>
                <a:gd name="csX252" fmla="*/ 1119997 w 2228421"/>
                <a:gd name="csY252" fmla="*/ 102870 h 1496329"/>
                <a:gd name="csX253" fmla="*/ 1118283 w 2228421"/>
                <a:gd name="csY253" fmla="*/ 97298 h 1496329"/>
                <a:gd name="csX254" fmla="*/ 1108424 w 2228421"/>
                <a:gd name="csY254" fmla="*/ 99013 h 1496329"/>
                <a:gd name="csX255" fmla="*/ 1104567 w 2228421"/>
                <a:gd name="csY255" fmla="*/ 90440 h 1496329"/>
                <a:gd name="csX256" fmla="*/ 1092137 w 2228421"/>
                <a:gd name="csY256" fmla="*/ 84011 h 1496329"/>
                <a:gd name="csX257" fmla="*/ 1090851 w 2228421"/>
                <a:gd name="csY257" fmla="*/ 79724 h 1496329"/>
                <a:gd name="csX258" fmla="*/ 1095137 w 2228421"/>
                <a:gd name="csY258" fmla="*/ 81439 h 1496329"/>
                <a:gd name="csX259" fmla="*/ 1098995 w 2228421"/>
                <a:gd name="csY259" fmla="*/ 77153 h 1496329"/>
                <a:gd name="csX260" fmla="*/ 1089565 w 2228421"/>
                <a:gd name="csY260" fmla="*/ 78439 h 1496329"/>
                <a:gd name="csX261" fmla="*/ 1089565 w 2228421"/>
                <a:gd name="csY261" fmla="*/ 66437 h 1496329"/>
                <a:gd name="csX262" fmla="*/ 1085707 w 2228421"/>
                <a:gd name="csY262" fmla="*/ 69437 h 1496329"/>
                <a:gd name="csX263" fmla="*/ 1084850 w 2228421"/>
                <a:gd name="csY263" fmla="*/ 64294 h 1496329"/>
                <a:gd name="csX264" fmla="*/ 1085707 w 2228421"/>
                <a:gd name="csY264" fmla="*/ 58722 h 1496329"/>
                <a:gd name="csX265" fmla="*/ 1090851 w 2228421"/>
                <a:gd name="csY265" fmla="*/ 60436 h 1496329"/>
                <a:gd name="csX266" fmla="*/ 1086136 w 2228421"/>
                <a:gd name="csY266" fmla="*/ 56579 h 1496329"/>
                <a:gd name="csX267" fmla="*/ 1090422 w 2228421"/>
                <a:gd name="csY267" fmla="*/ 55293 h 1496329"/>
                <a:gd name="csX268" fmla="*/ 1086136 w 2228421"/>
                <a:gd name="csY268" fmla="*/ 55293 h 1496329"/>
                <a:gd name="csX269" fmla="*/ 1091279 w 2228421"/>
                <a:gd name="csY269" fmla="*/ 46720 h 1496329"/>
                <a:gd name="csX270" fmla="*/ 1088708 w 2228421"/>
                <a:gd name="csY270" fmla="*/ 42434 h 1496329"/>
                <a:gd name="csX271" fmla="*/ 1101995 w 2228421"/>
                <a:gd name="csY271" fmla="*/ 30433 h 1496329"/>
                <a:gd name="csX272" fmla="*/ 1105853 w 2228421"/>
                <a:gd name="csY272" fmla="*/ 33861 h 1496329"/>
                <a:gd name="csX273" fmla="*/ 1110139 w 2228421"/>
                <a:gd name="csY273" fmla="*/ 31718 h 1496329"/>
                <a:gd name="csX274" fmla="*/ 1110567 w 2228421"/>
                <a:gd name="csY274" fmla="*/ 31718 h 1496329"/>
                <a:gd name="csX275" fmla="*/ 1111853 w 2228421"/>
                <a:gd name="csY275" fmla="*/ 36433 h 1496329"/>
                <a:gd name="csX276" fmla="*/ 1128998 w 2228421"/>
                <a:gd name="csY276" fmla="*/ 40719 h 1496329"/>
                <a:gd name="csX277" fmla="*/ 1137999 w 2228421"/>
                <a:gd name="csY277" fmla="*/ 51435 h 1496329"/>
                <a:gd name="csX278" fmla="*/ 1137142 w 2228421"/>
                <a:gd name="csY278" fmla="*/ 73724 h 1496329"/>
                <a:gd name="csX279" fmla="*/ 1156002 w 2228421"/>
                <a:gd name="csY279" fmla="*/ 88297 h 1496329"/>
                <a:gd name="csX280" fmla="*/ 1166289 w 2228421"/>
                <a:gd name="csY280" fmla="*/ 101584 h 1496329"/>
                <a:gd name="csX281" fmla="*/ 1165003 w 2228421"/>
                <a:gd name="csY281" fmla="*/ 112729 h 1496329"/>
                <a:gd name="csX282" fmla="*/ 1188149 w 2228421"/>
                <a:gd name="csY282" fmla="*/ 133303 h 1496329"/>
                <a:gd name="csX283" fmla="*/ 1206579 w 2228421"/>
                <a:gd name="csY283" fmla="*/ 162449 h 1496329"/>
                <a:gd name="csX284" fmla="*/ 1219867 w 2228421"/>
                <a:gd name="csY284" fmla="*/ 166307 h 1496329"/>
                <a:gd name="csX285" fmla="*/ 1254585 w 2228421"/>
                <a:gd name="csY285" fmla="*/ 149162 h 1496329"/>
                <a:gd name="csX286" fmla="*/ 1294876 w 2228421"/>
                <a:gd name="csY286" fmla="*/ 153448 h 1496329"/>
                <a:gd name="csX287" fmla="*/ 1300877 w 2228421"/>
                <a:gd name="csY287" fmla="*/ 150876 h 1496329"/>
                <a:gd name="csX288" fmla="*/ 1315450 w 2228421"/>
                <a:gd name="csY288" fmla="*/ 143161 h 1496329"/>
                <a:gd name="csX289" fmla="*/ 1337310 w 2228421"/>
                <a:gd name="csY289" fmla="*/ 135017 h 1496329"/>
                <a:gd name="csX290" fmla="*/ 1353169 w 2228421"/>
                <a:gd name="csY290" fmla="*/ 135874 h 1496329"/>
                <a:gd name="csX291" fmla="*/ 1364313 w 2228421"/>
                <a:gd name="csY291" fmla="*/ 130302 h 1496329"/>
                <a:gd name="csX292" fmla="*/ 1372029 w 2228421"/>
                <a:gd name="csY292" fmla="*/ 117015 h 1496329"/>
                <a:gd name="csX293" fmla="*/ 1374172 w 2228421"/>
                <a:gd name="csY293" fmla="*/ 105013 h 1496329"/>
                <a:gd name="csX294" fmla="*/ 1394746 w 2228421"/>
                <a:gd name="csY294" fmla="*/ 73295 h 1496329"/>
                <a:gd name="csX295" fmla="*/ 1397318 w 2228421"/>
                <a:gd name="csY295" fmla="*/ 35576 h 1496329"/>
                <a:gd name="csX296" fmla="*/ 1397318 w 2228421"/>
                <a:gd name="csY296" fmla="*/ 29147 h 1496329"/>
                <a:gd name="csX297" fmla="*/ 1396889 w 2228421"/>
                <a:gd name="csY297" fmla="*/ 21431 h 1496329"/>
                <a:gd name="csX298" fmla="*/ 1402890 w 2228421"/>
                <a:gd name="csY298" fmla="*/ 20574 h 1496329"/>
                <a:gd name="csX299" fmla="*/ 1464612 w 2228421"/>
                <a:gd name="csY299" fmla="*/ 0 h 1496329"/>
                <a:gd name="csX300" fmla="*/ 1490758 w 2228421"/>
                <a:gd name="csY300" fmla="*/ 24003 h 1496329"/>
                <a:gd name="csX301" fmla="*/ 1506617 w 2228421"/>
                <a:gd name="csY301" fmla="*/ 31290 h 1496329"/>
                <a:gd name="csX302" fmla="*/ 1529763 w 2228421"/>
                <a:gd name="csY302" fmla="*/ 51006 h 1496329"/>
                <a:gd name="csX303" fmla="*/ 1540050 w 2228421"/>
                <a:gd name="csY303" fmla="*/ 72009 h 1496329"/>
                <a:gd name="csX304" fmla="*/ 1558481 w 2228421"/>
                <a:gd name="csY304" fmla="*/ 81868 h 1496329"/>
                <a:gd name="csX305" fmla="*/ 1568768 w 2228421"/>
                <a:gd name="csY305" fmla="*/ 76724 h 1496329"/>
                <a:gd name="csX306" fmla="*/ 1590627 w 2228421"/>
                <a:gd name="csY306" fmla="*/ 54435 h 1496329"/>
                <a:gd name="csX307" fmla="*/ 1600486 w 2228421"/>
                <a:gd name="csY307" fmla="*/ 36433 h 1496329"/>
                <a:gd name="csX308" fmla="*/ 1609916 w 2228421"/>
                <a:gd name="csY308" fmla="*/ 34290 h 1496329"/>
                <a:gd name="csX309" fmla="*/ 1620631 w 2228421"/>
                <a:gd name="csY309" fmla="*/ 43291 h 1496329"/>
                <a:gd name="csX310" fmla="*/ 1635633 w 2228421"/>
                <a:gd name="csY310" fmla="*/ 82296 h 1496329"/>
                <a:gd name="csX311" fmla="*/ 1654493 w 2228421"/>
                <a:gd name="csY311" fmla="*/ 100298 h 1496329"/>
                <a:gd name="csX312" fmla="*/ 1656207 w 2228421"/>
                <a:gd name="csY312" fmla="*/ 108871 h 1496329"/>
                <a:gd name="csX313" fmla="*/ 1648063 w 2228421"/>
                <a:gd name="csY313" fmla="*/ 135017 h 1496329"/>
                <a:gd name="csX314" fmla="*/ 1648492 w 2228421"/>
                <a:gd name="csY314" fmla="*/ 154305 h 1496329"/>
                <a:gd name="csX315" fmla="*/ 1666065 w 2228421"/>
                <a:gd name="csY315" fmla="*/ 155591 h 1496329"/>
                <a:gd name="csX316" fmla="*/ 1678496 w 2228421"/>
                <a:gd name="csY316" fmla="*/ 165021 h 1496329"/>
                <a:gd name="csX317" fmla="*/ 1696498 w 2228421"/>
                <a:gd name="csY317" fmla="*/ 166735 h 1496329"/>
                <a:gd name="csX318" fmla="*/ 1721358 w 2228421"/>
                <a:gd name="csY318" fmla="*/ 159020 h 1496329"/>
                <a:gd name="csX319" fmla="*/ 1744075 w 2228421"/>
                <a:gd name="csY319" fmla="*/ 158591 h 1496329"/>
                <a:gd name="csX320" fmla="*/ 1760792 w 2228421"/>
                <a:gd name="csY320" fmla="*/ 164164 h 1496329"/>
                <a:gd name="csX321" fmla="*/ 1796796 w 2228421"/>
                <a:gd name="csY321" fmla="*/ 163735 h 1496329"/>
                <a:gd name="csX322" fmla="*/ 1819513 w 2228421"/>
                <a:gd name="csY322" fmla="*/ 176165 h 1496329"/>
                <a:gd name="csX323" fmla="*/ 1836658 w 2228421"/>
                <a:gd name="csY323" fmla="*/ 168021 h 1496329"/>
                <a:gd name="csX324" fmla="*/ 1878235 w 2228421"/>
                <a:gd name="csY324" fmla="*/ 168450 h 1496329"/>
                <a:gd name="csX325" fmla="*/ 1904810 w 2228421"/>
                <a:gd name="csY325" fmla="*/ 138446 h 1496329"/>
                <a:gd name="csX326" fmla="*/ 1917240 w 2228421"/>
                <a:gd name="csY326" fmla="*/ 139732 h 1496329"/>
                <a:gd name="csX327" fmla="*/ 1939528 w 2228421"/>
                <a:gd name="csY327" fmla="*/ 134160 h 1496329"/>
                <a:gd name="csX328" fmla="*/ 1974675 w 2228421"/>
                <a:gd name="csY328" fmla="*/ 138446 h 1496329"/>
                <a:gd name="csX329" fmla="*/ 2057829 w 2228421"/>
                <a:gd name="csY329" fmla="*/ 191595 h 1496329"/>
                <a:gd name="csX330" fmla="*/ 2052257 w 2228421"/>
                <a:gd name="csY330" fmla="*/ 201025 h 1496329"/>
                <a:gd name="csX331" fmla="*/ 2057829 w 2228421"/>
                <a:gd name="csY331" fmla="*/ 206169 h 1496329"/>
                <a:gd name="csX332" fmla="*/ 2063829 w 2228421"/>
                <a:gd name="csY332" fmla="*/ 208312 h 1496329"/>
                <a:gd name="csX333" fmla="*/ 2067687 w 2228421"/>
                <a:gd name="csY333" fmla="*/ 216027 h 1496329"/>
                <a:gd name="csX334" fmla="*/ 2071545 w 2228421"/>
                <a:gd name="csY334" fmla="*/ 229314 h 1496329"/>
                <a:gd name="csX335" fmla="*/ 2078831 w 2228421"/>
                <a:gd name="csY335" fmla="*/ 264033 h 1496329"/>
                <a:gd name="csX336" fmla="*/ 2077117 w 2228421"/>
                <a:gd name="csY336" fmla="*/ 277320 h 1496329"/>
                <a:gd name="csX337" fmla="*/ 2083546 w 2228421"/>
                <a:gd name="csY337" fmla="*/ 283321 h 1496329"/>
                <a:gd name="csX338" fmla="*/ 2086975 w 2228421"/>
                <a:gd name="csY338" fmla="*/ 304753 h 1496329"/>
                <a:gd name="csX339" fmla="*/ 2104977 w 2228421"/>
                <a:gd name="csY339" fmla="*/ 336042 h 1496329"/>
                <a:gd name="csX340" fmla="*/ 2116550 w 2228421"/>
                <a:gd name="csY340" fmla="*/ 337757 h 1496329"/>
                <a:gd name="csX341" fmla="*/ 2123837 w 2228421"/>
                <a:gd name="csY341" fmla="*/ 344186 h 1496329"/>
                <a:gd name="csX342" fmla="*/ 2138839 w 2228421"/>
                <a:gd name="csY342" fmla="*/ 382334 h 1496329"/>
                <a:gd name="csX343" fmla="*/ 2151269 w 2228421"/>
                <a:gd name="csY343" fmla="*/ 402050 h 1496329"/>
                <a:gd name="csX344" fmla="*/ 2179558 w 2228421"/>
                <a:gd name="csY344" fmla="*/ 422196 h 1496329"/>
                <a:gd name="csX345" fmla="*/ 2184273 w 2228421"/>
                <a:gd name="csY345" fmla="*/ 429482 h 1496329"/>
                <a:gd name="csX346" fmla="*/ 2198846 w 2228421"/>
                <a:gd name="csY346" fmla="*/ 468059 h 1496329"/>
                <a:gd name="csX347" fmla="*/ 2188131 w 2228421"/>
                <a:gd name="csY347" fmla="*/ 473202 h 1496329"/>
                <a:gd name="csX348" fmla="*/ 2182130 w 2228421"/>
                <a:gd name="csY348" fmla="*/ 488633 h 1496329"/>
                <a:gd name="csX349" fmla="*/ 2176987 w 2228421"/>
                <a:gd name="csY349" fmla="*/ 485632 h 1496329"/>
                <a:gd name="csX350" fmla="*/ 2176987 w 2228421"/>
                <a:gd name="csY350" fmla="*/ 487347 h 1496329"/>
                <a:gd name="csX351" fmla="*/ 2178272 w 2228421"/>
                <a:gd name="csY351" fmla="*/ 489061 h 1496329"/>
                <a:gd name="csX352" fmla="*/ 2175701 w 2228421"/>
                <a:gd name="csY352" fmla="*/ 487347 h 1496329"/>
                <a:gd name="csX353" fmla="*/ 2176558 w 2228421"/>
                <a:gd name="csY353" fmla="*/ 485204 h 1496329"/>
                <a:gd name="csX354" fmla="*/ 2172700 w 2228421"/>
                <a:gd name="csY354" fmla="*/ 483060 h 1496329"/>
                <a:gd name="csX355" fmla="*/ 2167985 w 2228421"/>
                <a:gd name="csY355" fmla="*/ 492062 h 1496329"/>
                <a:gd name="csX356" fmla="*/ 2152126 w 2228421"/>
                <a:gd name="csY356" fmla="*/ 497634 h 1496329"/>
                <a:gd name="csX357" fmla="*/ 2151698 w 2228421"/>
                <a:gd name="csY357" fmla="*/ 472774 h 1496329"/>
                <a:gd name="csX358" fmla="*/ 2144411 w 2228421"/>
                <a:gd name="csY358" fmla="*/ 467201 h 1496329"/>
                <a:gd name="csX359" fmla="*/ 2139696 w 2228421"/>
                <a:gd name="csY359" fmla="*/ 455200 h 1496329"/>
                <a:gd name="csX360" fmla="*/ 2150412 w 2228421"/>
                <a:gd name="csY360" fmla="*/ 499777 h 1496329"/>
                <a:gd name="csX361" fmla="*/ 2136267 w 2228421"/>
                <a:gd name="csY361" fmla="*/ 509635 h 1496329"/>
                <a:gd name="csX362" fmla="*/ 2134124 w 2228421"/>
                <a:gd name="csY362" fmla="*/ 517779 h 1496329"/>
                <a:gd name="csX363" fmla="*/ 2128981 w 2228421"/>
                <a:gd name="csY363" fmla="*/ 516065 h 1496329"/>
                <a:gd name="csX364" fmla="*/ 2123837 w 2228421"/>
                <a:gd name="csY364" fmla="*/ 525066 h 1496329"/>
                <a:gd name="csX365" fmla="*/ 2116979 w 2228421"/>
                <a:gd name="csY365" fmla="*/ 524209 h 1496329"/>
                <a:gd name="csX366" fmla="*/ 2118693 w 2228421"/>
                <a:gd name="csY366" fmla="*/ 538353 h 1496329"/>
                <a:gd name="csX367" fmla="*/ 2103263 w 2228421"/>
                <a:gd name="csY367" fmla="*/ 548640 h 1496329"/>
                <a:gd name="csX368" fmla="*/ 2101120 w 2228421"/>
                <a:gd name="csY368" fmla="*/ 546068 h 1496329"/>
                <a:gd name="csX369" fmla="*/ 2092119 w 2228421"/>
                <a:gd name="csY369" fmla="*/ 549497 h 1496329"/>
                <a:gd name="csX370" fmla="*/ 2094262 w 2228421"/>
                <a:gd name="csY370" fmla="*/ 553355 h 1496329"/>
                <a:gd name="csX371" fmla="*/ 2083975 w 2228421"/>
                <a:gd name="csY371" fmla="*/ 561499 h 1496329"/>
                <a:gd name="csX372" fmla="*/ 2075402 w 2228421"/>
                <a:gd name="csY372" fmla="*/ 549069 h 1496329"/>
                <a:gd name="csX373" fmla="*/ 2065115 w 2228421"/>
                <a:gd name="csY373" fmla="*/ 550355 h 1496329"/>
                <a:gd name="csX374" fmla="*/ 2075831 w 2228421"/>
                <a:gd name="csY374" fmla="*/ 564499 h 1496329"/>
                <a:gd name="csX375" fmla="*/ 2063829 w 2228421"/>
                <a:gd name="csY375" fmla="*/ 549926 h 1496329"/>
                <a:gd name="csX376" fmla="*/ 2080117 w 2228421"/>
                <a:gd name="csY376" fmla="*/ 546068 h 1496329"/>
                <a:gd name="csX377" fmla="*/ 2062115 w 2228421"/>
                <a:gd name="csY377" fmla="*/ 547783 h 1496329"/>
                <a:gd name="csX378" fmla="*/ 2059543 w 2228421"/>
                <a:gd name="csY378" fmla="*/ 537496 h 1496329"/>
                <a:gd name="csX379" fmla="*/ 2056114 w 2228421"/>
                <a:gd name="csY379" fmla="*/ 539210 h 1496329"/>
                <a:gd name="csX380" fmla="*/ 2055257 w 2228421"/>
                <a:gd name="csY380" fmla="*/ 532781 h 1496329"/>
                <a:gd name="csX381" fmla="*/ 2049256 w 2228421"/>
                <a:gd name="csY381" fmla="*/ 528495 h 1496329"/>
                <a:gd name="csX382" fmla="*/ 2050542 w 2228421"/>
                <a:gd name="csY382" fmla="*/ 507492 h 1496329"/>
                <a:gd name="csX383" fmla="*/ 2044541 w 2228421"/>
                <a:gd name="csY383" fmla="*/ 501920 h 1496329"/>
                <a:gd name="csX384" fmla="*/ 2047113 w 2228421"/>
                <a:gd name="csY384" fmla="*/ 512207 h 1496329"/>
                <a:gd name="csX385" fmla="*/ 2043684 w 2228421"/>
                <a:gd name="csY385" fmla="*/ 527638 h 1496329"/>
                <a:gd name="csX386" fmla="*/ 2030825 w 2228421"/>
                <a:gd name="csY386" fmla="*/ 526780 h 1496329"/>
                <a:gd name="csX387" fmla="*/ 2026968 w 2228421"/>
                <a:gd name="csY387" fmla="*/ 531495 h 1496329"/>
                <a:gd name="csX388" fmla="*/ 2038112 w 2228421"/>
                <a:gd name="csY388" fmla="*/ 535781 h 1496329"/>
                <a:gd name="csX389" fmla="*/ 2055685 w 2228421"/>
                <a:gd name="csY389" fmla="*/ 560642 h 1496329"/>
                <a:gd name="csX390" fmla="*/ 2046684 w 2228421"/>
                <a:gd name="csY390" fmla="*/ 551212 h 1496329"/>
                <a:gd name="csX391" fmla="*/ 2043255 w 2228421"/>
                <a:gd name="csY391" fmla="*/ 555069 h 1496329"/>
                <a:gd name="csX392" fmla="*/ 2047113 w 2228421"/>
                <a:gd name="csY392" fmla="*/ 556784 h 1496329"/>
                <a:gd name="csX393" fmla="*/ 2047542 w 2228421"/>
                <a:gd name="csY393" fmla="*/ 566214 h 1496329"/>
                <a:gd name="csX394" fmla="*/ 2041970 w 2228421"/>
                <a:gd name="csY394" fmla="*/ 556355 h 1496329"/>
                <a:gd name="csX395" fmla="*/ 2037255 w 2228421"/>
                <a:gd name="csY395" fmla="*/ 559784 h 1496329"/>
                <a:gd name="csX396" fmla="*/ 2042398 w 2228421"/>
                <a:gd name="csY396" fmla="*/ 566214 h 1496329"/>
                <a:gd name="csX397" fmla="*/ 2028682 w 2228421"/>
                <a:gd name="csY397" fmla="*/ 558070 h 1496329"/>
                <a:gd name="csX398" fmla="*/ 2023539 w 2228421"/>
                <a:gd name="csY398" fmla="*/ 563213 h 1496329"/>
                <a:gd name="csX399" fmla="*/ 2039827 w 2228421"/>
                <a:gd name="csY399" fmla="*/ 569643 h 1496329"/>
                <a:gd name="csX400" fmla="*/ 2036826 w 2228421"/>
                <a:gd name="csY400" fmla="*/ 579501 h 1496329"/>
                <a:gd name="csX401" fmla="*/ 2048399 w 2228421"/>
                <a:gd name="csY401" fmla="*/ 591074 h 1496329"/>
                <a:gd name="csX402" fmla="*/ 2049256 w 2228421"/>
                <a:gd name="csY402" fmla="*/ 600075 h 1496329"/>
                <a:gd name="csX403" fmla="*/ 2056114 w 2228421"/>
                <a:gd name="csY403" fmla="*/ 598360 h 1496329"/>
                <a:gd name="csX404" fmla="*/ 2062115 w 2228421"/>
                <a:gd name="csY404" fmla="*/ 606933 h 1496329"/>
                <a:gd name="csX405" fmla="*/ 2074117 w 2228421"/>
                <a:gd name="csY405" fmla="*/ 605647 h 1496329"/>
                <a:gd name="csX406" fmla="*/ 2073259 w 2228421"/>
                <a:gd name="csY406" fmla="*/ 612077 h 1496329"/>
                <a:gd name="csX407" fmla="*/ 2066401 w 2228421"/>
                <a:gd name="csY407" fmla="*/ 612077 h 1496329"/>
                <a:gd name="csX408" fmla="*/ 2065973 w 2228421"/>
                <a:gd name="csY408" fmla="*/ 616792 h 1496329"/>
                <a:gd name="csX409" fmla="*/ 2074974 w 2228421"/>
                <a:gd name="csY409" fmla="*/ 629222 h 1496329"/>
                <a:gd name="csX410" fmla="*/ 2077545 w 2228421"/>
                <a:gd name="csY410" fmla="*/ 618935 h 1496329"/>
                <a:gd name="csX411" fmla="*/ 2079689 w 2228421"/>
                <a:gd name="csY411" fmla="*/ 623221 h 1496329"/>
                <a:gd name="csX412" fmla="*/ 2083546 w 2228421"/>
                <a:gd name="csY412" fmla="*/ 622792 h 1496329"/>
                <a:gd name="csX413" fmla="*/ 2081403 w 2228421"/>
                <a:gd name="csY413" fmla="*/ 620221 h 1496329"/>
                <a:gd name="csX414" fmla="*/ 2083118 w 2228421"/>
                <a:gd name="csY414" fmla="*/ 619363 h 1496329"/>
                <a:gd name="csX415" fmla="*/ 2095976 w 2228421"/>
                <a:gd name="csY415" fmla="*/ 626221 h 1496329"/>
                <a:gd name="csX416" fmla="*/ 2104549 w 2228421"/>
                <a:gd name="csY416" fmla="*/ 618506 h 1496329"/>
                <a:gd name="csX417" fmla="*/ 2101977 w 2228421"/>
                <a:gd name="csY417" fmla="*/ 615077 h 1496329"/>
                <a:gd name="csX418" fmla="*/ 2105406 w 2228421"/>
                <a:gd name="csY418" fmla="*/ 617649 h 1496329"/>
                <a:gd name="csX419" fmla="*/ 2103692 w 2228421"/>
                <a:gd name="csY419" fmla="*/ 611219 h 1496329"/>
                <a:gd name="csX420" fmla="*/ 2104977 w 2228421"/>
                <a:gd name="csY420" fmla="*/ 606504 h 1496329"/>
                <a:gd name="csX421" fmla="*/ 2105835 w 2228421"/>
                <a:gd name="csY421" fmla="*/ 615077 h 1496329"/>
                <a:gd name="csX422" fmla="*/ 2117408 w 2228421"/>
                <a:gd name="csY422" fmla="*/ 610791 h 1496329"/>
                <a:gd name="csX423" fmla="*/ 2125123 w 2228421"/>
                <a:gd name="csY423" fmla="*/ 598789 h 1496329"/>
                <a:gd name="csX424" fmla="*/ 2120408 w 2228421"/>
                <a:gd name="csY424" fmla="*/ 593646 h 1496329"/>
                <a:gd name="csX425" fmla="*/ 2120837 w 2228421"/>
                <a:gd name="csY425" fmla="*/ 587645 h 1496329"/>
                <a:gd name="csX426" fmla="*/ 2125980 w 2228421"/>
                <a:gd name="csY426" fmla="*/ 595360 h 1496329"/>
                <a:gd name="csX427" fmla="*/ 2126837 w 2228421"/>
                <a:gd name="csY427" fmla="*/ 592360 h 1496329"/>
                <a:gd name="csX428" fmla="*/ 2142268 w 2228421"/>
                <a:gd name="csY428" fmla="*/ 594074 h 1496329"/>
                <a:gd name="csX429" fmla="*/ 2146983 w 2228421"/>
                <a:gd name="csY429" fmla="*/ 587645 h 1496329"/>
                <a:gd name="csX430" fmla="*/ 2153412 w 2228421"/>
                <a:gd name="csY430" fmla="*/ 587216 h 1496329"/>
                <a:gd name="csX431" fmla="*/ 2145268 w 2228421"/>
                <a:gd name="csY431" fmla="*/ 594503 h 1496329"/>
                <a:gd name="csX432" fmla="*/ 2160270 w 2228421"/>
                <a:gd name="csY432" fmla="*/ 600504 h 1496329"/>
                <a:gd name="csX433" fmla="*/ 2158984 w 2228421"/>
                <a:gd name="csY433" fmla="*/ 594074 h 1496329"/>
                <a:gd name="csX434" fmla="*/ 2179130 w 2228421"/>
                <a:gd name="csY434" fmla="*/ 586788 h 1496329"/>
                <a:gd name="csX435" fmla="*/ 2190702 w 2228421"/>
                <a:gd name="csY435" fmla="*/ 599218 h 1496329"/>
                <a:gd name="csX436" fmla="*/ 2182987 w 2228421"/>
                <a:gd name="csY436" fmla="*/ 599218 h 1496329"/>
                <a:gd name="csX437" fmla="*/ 2185559 w 2228421"/>
                <a:gd name="csY437" fmla="*/ 606076 h 1496329"/>
                <a:gd name="csX438" fmla="*/ 2191560 w 2228421"/>
                <a:gd name="csY438" fmla="*/ 606933 h 1496329"/>
                <a:gd name="csX439" fmla="*/ 2185559 w 2228421"/>
                <a:gd name="csY439" fmla="*/ 607362 h 1496329"/>
                <a:gd name="csX440" fmla="*/ 2179558 w 2228421"/>
                <a:gd name="csY440" fmla="*/ 619363 h 1496329"/>
                <a:gd name="csX441" fmla="*/ 2179558 w 2228421"/>
                <a:gd name="csY441" fmla="*/ 627079 h 1496329"/>
                <a:gd name="csX442" fmla="*/ 2185130 w 2228421"/>
                <a:gd name="csY442" fmla="*/ 628793 h 1496329"/>
                <a:gd name="csX443" fmla="*/ 2179130 w 2228421"/>
                <a:gd name="csY443" fmla="*/ 632222 h 1496329"/>
                <a:gd name="csX444" fmla="*/ 2180844 w 2228421"/>
                <a:gd name="csY444" fmla="*/ 650224 h 1496329"/>
                <a:gd name="csX445" fmla="*/ 2173129 w 2228421"/>
                <a:gd name="csY445" fmla="*/ 649795 h 1496329"/>
                <a:gd name="csX446" fmla="*/ 2170557 w 2228421"/>
                <a:gd name="csY446" fmla="*/ 665655 h 1496329"/>
                <a:gd name="csX447" fmla="*/ 2161556 w 2228421"/>
                <a:gd name="csY447" fmla="*/ 672084 h 1496329"/>
                <a:gd name="csX448" fmla="*/ 2168843 w 2228421"/>
                <a:gd name="csY448" fmla="*/ 685800 h 1496329"/>
                <a:gd name="csX449" fmla="*/ 2165414 w 2228421"/>
                <a:gd name="csY449" fmla="*/ 693944 h 1496329"/>
                <a:gd name="csX450" fmla="*/ 2169700 w 2228421"/>
                <a:gd name="csY450" fmla="*/ 697373 h 1496329"/>
                <a:gd name="csX451" fmla="*/ 2164985 w 2228421"/>
                <a:gd name="csY451" fmla="*/ 700802 h 1496329"/>
                <a:gd name="csX452" fmla="*/ 2171843 w 2228421"/>
                <a:gd name="csY452" fmla="*/ 705517 h 1496329"/>
                <a:gd name="csX453" fmla="*/ 2170128 w 2228421"/>
                <a:gd name="csY453" fmla="*/ 710660 h 1496329"/>
                <a:gd name="csX454" fmla="*/ 2152983 w 2228421"/>
                <a:gd name="csY454" fmla="*/ 710660 h 1496329"/>
                <a:gd name="csX455" fmla="*/ 2150840 w 2228421"/>
                <a:gd name="csY455" fmla="*/ 720519 h 1496329"/>
                <a:gd name="csX456" fmla="*/ 2123837 w 2228421"/>
                <a:gd name="csY456" fmla="*/ 728234 h 1496329"/>
                <a:gd name="csX457" fmla="*/ 2122122 w 2228421"/>
                <a:gd name="csY457" fmla="*/ 721376 h 1496329"/>
                <a:gd name="csX458" fmla="*/ 2107549 w 2228421"/>
                <a:gd name="csY458" fmla="*/ 714518 h 1496329"/>
                <a:gd name="csX459" fmla="*/ 2110550 w 2228421"/>
                <a:gd name="csY459" fmla="*/ 708946 h 1496329"/>
                <a:gd name="csX460" fmla="*/ 2103263 w 2228421"/>
                <a:gd name="csY460" fmla="*/ 701230 h 1496329"/>
                <a:gd name="csX461" fmla="*/ 2095548 w 2228421"/>
                <a:gd name="csY461" fmla="*/ 699516 h 1496329"/>
                <a:gd name="csX462" fmla="*/ 2094262 w 2228421"/>
                <a:gd name="csY462" fmla="*/ 693087 h 1496329"/>
                <a:gd name="csX463" fmla="*/ 2089547 w 2228421"/>
                <a:gd name="csY463" fmla="*/ 699087 h 1496329"/>
                <a:gd name="csX464" fmla="*/ 2092119 w 2228421"/>
                <a:gd name="csY464" fmla="*/ 703374 h 1496329"/>
                <a:gd name="csX465" fmla="*/ 2085689 w 2228421"/>
                <a:gd name="csY465" fmla="*/ 706803 h 1496329"/>
                <a:gd name="csX466" fmla="*/ 2076688 w 2228421"/>
                <a:gd name="csY466" fmla="*/ 729949 h 1496329"/>
                <a:gd name="csX467" fmla="*/ 2072830 w 2228421"/>
                <a:gd name="csY467" fmla="*/ 729520 h 1496329"/>
                <a:gd name="csX468" fmla="*/ 2079260 w 2228421"/>
                <a:gd name="csY468" fmla="*/ 741950 h 1496329"/>
                <a:gd name="csX469" fmla="*/ 2065973 w 2228421"/>
                <a:gd name="csY469" fmla="*/ 737235 h 1496329"/>
                <a:gd name="csX470" fmla="*/ 2065973 w 2228421"/>
                <a:gd name="csY470" fmla="*/ 729949 h 1496329"/>
                <a:gd name="csX471" fmla="*/ 2062115 w 2228421"/>
                <a:gd name="csY471" fmla="*/ 741093 h 1496329"/>
                <a:gd name="csX472" fmla="*/ 2055685 w 2228421"/>
                <a:gd name="csY472" fmla="*/ 741521 h 1496329"/>
                <a:gd name="csX473" fmla="*/ 2067258 w 2228421"/>
                <a:gd name="csY473" fmla="*/ 751808 h 1496329"/>
                <a:gd name="csX474" fmla="*/ 2063829 w 2228421"/>
                <a:gd name="csY474" fmla="*/ 760809 h 1496329"/>
                <a:gd name="csX475" fmla="*/ 2075831 w 2228421"/>
                <a:gd name="csY475" fmla="*/ 763810 h 1496329"/>
                <a:gd name="csX476" fmla="*/ 2069402 w 2228421"/>
                <a:gd name="csY476" fmla="*/ 768525 h 1496329"/>
                <a:gd name="csX477" fmla="*/ 2066401 w 2228421"/>
                <a:gd name="csY477" fmla="*/ 765524 h 1496329"/>
                <a:gd name="csX478" fmla="*/ 2064258 w 2228421"/>
                <a:gd name="csY478" fmla="*/ 767667 h 1496329"/>
                <a:gd name="csX479" fmla="*/ 2060400 w 2228421"/>
                <a:gd name="csY479" fmla="*/ 763810 h 1496329"/>
                <a:gd name="csX480" fmla="*/ 2058686 w 2228421"/>
                <a:gd name="csY480" fmla="*/ 764667 h 1496329"/>
                <a:gd name="csX481" fmla="*/ 2062544 w 2228421"/>
                <a:gd name="csY481" fmla="*/ 771954 h 1496329"/>
                <a:gd name="csX482" fmla="*/ 2068544 w 2228421"/>
                <a:gd name="csY482" fmla="*/ 772383 h 1496329"/>
                <a:gd name="csX483" fmla="*/ 2077117 w 2228421"/>
                <a:gd name="csY483" fmla="*/ 791671 h 1496329"/>
                <a:gd name="csX484" fmla="*/ 2071973 w 2228421"/>
                <a:gd name="csY484" fmla="*/ 788242 h 1496329"/>
                <a:gd name="csX485" fmla="*/ 2068544 w 2228421"/>
                <a:gd name="csY485" fmla="*/ 797671 h 1496329"/>
                <a:gd name="csX486" fmla="*/ 2079260 w 2228421"/>
                <a:gd name="csY486" fmla="*/ 796814 h 1496329"/>
                <a:gd name="csX487" fmla="*/ 2077117 w 2228421"/>
                <a:gd name="csY487" fmla="*/ 801529 h 1496329"/>
                <a:gd name="csX488" fmla="*/ 2072402 w 2228421"/>
                <a:gd name="csY488" fmla="*/ 800672 h 1496329"/>
                <a:gd name="csX489" fmla="*/ 2077545 w 2228421"/>
                <a:gd name="csY489" fmla="*/ 803672 h 1496329"/>
                <a:gd name="csX490" fmla="*/ 2068973 w 2228421"/>
                <a:gd name="csY490" fmla="*/ 809673 h 1496329"/>
                <a:gd name="csX491" fmla="*/ 2077117 w 2228421"/>
                <a:gd name="csY491" fmla="*/ 808816 h 1496329"/>
                <a:gd name="csX492" fmla="*/ 2080117 w 2228421"/>
                <a:gd name="csY492" fmla="*/ 814388 h 1496329"/>
                <a:gd name="csX493" fmla="*/ 2082689 w 2228421"/>
                <a:gd name="csY493" fmla="*/ 809244 h 1496329"/>
                <a:gd name="csX494" fmla="*/ 2086118 w 2228421"/>
                <a:gd name="csY494" fmla="*/ 810530 h 1496329"/>
                <a:gd name="csX495" fmla="*/ 2080546 w 2228421"/>
                <a:gd name="csY495" fmla="*/ 819960 h 1496329"/>
                <a:gd name="csX496" fmla="*/ 2074117 w 2228421"/>
                <a:gd name="csY496" fmla="*/ 820817 h 1496329"/>
                <a:gd name="csX497" fmla="*/ 2072402 w 2228421"/>
                <a:gd name="csY497" fmla="*/ 814388 h 1496329"/>
                <a:gd name="csX498" fmla="*/ 2064258 w 2228421"/>
                <a:gd name="csY498" fmla="*/ 816959 h 1496329"/>
                <a:gd name="csX499" fmla="*/ 2065973 w 2228421"/>
                <a:gd name="csY499" fmla="*/ 813959 h 1496329"/>
                <a:gd name="csX500" fmla="*/ 2055685 w 2228421"/>
                <a:gd name="csY500" fmla="*/ 803243 h 1496329"/>
                <a:gd name="csX501" fmla="*/ 2035112 w 2228421"/>
                <a:gd name="csY501" fmla="*/ 795099 h 1496329"/>
                <a:gd name="csX502" fmla="*/ 2024825 w 2228421"/>
                <a:gd name="csY502" fmla="*/ 798529 h 1496329"/>
                <a:gd name="csX503" fmla="*/ 2030825 w 2228421"/>
                <a:gd name="csY503" fmla="*/ 814388 h 1496329"/>
                <a:gd name="csX504" fmla="*/ 2028682 w 2228421"/>
                <a:gd name="csY504" fmla="*/ 816531 h 1496329"/>
                <a:gd name="csX505" fmla="*/ 2016252 w 2228421"/>
                <a:gd name="csY505" fmla="*/ 793385 h 1496329"/>
                <a:gd name="csX506" fmla="*/ 2006822 w 2228421"/>
                <a:gd name="csY506" fmla="*/ 789099 h 1496329"/>
                <a:gd name="csX507" fmla="*/ 2005965 w 2228421"/>
                <a:gd name="csY507" fmla="*/ 778812 h 1496329"/>
                <a:gd name="csX508" fmla="*/ 2013252 w 2228421"/>
                <a:gd name="csY508" fmla="*/ 776669 h 1496329"/>
                <a:gd name="csX509" fmla="*/ 2014966 w 2228421"/>
                <a:gd name="csY509" fmla="*/ 771525 h 1496329"/>
                <a:gd name="csX510" fmla="*/ 2005537 w 2228421"/>
                <a:gd name="csY510" fmla="*/ 768525 h 1496329"/>
                <a:gd name="csX511" fmla="*/ 2005965 w 2228421"/>
                <a:gd name="csY511" fmla="*/ 754809 h 1496329"/>
                <a:gd name="csX512" fmla="*/ 2011537 w 2228421"/>
                <a:gd name="csY512" fmla="*/ 754380 h 1496329"/>
                <a:gd name="csX513" fmla="*/ 2011109 w 2228421"/>
                <a:gd name="csY513" fmla="*/ 748379 h 1496329"/>
                <a:gd name="csX514" fmla="*/ 2021824 w 2228421"/>
                <a:gd name="csY514" fmla="*/ 749237 h 1496329"/>
                <a:gd name="csX515" fmla="*/ 2028254 w 2228421"/>
                <a:gd name="csY515" fmla="*/ 754380 h 1496329"/>
                <a:gd name="csX516" fmla="*/ 2029111 w 2228421"/>
                <a:gd name="csY516" fmla="*/ 753523 h 1496329"/>
                <a:gd name="csX517" fmla="*/ 2021824 w 2228421"/>
                <a:gd name="csY517" fmla="*/ 744950 h 1496329"/>
                <a:gd name="csX518" fmla="*/ 2015395 w 2228421"/>
                <a:gd name="csY518" fmla="*/ 746665 h 1496329"/>
                <a:gd name="csX519" fmla="*/ 2015395 w 2228421"/>
                <a:gd name="csY519" fmla="*/ 739807 h 1496329"/>
                <a:gd name="csX520" fmla="*/ 2006394 w 2228421"/>
                <a:gd name="csY520" fmla="*/ 747951 h 1496329"/>
                <a:gd name="csX521" fmla="*/ 2009823 w 2228421"/>
                <a:gd name="csY521" fmla="*/ 735092 h 1496329"/>
                <a:gd name="csX522" fmla="*/ 2002965 w 2228421"/>
                <a:gd name="csY522" fmla="*/ 738093 h 1496329"/>
                <a:gd name="csX523" fmla="*/ 2004679 w 2228421"/>
                <a:gd name="csY523" fmla="*/ 729520 h 1496329"/>
                <a:gd name="csX524" fmla="*/ 2015395 w 2228421"/>
                <a:gd name="csY524" fmla="*/ 724805 h 1496329"/>
                <a:gd name="csX525" fmla="*/ 2013252 w 2228421"/>
                <a:gd name="csY525" fmla="*/ 717090 h 1496329"/>
                <a:gd name="csX526" fmla="*/ 2018395 w 2228421"/>
                <a:gd name="csY526" fmla="*/ 720948 h 1496329"/>
                <a:gd name="csX527" fmla="*/ 2027396 w 2228421"/>
                <a:gd name="csY527" fmla="*/ 716232 h 1496329"/>
                <a:gd name="csX528" fmla="*/ 2030397 w 2228421"/>
                <a:gd name="csY528" fmla="*/ 703803 h 1496329"/>
                <a:gd name="csX529" fmla="*/ 2042827 w 2228421"/>
                <a:gd name="csY529" fmla="*/ 706374 h 1496329"/>
                <a:gd name="csX530" fmla="*/ 2046684 w 2228421"/>
                <a:gd name="csY530" fmla="*/ 704660 h 1496329"/>
                <a:gd name="csX531" fmla="*/ 2037255 w 2228421"/>
                <a:gd name="csY531" fmla="*/ 698659 h 1496329"/>
                <a:gd name="csX532" fmla="*/ 2031254 w 2228421"/>
                <a:gd name="csY532" fmla="*/ 699516 h 1496329"/>
                <a:gd name="csX533" fmla="*/ 2036826 w 2228421"/>
                <a:gd name="csY533" fmla="*/ 692229 h 1496329"/>
                <a:gd name="csX534" fmla="*/ 2030825 w 2228421"/>
                <a:gd name="csY534" fmla="*/ 681085 h 1496329"/>
                <a:gd name="csX535" fmla="*/ 2027825 w 2228421"/>
                <a:gd name="csY535" fmla="*/ 688372 h 1496329"/>
                <a:gd name="csX536" fmla="*/ 2022253 w 2228421"/>
                <a:gd name="csY536" fmla="*/ 690086 h 1496329"/>
                <a:gd name="csX537" fmla="*/ 2024396 w 2228421"/>
                <a:gd name="csY537" fmla="*/ 679799 h 1496329"/>
                <a:gd name="csX538" fmla="*/ 2019252 w 2228421"/>
                <a:gd name="csY538" fmla="*/ 672941 h 1496329"/>
                <a:gd name="csX539" fmla="*/ 2011109 w 2228421"/>
                <a:gd name="csY539" fmla="*/ 673370 h 1496329"/>
                <a:gd name="csX540" fmla="*/ 2021395 w 2228421"/>
                <a:gd name="csY540" fmla="*/ 671227 h 1496329"/>
                <a:gd name="csX541" fmla="*/ 2022682 w 2228421"/>
                <a:gd name="csY541" fmla="*/ 666940 h 1496329"/>
                <a:gd name="csX542" fmla="*/ 2011109 w 2228421"/>
                <a:gd name="csY542" fmla="*/ 654939 h 1496329"/>
                <a:gd name="csX543" fmla="*/ 2009823 w 2228421"/>
                <a:gd name="csY543" fmla="*/ 643795 h 1496329"/>
                <a:gd name="csX544" fmla="*/ 2000822 w 2228421"/>
                <a:gd name="csY544" fmla="*/ 640794 h 1496329"/>
                <a:gd name="csX545" fmla="*/ 1994392 w 2228421"/>
                <a:gd name="csY545" fmla="*/ 645509 h 1496329"/>
                <a:gd name="csX546" fmla="*/ 1985820 w 2228421"/>
                <a:gd name="csY546" fmla="*/ 639509 h 1496329"/>
                <a:gd name="csX547" fmla="*/ 1983248 w 2228421"/>
                <a:gd name="csY547" fmla="*/ 641652 h 1496329"/>
                <a:gd name="csX548" fmla="*/ 1984962 w 2228421"/>
                <a:gd name="csY548" fmla="*/ 627936 h 1496329"/>
                <a:gd name="csX549" fmla="*/ 1994821 w 2228421"/>
                <a:gd name="csY549" fmla="*/ 619363 h 1496329"/>
                <a:gd name="csX550" fmla="*/ 1998678 w 2228421"/>
                <a:gd name="csY550" fmla="*/ 609505 h 1496329"/>
                <a:gd name="csX551" fmla="*/ 1984534 w 2228421"/>
                <a:gd name="csY551" fmla="*/ 607362 h 1496329"/>
                <a:gd name="csX552" fmla="*/ 1981533 w 2228421"/>
                <a:gd name="csY552" fmla="*/ 589788 h 1496329"/>
                <a:gd name="csX553" fmla="*/ 1975961 w 2228421"/>
                <a:gd name="csY553" fmla="*/ 584645 h 1496329"/>
                <a:gd name="csX554" fmla="*/ 1977676 w 2228421"/>
                <a:gd name="csY554" fmla="*/ 573072 h 1496329"/>
                <a:gd name="csX555" fmla="*/ 1956245 w 2228421"/>
                <a:gd name="csY555" fmla="*/ 579072 h 1496329"/>
                <a:gd name="csX556" fmla="*/ 1957530 w 2228421"/>
                <a:gd name="csY556" fmla="*/ 605219 h 1496329"/>
                <a:gd name="csX557" fmla="*/ 1951958 w 2228421"/>
                <a:gd name="csY557" fmla="*/ 612077 h 1496329"/>
                <a:gd name="csX558" fmla="*/ 1937385 w 2228421"/>
                <a:gd name="csY558" fmla="*/ 606933 h 1496329"/>
                <a:gd name="csX559" fmla="*/ 1924098 w 2228421"/>
                <a:gd name="csY559" fmla="*/ 612077 h 1496329"/>
                <a:gd name="csX560" fmla="*/ 1922812 w 2228421"/>
                <a:gd name="csY560" fmla="*/ 615934 h 1496329"/>
                <a:gd name="csX561" fmla="*/ 1917240 w 2228421"/>
                <a:gd name="csY561" fmla="*/ 615077 h 1496329"/>
                <a:gd name="csX562" fmla="*/ 1916811 w 2228421"/>
                <a:gd name="csY562" fmla="*/ 603076 h 1496329"/>
                <a:gd name="csX563" fmla="*/ 1913382 w 2228421"/>
                <a:gd name="csY563" fmla="*/ 603076 h 1496329"/>
                <a:gd name="csX564" fmla="*/ 1910382 w 2228421"/>
                <a:gd name="csY564" fmla="*/ 616792 h 1496329"/>
                <a:gd name="csX565" fmla="*/ 1881235 w 2228421"/>
                <a:gd name="csY565" fmla="*/ 626221 h 1496329"/>
                <a:gd name="csX566" fmla="*/ 1870091 w 2228421"/>
                <a:gd name="csY566" fmla="*/ 615077 h 1496329"/>
                <a:gd name="csX567" fmla="*/ 1849088 w 2228421"/>
                <a:gd name="csY567" fmla="*/ 615077 h 1496329"/>
                <a:gd name="csX568" fmla="*/ 1869234 w 2228421"/>
                <a:gd name="csY568" fmla="*/ 624078 h 1496329"/>
                <a:gd name="csX569" fmla="*/ 1876949 w 2228421"/>
                <a:gd name="csY569" fmla="*/ 636508 h 1496329"/>
                <a:gd name="csX570" fmla="*/ 1884236 w 2228421"/>
                <a:gd name="csY570" fmla="*/ 633937 h 1496329"/>
                <a:gd name="csX571" fmla="*/ 1897952 w 2228421"/>
                <a:gd name="csY571" fmla="*/ 639509 h 1496329"/>
                <a:gd name="csX572" fmla="*/ 1905667 w 2228421"/>
                <a:gd name="csY572" fmla="*/ 636937 h 1496329"/>
                <a:gd name="csX573" fmla="*/ 1892808 w 2228421"/>
                <a:gd name="csY573" fmla="*/ 648938 h 1496329"/>
                <a:gd name="csX574" fmla="*/ 1879092 w 2228421"/>
                <a:gd name="csY574" fmla="*/ 654082 h 1496329"/>
                <a:gd name="csX575" fmla="*/ 1879949 w 2228421"/>
                <a:gd name="csY575" fmla="*/ 660511 h 1496329"/>
                <a:gd name="csX576" fmla="*/ 1876520 w 2228421"/>
                <a:gd name="csY576" fmla="*/ 658797 h 1496329"/>
                <a:gd name="csX577" fmla="*/ 1873091 w 2228421"/>
                <a:gd name="csY577" fmla="*/ 662654 h 1496329"/>
                <a:gd name="csX578" fmla="*/ 1872663 w 2228421"/>
                <a:gd name="csY578" fmla="*/ 671227 h 1496329"/>
                <a:gd name="csX579" fmla="*/ 1855518 w 2228421"/>
                <a:gd name="csY579" fmla="*/ 670370 h 1496329"/>
                <a:gd name="csX580" fmla="*/ 1877806 w 2228421"/>
                <a:gd name="csY580" fmla="*/ 674227 h 1496329"/>
                <a:gd name="csX581" fmla="*/ 1885521 w 2228421"/>
                <a:gd name="csY581" fmla="*/ 681514 h 1496329"/>
                <a:gd name="csX582" fmla="*/ 1882092 w 2228421"/>
                <a:gd name="csY582" fmla="*/ 691372 h 1496329"/>
                <a:gd name="csX583" fmla="*/ 1874806 w 2228421"/>
                <a:gd name="csY583" fmla="*/ 698659 h 1496329"/>
                <a:gd name="csX584" fmla="*/ 1867948 w 2228421"/>
                <a:gd name="csY584" fmla="*/ 698230 h 1496329"/>
                <a:gd name="csX585" fmla="*/ 1861518 w 2228421"/>
                <a:gd name="csY585" fmla="*/ 707660 h 1496329"/>
                <a:gd name="csX586" fmla="*/ 1866662 w 2228421"/>
                <a:gd name="csY586" fmla="*/ 716232 h 1496329"/>
                <a:gd name="csX587" fmla="*/ 1864519 w 2228421"/>
                <a:gd name="csY587" fmla="*/ 722662 h 1496329"/>
                <a:gd name="csX588" fmla="*/ 1876949 w 2228421"/>
                <a:gd name="csY588" fmla="*/ 729949 h 1496329"/>
                <a:gd name="csX589" fmla="*/ 1874806 w 2228421"/>
                <a:gd name="csY589" fmla="*/ 736378 h 1496329"/>
                <a:gd name="csX590" fmla="*/ 1879092 w 2228421"/>
                <a:gd name="csY590" fmla="*/ 740664 h 1496329"/>
                <a:gd name="csX591" fmla="*/ 1889379 w 2228421"/>
                <a:gd name="csY591" fmla="*/ 743664 h 1496329"/>
                <a:gd name="csX592" fmla="*/ 1884664 w 2228421"/>
                <a:gd name="csY592" fmla="*/ 745808 h 1496329"/>
                <a:gd name="csX593" fmla="*/ 1888522 w 2228421"/>
                <a:gd name="csY593" fmla="*/ 751380 h 1496329"/>
                <a:gd name="csX594" fmla="*/ 1898380 w 2228421"/>
                <a:gd name="csY594" fmla="*/ 757381 h 1496329"/>
                <a:gd name="csX595" fmla="*/ 1902666 w 2228421"/>
                <a:gd name="csY595" fmla="*/ 756095 h 1496329"/>
                <a:gd name="csX596" fmla="*/ 1903952 w 2228421"/>
                <a:gd name="csY596" fmla="*/ 765524 h 1496329"/>
                <a:gd name="csX597" fmla="*/ 1909524 w 2228421"/>
                <a:gd name="csY597" fmla="*/ 767667 h 1496329"/>
                <a:gd name="csX598" fmla="*/ 1905238 w 2228421"/>
                <a:gd name="csY598" fmla="*/ 772811 h 1496329"/>
                <a:gd name="csX599" fmla="*/ 1912953 w 2228421"/>
                <a:gd name="csY599" fmla="*/ 769810 h 1496329"/>
                <a:gd name="csX600" fmla="*/ 1918097 w 2228421"/>
                <a:gd name="csY600" fmla="*/ 775383 h 1496329"/>
                <a:gd name="csX601" fmla="*/ 1921526 w 2228421"/>
                <a:gd name="csY601" fmla="*/ 773668 h 1496329"/>
                <a:gd name="csX602" fmla="*/ 1919383 w 2228421"/>
                <a:gd name="csY602" fmla="*/ 785241 h 1496329"/>
                <a:gd name="csX603" fmla="*/ 1929670 w 2228421"/>
                <a:gd name="csY603" fmla="*/ 778383 h 1496329"/>
                <a:gd name="csX604" fmla="*/ 1929241 w 2228421"/>
                <a:gd name="csY604" fmla="*/ 785241 h 1496329"/>
                <a:gd name="csX605" fmla="*/ 1937385 w 2228421"/>
                <a:gd name="csY605" fmla="*/ 786098 h 1496329"/>
                <a:gd name="csX606" fmla="*/ 1940385 w 2228421"/>
                <a:gd name="csY606" fmla="*/ 780955 h 1496329"/>
                <a:gd name="csX607" fmla="*/ 1935242 w 2228421"/>
                <a:gd name="csY607" fmla="*/ 781812 h 1496329"/>
                <a:gd name="csX608" fmla="*/ 1933527 w 2228421"/>
                <a:gd name="csY608" fmla="*/ 777097 h 1496329"/>
                <a:gd name="csX609" fmla="*/ 1939528 w 2228421"/>
                <a:gd name="csY609" fmla="*/ 779240 h 1496329"/>
                <a:gd name="csX610" fmla="*/ 1940814 w 2228421"/>
                <a:gd name="csY610" fmla="*/ 774954 h 1496329"/>
                <a:gd name="csX611" fmla="*/ 1945958 w 2228421"/>
                <a:gd name="csY611" fmla="*/ 775811 h 1496329"/>
                <a:gd name="csX612" fmla="*/ 1945529 w 2228421"/>
                <a:gd name="csY612" fmla="*/ 783098 h 1496329"/>
                <a:gd name="csX613" fmla="*/ 1939100 w 2228421"/>
                <a:gd name="csY613" fmla="*/ 786527 h 1496329"/>
                <a:gd name="csX614" fmla="*/ 1943814 w 2228421"/>
                <a:gd name="csY614" fmla="*/ 788670 h 1496329"/>
                <a:gd name="csX615" fmla="*/ 1942529 w 2228421"/>
                <a:gd name="csY615" fmla="*/ 792956 h 1496329"/>
                <a:gd name="csX616" fmla="*/ 1947672 w 2228421"/>
                <a:gd name="csY616" fmla="*/ 792099 h 1496329"/>
                <a:gd name="csX617" fmla="*/ 1948529 w 2228421"/>
                <a:gd name="csY617" fmla="*/ 797243 h 1496329"/>
                <a:gd name="csX618" fmla="*/ 1955816 w 2228421"/>
                <a:gd name="csY618" fmla="*/ 797243 h 1496329"/>
                <a:gd name="csX619" fmla="*/ 1956673 w 2228421"/>
                <a:gd name="csY619" fmla="*/ 804529 h 1496329"/>
                <a:gd name="csX620" fmla="*/ 1945529 w 2228421"/>
                <a:gd name="csY620" fmla="*/ 799386 h 1496329"/>
                <a:gd name="csX621" fmla="*/ 1942529 w 2228421"/>
                <a:gd name="csY621" fmla="*/ 806244 h 1496329"/>
                <a:gd name="csX622" fmla="*/ 1934813 w 2228421"/>
                <a:gd name="csY622" fmla="*/ 798100 h 1496329"/>
                <a:gd name="csX623" fmla="*/ 1930527 w 2228421"/>
                <a:gd name="csY623" fmla="*/ 801957 h 1496329"/>
                <a:gd name="csX624" fmla="*/ 1937814 w 2228421"/>
                <a:gd name="csY624" fmla="*/ 809673 h 1496329"/>
                <a:gd name="csX625" fmla="*/ 1951101 w 2228421"/>
                <a:gd name="csY625" fmla="*/ 810101 h 1496329"/>
                <a:gd name="csX626" fmla="*/ 1956245 w 2228421"/>
                <a:gd name="csY626" fmla="*/ 814388 h 1496329"/>
                <a:gd name="csX627" fmla="*/ 1958388 w 2228421"/>
                <a:gd name="csY627" fmla="*/ 810959 h 1496329"/>
                <a:gd name="csX628" fmla="*/ 1961388 w 2228421"/>
                <a:gd name="csY628" fmla="*/ 831104 h 1496329"/>
                <a:gd name="csX629" fmla="*/ 1966960 w 2228421"/>
                <a:gd name="csY629" fmla="*/ 836676 h 1496329"/>
                <a:gd name="csX630" fmla="*/ 1970818 w 2228421"/>
                <a:gd name="csY630" fmla="*/ 852107 h 1496329"/>
                <a:gd name="csX631" fmla="*/ 1954102 w 2228421"/>
                <a:gd name="csY631" fmla="*/ 863679 h 1496329"/>
                <a:gd name="csX632" fmla="*/ 1953673 w 2228421"/>
                <a:gd name="csY632" fmla="*/ 872252 h 1496329"/>
                <a:gd name="csX633" fmla="*/ 1945958 w 2228421"/>
                <a:gd name="csY633" fmla="*/ 866251 h 1496329"/>
                <a:gd name="csX634" fmla="*/ 1941671 w 2228421"/>
                <a:gd name="csY634" fmla="*/ 871395 h 1496329"/>
                <a:gd name="csX635" fmla="*/ 1932670 w 2228421"/>
                <a:gd name="csY635" fmla="*/ 865394 h 1496329"/>
                <a:gd name="csX636" fmla="*/ 1936099 w 2228421"/>
                <a:gd name="csY636" fmla="*/ 863251 h 1496329"/>
                <a:gd name="csX637" fmla="*/ 1932670 w 2228421"/>
                <a:gd name="csY637" fmla="*/ 861965 h 1496329"/>
                <a:gd name="csX638" fmla="*/ 1932670 w 2228421"/>
                <a:gd name="csY638" fmla="*/ 855107 h 1496329"/>
                <a:gd name="csX639" fmla="*/ 1929241 w 2228421"/>
                <a:gd name="csY639" fmla="*/ 854250 h 1496329"/>
                <a:gd name="csX640" fmla="*/ 1926241 w 2228421"/>
                <a:gd name="csY640" fmla="*/ 857679 h 1496329"/>
                <a:gd name="csX641" fmla="*/ 1928813 w 2228421"/>
                <a:gd name="csY641" fmla="*/ 861965 h 1496329"/>
                <a:gd name="csX642" fmla="*/ 1918954 w 2228421"/>
                <a:gd name="csY642" fmla="*/ 868823 h 1496329"/>
                <a:gd name="csX643" fmla="*/ 1909953 w 2228421"/>
                <a:gd name="csY643" fmla="*/ 863251 h 1496329"/>
                <a:gd name="csX644" fmla="*/ 1910382 w 2228421"/>
                <a:gd name="csY644" fmla="*/ 857679 h 1496329"/>
                <a:gd name="csX645" fmla="*/ 1897523 w 2228421"/>
                <a:gd name="csY645" fmla="*/ 863251 h 1496329"/>
                <a:gd name="csX646" fmla="*/ 1892808 w 2228421"/>
                <a:gd name="csY646" fmla="*/ 855535 h 1496329"/>
                <a:gd name="csX647" fmla="*/ 1881664 w 2228421"/>
                <a:gd name="csY647" fmla="*/ 856393 h 1496329"/>
                <a:gd name="csX648" fmla="*/ 1873949 w 2228421"/>
                <a:gd name="csY648" fmla="*/ 845677 h 1496329"/>
                <a:gd name="csX649" fmla="*/ 1880378 w 2228421"/>
                <a:gd name="csY649" fmla="*/ 856393 h 1496329"/>
                <a:gd name="csX650" fmla="*/ 1877806 w 2228421"/>
                <a:gd name="csY650" fmla="*/ 859822 h 1496329"/>
                <a:gd name="csX651" fmla="*/ 1869234 w 2228421"/>
                <a:gd name="csY651" fmla="*/ 853392 h 1496329"/>
                <a:gd name="csX652" fmla="*/ 1871805 w 2228421"/>
                <a:gd name="csY652" fmla="*/ 859393 h 1496329"/>
                <a:gd name="csX653" fmla="*/ 1844802 w 2228421"/>
                <a:gd name="csY653" fmla="*/ 860251 h 1496329"/>
                <a:gd name="csX654" fmla="*/ 1857232 w 2228421"/>
                <a:gd name="csY654" fmla="*/ 862822 h 1496329"/>
                <a:gd name="csX655" fmla="*/ 1854232 w 2228421"/>
                <a:gd name="csY655" fmla="*/ 867537 h 1496329"/>
                <a:gd name="csX656" fmla="*/ 1846088 w 2228421"/>
                <a:gd name="csY656" fmla="*/ 867109 h 1496329"/>
                <a:gd name="csX657" fmla="*/ 1846945 w 2228421"/>
                <a:gd name="csY657" fmla="*/ 868823 h 1496329"/>
                <a:gd name="csX658" fmla="*/ 1876520 w 2228421"/>
                <a:gd name="csY658" fmla="*/ 864108 h 1496329"/>
                <a:gd name="csX659" fmla="*/ 1877806 w 2228421"/>
                <a:gd name="csY659" fmla="*/ 875681 h 1496329"/>
                <a:gd name="csX660" fmla="*/ 1883378 w 2228421"/>
                <a:gd name="csY660" fmla="*/ 867966 h 1496329"/>
                <a:gd name="csX661" fmla="*/ 1890665 w 2228421"/>
                <a:gd name="csY661" fmla="*/ 866251 h 1496329"/>
                <a:gd name="csX662" fmla="*/ 1881235 w 2228421"/>
                <a:gd name="csY662" fmla="*/ 882110 h 1496329"/>
                <a:gd name="csX663" fmla="*/ 1877806 w 2228421"/>
                <a:gd name="csY663" fmla="*/ 877824 h 1496329"/>
                <a:gd name="csX664" fmla="*/ 1856804 w 2228421"/>
                <a:gd name="csY664" fmla="*/ 881253 h 1496329"/>
                <a:gd name="csX665" fmla="*/ 1862376 w 2228421"/>
                <a:gd name="csY665" fmla="*/ 882110 h 1496329"/>
                <a:gd name="csX666" fmla="*/ 1861518 w 2228421"/>
                <a:gd name="csY666" fmla="*/ 885968 h 1496329"/>
                <a:gd name="csX667" fmla="*/ 1868376 w 2228421"/>
                <a:gd name="csY667" fmla="*/ 882110 h 1496329"/>
                <a:gd name="csX668" fmla="*/ 1861518 w 2228421"/>
                <a:gd name="csY668" fmla="*/ 892398 h 1496329"/>
                <a:gd name="csX669" fmla="*/ 1882950 w 2228421"/>
                <a:gd name="csY669" fmla="*/ 884682 h 1496329"/>
                <a:gd name="csX670" fmla="*/ 1891522 w 2228421"/>
                <a:gd name="csY670" fmla="*/ 889825 h 1496329"/>
                <a:gd name="csX671" fmla="*/ 1893665 w 2228421"/>
                <a:gd name="csY671" fmla="*/ 886825 h 1496329"/>
                <a:gd name="csX672" fmla="*/ 1897523 w 2228421"/>
                <a:gd name="csY672" fmla="*/ 886397 h 1496329"/>
                <a:gd name="csX673" fmla="*/ 1897094 w 2228421"/>
                <a:gd name="csY673" fmla="*/ 890254 h 1496329"/>
                <a:gd name="csX674" fmla="*/ 1902238 w 2228421"/>
                <a:gd name="csY674" fmla="*/ 888111 h 1496329"/>
                <a:gd name="csX675" fmla="*/ 1896666 w 2228421"/>
                <a:gd name="csY675" fmla="*/ 891969 h 1496329"/>
                <a:gd name="csX676" fmla="*/ 1897523 w 2228421"/>
                <a:gd name="csY676" fmla="*/ 897112 h 1496329"/>
                <a:gd name="csX677" fmla="*/ 1904810 w 2228421"/>
                <a:gd name="csY677" fmla="*/ 889825 h 1496329"/>
                <a:gd name="csX678" fmla="*/ 1908239 w 2228421"/>
                <a:gd name="csY678" fmla="*/ 890254 h 1496329"/>
                <a:gd name="csX679" fmla="*/ 1904810 w 2228421"/>
                <a:gd name="csY679" fmla="*/ 897112 h 1496329"/>
                <a:gd name="csX680" fmla="*/ 1908667 w 2228421"/>
                <a:gd name="csY680" fmla="*/ 893255 h 1496329"/>
                <a:gd name="csX681" fmla="*/ 1913811 w 2228421"/>
                <a:gd name="csY681" fmla="*/ 896684 h 1496329"/>
                <a:gd name="csX682" fmla="*/ 1904381 w 2228421"/>
                <a:gd name="csY682" fmla="*/ 901399 h 1496329"/>
                <a:gd name="csX683" fmla="*/ 1911239 w 2228421"/>
                <a:gd name="csY683" fmla="*/ 903970 h 1496329"/>
                <a:gd name="csX684" fmla="*/ 1912096 w 2228421"/>
                <a:gd name="csY684" fmla="*/ 909971 h 1496329"/>
                <a:gd name="csX685" fmla="*/ 1906953 w 2228421"/>
                <a:gd name="csY685" fmla="*/ 907399 h 1496329"/>
                <a:gd name="csX686" fmla="*/ 1904810 w 2228421"/>
                <a:gd name="csY686" fmla="*/ 913829 h 1496329"/>
                <a:gd name="csX687" fmla="*/ 1900952 w 2228421"/>
                <a:gd name="csY687" fmla="*/ 914257 h 1496329"/>
                <a:gd name="csX688" fmla="*/ 1908239 w 2228421"/>
                <a:gd name="csY688" fmla="*/ 925402 h 1496329"/>
                <a:gd name="csX689" fmla="*/ 1900523 w 2228421"/>
                <a:gd name="csY689" fmla="*/ 925830 h 1496329"/>
                <a:gd name="csX690" fmla="*/ 1907381 w 2228421"/>
                <a:gd name="csY690" fmla="*/ 928831 h 1496329"/>
                <a:gd name="csX691" fmla="*/ 1906953 w 2228421"/>
                <a:gd name="csY691" fmla="*/ 932259 h 1496329"/>
                <a:gd name="csX692" fmla="*/ 1895380 w 2228421"/>
                <a:gd name="csY692" fmla="*/ 923687 h 1496329"/>
                <a:gd name="csX693" fmla="*/ 1888950 w 2228421"/>
                <a:gd name="csY693" fmla="*/ 924544 h 1496329"/>
                <a:gd name="csX694" fmla="*/ 1885093 w 2228421"/>
                <a:gd name="csY694" fmla="*/ 929688 h 1496329"/>
                <a:gd name="csX695" fmla="*/ 1889379 w 2228421"/>
                <a:gd name="csY695" fmla="*/ 931402 h 1496329"/>
                <a:gd name="csX696" fmla="*/ 1885950 w 2228421"/>
                <a:gd name="csY696" fmla="*/ 939117 h 1496329"/>
                <a:gd name="csX697" fmla="*/ 1876949 w 2228421"/>
                <a:gd name="csY697" fmla="*/ 939117 h 1496329"/>
                <a:gd name="csX698" fmla="*/ 1873949 w 2228421"/>
                <a:gd name="csY698" fmla="*/ 933974 h 1496329"/>
                <a:gd name="csX699" fmla="*/ 1870948 w 2228421"/>
                <a:gd name="csY699" fmla="*/ 939546 h 1496329"/>
                <a:gd name="csX700" fmla="*/ 1864947 w 2228421"/>
                <a:gd name="csY700" fmla="*/ 940403 h 1496329"/>
                <a:gd name="csX701" fmla="*/ 1875663 w 2228421"/>
                <a:gd name="csY701" fmla="*/ 954977 h 1496329"/>
                <a:gd name="csX702" fmla="*/ 1872663 w 2228421"/>
                <a:gd name="csY702" fmla="*/ 960120 h 1496329"/>
                <a:gd name="csX703" fmla="*/ 1869662 w 2228421"/>
                <a:gd name="csY703" fmla="*/ 957120 h 1496329"/>
                <a:gd name="csX704" fmla="*/ 1868805 w 2228421"/>
                <a:gd name="csY704" fmla="*/ 964835 h 1496329"/>
                <a:gd name="csX705" fmla="*/ 1866662 w 2228421"/>
                <a:gd name="csY705" fmla="*/ 956262 h 1496329"/>
                <a:gd name="csX706" fmla="*/ 1857661 w 2228421"/>
                <a:gd name="csY706" fmla="*/ 963121 h 1496329"/>
                <a:gd name="csX707" fmla="*/ 1848660 w 2228421"/>
                <a:gd name="csY707" fmla="*/ 951548 h 1496329"/>
                <a:gd name="csX708" fmla="*/ 1841802 w 2228421"/>
                <a:gd name="csY708" fmla="*/ 965692 h 1496329"/>
                <a:gd name="csX709" fmla="*/ 1834944 w 2228421"/>
                <a:gd name="csY709" fmla="*/ 954119 h 1496329"/>
                <a:gd name="csX710" fmla="*/ 1835801 w 2228421"/>
                <a:gd name="csY710" fmla="*/ 963121 h 1496329"/>
                <a:gd name="csX711" fmla="*/ 1822514 w 2228421"/>
                <a:gd name="csY711" fmla="*/ 966978 h 1496329"/>
                <a:gd name="csX712" fmla="*/ 1832372 w 2228421"/>
                <a:gd name="csY712" fmla="*/ 975550 h 1496329"/>
                <a:gd name="csX713" fmla="*/ 1828943 w 2228421"/>
                <a:gd name="csY713" fmla="*/ 979408 h 1496329"/>
                <a:gd name="csX714" fmla="*/ 1820370 w 2228421"/>
                <a:gd name="csY714" fmla="*/ 973407 h 1496329"/>
                <a:gd name="csX715" fmla="*/ 1816941 w 2228421"/>
                <a:gd name="csY715" fmla="*/ 981123 h 1496329"/>
                <a:gd name="csX716" fmla="*/ 1832372 w 2228421"/>
                <a:gd name="csY716" fmla="*/ 985409 h 1496329"/>
                <a:gd name="csX717" fmla="*/ 1832801 w 2228421"/>
                <a:gd name="csY717" fmla="*/ 996982 h 1496329"/>
                <a:gd name="csX718" fmla="*/ 1816513 w 2228421"/>
                <a:gd name="csY718" fmla="*/ 1000411 h 1496329"/>
                <a:gd name="csX719" fmla="*/ 1818227 w 2228421"/>
                <a:gd name="csY719" fmla="*/ 997839 h 1496329"/>
                <a:gd name="csX720" fmla="*/ 1812655 w 2228421"/>
                <a:gd name="csY720" fmla="*/ 998696 h 1496329"/>
                <a:gd name="csX721" fmla="*/ 1811798 w 2228421"/>
                <a:gd name="csY721" fmla="*/ 992695 h 1496329"/>
                <a:gd name="csX722" fmla="*/ 1806226 w 2228421"/>
                <a:gd name="csY722" fmla="*/ 993982 h 1496329"/>
                <a:gd name="csX723" fmla="*/ 1806226 w 2228421"/>
                <a:gd name="csY723" fmla="*/ 988409 h 1496329"/>
                <a:gd name="csX724" fmla="*/ 1815656 w 2228421"/>
                <a:gd name="csY724" fmla="*/ 988838 h 1496329"/>
                <a:gd name="csX725" fmla="*/ 1812227 w 2228421"/>
                <a:gd name="csY725" fmla="*/ 983266 h 1496329"/>
                <a:gd name="csX726" fmla="*/ 1808798 w 2228421"/>
                <a:gd name="csY726" fmla="*/ 984980 h 1496329"/>
                <a:gd name="csX727" fmla="*/ 1809655 w 2228421"/>
                <a:gd name="csY727" fmla="*/ 980266 h 1496329"/>
                <a:gd name="csX728" fmla="*/ 1803654 w 2228421"/>
                <a:gd name="csY728" fmla="*/ 985838 h 1496329"/>
                <a:gd name="csX729" fmla="*/ 1805369 w 2228421"/>
                <a:gd name="csY729" fmla="*/ 978123 h 1496329"/>
                <a:gd name="csX730" fmla="*/ 1799368 w 2228421"/>
                <a:gd name="csY730" fmla="*/ 979837 h 1496329"/>
                <a:gd name="csX731" fmla="*/ 1802368 w 2228421"/>
                <a:gd name="csY731" fmla="*/ 972550 h 1496329"/>
                <a:gd name="csX732" fmla="*/ 1794653 w 2228421"/>
                <a:gd name="csY732" fmla="*/ 971693 h 1496329"/>
                <a:gd name="csX733" fmla="*/ 1786509 w 2228421"/>
                <a:gd name="csY733" fmla="*/ 962692 h 1496329"/>
                <a:gd name="csX734" fmla="*/ 1775793 w 2228421"/>
                <a:gd name="csY734" fmla="*/ 960978 h 1496329"/>
                <a:gd name="csX735" fmla="*/ 1780508 w 2228421"/>
                <a:gd name="csY735" fmla="*/ 950262 h 1496329"/>
                <a:gd name="csX736" fmla="*/ 1787795 w 2228421"/>
                <a:gd name="csY736" fmla="*/ 952405 h 1496329"/>
                <a:gd name="csX737" fmla="*/ 1784366 w 2228421"/>
                <a:gd name="csY737" fmla="*/ 948976 h 1496329"/>
                <a:gd name="csX738" fmla="*/ 1788652 w 2228421"/>
                <a:gd name="csY738" fmla="*/ 946404 h 1496329"/>
                <a:gd name="csX739" fmla="*/ 1786938 w 2228421"/>
                <a:gd name="csY739" fmla="*/ 941689 h 1496329"/>
                <a:gd name="csX740" fmla="*/ 1781366 w 2228421"/>
                <a:gd name="csY740" fmla="*/ 941689 h 1496329"/>
                <a:gd name="csX741" fmla="*/ 1765078 w 2228421"/>
                <a:gd name="csY741" fmla="*/ 922830 h 1496329"/>
                <a:gd name="csX742" fmla="*/ 1756934 w 2228421"/>
                <a:gd name="csY742" fmla="*/ 923258 h 1496329"/>
                <a:gd name="csX743" fmla="*/ 1755648 w 2228421"/>
                <a:gd name="csY743" fmla="*/ 929259 h 1496329"/>
                <a:gd name="csX744" fmla="*/ 1754362 w 2228421"/>
                <a:gd name="csY744" fmla="*/ 925402 h 1496329"/>
                <a:gd name="csX745" fmla="*/ 1746218 w 2228421"/>
                <a:gd name="csY745" fmla="*/ 926259 h 1496329"/>
                <a:gd name="csX746" fmla="*/ 1748361 w 2228421"/>
                <a:gd name="csY746" fmla="*/ 919401 h 1496329"/>
                <a:gd name="csX747" fmla="*/ 1741503 w 2228421"/>
                <a:gd name="csY747" fmla="*/ 918115 h 1496329"/>
                <a:gd name="csX748" fmla="*/ 1738503 w 2228421"/>
                <a:gd name="csY748" fmla="*/ 910828 h 1496329"/>
                <a:gd name="csX749" fmla="*/ 1732502 w 2228421"/>
                <a:gd name="csY749" fmla="*/ 917258 h 1496329"/>
                <a:gd name="csX750" fmla="*/ 1735503 w 2228421"/>
                <a:gd name="csY750" fmla="*/ 911257 h 1496329"/>
                <a:gd name="csX751" fmla="*/ 1730788 w 2228421"/>
                <a:gd name="csY751" fmla="*/ 908257 h 1496329"/>
                <a:gd name="csX752" fmla="*/ 1727787 w 2228421"/>
                <a:gd name="csY752" fmla="*/ 897112 h 1496329"/>
                <a:gd name="csX753" fmla="*/ 1728645 w 2228421"/>
                <a:gd name="csY753" fmla="*/ 927973 h 1496329"/>
                <a:gd name="csX754" fmla="*/ 1717500 w 2228421"/>
                <a:gd name="csY754" fmla="*/ 912114 h 1496329"/>
                <a:gd name="csX755" fmla="*/ 1707642 w 2228421"/>
                <a:gd name="csY755" fmla="*/ 912543 h 1496329"/>
                <a:gd name="csX756" fmla="*/ 1706785 w 2228421"/>
                <a:gd name="csY756" fmla="*/ 908685 h 1496329"/>
                <a:gd name="csX757" fmla="*/ 1699927 w 2228421"/>
                <a:gd name="csY757" fmla="*/ 916829 h 1496329"/>
                <a:gd name="csX758" fmla="*/ 1699498 w 2228421"/>
                <a:gd name="csY758" fmla="*/ 923687 h 1496329"/>
                <a:gd name="csX759" fmla="*/ 1695212 w 2228421"/>
                <a:gd name="csY759" fmla="*/ 918115 h 1496329"/>
                <a:gd name="csX760" fmla="*/ 1670352 w 2228421"/>
                <a:gd name="csY760" fmla="*/ 921115 h 1496329"/>
                <a:gd name="csX761" fmla="*/ 1657493 w 2228421"/>
                <a:gd name="csY761" fmla="*/ 914257 h 1496329"/>
                <a:gd name="csX762" fmla="*/ 1658350 w 2228421"/>
                <a:gd name="csY762" fmla="*/ 903542 h 1496329"/>
                <a:gd name="csX763" fmla="*/ 1650206 w 2228421"/>
                <a:gd name="csY763" fmla="*/ 897969 h 1496329"/>
                <a:gd name="csX764" fmla="*/ 1654064 w 2228421"/>
                <a:gd name="csY764" fmla="*/ 882110 h 1496329"/>
                <a:gd name="csX765" fmla="*/ 1663922 w 2228421"/>
                <a:gd name="csY765" fmla="*/ 871823 h 1496329"/>
                <a:gd name="csX766" fmla="*/ 1669066 w 2228421"/>
                <a:gd name="csY766" fmla="*/ 872252 h 1496329"/>
                <a:gd name="csX767" fmla="*/ 1667351 w 2228421"/>
                <a:gd name="csY767" fmla="*/ 866680 h 1496329"/>
                <a:gd name="csX768" fmla="*/ 1677210 w 2228421"/>
                <a:gd name="csY768" fmla="*/ 860251 h 1496329"/>
                <a:gd name="csX769" fmla="*/ 1675067 w 2228421"/>
                <a:gd name="csY769" fmla="*/ 855107 h 1496329"/>
                <a:gd name="csX770" fmla="*/ 1679781 w 2228421"/>
                <a:gd name="csY770" fmla="*/ 844820 h 1496329"/>
                <a:gd name="csX771" fmla="*/ 1681496 w 2228421"/>
                <a:gd name="csY771" fmla="*/ 851678 h 1496329"/>
                <a:gd name="csX772" fmla="*/ 1687925 w 2228421"/>
                <a:gd name="csY772" fmla="*/ 854250 h 1496329"/>
                <a:gd name="csX773" fmla="*/ 1698641 w 2228421"/>
                <a:gd name="csY773" fmla="*/ 850821 h 1496329"/>
                <a:gd name="csX774" fmla="*/ 1695212 w 2228421"/>
                <a:gd name="csY774" fmla="*/ 843106 h 1496329"/>
                <a:gd name="csX775" fmla="*/ 1699070 w 2228421"/>
                <a:gd name="csY775" fmla="*/ 840534 h 1496329"/>
                <a:gd name="csX776" fmla="*/ 1699070 w 2228421"/>
                <a:gd name="csY776" fmla="*/ 820388 h 1496329"/>
                <a:gd name="csX777" fmla="*/ 1708071 w 2228421"/>
                <a:gd name="csY777" fmla="*/ 813959 h 1496329"/>
                <a:gd name="csX778" fmla="*/ 1718358 w 2228421"/>
                <a:gd name="csY778" fmla="*/ 796385 h 1496329"/>
                <a:gd name="csX779" fmla="*/ 1743647 w 2228421"/>
                <a:gd name="csY779" fmla="*/ 792956 h 1496329"/>
                <a:gd name="csX780" fmla="*/ 1747504 w 2228421"/>
                <a:gd name="csY780" fmla="*/ 766810 h 1496329"/>
                <a:gd name="csX781" fmla="*/ 1756934 w 2228421"/>
                <a:gd name="csY781" fmla="*/ 762524 h 1496329"/>
                <a:gd name="csX782" fmla="*/ 1750933 w 2228421"/>
                <a:gd name="csY782" fmla="*/ 755238 h 1496329"/>
                <a:gd name="csX783" fmla="*/ 1755219 w 2228421"/>
                <a:gd name="csY783" fmla="*/ 755666 h 1496329"/>
                <a:gd name="csX784" fmla="*/ 1753505 w 2228421"/>
                <a:gd name="csY784" fmla="*/ 748379 h 1496329"/>
                <a:gd name="csX785" fmla="*/ 1760363 w 2228421"/>
                <a:gd name="csY785" fmla="*/ 741950 h 1496329"/>
                <a:gd name="csX786" fmla="*/ 1765506 w 2228421"/>
                <a:gd name="csY786" fmla="*/ 742379 h 1496329"/>
                <a:gd name="csX787" fmla="*/ 1763792 w 2228421"/>
                <a:gd name="csY787" fmla="*/ 736807 h 1496329"/>
                <a:gd name="csX788" fmla="*/ 1772793 w 2228421"/>
                <a:gd name="csY788" fmla="*/ 731663 h 1496329"/>
                <a:gd name="csX789" fmla="*/ 1778365 w 2228421"/>
                <a:gd name="csY789" fmla="*/ 736378 h 1496329"/>
                <a:gd name="csX790" fmla="*/ 1782223 w 2228421"/>
                <a:gd name="csY790" fmla="*/ 729091 h 1496329"/>
                <a:gd name="csX791" fmla="*/ 1786938 w 2228421"/>
                <a:gd name="csY791" fmla="*/ 729520 h 1496329"/>
                <a:gd name="csX792" fmla="*/ 1783937 w 2228421"/>
                <a:gd name="csY792" fmla="*/ 736807 h 1496329"/>
                <a:gd name="csX793" fmla="*/ 1788224 w 2228421"/>
                <a:gd name="csY793" fmla="*/ 744093 h 1496329"/>
                <a:gd name="csX794" fmla="*/ 1786080 w 2228421"/>
                <a:gd name="csY794" fmla="*/ 748808 h 1496329"/>
                <a:gd name="csX795" fmla="*/ 1791224 w 2228421"/>
                <a:gd name="csY795" fmla="*/ 752237 h 1496329"/>
                <a:gd name="csX796" fmla="*/ 1784795 w 2228421"/>
                <a:gd name="csY796" fmla="*/ 773668 h 1496329"/>
                <a:gd name="csX797" fmla="*/ 1791224 w 2228421"/>
                <a:gd name="csY797" fmla="*/ 780526 h 1496329"/>
                <a:gd name="csX798" fmla="*/ 1813512 w 2228421"/>
                <a:gd name="csY798" fmla="*/ 782669 h 1496329"/>
                <a:gd name="csX799" fmla="*/ 1819513 w 2228421"/>
                <a:gd name="csY799" fmla="*/ 774097 h 1496329"/>
                <a:gd name="csX800" fmla="*/ 1816513 w 2228421"/>
                <a:gd name="csY800" fmla="*/ 765953 h 1496329"/>
                <a:gd name="csX801" fmla="*/ 1824657 w 2228421"/>
                <a:gd name="csY801" fmla="*/ 757809 h 1496329"/>
                <a:gd name="csX802" fmla="*/ 1828514 w 2228421"/>
                <a:gd name="csY802" fmla="*/ 740664 h 1496329"/>
                <a:gd name="csX803" fmla="*/ 1838373 w 2228421"/>
                <a:gd name="csY803" fmla="*/ 738950 h 1496329"/>
                <a:gd name="csX804" fmla="*/ 1837087 w 2228421"/>
                <a:gd name="csY804" fmla="*/ 733377 h 1496329"/>
                <a:gd name="csX805" fmla="*/ 1828514 w 2228421"/>
                <a:gd name="csY805" fmla="*/ 733377 h 1496329"/>
                <a:gd name="csX806" fmla="*/ 1823371 w 2228421"/>
                <a:gd name="csY806" fmla="*/ 697802 h 1496329"/>
                <a:gd name="csX807" fmla="*/ 1805797 w 2228421"/>
                <a:gd name="csY807" fmla="*/ 699945 h 1496329"/>
                <a:gd name="csX808" fmla="*/ 1795939 w 2228421"/>
                <a:gd name="csY808" fmla="*/ 718375 h 1496329"/>
                <a:gd name="csX809" fmla="*/ 1791224 w 2228421"/>
                <a:gd name="csY809" fmla="*/ 712804 h 1496329"/>
                <a:gd name="csX810" fmla="*/ 1785223 w 2228421"/>
                <a:gd name="csY810" fmla="*/ 714947 h 1496329"/>
                <a:gd name="csX811" fmla="*/ 1786080 w 2228421"/>
                <a:gd name="csY811" fmla="*/ 710232 h 1496329"/>
                <a:gd name="csX812" fmla="*/ 1780508 w 2228421"/>
                <a:gd name="csY812" fmla="*/ 707660 h 1496329"/>
                <a:gd name="csX813" fmla="*/ 1772793 w 2228421"/>
                <a:gd name="csY813" fmla="*/ 717518 h 1496329"/>
                <a:gd name="csX814" fmla="*/ 1765935 w 2228421"/>
                <a:gd name="csY814" fmla="*/ 711089 h 1496329"/>
                <a:gd name="csX815" fmla="*/ 1757791 w 2228421"/>
                <a:gd name="csY815" fmla="*/ 689229 h 1496329"/>
                <a:gd name="csX816" fmla="*/ 1747933 w 2228421"/>
                <a:gd name="csY816" fmla="*/ 690944 h 1496329"/>
                <a:gd name="csX817" fmla="*/ 1730359 w 2228421"/>
                <a:gd name="csY817" fmla="*/ 710232 h 1496329"/>
                <a:gd name="csX818" fmla="*/ 1726930 w 2228421"/>
                <a:gd name="csY818" fmla="*/ 729949 h 1496329"/>
                <a:gd name="csX819" fmla="*/ 1708071 w 2228421"/>
                <a:gd name="csY819" fmla="*/ 753952 h 1496329"/>
                <a:gd name="csX820" fmla="*/ 1675495 w 2228421"/>
                <a:gd name="csY820" fmla="*/ 755238 h 1496329"/>
                <a:gd name="csX821" fmla="*/ 1663922 w 2228421"/>
                <a:gd name="csY821" fmla="*/ 744522 h 1496329"/>
                <a:gd name="csX822" fmla="*/ 1652349 w 2228421"/>
                <a:gd name="csY822" fmla="*/ 755666 h 1496329"/>
                <a:gd name="csX823" fmla="*/ 1648492 w 2228421"/>
                <a:gd name="csY823" fmla="*/ 768096 h 1496329"/>
                <a:gd name="csX824" fmla="*/ 1626632 w 2228421"/>
                <a:gd name="csY824" fmla="*/ 781812 h 1496329"/>
                <a:gd name="csX825" fmla="*/ 1614202 w 2228421"/>
                <a:gd name="csY825" fmla="*/ 783527 h 1496329"/>
                <a:gd name="csX826" fmla="*/ 1609487 w 2228421"/>
                <a:gd name="csY826" fmla="*/ 790385 h 1496329"/>
                <a:gd name="csX827" fmla="*/ 1611630 w 2228421"/>
                <a:gd name="csY827" fmla="*/ 795099 h 1496329"/>
                <a:gd name="csX828" fmla="*/ 1597914 w 2228421"/>
                <a:gd name="csY828" fmla="*/ 810530 h 1496329"/>
                <a:gd name="csX829" fmla="*/ 1591056 w 2228421"/>
                <a:gd name="csY829" fmla="*/ 809673 h 1496329"/>
                <a:gd name="csX830" fmla="*/ 1574768 w 2228421"/>
                <a:gd name="csY830" fmla="*/ 820817 h 1496329"/>
                <a:gd name="csX831" fmla="*/ 1546479 w 2228421"/>
                <a:gd name="csY831" fmla="*/ 817388 h 1496329"/>
                <a:gd name="csX832" fmla="*/ 1532763 w 2228421"/>
                <a:gd name="csY832" fmla="*/ 820388 h 1496329"/>
                <a:gd name="csX833" fmla="*/ 1525476 w 2228421"/>
                <a:gd name="csY833" fmla="*/ 813959 h 1496329"/>
                <a:gd name="csX834" fmla="*/ 1523333 w 2228421"/>
                <a:gd name="csY834" fmla="*/ 813959 h 1496329"/>
                <a:gd name="csX835" fmla="*/ 1536192 w 2228421"/>
                <a:gd name="csY835" fmla="*/ 824675 h 1496329"/>
                <a:gd name="csX836" fmla="*/ 1542193 w 2228421"/>
                <a:gd name="csY836" fmla="*/ 820817 h 1496329"/>
                <a:gd name="csX837" fmla="*/ 1555052 w 2228421"/>
                <a:gd name="csY837" fmla="*/ 822532 h 1496329"/>
                <a:gd name="csX838" fmla="*/ 1554623 w 2228421"/>
                <a:gd name="csY838" fmla="*/ 830247 h 1496329"/>
                <a:gd name="csX839" fmla="*/ 1567053 w 2228421"/>
                <a:gd name="csY839" fmla="*/ 837962 h 1496329"/>
                <a:gd name="csX840" fmla="*/ 1557623 w 2228421"/>
                <a:gd name="csY840" fmla="*/ 840963 h 1496329"/>
                <a:gd name="csX841" fmla="*/ 1553337 w 2228421"/>
                <a:gd name="csY841" fmla="*/ 862394 h 1496329"/>
                <a:gd name="csX842" fmla="*/ 1543050 w 2228421"/>
                <a:gd name="csY842" fmla="*/ 869680 h 1496329"/>
                <a:gd name="csX843" fmla="*/ 1557195 w 2228421"/>
                <a:gd name="csY843" fmla="*/ 878681 h 1496329"/>
                <a:gd name="csX844" fmla="*/ 1564910 w 2228421"/>
                <a:gd name="csY844" fmla="*/ 874395 h 1496329"/>
                <a:gd name="csX845" fmla="*/ 1564053 w 2228421"/>
                <a:gd name="csY845" fmla="*/ 887254 h 1496329"/>
                <a:gd name="csX846" fmla="*/ 1561481 w 2228421"/>
                <a:gd name="csY846" fmla="*/ 889397 h 1496329"/>
                <a:gd name="csX847" fmla="*/ 1557195 w 2228421"/>
                <a:gd name="csY847" fmla="*/ 881682 h 1496329"/>
                <a:gd name="csX848" fmla="*/ 1550337 w 2228421"/>
                <a:gd name="csY848" fmla="*/ 882968 h 1496329"/>
                <a:gd name="csX849" fmla="*/ 1550337 w 2228421"/>
                <a:gd name="csY849" fmla="*/ 903970 h 1496329"/>
                <a:gd name="csX850" fmla="*/ 1537049 w 2228421"/>
                <a:gd name="csY850" fmla="*/ 900970 h 1496329"/>
                <a:gd name="csX851" fmla="*/ 1527191 w 2228421"/>
                <a:gd name="csY851" fmla="*/ 911686 h 1496329"/>
                <a:gd name="csX852" fmla="*/ 1531477 w 2228421"/>
                <a:gd name="csY852" fmla="*/ 919829 h 1496329"/>
                <a:gd name="csX853" fmla="*/ 1537907 w 2228421"/>
                <a:gd name="csY853" fmla="*/ 919829 h 1496329"/>
                <a:gd name="csX854" fmla="*/ 1537907 w 2228421"/>
                <a:gd name="csY854" fmla="*/ 928402 h 1496329"/>
                <a:gd name="csX855" fmla="*/ 1541764 w 2228421"/>
                <a:gd name="csY855" fmla="*/ 931402 h 1496329"/>
                <a:gd name="csX856" fmla="*/ 1533192 w 2228421"/>
                <a:gd name="csY856" fmla="*/ 933545 h 1496329"/>
                <a:gd name="csX857" fmla="*/ 1529763 w 2228421"/>
                <a:gd name="csY857" fmla="*/ 946833 h 1496329"/>
                <a:gd name="csX858" fmla="*/ 1540050 w 2228421"/>
                <a:gd name="csY858" fmla="*/ 954119 h 1496329"/>
                <a:gd name="csX859" fmla="*/ 1541764 w 2228421"/>
                <a:gd name="csY859" fmla="*/ 971264 h 1496329"/>
                <a:gd name="csX860" fmla="*/ 1539192 w 2228421"/>
                <a:gd name="csY860" fmla="*/ 973407 h 1496329"/>
                <a:gd name="csX861" fmla="*/ 1538764 w 2228421"/>
                <a:gd name="csY861" fmla="*/ 967835 h 1496329"/>
                <a:gd name="csX862" fmla="*/ 1533192 w 2228421"/>
                <a:gd name="csY862" fmla="*/ 964406 h 1496329"/>
                <a:gd name="csX863" fmla="*/ 1529763 w 2228421"/>
                <a:gd name="csY863" fmla="*/ 973836 h 1496329"/>
                <a:gd name="csX864" fmla="*/ 1523333 w 2228421"/>
                <a:gd name="csY864" fmla="*/ 973407 h 1496329"/>
                <a:gd name="csX865" fmla="*/ 1511332 w 2228421"/>
                <a:gd name="csY865" fmla="*/ 952405 h 1496329"/>
                <a:gd name="csX866" fmla="*/ 1506188 w 2228421"/>
                <a:gd name="csY866" fmla="*/ 948547 h 1496329"/>
                <a:gd name="csX867" fmla="*/ 1512189 w 2228421"/>
                <a:gd name="csY867" fmla="*/ 959263 h 1496329"/>
                <a:gd name="csX868" fmla="*/ 1508331 w 2228421"/>
                <a:gd name="csY868" fmla="*/ 965264 h 1496329"/>
                <a:gd name="csX869" fmla="*/ 1511332 w 2228421"/>
                <a:gd name="csY869" fmla="*/ 978980 h 1496329"/>
                <a:gd name="csX870" fmla="*/ 1516475 w 2228421"/>
                <a:gd name="csY870" fmla="*/ 984980 h 1496329"/>
                <a:gd name="csX871" fmla="*/ 1504902 w 2228421"/>
                <a:gd name="csY871" fmla="*/ 994410 h 1496329"/>
                <a:gd name="csX872" fmla="*/ 1495044 w 2228421"/>
                <a:gd name="csY872" fmla="*/ 987124 h 1496329"/>
                <a:gd name="csX873" fmla="*/ 1474041 w 2228421"/>
                <a:gd name="csY873" fmla="*/ 985409 h 1496329"/>
                <a:gd name="csX874" fmla="*/ 1473184 w 2228421"/>
                <a:gd name="csY874" fmla="*/ 982409 h 1496329"/>
                <a:gd name="csX875" fmla="*/ 1454753 w 2228421"/>
                <a:gd name="csY875" fmla="*/ 985409 h 1496329"/>
                <a:gd name="csX876" fmla="*/ 1467612 w 2228421"/>
                <a:gd name="csY876" fmla="*/ 1006412 h 1496329"/>
                <a:gd name="csX877" fmla="*/ 1465898 w 2228421"/>
                <a:gd name="csY877" fmla="*/ 1018842 h 1496329"/>
                <a:gd name="csX878" fmla="*/ 1455611 w 2228421"/>
                <a:gd name="csY878" fmla="*/ 1003411 h 1496329"/>
                <a:gd name="csX879" fmla="*/ 1451324 w 2228421"/>
                <a:gd name="csY879" fmla="*/ 1002554 h 1496329"/>
                <a:gd name="csX880" fmla="*/ 1449181 w 2228421"/>
                <a:gd name="csY880" fmla="*/ 1006840 h 1496329"/>
                <a:gd name="csX881" fmla="*/ 1433751 w 2228421"/>
                <a:gd name="csY881" fmla="*/ 989695 h 1496329"/>
                <a:gd name="csX882" fmla="*/ 1432036 w 2228421"/>
                <a:gd name="csY882" fmla="*/ 993124 h 1496329"/>
                <a:gd name="csX883" fmla="*/ 1428179 w 2228421"/>
                <a:gd name="csY883" fmla="*/ 987981 h 1496329"/>
                <a:gd name="csX884" fmla="*/ 1421321 w 2228421"/>
                <a:gd name="csY884" fmla="*/ 993124 h 1496329"/>
                <a:gd name="csX885" fmla="*/ 1411891 w 2228421"/>
                <a:gd name="csY885" fmla="*/ 992695 h 1496329"/>
                <a:gd name="csX886" fmla="*/ 1405033 w 2228421"/>
                <a:gd name="csY886" fmla="*/ 986266 h 1496329"/>
                <a:gd name="csX887" fmla="*/ 1402461 w 2228421"/>
                <a:gd name="csY887" fmla="*/ 990552 h 1496329"/>
                <a:gd name="csX888" fmla="*/ 1403318 w 2228421"/>
                <a:gd name="csY888" fmla="*/ 972550 h 1496329"/>
                <a:gd name="csX889" fmla="*/ 1385745 w 2228421"/>
                <a:gd name="csY889" fmla="*/ 972122 h 1496329"/>
                <a:gd name="csX890" fmla="*/ 1387459 w 2228421"/>
                <a:gd name="csY890" fmla="*/ 963549 h 1496329"/>
                <a:gd name="csX891" fmla="*/ 1394746 w 2228421"/>
                <a:gd name="csY891" fmla="*/ 961406 h 1496329"/>
                <a:gd name="csX892" fmla="*/ 1390031 w 2228421"/>
                <a:gd name="csY892" fmla="*/ 945547 h 1496329"/>
                <a:gd name="csX893" fmla="*/ 1390888 w 2228421"/>
                <a:gd name="csY893" fmla="*/ 931402 h 1496329"/>
                <a:gd name="csX894" fmla="*/ 1386602 w 2228421"/>
                <a:gd name="csY894" fmla="*/ 928831 h 1496329"/>
                <a:gd name="csX895" fmla="*/ 1390031 w 2228421"/>
                <a:gd name="csY895" fmla="*/ 901399 h 1496329"/>
                <a:gd name="csX896" fmla="*/ 1396032 w 2228421"/>
                <a:gd name="csY896" fmla="*/ 894969 h 1496329"/>
                <a:gd name="csX897" fmla="*/ 1391745 w 2228421"/>
                <a:gd name="csY897" fmla="*/ 894969 h 1496329"/>
                <a:gd name="csX898" fmla="*/ 1389174 w 2228421"/>
                <a:gd name="csY898" fmla="*/ 889397 h 1496329"/>
                <a:gd name="csX899" fmla="*/ 1394317 w 2228421"/>
                <a:gd name="csY899" fmla="*/ 876110 h 1496329"/>
                <a:gd name="csX900" fmla="*/ 1386602 w 2228421"/>
                <a:gd name="csY900" fmla="*/ 867109 h 1496329"/>
                <a:gd name="csX901" fmla="*/ 1388745 w 2228421"/>
                <a:gd name="csY901" fmla="*/ 857250 h 1496329"/>
                <a:gd name="csX902" fmla="*/ 1380173 w 2228421"/>
                <a:gd name="csY902" fmla="*/ 849535 h 1496329"/>
                <a:gd name="csX903" fmla="*/ 1383173 w 2228421"/>
                <a:gd name="csY903" fmla="*/ 846106 h 1496329"/>
                <a:gd name="csX904" fmla="*/ 1380173 w 2228421"/>
                <a:gd name="csY904" fmla="*/ 825532 h 1496329"/>
                <a:gd name="csX905" fmla="*/ 1390460 w 2228421"/>
                <a:gd name="csY905" fmla="*/ 806673 h 1496329"/>
                <a:gd name="csX906" fmla="*/ 1387888 w 2228421"/>
                <a:gd name="csY906" fmla="*/ 804958 h 1496329"/>
                <a:gd name="csX907" fmla="*/ 1381887 w 2228421"/>
                <a:gd name="csY907" fmla="*/ 822103 h 1496329"/>
                <a:gd name="csX908" fmla="*/ 1374172 w 2228421"/>
                <a:gd name="csY908" fmla="*/ 828532 h 1496329"/>
                <a:gd name="csX909" fmla="*/ 1368600 w 2228421"/>
                <a:gd name="csY909" fmla="*/ 909114 h 1496329"/>
                <a:gd name="csX910" fmla="*/ 1375886 w 2228421"/>
                <a:gd name="csY910" fmla="*/ 915114 h 1496329"/>
                <a:gd name="csX911" fmla="*/ 1364313 w 2228421"/>
                <a:gd name="csY911" fmla="*/ 917686 h 1496329"/>
                <a:gd name="csX912" fmla="*/ 1366457 w 2228421"/>
                <a:gd name="csY912" fmla="*/ 939117 h 1496329"/>
                <a:gd name="csX913" fmla="*/ 1369886 w 2228421"/>
                <a:gd name="csY913" fmla="*/ 942547 h 1496329"/>
                <a:gd name="csX914" fmla="*/ 1364313 w 2228421"/>
                <a:gd name="csY914" fmla="*/ 945118 h 1496329"/>
                <a:gd name="csX915" fmla="*/ 1364313 w 2228421"/>
                <a:gd name="csY915" fmla="*/ 950262 h 1496329"/>
                <a:gd name="csX916" fmla="*/ 1359170 w 2228421"/>
                <a:gd name="csY916" fmla="*/ 948976 h 1496329"/>
                <a:gd name="csX917" fmla="*/ 1348026 w 2228421"/>
                <a:gd name="csY917" fmla="*/ 954977 h 1496329"/>
                <a:gd name="csX918" fmla="*/ 1356170 w 2228421"/>
                <a:gd name="csY918" fmla="*/ 968264 h 1496329"/>
                <a:gd name="csX919" fmla="*/ 1335596 w 2228421"/>
                <a:gd name="csY919" fmla="*/ 997411 h 1496329"/>
                <a:gd name="csX920" fmla="*/ 1330881 w 2228421"/>
                <a:gd name="csY920" fmla="*/ 993982 h 1496329"/>
                <a:gd name="csX921" fmla="*/ 1323594 w 2228421"/>
                <a:gd name="csY921" fmla="*/ 1000839 h 1496329"/>
                <a:gd name="csX922" fmla="*/ 1312878 w 2228421"/>
                <a:gd name="csY922" fmla="*/ 998268 h 1496329"/>
                <a:gd name="csX923" fmla="*/ 1307735 w 2228421"/>
                <a:gd name="csY923" fmla="*/ 1007697 h 1496329"/>
                <a:gd name="csX924" fmla="*/ 1300448 w 2228421"/>
                <a:gd name="csY924" fmla="*/ 1013270 h 1496329"/>
                <a:gd name="csX925" fmla="*/ 1295305 w 2228421"/>
                <a:gd name="csY925" fmla="*/ 1011555 h 1496329"/>
                <a:gd name="csX926" fmla="*/ 1297019 w 2228421"/>
                <a:gd name="csY926" fmla="*/ 1023128 h 1496329"/>
                <a:gd name="csX927" fmla="*/ 1286304 w 2228421"/>
                <a:gd name="csY927" fmla="*/ 1012413 h 1496329"/>
                <a:gd name="csX928" fmla="*/ 1282446 w 2228421"/>
                <a:gd name="csY928" fmla="*/ 1018413 h 1496329"/>
                <a:gd name="csX929" fmla="*/ 1275588 w 2228421"/>
                <a:gd name="csY929" fmla="*/ 1016699 h 1496329"/>
                <a:gd name="csX930" fmla="*/ 1271302 w 2228421"/>
                <a:gd name="csY930" fmla="*/ 1029129 h 1496329"/>
                <a:gd name="csX931" fmla="*/ 1262729 w 2228421"/>
                <a:gd name="csY931" fmla="*/ 1026985 h 1496329"/>
                <a:gd name="csX932" fmla="*/ 1258014 w 2228421"/>
                <a:gd name="csY932" fmla="*/ 1035987 h 1496329"/>
                <a:gd name="csX933" fmla="*/ 1253728 w 2228421"/>
                <a:gd name="csY933" fmla="*/ 1030843 h 1496329"/>
                <a:gd name="csX934" fmla="*/ 1248156 w 2228421"/>
                <a:gd name="csY934" fmla="*/ 1035987 h 1496329"/>
                <a:gd name="csX935" fmla="*/ 1252442 w 2228421"/>
                <a:gd name="csY935" fmla="*/ 1042845 h 1496329"/>
                <a:gd name="csX936" fmla="*/ 1244298 w 2228421"/>
                <a:gd name="csY936" fmla="*/ 1052703 h 1496329"/>
                <a:gd name="csX937" fmla="*/ 1246442 w 2228421"/>
                <a:gd name="csY937" fmla="*/ 1059132 h 1496329"/>
                <a:gd name="csX938" fmla="*/ 1251156 w 2228421"/>
                <a:gd name="csY938" fmla="*/ 1059132 h 1496329"/>
                <a:gd name="csX939" fmla="*/ 1247299 w 2228421"/>
                <a:gd name="csY939" fmla="*/ 1072420 h 1496329"/>
                <a:gd name="csX940" fmla="*/ 1250728 w 2228421"/>
                <a:gd name="csY940" fmla="*/ 1079278 h 1496329"/>
                <a:gd name="csX941" fmla="*/ 1236155 w 2228421"/>
                <a:gd name="csY941" fmla="*/ 1088279 h 1496329"/>
                <a:gd name="csX942" fmla="*/ 1241298 w 2228421"/>
                <a:gd name="csY942" fmla="*/ 1093851 h 1496329"/>
                <a:gd name="csX943" fmla="*/ 1234440 w 2228421"/>
                <a:gd name="csY943" fmla="*/ 1101138 h 1496329"/>
                <a:gd name="csX944" fmla="*/ 1237440 w 2228421"/>
                <a:gd name="csY944" fmla="*/ 1104567 h 1496329"/>
                <a:gd name="csX945" fmla="*/ 1234869 w 2228421"/>
                <a:gd name="csY945" fmla="*/ 1117426 h 1496329"/>
                <a:gd name="csX946" fmla="*/ 1238726 w 2228421"/>
                <a:gd name="csY946" fmla="*/ 1121712 h 1496329"/>
                <a:gd name="csX947" fmla="*/ 1231440 w 2228421"/>
                <a:gd name="csY947" fmla="*/ 1124284 h 1496329"/>
                <a:gd name="csX948" fmla="*/ 1222867 w 2228421"/>
                <a:gd name="csY948" fmla="*/ 1116568 h 1496329"/>
                <a:gd name="csX949" fmla="*/ 1201865 w 2228421"/>
                <a:gd name="csY949" fmla="*/ 1113997 h 1496329"/>
                <a:gd name="csX950" fmla="*/ 1189006 w 2228421"/>
                <a:gd name="csY950" fmla="*/ 1132856 h 1496329"/>
                <a:gd name="csX951" fmla="*/ 1176576 w 2228421"/>
                <a:gd name="csY951" fmla="*/ 1134999 h 1496329"/>
                <a:gd name="csX952" fmla="*/ 1176147 w 2228421"/>
                <a:gd name="csY952" fmla="*/ 1142286 h 1496329"/>
                <a:gd name="csX953" fmla="*/ 1170146 w 2228421"/>
                <a:gd name="csY953" fmla="*/ 1143143 h 1496329"/>
                <a:gd name="csX954" fmla="*/ 1169718 w 2228421"/>
                <a:gd name="csY954" fmla="*/ 1139714 h 1496329"/>
                <a:gd name="csX955" fmla="*/ 1165860 w 2228421"/>
                <a:gd name="csY955" fmla="*/ 1140571 h 1496329"/>
                <a:gd name="csX956" fmla="*/ 1168432 w 2228421"/>
                <a:gd name="csY956" fmla="*/ 1121712 h 1496329"/>
                <a:gd name="csX957" fmla="*/ 1162860 w 2228421"/>
                <a:gd name="csY957" fmla="*/ 1116997 h 1496329"/>
                <a:gd name="csX958" fmla="*/ 1174861 w 2228421"/>
                <a:gd name="csY958" fmla="*/ 1102852 h 1496329"/>
                <a:gd name="csX959" fmla="*/ 1169718 w 2228421"/>
                <a:gd name="csY959" fmla="*/ 1092565 h 1496329"/>
                <a:gd name="csX960" fmla="*/ 1170146 w 2228421"/>
                <a:gd name="csY960" fmla="*/ 1076277 h 1496329"/>
                <a:gd name="csX961" fmla="*/ 1157716 w 2228421"/>
                <a:gd name="csY961" fmla="*/ 1070706 h 1496329"/>
                <a:gd name="csX962" fmla="*/ 1152144 w 2228421"/>
                <a:gd name="csY962" fmla="*/ 1079707 h 1496329"/>
                <a:gd name="csX963" fmla="*/ 1145715 w 2228421"/>
                <a:gd name="csY963" fmla="*/ 1077135 h 1496329"/>
                <a:gd name="csX964" fmla="*/ 1131141 w 2228421"/>
                <a:gd name="csY964" fmla="*/ 1087851 h 1496329"/>
                <a:gd name="csX965" fmla="*/ 1125141 w 2228421"/>
                <a:gd name="csY965" fmla="*/ 1078850 h 1496329"/>
                <a:gd name="csX966" fmla="*/ 1128141 w 2228421"/>
                <a:gd name="csY966" fmla="*/ 1072849 h 1496329"/>
                <a:gd name="csX967" fmla="*/ 1135856 w 2228421"/>
                <a:gd name="csY967" fmla="*/ 1080564 h 1496329"/>
                <a:gd name="csX968" fmla="*/ 1134142 w 2228421"/>
                <a:gd name="csY968" fmla="*/ 1071563 h 1496329"/>
                <a:gd name="csX969" fmla="*/ 1137571 w 2228421"/>
                <a:gd name="csY969" fmla="*/ 1074563 h 1496329"/>
                <a:gd name="csX970" fmla="*/ 1142286 w 2228421"/>
                <a:gd name="csY970" fmla="*/ 1072420 h 1496329"/>
                <a:gd name="csX971" fmla="*/ 1134570 w 2228421"/>
                <a:gd name="csY971" fmla="*/ 1065133 h 1496329"/>
                <a:gd name="csX972" fmla="*/ 1138428 w 2228421"/>
                <a:gd name="csY972" fmla="*/ 1060847 h 1496329"/>
                <a:gd name="csX973" fmla="*/ 1131999 w 2228421"/>
                <a:gd name="csY973" fmla="*/ 1059561 h 1496329"/>
                <a:gd name="csX974" fmla="*/ 1138428 w 2228421"/>
                <a:gd name="csY974" fmla="*/ 1054846 h 1496329"/>
                <a:gd name="csX975" fmla="*/ 1133285 w 2228421"/>
                <a:gd name="csY975" fmla="*/ 1055704 h 1496329"/>
                <a:gd name="csX976" fmla="*/ 1129856 w 2228421"/>
                <a:gd name="csY976" fmla="*/ 1052274 h 1496329"/>
                <a:gd name="csX977" fmla="*/ 1139285 w 2228421"/>
                <a:gd name="csY977" fmla="*/ 1051846 h 1496329"/>
                <a:gd name="csX978" fmla="*/ 1140143 w 2228421"/>
                <a:gd name="csY978" fmla="*/ 1047988 h 1496329"/>
                <a:gd name="csX979" fmla="*/ 1149144 w 2228421"/>
                <a:gd name="csY979" fmla="*/ 1052703 h 1496329"/>
                <a:gd name="csX980" fmla="*/ 1152144 w 2228421"/>
                <a:gd name="csY980" fmla="*/ 1050131 h 1496329"/>
                <a:gd name="csX981" fmla="*/ 1142714 w 2228421"/>
                <a:gd name="csY981" fmla="*/ 1036415 h 1496329"/>
                <a:gd name="csX982" fmla="*/ 1147001 w 2228421"/>
                <a:gd name="csY982" fmla="*/ 1032986 h 1496329"/>
                <a:gd name="csX983" fmla="*/ 1143143 w 2228421"/>
                <a:gd name="csY983" fmla="*/ 1029129 h 1496329"/>
                <a:gd name="csX984" fmla="*/ 1159431 w 2228421"/>
                <a:gd name="csY984" fmla="*/ 1036844 h 1496329"/>
                <a:gd name="csX985" fmla="*/ 1159859 w 2228421"/>
                <a:gd name="csY985" fmla="*/ 1029986 h 1496329"/>
                <a:gd name="csX986" fmla="*/ 1167146 w 2228421"/>
                <a:gd name="csY986" fmla="*/ 1023128 h 1496329"/>
                <a:gd name="csX987" fmla="*/ 1160288 w 2228421"/>
                <a:gd name="csY987" fmla="*/ 1011127 h 1496329"/>
                <a:gd name="csX988" fmla="*/ 1165003 w 2228421"/>
                <a:gd name="csY988" fmla="*/ 1005126 h 1496329"/>
                <a:gd name="csX989" fmla="*/ 1161145 w 2228421"/>
                <a:gd name="csY989" fmla="*/ 999125 h 1496329"/>
                <a:gd name="csX990" fmla="*/ 1151287 w 2228421"/>
                <a:gd name="csY990" fmla="*/ 1006840 h 1496329"/>
                <a:gd name="csX991" fmla="*/ 1140571 w 2228421"/>
                <a:gd name="csY991" fmla="*/ 1004269 h 1496329"/>
                <a:gd name="csX992" fmla="*/ 1139285 w 2228421"/>
                <a:gd name="csY992" fmla="*/ 1012841 h 1496329"/>
                <a:gd name="csX993" fmla="*/ 1116568 w 2228421"/>
                <a:gd name="csY993" fmla="*/ 990124 h 1496329"/>
                <a:gd name="csX994" fmla="*/ 1125141 w 2228421"/>
                <a:gd name="csY994" fmla="*/ 984123 h 1496329"/>
                <a:gd name="csX995" fmla="*/ 1129427 w 2228421"/>
                <a:gd name="csY995" fmla="*/ 990124 h 1496329"/>
                <a:gd name="csX996" fmla="*/ 1134999 w 2228421"/>
                <a:gd name="csY996" fmla="*/ 989267 h 1496329"/>
                <a:gd name="csX997" fmla="*/ 1128141 w 2228421"/>
                <a:gd name="csY997" fmla="*/ 981980 h 1496329"/>
                <a:gd name="csX998" fmla="*/ 1128141 w 2228421"/>
                <a:gd name="csY998" fmla="*/ 976837 h 1496329"/>
                <a:gd name="csX999" fmla="*/ 1133713 w 2228421"/>
                <a:gd name="csY999" fmla="*/ 975122 h 1496329"/>
                <a:gd name="csX1000" fmla="*/ 1130713 w 2228421"/>
                <a:gd name="csY1000" fmla="*/ 968693 h 1496329"/>
                <a:gd name="csX1001" fmla="*/ 1124712 w 2228421"/>
                <a:gd name="csY1001" fmla="*/ 969979 h 1496329"/>
                <a:gd name="csX1002" fmla="*/ 1118283 w 2228421"/>
                <a:gd name="csY1002" fmla="*/ 961835 h 1496329"/>
                <a:gd name="csX1003" fmla="*/ 1118711 w 2228421"/>
                <a:gd name="csY1003" fmla="*/ 957120 h 1496329"/>
                <a:gd name="csX1004" fmla="*/ 1127284 w 2228421"/>
                <a:gd name="csY1004" fmla="*/ 955405 h 1496329"/>
                <a:gd name="csX1005" fmla="*/ 1122569 w 2228421"/>
                <a:gd name="csY1005" fmla="*/ 948976 h 1496329"/>
                <a:gd name="csX1006" fmla="*/ 1119140 w 2228421"/>
                <a:gd name="csY1006" fmla="*/ 950262 h 1496329"/>
                <a:gd name="csX1007" fmla="*/ 1125569 w 2228421"/>
                <a:gd name="csY1007" fmla="*/ 943833 h 1496329"/>
                <a:gd name="csX1008" fmla="*/ 1119140 w 2228421"/>
                <a:gd name="csY1008" fmla="*/ 937832 h 1496329"/>
                <a:gd name="csX1009" fmla="*/ 1130713 w 2228421"/>
                <a:gd name="csY1009" fmla="*/ 930974 h 1496329"/>
                <a:gd name="csX1010" fmla="*/ 1124283 w 2228421"/>
                <a:gd name="csY1010" fmla="*/ 919401 h 1496329"/>
                <a:gd name="csX1011" fmla="*/ 1119569 w 2228421"/>
                <a:gd name="csY1011" fmla="*/ 920687 h 1496329"/>
                <a:gd name="csX1012" fmla="*/ 1119997 w 2228421"/>
                <a:gd name="csY1012" fmla="*/ 916400 h 1496329"/>
                <a:gd name="csX1013" fmla="*/ 1107996 w 2228421"/>
                <a:gd name="csY1013" fmla="*/ 917686 h 1496329"/>
                <a:gd name="csX1014" fmla="*/ 1108853 w 2228421"/>
                <a:gd name="csY1014" fmla="*/ 912971 h 1496329"/>
                <a:gd name="csX1015" fmla="*/ 1122569 w 2228421"/>
                <a:gd name="csY1015" fmla="*/ 909114 h 1496329"/>
                <a:gd name="csX1016" fmla="*/ 1126855 w 2228421"/>
                <a:gd name="csY1016" fmla="*/ 903113 h 1496329"/>
                <a:gd name="csX1017" fmla="*/ 1124283 w 2228421"/>
                <a:gd name="csY1017" fmla="*/ 896684 h 1496329"/>
                <a:gd name="csX1018" fmla="*/ 1119997 w 2228421"/>
                <a:gd name="csY1018" fmla="*/ 897969 h 1496329"/>
                <a:gd name="csX1019" fmla="*/ 1122140 w 2228421"/>
                <a:gd name="csY1019" fmla="*/ 902256 h 1496329"/>
                <a:gd name="csX1020" fmla="*/ 1115711 w 2228421"/>
                <a:gd name="csY1020" fmla="*/ 897969 h 1496329"/>
                <a:gd name="csX1021" fmla="*/ 1113139 w 2228421"/>
                <a:gd name="csY1021" fmla="*/ 904827 h 1496329"/>
                <a:gd name="csX1022" fmla="*/ 1110567 w 2228421"/>
                <a:gd name="csY1022" fmla="*/ 900970 h 1496329"/>
                <a:gd name="csX1023" fmla="*/ 1101995 w 2228421"/>
                <a:gd name="csY1023" fmla="*/ 904827 h 1496329"/>
                <a:gd name="csX1024" fmla="*/ 1103281 w 2228421"/>
                <a:gd name="csY1024" fmla="*/ 900541 h 1496329"/>
                <a:gd name="csX1025" fmla="*/ 1101995 w 2228421"/>
                <a:gd name="csY1025" fmla="*/ 900970 h 1496329"/>
                <a:gd name="csX1026" fmla="*/ 1100280 w 2228421"/>
                <a:gd name="csY1026" fmla="*/ 895398 h 1496329"/>
                <a:gd name="csX1027" fmla="*/ 1103709 w 2228421"/>
                <a:gd name="csY1027" fmla="*/ 893683 h 1496329"/>
                <a:gd name="csX1028" fmla="*/ 1103709 w 2228421"/>
                <a:gd name="csY1028" fmla="*/ 898827 h 1496329"/>
                <a:gd name="csX1029" fmla="*/ 1107138 w 2228421"/>
                <a:gd name="csY1029" fmla="*/ 888540 h 1496329"/>
                <a:gd name="csX1030" fmla="*/ 1102852 w 2228421"/>
                <a:gd name="csY1030" fmla="*/ 889825 h 1496329"/>
                <a:gd name="csX1031" fmla="*/ 1102424 w 2228421"/>
                <a:gd name="csY1031" fmla="*/ 885539 h 1496329"/>
                <a:gd name="csX1032" fmla="*/ 1086993 w 2228421"/>
                <a:gd name="csY1032" fmla="*/ 881253 h 1496329"/>
                <a:gd name="csX1033" fmla="*/ 1087850 w 2228421"/>
                <a:gd name="csY1033" fmla="*/ 893683 h 1496329"/>
                <a:gd name="csX1034" fmla="*/ 1075849 w 2228421"/>
                <a:gd name="csY1034" fmla="*/ 893683 h 1496329"/>
                <a:gd name="csX1035" fmla="*/ 1075849 w 2228421"/>
                <a:gd name="csY1035" fmla="*/ 901827 h 1496329"/>
                <a:gd name="csX1036" fmla="*/ 1063419 w 2228421"/>
                <a:gd name="csY1036" fmla="*/ 907399 h 1496329"/>
                <a:gd name="csX1037" fmla="*/ 1056989 w 2228421"/>
                <a:gd name="csY1037" fmla="*/ 900541 h 1496329"/>
                <a:gd name="csX1038" fmla="*/ 1065133 w 2228421"/>
                <a:gd name="csY1038" fmla="*/ 891112 h 1496329"/>
                <a:gd name="csX1039" fmla="*/ 1061276 w 2228421"/>
                <a:gd name="csY1039" fmla="*/ 886397 h 1496329"/>
                <a:gd name="csX1040" fmla="*/ 1065133 w 2228421"/>
                <a:gd name="csY1040" fmla="*/ 880824 h 1496329"/>
                <a:gd name="csX1041" fmla="*/ 1056561 w 2228421"/>
                <a:gd name="csY1041" fmla="*/ 878253 h 1496329"/>
                <a:gd name="csX1042" fmla="*/ 1044131 w 2228421"/>
                <a:gd name="csY1042" fmla="*/ 881253 h 1496329"/>
                <a:gd name="csX1043" fmla="*/ 1036844 w 2228421"/>
                <a:gd name="csY1043" fmla="*/ 870966 h 1496329"/>
                <a:gd name="csX1044" fmla="*/ 1021842 w 2228421"/>
                <a:gd name="csY1044" fmla="*/ 867109 h 1496329"/>
                <a:gd name="csX1045" fmla="*/ 1004697 w 2228421"/>
                <a:gd name="csY1045" fmla="*/ 873109 h 1496329"/>
                <a:gd name="csX1046" fmla="*/ 996553 w 2228421"/>
                <a:gd name="csY1046" fmla="*/ 863251 h 1496329"/>
                <a:gd name="csX1047" fmla="*/ 1003840 w 2228421"/>
                <a:gd name="csY1047" fmla="*/ 852535 h 1496329"/>
                <a:gd name="csX1048" fmla="*/ 992696 w 2228421"/>
                <a:gd name="csY1048" fmla="*/ 849535 h 1496329"/>
                <a:gd name="csX1049" fmla="*/ 990981 w 2228421"/>
                <a:gd name="csY1049" fmla="*/ 842248 h 1496329"/>
                <a:gd name="csX1050" fmla="*/ 987552 w 2228421"/>
                <a:gd name="csY1050" fmla="*/ 848249 h 1496329"/>
                <a:gd name="csX1051" fmla="*/ 974265 w 2228421"/>
                <a:gd name="csY1051" fmla="*/ 843534 h 1496329"/>
                <a:gd name="csX1052" fmla="*/ 982837 w 2228421"/>
                <a:gd name="csY1052" fmla="*/ 833676 h 1496329"/>
                <a:gd name="csX1053" fmla="*/ 977694 w 2228421"/>
                <a:gd name="csY1053" fmla="*/ 830247 h 1496329"/>
                <a:gd name="csX1054" fmla="*/ 980694 w 2228421"/>
                <a:gd name="csY1054" fmla="*/ 823389 h 1496329"/>
                <a:gd name="csX1055" fmla="*/ 978551 w 2228421"/>
                <a:gd name="csY1055" fmla="*/ 818674 h 1496329"/>
                <a:gd name="csX1056" fmla="*/ 985409 w 2228421"/>
                <a:gd name="csY1056" fmla="*/ 819960 h 1496329"/>
                <a:gd name="csX1057" fmla="*/ 989266 w 2228421"/>
                <a:gd name="csY1057" fmla="*/ 810101 h 1496329"/>
                <a:gd name="csX1058" fmla="*/ 985409 w 2228421"/>
                <a:gd name="csY1058" fmla="*/ 805387 h 1496329"/>
                <a:gd name="csX1059" fmla="*/ 981551 w 2228421"/>
                <a:gd name="csY1059" fmla="*/ 810530 h 1496329"/>
                <a:gd name="csX1060" fmla="*/ 971693 w 2228421"/>
                <a:gd name="csY1060" fmla="*/ 808387 h 1496329"/>
                <a:gd name="csX1061" fmla="*/ 962692 w 2228421"/>
                <a:gd name="csY1061" fmla="*/ 800672 h 1496329"/>
                <a:gd name="csX1062" fmla="*/ 964406 w 2228421"/>
                <a:gd name="csY1062" fmla="*/ 783527 h 1496329"/>
                <a:gd name="csX1063" fmla="*/ 958406 w 2228421"/>
                <a:gd name="csY1063" fmla="*/ 777526 h 1496329"/>
                <a:gd name="csX1064" fmla="*/ 961835 w 2228421"/>
                <a:gd name="csY1064" fmla="*/ 768953 h 1496329"/>
                <a:gd name="csX1065" fmla="*/ 958406 w 2228421"/>
                <a:gd name="csY1065" fmla="*/ 762524 h 1496329"/>
                <a:gd name="csX1066" fmla="*/ 964835 w 2228421"/>
                <a:gd name="csY1066" fmla="*/ 756523 h 1496329"/>
                <a:gd name="csX1067" fmla="*/ 960977 w 2228421"/>
                <a:gd name="csY1067" fmla="*/ 748808 h 1496329"/>
                <a:gd name="csX1068" fmla="*/ 962692 w 2228421"/>
                <a:gd name="csY1068" fmla="*/ 738093 h 1496329"/>
                <a:gd name="csX1069" fmla="*/ 965264 w 2228421"/>
                <a:gd name="csY1069" fmla="*/ 734663 h 1496329"/>
                <a:gd name="csX1070" fmla="*/ 968693 w 2228421"/>
                <a:gd name="csY1070" fmla="*/ 739378 h 1496329"/>
                <a:gd name="csX1071" fmla="*/ 974265 w 2228421"/>
                <a:gd name="csY1071" fmla="*/ 730806 h 1496329"/>
                <a:gd name="csX1072" fmla="*/ 977265 w 2228421"/>
                <a:gd name="csY1072" fmla="*/ 723091 h 1496329"/>
                <a:gd name="csX1073" fmla="*/ 974693 w 2228421"/>
                <a:gd name="csY1073" fmla="*/ 714947 h 1496329"/>
                <a:gd name="csX1074" fmla="*/ 984123 w 2228421"/>
                <a:gd name="csY1074" fmla="*/ 686229 h 1496329"/>
                <a:gd name="csX1075" fmla="*/ 995267 w 2228421"/>
                <a:gd name="csY1075" fmla="*/ 681514 h 1496329"/>
                <a:gd name="csX1076" fmla="*/ 1004268 w 2228421"/>
                <a:gd name="csY1076" fmla="*/ 690515 h 1496329"/>
                <a:gd name="csX1077" fmla="*/ 1001268 w 2228421"/>
                <a:gd name="csY1077" fmla="*/ 696516 h 1496329"/>
                <a:gd name="csX1078" fmla="*/ 1007269 w 2228421"/>
                <a:gd name="csY1078" fmla="*/ 697373 h 1496329"/>
                <a:gd name="csX1079" fmla="*/ 1010698 w 2228421"/>
                <a:gd name="csY1079" fmla="*/ 693515 h 1496329"/>
                <a:gd name="csX1080" fmla="*/ 1010269 w 2228421"/>
                <a:gd name="csY1080" fmla="*/ 702517 h 1496329"/>
                <a:gd name="csX1081" fmla="*/ 1019270 w 2228421"/>
                <a:gd name="csY1081" fmla="*/ 704231 h 1496329"/>
                <a:gd name="csX1082" fmla="*/ 1020556 w 2228421"/>
                <a:gd name="csY1082" fmla="*/ 723091 h 1496329"/>
                <a:gd name="csX1083" fmla="*/ 1027414 w 2228421"/>
                <a:gd name="csY1083" fmla="*/ 725662 h 1496329"/>
                <a:gd name="csX1084" fmla="*/ 1035129 w 2228421"/>
                <a:gd name="csY1084" fmla="*/ 735520 h 1496329"/>
                <a:gd name="csX1085" fmla="*/ 1034272 w 2228421"/>
                <a:gd name="csY1085" fmla="*/ 742379 h 1496329"/>
                <a:gd name="csX1086" fmla="*/ 1021842 w 2228421"/>
                <a:gd name="csY1086" fmla="*/ 746665 h 1496329"/>
                <a:gd name="csX1087" fmla="*/ 1019699 w 2228421"/>
                <a:gd name="csY1087" fmla="*/ 762953 h 1496329"/>
                <a:gd name="csX1088" fmla="*/ 1023128 w 2228421"/>
                <a:gd name="csY1088" fmla="*/ 769810 h 1496329"/>
                <a:gd name="csX1089" fmla="*/ 1016699 w 2228421"/>
                <a:gd name="csY1089" fmla="*/ 778383 h 1496329"/>
                <a:gd name="csX1090" fmla="*/ 1023985 w 2228421"/>
                <a:gd name="csY1090" fmla="*/ 784812 h 1496329"/>
                <a:gd name="csX1091" fmla="*/ 1029986 w 2228421"/>
                <a:gd name="csY1091" fmla="*/ 780955 h 1496329"/>
                <a:gd name="csX1092" fmla="*/ 1028700 w 2228421"/>
                <a:gd name="csY1092" fmla="*/ 786955 h 1496329"/>
                <a:gd name="csX1093" fmla="*/ 1038558 w 2228421"/>
                <a:gd name="csY1093" fmla="*/ 790813 h 1496329"/>
                <a:gd name="csX1094" fmla="*/ 1037273 w 2228421"/>
                <a:gd name="csY1094" fmla="*/ 815674 h 1496329"/>
                <a:gd name="csX1095" fmla="*/ 1048417 w 2228421"/>
                <a:gd name="csY1095" fmla="*/ 820388 h 1496329"/>
                <a:gd name="csX1096" fmla="*/ 1046702 w 2228421"/>
                <a:gd name="csY1096" fmla="*/ 825103 h 1496329"/>
                <a:gd name="csX1097" fmla="*/ 1051417 w 2228421"/>
                <a:gd name="csY1097" fmla="*/ 823818 h 1496329"/>
                <a:gd name="csX1098" fmla="*/ 1050560 w 2228421"/>
                <a:gd name="csY1098" fmla="*/ 836676 h 1496329"/>
                <a:gd name="csX1099" fmla="*/ 1054418 w 2228421"/>
                <a:gd name="csY1099" fmla="*/ 825532 h 1496329"/>
                <a:gd name="csX1100" fmla="*/ 1059561 w 2228421"/>
                <a:gd name="csY1100" fmla="*/ 824246 h 1496329"/>
                <a:gd name="csX1101" fmla="*/ 1068562 w 2228421"/>
                <a:gd name="csY1101" fmla="*/ 836247 h 1496329"/>
                <a:gd name="csX1102" fmla="*/ 1067276 w 2228421"/>
                <a:gd name="csY1102" fmla="*/ 831533 h 1496329"/>
                <a:gd name="csX1103" fmla="*/ 1076706 w 2228421"/>
                <a:gd name="csY1103" fmla="*/ 835819 h 1496329"/>
                <a:gd name="csX1104" fmla="*/ 1082707 w 2228421"/>
                <a:gd name="csY1104" fmla="*/ 834533 h 1496329"/>
                <a:gd name="csX1105" fmla="*/ 1081850 w 2228421"/>
                <a:gd name="csY1105" fmla="*/ 840534 h 1496329"/>
                <a:gd name="csX1106" fmla="*/ 1107996 w 2228421"/>
                <a:gd name="csY1106" fmla="*/ 851249 h 1496329"/>
                <a:gd name="csX1107" fmla="*/ 1116568 w 2228421"/>
                <a:gd name="csY1107" fmla="*/ 859393 h 1496329"/>
                <a:gd name="csX1108" fmla="*/ 1115282 w 2228421"/>
                <a:gd name="csY1108" fmla="*/ 851678 h 1496329"/>
                <a:gd name="csX1109" fmla="*/ 1139285 w 2228421"/>
                <a:gd name="csY1109" fmla="*/ 840534 h 1496329"/>
                <a:gd name="csX1110" fmla="*/ 1144000 w 2228421"/>
                <a:gd name="csY1110" fmla="*/ 829818 h 1496329"/>
                <a:gd name="csX1111" fmla="*/ 1143143 w 2228421"/>
                <a:gd name="csY1111" fmla="*/ 825103 h 1496329"/>
                <a:gd name="csX1112" fmla="*/ 1136714 w 2228421"/>
                <a:gd name="csY1112" fmla="*/ 825103 h 1496329"/>
                <a:gd name="csX1113" fmla="*/ 1119140 w 2228421"/>
                <a:gd name="csY1113" fmla="*/ 833247 h 1496329"/>
                <a:gd name="csX1114" fmla="*/ 1115711 w 2228421"/>
                <a:gd name="csY1114" fmla="*/ 808816 h 1496329"/>
                <a:gd name="csX1115" fmla="*/ 1110996 w 2228421"/>
                <a:gd name="csY1115" fmla="*/ 808816 h 1496329"/>
                <a:gd name="csX1116" fmla="*/ 1105424 w 2228421"/>
                <a:gd name="csY1116" fmla="*/ 818674 h 1496329"/>
                <a:gd name="csX1117" fmla="*/ 1098566 w 2228421"/>
                <a:gd name="csY1117" fmla="*/ 797671 h 1496329"/>
                <a:gd name="csX1118" fmla="*/ 1089565 w 2228421"/>
                <a:gd name="csY1118" fmla="*/ 799386 h 1496329"/>
                <a:gd name="csX1119" fmla="*/ 1094280 w 2228421"/>
                <a:gd name="csY1119" fmla="*/ 783955 h 1496329"/>
                <a:gd name="csX1120" fmla="*/ 1087850 w 2228421"/>
                <a:gd name="csY1120" fmla="*/ 783098 h 1496329"/>
                <a:gd name="csX1121" fmla="*/ 1088279 w 2228421"/>
                <a:gd name="csY1121" fmla="*/ 776240 h 1496329"/>
                <a:gd name="csX1122" fmla="*/ 1080992 w 2228421"/>
                <a:gd name="csY1122" fmla="*/ 776669 h 1496329"/>
                <a:gd name="csX1123" fmla="*/ 1077992 w 2228421"/>
                <a:gd name="csY1123" fmla="*/ 786955 h 1496329"/>
                <a:gd name="csX1124" fmla="*/ 1072848 w 2228421"/>
                <a:gd name="csY1124" fmla="*/ 785241 h 1496329"/>
                <a:gd name="csX1125" fmla="*/ 1066419 w 2228421"/>
                <a:gd name="csY1125" fmla="*/ 794671 h 1496329"/>
                <a:gd name="csX1126" fmla="*/ 1056989 w 2228421"/>
                <a:gd name="csY1126" fmla="*/ 786527 h 1496329"/>
                <a:gd name="csX1127" fmla="*/ 1059561 w 2228421"/>
                <a:gd name="csY1127" fmla="*/ 781384 h 1496329"/>
                <a:gd name="csX1128" fmla="*/ 1054846 w 2228421"/>
                <a:gd name="csY1128" fmla="*/ 761238 h 1496329"/>
                <a:gd name="csX1129" fmla="*/ 1058275 w 2228421"/>
                <a:gd name="csY1129" fmla="*/ 764239 h 1496329"/>
                <a:gd name="csX1130" fmla="*/ 1062561 w 2228421"/>
                <a:gd name="csY1130" fmla="*/ 761238 h 1496329"/>
                <a:gd name="csX1131" fmla="*/ 1056989 w 2228421"/>
                <a:gd name="csY1131" fmla="*/ 768953 h 1496329"/>
                <a:gd name="csX1132" fmla="*/ 1064705 w 2228421"/>
                <a:gd name="csY1132" fmla="*/ 780955 h 1496329"/>
                <a:gd name="csX1133" fmla="*/ 1062990 w 2228421"/>
                <a:gd name="csY1133" fmla="*/ 776240 h 1496329"/>
                <a:gd name="csX1134" fmla="*/ 1070705 w 2228421"/>
                <a:gd name="csY1134" fmla="*/ 773240 h 1496329"/>
                <a:gd name="csX1135" fmla="*/ 1071991 w 2228421"/>
                <a:gd name="csY1135" fmla="*/ 765953 h 1496329"/>
                <a:gd name="csX1136" fmla="*/ 1071563 w 2228421"/>
                <a:gd name="csY1136" fmla="*/ 755666 h 1496329"/>
                <a:gd name="csX1137" fmla="*/ 1065562 w 2228421"/>
                <a:gd name="csY1137" fmla="*/ 747094 h 1496329"/>
                <a:gd name="csX1138" fmla="*/ 1074992 w 2228421"/>
                <a:gd name="csY1138" fmla="*/ 757381 h 1496329"/>
                <a:gd name="csX1139" fmla="*/ 1079278 w 2228421"/>
                <a:gd name="csY1139" fmla="*/ 753523 h 1496329"/>
                <a:gd name="csX1140" fmla="*/ 1074563 w 2228421"/>
                <a:gd name="csY1140" fmla="*/ 742807 h 1496329"/>
                <a:gd name="csX1141" fmla="*/ 1072420 w 2228421"/>
                <a:gd name="csY1141" fmla="*/ 744950 h 1496329"/>
                <a:gd name="csX1142" fmla="*/ 1073277 w 2228421"/>
                <a:gd name="csY1142" fmla="*/ 738521 h 1496329"/>
                <a:gd name="csX1143" fmla="*/ 1063847 w 2228421"/>
                <a:gd name="csY1143" fmla="*/ 736378 h 1496329"/>
                <a:gd name="csX1144" fmla="*/ 1063847 w 2228421"/>
                <a:gd name="csY1144" fmla="*/ 730377 h 1496329"/>
                <a:gd name="csX1145" fmla="*/ 1070277 w 2228421"/>
                <a:gd name="csY1145" fmla="*/ 735092 h 1496329"/>
                <a:gd name="csX1146" fmla="*/ 1073277 w 2228421"/>
                <a:gd name="csY1146" fmla="*/ 728663 h 1496329"/>
                <a:gd name="csX1147" fmla="*/ 1086136 w 2228421"/>
                <a:gd name="csY1147" fmla="*/ 747094 h 1496329"/>
                <a:gd name="csX1148" fmla="*/ 1088279 w 2228421"/>
                <a:gd name="csY1148" fmla="*/ 758666 h 1496329"/>
                <a:gd name="csX1149" fmla="*/ 1094280 w 2228421"/>
                <a:gd name="csY1149" fmla="*/ 754809 h 1496329"/>
                <a:gd name="csX1150" fmla="*/ 1098566 w 2228421"/>
                <a:gd name="csY1150" fmla="*/ 757381 h 1496329"/>
                <a:gd name="csX1151" fmla="*/ 1095994 w 2228421"/>
                <a:gd name="csY1151" fmla="*/ 750951 h 1496329"/>
                <a:gd name="csX1152" fmla="*/ 1101566 w 2228421"/>
                <a:gd name="csY1152" fmla="*/ 749237 h 1496329"/>
                <a:gd name="csX1153" fmla="*/ 1102852 w 2228421"/>
                <a:gd name="csY1153" fmla="*/ 742807 h 1496329"/>
                <a:gd name="csX1154" fmla="*/ 1106710 w 2228421"/>
                <a:gd name="csY1154" fmla="*/ 747951 h 1496329"/>
                <a:gd name="csX1155" fmla="*/ 1111853 w 2228421"/>
                <a:gd name="csY1155" fmla="*/ 739807 h 1496329"/>
                <a:gd name="csX1156" fmla="*/ 1121283 w 2228421"/>
                <a:gd name="csY1156" fmla="*/ 745379 h 1496329"/>
                <a:gd name="csX1157" fmla="*/ 1098995 w 2228421"/>
                <a:gd name="csY1157" fmla="*/ 775811 h 1496329"/>
                <a:gd name="csX1158" fmla="*/ 1108424 w 2228421"/>
                <a:gd name="csY1158" fmla="*/ 786955 h 1496329"/>
                <a:gd name="csX1159" fmla="*/ 1116997 w 2228421"/>
                <a:gd name="csY1159" fmla="*/ 783955 h 1496329"/>
                <a:gd name="csX1160" fmla="*/ 1116568 w 2228421"/>
                <a:gd name="csY1160" fmla="*/ 791242 h 1496329"/>
                <a:gd name="csX1161" fmla="*/ 1124283 w 2228421"/>
                <a:gd name="csY1161" fmla="*/ 792528 h 1496329"/>
                <a:gd name="csX1162" fmla="*/ 1130284 w 2228421"/>
                <a:gd name="csY1162" fmla="*/ 801957 h 1496329"/>
                <a:gd name="csX1163" fmla="*/ 1135428 w 2228421"/>
                <a:gd name="csY1163" fmla="*/ 798957 h 1496329"/>
                <a:gd name="csX1164" fmla="*/ 1138857 w 2228421"/>
                <a:gd name="csY1164" fmla="*/ 803672 h 1496329"/>
                <a:gd name="csX1165" fmla="*/ 1147429 w 2228421"/>
                <a:gd name="csY1165" fmla="*/ 801957 h 1496329"/>
                <a:gd name="csX1166" fmla="*/ 1164146 w 2228421"/>
                <a:gd name="csY1166" fmla="*/ 806673 h 1496329"/>
                <a:gd name="csX1167" fmla="*/ 1177433 w 2228421"/>
                <a:gd name="csY1167" fmla="*/ 818245 h 1496329"/>
                <a:gd name="csX1168" fmla="*/ 1186005 w 2228421"/>
                <a:gd name="csY1168" fmla="*/ 807101 h 1496329"/>
                <a:gd name="csX1169" fmla="*/ 1174433 w 2228421"/>
                <a:gd name="csY1169" fmla="*/ 803243 h 1496329"/>
                <a:gd name="csX1170" fmla="*/ 1172718 w 2228421"/>
                <a:gd name="csY1170" fmla="*/ 792956 h 1496329"/>
                <a:gd name="csX1171" fmla="*/ 1176147 w 2228421"/>
                <a:gd name="csY1171" fmla="*/ 791671 h 1496329"/>
                <a:gd name="csX1172" fmla="*/ 1195007 w 2228421"/>
                <a:gd name="csY1172" fmla="*/ 793814 h 1496329"/>
                <a:gd name="csX1173" fmla="*/ 1195864 w 2228421"/>
                <a:gd name="csY1173" fmla="*/ 804958 h 1496329"/>
                <a:gd name="csX1174" fmla="*/ 1202293 w 2228421"/>
                <a:gd name="csY1174" fmla="*/ 803672 h 1496329"/>
                <a:gd name="csX1175" fmla="*/ 1225010 w 2228421"/>
                <a:gd name="csY1175" fmla="*/ 813530 h 1496329"/>
                <a:gd name="csX1176" fmla="*/ 1251585 w 2228421"/>
                <a:gd name="csY1176" fmla="*/ 816102 h 1496329"/>
                <a:gd name="csX1177" fmla="*/ 1255443 w 2228421"/>
                <a:gd name="csY1177" fmla="*/ 812673 h 1496329"/>
                <a:gd name="csX1178" fmla="*/ 1247727 w 2228421"/>
                <a:gd name="csY1178" fmla="*/ 805815 h 1496329"/>
                <a:gd name="csX1179" fmla="*/ 1231440 w 2228421"/>
                <a:gd name="csY1179" fmla="*/ 804958 h 1496329"/>
                <a:gd name="csX1180" fmla="*/ 1205722 w 2228421"/>
                <a:gd name="csY1180" fmla="*/ 785670 h 1496329"/>
                <a:gd name="csX1181" fmla="*/ 1202293 w 2228421"/>
                <a:gd name="csY1181" fmla="*/ 774097 h 1496329"/>
                <a:gd name="csX1182" fmla="*/ 1208294 w 2228421"/>
                <a:gd name="csY1182" fmla="*/ 762953 h 1496329"/>
                <a:gd name="csX1183" fmla="*/ 1197578 w 2228421"/>
                <a:gd name="csY1183" fmla="*/ 759524 h 1496329"/>
                <a:gd name="csX1184" fmla="*/ 1187720 w 2228421"/>
                <a:gd name="csY1184" fmla="*/ 761667 h 1496329"/>
                <a:gd name="csX1185" fmla="*/ 1180862 w 2228421"/>
                <a:gd name="csY1185" fmla="*/ 738093 h 1496329"/>
                <a:gd name="csX1186" fmla="*/ 1169289 w 2228421"/>
                <a:gd name="csY1186" fmla="*/ 729520 h 1496329"/>
                <a:gd name="csX1187" fmla="*/ 1161145 w 2228421"/>
                <a:gd name="csY1187" fmla="*/ 718804 h 1496329"/>
                <a:gd name="csX1188" fmla="*/ 1162431 w 2228421"/>
                <a:gd name="csY1188" fmla="*/ 713232 h 1496329"/>
                <a:gd name="csX1189" fmla="*/ 1155144 w 2228421"/>
                <a:gd name="csY1189" fmla="*/ 709374 h 1496329"/>
                <a:gd name="csX1190" fmla="*/ 1134142 w 2228421"/>
                <a:gd name="csY1190" fmla="*/ 706803 h 1496329"/>
                <a:gd name="csX1191" fmla="*/ 1121712 w 2228421"/>
                <a:gd name="csY1191" fmla="*/ 716232 h 1496329"/>
                <a:gd name="csX1192" fmla="*/ 1116997 w 2228421"/>
                <a:gd name="csY1192" fmla="*/ 713232 h 1496329"/>
                <a:gd name="csX1193" fmla="*/ 1115711 w 2228421"/>
                <a:gd name="csY1193" fmla="*/ 702088 h 1496329"/>
                <a:gd name="csX1194" fmla="*/ 1107567 w 2228421"/>
                <a:gd name="csY1194" fmla="*/ 706803 h 1496329"/>
                <a:gd name="csX1195" fmla="*/ 1108853 w 2228421"/>
                <a:gd name="csY1195" fmla="*/ 702517 h 1496329"/>
                <a:gd name="csX1196" fmla="*/ 1104995 w 2228421"/>
                <a:gd name="csY1196" fmla="*/ 702088 h 1496329"/>
                <a:gd name="csX1197" fmla="*/ 1098566 w 2228421"/>
                <a:gd name="csY1197" fmla="*/ 708517 h 1496329"/>
                <a:gd name="csX1198" fmla="*/ 1100280 w 2228421"/>
                <a:gd name="csY1198" fmla="*/ 701659 h 1496329"/>
                <a:gd name="csX1199" fmla="*/ 1091279 w 2228421"/>
                <a:gd name="csY1199" fmla="*/ 702945 h 1496329"/>
                <a:gd name="csX1200" fmla="*/ 1087850 w 2228421"/>
                <a:gd name="csY1200" fmla="*/ 696944 h 1496329"/>
                <a:gd name="csX1201" fmla="*/ 1081850 w 2228421"/>
                <a:gd name="csY1201" fmla="*/ 700373 h 1496329"/>
                <a:gd name="csX1202" fmla="*/ 1081421 w 2228421"/>
                <a:gd name="csY1202" fmla="*/ 705517 h 1496329"/>
                <a:gd name="csX1203" fmla="*/ 1071991 w 2228421"/>
                <a:gd name="csY1203" fmla="*/ 704231 h 1496329"/>
                <a:gd name="csX1204" fmla="*/ 1074134 w 2228421"/>
                <a:gd name="csY1204" fmla="*/ 709374 h 1496329"/>
                <a:gd name="csX1205" fmla="*/ 1066848 w 2228421"/>
                <a:gd name="csY1205" fmla="*/ 712804 h 1496329"/>
                <a:gd name="csX1206" fmla="*/ 1046702 w 2228421"/>
                <a:gd name="csY1206" fmla="*/ 704660 h 1496329"/>
                <a:gd name="csX1207" fmla="*/ 1047131 w 2228421"/>
                <a:gd name="csY1207" fmla="*/ 698230 h 1496329"/>
                <a:gd name="csX1208" fmla="*/ 1059990 w 2228421"/>
                <a:gd name="csY1208" fmla="*/ 696087 h 1496329"/>
                <a:gd name="csX1209" fmla="*/ 1059990 w 2228421"/>
                <a:gd name="csY1209" fmla="*/ 691801 h 1496329"/>
                <a:gd name="csX1210" fmla="*/ 1063419 w 2228421"/>
                <a:gd name="csY1210" fmla="*/ 694801 h 1496329"/>
                <a:gd name="csX1211" fmla="*/ 1065562 w 2228421"/>
                <a:gd name="csY1211" fmla="*/ 684943 h 1496329"/>
                <a:gd name="csX1212" fmla="*/ 1059132 w 2228421"/>
                <a:gd name="csY1212" fmla="*/ 687515 h 1496329"/>
                <a:gd name="csX1213" fmla="*/ 1063847 w 2228421"/>
                <a:gd name="csY1213" fmla="*/ 681942 h 1496329"/>
                <a:gd name="csX1214" fmla="*/ 1059561 w 2228421"/>
                <a:gd name="csY1214" fmla="*/ 678514 h 1496329"/>
                <a:gd name="csX1215" fmla="*/ 1069419 w 2228421"/>
                <a:gd name="csY1215" fmla="*/ 674656 h 1496329"/>
                <a:gd name="csX1216" fmla="*/ 1068134 w 2228421"/>
                <a:gd name="csY1216" fmla="*/ 661369 h 1496329"/>
                <a:gd name="csX1217" fmla="*/ 1071134 w 2228421"/>
                <a:gd name="csY1217" fmla="*/ 657939 h 1496329"/>
                <a:gd name="csX1218" fmla="*/ 1064276 w 2228421"/>
                <a:gd name="csY1218" fmla="*/ 663512 h 1496329"/>
                <a:gd name="csX1219" fmla="*/ 1051846 w 2228421"/>
                <a:gd name="csY1219" fmla="*/ 664369 h 1496329"/>
                <a:gd name="csX1220" fmla="*/ 1045845 w 2228421"/>
                <a:gd name="csY1220" fmla="*/ 644652 h 1496329"/>
                <a:gd name="csX1221" fmla="*/ 1057847 w 2228421"/>
                <a:gd name="csY1221" fmla="*/ 624078 h 1496329"/>
                <a:gd name="csX1222" fmla="*/ 1062561 w 2228421"/>
                <a:gd name="csY1222" fmla="*/ 626221 h 1496329"/>
                <a:gd name="csX1223" fmla="*/ 1064276 w 2228421"/>
                <a:gd name="csY1223" fmla="*/ 618506 h 1496329"/>
                <a:gd name="csX1224" fmla="*/ 1070705 w 2228421"/>
                <a:gd name="csY1224" fmla="*/ 615505 h 1496329"/>
                <a:gd name="csX1225" fmla="*/ 1068562 w 2228421"/>
                <a:gd name="csY1225" fmla="*/ 611219 h 1496329"/>
                <a:gd name="csX1226" fmla="*/ 1079278 w 2228421"/>
                <a:gd name="csY1226" fmla="*/ 603933 h 1496329"/>
                <a:gd name="csX1227" fmla="*/ 1087422 w 2228421"/>
                <a:gd name="csY1227" fmla="*/ 603933 h 1496329"/>
                <a:gd name="csX1228" fmla="*/ 1080992 w 2228421"/>
                <a:gd name="csY1228" fmla="*/ 598789 h 1496329"/>
                <a:gd name="csX1229" fmla="*/ 1080564 w 2228421"/>
                <a:gd name="csY1229" fmla="*/ 582502 h 1496329"/>
                <a:gd name="csX1230" fmla="*/ 1073706 w 2228421"/>
                <a:gd name="csY1230" fmla="*/ 578644 h 1496329"/>
                <a:gd name="csX1231" fmla="*/ 1079278 w 2228421"/>
                <a:gd name="csY1231" fmla="*/ 567928 h 1496329"/>
                <a:gd name="csX1232" fmla="*/ 1073277 w 2228421"/>
                <a:gd name="csY1232" fmla="*/ 565357 h 1496329"/>
                <a:gd name="csX1233" fmla="*/ 1075849 w 2228421"/>
                <a:gd name="csY1233" fmla="*/ 563213 h 1496329"/>
                <a:gd name="csX1234" fmla="*/ 1089565 w 2228421"/>
                <a:gd name="csY1234" fmla="*/ 561070 h 1496329"/>
                <a:gd name="csX1235" fmla="*/ 1091708 w 2228421"/>
                <a:gd name="csY1235" fmla="*/ 559356 h 1496329"/>
                <a:gd name="csX1236" fmla="*/ 1074563 w 2228421"/>
                <a:gd name="csY1236" fmla="*/ 561928 h 1496329"/>
                <a:gd name="csX1237" fmla="*/ 1067276 w 2228421"/>
                <a:gd name="csY1237" fmla="*/ 569643 h 1496329"/>
                <a:gd name="csX1238" fmla="*/ 1071134 w 2228421"/>
                <a:gd name="csY1238" fmla="*/ 548212 h 1496329"/>
                <a:gd name="csX1239" fmla="*/ 1078421 w 2228421"/>
                <a:gd name="csY1239" fmla="*/ 548212 h 1496329"/>
                <a:gd name="csX1240" fmla="*/ 1082278 w 2228421"/>
                <a:gd name="csY1240" fmla="*/ 537496 h 1496329"/>
                <a:gd name="csX1241" fmla="*/ 1071134 w 2228421"/>
                <a:gd name="csY1241" fmla="*/ 526352 h 1496329"/>
                <a:gd name="csX1242" fmla="*/ 1069848 w 2228421"/>
                <a:gd name="csY1242" fmla="*/ 520351 h 1496329"/>
                <a:gd name="csX1243" fmla="*/ 1077135 w 2228421"/>
                <a:gd name="csY1243" fmla="*/ 514350 h 1496329"/>
                <a:gd name="csX1244" fmla="*/ 1068991 w 2228421"/>
                <a:gd name="csY1244" fmla="*/ 503206 h 1496329"/>
                <a:gd name="csX1245" fmla="*/ 1073706 w 2228421"/>
                <a:gd name="csY1245" fmla="*/ 485632 h 1496329"/>
                <a:gd name="csX1246" fmla="*/ 1062561 w 2228421"/>
                <a:gd name="csY1246" fmla="*/ 478346 h 1496329"/>
                <a:gd name="csX1247" fmla="*/ 1062990 w 2228421"/>
                <a:gd name="csY1247" fmla="*/ 462915 h 1496329"/>
                <a:gd name="csX1248" fmla="*/ 1057847 w 2228421"/>
                <a:gd name="csY1248" fmla="*/ 459915 h 1496329"/>
                <a:gd name="csX1249" fmla="*/ 1057847 w 2228421"/>
                <a:gd name="csY1249" fmla="*/ 450914 h 1496329"/>
                <a:gd name="csX1250" fmla="*/ 1052703 w 2228421"/>
                <a:gd name="csY1250" fmla="*/ 456057 h 1496329"/>
                <a:gd name="csX1251" fmla="*/ 1053560 w 2228421"/>
                <a:gd name="csY1251" fmla="*/ 474917 h 1496329"/>
                <a:gd name="csX1252" fmla="*/ 1045845 w 2228421"/>
                <a:gd name="csY1252" fmla="*/ 479631 h 1496329"/>
                <a:gd name="csX1253" fmla="*/ 1046702 w 2228421"/>
                <a:gd name="csY1253" fmla="*/ 487347 h 1496329"/>
                <a:gd name="csX1254" fmla="*/ 1053132 w 2228421"/>
                <a:gd name="csY1254" fmla="*/ 486061 h 1496329"/>
                <a:gd name="csX1255" fmla="*/ 1058704 w 2228421"/>
                <a:gd name="csY1255" fmla="*/ 492062 h 1496329"/>
                <a:gd name="csX1256" fmla="*/ 1050560 w 2228421"/>
                <a:gd name="csY1256" fmla="*/ 505778 h 1496329"/>
                <a:gd name="csX1257" fmla="*/ 1057418 w 2228421"/>
                <a:gd name="csY1257" fmla="*/ 507064 h 1496329"/>
                <a:gd name="csX1258" fmla="*/ 1050989 w 2228421"/>
                <a:gd name="csY1258" fmla="*/ 516493 h 1496329"/>
                <a:gd name="csX1259" fmla="*/ 1052703 w 2228421"/>
                <a:gd name="csY1259" fmla="*/ 528923 h 1496329"/>
                <a:gd name="csX1260" fmla="*/ 1046702 w 2228421"/>
                <a:gd name="csY1260" fmla="*/ 528066 h 1496329"/>
                <a:gd name="csX1261" fmla="*/ 1044988 w 2228421"/>
                <a:gd name="csY1261" fmla="*/ 520351 h 1496329"/>
                <a:gd name="csX1262" fmla="*/ 1042845 w 2228421"/>
                <a:gd name="csY1262" fmla="*/ 518208 h 1496329"/>
                <a:gd name="csX1263" fmla="*/ 1044131 w 2228421"/>
                <a:gd name="csY1263" fmla="*/ 525923 h 1496329"/>
                <a:gd name="csX1264" fmla="*/ 1032986 w 2228421"/>
                <a:gd name="csY1264" fmla="*/ 533210 h 1496329"/>
                <a:gd name="csX1265" fmla="*/ 1021413 w 2228421"/>
                <a:gd name="csY1265" fmla="*/ 531495 h 1496329"/>
                <a:gd name="csX1266" fmla="*/ 1019699 w 2228421"/>
                <a:gd name="csY1266" fmla="*/ 517779 h 1496329"/>
                <a:gd name="csX1267" fmla="*/ 1014555 w 2228421"/>
                <a:gd name="csY1267" fmla="*/ 519065 h 1496329"/>
                <a:gd name="csX1268" fmla="*/ 1011555 w 2228421"/>
                <a:gd name="csY1268" fmla="*/ 515636 h 1496329"/>
                <a:gd name="csX1269" fmla="*/ 1007269 w 2228421"/>
                <a:gd name="csY1269" fmla="*/ 521637 h 1496329"/>
                <a:gd name="csX1270" fmla="*/ 1003411 w 2228421"/>
                <a:gd name="csY1270" fmla="*/ 519494 h 1496329"/>
                <a:gd name="csX1271" fmla="*/ 1001697 w 2228421"/>
                <a:gd name="csY1271" fmla="*/ 513493 h 1496329"/>
                <a:gd name="csX1272" fmla="*/ 1005554 w 2228421"/>
                <a:gd name="csY1272" fmla="*/ 515207 h 1496329"/>
                <a:gd name="csX1273" fmla="*/ 1014555 w 2228421"/>
                <a:gd name="csY1273" fmla="*/ 504492 h 1496329"/>
                <a:gd name="csX1274" fmla="*/ 1005554 w 2228421"/>
                <a:gd name="csY1274" fmla="*/ 500205 h 1496329"/>
                <a:gd name="csX1275" fmla="*/ 993981 w 2228421"/>
                <a:gd name="csY1275" fmla="*/ 483060 h 1496329"/>
                <a:gd name="csX1276" fmla="*/ 996125 w 2228421"/>
                <a:gd name="csY1276" fmla="*/ 472774 h 1496329"/>
                <a:gd name="csX1277" fmla="*/ 1008126 w 2228421"/>
                <a:gd name="csY1277" fmla="*/ 461201 h 1496329"/>
                <a:gd name="csX1278" fmla="*/ 1005554 w 2228421"/>
                <a:gd name="csY1278" fmla="*/ 473202 h 1496329"/>
                <a:gd name="csX1279" fmla="*/ 1010698 w 2228421"/>
                <a:gd name="csY1279" fmla="*/ 474488 h 1496329"/>
                <a:gd name="csX1280" fmla="*/ 1013698 w 2228421"/>
                <a:gd name="csY1280" fmla="*/ 467630 h 1496329"/>
                <a:gd name="csX1281" fmla="*/ 1020556 w 2228421"/>
                <a:gd name="csY1281" fmla="*/ 482203 h 1496329"/>
                <a:gd name="csX1282" fmla="*/ 1036844 w 2228421"/>
                <a:gd name="csY1282" fmla="*/ 474059 h 1496329"/>
                <a:gd name="csX1283" fmla="*/ 1039844 w 2228421"/>
                <a:gd name="csY1283" fmla="*/ 466344 h 1496329"/>
                <a:gd name="csX1284" fmla="*/ 1045845 w 2228421"/>
                <a:gd name="csY1284" fmla="*/ 463772 h 1496329"/>
                <a:gd name="csX1285" fmla="*/ 1044988 w 2228421"/>
                <a:gd name="csY1285" fmla="*/ 456914 h 1496329"/>
                <a:gd name="csX1286" fmla="*/ 1030843 w 2228421"/>
                <a:gd name="csY1286" fmla="*/ 452628 h 1496329"/>
                <a:gd name="csX1287" fmla="*/ 1026128 w 2228421"/>
                <a:gd name="csY1287" fmla="*/ 458200 h 1496329"/>
                <a:gd name="csX1288" fmla="*/ 1025271 w 2228421"/>
                <a:gd name="csY1288" fmla="*/ 455629 h 1496329"/>
                <a:gd name="csX1289" fmla="*/ 1071134 w 2228421"/>
                <a:gd name="csY1289" fmla="*/ 426911 h 1496329"/>
                <a:gd name="csX1290" fmla="*/ 1070705 w 2228421"/>
                <a:gd name="csY1290" fmla="*/ 414052 h 1496329"/>
                <a:gd name="csX1291" fmla="*/ 1065562 w 2228421"/>
                <a:gd name="csY1291" fmla="*/ 404194 h 1496329"/>
                <a:gd name="csX1292" fmla="*/ 1040701 w 2228421"/>
                <a:gd name="csY1292" fmla="*/ 411051 h 1496329"/>
                <a:gd name="csX1293" fmla="*/ 1038558 w 2228421"/>
                <a:gd name="csY1293" fmla="*/ 393906 h 1496329"/>
                <a:gd name="csX1294" fmla="*/ 1024842 w 2228421"/>
                <a:gd name="csY1294" fmla="*/ 390049 h 1496329"/>
                <a:gd name="csX1295" fmla="*/ 1035558 w 2228421"/>
                <a:gd name="csY1295" fmla="*/ 381905 h 1496329"/>
                <a:gd name="csX1296" fmla="*/ 1026128 w 2228421"/>
                <a:gd name="csY1296" fmla="*/ 363474 h 1496329"/>
                <a:gd name="csX1297" fmla="*/ 1014555 w 2228421"/>
                <a:gd name="csY1297" fmla="*/ 363045 h 1496329"/>
                <a:gd name="csX1298" fmla="*/ 1010269 w 2228421"/>
                <a:gd name="csY1298" fmla="*/ 369475 h 1496329"/>
                <a:gd name="csX1299" fmla="*/ 1002554 w 2228421"/>
                <a:gd name="csY1299" fmla="*/ 357902 h 1496329"/>
                <a:gd name="csX1300" fmla="*/ 1005983 w 2228421"/>
                <a:gd name="csY1300" fmla="*/ 369904 h 1496329"/>
                <a:gd name="csX1301" fmla="*/ 1014127 w 2228421"/>
                <a:gd name="csY1301" fmla="*/ 372475 h 1496329"/>
                <a:gd name="csX1302" fmla="*/ 1008983 w 2228421"/>
                <a:gd name="csY1302" fmla="*/ 375904 h 1496329"/>
                <a:gd name="csX1303" fmla="*/ 1010698 w 2228421"/>
                <a:gd name="csY1303" fmla="*/ 383619 h 1496329"/>
                <a:gd name="csX1304" fmla="*/ 999982 w 2228421"/>
                <a:gd name="csY1304" fmla="*/ 388763 h 1496329"/>
                <a:gd name="csX1305" fmla="*/ 1008983 w 2228421"/>
                <a:gd name="csY1305" fmla="*/ 391335 h 1496329"/>
                <a:gd name="csX1306" fmla="*/ 1010698 w 2228421"/>
                <a:gd name="csY1306" fmla="*/ 396907 h 1496329"/>
                <a:gd name="csX1307" fmla="*/ 996553 w 2228421"/>
                <a:gd name="csY1307" fmla="*/ 409337 h 1496329"/>
                <a:gd name="csX1308" fmla="*/ 1000839 w 2228421"/>
                <a:gd name="csY1308" fmla="*/ 404194 h 1496329"/>
                <a:gd name="csX1309" fmla="*/ 991410 w 2228421"/>
                <a:gd name="csY1309" fmla="*/ 402050 h 1496329"/>
                <a:gd name="csX1310" fmla="*/ 995267 w 2228421"/>
                <a:gd name="csY1310" fmla="*/ 396907 h 1496329"/>
                <a:gd name="csX1311" fmla="*/ 992267 w 2228421"/>
                <a:gd name="csY1311" fmla="*/ 390906 h 1496329"/>
                <a:gd name="csX1312" fmla="*/ 985409 w 2228421"/>
                <a:gd name="csY1312" fmla="*/ 389192 h 1496329"/>
                <a:gd name="csX1313" fmla="*/ 980694 w 2228421"/>
                <a:gd name="csY1313" fmla="*/ 396478 h 1496329"/>
                <a:gd name="csX1314" fmla="*/ 969550 w 2228421"/>
                <a:gd name="csY1314" fmla="*/ 396907 h 1496329"/>
                <a:gd name="csX1315" fmla="*/ 964835 w 2228421"/>
                <a:gd name="csY1315" fmla="*/ 371618 h 1496329"/>
                <a:gd name="csX1316" fmla="*/ 978122 w 2228421"/>
                <a:gd name="csY1316" fmla="*/ 367760 h 1496329"/>
                <a:gd name="csX1317" fmla="*/ 986266 w 2228421"/>
                <a:gd name="csY1317" fmla="*/ 373761 h 1496329"/>
                <a:gd name="csX1318" fmla="*/ 984980 w 2228421"/>
                <a:gd name="csY1318" fmla="*/ 370332 h 1496329"/>
                <a:gd name="csX1319" fmla="*/ 975122 w 2228421"/>
                <a:gd name="csY1319" fmla="*/ 366474 h 1496329"/>
                <a:gd name="csX1320" fmla="*/ 960977 w 2228421"/>
                <a:gd name="csY1320" fmla="*/ 370761 h 1496329"/>
                <a:gd name="csX1321" fmla="*/ 956262 w 2228421"/>
                <a:gd name="csY1321" fmla="*/ 366474 h 1496329"/>
                <a:gd name="csX1322" fmla="*/ 954119 w 2228421"/>
                <a:gd name="csY1322" fmla="*/ 376761 h 1496329"/>
                <a:gd name="csX1323" fmla="*/ 963978 w 2228421"/>
                <a:gd name="csY1323" fmla="*/ 381048 h 1496329"/>
                <a:gd name="csX1324" fmla="*/ 969550 w 2228421"/>
                <a:gd name="csY1324" fmla="*/ 405908 h 1496329"/>
                <a:gd name="csX1325" fmla="*/ 978980 w 2228421"/>
                <a:gd name="csY1325" fmla="*/ 412337 h 1496329"/>
                <a:gd name="csX1326" fmla="*/ 969550 w 2228421"/>
                <a:gd name="csY1326" fmla="*/ 429482 h 1496329"/>
                <a:gd name="csX1327" fmla="*/ 958406 w 2228421"/>
                <a:gd name="csY1327" fmla="*/ 427339 h 1496329"/>
                <a:gd name="csX1328" fmla="*/ 954548 w 2228421"/>
                <a:gd name="csY1328" fmla="*/ 417909 h 1496329"/>
                <a:gd name="csX1329" fmla="*/ 949833 w 2228421"/>
                <a:gd name="csY1329" fmla="*/ 417909 h 1496329"/>
                <a:gd name="csX1330" fmla="*/ 951548 w 2228421"/>
                <a:gd name="csY1330" fmla="*/ 413623 h 1496329"/>
                <a:gd name="csX1331" fmla="*/ 943404 w 2228421"/>
                <a:gd name="csY1331" fmla="*/ 411909 h 1496329"/>
                <a:gd name="csX1332" fmla="*/ 947261 w 2228421"/>
                <a:gd name="csY1332" fmla="*/ 397764 h 1496329"/>
                <a:gd name="csX1333" fmla="*/ 939117 w 2228421"/>
                <a:gd name="csY1333" fmla="*/ 392621 h 1496329"/>
                <a:gd name="csX1334" fmla="*/ 924116 w 2228421"/>
                <a:gd name="csY1334" fmla="*/ 393906 h 1496329"/>
                <a:gd name="csX1335" fmla="*/ 916829 w 2228421"/>
                <a:gd name="csY1335" fmla="*/ 384477 h 1496329"/>
                <a:gd name="csX1336" fmla="*/ 913400 w 2228421"/>
                <a:gd name="csY1336" fmla="*/ 389620 h 1496329"/>
                <a:gd name="csX1337" fmla="*/ 900541 w 2228421"/>
                <a:gd name="csY1337" fmla="*/ 383191 h 1496329"/>
                <a:gd name="csX1338" fmla="*/ 897112 w 2228421"/>
                <a:gd name="csY1338" fmla="*/ 386191 h 1496329"/>
                <a:gd name="csX1339" fmla="*/ 897112 w 2228421"/>
                <a:gd name="csY1339" fmla="*/ 383191 h 1496329"/>
                <a:gd name="csX1340" fmla="*/ 903113 w 2228421"/>
                <a:gd name="csY1340" fmla="*/ 381048 h 1496329"/>
                <a:gd name="csX1341" fmla="*/ 893683 w 2228421"/>
                <a:gd name="csY1341" fmla="*/ 382334 h 1496329"/>
                <a:gd name="csX1342" fmla="*/ 893683 w 2228421"/>
                <a:gd name="csY1342" fmla="*/ 376333 h 1496329"/>
                <a:gd name="csX1343" fmla="*/ 887682 w 2228421"/>
                <a:gd name="csY1343" fmla="*/ 382762 h 1496329"/>
                <a:gd name="csX1344" fmla="*/ 890254 w 2228421"/>
                <a:gd name="csY1344" fmla="*/ 369475 h 1496329"/>
                <a:gd name="csX1345" fmla="*/ 894540 w 2228421"/>
                <a:gd name="csY1345" fmla="*/ 370332 h 1496329"/>
                <a:gd name="csX1346" fmla="*/ 893255 w 2228421"/>
                <a:gd name="csY1346" fmla="*/ 374190 h 1496329"/>
                <a:gd name="csX1347" fmla="*/ 896255 w 2228421"/>
                <a:gd name="csY1347" fmla="*/ 370761 h 1496329"/>
                <a:gd name="csX1348" fmla="*/ 885111 w 2228421"/>
                <a:gd name="csY1348" fmla="*/ 363045 h 1496329"/>
                <a:gd name="csX1349" fmla="*/ 885539 w 2228421"/>
                <a:gd name="csY1349" fmla="*/ 351473 h 1496329"/>
                <a:gd name="csX1350" fmla="*/ 914257 w 2228421"/>
                <a:gd name="csY1350" fmla="*/ 338614 h 1496329"/>
                <a:gd name="csX1351" fmla="*/ 1506188 w 2228421"/>
                <a:gd name="csY1351" fmla="*/ 240887 h 1496329"/>
                <a:gd name="csX1352" fmla="*/ 1495044 w 2228421"/>
                <a:gd name="csY1352" fmla="*/ 237030 h 1496329"/>
                <a:gd name="csX1353" fmla="*/ 1462040 w 2228421"/>
                <a:gd name="csY1353" fmla="*/ 239601 h 1496329"/>
                <a:gd name="csX1354" fmla="*/ 1456039 w 2228421"/>
                <a:gd name="csY1354" fmla="*/ 242602 h 1496329"/>
                <a:gd name="csX1355" fmla="*/ 1447038 w 2228421"/>
                <a:gd name="csY1355" fmla="*/ 262319 h 1496329"/>
                <a:gd name="csX1356" fmla="*/ 1434179 w 2228421"/>
                <a:gd name="csY1356" fmla="*/ 266605 h 1496329"/>
                <a:gd name="csX1357" fmla="*/ 1415748 w 2228421"/>
                <a:gd name="csY1357" fmla="*/ 264033 h 1496329"/>
                <a:gd name="csX1358" fmla="*/ 1383602 w 2228421"/>
                <a:gd name="csY1358" fmla="*/ 239601 h 1496329"/>
                <a:gd name="csX1359" fmla="*/ 1375458 w 2228421"/>
                <a:gd name="csY1359" fmla="*/ 241316 h 1496329"/>
                <a:gd name="csX1360" fmla="*/ 1356170 w 2228421"/>
                <a:gd name="csY1360" fmla="*/ 270034 h 1496329"/>
                <a:gd name="csX1361" fmla="*/ 1323594 w 2228421"/>
                <a:gd name="csY1361" fmla="*/ 281607 h 1496329"/>
                <a:gd name="csX1362" fmla="*/ 1301306 w 2228421"/>
                <a:gd name="csY1362" fmla="*/ 318897 h 1496329"/>
                <a:gd name="csX1363" fmla="*/ 1303020 w 2228421"/>
                <a:gd name="csY1363" fmla="*/ 351473 h 1496329"/>
                <a:gd name="csX1364" fmla="*/ 1324451 w 2228421"/>
                <a:gd name="csY1364" fmla="*/ 352330 h 1496329"/>
                <a:gd name="csX1365" fmla="*/ 1343311 w 2228421"/>
                <a:gd name="csY1365" fmla="*/ 363903 h 1496329"/>
                <a:gd name="csX1366" fmla="*/ 1384459 w 2228421"/>
                <a:gd name="csY1366" fmla="*/ 372904 h 1496329"/>
                <a:gd name="csX1367" fmla="*/ 1389174 w 2228421"/>
                <a:gd name="csY1367" fmla="*/ 377619 h 1496329"/>
                <a:gd name="csX1368" fmla="*/ 1395174 w 2228421"/>
                <a:gd name="csY1368" fmla="*/ 402479 h 1496329"/>
                <a:gd name="csX1369" fmla="*/ 1400747 w 2228421"/>
                <a:gd name="csY1369" fmla="*/ 406765 h 1496329"/>
                <a:gd name="csX1370" fmla="*/ 1426464 w 2228421"/>
                <a:gd name="csY1370" fmla="*/ 406337 h 1496329"/>
                <a:gd name="csX1371" fmla="*/ 1448753 w 2228421"/>
                <a:gd name="csY1371" fmla="*/ 399907 h 1496329"/>
                <a:gd name="csX1372" fmla="*/ 1479614 w 2228421"/>
                <a:gd name="csY1372" fmla="*/ 411480 h 1496329"/>
                <a:gd name="csX1373" fmla="*/ 1497187 w 2228421"/>
                <a:gd name="csY1373" fmla="*/ 382762 h 1496329"/>
                <a:gd name="csX1374" fmla="*/ 1561910 w 2228421"/>
                <a:gd name="csY1374" fmla="*/ 371618 h 1496329"/>
                <a:gd name="csX1375" fmla="*/ 1575626 w 2228421"/>
                <a:gd name="csY1375" fmla="*/ 350187 h 1496329"/>
                <a:gd name="csX1376" fmla="*/ 1586770 w 2228421"/>
                <a:gd name="csY1376" fmla="*/ 317611 h 1496329"/>
                <a:gd name="csX1377" fmla="*/ 1585484 w 2228421"/>
                <a:gd name="csY1377" fmla="*/ 305181 h 1496329"/>
                <a:gd name="csX1378" fmla="*/ 1564910 w 2228421"/>
                <a:gd name="csY1378" fmla="*/ 292322 h 1496329"/>
                <a:gd name="csX1379" fmla="*/ 1538764 w 2228421"/>
                <a:gd name="csY1379" fmla="*/ 287608 h 1496329"/>
                <a:gd name="csX1380" fmla="*/ 1541336 w 2228421"/>
                <a:gd name="csY1380" fmla="*/ 272606 h 1496329"/>
                <a:gd name="csX1381" fmla="*/ 1537478 w 2228421"/>
                <a:gd name="csY1381" fmla="*/ 258032 h 1496329"/>
                <a:gd name="csX1382" fmla="*/ 1506188 w 2228421"/>
                <a:gd name="csY1382" fmla="*/ 240887 h 1496329"/>
                <a:gd name="csX1383" fmla="*/ 2149983 w 2228421"/>
                <a:gd name="csY1383" fmla="*/ 501920 h 1496329"/>
                <a:gd name="csX1384" fmla="*/ 2156841 w 2228421"/>
                <a:gd name="csY1384" fmla="*/ 507064 h 1496329"/>
                <a:gd name="csX1385" fmla="*/ 2154698 w 2228421"/>
                <a:gd name="csY1385" fmla="*/ 522065 h 1496329"/>
                <a:gd name="csX1386" fmla="*/ 2177844 w 2228421"/>
                <a:gd name="csY1386" fmla="*/ 522494 h 1496329"/>
                <a:gd name="csX1387" fmla="*/ 2192417 w 2228421"/>
                <a:gd name="csY1387" fmla="*/ 536639 h 1496329"/>
                <a:gd name="csX1388" fmla="*/ 2193274 w 2228421"/>
                <a:gd name="csY1388" fmla="*/ 566214 h 1496329"/>
                <a:gd name="csX1389" fmla="*/ 2186416 w 2228421"/>
                <a:gd name="csY1389" fmla="*/ 566214 h 1496329"/>
                <a:gd name="csX1390" fmla="*/ 2178701 w 2228421"/>
                <a:gd name="csY1390" fmla="*/ 561070 h 1496329"/>
                <a:gd name="csX1391" fmla="*/ 2192417 w 2228421"/>
                <a:gd name="csY1391" fmla="*/ 565357 h 1496329"/>
                <a:gd name="csX1392" fmla="*/ 2192417 w 2228421"/>
                <a:gd name="csY1392" fmla="*/ 544783 h 1496329"/>
                <a:gd name="csX1393" fmla="*/ 2188131 w 2228421"/>
                <a:gd name="csY1393" fmla="*/ 543068 h 1496329"/>
                <a:gd name="csX1394" fmla="*/ 2184273 w 2228421"/>
                <a:gd name="csY1394" fmla="*/ 531067 h 1496329"/>
                <a:gd name="csX1395" fmla="*/ 2176129 w 2228421"/>
                <a:gd name="csY1395" fmla="*/ 534067 h 1496329"/>
                <a:gd name="csX1396" fmla="*/ 2179987 w 2228421"/>
                <a:gd name="csY1396" fmla="*/ 540925 h 1496329"/>
                <a:gd name="csX1397" fmla="*/ 2178701 w 2228421"/>
                <a:gd name="csY1397" fmla="*/ 557213 h 1496329"/>
                <a:gd name="csX1398" fmla="*/ 2174415 w 2228421"/>
                <a:gd name="csY1398" fmla="*/ 551212 h 1496329"/>
                <a:gd name="csX1399" fmla="*/ 2158984 w 2228421"/>
                <a:gd name="csY1399" fmla="*/ 547783 h 1496329"/>
                <a:gd name="csX1400" fmla="*/ 2158984 w 2228421"/>
                <a:gd name="csY1400" fmla="*/ 544783 h 1496329"/>
                <a:gd name="csX1401" fmla="*/ 2128552 w 2228421"/>
                <a:gd name="csY1401" fmla="*/ 540925 h 1496329"/>
                <a:gd name="csX1402" fmla="*/ 2128123 w 2228421"/>
                <a:gd name="csY1402" fmla="*/ 523780 h 1496329"/>
                <a:gd name="csX1403" fmla="*/ 2135838 w 2228421"/>
                <a:gd name="csY1403" fmla="*/ 522065 h 1496329"/>
                <a:gd name="csX1404" fmla="*/ 2138410 w 2228421"/>
                <a:gd name="csY1404" fmla="*/ 513493 h 1496329"/>
                <a:gd name="csX1405" fmla="*/ 2149983 w 2228421"/>
                <a:gd name="csY1405" fmla="*/ 501920 h 1496329"/>
                <a:gd name="csX1406" fmla="*/ 2174415 w 2228421"/>
                <a:gd name="csY1406" fmla="*/ 494205 h 1496329"/>
                <a:gd name="csX1407" fmla="*/ 2179987 w 2228421"/>
                <a:gd name="csY1407" fmla="*/ 501063 h 1496329"/>
                <a:gd name="csX1408" fmla="*/ 2179130 w 2228421"/>
                <a:gd name="csY1408" fmla="*/ 519065 h 1496329"/>
                <a:gd name="csX1409" fmla="*/ 2161127 w 2228421"/>
                <a:gd name="csY1409" fmla="*/ 519494 h 1496329"/>
                <a:gd name="csX1410" fmla="*/ 2157698 w 2228421"/>
                <a:gd name="csY1410" fmla="*/ 501920 h 1496329"/>
                <a:gd name="csX1411" fmla="*/ 2174415 w 2228421"/>
                <a:gd name="csY1411" fmla="*/ 494205 h 1496329"/>
                <a:gd name="csX1412" fmla="*/ 2176129 w 2228421"/>
                <a:gd name="csY1412" fmla="*/ 863679 h 1496329"/>
                <a:gd name="csX1413" fmla="*/ 2178701 w 2228421"/>
                <a:gd name="csY1413" fmla="*/ 869680 h 1496329"/>
                <a:gd name="csX1414" fmla="*/ 2174415 w 2228421"/>
                <a:gd name="csY1414" fmla="*/ 871395 h 1496329"/>
                <a:gd name="csX1415" fmla="*/ 2169700 w 2228421"/>
                <a:gd name="csY1415" fmla="*/ 865394 h 1496329"/>
                <a:gd name="csX1416" fmla="*/ 2176129 w 2228421"/>
                <a:gd name="csY1416" fmla="*/ 863679 h 1496329"/>
                <a:gd name="csX1417" fmla="*/ 2138839 w 2228421"/>
                <a:gd name="csY1417" fmla="*/ 553784 h 1496329"/>
                <a:gd name="csX1418" fmla="*/ 2146983 w 2228421"/>
                <a:gd name="csY1418" fmla="*/ 560642 h 1496329"/>
                <a:gd name="csX1419" fmla="*/ 2151698 w 2228421"/>
                <a:gd name="csY1419" fmla="*/ 561070 h 1496329"/>
                <a:gd name="csX1420" fmla="*/ 2152126 w 2228421"/>
                <a:gd name="csY1420" fmla="*/ 557641 h 1496329"/>
                <a:gd name="csX1421" fmla="*/ 2159842 w 2228421"/>
                <a:gd name="csY1421" fmla="*/ 559784 h 1496329"/>
                <a:gd name="csX1422" fmla="*/ 2162842 w 2228421"/>
                <a:gd name="csY1422" fmla="*/ 564928 h 1496329"/>
                <a:gd name="csX1423" fmla="*/ 2149555 w 2228421"/>
                <a:gd name="csY1423" fmla="*/ 567928 h 1496329"/>
                <a:gd name="csX1424" fmla="*/ 2141411 w 2228421"/>
                <a:gd name="csY1424" fmla="*/ 584216 h 1496329"/>
                <a:gd name="csX1425" fmla="*/ 2137553 w 2228421"/>
                <a:gd name="csY1425" fmla="*/ 580358 h 1496329"/>
                <a:gd name="csX1426" fmla="*/ 2122122 w 2228421"/>
                <a:gd name="csY1426" fmla="*/ 579501 h 1496329"/>
                <a:gd name="csX1427" fmla="*/ 2126409 w 2228421"/>
                <a:gd name="csY1427" fmla="*/ 575644 h 1496329"/>
                <a:gd name="csX1428" fmla="*/ 2118265 w 2228421"/>
                <a:gd name="csY1428" fmla="*/ 569643 h 1496329"/>
                <a:gd name="csX1429" fmla="*/ 2124266 w 2228421"/>
                <a:gd name="csY1429" fmla="*/ 559356 h 1496329"/>
                <a:gd name="csX1430" fmla="*/ 2138839 w 2228421"/>
                <a:gd name="csY1430" fmla="*/ 553784 h 1496329"/>
                <a:gd name="csX1431" fmla="*/ 2152126 w 2228421"/>
                <a:gd name="csY1431" fmla="*/ 850392 h 1496329"/>
                <a:gd name="csX1432" fmla="*/ 2150412 w 2228421"/>
                <a:gd name="csY1432" fmla="*/ 857679 h 1496329"/>
                <a:gd name="csX1433" fmla="*/ 2161127 w 2228421"/>
                <a:gd name="csY1433" fmla="*/ 863251 h 1496329"/>
                <a:gd name="csX1434" fmla="*/ 2153841 w 2228421"/>
                <a:gd name="csY1434" fmla="*/ 871395 h 1496329"/>
                <a:gd name="csX1435" fmla="*/ 2135410 w 2228421"/>
                <a:gd name="csY1435" fmla="*/ 854250 h 1496329"/>
                <a:gd name="csX1436" fmla="*/ 2141411 w 2228421"/>
                <a:gd name="csY1436" fmla="*/ 852107 h 1496329"/>
                <a:gd name="csX1437" fmla="*/ 2142697 w 2228421"/>
                <a:gd name="csY1437" fmla="*/ 856822 h 1496329"/>
                <a:gd name="csX1438" fmla="*/ 2152126 w 2228421"/>
                <a:gd name="csY1438" fmla="*/ 850392 h 1496329"/>
                <a:gd name="csX1439" fmla="*/ 2145268 w 2228421"/>
                <a:gd name="csY1439" fmla="*/ 726519 h 1496329"/>
                <a:gd name="csX1440" fmla="*/ 2151269 w 2228421"/>
                <a:gd name="csY1440" fmla="*/ 729949 h 1496329"/>
                <a:gd name="csX1441" fmla="*/ 2147840 w 2228421"/>
                <a:gd name="csY1441" fmla="*/ 738950 h 1496329"/>
                <a:gd name="csX1442" fmla="*/ 2152555 w 2228421"/>
                <a:gd name="csY1442" fmla="*/ 737664 h 1496329"/>
                <a:gd name="csX1443" fmla="*/ 2152555 w 2228421"/>
                <a:gd name="csY1443" fmla="*/ 741093 h 1496329"/>
                <a:gd name="csX1444" fmla="*/ 2159842 w 2228421"/>
                <a:gd name="csY1444" fmla="*/ 742807 h 1496329"/>
                <a:gd name="csX1445" fmla="*/ 2153412 w 2228421"/>
                <a:gd name="csY1445" fmla="*/ 749237 h 1496329"/>
                <a:gd name="csX1446" fmla="*/ 2141411 w 2228421"/>
                <a:gd name="csY1446" fmla="*/ 743236 h 1496329"/>
                <a:gd name="csX1447" fmla="*/ 2140125 w 2228421"/>
                <a:gd name="csY1447" fmla="*/ 729091 h 1496329"/>
                <a:gd name="csX1448" fmla="*/ 2145268 w 2228421"/>
                <a:gd name="csY1448" fmla="*/ 726519 h 1496329"/>
                <a:gd name="csX1449" fmla="*/ 2152126 w 2228421"/>
                <a:gd name="csY1449" fmla="*/ 873967 h 1496329"/>
                <a:gd name="csX1450" fmla="*/ 2159413 w 2228421"/>
                <a:gd name="csY1450" fmla="*/ 882539 h 1496329"/>
                <a:gd name="csX1451" fmla="*/ 2155555 w 2228421"/>
                <a:gd name="csY1451" fmla="*/ 886397 h 1496329"/>
                <a:gd name="csX1452" fmla="*/ 2145268 w 2228421"/>
                <a:gd name="csY1452" fmla="*/ 884682 h 1496329"/>
                <a:gd name="csX1453" fmla="*/ 2152126 w 2228421"/>
                <a:gd name="csY1453" fmla="*/ 873967 h 1496329"/>
                <a:gd name="csX1454" fmla="*/ 2146554 w 2228421"/>
                <a:gd name="csY1454" fmla="*/ 865394 h 1496329"/>
                <a:gd name="csX1455" fmla="*/ 2148697 w 2228421"/>
                <a:gd name="csY1455" fmla="*/ 872252 h 1496329"/>
                <a:gd name="csX1456" fmla="*/ 2135410 w 2228421"/>
                <a:gd name="csY1456" fmla="*/ 880396 h 1496329"/>
                <a:gd name="csX1457" fmla="*/ 2133267 w 2228421"/>
                <a:gd name="csY1457" fmla="*/ 869252 h 1496329"/>
                <a:gd name="csX1458" fmla="*/ 2146554 w 2228421"/>
                <a:gd name="csY1458" fmla="*/ 865394 h 1496329"/>
                <a:gd name="csX1459" fmla="*/ 2138410 w 2228421"/>
                <a:gd name="csY1459" fmla="*/ 834533 h 1496329"/>
                <a:gd name="csX1460" fmla="*/ 2146126 w 2228421"/>
                <a:gd name="csY1460" fmla="*/ 838819 h 1496329"/>
                <a:gd name="csX1461" fmla="*/ 2128552 w 2228421"/>
                <a:gd name="csY1461" fmla="*/ 841820 h 1496329"/>
                <a:gd name="csX1462" fmla="*/ 2130266 w 2228421"/>
                <a:gd name="csY1462" fmla="*/ 835819 h 1496329"/>
                <a:gd name="csX1463" fmla="*/ 2138410 w 2228421"/>
                <a:gd name="csY1463" fmla="*/ 834533 h 1496329"/>
                <a:gd name="csX1464" fmla="*/ 2125552 w 2228421"/>
                <a:gd name="csY1464" fmla="*/ 736807 h 1496329"/>
                <a:gd name="csX1465" fmla="*/ 2133267 w 2228421"/>
                <a:gd name="csY1465" fmla="*/ 739378 h 1496329"/>
                <a:gd name="csX1466" fmla="*/ 2134981 w 2228421"/>
                <a:gd name="csY1466" fmla="*/ 746236 h 1496329"/>
                <a:gd name="csX1467" fmla="*/ 2128552 w 2228421"/>
                <a:gd name="csY1467" fmla="*/ 744093 h 1496329"/>
                <a:gd name="csX1468" fmla="*/ 2125552 w 2228421"/>
                <a:gd name="csY1468" fmla="*/ 736807 h 1496329"/>
                <a:gd name="csX1469" fmla="*/ 2092119 w 2228421"/>
                <a:gd name="csY1469" fmla="*/ 859822 h 1496329"/>
                <a:gd name="csX1470" fmla="*/ 2102406 w 2228421"/>
                <a:gd name="csY1470" fmla="*/ 865394 h 1496329"/>
                <a:gd name="csX1471" fmla="*/ 2101977 w 2228421"/>
                <a:gd name="csY1471" fmla="*/ 873109 h 1496329"/>
                <a:gd name="csX1472" fmla="*/ 2105406 w 2228421"/>
                <a:gd name="csY1472" fmla="*/ 870966 h 1496329"/>
                <a:gd name="csX1473" fmla="*/ 2110121 w 2228421"/>
                <a:gd name="csY1473" fmla="*/ 875253 h 1496329"/>
                <a:gd name="csX1474" fmla="*/ 2113979 w 2228421"/>
                <a:gd name="csY1474" fmla="*/ 869252 h 1496329"/>
                <a:gd name="csX1475" fmla="*/ 2121265 w 2228421"/>
                <a:gd name="csY1475" fmla="*/ 869680 h 1496329"/>
                <a:gd name="csX1476" fmla="*/ 2129838 w 2228421"/>
                <a:gd name="csY1476" fmla="*/ 881682 h 1496329"/>
                <a:gd name="csX1477" fmla="*/ 2117408 w 2228421"/>
                <a:gd name="csY1477" fmla="*/ 881253 h 1496329"/>
                <a:gd name="csX1478" fmla="*/ 2115265 w 2228421"/>
                <a:gd name="csY1478" fmla="*/ 886825 h 1496329"/>
                <a:gd name="csX1479" fmla="*/ 2117836 w 2228421"/>
                <a:gd name="csY1479" fmla="*/ 876967 h 1496329"/>
                <a:gd name="csX1480" fmla="*/ 2116122 w 2228421"/>
                <a:gd name="csY1480" fmla="*/ 873967 h 1496329"/>
                <a:gd name="csX1481" fmla="*/ 2108407 w 2228421"/>
                <a:gd name="csY1481" fmla="*/ 878681 h 1496329"/>
                <a:gd name="csX1482" fmla="*/ 2110550 w 2228421"/>
                <a:gd name="csY1482" fmla="*/ 883396 h 1496329"/>
                <a:gd name="csX1483" fmla="*/ 2107549 w 2228421"/>
                <a:gd name="csY1483" fmla="*/ 882968 h 1496329"/>
                <a:gd name="csX1484" fmla="*/ 2104120 w 2228421"/>
                <a:gd name="csY1484" fmla="*/ 890254 h 1496329"/>
                <a:gd name="csX1485" fmla="*/ 2100263 w 2228421"/>
                <a:gd name="csY1485" fmla="*/ 884682 h 1496329"/>
                <a:gd name="csX1486" fmla="*/ 2092119 w 2228421"/>
                <a:gd name="csY1486" fmla="*/ 892398 h 1496329"/>
                <a:gd name="csX1487" fmla="*/ 2084832 w 2228421"/>
                <a:gd name="csY1487" fmla="*/ 889397 h 1496329"/>
                <a:gd name="csX1488" fmla="*/ 2083546 w 2228421"/>
                <a:gd name="csY1488" fmla="*/ 877824 h 1496329"/>
                <a:gd name="csX1489" fmla="*/ 2077117 w 2228421"/>
                <a:gd name="csY1489" fmla="*/ 875681 h 1496329"/>
                <a:gd name="csX1490" fmla="*/ 2076688 w 2228421"/>
                <a:gd name="csY1490" fmla="*/ 889397 h 1496329"/>
                <a:gd name="csX1491" fmla="*/ 2075402 w 2228421"/>
                <a:gd name="csY1491" fmla="*/ 870966 h 1496329"/>
                <a:gd name="csX1492" fmla="*/ 2092119 w 2228421"/>
                <a:gd name="csY1492" fmla="*/ 859822 h 1496329"/>
                <a:gd name="csX1493" fmla="*/ 2113121 w 2228421"/>
                <a:gd name="csY1493" fmla="*/ 849964 h 1496329"/>
                <a:gd name="csX1494" fmla="*/ 2117836 w 2228421"/>
                <a:gd name="csY1494" fmla="*/ 851678 h 1496329"/>
                <a:gd name="csX1495" fmla="*/ 2113979 w 2228421"/>
                <a:gd name="csY1495" fmla="*/ 857679 h 1496329"/>
                <a:gd name="csX1496" fmla="*/ 2109692 w 2228421"/>
                <a:gd name="csY1496" fmla="*/ 852107 h 1496329"/>
                <a:gd name="csX1497" fmla="*/ 2113121 w 2228421"/>
                <a:gd name="csY1497" fmla="*/ 849964 h 1496329"/>
                <a:gd name="csX1498" fmla="*/ 2093405 w 2228421"/>
                <a:gd name="csY1498" fmla="*/ 842248 h 1496329"/>
                <a:gd name="csX1499" fmla="*/ 2088690 w 2228421"/>
                <a:gd name="csY1499" fmla="*/ 849535 h 1496329"/>
                <a:gd name="csX1500" fmla="*/ 2093405 w 2228421"/>
                <a:gd name="csY1500" fmla="*/ 853392 h 1496329"/>
                <a:gd name="csX1501" fmla="*/ 2085261 w 2228421"/>
                <a:gd name="csY1501" fmla="*/ 858536 h 1496329"/>
                <a:gd name="csX1502" fmla="*/ 2081403 w 2228421"/>
                <a:gd name="csY1502" fmla="*/ 855535 h 1496329"/>
                <a:gd name="csX1503" fmla="*/ 2085261 w 2228421"/>
                <a:gd name="csY1503" fmla="*/ 851678 h 1496329"/>
                <a:gd name="csX1504" fmla="*/ 2084403 w 2228421"/>
                <a:gd name="csY1504" fmla="*/ 842248 h 1496329"/>
                <a:gd name="csX1505" fmla="*/ 2093405 w 2228421"/>
                <a:gd name="csY1505" fmla="*/ 842248 h 1496329"/>
                <a:gd name="csX1506" fmla="*/ 2073259 w 2228421"/>
                <a:gd name="csY1506" fmla="*/ 822103 h 1496329"/>
                <a:gd name="csX1507" fmla="*/ 2084832 w 2228421"/>
                <a:gd name="csY1507" fmla="*/ 828961 h 1496329"/>
                <a:gd name="csX1508" fmla="*/ 2089118 w 2228421"/>
                <a:gd name="csY1508" fmla="*/ 838390 h 1496329"/>
                <a:gd name="csX1509" fmla="*/ 2078831 w 2228421"/>
                <a:gd name="csY1509" fmla="*/ 834533 h 1496329"/>
                <a:gd name="csX1510" fmla="*/ 2077974 w 2228421"/>
                <a:gd name="csY1510" fmla="*/ 840963 h 1496329"/>
                <a:gd name="csX1511" fmla="*/ 2070259 w 2228421"/>
                <a:gd name="csY1511" fmla="*/ 838819 h 1496329"/>
                <a:gd name="csX1512" fmla="*/ 2064258 w 2228421"/>
                <a:gd name="csY1512" fmla="*/ 831104 h 1496329"/>
                <a:gd name="csX1513" fmla="*/ 2066401 w 2228421"/>
                <a:gd name="csY1513" fmla="*/ 824675 h 1496329"/>
                <a:gd name="csX1514" fmla="*/ 2073259 w 2228421"/>
                <a:gd name="csY1514" fmla="*/ 822103 h 1496329"/>
                <a:gd name="csX1515" fmla="*/ 2060400 w 2228421"/>
                <a:gd name="csY1515" fmla="*/ 569214 h 1496329"/>
                <a:gd name="csX1516" fmla="*/ 2069402 w 2228421"/>
                <a:gd name="csY1516" fmla="*/ 571786 h 1496329"/>
                <a:gd name="csX1517" fmla="*/ 2068544 w 2228421"/>
                <a:gd name="csY1517" fmla="*/ 577787 h 1496329"/>
                <a:gd name="csX1518" fmla="*/ 2064258 w 2228421"/>
                <a:gd name="csY1518" fmla="*/ 572214 h 1496329"/>
                <a:gd name="csX1519" fmla="*/ 2059972 w 2228421"/>
                <a:gd name="csY1519" fmla="*/ 575644 h 1496329"/>
                <a:gd name="csX1520" fmla="*/ 2053114 w 2228421"/>
                <a:gd name="csY1520" fmla="*/ 570500 h 1496329"/>
                <a:gd name="csX1521" fmla="*/ 2060400 w 2228421"/>
                <a:gd name="csY1521" fmla="*/ 569214 h 1496329"/>
                <a:gd name="csX1522" fmla="*/ 2062972 w 2228421"/>
                <a:gd name="csY1522" fmla="*/ 849106 h 1496329"/>
                <a:gd name="csX1523" fmla="*/ 2065544 w 2228421"/>
                <a:gd name="csY1523" fmla="*/ 857679 h 1496329"/>
                <a:gd name="csX1524" fmla="*/ 2062115 w 2228421"/>
                <a:gd name="csY1524" fmla="*/ 854250 h 1496329"/>
                <a:gd name="csX1525" fmla="*/ 2049685 w 2228421"/>
                <a:gd name="csY1525" fmla="*/ 857250 h 1496329"/>
                <a:gd name="csX1526" fmla="*/ 2062972 w 2228421"/>
                <a:gd name="csY1526" fmla="*/ 849106 h 1496329"/>
                <a:gd name="csX1527" fmla="*/ 2049685 w 2228421"/>
                <a:gd name="csY1527" fmla="*/ 840963 h 1496329"/>
                <a:gd name="csX1528" fmla="*/ 2047113 w 2228421"/>
                <a:gd name="csY1528" fmla="*/ 849964 h 1496329"/>
                <a:gd name="csX1529" fmla="*/ 2041970 w 2228421"/>
                <a:gd name="csY1529" fmla="*/ 851249 h 1496329"/>
                <a:gd name="csX1530" fmla="*/ 2041970 w 2228421"/>
                <a:gd name="csY1530" fmla="*/ 844391 h 1496329"/>
                <a:gd name="csX1531" fmla="*/ 2049685 w 2228421"/>
                <a:gd name="csY1531" fmla="*/ 840963 h 1496329"/>
                <a:gd name="csX1532" fmla="*/ 2033826 w 2228421"/>
                <a:gd name="csY1532" fmla="*/ 1368600 h 1496329"/>
                <a:gd name="csX1533" fmla="*/ 2034254 w 2228421"/>
                <a:gd name="csY1533" fmla="*/ 1378458 h 1496329"/>
                <a:gd name="csX1534" fmla="*/ 2032111 w 2228421"/>
                <a:gd name="csY1534" fmla="*/ 1381030 h 1496329"/>
                <a:gd name="csX1535" fmla="*/ 2029539 w 2228421"/>
                <a:gd name="csY1535" fmla="*/ 1374172 h 1496329"/>
                <a:gd name="csX1536" fmla="*/ 2033826 w 2228421"/>
                <a:gd name="csY1536" fmla="*/ 1368600 h 1496329"/>
                <a:gd name="csX1537" fmla="*/ 2013252 w 2228421"/>
                <a:gd name="csY1537" fmla="*/ 679371 h 1496329"/>
                <a:gd name="csX1538" fmla="*/ 2018824 w 2228421"/>
                <a:gd name="csY1538" fmla="*/ 682371 h 1496329"/>
                <a:gd name="csX1539" fmla="*/ 2020967 w 2228421"/>
                <a:gd name="csY1539" fmla="*/ 687086 h 1496329"/>
                <a:gd name="csX1540" fmla="*/ 2011966 w 2228421"/>
                <a:gd name="csY1540" fmla="*/ 687086 h 1496329"/>
                <a:gd name="csX1541" fmla="*/ 2013252 w 2228421"/>
                <a:gd name="csY1541" fmla="*/ 679371 h 1496329"/>
                <a:gd name="csX1542" fmla="*/ 2005108 w 2228421"/>
                <a:gd name="csY1542" fmla="*/ 804100 h 1496329"/>
                <a:gd name="csX1543" fmla="*/ 2019252 w 2228421"/>
                <a:gd name="csY1543" fmla="*/ 812244 h 1496329"/>
                <a:gd name="csX1544" fmla="*/ 2019681 w 2228421"/>
                <a:gd name="csY1544" fmla="*/ 820817 h 1496329"/>
                <a:gd name="csX1545" fmla="*/ 2001679 w 2228421"/>
                <a:gd name="csY1545" fmla="*/ 809673 h 1496329"/>
                <a:gd name="csX1546" fmla="*/ 2005108 w 2228421"/>
                <a:gd name="csY1546" fmla="*/ 804100 h 1496329"/>
                <a:gd name="csX1547" fmla="*/ 2009394 w 2228421"/>
                <a:gd name="csY1547" fmla="*/ 852107 h 1496329"/>
                <a:gd name="csX1548" fmla="*/ 2011966 w 2228421"/>
                <a:gd name="csY1548" fmla="*/ 857250 h 1496329"/>
                <a:gd name="csX1549" fmla="*/ 2019252 w 2228421"/>
                <a:gd name="csY1549" fmla="*/ 859822 h 1496329"/>
                <a:gd name="csX1550" fmla="*/ 2011537 w 2228421"/>
                <a:gd name="csY1550" fmla="*/ 860679 h 1496329"/>
                <a:gd name="csX1551" fmla="*/ 2006822 w 2228421"/>
                <a:gd name="csY1551" fmla="*/ 855964 h 1496329"/>
                <a:gd name="csX1552" fmla="*/ 2009394 w 2228421"/>
                <a:gd name="csY1552" fmla="*/ 852107 h 1496329"/>
                <a:gd name="csX1553" fmla="*/ 2014966 w 2228421"/>
                <a:gd name="csY1553" fmla="*/ 699945 h 1496329"/>
                <a:gd name="csX1554" fmla="*/ 2018824 w 2228421"/>
                <a:gd name="csY1554" fmla="*/ 706374 h 1496329"/>
                <a:gd name="csX1555" fmla="*/ 2017109 w 2228421"/>
                <a:gd name="csY1555" fmla="*/ 709803 h 1496329"/>
                <a:gd name="csX1556" fmla="*/ 2009823 w 2228421"/>
                <a:gd name="csY1556" fmla="*/ 708089 h 1496329"/>
                <a:gd name="csX1557" fmla="*/ 2010251 w 2228421"/>
                <a:gd name="csY1557" fmla="*/ 702088 h 1496329"/>
                <a:gd name="csX1558" fmla="*/ 2014966 w 2228421"/>
                <a:gd name="csY1558" fmla="*/ 699945 h 1496329"/>
                <a:gd name="csX1559" fmla="*/ 2006394 w 2228421"/>
                <a:gd name="csY1559" fmla="*/ 828532 h 1496329"/>
                <a:gd name="csX1560" fmla="*/ 2005965 w 2228421"/>
                <a:gd name="csY1560" fmla="*/ 832819 h 1496329"/>
                <a:gd name="csX1561" fmla="*/ 2015823 w 2228421"/>
                <a:gd name="csY1561" fmla="*/ 832390 h 1496329"/>
                <a:gd name="csX1562" fmla="*/ 2018395 w 2228421"/>
                <a:gd name="csY1562" fmla="*/ 841391 h 1496329"/>
                <a:gd name="csX1563" fmla="*/ 2005108 w 2228421"/>
                <a:gd name="csY1563" fmla="*/ 844391 h 1496329"/>
                <a:gd name="csX1564" fmla="*/ 2004679 w 2228421"/>
                <a:gd name="csY1564" fmla="*/ 852107 h 1496329"/>
                <a:gd name="csX1565" fmla="*/ 1992249 w 2228421"/>
                <a:gd name="csY1565" fmla="*/ 849106 h 1496329"/>
                <a:gd name="csX1566" fmla="*/ 1996535 w 2228421"/>
                <a:gd name="csY1566" fmla="*/ 846106 h 1496329"/>
                <a:gd name="csX1567" fmla="*/ 1994821 w 2228421"/>
                <a:gd name="csY1567" fmla="*/ 837105 h 1496329"/>
                <a:gd name="csX1568" fmla="*/ 1984534 w 2228421"/>
                <a:gd name="csY1568" fmla="*/ 844391 h 1496329"/>
                <a:gd name="csX1569" fmla="*/ 1983677 w 2228421"/>
                <a:gd name="csY1569" fmla="*/ 829389 h 1496329"/>
                <a:gd name="csX1570" fmla="*/ 1989677 w 2228421"/>
                <a:gd name="csY1570" fmla="*/ 828961 h 1496329"/>
                <a:gd name="csX1571" fmla="*/ 1990963 w 2228421"/>
                <a:gd name="csY1571" fmla="*/ 833676 h 1496329"/>
                <a:gd name="csX1572" fmla="*/ 1996964 w 2228421"/>
                <a:gd name="csY1572" fmla="*/ 834533 h 1496329"/>
                <a:gd name="csX1573" fmla="*/ 1999536 w 2228421"/>
                <a:gd name="csY1573" fmla="*/ 827675 h 1496329"/>
                <a:gd name="csX1574" fmla="*/ 2006394 w 2228421"/>
                <a:gd name="csY1574" fmla="*/ 828532 h 1496329"/>
                <a:gd name="csX1575" fmla="*/ 1992678 w 2228421"/>
                <a:gd name="csY1575" fmla="*/ 813102 h 1496329"/>
                <a:gd name="csX1576" fmla="*/ 1996107 w 2228421"/>
                <a:gd name="csY1576" fmla="*/ 817388 h 1496329"/>
                <a:gd name="csX1577" fmla="*/ 2003822 w 2228421"/>
                <a:gd name="csY1577" fmla="*/ 814388 h 1496329"/>
                <a:gd name="csX1578" fmla="*/ 2001250 w 2228421"/>
                <a:gd name="csY1578" fmla="*/ 818245 h 1496329"/>
                <a:gd name="csX1579" fmla="*/ 2005537 w 2228421"/>
                <a:gd name="csY1579" fmla="*/ 816531 h 1496329"/>
                <a:gd name="csX1580" fmla="*/ 2005965 w 2228421"/>
                <a:gd name="csY1580" fmla="*/ 819960 h 1496329"/>
                <a:gd name="csX1581" fmla="*/ 1997821 w 2228421"/>
                <a:gd name="csY1581" fmla="*/ 823818 h 1496329"/>
                <a:gd name="csX1582" fmla="*/ 1993106 w 2228421"/>
                <a:gd name="csY1582" fmla="*/ 820388 h 1496329"/>
                <a:gd name="csX1583" fmla="*/ 1992249 w 2228421"/>
                <a:gd name="csY1583" fmla="*/ 822960 h 1496329"/>
                <a:gd name="csX1584" fmla="*/ 1989677 w 2228421"/>
                <a:gd name="csY1584" fmla="*/ 819960 h 1496329"/>
                <a:gd name="csX1585" fmla="*/ 1992678 w 2228421"/>
                <a:gd name="csY1585" fmla="*/ 813102 h 1496329"/>
                <a:gd name="csX1586" fmla="*/ 1989677 w 2228421"/>
                <a:gd name="csY1586" fmla="*/ 1168432 h 1496329"/>
                <a:gd name="csX1587" fmla="*/ 1996107 w 2228421"/>
                <a:gd name="csY1587" fmla="*/ 1171004 h 1496329"/>
                <a:gd name="csX1588" fmla="*/ 1992678 w 2228421"/>
                <a:gd name="csY1588" fmla="*/ 1178290 h 1496329"/>
                <a:gd name="csX1589" fmla="*/ 1986248 w 2228421"/>
                <a:gd name="csY1589" fmla="*/ 1173576 h 1496329"/>
                <a:gd name="csX1590" fmla="*/ 1989677 w 2228421"/>
                <a:gd name="csY1590" fmla="*/ 1168432 h 1496329"/>
                <a:gd name="csX1591" fmla="*/ 1929241 w 2228421"/>
                <a:gd name="csY1591" fmla="*/ 966978 h 1496329"/>
                <a:gd name="csX1592" fmla="*/ 1939528 w 2228421"/>
                <a:gd name="csY1592" fmla="*/ 970836 h 1496329"/>
                <a:gd name="csX1593" fmla="*/ 1941671 w 2228421"/>
                <a:gd name="csY1593" fmla="*/ 978551 h 1496329"/>
                <a:gd name="csX1594" fmla="*/ 1955816 w 2228421"/>
                <a:gd name="csY1594" fmla="*/ 977265 h 1496329"/>
                <a:gd name="csX1595" fmla="*/ 1950244 w 2228421"/>
                <a:gd name="csY1595" fmla="*/ 984123 h 1496329"/>
                <a:gd name="csX1596" fmla="*/ 1958388 w 2228421"/>
                <a:gd name="csY1596" fmla="*/ 984552 h 1496329"/>
                <a:gd name="csX1597" fmla="*/ 1962245 w 2228421"/>
                <a:gd name="csY1597" fmla="*/ 975550 h 1496329"/>
                <a:gd name="csX1598" fmla="*/ 1966960 w 2228421"/>
                <a:gd name="csY1598" fmla="*/ 980266 h 1496329"/>
                <a:gd name="csX1599" fmla="*/ 1968246 w 2228421"/>
                <a:gd name="csY1599" fmla="*/ 969550 h 1496329"/>
                <a:gd name="csX1600" fmla="*/ 1980676 w 2228421"/>
                <a:gd name="csY1600" fmla="*/ 988838 h 1496329"/>
                <a:gd name="csX1601" fmla="*/ 1994392 w 2228421"/>
                <a:gd name="csY1601" fmla="*/ 994410 h 1496329"/>
                <a:gd name="csX1602" fmla="*/ 1995249 w 2228421"/>
                <a:gd name="csY1602" fmla="*/ 1011984 h 1496329"/>
                <a:gd name="csX1603" fmla="*/ 1988820 w 2228421"/>
                <a:gd name="csY1603" fmla="*/ 1020128 h 1496329"/>
                <a:gd name="csX1604" fmla="*/ 1980248 w 2228421"/>
                <a:gd name="csY1604" fmla="*/ 1015841 h 1496329"/>
                <a:gd name="csX1605" fmla="*/ 1965246 w 2228421"/>
                <a:gd name="csY1605" fmla="*/ 1026985 h 1496329"/>
                <a:gd name="csX1606" fmla="*/ 1953244 w 2228421"/>
                <a:gd name="csY1606" fmla="*/ 1028700 h 1496329"/>
                <a:gd name="csX1607" fmla="*/ 1959245 w 2228421"/>
                <a:gd name="csY1607" fmla="*/ 1016699 h 1496329"/>
                <a:gd name="csX1608" fmla="*/ 1957530 w 2228421"/>
                <a:gd name="csY1608" fmla="*/ 1009840 h 1496329"/>
                <a:gd name="csX1609" fmla="*/ 1948958 w 2228421"/>
                <a:gd name="csY1609" fmla="*/ 1005126 h 1496329"/>
                <a:gd name="csX1610" fmla="*/ 1942957 w 2228421"/>
                <a:gd name="csY1610" fmla="*/ 1009840 h 1496329"/>
                <a:gd name="csX1611" fmla="*/ 1932670 w 2228421"/>
                <a:gd name="csY1611" fmla="*/ 998696 h 1496329"/>
                <a:gd name="csX1612" fmla="*/ 1936099 w 2228421"/>
                <a:gd name="csY1612" fmla="*/ 995696 h 1496329"/>
                <a:gd name="csX1613" fmla="*/ 1948529 w 2228421"/>
                <a:gd name="csY1613" fmla="*/ 1000839 h 1496329"/>
                <a:gd name="csX1614" fmla="*/ 1951530 w 2228421"/>
                <a:gd name="csY1614" fmla="*/ 993553 h 1496329"/>
                <a:gd name="csX1615" fmla="*/ 1934813 w 2228421"/>
                <a:gd name="csY1615" fmla="*/ 990124 h 1496329"/>
                <a:gd name="csX1616" fmla="*/ 1925384 w 2228421"/>
                <a:gd name="csY1616" fmla="*/ 996553 h 1496329"/>
                <a:gd name="csX1617" fmla="*/ 1922812 w 2228421"/>
                <a:gd name="csY1617" fmla="*/ 994410 h 1496329"/>
                <a:gd name="csX1618" fmla="*/ 1930098 w 2228421"/>
                <a:gd name="csY1618" fmla="*/ 990552 h 1496329"/>
                <a:gd name="csX1619" fmla="*/ 1925384 w 2228421"/>
                <a:gd name="csY1619" fmla="*/ 974265 h 1496329"/>
                <a:gd name="csX1620" fmla="*/ 1929241 w 2228421"/>
                <a:gd name="csY1620" fmla="*/ 966978 h 1496329"/>
                <a:gd name="csX1621" fmla="*/ 1978533 w 2228421"/>
                <a:gd name="csY1621" fmla="*/ 806244 h 1496329"/>
                <a:gd name="csX1622" fmla="*/ 1975104 w 2228421"/>
                <a:gd name="csY1622" fmla="*/ 814816 h 1496329"/>
                <a:gd name="csX1623" fmla="*/ 1977676 w 2228421"/>
                <a:gd name="csY1623" fmla="*/ 821674 h 1496329"/>
                <a:gd name="csX1624" fmla="*/ 1982819 w 2228421"/>
                <a:gd name="csY1624" fmla="*/ 820817 h 1496329"/>
                <a:gd name="csX1625" fmla="*/ 1984962 w 2228421"/>
                <a:gd name="csY1625" fmla="*/ 825532 h 1496329"/>
                <a:gd name="csX1626" fmla="*/ 1981533 w 2228421"/>
                <a:gd name="csY1626" fmla="*/ 828104 h 1496329"/>
                <a:gd name="csX1627" fmla="*/ 1970818 w 2228421"/>
                <a:gd name="csY1627" fmla="*/ 813530 h 1496329"/>
                <a:gd name="csX1628" fmla="*/ 1978533 w 2228421"/>
                <a:gd name="csY1628" fmla="*/ 806244 h 1496329"/>
                <a:gd name="csX1629" fmla="*/ 1930956 w 2228421"/>
                <a:gd name="csY1629" fmla="*/ 899255 h 1496329"/>
                <a:gd name="csX1630" fmla="*/ 1942957 w 2228421"/>
                <a:gd name="csY1630" fmla="*/ 900541 h 1496329"/>
                <a:gd name="csX1631" fmla="*/ 1946815 w 2228421"/>
                <a:gd name="csY1631" fmla="*/ 908257 h 1496329"/>
                <a:gd name="csX1632" fmla="*/ 1941243 w 2228421"/>
                <a:gd name="csY1632" fmla="*/ 915543 h 1496329"/>
                <a:gd name="csX1633" fmla="*/ 1930527 w 2228421"/>
                <a:gd name="csY1633" fmla="*/ 916829 h 1496329"/>
                <a:gd name="csX1634" fmla="*/ 1939957 w 2228421"/>
                <a:gd name="csY1634" fmla="*/ 920687 h 1496329"/>
                <a:gd name="csX1635" fmla="*/ 1944243 w 2228421"/>
                <a:gd name="csY1635" fmla="*/ 930545 h 1496329"/>
                <a:gd name="csX1636" fmla="*/ 1937814 w 2228421"/>
                <a:gd name="csY1636" fmla="*/ 926259 h 1496329"/>
                <a:gd name="csX1637" fmla="*/ 1929670 w 2228421"/>
                <a:gd name="csY1637" fmla="*/ 930545 h 1496329"/>
                <a:gd name="csX1638" fmla="*/ 1935242 w 2228421"/>
                <a:gd name="csY1638" fmla="*/ 935689 h 1496329"/>
                <a:gd name="csX1639" fmla="*/ 1935242 w 2228421"/>
                <a:gd name="csY1639" fmla="*/ 930974 h 1496329"/>
                <a:gd name="csX1640" fmla="*/ 1948101 w 2228421"/>
                <a:gd name="csY1640" fmla="*/ 934403 h 1496329"/>
                <a:gd name="csX1641" fmla="*/ 1950672 w 2228421"/>
                <a:gd name="csY1641" fmla="*/ 939117 h 1496329"/>
                <a:gd name="csX1642" fmla="*/ 1954102 w 2228421"/>
                <a:gd name="csY1642" fmla="*/ 934831 h 1496329"/>
                <a:gd name="csX1643" fmla="*/ 1963960 w 2228421"/>
                <a:gd name="csY1643" fmla="*/ 942118 h 1496329"/>
                <a:gd name="csX1644" fmla="*/ 1969103 w 2228421"/>
                <a:gd name="csY1644" fmla="*/ 952834 h 1496329"/>
                <a:gd name="csX1645" fmla="*/ 1961388 w 2228421"/>
                <a:gd name="csY1645" fmla="*/ 958834 h 1496329"/>
                <a:gd name="csX1646" fmla="*/ 1955387 w 2228421"/>
                <a:gd name="csY1646" fmla="*/ 959692 h 1496329"/>
                <a:gd name="csX1647" fmla="*/ 1954530 w 2228421"/>
                <a:gd name="csY1647" fmla="*/ 953691 h 1496329"/>
                <a:gd name="csX1648" fmla="*/ 1951101 w 2228421"/>
                <a:gd name="csY1648" fmla="*/ 959692 h 1496329"/>
                <a:gd name="csX1649" fmla="*/ 1939957 w 2228421"/>
                <a:gd name="csY1649" fmla="*/ 960120 h 1496329"/>
                <a:gd name="csX1650" fmla="*/ 1938671 w 2228421"/>
                <a:gd name="csY1650" fmla="*/ 957120 h 1496329"/>
                <a:gd name="csX1651" fmla="*/ 1931813 w 2228421"/>
                <a:gd name="csY1651" fmla="*/ 960120 h 1496329"/>
                <a:gd name="csX1652" fmla="*/ 1932670 w 2228421"/>
                <a:gd name="csY1652" fmla="*/ 964835 h 1496329"/>
                <a:gd name="csX1653" fmla="*/ 1924526 w 2228421"/>
                <a:gd name="csY1653" fmla="*/ 964406 h 1496329"/>
                <a:gd name="csX1654" fmla="*/ 1922812 w 2228421"/>
                <a:gd name="csY1654" fmla="*/ 956691 h 1496329"/>
                <a:gd name="csX1655" fmla="*/ 1915954 w 2228421"/>
                <a:gd name="csY1655" fmla="*/ 952834 h 1496329"/>
                <a:gd name="csX1656" fmla="*/ 1930098 w 2228421"/>
                <a:gd name="csY1656" fmla="*/ 937832 h 1496329"/>
                <a:gd name="csX1657" fmla="*/ 1924526 w 2228421"/>
                <a:gd name="csY1657" fmla="*/ 937403 h 1496329"/>
                <a:gd name="csX1658" fmla="*/ 1927955 w 2228421"/>
                <a:gd name="csY1658" fmla="*/ 932688 h 1496329"/>
                <a:gd name="csX1659" fmla="*/ 1922383 w 2228421"/>
                <a:gd name="csY1659" fmla="*/ 927116 h 1496329"/>
                <a:gd name="csX1660" fmla="*/ 1915525 w 2228421"/>
                <a:gd name="csY1660" fmla="*/ 928402 h 1496329"/>
                <a:gd name="csX1661" fmla="*/ 1910810 w 2228421"/>
                <a:gd name="csY1661" fmla="*/ 923687 h 1496329"/>
                <a:gd name="csX1662" fmla="*/ 1921097 w 2228421"/>
                <a:gd name="csY1662" fmla="*/ 906970 h 1496329"/>
                <a:gd name="csX1663" fmla="*/ 1930956 w 2228421"/>
                <a:gd name="csY1663" fmla="*/ 899255 h 1496329"/>
                <a:gd name="csX1664" fmla="*/ 1957530 w 2228421"/>
                <a:gd name="csY1664" fmla="*/ 681942 h 1496329"/>
                <a:gd name="csX1665" fmla="*/ 1966960 w 2228421"/>
                <a:gd name="csY1665" fmla="*/ 691801 h 1496329"/>
                <a:gd name="csX1666" fmla="*/ 1963960 w 2228421"/>
                <a:gd name="csY1666" fmla="*/ 697802 h 1496329"/>
                <a:gd name="csX1667" fmla="*/ 1955387 w 2228421"/>
                <a:gd name="csY1667" fmla="*/ 684085 h 1496329"/>
                <a:gd name="csX1668" fmla="*/ 1957530 w 2228421"/>
                <a:gd name="csY1668" fmla="*/ 681942 h 1496329"/>
                <a:gd name="csX1669" fmla="*/ 1934385 w 2228421"/>
                <a:gd name="csY1669" fmla="*/ 645081 h 1496329"/>
                <a:gd name="csX1670" fmla="*/ 1939528 w 2228421"/>
                <a:gd name="csY1670" fmla="*/ 654939 h 1496329"/>
                <a:gd name="csX1671" fmla="*/ 1935242 w 2228421"/>
                <a:gd name="csY1671" fmla="*/ 657939 h 1496329"/>
                <a:gd name="csX1672" fmla="*/ 1939957 w 2228421"/>
                <a:gd name="csY1672" fmla="*/ 663083 h 1496329"/>
                <a:gd name="csX1673" fmla="*/ 1936099 w 2228421"/>
                <a:gd name="csY1673" fmla="*/ 664797 h 1496329"/>
                <a:gd name="csX1674" fmla="*/ 1931384 w 2228421"/>
                <a:gd name="csY1674" fmla="*/ 657939 h 1496329"/>
                <a:gd name="csX1675" fmla="*/ 1926241 w 2228421"/>
                <a:gd name="csY1675" fmla="*/ 660940 h 1496329"/>
                <a:gd name="csX1676" fmla="*/ 1926241 w 2228421"/>
                <a:gd name="csY1676" fmla="*/ 671656 h 1496329"/>
                <a:gd name="csX1677" fmla="*/ 1915097 w 2228421"/>
                <a:gd name="csY1677" fmla="*/ 671227 h 1496329"/>
                <a:gd name="csX1678" fmla="*/ 1922812 w 2228421"/>
                <a:gd name="csY1678" fmla="*/ 662654 h 1496329"/>
                <a:gd name="csX1679" fmla="*/ 1921526 w 2228421"/>
                <a:gd name="csY1679" fmla="*/ 651939 h 1496329"/>
                <a:gd name="csX1680" fmla="*/ 1926241 w 2228421"/>
                <a:gd name="csY1680" fmla="*/ 657939 h 1496329"/>
                <a:gd name="csX1681" fmla="*/ 1931384 w 2228421"/>
                <a:gd name="csY1681" fmla="*/ 657939 h 1496329"/>
                <a:gd name="csX1682" fmla="*/ 1934385 w 2228421"/>
                <a:gd name="csY1682" fmla="*/ 645081 h 1496329"/>
                <a:gd name="csX1683" fmla="*/ 1933956 w 2228421"/>
                <a:gd name="csY1683" fmla="*/ 756523 h 1496329"/>
                <a:gd name="csX1684" fmla="*/ 1934385 w 2228421"/>
                <a:gd name="csY1684" fmla="*/ 758666 h 1496329"/>
                <a:gd name="csX1685" fmla="*/ 1929670 w 2228421"/>
                <a:gd name="csY1685" fmla="*/ 765524 h 1496329"/>
                <a:gd name="csX1686" fmla="*/ 1927098 w 2228421"/>
                <a:gd name="csY1686" fmla="*/ 760809 h 1496329"/>
                <a:gd name="csX1687" fmla="*/ 1933956 w 2228421"/>
                <a:gd name="csY1687" fmla="*/ 756523 h 1496329"/>
                <a:gd name="csX1688" fmla="*/ 1924098 w 2228421"/>
                <a:gd name="csY1688" fmla="*/ 1187291 h 1496329"/>
                <a:gd name="csX1689" fmla="*/ 1929241 w 2228421"/>
                <a:gd name="csY1689" fmla="*/ 1192006 h 1496329"/>
                <a:gd name="csX1690" fmla="*/ 1922383 w 2228421"/>
                <a:gd name="csY1690" fmla="*/ 1198865 h 1496329"/>
                <a:gd name="csX1691" fmla="*/ 1918526 w 2228421"/>
                <a:gd name="csY1691" fmla="*/ 1195007 h 1496329"/>
                <a:gd name="csX1692" fmla="*/ 1924098 w 2228421"/>
                <a:gd name="csY1692" fmla="*/ 1187291 h 1496329"/>
                <a:gd name="csX1693" fmla="*/ 1921097 w 2228421"/>
                <a:gd name="csY1693" fmla="*/ 869252 h 1496329"/>
                <a:gd name="csX1694" fmla="*/ 1923240 w 2228421"/>
                <a:gd name="csY1694" fmla="*/ 870109 h 1496329"/>
                <a:gd name="csX1695" fmla="*/ 1925812 w 2228421"/>
                <a:gd name="csY1695" fmla="*/ 883825 h 1496329"/>
                <a:gd name="csX1696" fmla="*/ 1921955 w 2228421"/>
                <a:gd name="csY1696" fmla="*/ 883396 h 1496329"/>
                <a:gd name="csX1697" fmla="*/ 1918954 w 2228421"/>
                <a:gd name="csY1697" fmla="*/ 873538 h 1496329"/>
                <a:gd name="csX1698" fmla="*/ 1915954 w 2228421"/>
                <a:gd name="csY1698" fmla="*/ 875681 h 1496329"/>
                <a:gd name="csX1699" fmla="*/ 1921097 w 2228421"/>
                <a:gd name="csY1699" fmla="*/ 869252 h 1496329"/>
                <a:gd name="csX1700" fmla="*/ 1924955 w 2228421"/>
                <a:gd name="csY1700" fmla="*/ 751380 h 1496329"/>
                <a:gd name="csX1701" fmla="*/ 1925812 w 2228421"/>
                <a:gd name="csY1701" fmla="*/ 758666 h 1496329"/>
                <a:gd name="csX1702" fmla="*/ 1924098 w 2228421"/>
                <a:gd name="csY1702" fmla="*/ 758666 h 1496329"/>
                <a:gd name="csX1703" fmla="*/ 1918954 w 2228421"/>
                <a:gd name="csY1703" fmla="*/ 752237 h 1496329"/>
                <a:gd name="csX1704" fmla="*/ 1924955 w 2228421"/>
                <a:gd name="csY1704" fmla="*/ 751380 h 1496329"/>
                <a:gd name="csX1705" fmla="*/ 1925384 w 2228421"/>
                <a:gd name="csY1705" fmla="*/ 897112 h 1496329"/>
                <a:gd name="csX1706" fmla="*/ 1921955 w 2228421"/>
                <a:gd name="csY1706" fmla="*/ 905256 h 1496329"/>
                <a:gd name="csX1707" fmla="*/ 1916811 w 2228421"/>
                <a:gd name="csY1707" fmla="*/ 904827 h 1496329"/>
                <a:gd name="csX1708" fmla="*/ 1921955 w 2228421"/>
                <a:gd name="csY1708" fmla="*/ 897112 h 1496329"/>
                <a:gd name="csX1709" fmla="*/ 1925384 w 2228421"/>
                <a:gd name="csY1709" fmla="*/ 897112 h 1496329"/>
                <a:gd name="csX1710" fmla="*/ 1904381 w 2228421"/>
                <a:gd name="csY1710" fmla="*/ 745379 h 1496329"/>
                <a:gd name="csX1711" fmla="*/ 1921526 w 2228421"/>
                <a:gd name="csY1711" fmla="*/ 756952 h 1496329"/>
                <a:gd name="csX1712" fmla="*/ 1919811 w 2228421"/>
                <a:gd name="csY1712" fmla="*/ 765096 h 1496329"/>
                <a:gd name="csX1713" fmla="*/ 1906524 w 2228421"/>
                <a:gd name="csY1713" fmla="*/ 756952 h 1496329"/>
                <a:gd name="csX1714" fmla="*/ 1900523 w 2228421"/>
                <a:gd name="csY1714" fmla="*/ 748379 h 1496329"/>
                <a:gd name="csX1715" fmla="*/ 1904381 w 2228421"/>
                <a:gd name="csY1715" fmla="*/ 745379 h 1496329"/>
                <a:gd name="csX1716" fmla="*/ 1921526 w 2228421"/>
                <a:gd name="csY1716" fmla="*/ 726948 h 1496329"/>
                <a:gd name="csX1717" fmla="*/ 1919811 w 2228421"/>
                <a:gd name="csY1717" fmla="*/ 739378 h 1496329"/>
                <a:gd name="csX1718" fmla="*/ 1914239 w 2228421"/>
                <a:gd name="csY1718" fmla="*/ 742807 h 1496329"/>
                <a:gd name="csX1719" fmla="*/ 1912096 w 2228421"/>
                <a:gd name="csY1719" fmla="*/ 737664 h 1496329"/>
                <a:gd name="csX1720" fmla="*/ 1916811 w 2228421"/>
                <a:gd name="csY1720" fmla="*/ 738521 h 1496329"/>
                <a:gd name="csX1721" fmla="*/ 1917240 w 2228421"/>
                <a:gd name="csY1721" fmla="*/ 728663 h 1496329"/>
                <a:gd name="csX1722" fmla="*/ 1921526 w 2228421"/>
                <a:gd name="csY1722" fmla="*/ 726948 h 1496329"/>
                <a:gd name="csX1723" fmla="*/ 1920669 w 2228421"/>
                <a:gd name="csY1723" fmla="*/ 959263 h 1496329"/>
                <a:gd name="csX1724" fmla="*/ 1920240 w 2228421"/>
                <a:gd name="csY1724" fmla="*/ 971693 h 1496329"/>
                <a:gd name="csX1725" fmla="*/ 1915954 w 2228421"/>
                <a:gd name="csY1725" fmla="*/ 974265 h 1496329"/>
                <a:gd name="csX1726" fmla="*/ 1911668 w 2228421"/>
                <a:gd name="csY1726" fmla="*/ 969550 h 1496329"/>
                <a:gd name="csX1727" fmla="*/ 1920669 w 2228421"/>
                <a:gd name="csY1727" fmla="*/ 959263 h 1496329"/>
                <a:gd name="csX1728" fmla="*/ 1896237 w 2228421"/>
                <a:gd name="csY1728" fmla="*/ 663940 h 1496329"/>
                <a:gd name="csX1729" fmla="*/ 1902666 w 2228421"/>
                <a:gd name="csY1729" fmla="*/ 667798 h 1496329"/>
                <a:gd name="csX1730" fmla="*/ 1905238 w 2228421"/>
                <a:gd name="csY1730" fmla="*/ 664797 h 1496329"/>
                <a:gd name="csX1731" fmla="*/ 1907810 w 2228421"/>
                <a:gd name="csY1731" fmla="*/ 671227 h 1496329"/>
                <a:gd name="csX1732" fmla="*/ 1897094 w 2228421"/>
                <a:gd name="csY1732" fmla="*/ 668655 h 1496329"/>
                <a:gd name="csX1733" fmla="*/ 1896237 w 2228421"/>
                <a:gd name="csY1733" fmla="*/ 663940 h 1496329"/>
                <a:gd name="csX1734" fmla="*/ 1897523 w 2228421"/>
                <a:gd name="csY1734" fmla="*/ 870966 h 1496329"/>
                <a:gd name="csX1735" fmla="*/ 1907381 w 2228421"/>
                <a:gd name="csY1735" fmla="*/ 879967 h 1496329"/>
                <a:gd name="csX1736" fmla="*/ 1899237 w 2228421"/>
                <a:gd name="csY1736" fmla="*/ 878253 h 1496329"/>
                <a:gd name="csX1737" fmla="*/ 1898380 w 2228421"/>
                <a:gd name="csY1737" fmla="*/ 882539 h 1496329"/>
                <a:gd name="csX1738" fmla="*/ 1885093 w 2228421"/>
                <a:gd name="csY1738" fmla="*/ 882968 h 1496329"/>
                <a:gd name="csX1739" fmla="*/ 1897523 w 2228421"/>
                <a:gd name="csY1739" fmla="*/ 870966 h 1496329"/>
                <a:gd name="csX1740" fmla="*/ 1896666 w 2228421"/>
                <a:gd name="csY1740" fmla="*/ 863251 h 1496329"/>
                <a:gd name="csX1741" fmla="*/ 1903095 w 2228421"/>
                <a:gd name="csY1741" fmla="*/ 864537 h 1496329"/>
                <a:gd name="csX1742" fmla="*/ 1902238 w 2228421"/>
                <a:gd name="csY1742" fmla="*/ 870537 h 1496329"/>
                <a:gd name="csX1743" fmla="*/ 1895380 w 2228421"/>
                <a:gd name="csY1743" fmla="*/ 866680 h 1496329"/>
                <a:gd name="csX1744" fmla="*/ 1896666 w 2228421"/>
                <a:gd name="csY1744" fmla="*/ 863251 h 1496329"/>
                <a:gd name="csX1745" fmla="*/ 1895380 w 2228421"/>
                <a:gd name="csY1745" fmla="*/ 741950 h 1496329"/>
                <a:gd name="csX1746" fmla="*/ 1899666 w 2228421"/>
                <a:gd name="csY1746" fmla="*/ 745379 h 1496329"/>
                <a:gd name="csX1747" fmla="*/ 1900095 w 2228421"/>
                <a:gd name="csY1747" fmla="*/ 747094 h 1496329"/>
                <a:gd name="csX1748" fmla="*/ 1891522 w 2228421"/>
                <a:gd name="csY1748" fmla="*/ 746236 h 1496329"/>
                <a:gd name="csX1749" fmla="*/ 1895380 w 2228421"/>
                <a:gd name="csY1749" fmla="*/ 741950 h 1496329"/>
                <a:gd name="csX1750" fmla="*/ 1886379 w 2228421"/>
                <a:gd name="csY1750" fmla="*/ 961406 h 1496329"/>
                <a:gd name="csX1751" fmla="*/ 1888950 w 2228421"/>
                <a:gd name="csY1751" fmla="*/ 966549 h 1496329"/>
                <a:gd name="csX1752" fmla="*/ 1884664 w 2228421"/>
                <a:gd name="csY1752" fmla="*/ 969121 h 1496329"/>
                <a:gd name="csX1753" fmla="*/ 1880378 w 2228421"/>
                <a:gd name="csY1753" fmla="*/ 963978 h 1496329"/>
                <a:gd name="csX1754" fmla="*/ 1886379 w 2228421"/>
                <a:gd name="csY1754" fmla="*/ 961406 h 1496329"/>
                <a:gd name="csX1755" fmla="*/ 1879521 w 2228421"/>
                <a:gd name="csY1755" fmla="*/ 1140571 h 1496329"/>
                <a:gd name="csX1756" fmla="*/ 1884236 w 2228421"/>
                <a:gd name="csY1756" fmla="*/ 1151287 h 1496329"/>
                <a:gd name="csX1757" fmla="*/ 1881235 w 2228421"/>
                <a:gd name="csY1757" fmla="*/ 1158574 h 1496329"/>
                <a:gd name="csX1758" fmla="*/ 1877378 w 2228421"/>
                <a:gd name="csY1758" fmla="*/ 1156002 h 1496329"/>
                <a:gd name="csX1759" fmla="*/ 1874377 w 2228421"/>
                <a:gd name="csY1759" fmla="*/ 1160288 h 1496329"/>
                <a:gd name="csX1760" fmla="*/ 1871377 w 2228421"/>
                <a:gd name="csY1760" fmla="*/ 1146143 h 1496329"/>
                <a:gd name="csX1761" fmla="*/ 1879521 w 2228421"/>
                <a:gd name="csY1761" fmla="*/ 1140571 h 1496329"/>
                <a:gd name="csX1762" fmla="*/ 1871805 w 2228421"/>
                <a:gd name="csY1762" fmla="*/ 1371172 h 1496329"/>
                <a:gd name="csX1763" fmla="*/ 1876949 w 2228421"/>
                <a:gd name="csY1763" fmla="*/ 1372458 h 1496329"/>
                <a:gd name="csX1764" fmla="*/ 1881235 w 2228421"/>
                <a:gd name="csY1764" fmla="*/ 1379316 h 1496329"/>
                <a:gd name="csX1765" fmla="*/ 1874377 w 2228421"/>
                <a:gd name="csY1765" fmla="*/ 1376744 h 1496329"/>
                <a:gd name="csX1766" fmla="*/ 1870091 w 2228421"/>
                <a:gd name="csY1766" fmla="*/ 1381030 h 1496329"/>
                <a:gd name="csX1767" fmla="*/ 1871805 w 2228421"/>
                <a:gd name="csY1767" fmla="*/ 1371172 h 1496329"/>
                <a:gd name="csX1768" fmla="*/ 1867519 w 2228421"/>
                <a:gd name="csY1768" fmla="*/ 1142714 h 1496329"/>
                <a:gd name="csX1769" fmla="*/ 1864519 w 2228421"/>
                <a:gd name="csY1769" fmla="*/ 1147000 h 1496329"/>
                <a:gd name="csX1770" fmla="*/ 1858089 w 2228421"/>
                <a:gd name="csY1770" fmla="*/ 1145286 h 1496329"/>
                <a:gd name="csX1771" fmla="*/ 1858518 w 2228421"/>
                <a:gd name="csY1771" fmla="*/ 1143572 h 1496329"/>
                <a:gd name="csX1772" fmla="*/ 1867519 w 2228421"/>
                <a:gd name="csY1772" fmla="*/ 1142714 h 1496329"/>
                <a:gd name="csX1773" fmla="*/ 1844373 w 2228421"/>
                <a:gd name="csY1773" fmla="*/ 1144000 h 1496329"/>
                <a:gd name="csX1774" fmla="*/ 1847374 w 2228421"/>
                <a:gd name="csY1774" fmla="*/ 1152573 h 1496329"/>
                <a:gd name="csX1775" fmla="*/ 1849946 w 2228421"/>
                <a:gd name="csY1775" fmla="*/ 1153430 h 1496329"/>
                <a:gd name="csX1776" fmla="*/ 1853375 w 2228421"/>
                <a:gd name="csY1776" fmla="*/ 1145286 h 1496329"/>
                <a:gd name="csX1777" fmla="*/ 1859375 w 2228421"/>
                <a:gd name="csY1777" fmla="*/ 1151287 h 1496329"/>
                <a:gd name="csX1778" fmla="*/ 1842659 w 2228421"/>
                <a:gd name="csY1778" fmla="*/ 1171004 h 1496329"/>
                <a:gd name="csX1779" fmla="*/ 1840087 w 2228421"/>
                <a:gd name="csY1779" fmla="*/ 1156859 h 1496329"/>
                <a:gd name="csX1780" fmla="*/ 1844373 w 2228421"/>
                <a:gd name="csY1780" fmla="*/ 1144000 h 1496329"/>
                <a:gd name="csX1781" fmla="*/ 1844802 w 2228421"/>
                <a:gd name="csY1781" fmla="*/ 1256300 h 1496329"/>
                <a:gd name="csX1782" fmla="*/ 1849088 w 2228421"/>
                <a:gd name="csY1782" fmla="*/ 1260586 h 1496329"/>
                <a:gd name="csX1783" fmla="*/ 1846517 w 2228421"/>
                <a:gd name="csY1783" fmla="*/ 1266587 h 1496329"/>
                <a:gd name="csX1784" fmla="*/ 1842659 w 2228421"/>
                <a:gd name="csY1784" fmla="*/ 1263158 h 1496329"/>
                <a:gd name="csX1785" fmla="*/ 1844802 w 2228421"/>
                <a:gd name="csY1785" fmla="*/ 1256300 h 1496329"/>
                <a:gd name="csX1786" fmla="*/ 1807083 w 2228421"/>
                <a:gd name="csY1786" fmla="*/ 1370743 h 1496329"/>
                <a:gd name="csX1787" fmla="*/ 1808369 w 2228421"/>
                <a:gd name="csY1787" fmla="*/ 1375029 h 1496329"/>
                <a:gd name="csX1788" fmla="*/ 1815656 w 2228421"/>
                <a:gd name="csY1788" fmla="*/ 1373743 h 1496329"/>
                <a:gd name="csX1789" fmla="*/ 1815227 w 2228421"/>
                <a:gd name="csY1789" fmla="*/ 1377601 h 1496329"/>
                <a:gd name="csX1790" fmla="*/ 1819942 w 2228421"/>
                <a:gd name="csY1790" fmla="*/ 1373315 h 1496329"/>
                <a:gd name="csX1791" fmla="*/ 1823799 w 2228421"/>
                <a:gd name="csY1791" fmla="*/ 1380173 h 1496329"/>
                <a:gd name="csX1792" fmla="*/ 1821228 w 2228421"/>
                <a:gd name="csY1792" fmla="*/ 1387030 h 1496329"/>
                <a:gd name="csX1793" fmla="*/ 1829800 w 2228421"/>
                <a:gd name="csY1793" fmla="*/ 1395174 h 1496329"/>
                <a:gd name="csX1794" fmla="*/ 1828086 w 2228421"/>
                <a:gd name="csY1794" fmla="*/ 1399461 h 1496329"/>
                <a:gd name="csX1795" fmla="*/ 1811798 w 2228421"/>
                <a:gd name="csY1795" fmla="*/ 1393031 h 1496329"/>
                <a:gd name="csX1796" fmla="*/ 1810512 w 2228421"/>
                <a:gd name="csY1796" fmla="*/ 1383602 h 1496329"/>
                <a:gd name="csX1797" fmla="*/ 1804083 w 2228421"/>
                <a:gd name="csY1797" fmla="*/ 1376744 h 1496329"/>
                <a:gd name="csX1798" fmla="*/ 1807083 w 2228421"/>
                <a:gd name="csY1798" fmla="*/ 1370743 h 1496329"/>
                <a:gd name="csX1799" fmla="*/ 1818656 w 2228421"/>
                <a:gd name="csY1799" fmla="*/ 1005126 h 1496329"/>
                <a:gd name="csX1800" fmla="*/ 1825085 w 2228421"/>
                <a:gd name="csY1800" fmla="*/ 1008126 h 1496329"/>
                <a:gd name="csX1801" fmla="*/ 1825514 w 2228421"/>
                <a:gd name="csY1801" fmla="*/ 1010269 h 1496329"/>
                <a:gd name="csX1802" fmla="*/ 1818656 w 2228421"/>
                <a:gd name="csY1802" fmla="*/ 1011555 h 1496329"/>
                <a:gd name="csX1803" fmla="*/ 1818656 w 2228421"/>
                <a:gd name="csY1803" fmla="*/ 1005126 h 1496329"/>
                <a:gd name="csX1804" fmla="*/ 1819085 w 2228421"/>
                <a:gd name="csY1804" fmla="*/ 1416606 h 1496329"/>
                <a:gd name="csX1805" fmla="*/ 1821656 w 2228421"/>
                <a:gd name="csY1805" fmla="*/ 1418749 h 1496329"/>
                <a:gd name="csX1806" fmla="*/ 1820370 w 2228421"/>
                <a:gd name="csY1806" fmla="*/ 1428607 h 1496329"/>
                <a:gd name="csX1807" fmla="*/ 1814370 w 2228421"/>
                <a:gd name="csY1807" fmla="*/ 1418749 h 1496329"/>
                <a:gd name="csX1808" fmla="*/ 1819085 w 2228421"/>
                <a:gd name="csY1808" fmla="*/ 1416606 h 1496329"/>
                <a:gd name="csX1809" fmla="*/ 1814370 w 2228421"/>
                <a:gd name="csY1809" fmla="*/ 1402890 h 1496329"/>
                <a:gd name="csX1810" fmla="*/ 1820799 w 2228421"/>
                <a:gd name="csY1810" fmla="*/ 1406319 h 1496329"/>
                <a:gd name="csX1811" fmla="*/ 1820370 w 2228421"/>
                <a:gd name="csY1811" fmla="*/ 1409319 h 1496329"/>
                <a:gd name="csX1812" fmla="*/ 1807512 w 2228421"/>
                <a:gd name="csY1812" fmla="*/ 1405890 h 1496329"/>
                <a:gd name="csX1813" fmla="*/ 1814370 w 2228421"/>
                <a:gd name="csY1813" fmla="*/ 1402890 h 1496329"/>
                <a:gd name="csX1814" fmla="*/ 1808369 w 2228421"/>
                <a:gd name="csY1814" fmla="*/ 720519 h 1496329"/>
                <a:gd name="csX1815" fmla="*/ 1815227 w 2228421"/>
                <a:gd name="csY1815" fmla="*/ 722662 h 1496329"/>
                <a:gd name="csX1816" fmla="*/ 1813084 w 2228421"/>
                <a:gd name="csY1816" fmla="*/ 729520 h 1496329"/>
                <a:gd name="csX1817" fmla="*/ 1806654 w 2228421"/>
                <a:gd name="csY1817" fmla="*/ 727805 h 1496329"/>
                <a:gd name="csX1818" fmla="*/ 1808369 w 2228421"/>
                <a:gd name="csY1818" fmla="*/ 720519 h 1496329"/>
                <a:gd name="csX1819" fmla="*/ 1803654 w 2228421"/>
                <a:gd name="csY1819" fmla="*/ 999554 h 1496329"/>
                <a:gd name="csX1820" fmla="*/ 1807083 w 2228421"/>
                <a:gd name="csY1820" fmla="*/ 999554 h 1496329"/>
                <a:gd name="csX1821" fmla="*/ 1804511 w 2228421"/>
                <a:gd name="csY1821" fmla="*/ 998268 h 1496329"/>
                <a:gd name="csX1822" fmla="*/ 1806226 w 2228421"/>
                <a:gd name="csY1822" fmla="*/ 996982 h 1496329"/>
                <a:gd name="csX1823" fmla="*/ 1807512 w 2228421"/>
                <a:gd name="csY1823" fmla="*/ 998268 h 1496329"/>
                <a:gd name="csX1824" fmla="*/ 1807083 w 2228421"/>
                <a:gd name="csY1824" fmla="*/ 999554 h 1496329"/>
                <a:gd name="csX1825" fmla="*/ 1810512 w 2228421"/>
                <a:gd name="csY1825" fmla="*/ 999554 h 1496329"/>
                <a:gd name="csX1826" fmla="*/ 1808369 w 2228421"/>
                <a:gd name="csY1826" fmla="*/ 1003411 h 1496329"/>
                <a:gd name="csX1827" fmla="*/ 1814798 w 2228421"/>
                <a:gd name="csY1827" fmla="*/ 1000839 h 1496329"/>
                <a:gd name="csX1828" fmla="*/ 1809655 w 2228421"/>
                <a:gd name="csY1828" fmla="*/ 1011984 h 1496329"/>
                <a:gd name="csX1829" fmla="*/ 1799796 w 2228421"/>
                <a:gd name="csY1829" fmla="*/ 1005554 h 1496329"/>
                <a:gd name="csX1830" fmla="*/ 1803654 w 2228421"/>
                <a:gd name="csY1830" fmla="*/ 999554 h 1496329"/>
                <a:gd name="csX1831" fmla="*/ 1795939 w 2228421"/>
                <a:gd name="csY1831" fmla="*/ 1370315 h 1496329"/>
                <a:gd name="csX1832" fmla="*/ 1800654 w 2228421"/>
                <a:gd name="csY1832" fmla="*/ 1376744 h 1496329"/>
                <a:gd name="csX1833" fmla="*/ 1795082 w 2228421"/>
                <a:gd name="csY1833" fmla="*/ 1384459 h 1496329"/>
                <a:gd name="csX1834" fmla="*/ 1798511 w 2228421"/>
                <a:gd name="csY1834" fmla="*/ 1400747 h 1496329"/>
                <a:gd name="csX1835" fmla="*/ 1805797 w 2228421"/>
                <a:gd name="csY1835" fmla="*/ 1404175 h 1496329"/>
                <a:gd name="csX1836" fmla="*/ 1804940 w 2228421"/>
                <a:gd name="csY1836" fmla="*/ 1413177 h 1496329"/>
                <a:gd name="csX1837" fmla="*/ 1811369 w 2228421"/>
                <a:gd name="csY1837" fmla="*/ 1415320 h 1496329"/>
                <a:gd name="csX1838" fmla="*/ 1812227 w 2228421"/>
                <a:gd name="csY1838" fmla="*/ 1421750 h 1496329"/>
                <a:gd name="csX1839" fmla="*/ 1796367 w 2228421"/>
                <a:gd name="csY1839" fmla="*/ 1418320 h 1496329"/>
                <a:gd name="csX1840" fmla="*/ 1790367 w 2228421"/>
                <a:gd name="csY1840" fmla="*/ 1398175 h 1496329"/>
                <a:gd name="csX1841" fmla="*/ 1784795 w 2228421"/>
                <a:gd name="csY1841" fmla="*/ 1395603 h 1496329"/>
                <a:gd name="csX1842" fmla="*/ 1786080 w 2228421"/>
                <a:gd name="csY1842" fmla="*/ 1381887 h 1496329"/>
                <a:gd name="csX1843" fmla="*/ 1780937 w 2228421"/>
                <a:gd name="csY1843" fmla="*/ 1380173 h 1496329"/>
                <a:gd name="csX1844" fmla="*/ 1784795 w 2228421"/>
                <a:gd name="csY1844" fmla="*/ 1373315 h 1496329"/>
                <a:gd name="csX1845" fmla="*/ 1787366 w 2228421"/>
                <a:gd name="csY1845" fmla="*/ 1378458 h 1496329"/>
                <a:gd name="csX1846" fmla="*/ 1789509 w 2228421"/>
                <a:gd name="csY1846" fmla="*/ 1375029 h 1496329"/>
                <a:gd name="csX1847" fmla="*/ 1796367 w 2228421"/>
                <a:gd name="csY1847" fmla="*/ 1378029 h 1496329"/>
                <a:gd name="csX1848" fmla="*/ 1795939 w 2228421"/>
                <a:gd name="csY1848" fmla="*/ 1370315 h 1496329"/>
                <a:gd name="csX1849" fmla="*/ 1754791 w 2228421"/>
                <a:gd name="csY1849" fmla="*/ 1024842 h 1496329"/>
                <a:gd name="csX1850" fmla="*/ 1761220 w 2228421"/>
                <a:gd name="csY1850" fmla="*/ 1026985 h 1496329"/>
                <a:gd name="csX1851" fmla="*/ 1759077 w 2228421"/>
                <a:gd name="csY1851" fmla="*/ 1032129 h 1496329"/>
                <a:gd name="csX1852" fmla="*/ 1770221 w 2228421"/>
                <a:gd name="csY1852" fmla="*/ 1039416 h 1496329"/>
                <a:gd name="csX1853" fmla="*/ 1771079 w 2228421"/>
                <a:gd name="csY1853" fmla="*/ 1047988 h 1496329"/>
                <a:gd name="csX1854" fmla="*/ 1777937 w 2228421"/>
                <a:gd name="csY1854" fmla="*/ 1050131 h 1496329"/>
                <a:gd name="csX1855" fmla="*/ 1779651 w 2228421"/>
                <a:gd name="csY1855" fmla="*/ 1060418 h 1496329"/>
                <a:gd name="csX1856" fmla="*/ 1770221 w 2228421"/>
                <a:gd name="csY1856" fmla="*/ 1060418 h 1496329"/>
                <a:gd name="csX1857" fmla="*/ 1759506 w 2228421"/>
                <a:gd name="csY1857" fmla="*/ 1053989 h 1496329"/>
                <a:gd name="csX1858" fmla="*/ 1762077 w 2228421"/>
                <a:gd name="csY1858" fmla="*/ 1050560 h 1496329"/>
                <a:gd name="csX1859" fmla="*/ 1757791 w 2228421"/>
                <a:gd name="csY1859" fmla="*/ 1048417 h 1496329"/>
                <a:gd name="csX1860" fmla="*/ 1764221 w 2228421"/>
                <a:gd name="csY1860" fmla="*/ 1045417 h 1496329"/>
                <a:gd name="csX1861" fmla="*/ 1764649 w 2228421"/>
                <a:gd name="csY1861" fmla="*/ 1039844 h 1496329"/>
                <a:gd name="csX1862" fmla="*/ 1753505 w 2228421"/>
                <a:gd name="csY1862" fmla="*/ 1035129 h 1496329"/>
                <a:gd name="csX1863" fmla="*/ 1757363 w 2228421"/>
                <a:gd name="csY1863" fmla="*/ 1031272 h 1496329"/>
                <a:gd name="csX1864" fmla="*/ 1749647 w 2228421"/>
                <a:gd name="csY1864" fmla="*/ 1031272 h 1496329"/>
                <a:gd name="csX1865" fmla="*/ 1755648 w 2228421"/>
                <a:gd name="csY1865" fmla="*/ 1029558 h 1496329"/>
                <a:gd name="csX1866" fmla="*/ 1754791 w 2228421"/>
                <a:gd name="csY1866" fmla="*/ 1024842 h 1496329"/>
                <a:gd name="csX1867" fmla="*/ 1765506 w 2228421"/>
                <a:gd name="csY1867" fmla="*/ 1186434 h 1496329"/>
                <a:gd name="csX1868" fmla="*/ 1771507 w 2228421"/>
                <a:gd name="csY1868" fmla="*/ 1192435 h 1496329"/>
                <a:gd name="csX1869" fmla="*/ 1767650 w 2228421"/>
                <a:gd name="csY1869" fmla="*/ 1194578 h 1496329"/>
                <a:gd name="csX1870" fmla="*/ 1771936 w 2228421"/>
                <a:gd name="csY1870" fmla="*/ 1199293 h 1496329"/>
                <a:gd name="csX1871" fmla="*/ 1767650 w 2228421"/>
                <a:gd name="csY1871" fmla="*/ 1200150 h 1496329"/>
                <a:gd name="csX1872" fmla="*/ 1771079 w 2228421"/>
                <a:gd name="csY1872" fmla="*/ 1211294 h 1496329"/>
                <a:gd name="csX1873" fmla="*/ 1760792 w 2228421"/>
                <a:gd name="csY1873" fmla="*/ 1215580 h 1496329"/>
                <a:gd name="csX1874" fmla="*/ 1767650 w 2228421"/>
                <a:gd name="csY1874" fmla="*/ 1218153 h 1496329"/>
                <a:gd name="csX1875" fmla="*/ 1768078 w 2228421"/>
                <a:gd name="csY1875" fmla="*/ 1225868 h 1496329"/>
                <a:gd name="csX1876" fmla="*/ 1753505 w 2228421"/>
                <a:gd name="csY1876" fmla="*/ 1218581 h 1496329"/>
                <a:gd name="csX1877" fmla="*/ 1737646 w 2228421"/>
                <a:gd name="csY1877" fmla="*/ 1227154 h 1496329"/>
                <a:gd name="csX1878" fmla="*/ 1747076 w 2228421"/>
                <a:gd name="csY1878" fmla="*/ 1200150 h 1496329"/>
                <a:gd name="csX1879" fmla="*/ 1753505 w 2228421"/>
                <a:gd name="csY1879" fmla="*/ 1201008 h 1496329"/>
                <a:gd name="csX1880" fmla="*/ 1757363 w 2228421"/>
                <a:gd name="csY1880" fmla="*/ 1197578 h 1496329"/>
                <a:gd name="csX1881" fmla="*/ 1754791 w 2228421"/>
                <a:gd name="csY1881" fmla="*/ 1189863 h 1496329"/>
                <a:gd name="csX1882" fmla="*/ 1759506 w 2228421"/>
                <a:gd name="csY1882" fmla="*/ 1192006 h 1496329"/>
                <a:gd name="csX1883" fmla="*/ 1765506 w 2228421"/>
                <a:gd name="csY1883" fmla="*/ 1186434 h 1496329"/>
                <a:gd name="csX1884" fmla="*/ 1734645 w 2228421"/>
                <a:gd name="csY1884" fmla="*/ 947690 h 1496329"/>
                <a:gd name="csX1885" fmla="*/ 1749647 w 2228421"/>
                <a:gd name="csY1885" fmla="*/ 963978 h 1496329"/>
                <a:gd name="csX1886" fmla="*/ 1735074 w 2228421"/>
                <a:gd name="csY1886" fmla="*/ 1005126 h 1496329"/>
                <a:gd name="csX1887" fmla="*/ 1727787 w 2228421"/>
                <a:gd name="csY1887" fmla="*/ 1012413 h 1496329"/>
                <a:gd name="csX1888" fmla="*/ 1693497 w 2228421"/>
                <a:gd name="csY1888" fmla="*/ 1006840 h 1496329"/>
                <a:gd name="csX1889" fmla="*/ 1690068 w 2228421"/>
                <a:gd name="csY1889" fmla="*/ 1014127 h 1496329"/>
                <a:gd name="csX1890" fmla="*/ 1684496 w 2228421"/>
                <a:gd name="csY1890" fmla="*/ 1010698 h 1496329"/>
                <a:gd name="csX1891" fmla="*/ 1675067 w 2228421"/>
                <a:gd name="csY1891" fmla="*/ 1012841 h 1496329"/>
                <a:gd name="csX1892" fmla="*/ 1673781 w 2228421"/>
                <a:gd name="csY1892" fmla="*/ 1021414 h 1496329"/>
                <a:gd name="csX1893" fmla="*/ 1669494 w 2228421"/>
                <a:gd name="csY1893" fmla="*/ 1012841 h 1496329"/>
                <a:gd name="csX1894" fmla="*/ 1659636 w 2228421"/>
                <a:gd name="csY1894" fmla="*/ 1011127 h 1496329"/>
                <a:gd name="csX1895" fmla="*/ 1659207 w 2228421"/>
                <a:gd name="csY1895" fmla="*/ 1005126 h 1496329"/>
                <a:gd name="csX1896" fmla="*/ 1652349 w 2228421"/>
                <a:gd name="csY1896" fmla="*/ 1002983 h 1496329"/>
                <a:gd name="csX1897" fmla="*/ 1653207 w 2228421"/>
                <a:gd name="csY1897" fmla="*/ 993982 h 1496329"/>
                <a:gd name="csX1898" fmla="*/ 1646777 w 2228421"/>
                <a:gd name="csY1898" fmla="*/ 994839 h 1496329"/>
                <a:gd name="csX1899" fmla="*/ 1646349 w 2228421"/>
                <a:gd name="csY1899" fmla="*/ 999982 h 1496329"/>
                <a:gd name="csX1900" fmla="*/ 1639062 w 2228421"/>
                <a:gd name="csY1900" fmla="*/ 999125 h 1496329"/>
                <a:gd name="csX1901" fmla="*/ 1639062 w 2228421"/>
                <a:gd name="csY1901" fmla="*/ 991838 h 1496329"/>
                <a:gd name="csX1902" fmla="*/ 1644634 w 2228421"/>
                <a:gd name="csY1902" fmla="*/ 987552 h 1496329"/>
                <a:gd name="csX1903" fmla="*/ 1633919 w 2228421"/>
                <a:gd name="csY1903" fmla="*/ 972550 h 1496329"/>
                <a:gd name="csX1904" fmla="*/ 1636919 w 2228421"/>
                <a:gd name="csY1904" fmla="*/ 968693 h 1496329"/>
                <a:gd name="csX1905" fmla="*/ 1641634 w 2228421"/>
                <a:gd name="csY1905" fmla="*/ 973836 h 1496329"/>
                <a:gd name="csX1906" fmla="*/ 1645491 w 2228421"/>
                <a:gd name="csY1906" fmla="*/ 967835 h 1496329"/>
                <a:gd name="csX1907" fmla="*/ 1651064 w 2228421"/>
                <a:gd name="csY1907" fmla="*/ 966549 h 1496329"/>
                <a:gd name="csX1908" fmla="*/ 1654064 w 2228421"/>
                <a:gd name="csY1908" fmla="*/ 959263 h 1496329"/>
                <a:gd name="csX1909" fmla="*/ 1649349 w 2228421"/>
                <a:gd name="csY1909" fmla="*/ 957977 h 1496329"/>
                <a:gd name="csX1910" fmla="*/ 1652778 w 2228421"/>
                <a:gd name="csY1910" fmla="*/ 952834 h 1496329"/>
                <a:gd name="csX1911" fmla="*/ 1655350 w 2228421"/>
                <a:gd name="csY1911" fmla="*/ 956262 h 1496329"/>
                <a:gd name="csX1912" fmla="*/ 1659207 w 2228421"/>
                <a:gd name="csY1912" fmla="*/ 952405 h 1496329"/>
                <a:gd name="csX1913" fmla="*/ 1663065 w 2228421"/>
                <a:gd name="csY1913" fmla="*/ 964406 h 1496329"/>
                <a:gd name="csX1914" fmla="*/ 1669494 w 2228421"/>
                <a:gd name="csY1914" fmla="*/ 963978 h 1496329"/>
                <a:gd name="csX1915" fmla="*/ 1669494 w 2228421"/>
                <a:gd name="csY1915" fmla="*/ 969979 h 1496329"/>
                <a:gd name="csX1916" fmla="*/ 1674209 w 2228421"/>
                <a:gd name="csY1916" fmla="*/ 969979 h 1496329"/>
                <a:gd name="csX1917" fmla="*/ 1678924 w 2228421"/>
                <a:gd name="csY1917" fmla="*/ 962692 h 1496329"/>
                <a:gd name="csX1918" fmla="*/ 1690926 w 2228421"/>
                <a:gd name="csY1918" fmla="*/ 963549 h 1496329"/>
                <a:gd name="csX1919" fmla="*/ 1702070 w 2228421"/>
                <a:gd name="csY1919" fmla="*/ 951548 h 1496329"/>
                <a:gd name="csX1920" fmla="*/ 1712786 w 2228421"/>
                <a:gd name="csY1920" fmla="*/ 948976 h 1496329"/>
                <a:gd name="csX1921" fmla="*/ 1721787 w 2228421"/>
                <a:gd name="csY1921" fmla="*/ 955405 h 1496329"/>
                <a:gd name="csX1922" fmla="*/ 1734645 w 2228421"/>
                <a:gd name="csY1922" fmla="*/ 947690 h 1496329"/>
                <a:gd name="csX1923" fmla="*/ 1719644 w 2228421"/>
                <a:gd name="csY1923" fmla="*/ 1213866 h 1496329"/>
                <a:gd name="csX1924" fmla="*/ 1720929 w 2228421"/>
                <a:gd name="csY1924" fmla="*/ 1219010 h 1496329"/>
                <a:gd name="csX1925" fmla="*/ 1715357 w 2228421"/>
                <a:gd name="csY1925" fmla="*/ 1221153 h 1496329"/>
                <a:gd name="csX1926" fmla="*/ 1714929 w 2228421"/>
                <a:gd name="csY1926" fmla="*/ 1216010 h 1496329"/>
                <a:gd name="csX1927" fmla="*/ 1719644 w 2228421"/>
                <a:gd name="csY1927" fmla="*/ 1213866 h 1496329"/>
                <a:gd name="csX1928" fmla="*/ 1700784 w 2228421"/>
                <a:gd name="csY1928" fmla="*/ 1227154 h 1496329"/>
                <a:gd name="csX1929" fmla="*/ 1700355 w 2228421"/>
                <a:gd name="csY1929" fmla="*/ 1232725 h 1496329"/>
                <a:gd name="csX1930" fmla="*/ 1693926 w 2228421"/>
                <a:gd name="csY1930" fmla="*/ 1235298 h 1496329"/>
                <a:gd name="csX1931" fmla="*/ 1679353 w 2228421"/>
                <a:gd name="csY1931" fmla="*/ 1230582 h 1496329"/>
                <a:gd name="csX1932" fmla="*/ 1700784 w 2228421"/>
                <a:gd name="csY1932" fmla="*/ 1227154 h 1496329"/>
                <a:gd name="csX1933" fmla="*/ 1663065 w 2228421"/>
                <a:gd name="csY1933" fmla="*/ 919829 h 1496329"/>
                <a:gd name="csX1934" fmla="*/ 1670780 w 2228421"/>
                <a:gd name="csY1934" fmla="*/ 925402 h 1496329"/>
                <a:gd name="csX1935" fmla="*/ 1665208 w 2228421"/>
                <a:gd name="csY1935" fmla="*/ 937832 h 1496329"/>
                <a:gd name="csX1936" fmla="*/ 1656207 w 2228421"/>
                <a:gd name="csY1936" fmla="*/ 936117 h 1496329"/>
                <a:gd name="csX1937" fmla="*/ 1651064 w 2228421"/>
                <a:gd name="csY1937" fmla="*/ 941689 h 1496329"/>
                <a:gd name="csX1938" fmla="*/ 1648063 w 2228421"/>
                <a:gd name="csY1938" fmla="*/ 934403 h 1496329"/>
                <a:gd name="csX1939" fmla="*/ 1638205 w 2228421"/>
                <a:gd name="csY1939" fmla="*/ 933974 h 1496329"/>
                <a:gd name="csX1940" fmla="*/ 1644634 w 2228421"/>
                <a:gd name="csY1940" fmla="*/ 925830 h 1496329"/>
                <a:gd name="csX1941" fmla="*/ 1648063 w 2228421"/>
                <a:gd name="csY1941" fmla="*/ 928402 h 1496329"/>
                <a:gd name="csX1942" fmla="*/ 1646349 w 2228421"/>
                <a:gd name="csY1942" fmla="*/ 923687 h 1496329"/>
                <a:gd name="csX1943" fmla="*/ 1649349 w 2228421"/>
                <a:gd name="csY1943" fmla="*/ 921972 h 1496329"/>
                <a:gd name="csX1944" fmla="*/ 1657922 w 2228421"/>
                <a:gd name="csY1944" fmla="*/ 930974 h 1496329"/>
                <a:gd name="csX1945" fmla="*/ 1663065 w 2228421"/>
                <a:gd name="csY1945" fmla="*/ 919829 h 1496329"/>
                <a:gd name="csX1946" fmla="*/ 1663065 w 2228421"/>
                <a:gd name="csY1946" fmla="*/ 1123426 h 1496329"/>
                <a:gd name="csX1947" fmla="*/ 1666923 w 2228421"/>
                <a:gd name="csY1947" fmla="*/ 1123855 h 1496329"/>
                <a:gd name="csX1948" fmla="*/ 1668637 w 2228421"/>
                <a:gd name="csY1948" fmla="*/ 1129855 h 1496329"/>
                <a:gd name="csX1949" fmla="*/ 1659636 w 2228421"/>
                <a:gd name="csY1949" fmla="*/ 1125141 h 1496329"/>
                <a:gd name="csX1950" fmla="*/ 1663065 w 2228421"/>
                <a:gd name="csY1950" fmla="*/ 1123426 h 1496329"/>
                <a:gd name="csX1951" fmla="*/ 1662208 w 2228421"/>
                <a:gd name="csY1951" fmla="*/ 1132856 h 1496329"/>
                <a:gd name="csX1952" fmla="*/ 1666065 w 2228421"/>
                <a:gd name="csY1952" fmla="*/ 1139286 h 1496329"/>
                <a:gd name="csX1953" fmla="*/ 1658779 w 2228421"/>
                <a:gd name="csY1953" fmla="*/ 1139714 h 1496329"/>
                <a:gd name="csX1954" fmla="*/ 1656207 w 2228421"/>
                <a:gd name="csY1954" fmla="*/ 1135428 h 1496329"/>
                <a:gd name="csX1955" fmla="*/ 1662208 w 2228421"/>
                <a:gd name="csY1955" fmla="*/ 1132856 h 1496329"/>
                <a:gd name="csX1956" fmla="*/ 1638633 w 2228421"/>
                <a:gd name="csY1956" fmla="*/ 833247 h 1496329"/>
                <a:gd name="csX1957" fmla="*/ 1645920 w 2228421"/>
                <a:gd name="csY1957" fmla="*/ 840534 h 1496329"/>
                <a:gd name="csX1958" fmla="*/ 1649349 w 2228421"/>
                <a:gd name="csY1958" fmla="*/ 849535 h 1496329"/>
                <a:gd name="csX1959" fmla="*/ 1633061 w 2228421"/>
                <a:gd name="csY1959" fmla="*/ 849535 h 1496329"/>
                <a:gd name="csX1960" fmla="*/ 1631347 w 2228421"/>
                <a:gd name="csY1960" fmla="*/ 841391 h 1496329"/>
                <a:gd name="csX1961" fmla="*/ 1638633 w 2228421"/>
                <a:gd name="csY1961" fmla="*/ 833247 h 1496329"/>
                <a:gd name="csX1962" fmla="*/ 1641205 w 2228421"/>
                <a:gd name="csY1962" fmla="*/ 1125569 h 1496329"/>
                <a:gd name="csX1963" fmla="*/ 1642062 w 2228421"/>
                <a:gd name="csY1963" fmla="*/ 1134999 h 1496329"/>
                <a:gd name="csX1964" fmla="*/ 1637348 w 2228421"/>
                <a:gd name="csY1964" fmla="*/ 1136285 h 1496329"/>
                <a:gd name="csX1965" fmla="*/ 1634776 w 2228421"/>
                <a:gd name="csY1965" fmla="*/ 1132856 h 1496329"/>
                <a:gd name="csX1966" fmla="*/ 1641205 w 2228421"/>
                <a:gd name="csY1966" fmla="*/ 1125569 h 1496329"/>
                <a:gd name="csX1967" fmla="*/ 1582912 w 2228421"/>
                <a:gd name="csY1967" fmla="*/ 1059561 h 1496329"/>
                <a:gd name="csX1968" fmla="*/ 1587198 w 2228421"/>
                <a:gd name="csY1968" fmla="*/ 1069419 h 1496329"/>
                <a:gd name="csX1969" fmla="*/ 1595771 w 2228421"/>
                <a:gd name="csY1969" fmla="*/ 1071991 h 1496329"/>
                <a:gd name="csX1970" fmla="*/ 1593628 w 2228421"/>
                <a:gd name="csY1970" fmla="*/ 1078420 h 1496329"/>
                <a:gd name="csX1971" fmla="*/ 1598771 w 2228421"/>
                <a:gd name="csY1971" fmla="*/ 1077563 h 1496329"/>
                <a:gd name="csX1972" fmla="*/ 1593199 w 2228421"/>
                <a:gd name="csY1972" fmla="*/ 1082278 h 1496329"/>
                <a:gd name="csX1973" fmla="*/ 1595342 w 2228421"/>
                <a:gd name="csY1973" fmla="*/ 1089136 h 1496329"/>
                <a:gd name="csX1974" fmla="*/ 1620203 w 2228421"/>
                <a:gd name="csY1974" fmla="*/ 1077992 h 1496329"/>
                <a:gd name="csX1975" fmla="*/ 1620203 w 2228421"/>
                <a:gd name="csY1975" fmla="*/ 1082278 h 1496329"/>
                <a:gd name="csX1976" fmla="*/ 1627918 w 2228421"/>
                <a:gd name="csY1976" fmla="*/ 1082278 h 1496329"/>
                <a:gd name="csX1977" fmla="*/ 1625346 w 2228421"/>
                <a:gd name="csY1977" fmla="*/ 1086993 h 1496329"/>
                <a:gd name="csX1978" fmla="*/ 1641634 w 2228421"/>
                <a:gd name="csY1978" fmla="*/ 1101995 h 1496329"/>
                <a:gd name="csX1979" fmla="*/ 1633490 w 2228421"/>
                <a:gd name="csY1979" fmla="*/ 1104138 h 1496329"/>
                <a:gd name="csX1980" fmla="*/ 1629204 w 2228421"/>
                <a:gd name="csY1980" fmla="*/ 1097280 h 1496329"/>
                <a:gd name="csX1981" fmla="*/ 1612916 w 2228421"/>
                <a:gd name="csY1981" fmla="*/ 1092137 h 1496329"/>
                <a:gd name="csX1982" fmla="*/ 1608201 w 2228421"/>
                <a:gd name="csY1982" fmla="*/ 1099852 h 1496329"/>
                <a:gd name="csX1983" fmla="*/ 1623203 w 2228421"/>
                <a:gd name="csY1983" fmla="*/ 1101566 h 1496329"/>
                <a:gd name="csX1984" fmla="*/ 1618488 w 2228421"/>
                <a:gd name="csY1984" fmla="*/ 1104996 h 1496329"/>
                <a:gd name="csX1985" fmla="*/ 1621060 w 2228421"/>
                <a:gd name="csY1985" fmla="*/ 1107996 h 1496329"/>
                <a:gd name="csX1986" fmla="*/ 1605629 w 2228421"/>
                <a:gd name="csY1986" fmla="*/ 1106710 h 1496329"/>
                <a:gd name="csX1987" fmla="*/ 1603915 w 2228421"/>
                <a:gd name="csY1987" fmla="*/ 1115711 h 1496329"/>
                <a:gd name="csX1988" fmla="*/ 1599629 w 2228421"/>
                <a:gd name="csY1988" fmla="*/ 1114425 h 1496329"/>
                <a:gd name="csX1989" fmla="*/ 1592771 w 2228421"/>
                <a:gd name="csY1989" fmla="*/ 1122141 h 1496329"/>
                <a:gd name="csX1990" fmla="*/ 1591485 w 2228421"/>
                <a:gd name="csY1990" fmla="*/ 1130285 h 1496329"/>
                <a:gd name="csX1991" fmla="*/ 1587627 w 2228421"/>
                <a:gd name="csY1991" fmla="*/ 1114854 h 1496329"/>
                <a:gd name="csX1992" fmla="*/ 1600057 w 2228421"/>
                <a:gd name="csY1992" fmla="*/ 1110567 h 1496329"/>
                <a:gd name="csX1993" fmla="*/ 1600057 w 2228421"/>
                <a:gd name="csY1993" fmla="*/ 1098995 h 1496329"/>
                <a:gd name="csX1994" fmla="*/ 1589770 w 2228421"/>
                <a:gd name="csY1994" fmla="*/ 1099423 h 1496329"/>
                <a:gd name="csX1995" fmla="*/ 1586341 w 2228421"/>
                <a:gd name="csY1995" fmla="*/ 1107567 h 1496329"/>
                <a:gd name="csX1996" fmla="*/ 1582484 w 2228421"/>
                <a:gd name="csY1996" fmla="*/ 1107139 h 1496329"/>
                <a:gd name="csX1997" fmla="*/ 1584627 w 2228421"/>
                <a:gd name="csY1997" fmla="*/ 1100281 h 1496329"/>
                <a:gd name="csX1998" fmla="*/ 1572625 w 2228421"/>
                <a:gd name="csY1998" fmla="*/ 1101138 h 1496329"/>
                <a:gd name="csX1999" fmla="*/ 1585055 w 2228421"/>
                <a:gd name="csY1999" fmla="*/ 1098566 h 1496329"/>
                <a:gd name="csX2000" fmla="*/ 1582055 w 2228421"/>
                <a:gd name="csY2000" fmla="*/ 1091708 h 1496329"/>
                <a:gd name="csX2001" fmla="*/ 1570482 w 2228421"/>
                <a:gd name="csY2001" fmla="*/ 1084421 h 1496329"/>
                <a:gd name="csX2002" fmla="*/ 1564481 w 2228421"/>
                <a:gd name="csY2002" fmla="*/ 1090851 h 1496329"/>
                <a:gd name="csX2003" fmla="*/ 1546479 w 2228421"/>
                <a:gd name="csY2003" fmla="*/ 1080135 h 1496329"/>
                <a:gd name="csX2004" fmla="*/ 1564481 w 2228421"/>
                <a:gd name="csY2004" fmla="*/ 1082707 h 1496329"/>
                <a:gd name="csX2005" fmla="*/ 1568339 w 2228421"/>
                <a:gd name="csY2005" fmla="*/ 1075849 h 1496329"/>
                <a:gd name="csX2006" fmla="*/ 1564481 w 2228421"/>
                <a:gd name="csY2006" fmla="*/ 1072849 h 1496329"/>
                <a:gd name="csX2007" fmla="*/ 1572197 w 2228421"/>
                <a:gd name="csY2007" fmla="*/ 1072420 h 1496329"/>
                <a:gd name="csX2008" fmla="*/ 1566624 w 2228421"/>
                <a:gd name="csY2008" fmla="*/ 1066419 h 1496329"/>
                <a:gd name="csX2009" fmla="*/ 1570911 w 2228421"/>
                <a:gd name="csY2009" fmla="*/ 1062562 h 1496329"/>
                <a:gd name="csX2010" fmla="*/ 1580769 w 2228421"/>
                <a:gd name="csY2010" fmla="*/ 1067276 h 1496329"/>
                <a:gd name="csX2011" fmla="*/ 1582912 w 2228421"/>
                <a:gd name="csY2011" fmla="*/ 1059561 h 1496329"/>
                <a:gd name="csX2012" fmla="*/ 1632633 w 2228421"/>
                <a:gd name="csY2012" fmla="*/ 1048846 h 1496329"/>
                <a:gd name="csX2013" fmla="*/ 1636490 w 2228421"/>
                <a:gd name="csY2013" fmla="*/ 1053989 h 1496329"/>
                <a:gd name="csX2014" fmla="*/ 1630061 w 2228421"/>
                <a:gd name="csY2014" fmla="*/ 1058704 h 1496329"/>
                <a:gd name="csX2015" fmla="*/ 1632633 w 2228421"/>
                <a:gd name="csY2015" fmla="*/ 1063419 h 1496329"/>
                <a:gd name="csX2016" fmla="*/ 1629632 w 2228421"/>
                <a:gd name="csY2016" fmla="*/ 1061275 h 1496329"/>
                <a:gd name="csX2017" fmla="*/ 1614202 w 2228421"/>
                <a:gd name="csY2017" fmla="*/ 1068991 h 1496329"/>
                <a:gd name="csX2018" fmla="*/ 1622346 w 2228421"/>
                <a:gd name="csY2018" fmla="*/ 1058275 h 1496329"/>
                <a:gd name="csX2019" fmla="*/ 1617631 w 2228421"/>
                <a:gd name="csY2019" fmla="*/ 1054418 h 1496329"/>
                <a:gd name="csX2020" fmla="*/ 1632633 w 2228421"/>
                <a:gd name="csY2020" fmla="*/ 1048846 h 1496329"/>
                <a:gd name="csX2021" fmla="*/ 1627918 w 2228421"/>
                <a:gd name="csY2021" fmla="*/ 976837 h 1496329"/>
                <a:gd name="csX2022" fmla="*/ 1634776 w 2228421"/>
                <a:gd name="csY2022" fmla="*/ 978980 h 1496329"/>
                <a:gd name="csX2023" fmla="*/ 1632204 w 2228421"/>
                <a:gd name="csY2023" fmla="*/ 990981 h 1496329"/>
                <a:gd name="csX2024" fmla="*/ 1631347 w 2228421"/>
                <a:gd name="csY2024" fmla="*/ 981123 h 1496329"/>
                <a:gd name="csX2025" fmla="*/ 1624917 w 2228421"/>
                <a:gd name="csY2025" fmla="*/ 980266 h 1496329"/>
                <a:gd name="csX2026" fmla="*/ 1627918 w 2228421"/>
                <a:gd name="csY2026" fmla="*/ 976837 h 1496329"/>
                <a:gd name="csX2027" fmla="*/ 1629204 w 2228421"/>
                <a:gd name="csY2027" fmla="*/ 1108424 h 1496329"/>
                <a:gd name="csX2028" fmla="*/ 1632204 w 2228421"/>
                <a:gd name="csY2028" fmla="*/ 1116568 h 1496329"/>
                <a:gd name="csX2029" fmla="*/ 1627489 w 2228421"/>
                <a:gd name="csY2029" fmla="*/ 1119140 h 1496329"/>
                <a:gd name="csX2030" fmla="*/ 1621060 w 2228421"/>
                <a:gd name="csY2030" fmla="*/ 1111425 h 1496329"/>
                <a:gd name="csX2031" fmla="*/ 1629204 w 2228421"/>
                <a:gd name="csY2031" fmla="*/ 1108424 h 1496329"/>
                <a:gd name="csX2032" fmla="*/ 1627489 w 2228421"/>
                <a:gd name="csY2032" fmla="*/ 1019699 h 1496329"/>
                <a:gd name="csX2033" fmla="*/ 1628346 w 2228421"/>
                <a:gd name="csY2033" fmla="*/ 1025700 h 1496329"/>
                <a:gd name="csX2034" fmla="*/ 1622774 w 2228421"/>
                <a:gd name="csY2034" fmla="*/ 1026985 h 1496329"/>
                <a:gd name="csX2035" fmla="*/ 1625775 w 2228421"/>
                <a:gd name="csY2035" fmla="*/ 1029129 h 1496329"/>
                <a:gd name="csX2036" fmla="*/ 1624917 w 2228421"/>
                <a:gd name="csY2036" fmla="*/ 1034701 h 1496329"/>
                <a:gd name="csX2037" fmla="*/ 1620203 w 2228421"/>
                <a:gd name="csY2037" fmla="*/ 1031272 h 1496329"/>
                <a:gd name="csX2038" fmla="*/ 1620203 w 2228421"/>
                <a:gd name="csY2038" fmla="*/ 1026128 h 1496329"/>
                <a:gd name="csX2039" fmla="*/ 1627489 w 2228421"/>
                <a:gd name="csY2039" fmla="*/ 1019699 h 1496329"/>
                <a:gd name="csX2040" fmla="*/ 1620203 w 2228421"/>
                <a:gd name="csY2040" fmla="*/ 1241727 h 1496329"/>
                <a:gd name="csX2041" fmla="*/ 1623203 w 2228421"/>
                <a:gd name="csY2041" fmla="*/ 1244299 h 1496329"/>
                <a:gd name="csX2042" fmla="*/ 1614202 w 2228421"/>
                <a:gd name="csY2042" fmla="*/ 1246442 h 1496329"/>
                <a:gd name="csX2043" fmla="*/ 1613773 w 2228421"/>
                <a:gd name="csY2043" fmla="*/ 1244299 h 1496329"/>
                <a:gd name="csX2044" fmla="*/ 1620203 w 2228421"/>
                <a:gd name="csY2044" fmla="*/ 1241727 h 1496329"/>
                <a:gd name="csX2045" fmla="*/ 1594914 w 2228421"/>
                <a:gd name="csY2045" fmla="*/ 981551 h 1496329"/>
                <a:gd name="csX2046" fmla="*/ 1598771 w 2228421"/>
                <a:gd name="csY2046" fmla="*/ 990124 h 1496329"/>
                <a:gd name="csX2047" fmla="*/ 1606058 w 2228421"/>
                <a:gd name="csY2047" fmla="*/ 988409 h 1496329"/>
                <a:gd name="csX2048" fmla="*/ 1602629 w 2228421"/>
                <a:gd name="csY2048" fmla="*/ 984980 h 1496329"/>
                <a:gd name="csX2049" fmla="*/ 1603486 w 2228421"/>
                <a:gd name="csY2049" fmla="*/ 983266 h 1496329"/>
                <a:gd name="csX2050" fmla="*/ 1612059 w 2228421"/>
                <a:gd name="csY2050" fmla="*/ 990552 h 1496329"/>
                <a:gd name="csX2051" fmla="*/ 1619774 w 2228421"/>
                <a:gd name="csY2051" fmla="*/ 1012413 h 1496329"/>
                <a:gd name="csX2052" fmla="*/ 1619774 w 2228421"/>
                <a:gd name="csY2052" fmla="*/ 1017984 h 1496329"/>
                <a:gd name="csX2053" fmla="*/ 1612916 w 2228421"/>
                <a:gd name="csY2053" fmla="*/ 1020128 h 1496329"/>
                <a:gd name="csX2054" fmla="*/ 1618488 w 2228421"/>
                <a:gd name="csY2054" fmla="*/ 1024842 h 1496329"/>
                <a:gd name="csX2055" fmla="*/ 1614202 w 2228421"/>
                <a:gd name="csY2055" fmla="*/ 1031272 h 1496329"/>
                <a:gd name="csX2056" fmla="*/ 1613773 w 2228421"/>
                <a:gd name="csY2056" fmla="*/ 1027843 h 1496329"/>
                <a:gd name="csX2057" fmla="*/ 1612487 w 2228421"/>
                <a:gd name="csY2057" fmla="*/ 1027843 h 1496329"/>
                <a:gd name="csX2058" fmla="*/ 1609487 w 2228421"/>
                <a:gd name="csY2058" fmla="*/ 1038987 h 1496329"/>
                <a:gd name="csX2059" fmla="*/ 1605629 w 2228421"/>
                <a:gd name="csY2059" fmla="*/ 1023128 h 1496329"/>
                <a:gd name="csX2060" fmla="*/ 1608630 w 2228421"/>
                <a:gd name="csY2060" fmla="*/ 1014984 h 1496329"/>
                <a:gd name="csX2061" fmla="*/ 1603486 w 2228421"/>
                <a:gd name="csY2061" fmla="*/ 1011127 h 1496329"/>
                <a:gd name="csX2062" fmla="*/ 1599629 w 2228421"/>
                <a:gd name="csY2062" fmla="*/ 1012841 h 1496329"/>
                <a:gd name="csX2063" fmla="*/ 1601772 w 2228421"/>
                <a:gd name="csY2063" fmla="*/ 1023985 h 1496329"/>
                <a:gd name="csX2064" fmla="*/ 1596628 w 2228421"/>
                <a:gd name="csY2064" fmla="*/ 1026557 h 1496329"/>
                <a:gd name="csX2065" fmla="*/ 1589342 w 2228421"/>
                <a:gd name="csY2065" fmla="*/ 1019699 h 1496329"/>
                <a:gd name="csX2066" fmla="*/ 1586770 w 2228421"/>
                <a:gd name="csY2066" fmla="*/ 992267 h 1496329"/>
                <a:gd name="csX2067" fmla="*/ 1577340 w 2228421"/>
                <a:gd name="csY2067" fmla="*/ 987552 h 1496329"/>
                <a:gd name="csX2068" fmla="*/ 1594914 w 2228421"/>
                <a:gd name="csY2068" fmla="*/ 981551 h 1496329"/>
                <a:gd name="csX2069" fmla="*/ 1595342 w 2228421"/>
                <a:gd name="csY2069" fmla="*/ 1044559 h 1496329"/>
                <a:gd name="csX2070" fmla="*/ 1600914 w 2228421"/>
                <a:gd name="csY2070" fmla="*/ 1047560 h 1496329"/>
                <a:gd name="csX2071" fmla="*/ 1599200 w 2228421"/>
                <a:gd name="csY2071" fmla="*/ 1054846 h 1496329"/>
                <a:gd name="csX2072" fmla="*/ 1586341 w 2228421"/>
                <a:gd name="csY2072" fmla="*/ 1053132 h 1496329"/>
                <a:gd name="csX2073" fmla="*/ 1588484 w 2228421"/>
                <a:gd name="csY2073" fmla="*/ 1045845 h 1496329"/>
                <a:gd name="csX2074" fmla="*/ 1595342 w 2228421"/>
                <a:gd name="csY2074" fmla="*/ 1044559 h 1496329"/>
                <a:gd name="csX2075" fmla="*/ 1569625 w 2228421"/>
                <a:gd name="csY2075" fmla="*/ 1179576 h 1496329"/>
                <a:gd name="csX2076" fmla="*/ 1574340 w 2228421"/>
                <a:gd name="csY2076" fmla="*/ 1191149 h 1496329"/>
                <a:gd name="csX2077" fmla="*/ 1570911 w 2228421"/>
                <a:gd name="csY2077" fmla="*/ 1197578 h 1496329"/>
                <a:gd name="csX2078" fmla="*/ 1564481 w 2228421"/>
                <a:gd name="csY2078" fmla="*/ 1182148 h 1496329"/>
                <a:gd name="csX2079" fmla="*/ 1569625 w 2228421"/>
                <a:gd name="csY2079" fmla="*/ 1179576 h 1496329"/>
                <a:gd name="csX2080" fmla="*/ 1570053 w 2228421"/>
                <a:gd name="csY2080" fmla="*/ 824246 h 1496329"/>
                <a:gd name="csX2081" fmla="*/ 1573482 w 2228421"/>
                <a:gd name="csY2081" fmla="*/ 826818 h 1496329"/>
                <a:gd name="csX2082" fmla="*/ 1569625 w 2228421"/>
                <a:gd name="csY2082" fmla="*/ 834962 h 1496329"/>
                <a:gd name="csX2083" fmla="*/ 1566624 w 2228421"/>
                <a:gd name="csY2083" fmla="*/ 827246 h 1496329"/>
                <a:gd name="csX2084" fmla="*/ 1570053 w 2228421"/>
                <a:gd name="csY2084" fmla="*/ 824246 h 1496329"/>
                <a:gd name="csX2085" fmla="*/ 1545622 w 2228421"/>
                <a:gd name="csY2085" fmla="*/ 1098138 h 1496329"/>
                <a:gd name="csX2086" fmla="*/ 1555480 w 2228421"/>
                <a:gd name="csY2086" fmla="*/ 1105424 h 1496329"/>
                <a:gd name="csX2087" fmla="*/ 1557623 w 2228421"/>
                <a:gd name="csY2087" fmla="*/ 1100281 h 1496329"/>
                <a:gd name="csX2088" fmla="*/ 1561910 w 2228421"/>
                <a:gd name="csY2088" fmla="*/ 1101566 h 1496329"/>
                <a:gd name="csX2089" fmla="*/ 1565767 w 2228421"/>
                <a:gd name="csY2089" fmla="*/ 1107996 h 1496329"/>
                <a:gd name="csX2090" fmla="*/ 1570911 w 2228421"/>
                <a:gd name="csY2090" fmla="*/ 1107567 h 1496329"/>
                <a:gd name="csX2091" fmla="*/ 1572197 w 2228421"/>
                <a:gd name="csY2091" fmla="*/ 1115283 h 1496329"/>
                <a:gd name="csX2092" fmla="*/ 1562767 w 2228421"/>
                <a:gd name="csY2092" fmla="*/ 1117426 h 1496329"/>
                <a:gd name="csX2093" fmla="*/ 1561052 w 2228421"/>
                <a:gd name="csY2093" fmla="*/ 1124712 h 1496329"/>
                <a:gd name="csX2094" fmla="*/ 1536192 w 2228421"/>
                <a:gd name="csY2094" fmla="*/ 1137571 h 1496329"/>
                <a:gd name="csX2095" fmla="*/ 1530620 w 2228421"/>
                <a:gd name="csY2095" fmla="*/ 1126427 h 1496329"/>
                <a:gd name="csX2096" fmla="*/ 1525905 w 2228421"/>
                <a:gd name="csY2096" fmla="*/ 1129855 h 1496329"/>
                <a:gd name="csX2097" fmla="*/ 1523762 w 2228421"/>
                <a:gd name="csY2097" fmla="*/ 1111853 h 1496329"/>
                <a:gd name="csX2098" fmla="*/ 1533620 w 2228421"/>
                <a:gd name="csY2098" fmla="*/ 1099852 h 1496329"/>
                <a:gd name="csX2099" fmla="*/ 1545622 w 2228421"/>
                <a:gd name="csY2099" fmla="*/ 1098138 h 1496329"/>
                <a:gd name="csX2100" fmla="*/ 1566196 w 2228421"/>
                <a:gd name="csY2100" fmla="*/ 1211723 h 1496329"/>
                <a:gd name="csX2101" fmla="*/ 1568339 w 2228421"/>
                <a:gd name="csY2101" fmla="*/ 1215580 h 1496329"/>
                <a:gd name="csX2102" fmla="*/ 1562767 w 2228421"/>
                <a:gd name="csY2102" fmla="*/ 1217295 h 1496329"/>
                <a:gd name="csX2103" fmla="*/ 1560624 w 2228421"/>
                <a:gd name="csY2103" fmla="*/ 1212580 h 1496329"/>
                <a:gd name="csX2104" fmla="*/ 1566196 w 2228421"/>
                <a:gd name="csY2104" fmla="*/ 1211723 h 1496329"/>
                <a:gd name="csX2105" fmla="*/ 1531906 w 2228421"/>
                <a:gd name="csY2105" fmla="*/ 976408 h 1496329"/>
                <a:gd name="csX2106" fmla="*/ 1534478 w 2228421"/>
                <a:gd name="csY2106" fmla="*/ 978551 h 1496329"/>
                <a:gd name="csX2107" fmla="*/ 1532334 w 2228421"/>
                <a:gd name="csY2107" fmla="*/ 996125 h 1496329"/>
                <a:gd name="csX2108" fmla="*/ 1528905 w 2228421"/>
                <a:gd name="csY2108" fmla="*/ 993982 h 1496329"/>
                <a:gd name="csX2109" fmla="*/ 1529334 w 2228421"/>
                <a:gd name="csY2109" fmla="*/ 982837 h 1496329"/>
                <a:gd name="csX2110" fmla="*/ 1525476 w 2228421"/>
                <a:gd name="csY2110" fmla="*/ 982837 h 1496329"/>
                <a:gd name="csX2111" fmla="*/ 1531906 w 2228421"/>
                <a:gd name="csY2111" fmla="*/ 976408 h 1496329"/>
                <a:gd name="csX2112" fmla="*/ 1514761 w 2228421"/>
                <a:gd name="csY2112" fmla="*/ 1027843 h 1496329"/>
                <a:gd name="csX2113" fmla="*/ 1519476 w 2228421"/>
                <a:gd name="csY2113" fmla="*/ 1037701 h 1496329"/>
                <a:gd name="csX2114" fmla="*/ 1511332 w 2228421"/>
                <a:gd name="csY2114" fmla="*/ 1054846 h 1496329"/>
                <a:gd name="csX2115" fmla="*/ 1506617 w 2228421"/>
                <a:gd name="csY2115" fmla="*/ 1056561 h 1496329"/>
                <a:gd name="csX2116" fmla="*/ 1516047 w 2228421"/>
                <a:gd name="csY2116" fmla="*/ 1061275 h 1496329"/>
                <a:gd name="csX2117" fmla="*/ 1516047 w 2228421"/>
                <a:gd name="csY2117" fmla="*/ 1072420 h 1496329"/>
                <a:gd name="csX2118" fmla="*/ 1507903 w 2228421"/>
                <a:gd name="csY2118" fmla="*/ 1073706 h 1496329"/>
                <a:gd name="csX2119" fmla="*/ 1500616 w 2228421"/>
                <a:gd name="csY2119" fmla="*/ 1069419 h 1496329"/>
                <a:gd name="csX2120" fmla="*/ 1497187 w 2228421"/>
                <a:gd name="csY2120" fmla="*/ 1079278 h 1496329"/>
                <a:gd name="csX2121" fmla="*/ 1491615 w 2228421"/>
                <a:gd name="csY2121" fmla="*/ 1083993 h 1496329"/>
                <a:gd name="csX2122" fmla="*/ 1484757 w 2228421"/>
                <a:gd name="csY2122" fmla="*/ 1080564 h 1496329"/>
                <a:gd name="csX2123" fmla="*/ 1483043 w 2228421"/>
                <a:gd name="csY2123" fmla="*/ 1086136 h 1496329"/>
                <a:gd name="csX2124" fmla="*/ 1474899 w 2228421"/>
                <a:gd name="csY2124" fmla="*/ 1079278 h 1496329"/>
                <a:gd name="csX2125" fmla="*/ 1467612 w 2228421"/>
                <a:gd name="csY2125" fmla="*/ 1080135 h 1496329"/>
                <a:gd name="csX2126" fmla="*/ 1467612 w 2228421"/>
                <a:gd name="csY2126" fmla="*/ 1074563 h 1496329"/>
                <a:gd name="csX2127" fmla="*/ 1462897 w 2228421"/>
                <a:gd name="csY2127" fmla="*/ 1072849 h 1496329"/>
                <a:gd name="csX2128" fmla="*/ 1465040 w 2228421"/>
                <a:gd name="csY2128" fmla="*/ 1066419 h 1496329"/>
                <a:gd name="csX2129" fmla="*/ 1453467 w 2228421"/>
                <a:gd name="csY2129" fmla="*/ 1071563 h 1496329"/>
                <a:gd name="csX2130" fmla="*/ 1447895 w 2228421"/>
                <a:gd name="csY2130" fmla="*/ 1066419 h 1496329"/>
                <a:gd name="csX2131" fmla="*/ 1451753 w 2228421"/>
                <a:gd name="csY2131" fmla="*/ 1049274 h 1496329"/>
                <a:gd name="csX2132" fmla="*/ 1456896 w 2228421"/>
                <a:gd name="csY2132" fmla="*/ 1048417 h 1496329"/>
                <a:gd name="csX2133" fmla="*/ 1454753 w 2228421"/>
                <a:gd name="csY2133" fmla="*/ 1040273 h 1496329"/>
                <a:gd name="csX2134" fmla="*/ 1446609 w 2228421"/>
                <a:gd name="csY2134" fmla="*/ 1034272 h 1496329"/>
                <a:gd name="csX2135" fmla="*/ 1449181 w 2228421"/>
                <a:gd name="csY2135" fmla="*/ 1029129 h 1496329"/>
                <a:gd name="csX2136" fmla="*/ 1456896 w 2228421"/>
                <a:gd name="csY2136" fmla="*/ 1032558 h 1496329"/>
                <a:gd name="csX2137" fmla="*/ 1453896 w 2228421"/>
                <a:gd name="csY2137" fmla="*/ 1037273 h 1496329"/>
                <a:gd name="csX2138" fmla="*/ 1457325 w 2228421"/>
                <a:gd name="csY2138" fmla="*/ 1040273 h 1496329"/>
                <a:gd name="csX2139" fmla="*/ 1463326 w 2228421"/>
                <a:gd name="csY2139" fmla="*/ 1038130 h 1496329"/>
                <a:gd name="csX2140" fmla="*/ 1463754 w 2228421"/>
                <a:gd name="csY2140" fmla="*/ 1033415 h 1496329"/>
                <a:gd name="csX2141" fmla="*/ 1472327 w 2228421"/>
                <a:gd name="csY2141" fmla="*/ 1044130 h 1496329"/>
                <a:gd name="csX2142" fmla="*/ 1473613 w 2228421"/>
                <a:gd name="csY2142" fmla="*/ 1036415 h 1496329"/>
                <a:gd name="csX2143" fmla="*/ 1477470 w 2228421"/>
                <a:gd name="csY2143" fmla="*/ 1042416 h 1496329"/>
                <a:gd name="csX2144" fmla="*/ 1483471 w 2228421"/>
                <a:gd name="csY2144" fmla="*/ 1037273 h 1496329"/>
                <a:gd name="csX2145" fmla="*/ 1488186 w 2228421"/>
                <a:gd name="csY2145" fmla="*/ 1048846 h 1496329"/>
                <a:gd name="csX2146" fmla="*/ 1495473 w 2228421"/>
                <a:gd name="csY2146" fmla="*/ 1045417 h 1496329"/>
                <a:gd name="csX2147" fmla="*/ 1504045 w 2228421"/>
                <a:gd name="csY2147" fmla="*/ 1049274 h 1496329"/>
                <a:gd name="csX2148" fmla="*/ 1514761 w 2228421"/>
                <a:gd name="csY2148" fmla="*/ 1027843 h 1496329"/>
                <a:gd name="csX2149" fmla="*/ 1491186 w 2228421"/>
                <a:gd name="csY2149" fmla="*/ 1441466 h 1496329"/>
                <a:gd name="csX2150" fmla="*/ 1501902 w 2228421"/>
                <a:gd name="csY2150" fmla="*/ 1444895 h 1496329"/>
                <a:gd name="csX2151" fmla="*/ 1505760 w 2228421"/>
                <a:gd name="csY2151" fmla="*/ 1458183 h 1496329"/>
                <a:gd name="csX2152" fmla="*/ 1486900 w 2228421"/>
                <a:gd name="csY2152" fmla="*/ 1460754 h 1496329"/>
                <a:gd name="csX2153" fmla="*/ 1483043 w 2228421"/>
                <a:gd name="csY2153" fmla="*/ 1446609 h 1496329"/>
                <a:gd name="csX2154" fmla="*/ 1491186 w 2228421"/>
                <a:gd name="csY2154" fmla="*/ 1441466 h 1496329"/>
                <a:gd name="csX2155" fmla="*/ 1469755 w 2228421"/>
                <a:gd name="csY2155" fmla="*/ 1218153 h 1496329"/>
                <a:gd name="csX2156" fmla="*/ 1472327 w 2228421"/>
                <a:gd name="csY2156" fmla="*/ 1223296 h 1496329"/>
                <a:gd name="csX2157" fmla="*/ 1486043 w 2228421"/>
                <a:gd name="csY2157" fmla="*/ 1222867 h 1496329"/>
                <a:gd name="csX2158" fmla="*/ 1486472 w 2228421"/>
                <a:gd name="csY2158" fmla="*/ 1229725 h 1496329"/>
                <a:gd name="csX2159" fmla="*/ 1480042 w 2228421"/>
                <a:gd name="csY2159" fmla="*/ 1233155 h 1496329"/>
                <a:gd name="csX2160" fmla="*/ 1486472 w 2228421"/>
                <a:gd name="csY2160" fmla="*/ 1240869 h 1496329"/>
                <a:gd name="csX2161" fmla="*/ 1482185 w 2228421"/>
                <a:gd name="csY2161" fmla="*/ 1251157 h 1496329"/>
                <a:gd name="csX2162" fmla="*/ 1492472 w 2228421"/>
                <a:gd name="csY2162" fmla="*/ 1248156 h 1496329"/>
                <a:gd name="csX2163" fmla="*/ 1497187 w 2228421"/>
                <a:gd name="csY2163" fmla="*/ 1260586 h 1496329"/>
                <a:gd name="csX2164" fmla="*/ 1491186 w 2228421"/>
                <a:gd name="csY2164" fmla="*/ 1276446 h 1496329"/>
                <a:gd name="csX2165" fmla="*/ 1482614 w 2228421"/>
                <a:gd name="csY2165" fmla="*/ 1284160 h 1496329"/>
                <a:gd name="csX2166" fmla="*/ 1475756 w 2228421"/>
                <a:gd name="csY2166" fmla="*/ 1279017 h 1496329"/>
                <a:gd name="csX2167" fmla="*/ 1461611 w 2228421"/>
                <a:gd name="csY2167" fmla="*/ 1285447 h 1496329"/>
                <a:gd name="csX2168" fmla="*/ 1452182 w 2228421"/>
                <a:gd name="csY2168" fmla="*/ 1269159 h 1496329"/>
                <a:gd name="csX2169" fmla="*/ 1447895 w 2228421"/>
                <a:gd name="csY2169" fmla="*/ 1269159 h 1496329"/>
                <a:gd name="csX2170" fmla="*/ 1440609 w 2228421"/>
                <a:gd name="csY2170" fmla="*/ 1284160 h 1496329"/>
                <a:gd name="csX2171" fmla="*/ 1439751 w 2228421"/>
                <a:gd name="csY2171" fmla="*/ 1273874 h 1496329"/>
                <a:gd name="csX2172" fmla="*/ 1434608 w 2228421"/>
                <a:gd name="csY2172" fmla="*/ 1270873 h 1496329"/>
                <a:gd name="csX2173" fmla="*/ 1443180 w 2228421"/>
                <a:gd name="csY2173" fmla="*/ 1263158 h 1496329"/>
                <a:gd name="csX2174" fmla="*/ 1440180 w 2228421"/>
                <a:gd name="csY2174" fmla="*/ 1261444 h 1496329"/>
                <a:gd name="csX2175" fmla="*/ 1436322 w 2228421"/>
                <a:gd name="csY2175" fmla="*/ 1265730 h 1496329"/>
                <a:gd name="csX2176" fmla="*/ 1433322 w 2228421"/>
                <a:gd name="csY2176" fmla="*/ 1259729 h 1496329"/>
                <a:gd name="csX2177" fmla="*/ 1435465 w 2228421"/>
                <a:gd name="csY2177" fmla="*/ 1255443 h 1496329"/>
                <a:gd name="csX2178" fmla="*/ 1441895 w 2228421"/>
                <a:gd name="csY2178" fmla="*/ 1257157 h 1496329"/>
                <a:gd name="csX2179" fmla="*/ 1438037 w 2228421"/>
                <a:gd name="csY2179" fmla="*/ 1248585 h 1496329"/>
                <a:gd name="csX2180" fmla="*/ 1446181 w 2228421"/>
                <a:gd name="csY2180" fmla="*/ 1239155 h 1496329"/>
                <a:gd name="csX2181" fmla="*/ 1441895 w 2228421"/>
                <a:gd name="csY2181" fmla="*/ 1235298 h 1496329"/>
                <a:gd name="csX2182" fmla="*/ 1452182 w 2228421"/>
                <a:gd name="csY2182" fmla="*/ 1232725 h 1496329"/>
                <a:gd name="csX2183" fmla="*/ 1457325 w 2228421"/>
                <a:gd name="csY2183" fmla="*/ 1222439 h 1496329"/>
                <a:gd name="csX2184" fmla="*/ 1469755 w 2228421"/>
                <a:gd name="csY2184" fmla="*/ 1218153 h 1496329"/>
                <a:gd name="csX2185" fmla="*/ 1424321 w 2228421"/>
                <a:gd name="csY2185" fmla="*/ 1080564 h 1496329"/>
                <a:gd name="csX2186" fmla="*/ 1435465 w 2228421"/>
                <a:gd name="csY2186" fmla="*/ 1094280 h 1496329"/>
                <a:gd name="csX2187" fmla="*/ 1441466 w 2228421"/>
                <a:gd name="csY2187" fmla="*/ 1086993 h 1496329"/>
                <a:gd name="csX2188" fmla="*/ 1443180 w 2228421"/>
                <a:gd name="csY2188" fmla="*/ 1094708 h 1496329"/>
                <a:gd name="csX2189" fmla="*/ 1455182 w 2228421"/>
                <a:gd name="csY2189" fmla="*/ 1089136 h 1496329"/>
                <a:gd name="csX2190" fmla="*/ 1461183 w 2228421"/>
                <a:gd name="csY2190" fmla="*/ 1101995 h 1496329"/>
                <a:gd name="csX2191" fmla="*/ 1476185 w 2228421"/>
                <a:gd name="csY2191" fmla="*/ 1094708 h 1496329"/>
                <a:gd name="csX2192" fmla="*/ 1474470 w 2228421"/>
                <a:gd name="csY2192" fmla="*/ 1107139 h 1496329"/>
                <a:gd name="csX2193" fmla="*/ 1467612 w 2228421"/>
                <a:gd name="csY2193" fmla="*/ 1104567 h 1496329"/>
                <a:gd name="csX2194" fmla="*/ 1461611 w 2228421"/>
                <a:gd name="csY2194" fmla="*/ 1108424 h 1496329"/>
                <a:gd name="csX2195" fmla="*/ 1460325 w 2228421"/>
                <a:gd name="csY2195" fmla="*/ 1112282 h 1496329"/>
                <a:gd name="csX2196" fmla="*/ 1466326 w 2228421"/>
                <a:gd name="csY2196" fmla="*/ 1114854 h 1496329"/>
                <a:gd name="csX2197" fmla="*/ 1463754 w 2228421"/>
                <a:gd name="csY2197" fmla="*/ 1128570 h 1496329"/>
                <a:gd name="csX2198" fmla="*/ 1454325 w 2228421"/>
                <a:gd name="csY2198" fmla="*/ 1128570 h 1496329"/>
                <a:gd name="csX2199" fmla="*/ 1454753 w 2228421"/>
                <a:gd name="csY2199" fmla="*/ 1120854 h 1496329"/>
                <a:gd name="csX2200" fmla="*/ 1447895 w 2228421"/>
                <a:gd name="csY2200" fmla="*/ 1116568 h 1496329"/>
                <a:gd name="csX2201" fmla="*/ 1450038 w 2228421"/>
                <a:gd name="csY2201" fmla="*/ 1124712 h 1496329"/>
                <a:gd name="csX2202" fmla="*/ 1429464 w 2228421"/>
                <a:gd name="csY2202" fmla="*/ 1138857 h 1496329"/>
                <a:gd name="csX2203" fmla="*/ 1425607 w 2228421"/>
                <a:gd name="csY2203" fmla="*/ 1131142 h 1496329"/>
                <a:gd name="csX2204" fmla="*/ 1428179 w 2228421"/>
                <a:gd name="csY2204" fmla="*/ 1124284 h 1496329"/>
                <a:gd name="csX2205" fmla="*/ 1419177 w 2228421"/>
                <a:gd name="csY2205" fmla="*/ 1111853 h 1496329"/>
                <a:gd name="csX2206" fmla="*/ 1400747 w 2228421"/>
                <a:gd name="csY2206" fmla="*/ 1110996 h 1496329"/>
                <a:gd name="csX2207" fmla="*/ 1390888 w 2228421"/>
                <a:gd name="csY2207" fmla="*/ 1122569 h 1496329"/>
                <a:gd name="csX2208" fmla="*/ 1380601 w 2228421"/>
                <a:gd name="csY2208" fmla="*/ 1110567 h 1496329"/>
                <a:gd name="csX2209" fmla="*/ 1356598 w 2228421"/>
                <a:gd name="csY2209" fmla="*/ 1103281 h 1496329"/>
                <a:gd name="csX2210" fmla="*/ 1365599 w 2228421"/>
                <a:gd name="csY2210" fmla="*/ 1099423 h 1496329"/>
                <a:gd name="csX2211" fmla="*/ 1378887 w 2228421"/>
                <a:gd name="csY2211" fmla="*/ 1105424 h 1496329"/>
                <a:gd name="csX2212" fmla="*/ 1383602 w 2228421"/>
                <a:gd name="csY2212" fmla="*/ 1093851 h 1496329"/>
                <a:gd name="csX2213" fmla="*/ 1387888 w 2228421"/>
                <a:gd name="csY2213" fmla="*/ 1092565 h 1496329"/>
                <a:gd name="csX2214" fmla="*/ 1397746 w 2228421"/>
                <a:gd name="csY2214" fmla="*/ 1104996 h 1496329"/>
                <a:gd name="csX2215" fmla="*/ 1401604 w 2228421"/>
                <a:gd name="csY2215" fmla="*/ 1104567 h 1496329"/>
                <a:gd name="csX2216" fmla="*/ 1412319 w 2228421"/>
                <a:gd name="csY2216" fmla="*/ 1100281 h 1496329"/>
                <a:gd name="csX2217" fmla="*/ 1411034 w 2228421"/>
                <a:gd name="csY2217" fmla="*/ 1090422 h 1496329"/>
                <a:gd name="csX2218" fmla="*/ 1424321 w 2228421"/>
                <a:gd name="csY2218" fmla="*/ 1080564 h 1496329"/>
                <a:gd name="csX2219" fmla="*/ 1456896 w 2228421"/>
                <a:gd name="csY2219" fmla="*/ 1012841 h 1496329"/>
                <a:gd name="csX2220" fmla="*/ 1459897 w 2228421"/>
                <a:gd name="csY2220" fmla="*/ 1022271 h 1496329"/>
                <a:gd name="csX2221" fmla="*/ 1459040 w 2228421"/>
                <a:gd name="csY2221" fmla="*/ 1026128 h 1496329"/>
                <a:gd name="csX2222" fmla="*/ 1452182 w 2228421"/>
                <a:gd name="csY2222" fmla="*/ 1018842 h 1496329"/>
                <a:gd name="csX2223" fmla="*/ 1456896 w 2228421"/>
                <a:gd name="csY2223" fmla="*/ 1012841 h 1496329"/>
                <a:gd name="csX2224" fmla="*/ 1425178 w 2228421"/>
                <a:gd name="csY2224" fmla="*/ 997839 h 1496329"/>
                <a:gd name="csX2225" fmla="*/ 1424321 w 2228421"/>
                <a:gd name="csY2225" fmla="*/ 1008555 h 1496329"/>
                <a:gd name="csX2226" fmla="*/ 1429036 w 2228421"/>
                <a:gd name="csY2226" fmla="*/ 1006412 h 1496329"/>
                <a:gd name="csX2227" fmla="*/ 1434179 w 2228421"/>
                <a:gd name="csY2227" fmla="*/ 1011127 h 1496329"/>
                <a:gd name="csX2228" fmla="*/ 1431608 w 2228421"/>
                <a:gd name="csY2228" fmla="*/ 1019699 h 1496329"/>
                <a:gd name="csX2229" fmla="*/ 1416177 w 2228421"/>
                <a:gd name="csY2229" fmla="*/ 1020128 h 1496329"/>
                <a:gd name="csX2230" fmla="*/ 1428607 w 2228421"/>
                <a:gd name="csY2230" fmla="*/ 1029129 h 1496329"/>
                <a:gd name="csX2231" fmla="*/ 1438037 w 2228421"/>
                <a:gd name="csY2231" fmla="*/ 1022271 h 1496329"/>
                <a:gd name="csX2232" fmla="*/ 1440180 w 2228421"/>
                <a:gd name="csY2232" fmla="*/ 1027414 h 1496329"/>
                <a:gd name="csX2233" fmla="*/ 1435894 w 2228421"/>
                <a:gd name="csY2233" fmla="*/ 1032558 h 1496329"/>
                <a:gd name="csX2234" fmla="*/ 1443180 w 2228421"/>
                <a:gd name="csY2234" fmla="*/ 1031701 h 1496329"/>
                <a:gd name="csX2235" fmla="*/ 1444466 w 2228421"/>
                <a:gd name="csY2235" fmla="*/ 1043273 h 1496329"/>
                <a:gd name="csX2236" fmla="*/ 1450467 w 2228421"/>
                <a:gd name="csY2236" fmla="*/ 1043273 h 1496329"/>
                <a:gd name="csX2237" fmla="*/ 1450038 w 2228421"/>
                <a:gd name="csY2237" fmla="*/ 1049703 h 1496329"/>
                <a:gd name="csX2238" fmla="*/ 1440180 w 2228421"/>
                <a:gd name="csY2238" fmla="*/ 1047560 h 1496329"/>
                <a:gd name="csX2239" fmla="*/ 1436322 w 2228421"/>
                <a:gd name="csY2239" fmla="*/ 1050989 h 1496329"/>
                <a:gd name="csX2240" fmla="*/ 1432036 w 2228421"/>
                <a:gd name="csY2240" fmla="*/ 1044988 h 1496329"/>
                <a:gd name="csX2241" fmla="*/ 1416606 w 2228421"/>
                <a:gd name="csY2241" fmla="*/ 1040273 h 1496329"/>
                <a:gd name="csX2242" fmla="*/ 1411891 w 2228421"/>
                <a:gd name="csY2242" fmla="*/ 1057418 h 1496329"/>
                <a:gd name="csX2243" fmla="*/ 1398603 w 2228421"/>
                <a:gd name="csY2243" fmla="*/ 1053989 h 1496329"/>
                <a:gd name="csX2244" fmla="*/ 1390031 w 2228421"/>
                <a:gd name="csY2244" fmla="*/ 1057847 h 1496329"/>
                <a:gd name="csX2245" fmla="*/ 1380601 w 2228421"/>
                <a:gd name="csY2245" fmla="*/ 1070277 h 1496329"/>
                <a:gd name="csX2246" fmla="*/ 1381887 w 2228421"/>
                <a:gd name="csY2246" fmla="*/ 1076706 h 1496329"/>
                <a:gd name="csX2247" fmla="*/ 1377601 w 2228421"/>
                <a:gd name="csY2247" fmla="*/ 1080564 h 1496329"/>
                <a:gd name="csX2248" fmla="*/ 1380173 w 2228421"/>
                <a:gd name="csY2248" fmla="*/ 1086564 h 1496329"/>
                <a:gd name="csX2249" fmla="*/ 1370743 w 2228421"/>
                <a:gd name="csY2249" fmla="*/ 1081850 h 1496329"/>
                <a:gd name="csX2250" fmla="*/ 1369028 w 2228421"/>
                <a:gd name="csY2250" fmla="*/ 1074563 h 1496329"/>
                <a:gd name="csX2251" fmla="*/ 1379744 w 2228421"/>
                <a:gd name="csY2251" fmla="*/ 1057418 h 1496329"/>
                <a:gd name="csX2252" fmla="*/ 1361313 w 2228421"/>
                <a:gd name="csY2252" fmla="*/ 1056132 h 1496329"/>
                <a:gd name="csX2253" fmla="*/ 1355312 w 2228421"/>
                <a:gd name="csY2253" fmla="*/ 1059561 h 1496329"/>
                <a:gd name="csX2254" fmla="*/ 1361313 w 2228421"/>
                <a:gd name="csY2254" fmla="*/ 1047131 h 1496329"/>
                <a:gd name="csX2255" fmla="*/ 1370743 w 2228421"/>
                <a:gd name="csY2255" fmla="*/ 1040702 h 1496329"/>
                <a:gd name="csX2256" fmla="*/ 1368171 w 2228421"/>
                <a:gd name="csY2256" fmla="*/ 1029129 h 1496329"/>
                <a:gd name="csX2257" fmla="*/ 1387459 w 2228421"/>
                <a:gd name="csY2257" fmla="*/ 1007269 h 1496329"/>
                <a:gd name="csX2258" fmla="*/ 1410176 w 2228421"/>
                <a:gd name="csY2258" fmla="*/ 1006840 h 1496329"/>
                <a:gd name="csX2259" fmla="*/ 1410605 w 2228421"/>
                <a:gd name="csY2259" fmla="*/ 1002554 h 1496329"/>
                <a:gd name="csX2260" fmla="*/ 1425178 w 2228421"/>
                <a:gd name="csY2260" fmla="*/ 997839 h 1496329"/>
                <a:gd name="csX2261" fmla="*/ 1419606 w 2228421"/>
                <a:gd name="csY2261" fmla="*/ 1047131 h 1496329"/>
                <a:gd name="csX2262" fmla="*/ 1426464 w 2228421"/>
                <a:gd name="csY2262" fmla="*/ 1054418 h 1496329"/>
                <a:gd name="csX2263" fmla="*/ 1421321 w 2228421"/>
                <a:gd name="csY2263" fmla="*/ 1061275 h 1496329"/>
                <a:gd name="csX2264" fmla="*/ 1416606 w 2228421"/>
                <a:gd name="csY2264" fmla="*/ 1053989 h 1496329"/>
                <a:gd name="csX2265" fmla="*/ 1419606 w 2228421"/>
                <a:gd name="csY2265" fmla="*/ 1047131 h 1496329"/>
                <a:gd name="csX2266" fmla="*/ 1381030 w 2228421"/>
                <a:gd name="csY2266" fmla="*/ 903970 h 1496329"/>
                <a:gd name="csX2267" fmla="*/ 1385745 w 2228421"/>
                <a:gd name="csY2267" fmla="*/ 907828 h 1496329"/>
                <a:gd name="csX2268" fmla="*/ 1384030 w 2228421"/>
                <a:gd name="csY2268" fmla="*/ 911686 h 1496329"/>
                <a:gd name="csX2269" fmla="*/ 1379744 w 2228421"/>
                <a:gd name="csY2269" fmla="*/ 910400 h 1496329"/>
                <a:gd name="csX2270" fmla="*/ 1381030 w 2228421"/>
                <a:gd name="csY2270" fmla="*/ 903970 h 1496329"/>
                <a:gd name="csX2271" fmla="*/ 1371171 w 2228421"/>
                <a:gd name="csY2271" fmla="*/ 1206151 h 1496329"/>
                <a:gd name="csX2272" fmla="*/ 1378458 w 2228421"/>
                <a:gd name="csY2272" fmla="*/ 1208723 h 1496329"/>
                <a:gd name="csX2273" fmla="*/ 1376315 w 2228421"/>
                <a:gd name="csY2273" fmla="*/ 1213437 h 1496329"/>
                <a:gd name="csX2274" fmla="*/ 1371171 w 2228421"/>
                <a:gd name="csY2274" fmla="*/ 1211723 h 1496329"/>
                <a:gd name="csX2275" fmla="*/ 1371171 w 2228421"/>
                <a:gd name="csY2275" fmla="*/ 1206151 h 1496329"/>
                <a:gd name="csX2276" fmla="*/ 1304306 w 2228421"/>
                <a:gd name="csY2276" fmla="*/ 1035987 h 1496329"/>
                <a:gd name="csX2277" fmla="*/ 1309878 w 2228421"/>
                <a:gd name="csY2277" fmla="*/ 1041559 h 1496329"/>
                <a:gd name="csX2278" fmla="*/ 1318451 w 2228421"/>
                <a:gd name="csY2278" fmla="*/ 1040702 h 1496329"/>
                <a:gd name="csX2279" fmla="*/ 1339453 w 2228421"/>
                <a:gd name="csY2279" fmla="*/ 1058275 h 1496329"/>
                <a:gd name="csX2280" fmla="*/ 1340739 w 2228421"/>
                <a:gd name="csY2280" fmla="*/ 1086136 h 1496329"/>
                <a:gd name="csX2281" fmla="*/ 1346311 w 2228421"/>
                <a:gd name="csY2281" fmla="*/ 1089994 h 1496329"/>
                <a:gd name="csX2282" fmla="*/ 1345025 w 2228421"/>
                <a:gd name="csY2282" fmla="*/ 1095995 h 1496329"/>
                <a:gd name="csX2283" fmla="*/ 1351883 w 2228421"/>
                <a:gd name="csY2283" fmla="*/ 1102852 h 1496329"/>
                <a:gd name="csX2284" fmla="*/ 1348883 w 2228421"/>
                <a:gd name="csY2284" fmla="*/ 1106281 h 1496329"/>
                <a:gd name="csX2285" fmla="*/ 1356170 w 2228421"/>
                <a:gd name="csY2285" fmla="*/ 1110567 h 1496329"/>
                <a:gd name="csX2286" fmla="*/ 1356170 w 2228421"/>
                <a:gd name="csY2286" fmla="*/ 1118711 h 1496329"/>
                <a:gd name="csX2287" fmla="*/ 1362170 w 2228421"/>
                <a:gd name="csY2287" fmla="*/ 1121712 h 1496329"/>
                <a:gd name="csX2288" fmla="*/ 1368171 w 2228421"/>
                <a:gd name="csY2288" fmla="*/ 1118711 h 1496329"/>
                <a:gd name="csX2289" fmla="*/ 1373743 w 2228421"/>
                <a:gd name="csY2289" fmla="*/ 1125141 h 1496329"/>
                <a:gd name="csX2290" fmla="*/ 1364742 w 2228421"/>
                <a:gd name="csY2290" fmla="*/ 1136714 h 1496329"/>
                <a:gd name="csX2291" fmla="*/ 1377172 w 2228421"/>
                <a:gd name="csY2291" fmla="*/ 1150001 h 1496329"/>
                <a:gd name="csX2292" fmla="*/ 1370743 w 2228421"/>
                <a:gd name="csY2292" fmla="*/ 1150001 h 1496329"/>
                <a:gd name="csX2293" fmla="*/ 1364313 w 2228421"/>
                <a:gd name="csY2293" fmla="*/ 1144429 h 1496329"/>
                <a:gd name="csX2294" fmla="*/ 1353598 w 2228421"/>
                <a:gd name="csY2294" fmla="*/ 1145286 h 1496329"/>
                <a:gd name="csX2295" fmla="*/ 1343311 w 2228421"/>
                <a:gd name="csY2295" fmla="*/ 1132428 h 1496329"/>
                <a:gd name="csX2296" fmla="*/ 1340739 w 2228421"/>
                <a:gd name="csY2296" fmla="*/ 1134999 h 1496329"/>
                <a:gd name="csX2297" fmla="*/ 1345025 w 2228421"/>
                <a:gd name="csY2297" fmla="*/ 1150430 h 1496329"/>
                <a:gd name="csX2298" fmla="*/ 1323594 w 2228421"/>
                <a:gd name="csY2298" fmla="*/ 1139286 h 1496329"/>
                <a:gd name="csX2299" fmla="*/ 1310307 w 2228421"/>
                <a:gd name="csY2299" fmla="*/ 1144429 h 1496329"/>
                <a:gd name="csX2300" fmla="*/ 1297019 w 2228421"/>
                <a:gd name="csY2300" fmla="*/ 1131999 h 1496329"/>
                <a:gd name="csX2301" fmla="*/ 1300020 w 2228421"/>
                <a:gd name="csY2301" fmla="*/ 1128998 h 1496329"/>
                <a:gd name="csX2302" fmla="*/ 1295733 w 2228421"/>
                <a:gd name="csY2302" fmla="*/ 1121712 h 1496329"/>
                <a:gd name="csX2303" fmla="*/ 1290590 w 2228421"/>
                <a:gd name="csY2303" fmla="*/ 1121283 h 1496329"/>
                <a:gd name="csX2304" fmla="*/ 1289733 w 2228421"/>
                <a:gd name="csY2304" fmla="*/ 1113568 h 1496329"/>
                <a:gd name="csX2305" fmla="*/ 1278160 w 2228421"/>
                <a:gd name="csY2305" fmla="*/ 1110567 h 1496329"/>
                <a:gd name="csX2306" fmla="*/ 1277303 w 2228421"/>
                <a:gd name="csY2306" fmla="*/ 1106281 h 1496329"/>
                <a:gd name="csX2307" fmla="*/ 1275588 w 2228421"/>
                <a:gd name="csY2307" fmla="*/ 1110139 h 1496329"/>
                <a:gd name="csX2308" fmla="*/ 1269159 w 2228421"/>
                <a:gd name="csY2308" fmla="*/ 1109710 h 1496329"/>
                <a:gd name="csX2309" fmla="*/ 1273874 w 2228421"/>
                <a:gd name="csY2309" fmla="*/ 1101995 h 1496329"/>
                <a:gd name="csX2310" fmla="*/ 1267444 w 2228421"/>
                <a:gd name="csY2310" fmla="*/ 1096423 h 1496329"/>
                <a:gd name="csX2311" fmla="*/ 1270873 w 2228421"/>
                <a:gd name="csY2311" fmla="*/ 1090851 h 1496329"/>
                <a:gd name="csX2312" fmla="*/ 1267873 w 2228421"/>
                <a:gd name="csY2312" fmla="*/ 1073706 h 1496329"/>
                <a:gd name="csX2313" fmla="*/ 1270873 w 2228421"/>
                <a:gd name="csY2313" fmla="*/ 1069848 h 1496329"/>
                <a:gd name="csX2314" fmla="*/ 1266587 w 2228421"/>
                <a:gd name="csY2314" fmla="*/ 1055275 h 1496329"/>
                <a:gd name="csX2315" fmla="*/ 1274731 w 2228421"/>
                <a:gd name="csY2315" fmla="*/ 1045417 h 1496329"/>
                <a:gd name="csX2316" fmla="*/ 1304306 w 2228421"/>
                <a:gd name="csY2316" fmla="*/ 1035987 h 1496329"/>
                <a:gd name="csX2317" fmla="*/ 1366457 w 2228421"/>
                <a:gd name="csY2317" fmla="*/ 1223724 h 1496329"/>
                <a:gd name="csX2318" fmla="*/ 1374600 w 2228421"/>
                <a:gd name="csY2318" fmla="*/ 1238726 h 1496329"/>
                <a:gd name="csX2319" fmla="*/ 1365599 w 2228421"/>
                <a:gd name="csY2319" fmla="*/ 1247299 h 1496329"/>
                <a:gd name="csX2320" fmla="*/ 1363028 w 2228421"/>
                <a:gd name="csY2320" fmla="*/ 1258443 h 1496329"/>
                <a:gd name="csX2321" fmla="*/ 1354026 w 2228421"/>
                <a:gd name="csY2321" fmla="*/ 1247299 h 1496329"/>
                <a:gd name="csX2322" fmla="*/ 1355312 w 2228421"/>
                <a:gd name="csY2322" fmla="*/ 1233583 h 1496329"/>
                <a:gd name="csX2323" fmla="*/ 1359170 w 2228421"/>
                <a:gd name="csY2323" fmla="*/ 1225439 h 1496329"/>
                <a:gd name="csX2324" fmla="*/ 1366457 w 2228421"/>
                <a:gd name="csY2324" fmla="*/ 1223724 h 1496329"/>
                <a:gd name="csX2325" fmla="*/ 1353598 w 2228421"/>
                <a:gd name="csY2325" fmla="*/ 1277303 h 1496329"/>
                <a:gd name="csX2326" fmla="*/ 1354455 w 2228421"/>
                <a:gd name="csY2326" fmla="*/ 1285875 h 1496329"/>
                <a:gd name="csX2327" fmla="*/ 1350597 w 2228421"/>
                <a:gd name="csY2327" fmla="*/ 1287161 h 1496329"/>
                <a:gd name="csX2328" fmla="*/ 1349740 w 2228421"/>
                <a:gd name="csY2328" fmla="*/ 1283303 h 1496329"/>
                <a:gd name="csX2329" fmla="*/ 1353598 w 2228421"/>
                <a:gd name="csY2329" fmla="*/ 1277303 h 1496329"/>
                <a:gd name="csX2330" fmla="*/ 1344597 w 2228421"/>
                <a:gd name="csY2330" fmla="*/ 1035987 h 1496329"/>
                <a:gd name="csX2331" fmla="*/ 1347168 w 2228421"/>
                <a:gd name="csY2331" fmla="*/ 1040273 h 1496329"/>
                <a:gd name="csX2332" fmla="*/ 1351883 w 2228421"/>
                <a:gd name="csY2332" fmla="*/ 1038559 h 1496329"/>
                <a:gd name="csX2333" fmla="*/ 1348454 w 2228421"/>
                <a:gd name="csY2333" fmla="*/ 1042416 h 1496329"/>
                <a:gd name="csX2334" fmla="*/ 1350597 w 2228421"/>
                <a:gd name="csY2334" fmla="*/ 1049274 h 1496329"/>
                <a:gd name="csX2335" fmla="*/ 1343311 w 2228421"/>
                <a:gd name="csY2335" fmla="*/ 1045417 h 1496329"/>
                <a:gd name="csX2336" fmla="*/ 1344597 w 2228421"/>
                <a:gd name="csY2336" fmla="*/ 1035987 h 1496329"/>
                <a:gd name="csX2337" fmla="*/ 1324880 w 2228421"/>
                <a:gd name="csY2337" fmla="*/ 1020985 h 1496329"/>
                <a:gd name="csX2338" fmla="*/ 1336024 w 2228421"/>
                <a:gd name="csY2338" fmla="*/ 1026128 h 1496329"/>
                <a:gd name="csX2339" fmla="*/ 1337310 w 2228421"/>
                <a:gd name="csY2339" fmla="*/ 1033415 h 1496329"/>
                <a:gd name="csX2340" fmla="*/ 1326594 w 2228421"/>
                <a:gd name="csY2340" fmla="*/ 1026128 h 1496329"/>
                <a:gd name="csX2341" fmla="*/ 1316307 w 2228421"/>
                <a:gd name="csY2341" fmla="*/ 1026128 h 1496329"/>
                <a:gd name="csX2342" fmla="*/ 1324880 w 2228421"/>
                <a:gd name="csY2342" fmla="*/ 1020985 h 1496329"/>
                <a:gd name="csX2343" fmla="*/ 1274302 w 2228421"/>
                <a:gd name="csY2343" fmla="*/ 1234012 h 1496329"/>
                <a:gd name="csX2344" fmla="*/ 1288018 w 2228421"/>
                <a:gd name="csY2344" fmla="*/ 1239155 h 1496329"/>
                <a:gd name="csX2345" fmla="*/ 1301734 w 2228421"/>
                <a:gd name="csY2345" fmla="*/ 1252871 h 1496329"/>
                <a:gd name="csX2346" fmla="*/ 1297019 w 2228421"/>
                <a:gd name="csY2346" fmla="*/ 1258872 h 1496329"/>
                <a:gd name="csX2347" fmla="*/ 1278160 w 2228421"/>
                <a:gd name="csY2347" fmla="*/ 1262729 h 1496329"/>
                <a:gd name="csX2348" fmla="*/ 1279874 w 2228421"/>
                <a:gd name="csY2348" fmla="*/ 1270016 h 1496329"/>
                <a:gd name="csX2349" fmla="*/ 1288447 w 2228421"/>
                <a:gd name="csY2349" fmla="*/ 1271731 h 1496329"/>
                <a:gd name="csX2350" fmla="*/ 1288875 w 2228421"/>
                <a:gd name="csY2350" fmla="*/ 1283732 h 1496329"/>
                <a:gd name="csX2351" fmla="*/ 1300020 w 2228421"/>
                <a:gd name="csY2351" fmla="*/ 1284160 h 1496329"/>
                <a:gd name="csX2352" fmla="*/ 1297877 w 2228421"/>
                <a:gd name="csY2352" fmla="*/ 1293591 h 1496329"/>
                <a:gd name="csX2353" fmla="*/ 1288447 w 2228421"/>
                <a:gd name="csY2353" fmla="*/ 1290161 h 1496329"/>
                <a:gd name="csX2354" fmla="*/ 1291447 w 2228421"/>
                <a:gd name="csY2354" fmla="*/ 1302163 h 1496329"/>
                <a:gd name="csX2355" fmla="*/ 1286304 w 2228421"/>
                <a:gd name="csY2355" fmla="*/ 1306878 h 1496329"/>
                <a:gd name="csX2356" fmla="*/ 1289304 w 2228421"/>
                <a:gd name="csY2356" fmla="*/ 1312450 h 1496329"/>
                <a:gd name="csX2357" fmla="*/ 1281589 w 2228421"/>
                <a:gd name="csY2357" fmla="*/ 1321451 h 1496329"/>
                <a:gd name="csX2358" fmla="*/ 1273016 w 2228421"/>
                <a:gd name="csY2358" fmla="*/ 1317165 h 1496329"/>
                <a:gd name="csX2359" fmla="*/ 1272588 w 2228421"/>
                <a:gd name="csY2359" fmla="*/ 1302163 h 1496329"/>
                <a:gd name="csX2360" fmla="*/ 1262301 w 2228421"/>
                <a:gd name="csY2360" fmla="*/ 1310307 h 1496329"/>
                <a:gd name="csX2361" fmla="*/ 1261872 w 2228421"/>
                <a:gd name="csY2361" fmla="*/ 1300448 h 1496329"/>
                <a:gd name="csX2362" fmla="*/ 1256300 w 2228421"/>
                <a:gd name="csY2362" fmla="*/ 1296162 h 1496329"/>
                <a:gd name="csX2363" fmla="*/ 1259729 w 2228421"/>
                <a:gd name="csY2363" fmla="*/ 1290590 h 1496329"/>
                <a:gd name="csX2364" fmla="*/ 1255014 w 2228421"/>
                <a:gd name="csY2364" fmla="*/ 1286733 h 1496329"/>
                <a:gd name="csX2365" fmla="*/ 1275159 w 2228421"/>
                <a:gd name="csY2365" fmla="*/ 1264015 h 1496329"/>
                <a:gd name="csX2366" fmla="*/ 1270016 w 2228421"/>
                <a:gd name="csY2366" fmla="*/ 1252443 h 1496329"/>
                <a:gd name="csX2367" fmla="*/ 1266158 w 2228421"/>
                <a:gd name="csY2367" fmla="*/ 1256300 h 1496329"/>
                <a:gd name="csX2368" fmla="*/ 1261872 w 2228421"/>
                <a:gd name="csY2368" fmla="*/ 1254586 h 1496329"/>
                <a:gd name="csX2369" fmla="*/ 1266158 w 2228421"/>
                <a:gd name="csY2369" fmla="*/ 1249442 h 1496329"/>
                <a:gd name="csX2370" fmla="*/ 1259729 w 2228421"/>
                <a:gd name="csY2370" fmla="*/ 1246442 h 1496329"/>
                <a:gd name="csX2371" fmla="*/ 1267444 w 2228421"/>
                <a:gd name="csY2371" fmla="*/ 1247299 h 1496329"/>
                <a:gd name="csX2372" fmla="*/ 1274302 w 2228421"/>
                <a:gd name="csY2372" fmla="*/ 1234012 h 1496329"/>
                <a:gd name="csX2373" fmla="*/ 1255871 w 2228421"/>
                <a:gd name="csY2373" fmla="*/ 1036844 h 1496329"/>
                <a:gd name="csX2374" fmla="*/ 1270445 w 2228421"/>
                <a:gd name="csY2374" fmla="*/ 1040273 h 1496329"/>
                <a:gd name="csX2375" fmla="*/ 1265730 w 2228421"/>
                <a:gd name="csY2375" fmla="*/ 1050560 h 1496329"/>
                <a:gd name="csX2376" fmla="*/ 1266587 w 2228421"/>
                <a:gd name="csY2376" fmla="*/ 1044559 h 1496329"/>
                <a:gd name="csX2377" fmla="*/ 1257586 w 2228421"/>
                <a:gd name="csY2377" fmla="*/ 1044559 h 1496329"/>
                <a:gd name="csX2378" fmla="*/ 1255871 w 2228421"/>
                <a:gd name="csY2378" fmla="*/ 1036844 h 1496329"/>
                <a:gd name="csX2379" fmla="*/ 1246442 w 2228421"/>
                <a:gd name="csY2379" fmla="*/ 1184291 h 1496329"/>
                <a:gd name="csX2380" fmla="*/ 1252014 w 2228421"/>
                <a:gd name="csY2380" fmla="*/ 1187720 h 1496329"/>
                <a:gd name="csX2381" fmla="*/ 1254585 w 2228421"/>
                <a:gd name="csY2381" fmla="*/ 1197150 h 1496329"/>
                <a:gd name="csX2382" fmla="*/ 1249013 w 2228421"/>
                <a:gd name="csY2382" fmla="*/ 1195864 h 1496329"/>
                <a:gd name="csX2383" fmla="*/ 1244298 w 2228421"/>
                <a:gd name="csY2383" fmla="*/ 1201865 h 1496329"/>
                <a:gd name="csX2384" fmla="*/ 1240441 w 2228421"/>
                <a:gd name="csY2384" fmla="*/ 1197150 h 1496329"/>
                <a:gd name="csX2385" fmla="*/ 1234440 w 2228421"/>
                <a:gd name="csY2385" fmla="*/ 1202293 h 1496329"/>
                <a:gd name="csX2386" fmla="*/ 1228011 w 2228421"/>
                <a:gd name="csY2386" fmla="*/ 1201008 h 1496329"/>
                <a:gd name="csX2387" fmla="*/ 1230154 w 2228421"/>
                <a:gd name="csY2387" fmla="*/ 1189863 h 1496329"/>
                <a:gd name="csX2388" fmla="*/ 1234440 w 2228421"/>
                <a:gd name="csY2388" fmla="*/ 1191149 h 1496329"/>
                <a:gd name="csX2389" fmla="*/ 1237869 w 2228421"/>
                <a:gd name="csY2389" fmla="*/ 1185577 h 1496329"/>
                <a:gd name="csX2390" fmla="*/ 1238298 w 2228421"/>
                <a:gd name="csY2390" fmla="*/ 1189006 h 1496329"/>
                <a:gd name="csX2391" fmla="*/ 1239584 w 2228421"/>
                <a:gd name="csY2391" fmla="*/ 1190292 h 1496329"/>
                <a:gd name="csX2392" fmla="*/ 1240441 w 2228421"/>
                <a:gd name="csY2392" fmla="*/ 1184720 h 1496329"/>
                <a:gd name="csX2393" fmla="*/ 1246442 w 2228421"/>
                <a:gd name="csY2393" fmla="*/ 1184291 h 1496329"/>
                <a:gd name="csX2394" fmla="*/ 1205722 w 2228421"/>
                <a:gd name="csY2394" fmla="*/ 1198865 h 1496329"/>
                <a:gd name="csX2395" fmla="*/ 1211294 w 2228421"/>
                <a:gd name="csY2395" fmla="*/ 1211723 h 1496329"/>
                <a:gd name="csX2396" fmla="*/ 1216009 w 2228421"/>
                <a:gd name="csY2396" fmla="*/ 1205722 h 1496329"/>
                <a:gd name="csX2397" fmla="*/ 1224153 w 2228421"/>
                <a:gd name="csY2397" fmla="*/ 1211723 h 1496329"/>
                <a:gd name="csX2398" fmla="*/ 1228011 w 2228421"/>
                <a:gd name="csY2398" fmla="*/ 1207437 h 1496329"/>
                <a:gd name="csX2399" fmla="*/ 1239584 w 2228421"/>
                <a:gd name="csY2399" fmla="*/ 1210437 h 1496329"/>
                <a:gd name="csX2400" fmla="*/ 1239155 w 2228421"/>
                <a:gd name="csY2400" fmla="*/ 1215580 h 1496329"/>
                <a:gd name="csX2401" fmla="*/ 1252871 w 2228421"/>
                <a:gd name="csY2401" fmla="*/ 1228011 h 1496329"/>
                <a:gd name="csX2402" fmla="*/ 1245156 w 2228421"/>
                <a:gd name="csY2402" fmla="*/ 1238298 h 1496329"/>
                <a:gd name="csX2403" fmla="*/ 1235726 w 2228421"/>
                <a:gd name="csY2403" fmla="*/ 1234012 h 1496329"/>
                <a:gd name="csX2404" fmla="*/ 1235726 w 2228421"/>
                <a:gd name="csY2404" fmla="*/ 1238726 h 1496329"/>
                <a:gd name="csX2405" fmla="*/ 1243870 w 2228421"/>
                <a:gd name="csY2405" fmla="*/ 1244299 h 1496329"/>
                <a:gd name="csX2406" fmla="*/ 1243870 w 2228421"/>
                <a:gd name="csY2406" fmla="*/ 1252443 h 1496329"/>
                <a:gd name="csX2407" fmla="*/ 1229725 w 2228421"/>
                <a:gd name="csY2407" fmla="*/ 1250728 h 1496329"/>
                <a:gd name="csX2408" fmla="*/ 1230582 w 2228421"/>
                <a:gd name="csY2408" fmla="*/ 1243013 h 1496329"/>
                <a:gd name="csX2409" fmla="*/ 1216438 w 2228421"/>
                <a:gd name="csY2409" fmla="*/ 1243870 h 1496329"/>
                <a:gd name="csX2410" fmla="*/ 1213437 w 2228421"/>
                <a:gd name="csY2410" fmla="*/ 1249442 h 1496329"/>
                <a:gd name="csX2411" fmla="*/ 1221153 w 2228421"/>
                <a:gd name="csY2411" fmla="*/ 1253728 h 1496329"/>
                <a:gd name="csX2412" fmla="*/ 1225010 w 2228421"/>
                <a:gd name="csY2412" fmla="*/ 1259301 h 1496329"/>
                <a:gd name="csX2413" fmla="*/ 1222439 w 2228421"/>
                <a:gd name="csY2413" fmla="*/ 1260586 h 1496329"/>
                <a:gd name="csX2414" fmla="*/ 1202722 w 2228421"/>
                <a:gd name="csY2414" fmla="*/ 1255871 h 1496329"/>
                <a:gd name="csX2415" fmla="*/ 1202293 w 2228421"/>
                <a:gd name="csY2415" fmla="*/ 1244299 h 1496329"/>
                <a:gd name="csX2416" fmla="*/ 1190292 w 2228421"/>
                <a:gd name="csY2416" fmla="*/ 1243870 h 1496329"/>
                <a:gd name="csX2417" fmla="*/ 1190292 w 2228421"/>
                <a:gd name="csY2417" fmla="*/ 1240012 h 1496329"/>
                <a:gd name="csX2418" fmla="*/ 1197578 w 2228421"/>
                <a:gd name="csY2418" fmla="*/ 1238298 h 1496329"/>
                <a:gd name="csX2419" fmla="*/ 1193721 w 2228421"/>
                <a:gd name="csY2419" fmla="*/ 1235298 h 1496329"/>
                <a:gd name="csX2420" fmla="*/ 1198864 w 2228421"/>
                <a:gd name="csY2420" fmla="*/ 1230582 h 1496329"/>
                <a:gd name="csX2421" fmla="*/ 1194149 w 2228421"/>
                <a:gd name="csY2421" fmla="*/ 1227582 h 1496329"/>
                <a:gd name="csX2422" fmla="*/ 1204008 w 2228421"/>
                <a:gd name="csY2422" fmla="*/ 1222010 h 1496329"/>
                <a:gd name="csX2423" fmla="*/ 1201007 w 2228421"/>
                <a:gd name="csY2423" fmla="*/ 1219438 h 1496329"/>
                <a:gd name="csX2424" fmla="*/ 1198436 w 2228421"/>
                <a:gd name="csY2424" fmla="*/ 1223724 h 1496329"/>
                <a:gd name="csX2425" fmla="*/ 1195864 w 2228421"/>
                <a:gd name="csY2425" fmla="*/ 1222010 h 1496329"/>
                <a:gd name="csX2426" fmla="*/ 1198007 w 2228421"/>
                <a:gd name="csY2426" fmla="*/ 1215580 h 1496329"/>
                <a:gd name="csX2427" fmla="*/ 1205722 w 2228421"/>
                <a:gd name="csY2427" fmla="*/ 1214723 h 1496329"/>
                <a:gd name="csX2428" fmla="*/ 1205294 w 2228421"/>
                <a:gd name="csY2428" fmla="*/ 1208723 h 1496329"/>
                <a:gd name="csX2429" fmla="*/ 1201007 w 2228421"/>
                <a:gd name="csY2429" fmla="*/ 1207437 h 1496329"/>
                <a:gd name="csX2430" fmla="*/ 1202722 w 2228421"/>
                <a:gd name="csY2430" fmla="*/ 1201865 h 1496329"/>
                <a:gd name="csX2431" fmla="*/ 1195435 w 2228421"/>
                <a:gd name="csY2431" fmla="*/ 1200150 h 1496329"/>
                <a:gd name="csX2432" fmla="*/ 1205722 w 2228421"/>
                <a:gd name="csY2432" fmla="*/ 1198865 h 1496329"/>
                <a:gd name="csX2433" fmla="*/ 1184291 w 2228421"/>
                <a:gd name="csY2433" fmla="*/ 1250728 h 1496329"/>
                <a:gd name="csX2434" fmla="*/ 1196292 w 2228421"/>
                <a:gd name="csY2434" fmla="*/ 1258443 h 1496329"/>
                <a:gd name="csX2435" fmla="*/ 1196292 w 2228421"/>
                <a:gd name="csY2435" fmla="*/ 1264444 h 1496329"/>
                <a:gd name="csX2436" fmla="*/ 1208294 w 2228421"/>
                <a:gd name="csY2436" fmla="*/ 1262301 h 1496329"/>
                <a:gd name="csX2437" fmla="*/ 1212580 w 2228421"/>
                <a:gd name="csY2437" fmla="*/ 1271731 h 1496329"/>
                <a:gd name="csX2438" fmla="*/ 1214295 w 2228421"/>
                <a:gd name="csY2438" fmla="*/ 1264015 h 1496329"/>
                <a:gd name="csX2439" fmla="*/ 1220724 w 2228421"/>
                <a:gd name="csY2439" fmla="*/ 1263158 h 1496329"/>
                <a:gd name="csX2440" fmla="*/ 1237869 w 2228421"/>
                <a:gd name="csY2440" fmla="*/ 1267015 h 1496329"/>
                <a:gd name="csX2441" fmla="*/ 1240869 w 2228421"/>
                <a:gd name="csY2441" fmla="*/ 1271302 h 1496329"/>
                <a:gd name="csX2442" fmla="*/ 1249871 w 2228421"/>
                <a:gd name="csY2442" fmla="*/ 1267873 h 1496329"/>
                <a:gd name="csX2443" fmla="*/ 1248156 w 2228421"/>
                <a:gd name="csY2443" fmla="*/ 1274731 h 1496329"/>
                <a:gd name="csX2444" fmla="*/ 1252442 w 2228421"/>
                <a:gd name="csY2444" fmla="*/ 1276446 h 1496329"/>
                <a:gd name="csX2445" fmla="*/ 1245156 w 2228421"/>
                <a:gd name="csY2445" fmla="*/ 1284590 h 1496329"/>
                <a:gd name="csX2446" fmla="*/ 1235726 w 2228421"/>
                <a:gd name="csY2446" fmla="*/ 1272588 h 1496329"/>
                <a:gd name="csX2447" fmla="*/ 1235297 w 2228421"/>
                <a:gd name="csY2447" fmla="*/ 1286733 h 1496329"/>
                <a:gd name="csX2448" fmla="*/ 1225439 w 2228421"/>
                <a:gd name="csY2448" fmla="*/ 1269588 h 1496329"/>
                <a:gd name="csX2449" fmla="*/ 1222439 w 2228421"/>
                <a:gd name="csY2449" fmla="*/ 1276017 h 1496329"/>
                <a:gd name="csX2450" fmla="*/ 1215152 w 2228421"/>
                <a:gd name="csY2450" fmla="*/ 1275159 h 1496329"/>
                <a:gd name="csX2451" fmla="*/ 1213437 w 2228421"/>
                <a:gd name="csY2451" fmla="*/ 1287590 h 1496329"/>
                <a:gd name="csX2452" fmla="*/ 1204865 w 2228421"/>
                <a:gd name="csY2452" fmla="*/ 1288018 h 1496329"/>
                <a:gd name="csX2453" fmla="*/ 1202293 w 2228421"/>
                <a:gd name="csY2453" fmla="*/ 1296591 h 1496329"/>
                <a:gd name="csX2454" fmla="*/ 1189006 w 2228421"/>
                <a:gd name="csY2454" fmla="*/ 1305592 h 1496329"/>
                <a:gd name="csX2455" fmla="*/ 1173147 w 2228421"/>
                <a:gd name="csY2455" fmla="*/ 1310307 h 1496329"/>
                <a:gd name="csX2456" fmla="*/ 1166717 w 2228421"/>
                <a:gd name="csY2456" fmla="*/ 1306021 h 1496329"/>
                <a:gd name="csX2457" fmla="*/ 1161145 w 2228421"/>
                <a:gd name="csY2457" fmla="*/ 1309878 h 1496329"/>
                <a:gd name="csX2458" fmla="*/ 1161574 w 2228421"/>
                <a:gd name="csY2458" fmla="*/ 1301305 h 1496329"/>
                <a:gd name="csX2459" fmla="*/ 1153859 w 2228421"/>
                <a:gd name="csY2459" fmla="*/ 1292733 h 1496329"/>
                <a:gd name="csX2460" fmla="*/ 1158573 w 2228421"/>
                <a:gd name="csY2460" fmla="*/ 1288018 h 1496329"/>
                <a:gd name="csX2461" fmla="*/ 1154287 w 2228421"/>
                <a:gd name="csY2461" fmla="*/ 1285447 h 1496329"/>
                <a:gd name="csX2462" fmla="*/ 1159002 w 2228421"/>
                <a:gd name="csY2462" fmla="*/ 1279017 h 1496329"/>
                <a:gd name="csX2463" fmla="*/ 1154716 w 2228421"/>
                <a:gd name="csY2463" fmla="*/ 1271731 h 1496329"/>
                <a:gd name="csX2464" fmla="*/ 1184291 w 2228421"/>
                <a:gd name="csY2464" fmla="*/ 1250728 h 1496329"/>
                <a:gd name="csX2465" fmla="*/ 1244298 w 2228421"/>
                <a:gd name="csY2465" fmla="*/ 1142714 h 1496329"/>
                <a:gd name="csX2466" fmla="*/ 1242584 w 2228421"/>
                <a:gd name="csY2466" fmla="*/ 1153859 h 1496329"/>
                <a:gd name="csX2467" fmla="*/ 1238726 w 2228421"/>
                <a:gd name="csY2467" fmla="*/ 1154287 h 1496329"/>
                <a:gd name="csX2468" fmla="*/ 1239155 w 2228421"/>
                <a:gd name="csY2468" fmla="*/ 1146572 h 1496329"/>
                <a:gd name="csX2469" fmla="*/ 1244298 w 2228421"/>
                <a:gd name="csY2469" fmla="*/ 1142714 h 1496329"/>
                <a:gd name="csX2470" fmla="*/ 1226296 w 2228421"/>
                <a:gd name="csY2470" fmla="*/ 1317165 h 1496329"/>
                <a:gd name="csX2471" fmla="*/ 1234869 w 2228421"/>
                <a:gd name="csY2471" fmla="*/ 1327452 h 1496329"/>
                <a:gd name="csX2472" fmla="*/ 1235726 w 2228421"/>
                <a:gd name="csY2472" fmla="*/ 1334310 h 1496329"/>
                <a:gd name="csX2473" fmla="*/ 1218152 w 2228421"/>
                <a:gd name="csY2473" fmla="*/ 1332595 h 1496329"/>
                <a:gd name="csX2474" fmla="*/ 1223724 w 2228421"/>
                <a:gd name="csY2474" fmla="*/ 1326594 h 1496329"/>
                <a:gd name="csX2475" fmla="*/ 1220295 w 2228421"/>
                <a:gd name="csY2475" fmla="*/ 1318450 h 1496329"/>
                <a:gd name="csX2476" fmla="*/ 1226296 w 2228421"/>
                <a:gd name="csY2476" fmla="*/ 1317165 h 1496329"/>
                <a:gd name="csX2477" fmla="*/ 1229725 w 2228421"/>
                <a:gd name="csY2477" fmla="*/ 1131570 h 1496329"/>
                <a:gd name="csX2478" fmla="*/ 1225439 w 2228421"/>
                <a:gd name="csY2478" fmla="*/ 1138428 h 1496329"/>
                <a:gd name="csX2479" fmla="*/ 1228439 w 2228421"/>
                <a:gd name="csY2479" fmla="*/ 1146143 h 1496329"/>
                <a:gd name="csX2480" fmla="*/ 1225010 w 2228421"/>
                <a:gd name="csY2480" fmla="*/ 1147000 h 1496329"/>
                <a:gd name="csX2481" fmla="*/ 1222439 w 2228421"/>
                <a:gd name="csY2481" fmla="*/ 1141429 h 1496329"/>
                <a:gd name="csX2482" fmla="*/ 1212580 w 2228421"/>
                <a:gd name="csY2482" fmla="*/ 1148715 h 1496329"/>
                <a:gd name="csX2483" fmla="*/ 1218581 w 2228421"/>
                <a:gd name="csY2483" fmla="*/ 1137571 h 1496329"/>
                <a:gd name="csX2484" fmla="*/ 1229725 w 2228421"/>
                <a:gd name="csY2484" fmla="*/ 1131570 h 1496329"/>
                <a:gd name="csX2485" fmla="*/ 1204008 w 2228421"/>
                <a:gd name="csY2485" fmla="*/ 1151287 h 1496329"/>
                <a:gd name="csX2486" fmla="*/ 1210866 w 2228421"/>
                <a:gd name="csY2486" fmla="*/ 1153001 h 1496329"/>
                <a:gd name="csX2487" fmla="*/ 1209580 w 2228421"/>
                <a:gd name="csY2487" fmla="*/ 1159431 h 1496329"/>
                <a:gd name="csX2488" fmla="*/ 1184720 w 2228421"/>
                <a:gd name="csY2488" fmla="*/ 1160288 h 1496329"/>
                <a:gd name="csX2489" fmla="*/ 1186005 w 2228421"/>
                <a:gd name="csY2489" fmla="*/ 1152144 h 1496329"/>
                <a:gd name="csX2490" fmla="*/ 1204008 w 2228421"/>
                <a:gd name="csY2490" fmla="*/ 1151287 h 1496329"/>
                <a:gd name="csX2491" fmla="*/ 1207865 w 2228421"/>
                <a:gd name="csY2491" fmla="*/ 1295734 h 1496329"/>
                <a:gd name="csX2492" fmla="*/ 1210008 w 2228421"/>
                <a:gd name="csY2492" fmla="*/ 1302592 h 1496329"/>
                <a:gd name="csX2493" fmla="*/ 1204865 w 2228421"/>
                <a:gd name="csY2493" fmla="*/ 1304306 h 1496329"/>
                <a:gd name="csX2494" fmla="*/ 1204865 w 2228421"/>
                <a:gd name="csY2494" fmla="*/ 1299162 h 1496329"/>
                <a:gd name="csX2495" fmla="*/ 1207865 w 2228421"/>
                <a:gd name="csY2495" fmla="*/ 1295734 h 1496329"/>
                <a:gd name="csX2496" fmla="*/ 1203579 w 2228421"/>
                <a:gd name="csY2496" fmla="*/ 1185577 h 1496329"/>
                <a:gd name="csX2497" fmla="*/ 1209151 w 2228421"/>
                <a:gd name="csY2497" fmla="*/ 1189006 h 1496329"/>
                <a:gd name="csX2498" fmla="*/ 1205722 w 2228421"/>
                <a:gd name="csY2498" fmla="*/ 1193721 h 1496329"/>
                <a:gd name="csX2499" fmla="*/ 1201865 w 2228421"/>
                <a:gd name="csY2499" fmla="*/ 1187291 h 1496329"/>
                <a:gd name="csX2500" fmla="*/ 1203579 w 2228421"/>
                <a:gd name="csY2500" fmla="*/ 1185577 h 1496329"/>
                <a:gd name="csX2501" fmla="*/ 1186863 w 2228421"/>
                <a:gd name="csY2501" fmla="*/ 1228011 h 1496329"/>
                <a:gd name="csX2502" fmla="*/ 1189863 w 2228421"/>
                <a:gd name="csY2502" fmla="*/ 1233583 h 1496329"/>
                <a:gd name="csX2503" fmla="*/ 1183862 w 2228421"/>
                <a:gd name="csY2503" fmla="*/ 1235726 h 1496329"/>
                <a:gd name="csX2504" fmla="*/ 1183434 w 2228421"/>
                <a:gd name="csY2504" fmla="*/ 1230154 h 1496329"/>
                <a:gd name="csX2505" fmla="*/ 1186863 w 2228421"/>
                <a:gd name="csY2505" fmla="*/ 1228011 h 1496329"/>
                <a:gd name="csX2506" fmla="*/ 1156859 w 2228421"/>
                <a:gd name="csY2506" fmla="*/ 1228439 h 1496329"/>
                <a:gd name="csX2507" fmla="*/ 1160717 w 2228421"/>
                <a:gd name="csY2507" fmla="*/ 1233583 h 1496329"/>
                <a:gd name="csX2508" fmla="*/ 1167146 w 2228421"/>
                <a:gd name="csY2508" fmla="*/ 1233583 h 1496329"/>
                <a:gd name="csX2509" fmla="*/ 1159859 w 2228421"/>
                <a:gd name="csY2509" fmla="*/ 1240869 h 1496329"/>
                <a:gd name="csX2510" fmla="*/ 1160717 w 2228421"/>
                <a:gd name="csY2510" fmla="*/ 1245584 h 1496329"/>
                <a:gd name="csX2511" fmla="*/ 1151715 w 2228421"/>
                <a:gd name="csY2511" fmla="*/ 1245584 h 1496329"/>
                <a:gd name="csX2512" fmla="*/ 1144857 w 2228421"/>
                <a:gd name="csY2512" fmla="*/ 1255871 h 1496329"/>
                <a:gd name="csX2513" fmla="*/ 1140143 w 2228421"/>
                <a:gd name="csY2513" fmla="*/ 1254157 h 1496329"/>
                <a:gd name="csX2514" fmla="*/ 1156859 w 2228421"/>
                <a:gd name="csY2514" fmla="*/ 1228439 h 1496329"/>
                <a:gd name="csX2515" fmla="*/ 1164574 w 2228421"/>
                <a:gd name="csY2515" fmla="*/ 1216010 h 1496329"/>
                <a:gd name="csX2516" fmla="*/ 1164574 w 2228421"/>
                <a:gd name="csY2516" fmla="*/ 1225011 h 1496329"/>
                <a:gd name="csX2517" fmla="*/ 1159431 w 2228421"/>
                <a:gd name="csY2517" fmla="*/ 1225439 h 1496329"/>
                <a:gd name="csX2518" fmla="*/ 1158573 w 2228421"/>
                <a:gd name="csY2518" fmla="*/ 1223724 h 1496329"/>
                <a:gd name="csX2519" fmla="*/ 1164574 w 2228421"/>
                <a:gd name="csY2519" fmla="*/ 1216010 h 1496329"/>
                <a:gd name="csX2520" fmla="*/ 1137999 w 2228421"/>
                <a:gd name="csY2520" fmla="*/ 1240012 h 1496329"/>
                <a:gd name="csX2521" fmla="*/ 1141000 w 2228421"/>
                <a:gd name="csY2521" fmla="*/ 1246013 h 1496329"/>
                <a:gd name="csX2522" fmla="*/ 1134570 w 2228421"/>
                <a:gd name="csY2522" fmla="*/ 1255871 h 1496329"/>
                <a:gd name="csX2523" fmla="*/ 1128141 w 2228421"/>
                <a:gd name="csY2523" fmla="*/ 1241727 h 1496329"/>
                <a:gd name="csX2524" fmla="*/ 1137999 w 2228421"/>
                <a:gd name="csY2524" fmla="*/ 1240012 h 1496329"/>
                <a:gd name="csX2525" fmla="*/ 1134570 w 2228421"/>
                <a:gd name="csY2525" fmla="*/ 1260158 h 1496329"/>
                <a:gd name="csX2526" fmla="*/ 1136714 w 2228421"/>
                <a:gd name="csY2526" fmla="*/ 1263587 h 1496329"/>
                <a:gd name="csX2527" fmla="*/ 1133285 w 2228421"/>
                <a:gd name="csY2527" fmla="*/ 1269159 h 1496329"/>
                <a:gd name="csX2528" fmla="*/ 1131570 w 2228421"/>
                <a:gd name="csY2528" fmla="*/ 1261015 h 1496329"/>
                <a:gd name="csX2529" fmla="*/ 1134570 w 2228421"/>
                <a:gd name="csY2529" fmla="*/ 1260158 h 1496329"/>
                <a:gd name="csX2530" fmla="*/ 1125569 w 2228421"/>
                <a:gd name="csY2530" fmla="*/ 1090422 h 1496329"/>
                <a:gd name="csX2531" fmla="*/ 1135428 w 2228421"/>
                <a:gd name="csY2531" fmla="*/ 1091708 h 1496329"/>
                <a:gd name="csX2532" fmla="*/ 1131999 w 2228421"/>
                <a:gd name="csY2532" fmla="*/ 1105424 h 1496329"/>
                <a:gd name="csX2533" fmla="*/ 1125569 w 2228421"/>
                <a:gd name="csY2533" fmla="*/ 1095995 h 1496329"/>
                <a:gd name="csX2534" fmla="*/ 1125569 w 2228421"/>
                <a:gd name="csY2534" fmla="*/ 1090422 h 1496329"/>
                <a:gd name="csX2535" fmla="*/ 1134142 w 2228421"/>
                <a:gd name="csY2535" fmla="*/ 1144857 h 1496329"/>
                <a:gd name="csX2536" fmla="*/ 1134142 w 2228421"/>
                <a:gd name="csY2536" fmla="*/ 1152144 h 1496329"/>
                <a:gd name="csX2537" fmla="*/ 1130713 w 2228421"/>
                <a:gd name="csY2537" fmla="*/ 1150430 h 1496329"/>
                <a:gd name="csX2538" fmla="*/ 1125141 w 2228421"/>
                <a:gd name="csY2538" fmla="*/ 1158145 h 1496329"/>
                <a:gd name="csX2539" fmla="*/ 1128570 w 2228421"/>
                <a:gd name="csY2539" fmla="*/ 1147000 h 1496329"/>
                <a:gd name="csX2540" fmla="*/ 1134142 w 2228421"/>
                <a:gd name="csY2540" fmla="*/ 1144857 h 1496329"/>
                <a:gd name="csX2541" fmla="*/ 1087422 w 2228421"/>
                <a:gd name="csY2541" fmla="*/ 1195007 h 1496329"/>
                <a:gd name="csX2542" fmla="*/ 1089565 w 2228421"/>
                <a:gd name="csY2542" fmla="*/ 1208294 h 1496329"/>
                <a:gd name="csX2543" fmla="*/ 1085707 w 2228421"/>
                <a:gd name="csY2543" fmla="*/ 1210437 h 1496329"/>
                <a:gd name="csX2544" fmla="*/ 1084850 w 2228421"/>
                <a:gd name="csY2544" fmla="*/ 1196292 h 1496329"/>
                <a:gd name="csX2545" fmla="*/ 1087422 w 2228421"/>
                <a:gd name="csY2545" fmla="*/ 1195007 h 1496329"/>
                <a:gd name="csX2546" fmla="*/ 1084421 w 2228421"/>
                <a:gd name="csY2546" fmla="*/ 971693 h 1496329"/>
                <a:gd name="csX2547" fmla="*/ 1088279 w 2228421"/>
                <a:gd name="csY2547" fmla="*/ 977694 h 1496329"/>
                <a:gd name="csX2548" fmla="*/ 1088279 w 2228421"/>
                <a:gd name="csY2548" fmla="*/ 979837 h 1496329"/>
                <a:gd name="csX2549" fmla="*/ 1082707 w 2228421"/>
                <a:gd name="csY2549" fmla="*/ 978551 h 1496329"/>
                <a:gd name="csX2550" fmla="*/ 1084421 w 2228421"/>
                <a:gd name="csY2550" fmla="*/ 971693 h 1496329"/>
                <a:gd name="csX2551" fmla="*/ 953691 w 2228421"/>
                <a:gd name="csY2551" fmla="*/ 849964 h 1496329"/>
                <a:gd name="csX2552" fmla="*/ 954976 w 2228421"/>
                <a:gd name="csY2552" fmla="*/ 854678 h 1496329"/>
                <a:gd name="csX2553" fmla="*/ 959691 w 2228421"/>
                <a:gd name="csY2553" fmla="*/ 852107 h 1496329"/>
                <a:gd name="csX2554" fmla="*/ 966978 w 2228421"/>
                <a:gd name="csY2554" fmla="*/ 858108 h 1496329"/>
                <a:gd name="csX2555" fmla="*/ 969978 w 2228421"/>
                <a:gd name="csY2555" fmla="*/ 855964 h 1496329"/>
                <a:gd name="csX2556" fmla="*/ 986266 w 2228421"/>
                <a:gd name="csY2556" fmla="*/ 862394 h 1496329"/>
                <a:gd name="csX2557" fmla="*/ 986695 w 2228421"/>
                <a:gd name="csY2557" fmla="*/ 867109 h 1496329"/>
                <a:gd name="csX2558" fmla="*/ 995267 w 2228421"/>
                <a:gd name="csY2558" fmla="*/ 868394 h 1496329"/>
                <a:gd name="csX2559" fmla="*/ 1001697 w 2228421"/>
                <a:gd name="csY2559" fmla="*/ 877396 h 1496329"/>
                <a:gd name="csX2560" fmla="*/ 994839 w 2228421"/>
                <a:gd name="csY2560" fmla="*/ 882968 h 1496329"/>
                <a:gd name="csX2561" fmla="*/ 1006411 w 2228421"/>
                <a:gd name="csY2561" fmla="*/ 896255 h 1496329"/>
                <a:gd name="csX2562" fmla="*/ 1013270 w 2228421"/>
                <a:gd name="csY2562" fmla="*/ 898398 h 1496329"/>
                <a:gd name="csX2563" fmla="*/ 1014984 w 2228421"/>
                <a:gd name="csY2563" fmla="*/ 892398 h 1496329"/>
                <a:gd name="csX2564" fmla="*/ 1027414 w 2228421"/>
                <a:gd name="csY2564" fmla="*/ 889825 h 1496329"/>
                <a:gd name="csX2565" fmla="*/ 1021842 w 2228421"/>
                <a:gd name="csY2565" fmla="*/ 899255 h 1496329"/>
                <a:gd name="csX2566" fmla="*/ 1029557 w 2228421"/>
                <a:gd name="csY2566" fmla="*/ 896684 h 1496329"/>
                <a:gd name="csX2567" fmla="*/ 1036844 w 2228421"/>
                <a:gd name="csY2567" fmla="*/ 907399 h 1496329"/>
                <a:gd name="csX2568" fmla="*/ 1035129 w 2228421"/>
                <a:gd name="csY2568" fmla="*/ 911686 h 1496329"/>
                <a:gd name="csX2569" fmla="*/ 1041987 w 2228421"/>
                <a:gd name="csY2569" fmla="*/ 912971 h 1496329"/>
                <a:gd name="csX2570" fmla="*/ 1048417 w 2228421"/>
                <a:gd name="csY2570" fmla="*/ 924115 h 1496329"/>
                <a:gd name="csX2571" fmla="*/ 1055703 w 2228421"/>
                <a:gd name="csY2571" fmla="*/ 926688 h 1496329"/>
                <a:gd name="csX2572" fmla="*/ 1059561 w 2228421"/>
                <a:gd name="csY2572" fmla="*/ 936546 h 1496329"/>
                <a:gd name="csX2573" fmla="*/ 1051846 w 2228421"/>
                <a:gd name="csY2573" fmla="*/ 942118 h 1496329"/>
                <a:gd name="csX2574" fmla="*/ 1058275 w 2228421"/>
                <a:gd name="csY2574" fmla="*/ 946404 h 1496329"/>
                <a:gd name="csX2575" fmla="*/ 1056561 w 2228421"/>
                <a:gd name="csY2575" fmla="*/ 951976 h 1496329"/>
                <a:gd name="csX2576" fmla="*/ 1061276 w 2228421"/>
                <a:gd name="csY2576" fmla="*/ 957548 h 1496329"/>
                <a:gd name="csX2577" fmla="*/ 1056989 w 2228421"/>
                <a:gd name="csY2577" fmla="*/ 960549 h 1496329"/>
                <a:gd name="csX2578" fmla="*/ 1053560 w 2228421"/>
                <a:gd name="csY2578" fmla="*/ 952834 h 1496329"/>
                <a:gd name="csX2579" fmla="*/ 1044559 w 2228421"/>
                <a:gd name="csY2579" fmla="*/ 953691 h 1496329"/>
                <a:gd name="csX2580" fmla="*/ 1039844 w 2228421"/>
                <a:gd name="csY2580" fmla="*/ 960549 h 1496329"/>
                <a:gd name="csX2581" fmla="*/ 1042416 w 2228421"/>
                <a:gd name="csY2581" fmla="*/ 965264 h 1496329"/>
                <a:gd name="csX2582" fmla="*/ 1050989 w 2228421"/>
                <a:gd name="csY2582" fmla="*/ 966549 h 1496329"/>
                <a:gd name="csX2583" fmla="*/ 1049703 w 2228421"/>
                <a:gd name="csY2583" fmla="*/ 972979 h 1496329"/>
                <a:gd name="csX2584" fmla="*/ 1044131 w 2228421"/>
                <a:gd name="csY2584" fmla="*/ 973836 h 1496329"/>
                <a:gd name="csX2585" fmla="*/ 1039416 w 2228421"/>
                <a:gd name="csY2585" fmla="*/ 980694 h 1496329"/>
                <a:gd name="csX2586" fmla="*/ 1045416 w 2228421"/>
                <a:gd name="csY2586" fmla="*/ 994839 h 1496329"/>
                <a:gd name="csX2587" fmla="*/ 1035558 w 2228421"/>
                <a:gd name="csY2587" fmla="*/ 1002554 h 1496329"/>
                <a:gd name="csX2588" fmla="*/ 1026128 w 2228421"/>
                <a:gd name="csY2588" fmla="*/ 1021414 h 1496329"/>
                <a:gd name="csX2589" fmla="*/ 1020985 w 2228421"/>
                <a:gd name="csY2589" fmla="*/ 1021842 h 1496329"/>
                <a:gd name="csX2590" fmla="*/ 1020985 w 2228421"/>
                <a:gd name="csY2590" fmla="*/ 1036415 h 1496329"/>
                <a:gd name="csX2591" fmla="*/ 1013698 w 2228421"/>
                <a:gd name="csY2591" fmla="*/ 1038987 h 1496329"/>
                <a:gd name="csX2592" fmla="*/ 1010269 w 2228421"/>
                <a:gd name="csY2592" fmla="*/ 1035987 h 1496329"/>
                <a:gd name="csX2593" fmla="*/ 1008555 w 2228421"/>
                <a:gd name="csY2593" fmla="*/ 1030843 h 1496329"/>
                <a:gd name="csX2594" fmla="*/ 1013698 w 2228421"/>
                <a:gd name="csY2594" fmla="*/ 1029558 h 1496329"/>
                <a:gd name="csX2595" fmla="*/ 1008555 w 2228421"/>
                <a:gd name="csY2595" fmla="*/ 1022699 h 1496329"/>
                <a:gd name="csX2596" fmla="*/ 1012841 w 2228421"/>
                <a:gd name="csY2596" fmla="*/ 1021414 h 1496329"/>
                <a:gd name="csX2597" fmla="*/ 1007269 w 2228421"/>
                <a:gd name="csY2597" fmla="*/ 1011127 h 1496329"/>
                <a:gd name="csX2598" fmla="*/ 1007269 w 2228421"/>
                <a:gd name="csY2598" fmla="*/ 1017556 h 1496329"/>
                <a:gd name="csX2599" fmla="*/ 1000411 w 2228421"/>
                <a:gd name="csY2599" fmla="*/ 1016699 h 1496329"/>
                <a:gd name="csX2600" fmla="*/ 1003411 w 2228421"/>
                <a:gd name="csY2600" fmla="*/ 1035987 h 1496329"/>
                <a:gd name="csX2601" fmla="*/ 993981 w 2228421"/>
                <a:gd name="csY2601" fmla="*/ 1022699 h 1496329"/>
                <a:gd name="csX2602" fmla="*/ 996982 w 2228421"/>
                <a:gd name="csY2602" fmla="*/ 1032986 h 1496329"/>
                <a:gd name="csX2603" fmla="*/ 985838 w 2228421"/>
                <a:gd name="csY2603" fmla="*/ 1027414 h 1496329"/>
                <a:gd name="csX2604" fmla="*/ 982409 w 2228421"/>
                <a:gd name="csY2604" fmla="*/ 1032129 h 1496329"/>
                <a:gd name="csX2605" fmla="*/ 989266 w 2228421"/>
                <a:gd name="csY2605" fmla="*/ 1038559 h 1496329"/>
                <a:gd name="csX2606" fmla="*/ 982837 w 2228421"/>
                <a:gd name="csY2606" fmla="*/ 1042416 h 1496329"/>
                <a:gd name="csX2607" fmla="*/ 972550 w 2228421"/>
                <a:gd name="csY2607" fmla="*/ 1045417 h 1496329"/>
                <a:gd name="csX2608" fmla="*/ 972979 w 2228421"/>
                <a:gd name="csY2608" fmla="*/ 1039416 h 1496329"/>
                <a:gd name="csX2609" fmla="*/ 962263 w 2228421"/>
                <a:gd name="csY2609" fmla="*/ 1038987 h 1496329"/>
                <a:gd name="csX2610" fmla="*/ 958834 w 2228421"/>
                <a:gd name="csY2610" fmla="*/ 1048846 h 1496329"/>
                <a:gd name="csX2611" fmla="*/ 966121 w 2228421"/>
                <a:gd name="csY2611" fmla="*/ 1050131 h 1496329"/>
                <a:gd name="csX2612" fmla="*/ 964835 w 2228421"/>
                <a:gd name="csY2612" fmla="*/ 1057418 h 1496329"/>
                <a:gd name="csX2613" fmla="*/ 947690 w 2228421"/>
                <a:gd name="csY2613" fmla="*/ 1055704 h 1496329"/>
                <a:gd name="csX2614" fmla="*/ 939975 w 2228421"/>
                <a:gd name="csY2614" fmla="*/ 1065562 h 1496329"/>
                <a:gd name="csX2615" fmla="*/ 934831 w 2228421"/>
                <a:gd name="csY2615" fmla="*/ 1059990 h 1496329"/>
                <a:gd name="csX2616" fmla="*/ 933974 w 2228421"/>
                <a:gd name="csY2616" fmla="*/ 1064705 h 1496329"/>
                <a:gd name="csX2617" fmla="*/ 926687 w 2228421"/>
                <a:gd name="csY2617" fmla="*/ 1067276 h 1496329"/>
                <a:gd name="csX2618" fmla="*/ 912543 w 2228421"/>
                <a:gd name="csY2618" fmla="*/ 1063419 h 1496329"/>
                <a:gd name="csX2619" fmla="*/ 910828 w 2228421"/>
                <a:gd name="csY2619" fmla="*/ 1065562 h 1496329"/>
                <a:gd name="csX2620" fmla="*/ 918543 w 2228421"/>
                <a:gd name="csY2620" fmla="*/ 1065133 h 1496329"/>
                <a:gd name="csX2621" fmla="*/ 921544 w 2228421"/>
                <a:gd name="csY2621" fmla="*/ 1073706 h 1496329"/>
                <a:gd name="csX2622" fmla="*/ 899684 w 2228421"/>
                <a:gd name="csY2622" fmla="*/ 1077563 h 1496329"/>
                <a:gd name="csX2623" fmla="*/ 898398 w 2228421"/>
                <a:gd name="csY2623" fmla="*/ 1082278 h 1496329"/>
                <a:gd name="csX2624" fmla="*/ 893683 w 2228421"/>
                <a:gd name="csY2624" fmla="*/ 1082278 h 1496329"/>
                <a:gd name="csX2625" fmla="*/ 895398 w 2228421"/>
                <a:gd name="csY2625" fmla="*/ 1074563 h 1496329"/>
                <a:gd name="csX2626" fmla="*/ 888540 w 2228421"/>
                <a:gd name="csY2626" fmla="*/ 1080993 h 1496329"/>
                <a:gd name="csX2627" fmla="*/ 879539 w 2228421"/>
                <a:gd name="csY2627" fmla="*/ 1080993 h 1496329"/>
                <a:gd name="csX2628" fmla="*/ 874395 w 2228421"/>
                <a:gd name="csY2628" fmla="*/ 1076277 h 1496329"/>
                <a:gd name="csX2629" fmla="*/ 877395 w 2228421"/>
                <a:gd name="csY2629" fmla="*/ 1071134 h 1496329"/>
                <a:gd name="csX2630" fmla="*/ 871823 w 2228421"/>
                <a:gd name="csY2630" fmla="*/ 1066848 h 1496329"/>
                <a:gd name="csX2631" fmla="*/ 865394 w 2228421"/>
                <a:gd name="csY2631" fmla="*/ 1068991 h 1496329"/>
                <a:gd name="csX2632" fmla="*/ 866251 w 2228421"/>
                <a:gd name="csY2632" fmla="*/ 1074992 h 1496329"/>
                <a:gd name="csX2633" fmla="*/ 852106 w 2228421"/>
                <a:gd name="csY2633" fmla="*/ 1074992 h 1496329"/>
                <a:gd name="csX2634" fmla="*/ 859393 w 2228421"/>
                <a:gd name="csY2634" fmla="*/ 1068562 h 1496329"/>
                <a:gd name="csX2635" fmla="*/ 853392 w 2228421"/>
                <a:gd name="csY2635" fmla="*/ 1067705 h 1496329"/>
                <a:gd name="csX2636" fmla="*/ 860250 w 2228421"/>
                <a:gd name="csY2636" fmla="*/ 1064276 h 1496329"/>
                <a:gd name="csX2637" fmla="*/ 857250 w 2228421"/>
                <a:gd name="csY2637" fmla="*/ 1059132 h 1496329"/>
                <a:gd name="csX2638" fmla="*/ 866251 w 2228421"/>
                <a:gd name="csY2638" fmla="*/ 1053989 h 1496329"/>
                <a:gd name="csX2639" fmla="*/ 863679 w 2228421"/>
                <a:gd name="csY2639" fmla="*/ 1048846 h 1496329"/>
                <a:gd name="csX2640" fmla="*/ 854678 w 2228421"/>
                <a:gd name="csY2640" fmla="*/ 1048417 h 1496329"/>
                <a:gd name="csX2641" fmla="*/ 851249 w 2228421"/>
                <a:gd name="csY2641" fmla="*/ 1055275 h 1496329"/>
                <a:gd name="csX2642" fmla="*/ 840962 w 2228421"/>
                <a:gd name="csY2642" fmla="*/ 1052274 h 1496329"/>
                <a:gd name="csX2643" fmla="*/ 838391 w 2228421"/>
                <a:gd name="csY2643" fmla="*/ 1038987 h 1496329"/>
                <a:gd name="csX2644" fmla="*/ 821674 w 2228421"/>
                <a:gd name="csY2644" fmla="*/ 1019270 h 1496329"/>
                <a:gd name="csX2645" fmla="*/ 822531 w 2228421"/>
                <a:gd name="csY2645" fmla="*/ 1011984 h 1496329"/>
                <a:gd name="csX2646" fmla="*/ 827675 w 2228421"/>
                <a:gd name="csY2646" fmla="*/ 1011984 h 1496329"/>
                <a:gd name="csX2647" fmla="*/ 824246 w 2228421"/>
                <a:gd name="csY2647" fmla="*/ 1006840 h 1496329"/>
                <a:gd name="csX2648" fmla="*/ 830675 w 2228421"/>
                <a:gd name="csY2648" fmla="*/ 1003840 h 1496329"/>
                <a:gd name="csX2649" fmla="*/ 826818 w 2228421"/>
                <a:gd name="csY2649" fmla="*/ 998268 h 1496329"/>
                <a:gd name="csX2650" fmla="*/ 831104 w 2228421"/>
                <a:gd name="csY2650" fmla="*/ 998268 h 1496329"/>
                <a:gd name="csX2651" fmla="*/ 831533 w 2228421"/>
                <a:gd name="csY2651" fmla="*/ 993553 h 1496329"/>
                <a:gd name="csX2652" fmla="*/ 839676 w 2228421"/>
                <a:gd name="csY2652" fmla="*/ 986695 h 1496329"/>
                <a:gd name="csX2653" fmla="*/ 845677 w 2228421"/>
                <a:gd name="csY2653" fmla="*/ 985838 h 1496329"/>
                <a:gd name="csX2654" fmla="*/ 850392 w 2228421"/>
                <a:gd name="csY2654" fmla="*/ 991838 h 1496329"/>
                <a:gd name="csX2655" fmla="*/ 851249 w 2228421"/>
                <a:gd name="csY2655" fmla="*/ 983266 h 1496329"/>
                <a:gd name="csX2656" fmla="*/ 845249 w 2228421"/>
                <a:gd name="csY2656" fmla="*/ 981980 h 1496329"/>
                <a:gd name="csX2657" fmla="*/ 843534 w 2228421"/>
                <a:gd name="csY2657" fmla="*/ 975979 h 1496329"/>
                <a:gd name="csX2658" fmla="*/ 862394 w 2228421"/>
                <a:gd name="csY2658" fmla="*/ 967407 h 1496329"/>
                <a:gd name="csX2659" fmla="*/ 869251 w 2228421"/>
                <a:gd name="csY2659" fmla="*/ 958405 h 1496329"/>
                <a:gd name="csX2660" fmla="*/ 888540 w 2228421"/>
                <a:gd name="csY2660" fmla="*/ 951976 h 1496329"/>
                <a:gd name="csX2661" fmla="*/ 890254 w 2228421"/>
                <a:gd name="csY2661" fmla="*/ 941689 h 1496329"/>
                <a:gd name="csX2662" fmla="*/ 903970 w 2228421"/>
                <a:gd name="csY2662" fmla="*/ 923258 h 1496329"/>
                <a:gd name="csX2663" fmla="*/ 907828 w 2228421"/>
                <a:gd name="csY2663" fmla="*/ 926259 h 1496329"/>
                <a:gd name="csX2664" fmla="*/ 903541 w 2228421"/>
                <a:gd name="csY2664" fmla="*/ 938689 h 1496329"/>
                <a:gd name="csX2665" fmla="*/ 907828 w 2228421"/>
                <a:gd name="csY2665" fmla="*/ 942975 h 1496329"/>
                <a:gd name="csX2666" fmla="*/ 915972 w 2228421"/>
                <a:gd name="csY2666" fmla="*/ 940832 h 1496329"/>
                <a:gd name="csX2667" fmla="*/ 917686 w 2228421"/>
                <a:gd name="csY2667" fmla="*/ 935689 h 1496329"/>
                <a:gd name="csX2668" fmla="*/ 911685 w 2228421"/>
                <a:gd name="csY2668" fmla="*/ 932688 h 1496329"/>
                <a:gd name="csX2669" fmla="*/ 910400 w 2228421"/>
                <a:gd name="csY2669" fmla="*/ 926688 h 1496329"/>
                <a:gd name="csX2670" fmla="*/ 920686 w 2228421"/>
                <a:gd name="csY2670" fmla="*/ 920687 h 1496329"/>
                <a:gd name="csX2671" fmla="*/ 930974 w 2228421"/>
                <a:gd name="csY2671" fmla="*/ 921115 h 1496329"/>
                <a:gd name="csX2672" fmla="*/ 921544 w 2228421"/>
                <a:gd name="csY2672" fmla="*/ 910828 h 1496329"/>
                <a:gd name="csX2673" fmla="*/ 926687 w 2228421"/>
                <a:gd name="csY2673" fmla="*/ 905685 h 1496329"/>
                <a:gd name="csX2674" fmla="*/ 932259 w 2228421"/>
                <a:gd name="csY2674" fmla="*/ 906970 h 1496329"/>
                <a:gd name="csX2675" fmla="*/ 933117 w 2228421"/>
                <a:gd name="csY2675" fmla="*/ 897112 h 1496329"/>
                <a:gd name="csX2676" fmla="*/ 935260 w 2228421"/>
                <a:gd name="csY2676" fmla="*/ 902684 h 1496329"/>
                <a:gd name="csX2677" fmla="*/ 939975 w 2228421"/>
                <a:gd name="csY2677" fmla="*/ 902684 h 1496329"/>
                <a:gd name="csX2678" fmla="*/ 953262 w 2228421"/>
                <a:gd name="csY2678" fmla="*/ 877824 h 1496329"/>
                <a:gd name="csX2679" fmla="*/ 948976 w 2228421"/>
                <a:gd name="csY2679" fmla="*/ 870966 h 1496329"/>
                <a:gd name="csX2680" fmla="*/ 944690 w 2228421"/>
                <a:gd name="csY2680" fmla="*/ 873109 h 1496329"/>
                <a:gd name="csX2681" fmla="*/ 948119 w 2228421"/>
                <a:gd name="csY2681" fmla="*/ 857250 h 1496329"/>
                <a:gd name="csX2682" fmla="*/ 943404 w 2228421"/>
                <a:gd name="csY2682" fmla="*/ 855964 h 1496329"/>
                <a:gd name="csX2683" fmla="*/ 953691 w 2228421"/>
                <a:gd name="csY2683" fmla="*/ 849964 h 1496329"/>
                <a:gd name="csX2684" fmla="*/ 1060418 w 2228421"/>
                <a:gd name="csY2684" fmla="*/ 568786 h 1496329"/>
                <a:gd name="csX2685" fmla="*/ 1050989 w 2228421"/>
                <a:gd name="csY2685" fmla="*/ 581215 h 1496329"/>
                <a:gd name="csX2686" fmla="*/ 1043702 w 2228421"/>
                <a:gd name="csY2686" fmla="*/ 581644 h 1496329"/>
                <a:gd name="csX2687" fmla="*/ 1047560 w 2228421"/>
                <a:gd name="csY2687" fmla="*/ 572214 h 1496329"/>
                <a:gd name="csX2688" fmla="*/ 1060418 w 2228421"/>
                <a:gd name="csY2688" fmla="*/ 568786 h 1496329"/>
                <a:gd name="csX2689" fmla="*/ 1041130 w 2228421"/>
                <a:gd name="csY2689" fmla="*/ 660083 h 1496329"/>
                <a:gd name="csX2690" fmla="*/ 1045416 w 2228421"/>
                <a:gd name="csY2690" fmla="*/ 668227 h 1496329"/>
                <a:gd name="csX2691" fmla="*/ 1056989 w 2228421"/>
                <a:gd name="csY2691" fmla="*/ 674227 h 1496329"/>
                <a:gd name="csX2692" fmla="*/ 1053132 w 2228421"/>
                <a:gd name="csY2692" fmla="*/ 682800 h 1496329"/>
                <a:gd name="csX2693" fmla="*/ 1053560 w 2228421"/>
                <a:gd name="csY2693" fmla="*/ 682800 h 1496329"/>
                <a:gd name="csX2694" fmla="*/ 1054418 w 2228421"/>
                <a:gd name="csY2694" fmla="*/ 684085 h 1496329"/>
                <a:gd name="csX2695" fmla="*/ 1052703 w 2228421"/>
                <a:gd name="csY2695" fmla="*/ 685372 h 1496329"/>
                <a:gd name="csX2696" fmla="*/ 1052274 w 2228421"/>
                <a:gd name="csY2696" fmla="*/ 684514 h 1496329"/>
                <a:gd name="csX2697" fmla="*/ 1051846 w 2228421"/>
                <a:gd name="csY2697" fmla="*/ 686229 h 1496329"/>
                <a:gd name="csX2698" fmla="*/ 1046702 w 2228421"/>
                <a:gd name="csY2698" fmla="*/ 684514 h 1496329"/>
                <a:gd name="csX2699" fmla="*/ 1048417 w 2228421"/>
                <a:gd name="csY2699" fmla="*/ 679799 h 1496329"/>
                <a:gd name="csX2700" fmla="*/ 1043702 w 2228421"/>
                <a:gd name="csY2700" fmla="*/ 669513 h 1496329"/>
                <a:gd name="csX2701" fmla="*/ 1041130 w 2228421"/>
                <a:gd name="csY2701" fmla="*/ 670370 h 1496329"/>
                <a:gd name="csX2702" fmla="*/ 1041130 w 2228421"/>
                <a:gd name="csY2702" fmla="*/ 660083 h 1496329"/>
                <a:gd name="csX2703" fmla="*/ 1050560 w 2228421"/>
                <a:gd name="csY2703" fmla="*/ 745379 h 1496329"/>
                <a:gd name="csX2704" fmla="*/ 1051417 w 2228421"/>
                <a:gd name="csY2704" fmla="*/ 749665 h 1496329"/>
                <a:gd name="csX2705" fmla="*/ 1055275 w 2228421"/>
                <a:gd name="csY2705" fmla="*/ 748379 h 1496329"/>
                <a:gd name="csX2706" fmla="*/ 1051846 w 2228421"/>
                <a:gd name="csY2706" fmla="*/ 752665 h 1496329"/>
                <a:gd name="csX2707" fmla="*/ 1055275 w 2228421"/>
                <a:gd name="csY2707" fmla="*/ 754380 h 1496329"/>
                <a:gd name="csX2708" fmla="*/ 1042845 w 2228421"/>
                <a:gd name="csY2708" fmla="*/ 765524 h 1496329"/>
                <a:gd name="csX2709" fmla="*/ 1035987 w 2228421"/>
                <a:gd name="csY2709" fmla="*/ 763810 h 1496329"/>
                <a:gd name="csX2710" fmla="*/ 1030843 w 2228421"/>
                <a:gd name="csY2710" fmla="*/ 756095 h 1496329"/>
                <a:gd name="csX2711" fmla="*/ 1032129 w 2228421"/>
                <a:gd name="csY2711" fmla="*/ 750094 h 1496329"/>
                <a:gd name="csX2712" fmla="*/ 1050560 w 2228421"/>
                <a:gd name="csY2712" fmla="*/ 745379 h 1496329"/>
                <a:gd name="csX2713" fmla="*/ 996553 w 2228421"/>
                <a:gd name="csY2713" fmla="*/ 525494 h 1496329"/>
                <a:gd name="csX2714" fmla="*/ 1002125 w 2228421"/>
                <a:gd name="csY2714" fmla="*/ 527638 h 1496329"/>
                <a:gd name="csX2715" fmla="*/ 1000839 w 2228421"/>
                <a:gd name="csY2715" fmla="*/ 533638 h 1496329"/>
                <a:gd name="csX2716" fmla="*/ 1005126 w 2228421"/>
                <a:gd name="csY2716" fmla="*/ 532352 h 1496329"/>
                <a:gd name="csX2717" fmla="*/ 1007697 w 2228421"/>
                <a:gd name="csY2717" fmla="*/ 539639 h 1496329"/>
                <a:gd name="csX2718" fmla="*/ 1013698 w 2228421"/>
                <a:gd name="csY2718" fmla="*/ 540496 h 1496329"/>
                <a:gd name="csX2719" fmla="*/ 1016270 w 2228421"/>
                <a:gd name="csY2719" fmla="*/ 535781 h 1496329"/>
                <a:gd name="csX2720" fmla="*/ 1026986 w 2228421"/>
                <a:gd name="csY2720" fmla="*/ 538353 h 1496329"/>
                <a:gd name="csX2721" fmla="*/ 1029986 w 2228421"/>
                <a:gd name="csY2721" fmla="*/ 546068 h 1496329"/>
                <a:gd name="csX2722" fmla="*/ 1038987 w 2228421"/>
                <a:gd name="csY2722" fmla="*/ 549069 h 1496329"/>
                <a:gd name="csX2723" fmla="*/ 1037273 w 2228421"/>
                <a:gd name="csY2723" fmla="*/ 560642 h 1496329"/>
                <a:gd name="csX2724" fmla="*/ 1033844 w 2228421"/>
                <a:gd name="csY2724" fmla="*/ 552926 h 1496329"/>
                <a:gd name="csX2725" fmla="*/ 1027414 w 2228421"/>
                <a:gd name="csY2725" fmla="*/ 554212 h 1496329"/>
                <a:gd name="csX2726" fmla="*/ 1026128 w 2228421"/>
                <a:gd name="csY2726" fmla="*/ 560642 h 1496329"/>
                <a:gd name="csX2727" fmla="*/ 1018413 w 2228421"/>
                <a:gd name="csY2727" fmla="*/ 555927 h 1496329"/>
                <a:gd name="csX2728" fmla="*/ 1021413 w 2228421"/>
                <a:gd name="csY2728" fmla="*/ 567500 h 1496329"/>
                <a:gd name="csX2729" fmla="*/ 1011126 w 2228421"/>
                <a:gd name="csY2729" fmla="*/ 564071 h 1496329"/>
                <a:gd name="csX2730" fmla="*/ 1008126 w 2228421"/>
                <a:gd name="csY2730" fmla="*/ 567928 h 1496329"/>
                <a:gd name="csX2731" fmla="*/ 1017556 w 2228421"/>
                <a:gd name="csY2731" fmla="*/ 573500 h 1496329"/>
                <a:gd name="csX2732" fmla="*/ 1013698 w 2228421"/>
                <a:gd name="csY2732" fmla="*/ 579072 h 1496329"/>
                <a:gd name="csX2733" fmla="*/ 1008555 w 2228421"/>
                <a:gd name="csY2733" fmla="*/ 578215 h 1496329"/>
                <a:gd name="csX2734" fmla="*/ 1013270 w 2228421"/>
                <a:gd name="csY2734" fmla="*/ 584216 h 1496329"/>
                <a:gd name="csX2735" fmla="*/ 1040701 w 2228421"/>
                <a:gd name="csY2735" fmla="*/ 582073 h 1496329"/>
                <a:gd name="csX2736" fmla="*/ 1044131 w 2228421"/>
                <a:gd name="csY2736" fmla="*/ 585073 h 1496329"/>
                <a:gd name="csX2737" fmla="*/ 1039416 w 2228421"/>
                <a:gd name="csY2737" fmla="*/ 587216 h 1496329"/>
                <a:gd name="csX2738" fmla="*/ 1042845 w 2228421"/>
                <a:gd name="csY2738" fmla="*/ 594074 h 1496329"/>
                <a:gd name="csX2739" fmla="*/ 1052274 w 2228421"/>
                <a:gd name="csY2739" fmla="*/ 590217 h 1496329"/>
                <a:gd name="csX2740" fmla="*/ 1054418 w 2228421"/>
                <a:gd name="csY2740" fmla="*/ 603933 h 1496329"/>
                <a:gd name="csX2741" fmla="*/ 1047560 w 2228421"/>
                <a:gd name="csY2741" fmla="*/ 605219 h 1496329"/>
                <a:gd name="csX2742" fmla="*/ 1051417 w 2228421"/>
                <a:gd name="csY2742" fmla="*/ 621935 h 1496329"/>
                <a:gd name="csX2743" fmla="*/ 1043273 w 2228421"/>
                <a:gd name="csY2743" fmla="*/ 627079 h 1496329"/>
                <a:gd name="csX2744" fmla="*/ 1038558 w 2228421"/>
                <a:gd name="csY2744" fmla="*/ 623649 h 1496329"/>
                <a:gd name="csX2745" fmla="*/ 1036844 w 2228421"/>
                <a:gd name="csY2745" fmla="*/ 631793 h 1496329"/>
                <a:gd name="csX2746" fmla="*/ 1018842 w 2228421"/>
                <a:gd name="csY2746" fmla="*/ 624078 h 1496329"/>
                <a:gd name="csX2747" fmla="*/ 1018413 w 2228421"/>
                <a:gd name="csY2747" fmla="*/ 621078 h 1496329"/>
                <a:gd name="csX2748" fmla="*/ 1026557 w 2228421"/>
                <a:gd name="csY2748" fmla="*/ 619363 h 1496329"/>
                <a:gd name="csX2749" fmla="*/ 1032986 w 2228421"/>
                <a:gd name="csY2749" fmla="*/ 612077 h 1496329"/>
                <a:gd name="csX2750" fmla="*/ 1032558 w 2228421"/>
                <a:gd name="csY2750" fmla="*/ 605647 h 1496329"/>
                <a:gd name="csX2751" fmla="*/ 1026557 w 2228421"/>
                <a:gd name="csY2751" fmla="*/ 607362 h 1496329"/>
                <a:gd name="csX2752" fmla="*/ 1024414 w 2228421"/>
                <a:gd name="csY2752" fmla="*/ 598789 h 1496329"/>
                <a:gd name="csX2753" fmla="*/ 1015841 w 2228421"/>
                <a:gd name="csY2753" fmla="*/ 595360 h 1496329"/>
                <a:gd name="csX2754" fmla="*/ 1015841 w 2228421"/>
                <a:gd name="csY2754" fmla="*/ 590645 h 1496329"/>
                <a:gd name="csX2755" fmla="*/ 1010269 w 2228421"/>
                <a:gd name="csY2755" fmla="*/ 600504 h 1496329"/>
                <a:gd name="csX2756" fmla="*/ 1007269 w 2228421"/>
                <a:gd name="csY2756" fmla="*/ 592789 h 1496329"/>
                <a:gd name="csX2757" fmla="*/ 977265 w 2228421"/>
                <a:gd name="csY2757" fmla="*/ 590645 h 1496329"/>
                <a:gd name="csX2758" fmla="*/ 966549 w 2228421"/>
                <a:gd name="csY2758" fmla="*/ 605647 h 1496329"/>
                <a:gd name="csX2759" fmla="*/ 938689 w 2228421"/>
                <a:gd name="csY2759" fmla="*/ 596646 h 1496329"/>
                <a:gd name="csX2760" fmla="*/ 942975 w 2228421"/>
                <a:gd name="csY2760" fmla="*/ 581215 h 1496329"/>
                <a:gd name="csX2761" fmla="*/ 950690 w 2228421"/>
                <a:gd name="csY2761" fmla="*/ 586788 h 1496329"/>
                <a:gd name="csX2762" fmla="*/ 966121 w 2228421"/>
                <a:gd name="csY2762" fmla="*/ 589359 h 1496329"/>
                <a:gd name="csX2763" fmla="*/ 971264 w 2228421"/>
                <a:gd name="csY2763" fmla="*/ 585073 h 1496329"/>
                <a:gd name="csX2764" fmla="*/ 973407 w 2228421"/>
                <a:gd name="csY2764" fmla="*/ 573500 h 1496329"/>
                <a:gd name="csX2765" fmla="*/ 975979 w 2228421"/>
                <a:gd name="csY2765" fmla="*/ 582502 h 1496329"/>
                <a:gd name="csX2766" fmla="*/ 984123 w 2228421"/>
                <a:gd name="csY2766" fmla="*/ 582502 h 1496329"/>
                <a:gd name="csX2767" fmla="*/ 984552 w 2228421"/>
                <a:gd name="csY2767" fmla="*/ 576501 h 1496329"/>
                <a:gd name="csX2768" fmla="*/ 979408 w 2228421"/>
                <a:gd name="csY2768" fmla="*/ 573500 h 1496329"/>
                <a:gd name="csX2769" fmla="*/ 981551 w 2228421"/>
                <a:gd name="csY2769" fmla="*/ 559784 h 1496329"/>
                <a:gd name="csX2770" fmla="*/ 991410 w 2228421"/>
                <a:gd name="csY2770" fmla="*/ 564928 h 1496329"/>
                <a:gd name="csX2771" fmla="*/ 1000411 w 2228421"/>
                <a:gd name="csY2771" fmla="*/ 559784 h 1496329"/>
                <a:gd name="csX2772" fmla="*/ 996125 w 2228421"/>
                <a:gd name="csY2772" fmla="*/ 549497 h 1496329"/>
                <a:gd name="csX2773" fmla="*/ 981980 w 2228421"/>
                <a:gd name="csY2773" fmla="*/ 537067 h 1496329"/>
                <a:gd name="csX2774" fmla="*/ 996553 w 2228421"/>
                <a:gd name="csY2774" fmla="*/ 525494 h 1496329"/>
                <a:gd name="csX2775" fmla="*/ 1046274 w 2228421"/>
                <a:gd name="csY2775" fmla="*/ 1019270 h 1496329"/>
                <a:gd name="csX2776" fmla="*/ 1052274 w 2228421"/>
                <a:gd name="csY2776" fmla="*/ 1023985 h 1496329"/>
                <a:gd name="csX2777" fmla="*/ 1050560 w 2228421"/>
                <a:gd name="csY2777" fmla="*/ 1028700 h 1496329"/>
                <a:gd name="csX2778" fmla="*/ 1044131 w 2228421"/>
                <a:gd name="csY2778" fmla="*/ 1026557 h 1496329"/>
                <a:gd name="csX2779" fmla="*/ 1046274 w 2228421"/>
                <a:gd name="csY2779" fmla="*/ 1019270 h 1496329"/>
                <a:gd name="csX2780" fmla="*/ 1040701 w 2228421"/>
                <a:gd name="csY2780" fmla="*/ 684514 h 1496329"/>
                <a:gd name="csX2781" fmla="*/ 1039416 w 2228421"/>
                <a:gd name="csY2781" fmla="*/ 687943 h 1496329"/>
                <a:gd name="csX2782" fmla="*/ 1044131 w 2228421"/>
                <a:gd name="csY2782" fmla="*/ 699087 h 1496329"/>
                <a:gd name="csX2783" fmla="*/ 1037273 w 2228421"/>
                <a:gd name="csY2783" fmla="*/ 692658 h 1496329"/>
                <a:gd name="csX2784" fmla="*/ 1040701 w 2228421"/>
                <a:gd name="csY2784" fmla="*/ 684514 h 1496329"/>
                <a:gd name="csX2785" fmla="*/ 1039416 w 2228421"/>
                <a:gd name="csY2785" fmla="*/ 535781 h 1496329"/>
                <a:gd name="csX2786" fmla="*/ 1043273 w 2228421"/>
                <a:gd name="csY2786" fmla="*/ 541782 h 1496329"/>
                <a:gd name="csX2787" fmla="*/ 1038558 w 2228421"/>
                <a:gd name="csY2787" fmla="*/ 546926 h 1496329"/>
                <a:gd name="csX2788" fmla="*/ 1032986 w 2228421"/>
                <a:gd name="csY2788" fmla="*/ 539639 h 1496329"/>
                <a:gd name="csX2789" fmla="*/ 1039416 w 2228421"/>
                <a:gd name="csY2789" fmla="*/ 535781 h 1496329"/>
                <a:gd name="csX2790" fmla="*/ 1038987 w 2228421"/>
                <a:gd name="csY2790" fmla="*/ 1024414 h 1496329"/>
                <a:gd name="csX2791" fmla="*/ 1038130 w 2228421"/>
                <a:gd name="csY2791" fmla="*/ 1030843 h 1496329"/>
                <a:gd name="csX2792" fmla="*/ 1032558 w 2228421"/>
                <a:gd name="csY2792" fmla="*/ 1033415 h 1496329"/>
                <a:gd name="csX2793" fmla="*/ 1035129 w 2228421"/>
                <a:gd name="csY2793" fmla="*/ 1026128 h 1496329"/>
                <a:gd name="csX2794" fmla="*/ 1038987 w 2228421"/>
                <a:gd name="csY2794" fmla="*/ 1024414 h 1496329"/>
                <a:gd name="csX2795" fmla="*/ 1016699 w 2228421"/>
                <a:gd name="csY2795" fmla="*/ 1414463 h 1496329"/>
                <a:gd name="csX2796" fmla="*/ 1025700 w 2228421"/>
                <a:gd name="csY2796" fmla="*/ 1417463 h 1496329"/>
                <a:gd name="csX2797" fmla="*/ 1030415 w 2228421"/>
                <a:gd name="csY2797" fmla="*/ 1422178 h 1496329"/>
                <a:gd name="csX2798" fmla="*/ 1025700 w 2228421"/>
                <a:gd name="csY2798" fmla="*/ 1424321 h 1496329"/>
                <a:gd name="csX2799" fmla="*/ 1011126 w 2228421"/>
                <a:gd name="csY2799" fmla="*/ 1417034 h 1496329"/>
                <a:gd name="csX2800" fmla="*/ 1016699 w 2228421"/>
                <a:gd name="csY2800" fmla="*/ 1414463 h 1496329"/>
                <a:gd name="csX2801" fmla="*/ 1028700 w 2228421"/>
                <a:gd name="csY2801" fmla="*/ 650224 h 1496329"/>
                <a:gd name="csX2802" fmla="*/ 1027843 w 2228421"/>
                <a:gd name="csY2802" fmla="*/ 661797 h 1496329"/>
                <a:gd name="csX2803" fmla="*/ 1026986 w 2228421"/>
                <a:gd name="csY2803" fmla="*/ 662226 h 1496329"/>
                <a:gd name="csX2804" fmla="*/ 1023556 w 2228421"/>
                <a:gd name="csY2804" fmla="*/ 656654 h 1496329"/>
                <a:gd name="csX2805" fmla="*/ 1028700 w 2228421"/>
                <a:gd name="csY2805" fmla="*/ 650224 h 1496329"/>
                <a:gd name="csX2806" fmla="*/ 1018413 w 2228421"/>
                <a:gd name="csY2806" fmla="*/ 630079 h 1496329"/>
                <a:gd name="csX2807" fmla="*/ 1023128 w 2228421"/>
                <a:gd name="csY2807" fmla="*/ 648510 h 1496329"/>
                <a:gd name="csX2808" fmla="*/ 1008126 w 2228421"/>
                <a:gd name="csY2808" fmla="*/ 653225 h 1496329"/>
                <a:gd name="csX2809" fmla="*/ 1009412 w 2228421"/>
                <a:gd name="csY2809" fmla="*/ 636937 h 1496329"/>
                <a:gd name="csX2810" fmla="*/ 1018413 w 2228421"/>
                <a:gd name="csY2810" fmla="*/ 630079 h 1496329"/>
                <a:gd name="csX2811" fmla="*/ 973407 w 2228421"/>
                <a:gd name="csY2811" fmla="*/ 1454753 h 1496329"/>
                <a:gd name="csX2812" fmla="*/ 987123 w 2228421"/>
                <a:gd name="csY2812" fmla="*/ 1463326 h 1496329"/>
                <a:gd name="csX2813" fmla="*/ 982837 w 2228421"/>
                <a:gd name="csY2813" fmla="*/ 1465041 h 1496329"/>
                <a:gd name="csX2814" fmla="*/ 988409 w 2228421"/>
                <a:gd name="csY2814" fmla="*/ 1466326 h 1496329"/>
                <a:gd name="csX2815" fmla="*/ 989266 w 2228421"/>
                <a:gd name="csY2815" fmla="*/ 1471898 h 1496329"/>
                <a:gd name="csX2816" fmla="*/ 1007697 w 2228421"/>
                <a:gd name="csY2816" fmla="*/ 1474042 h 1496329"/>
                <a:gd name="csX2817" fmla="*/ 1011126 w 2228421"/>
                <a:gd name="csY2817" fmla="*/ 1468041 h 1496329"/>
                <a:gd name="csX2818" fmla="*/ 1020556 w 2228421"/>
                <a:gd name="csY2818" fmla="*/ 1469755 h 1496329"/>
                <a:gd name="csX2819" fmla="*/ 1020985 w 2228421"/>
                <a:gd name="csY2819" fmla="*/ 1479614 h 1496329"/>
                <a:gd name="csX2820" fmla="*/ 1011126 w 2228421"/>
                <a:gd name="csY2820" fmla="*/ 1481757 h 1496329"/>
                <a:gd name="csX2821" fmla="*/ 1007269 w 2228421"/>
                <a:gd name="csY2821" fmla="*/ 1487757 h 1496329"/>
                <a:gd name="csX2822" fmla="*/ 1010269 w 2228421"/>
                <a:gd name="csY2822" fmla="*/ 1495473 h 1496329"/>
                <a:gd name="csX2823" fmla="*/ 1002125 w 2228421"/>
                <a:gd name="csY2823" fmla="*/ 1496330 h 1496329"/>
                <a:gd name="csX2824" fmla="*/ 994410 w 2228421"/>
                <a:gd name="csY2824" fmla="*/ 1478328 h 1496329"/>
                <a:gd name="csX2825" fmla="*/ 972979 w 2228421"/>
                <a:gd name="csY2825" fmla="*/ 1465469 h 1496329"/>
                <a:gd name="csX2826" fmla="*/ 976836 w 2228421"/>
                <a:gd name="csY2826" fmla="*/ 1463326 h 1496329"/>
                <a:gd name="csX2827" fmla="*/ 972550 w 2228421"/>
                <a:gd name="csY2827" fmla="*/ 1460754 h 1496329"/>
                <a:gd name="csX2828" fmla="*/ 973407 w 2228421"/>
                <a:gd name="csY2828" fmla="*/ 1454753 h 1496329"/>
                <a:gd name="csX2829" fmla="*/ 1013270 w 2228421"/>
                <a:gd name="csY2829" fmla="*/ 656225 h 1496329"/>
                <a:gd name="csX2830" fmla="*/ 1015841 w 2228421"/>
                <a:gd name="csY2830" fmla="*/ 663512 h 1496329"/>
                <a:gd name="csX2831" fmla="*/ 1020128 w 2228421"/>
                <a:gd name="csY2831" fmla="*/ 661369 h 1496329"/>
                <a:gd name="csX2832" fmla="*/ 1020985 w 2228421"/>
                <a:gd name="csY2832" fmla="*/ 663083 h 1496329"/>
                <a:gd name="csX2833" fmla="*/ 1008983 w 2228421"/>
                <a:gd name="csY2833" fmla="*/ 678085 h 1496329"/>
                <a:gd name="csX2834" fmla="*/ 1012841 w 2228421"/>
                <a:gd name="csY2834" fmla="*/ 680657 h 1496329"/>
                <a:gd name="csX2835" fmla="*/ 1010269 w 2228421"/>
                <a:gd name="csY2835" fmla="*/ 685372 h 1496329"/>
                <a:gd name="csX2836" fmla="*/ 1000839 w 2228421"/>
                <a:gd name="csY2836" fmla="*/ 680228 h 1496329"/>
                <a:gd name="csX2837" fmla="*/ 999554 w 2228421"/>
                <a:gd name="csY2837" fmla="*/ 673370 h 1496329"/>
                <a:gd name="csX2838" fmla="*/ 1002554 w 2228421"/>
                <a:gd name="csY2838" fmla="*/ 662654 h 1496329"/>
                <a:gd name="csX2839" fmla="*/ 1007697 w 2228421"/>
                <a:gd name="csY2839" fmla="*/ 663512 h 1496329"/>
                <a:gd name="csX2840" fmla="*/ 1013270 w 2228421"/>
                <a:gd name="csY2840" fmla="*/ 656225 h 1496329"/>
                <a:gd name="csX2841" fmla="*/ 1018842 w 2228421"/>
                <a:gd name="csY2841" fmla="*/ 871395 h 1496329"/>
                <a:gd name="csX2842" fmla="*/ 1018413 w 2228421"/>
                <a:gd name="csY2842" fmla="*/ 876538 h 1496329"/>
                <a:gd name="csX2843" fmla="*/ 1009412 w 2228421"/>
                <a:gd name="csY2843" fmla="*/ 880396 h 1496329"/>
                <a:gd name="csX2844" fmla="*/ 1011984 w 2228421"/>
                <a:gd name="csY2844" fmla="*/ 873109 h 1496329"/>
                <a:gd name="csX2845" fmla="*/ 1018842 w 2228421"/>
                <a:gd name="csY2845" fmla="*/ 871395 h 1496329"/>
                <a:gd name="csX2846" fmla="*/ 1012412 w 2228421"/>
                <a:gd name="csY2846" fmla="*/ 433769 h 1496329"/>
                <a:gd name="csX2847" fmla="*/ 1014555 w 2228421"/>
                <a:gd name="csY2847" fmla="*/ 441913 h 1496329"/>
                <a:gd name="csX2848" fmla="*/ 1009841 w 2228421"/>
                <a:gd name="csY2848" fmla="*/ 450056 h 1496329"/>
                <a:gd name="csX2849" fmla="*/ 1007697 w 2228421"/>
                <a:gd name="csY2849" fmla="*/ 435912 h 1496329"/>
                <a:gd name="csX2850" fmla="*/ 1012412 w 2228421"/>
                <a:gd name="csY2850" fmla="*/ 433769 h 1496329"/>
                <a:gd name="csX2851" fmla="*/ 997839 w 2228421"/>
                <a:gd name="csY2851" fmla="*/ 851249 h 1496329"/>
                <a:gd name="csX2852" fmla="*/ 999982 w 2228421"/>
                <a:gd name="csY2852" fmla="*/ 854678 h 1496329"/>
                <a:gd name="csX2853" fmla="*/ 991838 w 2228421"/>
                <a:gd name="csY2853" fmla="*/ 858536 h 1496329"/>
                <a:gd name="csX2854" fmla="*/ 992696 w 2228421"/>
                <a:gd name="csY2854" fmla="*/ 853392 h 1496329"/>
                <a:gd name="csX2855" fmla="*/ 997839 w 2228421"/>
                <a:gd name="csY2855" fmla="*/ 851249 h 1496329"/>
                <a:gd name="csX2856" fmla="*/ 993553 w 2228421"/>
                <a:gd name="csY2856" fmla="*/ 1040702 h 1496329"/>
                <a:gd name="csX2857" fmla="*/ 995267 w 2228421"/>
                <a:gd name="csY2857" fmla="*/ 1046703 h 1496329"/>
                <a:gd name="csX2858" fmla="*/ 989266 w 2228421"/>
                <a:gd name="csY2858" fmla="*/ 1050989 h 1496329"/>
                <a:gd name="csX2859" fmla="*/ 999982 w 2228421"/>
                <a:gd name="csY2859" fmla="*/ 1052703 h 1496329"/>
                <a:gd name="csX2860" fmla="*/ 998696 w 2228421"/>
                <a:gd name="csY2860" fmla="*/ 1061275 h 1496329"/>
                <a:gd name="csX2861" fmla="*/ 991410 w 2228421"/>
                <a:gd name="csY2861" fmla="*/ 1066848 h 1496329"/>
                <a:gd name="csX2862" fmla="*/ 984980 w 2228421"/>
                <a:gd name="csY2862" fmla="*/ 1061275 h 1496329"/>
                <a:gd name="csX2863" fmla="*/ 984980 w 2228421"/>
                <a:gd name="csY2863" fmla="*/ 1068991 h 1496329"/>
                <a:gd name="csX2864" fmla="*/ 980265 w 2228421"/>
                <a:gd name="csY2864" fmla="*/ 1070706 h 1496329"/>
                <a:gd name="csX2865" fmla="*/ 974693 w 2228421"/>
                <a:gd name="csY2865" fmla="*/ 1065991 h 1496329"/>
                <a:gd name="csX2866" fmla="*/ 978122 w 2228421"/>
                <a:gd name="csY2866" fmla="*/ 1046703 h 1496329"/>
                <a:gd name="csX2867" fmla="*/ 993553 w 2228421"/>
                <a:gd name="csY2867" fmla="*/ 1040702 h 1496329"/>
                <a:gd name="csX2868" fmla="*/ 976836 w 2228421"/>
                <a:gd name="csY2868" fmla="*/ 478774 h 1496329"/>
                <a:gd name="csX2869" fmla="*/ 988838 w 2228421"/>
                <a:gd name="csY2869" fmla="*/ 486061 h 1496329"/>
                <a:gd name="csX2870" fmla="*/ 997839 w 2228421"/>
                <a:gd name="csY2870" fmla="*/ 509207 h 1496329"/>
                <a:gd name="csX2871" fmla="*/ 995696 w 2228421"/>
                <a:gd name="csY2871" fmla="*/ 514779 h 1496329"/>
                <a:gd name="csX2872" fmla="*/ 987981 w 2228421"/>
                <a:gd name="csY2872" fmla="*/ 510064 h 1496329"/>
                <a:gd name="csX2873" fmla="*/ 982837 w 2228421"/>
                <a:gd name="csY2873" fmla="*/ 512636 h 1496329"/>
                <a:gd name="csX2874" fmla="*/ 990552 w 2228421"/>
                <a:gd name="csY2874" fmla="*/ 503206 h 1496329"/>
                <a:gd name="csX2875" fmla="*/ 983266 w 2228421"/>
                <a:gd name="csY2875" fmla="*/ 495919 h 1496329"/>
                <a:gd name="csX2876" fmla="*/ 978980 w 2228421"/>
                <a:gd name="csY2876" fmla="*/ 497634 h 1496329"/>
                <a:gd name="csX2877" fmla="*/ 968264 w 2228421"/>
                <a:gd name="csY2877" fmla="*/ 481346 h 1496329"/>
                <a:gd name="csX2878" fmla="*/ 971264 w 2228421"/>
                <a:gd name="csY2878" fmla="*/ 479631 h 1496329"/>
                <a:gd name="csX2879" fmla="*/ 975122 w 2228421"/>
                <a:gd name="csY2879" fmla="*/ 483918 h 1496329"/>
                <a:gd name="csX2880" fmla="*/ 976836 w 2228421"/>
                <a:gd name="csY2880" fmla="*/ 478774 h 1496329"/>
                <a:gd name="csX2881" fmla="*/ 993981 w 2228421"/>
                <a:gd name="csY2881" fmla="*/ 660083 h 1496329"/>
                <a:gd name="csX2882" fmla="*/ 997839 w 2228421"/>
                <a:gd name="csY2882" fmla="*/ 662654 h 1496329"/>
                <a:gd name="csX2883" fmla="*/ 997410 w 2228421"/>
                <a:gd name="csY2883" fmla="*/ 668227 h 1496329"/>
                <a:gd name="csX2884" fmla="*/ 986695 w 2228421"/>
                <a:gd name="csY2884" fmla="*/ 666940 h 1496329"/>
                <a:gd name="csX2885" fmla="*/ 993981 w 2228421"/>
                <a:gd name="csY2885" fmla="*/ 660083 h 1496329"/>
                <a:gd name="csX2886" fmla="*/ 970407 w 2228421"/>
                <a:gd name="csY2886" fmla="*/ 825103 h 1496329"/>
                <a:gd name="csX2887" fmla="*/ 976836 w 2228421"/>
                <a:gd name="csY2887" fmla="*/ 829389 h 1496329"/>
                <a:gd name="csX2888" fmla="*/ 960977 w 2228421"/>
                <a:gd name="csY2888" fmla="*/ 830247 h 1496329"/>
                <a:gd name="csX2889" fmla="*/ 961406 w 2228421"/>
                <a:gd name="csY2889" fmla="*/ 827675 h 1496329"/>
                <a:gd name="csX2890" fmla="*/ 970407 w 2228421"/>
                <a:gd name="csY2890" fmla="*/ 825103 h 1496329"/>
                <a:gd name="csX2891" fmla="*/ 959263 w 2228421"/>
                <a:gd name="csY2891" fmla="*/ 441484 h 1496329"/>
                <a:gd name="csX2892" fmla="*/ 970407 w 2228421"/>
                <a:gd name="csY2892" fmla="*/ 445770 h 1496329"/>
                <a:gd name="csX2893" fmla="*/ 970836 w 2228421"/>
                <a:gd name="csY2893" fmla="*/ 455200 h 1496329"/>
                <a:gd name="csX2894" fmla="*/ 975122 w 2228421"/>
                <a:gd name="csY2894" fmla="*/ 457343 h 1496329"/>
                <a:gd name="csX2895" fmla="*/ 974265 w 2228421"/>
                <a:gd name="csY2895" fmla="*/ 472774 h 1496329"/>
                <a:gd name="csX2896" fmla="*/ 953691 w 2228421"/>
                <a:gd name="csY2896" fmla="*/ 473202 h 1496329"/>
                <a:gd name="csX2897" fmla="*/ 958406 w 2228421"/>
                <a:gd name="csY2897" fmla="*/ 466773 h 1496329"/>
                <a:gd name="csX2898" fmla="*/ 960977 w 2228421"/>
                <a:gd name="csY2898" fmla="*/ 450056 h 1496329"/>
                <a:gd name="csX2899" fmla="*/ 955834 w 2228421"/>
                <a:gd name="csY2899" fmla="*/ 442770 h 1496329"/>
                <a:gd name="csX2900" fmla="*/ 959263 w 2228421"/>
                <a:gd name="csY2900" fmla="*/ 441484 h 1496329"/>
                <a:gd name="csX2901" fmla="*/ 965692 w 2228421"/>
                <a:gd name="csY2901" fmla="*/ 485632 h 1496329"/>
                <a:gd name="csX2902" fmla="*/ 971264 w 2228421"/>
                <a:gd name="csY2902" fmla="*/ 489061 h 1496329"/>
                <a:gd name="csX2903" fmla="*/ 968264 w 2228421"/>
                <a:gd name="csY2903" fmla="*/ 495919 h 1496329"/>
                <a:gd name="csX2904" fmla="*/ 964835 w 2228421"/>
                <a:gd name="csY2904" fmla="*/ 490776 h 1496329"/>
                <a:gd name="csX2905" fmla="*/ 965692 w 2228421"/>
                <a:gd name="csY2905" fmla="*/ 485632 h 1496329"/>
                <a:gd name="csX2906" fmla="*/ 957120 w 2228421"/>
                <a:gd name="csY2906" fmla="*/ 372047 h 1496329"/>
                <a:gd name="csX2907" fmla="*/ 962263 w 2228421"/>
                <a:gd name="csY2907" fmla="*/ 373333 h 1496329"/>
                <a:gd name="csX2908" fmla="*/ 965264 w 2228421"/>
                <a:gd name="csY2908" fmla="*/ 380190 h 1496329"/>
                <a:gd name="csX2909" fmla="*/ 957120 w 2228421"/>
                <a:gd name="csY2909" fmla="*/ 375047 h 1496329"/>
                <a:gd name="csX2910" fmla="*/ 957120 w 2228421"/>
                <a:gd name="csY2910" fmla="*/ 372047 h 1496329"/>
                <a:gd name="csX2911" fmla="*/ 942118 w 2228421"/>
                <a:gd name="csY2911" fmla="*/ 509635 h 1496329"/>
                <a:gd name="csX2912" fmla="*/ 948547 w 2228421"/>
                <a:gd name="csY2912" fmla="*/ 514779 h 1496329"/>
                <a:gd name="csX2913" fmla="*/ 958834 w 2228421"/>
                <a:gd name="csY2913" fmla="*/ 512207 h 1496329"/>
                <a:gd name="csX2914" fmla="*/ 960977 w 2228421"/>
                <a:gd name="csY2914" fmla="*/ 516493 h 1496329"/>
                <a:gd name="csX2915" fmla="*/ 957977 w 2228421"/>
                <a:gd name="csY2915" fmla="*/ 516922 h 1496329"/>
                <a:gd name="csX2916" fmla="*/ 958834 w 2228421"/>
                <a:gd name="csY2916" fmla="*/ 531495 h 1496329"/>
                <a:gd name="csX2917" fmla="*/ 953691 w 2228421"/>
                <a:gd name="csY2917" fmla="*/ 528066 h 1496329"/>
                <a:gd name="csX2918" fmla="*/ 946833 w 2228421"/>
                <a:gd name="csY2918" fmla="*/ 537067 h 1496329"/>
                <a:gd name="csX2919" fmla="*/ 933117 w 2228421"/>
                <a:gd name="csY2919" fmla="*/ 528066 h 1496329"/>
                <a:gd name="csX2920" fmla="*/ 932688 w 2228421"/>
                <a:gd name="csY2920" fmla="*/ 522065 h 1496329"/>
                <a:gd name="csX2921" fmla="*/ 942118 w 2228421"/>
                <a:gd name="csY2921" fmla="*/ 509635 h 1496329"/>
                <a:gd name="csX2922" fmla="*/ 949404 w 2228421"/>
                <a:gd name="csY2922" fmla="*/ 490347 h 1496329"/>
                <a:gd name="csX2923" fmla="*/ 957120 w 2228421"/>
                <a:gd name="csY2923" fmla="*/ 495919 h 1496329"/>
                <a:gd name="csX2924" fmla="*/ 952405 w 2228421"/>
                <a:gd name="csY2924" fmla="*/ 503634 h 1496329"/>
                <a:gd name="csX2925" fmla="*/ 946404 w 2228421"/>
                <a:gd name="csY2925" fmla="*/ 502777 h 1496329"/>
                <a:gd name="csX2926" fmla="*/ 942118 w 2228421"/>
                <a:gd name="csY2926" fmla="*/ 496348 h 1496329"/>
                <a:gd name="csX2927" fmla="*/ 949404 w 2228421"/>
                <a:gd name="csY2927" fmla="*/ 490347 h 1496329"/>
                <a:gd name="csX2928" fmla="*/ 942546 w 2228421"/>
                <a:gd name="csY2928" fmla="*/ 417481 h 1496329"/>
                <a:gd name="csX2929" fmla="*/ 948547 w 2228421"/>
                <a:gd name="csY2929" fmla="*/ 418767 h 1496329"/>
                <a:gd name="csX2930" fmla="*/ 952833 w 2228421"/>
                <a:gd name="csY2930" fmla="*/ 429054 h 1496329"/>
                <a:gd name="csX2931" fmla="*/ 949833 w 2228421"/>
                <a:gd name="csY2931" fmla="*/ 431625 h 1496329"/>
                <a:gd name="csX2932" fmla="*/ 939546 w 2228421"/>
                <a:gd name="csY2932" fmla="*/ 429482 h 1496329"/>
                <a:gd name="csX2933" fmla="*/ 942546 w 2228421"/>
                <a:gd name="csY2933" fmla="*/ 417481 h 1496329"/>
                <a:gd name="csX2934" fmla="*/ 944261 w 2228421"/>
                <a:gd name="csY2934" fmla="*/ 445770 h 1496329"/>
                <a:gd name="csX2935" fmla="*/ 945547 w 2228421"/>
                <a:gd name="csY2935" fmla="*/ 450914 h 1496329"/>
                <a:gd name="csX2936" fmla="*/ 939117 w 2228421"/>
                <a:gd name="csY2936" fmla="*/ 452199 h 1496329"/>
                <a:gd name="csX2937" fmla="*/ 939546 w 2228421"/>
                <a:gd name="csY2937" fmla="*/ 448342 h 1496329"/>
                <a:gd name="csX2938" fmla="*/ 944261 w 2228421"/>
                <a:gd name="csY2938" fmla="*/ 445770 h 1496329"/>
                <a:gd name="csX2939" fmla="*/ 923687 w 2228421"/>
                <a:gd name="csY2939" fmla="*/ 472774 h 1496329"/>
                <a:gd name="csX2940" fmla="*/ 925830 w 2228421"/>
                <a:gd name="csY2940" fmla="*/ 477060 h 1496329"/>
                <a:gd name="csX2941" fmla="*/ 930116 w 2228421"/>
                <a:gd name="csY2941" fmla="*/ 475345 h 1496329"/>
                <a:gd name="csX2942" fmla="*/ 927973 w 2228421"/>
                <a:gd name="csY2942" fmla="*/ 493776 h 1496329"/>
                <a:gd name="csX2943" fmla="*/ 927116 w 2228421"/>
                <a:gd name="csY2943" fmla="*/ 488204 h 1496329"/>
                <a:gd name="csX2944" fmla="*/ 921544 w 2228421"/>
                <a:gd name="csY2944" fmla="*/ 489919 h 1496329"/>
                <a:gd name="csX2945" fmla="*/ 923258 w 2228421"/>
                <a:gd name="csY2945" fmla="*/ 483489 h 1496329"/>
                <a:gd name="csX2946" fmla="*/ 916400 w 2228421"/>
                <a:gd name="csY2946" fmla="*/ 478774 h 1496329"/>
                <a:gd name="csX2947" fmla="*/ 923687 w 2228421"/>
                <a:gd name="csY2947" fmla="*/ 472774 h 1496329"/>
                <a:gd name="csX2948" fmla="*/ 922401 w 2228421"/>
                <a:gd name="csY2948" fmla="*/ 812673 h 1496329"/>
                <a:gd name="csX2949" fmla="*/ 929259 w 2228421"/>
                <a:gd name="csY2949" fmla="*/ 815674 h 1496329"/>
                <a:gd name="csX2950" fmla="*/ 925830 w 2228421"/>
                <a:gd name="csY2950" fmla="*/ 822532 h 1496329"/>
                <a:gd name="csX2951" fmla="*/ 912543 w 2228421"/>
                <a:gd name="csY2951" fmla="*/ 819531 h 1496329"/>
                <a:gd name="csX2952" fmla="*/ 909114 w 2228421"/>
                <a:gd name="csY2952" fmla="*/ 814816 h 1496329"/>
                <a:gd name="csX2953" fmla="*/ 922401 w 2228421"/>
                <a:gd name="csY2953" fmla="*/ 812673 h 1496329"/>
                <a:gd name="csX2954" fmla="*/ 923258 w 2228421"/>
                <a:gd name="csY2954" fmla="*/ 321898 h 1496329"/>
                <a:gd name="csX2955" fmla="*/ 928830 w 2228421"/>
                <a:gd name="csY2955" fmla="*/ 324469 h 1496329"/>
                <a:gd name="csX2956" fmla="*/ 925401 w 2228421"/>
                <a:gd name="csY2956" fmla="*/ 340328 h 1496329"/>
                <a:gd name="csX2957" fmla="*/ 919829 w 2228421"/>
                <a:gd name="csY2957" fmla="*/ 335185 h 1496329"/>
                <a:gd name="csX2958" fmla="*/ 924544 w 2228421"/>
                <a:gd name="csY2958" fmla="*/ 329184 h 1496329"/>
                <a:gd name="csX2959" fmla="*/ 919829 w 2228421"/>
                <a:gd name="csY2959" fmla="*/ 323612 h 1496329"/>
                <a:gd name="csX2960" fmla="*/ 923258 w 2228421"/>
                <a:gd name="csY2960" fmla="*/ 321898 h 1496329"/>
                <a:gd name="csX2961" fmla="*/ 916829 w 2228421"/>
                <a:gd name="csY2961" fmla="*/ 390478 h 1496329"/>
                <a:gd name="csX2962" fmla="*/ 924973 w 2228421"/>
                <a:gd name="csY2962" fmla="*/ 396907 h 1496329"/>
                <a:gd name="csX2963" fmla="*/ 927116 w 2228421"/>
                <a:gd name="csY2963" fmla="*/ 409337 h 1496329"/>
                <a:gd name="csX2964" fmla="*/ 921115 w 2228421"/>
                <a:gd name="csY2964" fmla="*/ 408480 h 1496329"/>
                <a:gd name="csX2965" fmla="*/ 913829 w 2228421"/>
                <a:gd name="csY2965" fmla="*/ 394335 h 1496329"/>
                <a:gd name="csX2966" fmla="*/ 916829 w 2228421"/>
                <a:gd name="csY2966" fmla="*/ 390478 h 1496329"/>
                <a:gd name="csX2967" fmla="*/ 912543 w 2228421"/>
                <a:gd name="csY2967" fmla="*/ 496776 h 1496329"/>
                <a:gd name="csX2968" fmla="*/ 922401 w 2228421"/>
                <a:gd name="csY2968" fmla="*/ 500205 h 1496329"/>
                <a:gd name="csX2969" fmla="*/ 924973 w 2228421"/>
                <a:gd name="csY2969" fmla="*/ 506635 h 1496329"/>
                <a:gd name="csX2970" fmla="*/ 915114 w 2228421"/>
                <a:gd name="csY2970" fmla="*/ 507921 h 1496329"/>
                <a:gd name="csX2971" fmla="*/ 915543 w 2228421"/>
                <a:gd name="csY2971" fmla="*/ 504063 h 1496329"/>
                <a:gd name="csX2972" fmla="*/ 908256 w 2228421"/>
                <a:gd name="csY2972" fmla="*/ 503634 h 1496329"/>
                <a:gd name="csX2973" fmla="*/ 912543 w 2228421"/>
                <a:gd name="csY2973" fmla="*/ 496776 h 1496329"/>
                <a:gd name="csX2974" fmla="*/ 920686 w 2228421"/>
                <a:gd name="csY2974" fmla="*/ 303038 h 1496329"/>
                <a:gd name="csX2975" fmla="*/ 923687 w 2228421"/>
                <a:gd name="csY2975" fmla="*/ 306896 h 1496329"/>
                <a:gd name="csX2976" fmla="*/ 921115 w 2228421"/>
                <a:gd name="csY2976" fmla="*/ 314611 h 1496329"/>
                <a:gd name="csX2977" fmla="*/ 914686 w 2228421"/>
                <a:gd name="csY2977" fmla="*/ 310325 h 1496329"/>
                <a:gd name="csX2978" fmla="*/ 911685 w 2228421"/>
                <a:gd name="csY2978" fmla="*/ 314182 h 1496329"/>
                <a:gd name="csX2979" fmla="*/ 913829 w 2228421"/>
                <a:gd name="csY2979" fmla="*/ 319326 h 1496329"/>
                <a:gd name="csX2980" fmla="*/ 904827 w 2228421"/>
                <a:gd name="csY2980" fmla="*/ 321469 h 1496329"/>
                <a:gd name="csX2981" fmla="*/ 906113 w 2228421"/>
                <a:gd name="csY2981" fmla="*/ 308610 h 1496329"/>
                <a:gd name="csX2982" fmla="*/ 920686 w 2228421"/>
                <a:gd name="csY2982" fmla="*/ 303038 h 1496329"/>
                <a:gd name="csX2983" fmla="*/ 918543 w 2228421"/>
                <a:gd name="csY2983" fmla="*/ 510064 h 1496329"/>
                <a:gd name="csX2984" fmla="*/ 923258 w 2228421"/>
                <a:gd name="csY2984" fmla="*/ 518208 h 1496329"/>
                <a:gd name="csX2985" fmla="*/ 922401 w 2228421"/>
                <a:gd name="csY2985" fmla="*/ 520351 h 1496329"/>
                <a:gd name="csX2986" fmla="*/ 913829 w 2228421"/>
                <a:gd name="csY2986" fmla="*/ 513064 h 1496329"/>
                <a:gd name="csX2987" fmla="*/ 918543 w 2228421"/>
                <a:gd name="csY2987" fmla="*/ 510064 h 1496329"/>
                <a:gd name="csX2988" fmla="*/ 917258 w 2228421"/>
                <a:gd name="csY2988" fmla="*/ 434626 h 1496329"/>
                <a:gd name="csX2989" fmla="*/ 921115 w 2228421"/>
                <a:gd name="csY2989" fmla="*/ 441484 h 1496329"/>
                <a:gd name="csX2990" fmla="*/ 920686 w 2228421"/>
                <a:gd name="csY2990" fmla="*/ 443198 h 1496329"/>
                <a:gd name="csX2991" fmla="*/ 914257 w 2228421"/>
                <a:gd name="csY2991" fmla="*/ 442341 h 1496329"/>
                <a:gd name="csX2992" fmla="*/ 917258 w 2228421"/>
                <a:gd name="csY2992" fmla="*/ 434626 h 1496329"/>
                <a:gd name="csX2993" fmla="*/ 876110 w 2228421"/>
                <a:gd name="csY2993" fmla="*/ 387477 h 1496329"/>
                <a:gd name="csX2994" fmla="*/ 883825 w 2228421"/>
                <a:gd name="csY2994" fmla="*/ 395621 h 1496329"/>
                <a:gd name="csX2995" fmla="*/ 889826 w 2228421"/>
                <a:gd name="csY2995" fmla="*/ 392621 h 1496329"/>
                <a:gd name="csX2996" fmla="*/ 903113 w 2228421"/>
                <a:gd name="csY2996" fmla="*/ 396907 h 1496329"/>
                <a:gd name="csX2997" fmla="*/ 901398 w 2228421"/>
                <a:gd name="csY2997" fmla="*/ 403765 h 1496329"/>
                <a:gd name="csX2998" fmla="*/ 908256 w 2228421"/>
                <a:gd name="csY2998" fmla="*/ 410194 h 1496329"/>
                <a:gd name="csX2999" fmla="*/ 913400 w 2228421"/>
                <a:gd name="csY2999" fmla="*/ 404194 h 1496329"/>
                <a:gd name="csX3000" fmla="*/ 919401 w 2228421"/>
                <a:gd name="csY3000" fmla="*/ 408908 h 1496329"/>
                <a:gd name="csX3001" fmla="*/ 914686 w 2228421"/>
                <a:gd name="csY3001" fmla="*/ 420481 h 1496329"/>
                <a:gd name="csX3002" fmla="*/ 919401 w 2228421"/>
                <a:gd name="csY3002" fmla="*/ 421767 h 1496329"/>
                <a:gd name="csX3003" fmla="*/ 915543 w 2228421"/>
                <a:gd name="csY3003" fmla="*/ 423910 h 1496329"/>
                <a:gd name="csX3004" fmla="*/ 916400 w 2228421"/>
                <a:gd name="csY3004" fmla="*/ 431197 h 1496329"/>
                <a:gd name="csX3005" fmla="*/ 909114 w 2228421"/>
                <a:gd name="csY3005" fmla="*/ 429911 h 1496329"/>
                <a:gd name="csX3006" fmla="*/ 905256 w 2228421"/>
                <a:gd name="csY3006" fmla="*/ 421767 h 1496329"/>
                <a:gd name="csX3007" fmla="*/ 900113 w 2228421"/>
                <a:gd name="csY3007" fmla="*/ 423482 h 1496329"/>
                <a:gd name="csX3008" fmla="*/ 896255 w 2228421"/>
                <a:gd name="csY3008" fmla="*/ 417909 h 1496329"/>
                <a:gd name="csX3009" fmla="*/ 894112 w 2228421"/>
                <a:gd name="csY3009" fmla="*/ 423910 h 1496329"/>
                <a:gd name="csX3010" fmla="*/ 891111 w 2228421"/>
                <a:gd name="csY3010" fmla="*/ 411909 h 1496329"/>
                <a:gd name="csX3011" fmla="*/ 889397 w 2228421"/>
                <a:gd name="csY3011" fmla="*/ 416195 h 1496329"/>
                <a:gd name="csX3012" fmla="*/ 885111 w 2228421"/>
                <a:gd name="csY3012" fmla="*/ 414052 h 1496329"/>
                <a:gd name="csX3013" fmla="*/ 877395 w 2228421"/>
                <a:gd name="csY3013" fmla="*/ 417909 h 1496329"/>
                <a:gd name="csX3014" fmla="*/ 870966 w 2228421"/>
                <a:gd name="csY3014" fmla="*/ 406765 h 1496329"/>
                <a:gd name="csX3015" fmla="*/ 858965 w 2228421"/>
                <a:gd name="csY3015" fmla="*/ 411480 h 1496329"/>
                <a:gd name="csX3016" fmla="*/ 861536 w 2228421"/>
                <a:gd name="csY3016" fmla="*/ 396907 h 1496329"/>
                <a:gd name="csX3017" fmla="*/ 876110 w 2228421"/>
                <a:gd name="csY3017" fmla="*/ 387477 h 1496329"/>
                <a:gd name="csX3018" fmla="*/ 911257 w 2228421"/>
                <a:gd name="csY3018" fmla="*/ 515636 h 1496329"/>
                <a:gd name="csX3019" fmla="*/ 917258 w 2228421"/>
                <a:gd name="csY3019" fmla="*/ 522923 h 1496329"/>
                <a:gd name="csX3020" fmla="*/ 913829 w 2228421"/>
                <a:gd name="csY3020" fmla="*/ 525494 h 1496329"/>
                <a:gd name="csX3021" fmla="*/ 911257 w 2228421"/>
                <a:gd name="csY3021" fmla="*/ 522923 h 1496329"/>
                <a:gd name="csX3022" fmla="*/ 911257 w 2228421"/>
                <a:gd name="csY3022" fmla="*/ 515636 h 1496329"/>
                <a:gd name="csX3023" fmla="*/ 915972 w 2228421"/>
                <a:gd name="csY3023" fmla="*/ 526352 h 1496329"/>
                <a:gd name="csX3024" fmla="*/ 914686 w 2228421"/>
                <a:gd name="csY3024" fmla="*/ 531495 h 1496329"/>
                <a:gd name="csX3025" fmla="*/ 912971 w 2228421"/>
                <a:gd name="csY3025" fmla="*/ 531067 h 1496329"/>
                <a:gd name="csX3026" fmla="*/ 907828 w 2228421"/>
                <a:gd name="csY3026" fmla="*/ 527209 h 1496329"/>
                <a:gd name="csX3027" fmla="*/ 915972 w 2228421"/>
                <a:gd name="csY3027" fmla="*/ 526352 h 1496329"/>
                <a:gd name="csX3028" fmla="*/ 908685 w 2228421"/>
                <a:gd name="csY3028" fmla="*/ 732520 h 1496329"/>
                <a:gd name="csX3029" fmla="*/ 915543 w 2228421"/>
                <a:gd name="csY3029" fmla="*/ 742807 h 1496329"/>
                <a:gd name="csX3030" fmla="*/ 908256 w 2228421"/>
                <a:gd name="csY3030" fmla="*/ 744093 h 1496329"/>
                <a:gd name="csX3031" fmla="*/ 912543 w 2228421"/>
                <a:gd name="csY3031" fmla="*/ 754380 h 1496329"/>
                <a:gd name="csX3032" fmla="*/ 904827 w 2228421"/>
                <a:gd name="csY3032" fmla="*/ 760809 h 1496329"/>
                <a:gd name="csX3033" fmla="*/ 896684 w 2228421"/>
                <a:gd name="csY3033" fmla="*/ 747951 h 1496329"/>
                <a:gd name="csX3034" fmla="*/ 908685 w 2228421"/>
                <a:gd name="csY3034" fmla="*/ 732520 h 1496329"/>
                <a:gd name="csX3035" fmla="*/ 914686 w 2228421"/>
                <a:gd name="csY3035" fmla="*/ 432911 h 1496329"/>
                <a:gd name="csX3036" fmla="*/ 914686 w 2228421"/>
                <a:gd name="csY3036" fmla="*/ 438484 h 1496329"/>
                <a:gd name="csX3037" fmla="*/ 910828 w 2228421"/>
                <a:gd name="csY3037" fmla="*/ 441484 h 1496329"/>
                <a:gd name="csX3038" fmla="*/ 910400 w 2228421"/>
                <a:gd name="csY3038" fmla="*/ 434197 h 1496329"/>
                <a:gd name="csX3039" fmla="*/ 914686 w 2228421"/>
                <a:gd name="csY3039" fmla="*/ 432911 h 1496329"/>
                <a:gd name="csX3040" fmla="*/ 876110 w 2228421"/>
                <a:gd name="csY3040" fmla="*/ 767667 h 1496329"/>
                <a:gd name="csX3041" fmla="*/ 883396 w 2228421"/>
                <a:gd name="csY3041" fmla="*/ 770668 h 1496329"/>
                <a:gd name="csX3042" fmla="*/ 889397 w 2228421"/>
                <a:gd name="csY3042" fmla="*/ 780526 h 1496329"/>
                <a:gd name="csX3043" fmla="*/ 893683 w 2228421"/>
                <a:gd name="csY3043" fmla="*/ 777097 h 1496329"/>
                <a:gd name="csX3044" fmla="*/ 893683 w 2228421"/>
                <a:gd name="csY3044" fmla="*/ 783955 h 1496329"/>
                <a:gd name="csX3045" fmla="*/ 898827 w 2228421"/>
                <a:gd name="csY3045" fmla="*/ 782669 h 1496329"/>
                <a:gd name="csX3046" fmla="*/ 903970 w 2228421"/>
                <a:gd name="csY3046" fmla="*/ 789099 h 1496329"/>
                <a:gd name="csX3047" fmla="*/ 899684 w 2228421"/>
                <a:gd name="csY3047" fmla="*/ 795957 h 1496329"/>
                <a:gd name="csX3048" fmla="*/ 903970 w 2228421"/>
                <a:gd name="csY3048" fmla="*/ 798529 h 1496329"/>
                <a:gd name="csX3049" fmla="*/ 901398 w 2228421"/>
                <a:gd name="csY3049" fmla="*/ 801957 h 1496329"/>
                <a:gd name="csX3050" fmla="*/ 914257 w 2228421"/>
                <a:gd name="csY3050" fmla="*/ 797671 h 1496329"/>
                <a:gd name="csX3051" fmla="*/ 914686 w 2228421"/>
                <a:gd name="csY3051" fmla="*/ 804529 h 1496329"/>
                <a:gd name="csX3052" fmla="*/ 898827 w 2228421"/>
                <a:gd name="csY3052" fmla="*/ 809244 h 1496329"/>
                <a:gd name="csX3053" fmla="*/ 893255 w 2228421"/>
                <a:gd name="csY3053" fmla="*/ 818245 h 1496329"/>
                <a:gd name="csX3054" fmla="*/ 888968 w 2228421"/>
                <a:gd name="csY3054" fmla="*/ 818245 h 1496329"/>
                <a:gd name="csX3055" fmla="*/ 883825 w 2228421"/>
                <a:gd name="csY3055" fmla="*/ 810959 h 1496329"/>
                <a:gd name="csX3056" fmla="*/ 874395 w 2228421"/>
                <a:gd name="csY3056" fmla="*/ 815245 h 1496329"/>
                <a:gd name="csX3057" fmla="*/ 874824 w 2228421"/>
                <a:gd name="csY3057" fmla="*/ 821245 h 1496329"/>
                <a:gd name="csX3058" fmla="*/ 860679 w 2228421"/>
                <a:gd name="csY3058" fmla="*/ 819960 h 1496329"/>
                <a:gd name="csX3059" fmla="*/ 857250 w 2228421"/>
                <a:gd name="csY3059" fmla="*/ 825532 h 1496329"/>
                <a:gd name="csX3060" fmla="*/ 852964 w 2228421"/>
                <a:gd name="csY3060" fmla="*/ 824675 h 1496329"/>
                <a:gd name="csX3061" fmla="*/ 850821 w 2228421"/>
                <a:gd name="csY3061" fmla="*/ 822532 h 1496329"/>
                <a:gd name="csX3062" fmla="*/ 856393 w 2228421"/>
                <a:gd name="csY3062" fmla="*/ 817817 h 1496329"/>
                <a:gd name="csX3063" fmla="*/ 851249 w 2228421"/>
                <a:gd name="csY3063" fmla="*/ 811816 h 1496329"/>
                <a:gd name="csX3064" fmla="*/ 860250 w 2228421"/>
                <a:gd name="csY3064" fmla="*/ 798100 h 1496329"/>
                <a:gd name="csX3065" fmla="*/ 855536 w 2228421"/>
                <a:gd name="csY3065" fmla="*/ 791671 h 1496329"/>
                <a:gd name="csX3066" fmla="*/ 846963 w 2228421"/>
                <a:gd name="csY3066" fmla="*/ 797243 h 1496329"/>
                <a:gd name="csX3067" fmla="*/ 844820 w 2228421"/>
                <a:gd name="csY3067" fmla="*/ 788242 h 1496329"/>
                <a:gd name="csX3068" fmla="*/ 855107 w 2228421"/>
                <a:gd name="csY3068" fmla="*/ 787813 h 1496329"/>
                <a:gd name="csX3069" fmla="*/ 857679 w 2228421"/>
                <a:gd name="csY3069" fmla="*/ 779669 h 1496329"/>
                <a:gd name="csX3070" fmla="*/ 864537 w 2228421"/>
                <a:gd name="csY3070" fmla="*/ 784384 h 1496329"/>
                <a:gd name="csX3071" fmla="*/ 867966 w 2228421"/>
                <a:gd name="csY3071" fmla="*/ 773668 h 1496329"/>
                <a:gd name="csX3072" fmla="*/ 876110 w 2228421"/>
                <a:gd name="csY3072" fmla="*/ 767667 h 1496329"/>
                <a:gd name="csX3073" fmla="*/ 913400 w 2228421"/>
                <a:gd name="csY3073" fmla="*/ 856393 h 1496329"/>
                <a:gd name="csX3074" fmla="*/ 909971 w 2228421"/>
                <a:gd name="csY3074" fmla="*/ 864537 h 1496329"/>
                <a:gd name="csX3075" fmla="*/ 903970 w 2228421"/>
                <a:gd name="csY3075" fmla="*/ 862822 h 1496329"/>
                <a:gd name="csX3076" fmla="*/ 908685 w 2228421"/>
                <a:gd name="csY3076" fmla="*/ 856393 h 1496329"/>
                <a:gd name="csX3077" fmla="*/ 913400 w 2228421"/>
                <a:gd name="csY3077" fmla="*/ 856393 h 1496329"/>
                <a:gd name="csX3078" fmla="*/ 899684 w 2228421"/>
                <a:gd name="csY3078" fmla="*/ 542639 h 1496329"/>
                <a:gd name="csX3079" fmla="*/ 908685 w 2228421"/>
                <a:gd name="csY3079" fmla="*/ 551640 h 1496329"/>
                <a:gd name="csX3080" fmla="*/ 897541 w 2228421"/>
                <a:gd name="csY3080" fmla="*/ 564928 h 1496329"/>
                <a:gd name="csX3081" fmla="*/ 894969 w 2228421"/>
                <a:gd name="csY3081" fmla="*/ 557641 h 1496329"/>
                <a:gd name="csX3082" fmla="*/ 900970 w 2228421"/>
                <a:gd name="csY3082" fmla="*/ 555069 h 1496329"/>
                <a:gd name="csX3083" fmla="*/ 897112 w 2228421"/>
                <a:gd name="csY3083" fmla="*/ 545640 h 1496329"/>
                <a:gd name="csX3084" fmla="*/ 899684 w 2228421"/>
                <a:gd name="csY3084" fmla="*/ 542639 h 1496329"/>
                <a:gd name="csX3085" fmla="*/ 864537 w 2228421"/>
                <a:gd name="csY3085" fmla="*/ 453914 h 1496329"/>
                <a:gd name="csX3086" fmla="*/ 872252 w 2228421"/>
                <a:gd name="csY3086" fmla="*/ 461629 h 1496329"/>
                <a:gd name="csX3087" fmla="*/ 874824 w 2228421"/>
                <a:gd name="csY3087" fmla="*/ 457772 h 1496329"/>
                <a:gd name="csX3088" fmla="*/ 887682 w 2228421"/>
                <a:gd name="csY3088" fmla="*/ 457772 h 1496329"/>
                <a:gd name="csX3089" fmla="*/ 894112 w 2228421"/>
                <a:gd name="csY3089" fmla="*/ 464630 h 1496329"/>
                <a:gd name="csX3090" fmla="*/ 900541 w 2228421"/>
                <a:gd name="csY3090" fmla="*/ 464201 h 1496329"/>
                <a:gd name="csX3091" fmla="*/ 901827 w 2228421"/>
                <a:gd name="csY3091" fmla="*/ 474059 h 1496329"/>
                <a:gd name="csX3092" fmla="*/ 898398 w 2228421"/>
                <a:gd name="csY3092" fmla="*/ 472774 h 1496329"/>
                <a:gd name="csX3093" fmla="*/ 893255 w 2228421"/>
                <a:gd name="csY3093" fmla="*/ 480060 h 1496329"/>
                <a:gd name="csX3094" fmla="*/ 886825 w 2228421"/>
                <a:gd name="csY3094" fmla="*/ 475345 h 1496329"/>
                <a:gd name="csX3095" fmla="*/ 882968 w 2228421"/>
                <a:gd name="csY3095" fmla="*/ 475345 h 1496329"/>
                <a:gd name="csX3096" fmla="*/ 882110 w 2228421"/>
                <a:gd name="csY3096" fmla="*/ 480489 h 1496329"/>
                <a:gd name="csX3097" fmla="*/ 875252 w 2228421"/>
                <a:gd name="csY3097" fmla="*/ 476203 h 1496329"/>
                <a:gd name="csX3098" fmla="*/ 873966 w 2228421"/>
                <a:gd name="csY3098" fmla="*/ 493348 h 1496329"/>
                <a:gd name="csX3099" fmla="*/ 856821 w 2228421"/>
                <a:gd name="csY3099" fmla="*/ 499348 h 1496329"/>
                <a:gd name="csX3100" fmla="*/ 866680 w 2228421"/>
                <a:gd name="csY3100" fmla="*/ 480060 h 1496329"/>
                <a:gd name="csX3101" fmla="*/ 864537 w 2228421"/>
                <a:gd name="csY3101" fmla="*/ 453914 h 1496329"/>
                <a:gd name="csX3102" fmla="*/ 825960 w 2228421"/>
                <a:gd name="csY3102" fmla="*/ 667369 h 1496329"/>
                <a:gd name="csX3103" fmla="*/ 840105 w 2228421"/>
                <a:gd name="csY3103" fmla="*/ 675942 h 1496329"/>
                <a:gd name="csX3104" fmla="*/ 855107 w 2228421"/>
                <a:gd name="csY3104" fmla="*/ 671227 h 1496329"/>
                <a:gd name="csX3105" fmla="*/ 860679 w 2228421"/>
                <a:gd name="csY3105" fmla="*/ 684943 h 1496329"/>
                <a:gd name="csX3106" fmla="*/ 869251 w 2228421"/>
                <a:gd name="csY3106" fmla="*/ 690515 h 1496329"/>
                <a:gd name="csX3107" fmla="*/ 877395 w 2228421"/>
                <a:gd name="csY3107" fmla="*/ 685800 h 1496329"/>
                <a:gd name="csX3108" fmla="*/ 881682 w 2228421"/>
                <a:gd name="csY3108" fmla="*/ 689229 h 1496329"/>
                <a:gd name="csX3109" fmla="*/ 879539 w 2228421"/>
                <a:gd name="csY3109" fmla="*/ 685800 h 1496329"/>
                <a:gd name="csX3110" fmla="*/ 884682 w 2228421"/>
                <a:gd name="csY3110" fmla="*/ 684943 h 1496329"/>
                <a:gd name="csX3111" fmla="*/ 883825 w 2228421"/>
                <a:gd name="csY3111" fmla="*/ 692658 h 1496329"/>
                <a:gd name="csX3112" fmla="*/ 894540 w 2228421"/>
                <a:gd name="csY3112" fmla="*/ 699516 h 1496329"/>
                <a:gd name="csX3113" fmla="*/ 900970 w 2228421"/>
                <a:gd name="csY3113" fmla="*/ 718375 h 1496329"/>
                <a:gd name="csX3114" fmla="*/ 895826 w 2228421"/>
                <a:gd name="csY3114" fmla="*/ 724805 h 1496329"/>
                <a:gd name="csX3115" fmla="*/ 894540 w 2228421"/>
                <a:gd name="csY3115" fmla="*/ 741093 h 1496329"/>
                <a:gd name="csX3116" fmla="*/ 885111 w 2228421"/>
                <a:gd name="csY3116" fmla="*/ 740664 h 1496329"/>
                <a:gd name="csX3117" fmla="*/ 879539 w 2228421"/>
                <a:gd name="csY3117" fmla="*/ 735949 h 1496329"/>
                <a:gd name="csX3118" fmla="*/ 871395 w 2228421"/>
                <a:gd name="csY3118" fmla="*/ 739378 h 1496329"/>
                <a:gd name="csX3119" fmla="*/ 873966 w 2228421"/>
                <a:gd name="csY3119" fmla="*/ 730377 h 1496329"/>
                <a:gd name="csX3120" fmla="*/ 871823 w 2228421"/>
                <a:gd name="csY3120" fmla="*/ 723091 h 1496329"/>
                <a:gd name="csX3121" fmla="*/ 865394 w 2228421"/>
                <a:gd name="csY3121" fmla="*/ 720090 h 1496329"/>
                <a:gd name="csX3122" fmla="*/ 867966 w 2228421"/>
                <a:gd name="csY3122" fmla="*/ 714089 h 1496329"/>
                <a:gd name="csX3123" fmla="*/ 855964 w 2228421"/>
                <a:gd name="csY3123" fmla="*/ 714947 h 1496329"/>
                <a:gd name="csX3124" fmla="*/ 848678 w 2228421"/>
                <a:gd name="csY3124" fmla="*/ 726091 h 1496329"/>
                <a:gd name="csX3125" fmla="*/ 841820 w 2228421"/>
                <a:gd name="csY3125" fmla="*/ 723091 h 1496329"/>
                <a:gd name="csX3126" fmla="*/ 842677 w 2228421"/>
                <a:gd name="csY3126" fmla="*/ 719662 h 1496329"/>
                <a:gd name="csX3127" fmla="*/ 832818 w 2228421"/>
                <a:gd name="csY3127" fmla="*/ 720948 h 1496329"/>
                <a:gd name="csX3128" fmla="*/ 836247 w 2228421"/>
                <a:gd name="csY3128" fmla="*/ 704660 h 1496329"/>
                <a:gd name="csX3129" fmla="*/ 830247 w 2228421"/>
                <a:gd name="csY3129" fmla="*/ 707231 h 1496329"/>
                <a:gd name="csX3130" fmla="*/ 829818 w 2228421"/>
                <a:gd name="csY3130" fmla="*/ 698659 h 1496329"/>
                <a:gd name="csX3131" fmla="*/ 821246 w 2228421"/>
                <a:gd name="csY3131" fmla="*/ 699516 h 1496329"/>
                <a:gd name="csX3132" fmla="*/ 812244 w 2228421"/>
                <a:gd name="csY3132" fmla="*/ 708517 h 1496329"/>
                <a:gd name="csX3133" fmla="*/ 810959 w 2228421"/>
                <a:gd name="csY3133" fmla="*/ 699945 h 1496329"/>
                <a:gd name="csX3134" fmla="*/ 819531 w 2228421"/>
                <a:gd name="csY3134" fmla="*/ 690515 h 1496329"/>
                <a:gd name="csX3135" fmla="*/ 816102 w 2228421"/>
                <a:gd name="csY3135" fmla="*/ 678085 h 1496329"/>
                <a:gd name="csX3136" fmla="*/ 807530 w 2228421"/>
                <a:gd name="csY3136" fmla="*/ 676799 h 1496329"/>
                <a:gd name="csX3137" fmla="*/ 805386 w 2228421"/>
                <a:gd name="csY3137" fmla="*/ 673370 h 1496329"/>
                <a:gd name="csX3138" fmla="*/ 817817 w 2228421"/>
                <a:gd name="csY3138" fmla="*/ 672941 h 1496329"/>
                <a:gd name="csX3139" fmla="*/ 817817 w 2228421"/>
                <a:gd name="csY3139" fmla="*/ 678085 h 1496329"/>
                <a:gd name="csX3140" fmla="*/ 821674 w 2228421"/>
                <a:gd name="csY3140" fmla="*/ 678085 h 1496329"/>
                <a:gd name="csX3141" fmla="*/ 825960 w 2228421"/>
                <a:gd name="csY3141" fmla="*/ 667369 h 1496329"/>
                <a:gd name="csX3142" fmla="*/ 889397 w 2228421"/>
                <a:gd name="csY3142" fmla="*/ 749665 h 1496329"/>
                <a:gd name="csX3143" fmla="*/ 899684 w 2228421"/>
                <a:gd name="csY3143" fmla="*/ 755238 h 1496329"/>
                <a:gd name="csX3144" fmla="*/ 899255 w 2228421"/>
                <a:gd name="csY3144" fmla="*/ 762095 h 1496329"/>
                <a:gd name="csX3145" fmla="*/ 885111 w 2228421"/>
                <a:gd name="csY3145" fmla="*/ 757809 h 1496329"/>
                <a:gd name="csX3146" fmla="*/ 882110 w 2228421"/>
                <a:gd name="csY3146" fmla="*/ 750522 h 1496329"/>
                <a:gd name="csX3147" fmla="*/ 885968 w 2228421"/>
                <a:gd name="csY3147" fmla="*/ 752665 h 1496329"/>
                <a:gd name="csX3148" fmla="*/ 889397 w 2228421"/>
                <a:gd name="csY3148" fmla="*/ 749665 h 1496329"/>
                <a:gd name="csX3149" fmla="*/ 895398 w 2228421"/>
                <a:gd name="csY3149" fmla="*/ 1168432 h 1496329"/>
                <a:gd name="csX3150" fmla="*/ 898827 w 2228421"/>
                <a:gd name="csY3150" fmla="*/ 1177433 h 1496329"/>
                <a:gd name="csX3151" fmla="*/ 890683 w 2228421"/>
                <a:gd name="csY3151" fmla="*/ 1190292 h 1496329"/>
                <a:gd name="csX3152" fmla="*/ 895826 w 2228421"/>
                <a:gd name="csY3152" fmla="*/ 1195007 h 1496329"/>
                <a:gd name="csX3153" fmla="*/ 888968 w 2228421"/>
                <a:gd name="csY3153" fmla="*/ 1195864 h 1496329"/>
                <a:gd name="csX3154" fmla="*/ 884682 w 2228421"/>
                <a:gd name="csY3154" fmla="*/ 1190721 h 1496329"/>
                <a:gd name="csX3155" fmla="*/ 895398 w 2228421"/>
                <a:gd name="csY3155" fmla="*/ 1168432 h 1496329"/>
                <a:gd name="csX3156" fmla="*/ 894112 w 2228421"/>
                <a:gd name="csY3156" fmla="*/ 654939 h 1496329"/>
                <a:gd name="csX3157" fmla="*/ 895398 w 2228421"/>
                <a:gd name="csY3157" fmla="*/ 659654 h 1496329"/>
                <a:gd name="csX3158" fmla="*/ 892397 w 2228421"/>
                <a:gd name="csY3158" fmla="*/ 665226 h 1496329"/>
                <a:gd name="csX3159" fmla="*/ 889826 w 2228421"/>
                <a:gd name="csY3159" fmla="*/ 656654 h 1496329"/>
                <a:gd name="csX3160" fmla="*/ 894112 w 2228421"/>
                <a:gd name="csY3160" fmla="*/ 654939 h 1496329"/>
                <a:gd name="csX3161" fmla="*/ 864965 w 2228421"/>
                <a:gd name="csY3161" fmla="*/ 421339 h 1496329"/>
                <a:gd name="csX3162" fmla="*/ 869251 w 2228421"/>
                <a:gd name="csY3162" fmla="*/ 422196 h 1496329"/>
                <a:gd name="csX3163" fmla="*/ 868394 w 2228421"/>
                <a:gd name="csY3163" fmla="*/ 425625 h 1496329"/>
                <a:gd name="csX3164" fmla="*/ 872681 w 2228421"/>
                <a:gd name="csY3164" fmla="*/ 422196 h 1496329"/>
                <a:gd name="csX3165" fmla="*/ 875252 w 2228421"/>
                <a:gd name="csY3165" fmla="*/ 429054 h 1496329"/>
                <a:gd name="csX3166" fmla="*/ 882539 w 2228421"/>
                <a:gd name="csY3166" fmla="*/ 426053 h 1496329"/>
                <a:gd name="csX3167" fmla="*/ 885111 w 2228421"/>
                <a:gd name="csY3167" fmla="*/ 432054 h 1496329"/>
                <a:gd name="csX3168" fmla="*/ 888968 w 2228421"/>
                <a:gd name="csY3168" fmla="*/ 429911 h 1496329"/>
                <a:gd name="csX3169" fmla="*/ 891969 w 2228421"/>
                <a:gd name="csY3169" fmla="*/ 433340 h 1496329"/>
                <a:gd name="csX3170" fmla="*/ 888111 w 2228421"/>
                <a:gd name="csY3170" fmla="*/ 441484 h 1496329"/>
                <a:gd name="csX3171" fmla="*/ 885111 w 2228421"/>
                <a:gd name="csY3171" fmla="*/ 440198 h 1496329"/>
                <a:gd name="csX3172" fmla="*/ 888968 w 2228421"/>
                <a:gd name="csY3172" fmla="*/ 444484 h 1496329"/>
                <a:gd name="csX3173" fmla="*/ 892397 w 2228421"/>
                <a:gd name="csY3173" fmla="*/ 439769 h 1496329"/>
                <a:gd name="csX3174" fmla="*/ 886396 w 2228421"/>
                <a:gd name="csY3174" fmla="*/ 449628 h 1496329"/>
                <a:gd name="csX3175" fmla="*/ 870537 w 2228421"/>
                <a:gd name="csY3175" fmla="*/ 449628 h 1496329"/>
                <a:gd name="csX3176" fmla="*/ 869251 w 2228421"/>
                <a:gd name="csY3176" fmla="*/ 451771 h 1496329"/>
                <a:gd name="csX3177" fmla="*/ 873109 w 2228421"/>
                <a:gd name="csY3177" fmla="*/ 453485 h 1496329"/>
                <a:gd name="csX3178" fmla="*/ 871823 w 2228421"/>
                <a:gd name="csY3178" fmla="*/ 454771 h 1496329"/>
                <a:gd name="csX3179" fmla="*/ 868394 w 2228421"/>
                <a:gd name="csY3179" fmla="*/ 452628 h 1496329"/>
                <a:gd name="csX3180" fmla="*/ 864108 w 2228421"/>
                <a:gd name="csY3180" fmla="*/ 445770 h 1496329"/>
                <a:gd name="csX3181" fmla="*/ 851678 w 2228421"/>
                <a:gd name="csY3181" fmla="*/ 451342 h 1496329"/>
                <a:gd name="csX3182" fmla="*/ 836676 w 2228421"/>
                <a:gd name="csY3182" fmla="*/ 447056 h 1496329"/>
                <a:gd name="csX3183" fmla="*/ 838391 w 2228421"/>
                <a:gd name="csY3183" fmla="*/ 439341 h 1496329"/>
                <a:gd name="csX3184" fmla="*/ 844820 w 2228421"/>
                <a:gd name="csY3184" fmla="*/ 441913 h 1496329"/>
                <a:gd name="csX3185" fmla="*/ 850392 w 2228421"/>
                <a:gd name="csY3185" fmla="*/ 429054 h 1496329"/>
                <a:gd name="csX3186" fmla="*/ 853821 w 2228421"/>
                <a:gd name="csY3186" fmla="*/ 433340 h 1496329"/>
                <a:gd name="csX3187" fmla="*/ 860250 w 2228421"/>
                <a:gd name="csY3187" fmla="*/ 428625 h 1496329"/>
                <a:gd name="csX3188" fmla="*/ 859822 w 2228421"/>
                <a:gd name="csY3188" fmla="*/ 421339 h 1496329"/>
                <a:gd name="csX3189" fmla="*/ 864537 w 2228421"/>
                <a:gd name="csY3189" fmla="*/ 424768 h 1496329"/>
                <a:gd name="csX3190" fmla="*/ 864965 w 2228421"/>
                <a:gd name="csY3190" fmla="*/ 421339 h 1496329"/>
                <a:gd name="csX3191" fmla="*/ 861965 w 2228421"/>
                <a:gd name="csY3191" fmla="*/ 672941 h 1496329"/>
                <a:gd name="csX3192" fmla="*/ 856821 w 2228421"/>
                <a:gd name="csY3192" fmla="*/ 661797 h 1496329"/>
                <a:gd name="csX3193" fmla="*/ 838819 w 2228421"/>
                <a:gd name="csY3193" fmla="*/ 664369 h 1496329"/>
                <a:gd name="csX3194" fmla="*/ 832390 w 2228421"/>
                <a:gd name="csY3194" fmla="*/ 657511 h 1496329"/>
                <a:gd name="csX3195" fmla="*/ 820388 w 2228421"/>
                <a:gd name="csY3195" fmla="*/ 654082 h 1496329"/>
                <a:gd name="csX3196" fmla="*/ 822531 w 2228421"/>
                <a:gd name="csY3196" fmla="*/ 649795 h 1496329"/>
                <a:gd name="csX3197" fmla="*/ 830247 w 2228421"/>
                <a:gd name="csY3197" fmla="*/ 655796 h 1496329"/>
                <a:gd name="csX3198" fmla="*/ 834533 w 2228421"/>
                <a:gd name="csY3198" fmla="*/ 650653 h 1496329"/>
                <a:gd name="csX3199" fmla="*/ 846106 w 2228421"/>
                <a:gd name="csY3199" fmla="*/ 648938 h 1496329"/>
                <a:gd name="csX3200" fmla="*/ 849106 w 2228421"/>
                <a:gd name="csY3200" fmla="*/ 651939 h 1496329"/>
                <a:gd name="csX3201" fmla="*/ 852964 w 2228421"/>
                <a:gd name="csY3201" fmla="*/ 645938 h 1496329"/>
                <a:gd name="csX3202" fmla="*/ 858107 w 2228421"/>
                <a:gd name="csY3202" fmla="*/ 649367 h 1496329"/>
                <a:gd name="csX3203" fmla="*/ 865823 w 2228421"/>
                <a:gd name="csY3203" fmla="*/ 643795 h 1496329"/>
                <a:gd name="csX3204" fmla="*/ 871395 w 2228421"/>
                <a:gd name="csY3204" fmla="*/ 649367 h 1496329"/>
                <a:gd name="csX3205" fmla="*/ 871823 w 2228421"/>
                <a:gd name="csY3205" fmla="*/ 645938 h 1496329"/>
                <a:gd name="csX3206" fmla="*/ 884253 w 2228421"/>
                <a:gd name="csY3206" fmla="*/ 644224 h 1496329"/>
                <a:gd name="csX3207" fmla="*/ 891540 w 2228421"/>
                <a:gd name="csY3207" fmla="*/ 647652 h 1496329"/>
                <a:gd name="csX3208" fmla="*/ 880824 w 2228421"/>
                <a:gd name="csY3208" fmla="*/ 660940 h 1496329"/>
                <a:gd name="csX3209" fmla="*/ 885539 w 2228421"/>
                <a:gd name="csY3209" fmla="*/ 663512 h 1496329"/>
                <a:gd name="csX3210" fmla="*/ 882968 w 2228421"/>
                <a:gd name="csY3210" fmla="*/ 668655 h 1496329"/>
                <a:gd name="csX3211" fmla="*/ 886396 w 2228421"/>
                <a:gd name="csY3211" fmla="*/ 677656 h 1496329"/>
                <a:gd name="csX3212" fmla="*/ 874824 w 2228421"/>
                <a:gd name="csY3212" fmla="*/ 672513 h 1496329"/>
                <a:gd name="csX3213" fmla="*/ 865823 w 2228421"/>
                <a:gd name="csY3213" fmla="*/ 681085 h 1496329"/>
                <a:gd name="csX3214" fmla="*/ 862394 w 2228421"/>
                <a:gd name="csY3214" fmla="*/ 674227 h 1496329"/>
                <a:gd name="csX3215" fmla="*/ 860679 w 2228421"/>
                <a:gd name="csY3215" fmla="*/ 674656 h 1496329"/>
                <a:gd name="csX3216" fmla="*/ 861108 w 2228421"/>
                <a:gd name="csY3216" fmla="*/ 672941 h 1496329"/>
                <a:gd name="csX3217" fmla="*/ 861965 w 2228421"/>
                <a:gd name="csY3217" fmla="*/ 672941 h 1496329"/>
                <a:gd name="csX3218" fmla="*/ 885111 w 2228421"/>
                <a:gd name="csY3218" fmla="*/ 485632 h 1496329"/>
                <a:gd name="csX3219" fmla="*/ 890683 w 2228421"/>
                <a:gd name="csY3219" fmla="*/ 501491 h 1496329"/>
                <a:gd name="csX3220" fmla="*/ 889397 w 2228421"/>
                <a:gd name="csY3220" fmla="*/ 502777 h 1496329"/>
                <a:gd name="csX3221" fmla="*/ 885539 w 2228421"/>
                <a:gd name="csY3221" fmla="*/ 503634 h 1496329"/>
                <a:gd name="csX3222" fmla="*/ 885111 w 2228421"/>
                <a:gd name="csY3222" fmla="*/ 485632 h 1496329"/>
                <a:gd name="csX3223" fmla="*/ 880396 w 2228421"/>
                <a:gd name="csY3223" fmla="*/ 303895 h 1496329"/>
                <a:gd name="csX3224" fmla="*/ 890683 w 2228421"/>
                <a:gd name="csY3224" fmla="*/ 306038 h 1496329"/>
                <a:gd name="csX3225" fmla="*/ 877824 w 2228421"/>
                <a:gd name="csY3225" fmla="*/ 308181 h 1496329"/>
                <a:gd name="csX3226" fmla="*/ 875681 w 2228421"/>
                <a:gd name="csY3226" fmla="*/ 313325 h 1496329"/>
                <a:gd name="csX3227" fmla="*/ 858965 w 2228421"/>
                <a:gd name="csY3227" fmla="*/ 314611 h 1496329"/>
                <a:gd name="csX3228" fmla="*/ 854250 w 2228421"/>
                <a:gd name="csY3228" fmla="*/ 337757 h 1496329"/>
                <a:gd name="csX3229" fmla="*/ 850392 w 2228421"/>
                <a:gd name="csY3229" fmla="*/ 338614 h 1496329"/>
                <a:gd name="csX3230" fmla="*/ 854678 w 2228421"/>
                <a:gd name="csY3230" fmla="*/ 345900 h 1496329"/>
                <a:gd name="csX3231" fmla="*/ 849535 w 2228421"/>
                <a:gd name="csY3231" fmla="*/ 342900 h 1496329"/>
                <a:gd name="csX3232" fmla="*/ 843534 w 2228421"/>
                <a:gd name="csY3232" fmla="*/ 348044 h 1496329"/>
                <a:gd name="csX3233" fmla="*/ 840534 w 2228421"/>
                <a:gd name="csY3233" fmla="*/ 363474 h 1496329"/>
                <a:gd name="csX3234" fmla="*/ 857250 w 2228421"/>
                <a:gd name="csY3234" fmla="*/ 371189 h 1496329"/>
                <a:gd name="csX3235" fmla="*/ 851249 w 2228421"/>
                <a:gd name="csY3235" fmla="*/ 378476 h 1496329"/>
                <a:gd name="csX3236" fmla="*/ 845249 w 2228421"/>
                <a:gd name="csY3236" fmla="*/ 375476 h 1496329"/>
                <a:gd name="csX3237" fmla="*/ 851678 w 2228421"/>
                <a:gd name="csY3237" fmla="*/ 390049 h 1496329"/>
                <a:gd name="csX3238" fmla="*/ 838819 w 2228421"/>
                <a:gd name="csY3238" fmla="*/ 389192 h 1496329"/>
                <a:gd name="csX3239" fmla="*/ 844820 w 2228421"/>
                <a:gd name="csY3239" fmla="*/ 398621 h 1496329"/>
                <a:gd name="csX3240" fmla="*/ 839248 w 2228421"/>
                <a:gd name="csY3240" fmla="*/ 396478 h 1496329"/>
                <a:gd name="csX3241" fmla="*/ 839676 w 2228421"/>
                <a:gd name="csY3241" fmla="*/ 401193 h 1496329"/>
                <a:gd name="csX3242" fmla="*/ 834962 w 2228421"/>
                <a:gd name="csY3242" fmla="*/ 400336 h 1496329"/>
                <a:gd name="csX3243" fmla="*/ 834533 w 2228421"/>
                <a:gd name="csY3243" fmla="*/ 395621 h 1496329"/>
                <a:gd name="csX3244" fmla="*/ 819531 w 2228421"/>
                <a:gd name="csY3244" fmla="*/ 392621 h 1496329"/>
                <a:gd name="csX3245" fmla="*/ 819960 w 2228421"/>
                <a:gd name="csY3245" fmla="*/ 378905 h 1496329"/>
                <a:gd name="csX3246" fmla="*/ 806244 w 2228421"/>
                <a:gd name="csY3246" fmla="*/ 381048 h 1496329"/>
                <a:gd name="csX3247" fmla="*/ 809673 w 2228421"/>
                <a:gd name="csY3247" fmla="*/ 392621 h 1496329"/>
                <a:gd name="csX3248" fmla="*/ 804101 w 2228421"/>
                <a:gd name="csY3248" fmla="*/ 391335 h 1496329"/>
                <a:gd name="csX3249" fmla="*/ 804958 w 2228421"/>
                <a:gd name="csY3249" fmla="*/ 384048 h 1496329"/>
                <a:gd name="csX3250" fmla="*/ 797243 w 2228421"/>
                <a:gd name="csY3250" fmla="*/ 387049 h 1496329"/>
                <a:gd name="csX3251" fmla="*/ 792956 w 2228421"/>
                <a:gd name="csY3251" fmla="*/ 381476 h 1496329"/>
                <a:gd name="csX3252" fmla="*/ 788670 w 2228421"/>
                <a:gd name="csY3252" fmla="*/ 382762 h 1496329"/>
                <a:gd name="csX3253" fmla="*/ 789956 w 2228421"/>
                <a:gd name="csY3253" fmla="*/ 377619 h 1496329"/>
                <a:gd name="csX3254" fmla="*/ 802815 w 2228421"/>
                <a:gd name="csY3254" fmla="*/ 380190 h 1496329"/>
                <a:gd name="csX3255" fmla="*/ 805815 w 2228421"/>
                <a:gd name="csY3255" fmla="*/ 374190 h 1496329"/>
                <a:gd name="csX3256" fmla="*/ 798100 w 2228421"/>
                <a:gd name="csY3256" fmla="*/ 367760 h 1496329"/>
                <a:gd name="csX3257" fmla="*/ 792528 w 2228421"/>
                <a:gd name="csY3257" fmla="*/ 369904 h 1496329"/>
                <a:gd name="csX3258" fmla="*/ 792099 w 2228421"/>
                <a:gd name="csY3258" fmla="*/ 363045 h 1496329"/>
                <a:gd name="csX3259" fmla="*/ 799386 w 2228421"/>
                <a:gd name="csY3259" fmla="*/ 351901 h 1496329"/>
                <a:gd name="csX3260" fmla="*/ 804101 w 2228421"/>
                <a:gd name="csY3260" fmla="*/ 353616 h 1496329"/>
                <a:gd name="csX3261" fmla="*/ 798528 w 2228421"/>
                <a:gd name="csY3261" fmla="*/ 345900 h 1496329"/>
                <a:gd name="csX3262" fmla="*/ 821674 w 2228421"/>
                <a:gd name="csY3262" fmla="*/ 344615 h 1496329"/>
                <a:gd name="csX3263" fmla="*/ 850821 w 2228421"/>
                <a:gd name="csY3263" fmla="*/ 316325 h 1496329"/>
                <a:gd name="csX3264" fmla="*/ 853821 w 2228421"/>
                <a:gd name="csY3264" fmla="*/ 310325 h 1496329"/>
                <a:gd name="csX3265" fmla="*/ 850821 w 2228421"/>
                <a:gd name="csY3265" fmla="*/ 307324 h 1496329"/>
                <a:gd name="csX3266" fmla="*/ 855964 w 2228421"/>
                <a:gd name="csY3266" fmla="*/ 309896 h 1496329"/>
                <a:gd name="csX3267" fmla="*/ 869251 w 2228421"/>
                <a:gd name="csY3267" fmla="*/ 306467 h 1496329"/>
                <a:gd name="csX3268" fmla="*/ 874824 w 2228421"/>
                <a:gd name="csY3268" fmla="*/ 310753 h 1496329"/>
                <a:gd name="csX3269" fmla="*/ 880396 w 2228421"/>
                <a:gd name="csY3269" fmla="*/ 303895 h 1496329"/>
                <a:gd name="csX3270" fmla="*/ 885968 w 2228421"/>
                <a:gd name="csY3270" fmla="*/ 240887 h 1496329"/>
                <a:gd name="csX3271" fmla="*/ 886396 w 2228421"/>
                <a:gd name="csY3271" fmla="*/ 244745 h 1496329"/>
                <a:gd name="csX3272" fmla="*/ 877824 w 2228421"/>
                <a:gd name="csY3272" fmla="*/ 251174 h 1496329"/>
                <a:gd name="csX3273" fmla="*/ 866251 w 2228421"/>
                <a:gd name="csY3273" fmla="*/ 251174 h 1496329"/>
                <a:gd name="csX3274" fmla="*/ 873109 w 2228421"/>
                <a:gd name="csY3274" fmla="*/ 243459 h 1496329"/>
                <a:gd name="csX3275" fmla="*/ 877824 w 2228421"/>
                <a:gd name="csY3275" fmla="*/ 246888 h 1496329"/>
                <a:gd name="csX3276" fmla="*/ 885968 w 2228421"/>
                <a:gd name="csY3276" fmla="*/ 240887 h 1496329"/>
                <a:gd name="csX3277" fmla="*/ 875252 w 2228421"/>
                <a:gd name="csY3277" fmla="*/ 153876 h 1496329"/>
                <a:gd name="csX3278" fmla="*/ 883825 w 2228421"/>
                <a:gd name="csY3278" fmla="*/ 163735 h 1496329"/>
                <a:gd name="csX3279" fmla="*/ 885539 w 2228421"/>
                <a:gd name="csY3279" fmla="*/ 177022 h 1496329"/>
                <a:gd name="csX3280" fmla="*/ 880396 w 2228421"/>
                <a:gd name="csY3280" fmla="*/ 183452 h 1496329"/>
                <a:gd name="csX3281" fmla="*/ 873538 w 2228421"/>
                <a:gd name="csY3281" fmla="*/ 182594 h 1496329"/>
                <a:gd name="csX3282" fmla="*/ 876110 w 2228421"/>
                <a:gd name="csY3282" fmla="*/ 177022 h 1496329"/>
                <a:gd name="csX3283" fmla="*/ 866251 w 2228421"/>
                <a:gd name="csY3283" fmla="*/ 169307 h 1496329"/>
                <a:gd name="csX3284" fmla="*/ 875252 w 2228421"/>
                <a:gd name="csY3284" fmla="*/ 153876 h 1496329"/>
                <a:gd name="csX3285" fmla="*/ 883396 w 2228421"/>
                <a:gd name="csY3285" fmla="*/ 620649 h 1496329"/>
                <a:gd name="csX3286" fmla="*/ 883825 w 2228421"/>
                <a:gd name="csY3286" fmla="*/ 628364 h 1496329"/>
                <a:gd name="csX3287" fmla="*/ 879539 w 2228421"/>
                <a:gd name="csY3287" fmla="*/ 630936 h 1496329"/>
                <a:gd name="csX3288" fmla="*/ 879967 w 2228421"/>
                <a:gd name="csY3288" fmla="*/ 623221 h 1496329"/>
                <a:gd name="csX3289" fmla="*/ 883396 w 2228421"/>
                <a:gd name="csY3289" fmla="*/ 620649 h 1496329"/>
                <a:gd name="csX3290" fmla="*/ 847820 w 2228421"/>
                <a:gd name="csY3290" fmla="*/ 561928 h 1496329"/>
                <a:gd name="csX3291" fmla="*/ 866680 w 2228421"/>
                <a:gd name="csY3291" fmla="*/ 569643 h 1496329"/>
                <a:gd name="csX3292" fmla="*/ 870537 w 2228421"/>
                <a:gd name="csY3292" fmla="*/ 563213 h 1496329"/>
                <a:gd name="csX3293" fmla="*/ 873538 w 2228421"/>
                <a:gd name="csY3293" fmla="*/ 576501 h 1496329"/>
                <a:gd name="csX3294" fmla="*/ 879110 w 2228421"/>
                <a:gd name="csY3294" fmla="*/ 574358 h 1496329"/>
                <a:gd name="csX3295" fmla="*/ 882539 w 2228421"/>
                <a:gd name="csY3295" fmla="*/ 582502 h 1496329"/>
                <a:gd name="csX3296" fmla="*/ 861536 w 2228421"/>
                <a:gd name="csY3296" fmla="*/ 585073 h 1496329"/>
                <a:gd name="csX3297" fmla="*/ 861536 w 2228421"/>
                <a:gd name="csY3297" fmla="*/ 591503 h 1496329"/>
                <a:gd name="csX3298" fmla="*/ 874824 w 2228421"/>
                <a:gd name="csY3298" fmla="*/ 597075 h 1496329"/>
                <a:gd name="csX3299" fmla="*/ 875252 w 2228421"/>
                <a:gd name="csY3299" fmla="*/ 604790 h 1496329"/>
                <a:gd name="csX3300" fmla="*/ 862394 w 2228421"/>
                <a:gd name="csY3300" fmla="*/ 611648 h 1496329"/>
                <a:gd name="csX3301" fmla="*/ 852964 w 2228421"/>
                <a:gd name="csY3301" fmla="*/ 607362 h 1496329"/>
                <a:gd name="csX3302" fmla="*/ 846106 w 2228421"/>
                <a:gd name="csY3302" fmla="*/ 616792 h 1496329"/>
                <a:gd name="csX3303" fmla="*/ 853821 w 2228421"/>
                <a:gd name="csY3303" fmla="*/ 631365 h 1496329"/>
                <a:gd name="csX3304" fmla="*/ 850821 w 2228421"/>
                <a:gd name="csY3304" fmla="*/ 640794 h 1496329"/>
                <a:gd name="csX3305" fmla="*/ 830247 w 2228421"/>
                <a:gd name="csY3305" fmla="*/ 645938 h 1496329"/>
                <a:gd name="csX3306" fmla="*/ 831961 w 2228421"/>
                <a:gd name="csY3306" fmla="*/ 636937 h 1496329"/>
                <a:gd name="csX3307" fmla="*/ 827675 w 2228421"/>
                <a:gd name="csY3307" fmla="*/ 627936 h 1496329"/>
                <a:gd name="csX3308" fmla="*/ 814816 w 2228421"/>
                <a:gd name="csY3308" fmla="*/ 619363 h 1496329"/>
                <a:gd name="csX3309" fmla="*/ 815673 w 2228421"/>
                <a:gd name="csY3309" fmla="*/ 614648 h 1496329"/>
                <a:gd name="csX3310" fmla="*/ 801957 w 2228421"/>
                <a:gd name="csY3310" fmla="*/ 594074 h 1496329"/>
                <a:gd name="csX3311" fmla="*/ 815673 w 2228421"/>
                <a:gd name="csY3311" fmla="*/ 592789 h 1496329"/>
                <a:gd name="csX3312" fmla="*/ 825103 w 2228421"/>
                <a:gd name="csY3312" fmla="*/ 583359 h 1496329"/>
                <a:gd name="csX3313" fmla="*/ 831533 w 2228421"/>
                <a:gd name="csY3313" fmla="*/ 589788 h 1496329"/>
                <a:gd name="csX3314" fmla="*/ 847392 w 2228421"/>
                <a:gd name="csY3314" fmla="*/ 594503 h 1496329"/>
                <a:gd name="csX3315" fmla="*/ 851678 w 2228421"/>
                <a:gd name="csY3315" fmla="*/ 586788 h 1496329"/>
                <a:gd name="csX3316" fmla="*/ 843963 w 2228421"/>
                <a:gd name="csY3316" fmla="*/ 580358 h 1496329"/>
                <a:gd name="csX3317" fmla="*/ 842677 w 2228421"/>
                <a:gd name="csY3317" fmla="*/ 575644 h 1496329"/>
                <a:gd name="csX3318" fmla="*/ 847392 w 2228421"/>
                <a:gd name="csY3318" fmla="*/ 571786 h 1496329"/>
                <a:gd name="csX3319" fmla="*/ 843105 w 2228421"/>
                <a:gd name="csY3319" fmla="*/ 564928 h 1496329"/>
                <a:gd name="csX3320" fmla="*/ 847820 w 2228421"/>
                <a:gd name="csY3320" fmla="*/ 561928 h 1496329"/>
                <a:gd name="csX3321" fmla="*/ 873966 w 2228421"/>
                <a:gd name="csY3321" fmla="*/ 631365 h 1496329"/>
                <a:gd name="csX3322" fmla="*/ 878681 w 2228421"/>
                <a:gd name="csY3322" fmla="*/ 633937 h 1496329"/>
                <a:gd name="csX3323" fmla="*/ 874395 w 2228421"/>
                <a:gd name="csY3323" fmla="*/ 644652 h 1496329"/>
                <a:gd name="csX3324" fmla="*/ 868823 w 2228421"/>
                <a:gd name="csY3324" fmla="*/ 637794 h 1496329"/>
                <a:gd name="csX3325" fmla="*/ 873966 w 2228421"/>
                <a:gd name="csY3325" fmla="*/ 631365 h 1496329"/>
                <a:gd name="csX3326" fmla="*/ 871823 w 2228421"/>
                <a:gd name="csY3326" fmla="*/ 867109 h 1496329"/>
                <a:gd name="csX3327" fmla="*/ 877395 w 2228421"/>
                <a:gd name="csY3327" fmla="*/ 871395 h 1496329"/>
                <a:gd name="csX3328" fmla="*/ 873538 w 2228421"/>
                <a:gd name="csY3328" fmla="*/ 876538 h 1496329"/>
                <a:gd name="csX3329" fmla="*/ 868823 w 2228421"/>
                <a:gd name="csY3329" fmla="*/ 873109 h 1496329"/>
                <a:gd name="csX3330" fmla="*/ 871823 w 2228421"/>
                <a:gd name="csY3330" fmla="*/ 867109 h 1496329"/>
                <a:gd name="csX3331" fmla="*/ 866251 w 2228421"/>
                <a:gd name="csY3331" fmla="*/ 354902 h 1496329"/>
                <a:gd name="csX3332" fmla="*/ 876538 w 2228421"/>
                <a:gd name="csY3332" fmla="*/ 357902 h 1496329"/>
                <a:gd name="csX3333" fmla="*/ 876110 w 2228421"/>
                <a:gd name="csY3333" fmla="*/ 366474 h 1496329"/>
                <a:gd name="csX3334" fmla="*/ 862822 w 2228421"/>
                <a:gd name="csY3334" fmla="*/ 366474 h 1496329"/>
                <a:gd name="csX3335" fmla="*/ 866251 w 2228421"/>
                <a:gd name="csY3335" fmla="*/ 354902 h 1496329"/>
                <a:gd name="csX3336" fmla="*/ 868823 w 2228421"/>
                <a:gd name="csY3336" fmla="*/ 1164575 h 1496329"/>
                <a:gd name="csX3337" fmla="*/ 870109 w 2228421"/>
                <a:gd name="csY3337" fmla="*/ 1169289 h 1496329"/>
                <a:gd name="csX3338" fmla="*/ 873538 w 2228421"/>
                <a:gd name="csY3338" fmla="*/ 1173576 h 1496329"/>
                <a:gd name="csX3339" fmla="*/ 862822 w 2228421"/>
                <a:gd name="csY3339" fmla="*/ 1165860 h 1496329"/>
                <a:gd name="csX3340" fmla="*/ 868823 w 2228421"/>
                <a:gd name="csY3340" fmla="*/ 1164575 h 1496329"/>
                <a:gd name="csX3341" fmla="*/ 869251 w 2228421"/>
                <a:gd name="csY3341" fmla="*/ 855964 h 1496329"/>
                <a:gd name="csX3342" fmla="*/ 872681 w 2228421"/>
                <a:gd name="csY3342" fmla="*/ 859822 h 1496329"/>
                <a:gd name="csX3343" fmla="*/ 869680 w 2228421"/>
                <a:gd name="csY3343" fmla="*/ 863251 h 1496329"/>
                <a:gd name="csX3344" fmla="*/ 861536 w 2228421"/>
                <a:gd name="csY3344" fmla="*/ 859822 h 1496329"/>
                <a:gd name="csX3345" fmla="*/ 869251 w 2228421"/>
                <a:gd name="csY3345" fmla="*/ 855964 h 1496329"/>
                <a:gd name="csX3346" fmla="*/ 867966 w 2228421"/>
                <a:gd name="csY3346" fmla="*/ 742379 h 1496329"/>
                <a:gd name="csX3347" fmla="*/ 871823 w 2228421"/>
                <a:gd name="csY3347" fmla="*/ 747522 h 1496329"/>
                <a:gd name="csX3348" fmla="*/ 868823 w 2228421"/>
                <a:gd name="csY3348" fmla="*/ 753523 h 1496329"/>
                <a:gd name="csX3349" fmla="*/ 863251 w 2228421"/>
                <a:gd name="csY3349" fmla="*/ 749665 h 1496329"/>
                <a:gd name="csX3350" fmla="*/ 867966 w 2228421"/>
                <a:gd name="csY3350" fmla="*/ 742379 h 1496329"/>
                <a:gd name="csX3351" fmla="*/ 863679 w 2228421"/>
                <a:gd name="csY3351" fmla="*/ 248603 h 1496329"/>
                <a:gd name="csX3352" fmla="*/ 862394 w 2228421"/>
                <a:gd name="csY3352" fmla="*/ 256318 h 1496329"/>
                <a:gd name="csX3353" fmla="*/ 866680 w 2228421"/>
                <a:gd name="csY3353" fmla="*/ 259747 h 1496329"/>
                <a:gd name="csX3354" fmla="*/ 857250 w 2228421"/>
                <a:gd name="csY3354" fmla="*/ 263176 h 1496329"/>
                <a:gd name="csX3355" fmla="*/ 857679 w 2228421"/>
                <a:gd name="csY3355" fmla="*/ 252460 h 1496329"/>
                <a:gd name="csX3356" fmla="*/ 863679 w 2228421"/>
                <a:gd name="csY3356" fmla="*/ 248603 h 1496329"/>
                <a:gd name="csX3357" fmla="*/ 855964 w 2228421"/>
                <a:gd name="csY3357" fmla="*/ 728234 h 1496329"/>
                <a:gd name="csX3358" fmla="*/ 861108 w 2228421"/>
                <a:gd name="csY3358" fmla="*/ 730377 h 1496329"/>
                <a:gd name="csX3359" fmla="*/ 863679 w 2228421"/>
                <a:gd name="csY3359" fmla="*/ 735092 h 1496329"/>
                <a:gd name="csX3360" fmla="*/ 852535 w 2228421"/>
                <a:gd name="csY3360" fmla="*/ 735949 h 1496329"/>
                <a:gd name="csX3361" fmla="*/ 851249 w 2228421"/>
                <a:gd name="csY3361" fmla="*/ 728234 h 1496329"/>
                <a:gd name="csX3362" fmla="*/ 855964 w 2228421"/>
                <a:gd name="csY3362" fmla="*/ 728234 h 1496329"/>
                <a:gd name="csX3363" fmla="*/ 850821 w 2228421"/>
                <a:gd name="csY3363" fmla="*/ 345900 h 1496329"/>
                <a:gd name="csX3364" fmla="*/ 855107 w 2228421"/>
                <a:gd name="csY3364" fmla="*/ 347186 h 1496329"/>
                <a:gd name="csX3365" fmla="*/ 852964 w 2228421"/>
                <a:gd name="csY3365" fmla="*/ 354044 h 1496329"/>
                <a:gd name="csX3366" fmla="*/ 858107 w 2228421"/>
                <a:gd name="csY3366" fmla="*/ 357045 h 1496329"/>
                <a:gd name="csX3367" fmla="*/ 856821 w 2228421"/>
                <a:gd name="csY3367" fmla="*/ 368189 h 1496329"/>
                <a:gd name="csX3368" fmla="*/ 843963 w 2228421"/>
                <a:gd name="csY3368" fmla="*/ 362188 h 1496329"/>
                <a:gd name="csX3369" fmla="*/ 851249 w 2228421"/>
                <a:gd name="csY3369" fmla="*/ 357045 h 1496329"/>
                <a:gd name="csX3370" fmla="*/ 850821 w 2228421"/>
                <a:gd name="csY3370" fmla="*/ 345900 h 1496329"/>
                <a:gd name="csX3371" fmla="*/ 849535 w 2228421"/>
                <a:gd name="csY3371" fmla="*/ 814388 h 1496329"/>
                <a:gd name="csX3372" fmla="*/ 852106 w 2228421"/>
                <a:gd name="csY3372" fmla="*/ 820817 h 1496329"/>
                <a:gd name="csX3373" fmla="*/ 840105 w 2228421"/>
                <a:gd name="csY3373" fmla="*/ 819531 h 1496329"/>
                <a:gd name="csX3374" fmla="*/ 839248 w 2228421"/>
                <a:gd name="csY3374" fmla="*/ 815245 h 1496329"/>
                <a:gd name="csX3375" fmla="*/ 849535 w 2228421"/>
                <a:gd name="csY3375" fmla="*/ 814388 h 1496329"/>
                <a:gd name="csX3376" fmla="*/ 842248 w 2228421"/>
                <a:gd name="csY3376" fmla="*/ 727805 h 1496329"/>
                <a:gd name="csX3377" fmla="*/ 845249 w 2228421"/>
                <a:gd name="csY3377" fmla="*/ 734663 h 1496329"/>
                <a:gd name="csX3378" fmla="*/ 834104 w 2228421"/>
                <a:gd name="csY3378" fmla="*/ 743664 h 1496329"/>
                <a:gd name="csX3379" fmla="*/ 828532 w 2228421"/>
                <a:gd name="csY3379" fmla="*/ 735092 h 1496329"/>
                <a:gd name="csX3380" fmla="*/ 842248 w 2228421"/>
                <a:gd name="csY3380" fmla="*/ 727805 h 1496329"/>
                <a:gd name="csX3381" fmla="*/ 842677 w 2228421"/>
                <a:gd name="csY3381" fmla="*/ 197168 h 1496329"/>
                <a:gd name="csX3382" fmla="*/ 842248 w 2228421"/>
                <a:gd name="csY3382" fmla="*/ 207026 h 1496329"/>
                <a:gd name="csX3383" fmla="*/ 833676 w 2228421"/>
                <a:gd name="csY3383" fmla="*/ 209598 h 1496329"/>
                <a:gd name="csX3384" fmla="*/ 833676 w 2228421"/>
                <a:gd name="csY3384" fmla="*/ 203597 h 1496329"/>
                <a:gd name="csX3385" fmla="*/ 842677 w 2228421"/>
                <a:gd name="csY3385" fmla="*/ 197168 h 1496329"/>
                <a:gd name="csX3386" fmla="*/ 797243 w 2228421"/>
                <a:gd name="csY3386" fmla="*/ 808387 h 1496329"/>
                <a:gd name="csX3387" fmla="*/ 810530 w 2228421"/>
                <a:gd name="csY3387" fmla="*/ 812673 h 1496329"/>
                <a:gd name="csX3388" fmla="*/ 813959 w 2228421"/>
                <a:gd name="csY3388" fmla="*/ 816959 h 1496329"/>
                <a:gd name="csX3389" fmla="*/ 810530 w 2228421"/>
                <a:gd name="csY3389" fmla="*/ 823818 h 1496329"/>
                <a:gd name="csX3390" fmla="*/ 818674 w 2228421"/>
                <a:gd name="csY3390" fmla="*/ 822103 h 1496329"/>
                <a:gd name="csX3391" fmla="*/ 822960 w 2228421"/>
                <a:gd name="csY3391" fmla="*/ 833247 h 1496329"/>
                <a:gd name="csX3392" fmla="*/ 832390 w 2228421"/>
                <a:gd name="csY3392" fmla="*/ 830247 h 1496329"/>
                <a:gd name="csX3393" fmla="*/ 833247 w 2228421"/>
                <a:gd name="csY3393" fmla="*/ 835819 h 1496329"/>
                <a:gd name="csX3394" fmla="*/ 825960 w 2228421"/>
                <a:gd name="csY3394" fmla="*/ 837533 h 1496329"/>
                <a:gd name="csX3395" fmla="*/ 835390 w 2228421"/>
                <a:gd name="csY3395" fmla="*/ 843106 h 1496329"/>
                <a:gd name="csX3396" fmla="*/ 833247 w 2228421"/>
                <a:gd name="csY3396" fmla="*/ 849535 h 1496329"/>
                <a:gd name="csX3397" fmla="*/ 841391 w 2228421"/>
                <a:gd name="csY3397" fmla="*/ 849535 h 1496329"/>
                <a:gd name="csX3398" fmla="*/ 834104 w 2228421"/>
                <a:gd name="csY3398" fmla="*/ 855107 h 1496329"/>
                <a:gd name="csX3399" fmla="*/ 835819 w 2228421"/>
                <a:gd name="csY3399" fmla="*/ 858965 h 1496329"/>
                <a:gd name="csX3400" fmla="*/ 821246 w 2228421"/>
                <a:gd name="csY3400" fmla="*/ 853392 h 1496329"/>
                <a:gd name="csX3401" fmla="*/ 819531 w 2228421"/>
                <a:gd name="csY3401" fmla="*/ 848249 h 1496329"/>
                <a:gd name="csX3402" fmla="*/ 809244 w 2228421"/>
                <a:gd name="csY3402" fmla="*/ 849106 h 1496329"/>
                <a:gd name="csX3403" fmla="*/ 810959 w 2228421"/>
                <a:gd name="csY3403" fmla="*/ 843534 h 1496329"/>
                <a:gd name="csX3404" fmla="*/ 807101 w 2228421"/>
                <a:gd name="csY3404" fmla="*/ 844820 h 1496329"/>
                <a:gd name="csX3405" fmla="*/ 806244 w 2228421"/>
                <a:gd name="csY3405" fmla="*/ 840963 h 1496329"/>
                <a:gd name="csX3406" fmla="*/ 810959 w 2228421"/>
                <a:gd name="csY3406" fmla="*/ 839677 h 1496329"/>
                <a:gd name="csX3407" fmla="*/ 805815 w 2228421"/>
                <a:gd name="csY3407" fmla="*/ 834962 h 1496329"/>
                <a:gd name="csX3408" fmla="*/ 807958 w 2228421"/>
                <a:gd name="csY3408" fmla="*/ 826818 h 1496329"/>
                <a:gd name="csX3409" fmla="*/ 790813 w 2228421"/>
                <a:gd name="csY3409" fmla="*/ 818245 h 1496329"/>
                <a:gd name="csX3410" fmla="*/ 791670 w 2228421"/>
                <a:gd name="csY3410" fmla="*/ 810530 h 1496329"/>
                <a:gd name="csX3411" fmla="*/ 797243 w 2228421"/>
                <a:gd name="csY3411" fmla="*/ 808387 h 1496329"/>
                <a:gd name="csX3412" fmla="*/ 837533 w 2228421"/>
                <a:gd name="csY3412" fmla="*/ 1082707 h 1496329"/>
                <a:gd name="csX3413" fmla="*/ 839676 w 2228421"/>
                <a:gd name="csY3413" fmla="*/ 1089994 h 1496329"/>
                <a:gd name="csX3414" fmla="*/ 834962 w 2228421"/>
                <a:gd name="csY3414" fmla="*/ 1095995 h 1496329"/>
                <a:gd name="csX3415" fmla="*/ 834962 w 2228421"/>
                <a:gd name="csY3415" fmla="*/ 1086993 h 1496329"/>
                <a:gd name="csX3416" fmla="*/ 837533 w 2228421"/>
                <a:gd name="csY3416" fmla="*/ 1082707 h 1496329"/>
                <a:gd name="csX3417" fmla="*/ 826389 w 2228421"/>
                <a:gd name="csY3417" fmla="*/ 1159431 h 1496329"/>
                <a:gd name="csX3418" fmla="*/ 830247 w 2228421"/>
                <a:gd name="csY3418" fmla="*/ 1163717 h 1496329"/>
                <a:gd name="csX3419" fmla="*/ 834962 w 2228421"/>
                <a:gd name="csY3419" fmla="*/ 1161145 h 1496329"/>
                <a:gd name="csX3420" fmla="*/ 837533 w 2228421"/>
                <a:gd name="csY3420" fmla="*/ 1169718 h 1496329"/>
                <a:gd name="csX3421" fmla="*/ 828532 w 2228421"/>
                <a:gd name="csY3421" fmla="*/ 1168003 h 1496329"/>
                <a:gd name="csX3422" fmla="*/ 826389 w 2228421"/>
                <a:gd name="csY3422" fmla="*/ 1159431 h 1496329"/>
                <a:gd name="csX3423" fmla="*/ 802386 w 2228421"/>
                <a:gd name="csY3423" fmla="*/ 506635 h 1496329"/>
                <a:gd name="csX3424" fmla="*/ 807101 w 2228421"/>
                <a:gd name="csY3424" fmla="*/ 512207 h 1496329"/>
                <a:gd name="csX3425" fmla="*/ 812244 w 2228421"/>
                <a:gd name="csY3425" fmla="*/ 508778 h 1496329"/>
                <a:gd name="csX3426" fmla="*/ 820388 w 2228421"/>
                <a:gd name="csY3426" fmla="*/ 514350 h 1496329"/>
                <a:gd name="csX3427" fmla="*/ 816531 w 2228421"/>
                <a:gd name="csY3427" fmla="*/ 520779 h 1496329"/>
                <a:gd name="csX3428" fmla="*/ 819102 w 2228421"/>
                <a:gd name="csY3428" fmla="*/ 525494 h 1496329"/>
                <a:gd name="csX3429" fmla="*/ 829389 w 2228421"/>
                <a:gd name="csY3429" fmla="*/ 522923 h 1496329"/>
                <a:gd name="csX3430" fmla="*/ 823389 w 2228421"/>
                <a:gd name="csY3430" fmla="*/ 533210 h 1496329"/>
                <a:gd name="csX3431" fmla="*/ 835390 w 2228421"/>
                <a:gd name="csY3431" fmla="*/ 535353 h 1496329"/>
                <a:gd name="csX3432" fmla="*/ 822531 w 2228421"/>
                <a:gd name="csY3432" fmla="*/ 546926 h 1496329"/>
                <a:gd name="csX3433" fmla="*/ 826389 w 2228421"/>
                <a:gd name="csY3433" fmla="*/ 553784 h 1496329"/>
                <a:gd name="csX3434" fmla="*/ 834962 w 2228421"/>
                <a:gd name="csY3434" fmla="*/ 555069 h 1496329"/>
                <a:gd name="csX3435" fmla="*/ 834533 w 2228421"/>
                <a:gd name="csY3435" fmla="*/ 560213 h 1496329"/>
                <a:gd name="csX3436" fmla="*/ 824675 w 2228421"/>
                <a:gd name="csY3436" fmla="*/ 565785 h 1496329"/>
                <a:gd name="csX3437" fmla="*/ 821246 w 2228421"/>
                <a:gd name="csY3437" fmla="*/ 564499 h 1496329"/>
                <a:gd name="csX3438" fmla="*/ 824675 w 2228421"/>
                <a:gd name="csY3438" fmla="*/ 556784 h 1496329"/>
                <a:gd name="csX3439" fmla="*/ 820817 w 2228421"/>
                <a:gd name="csY3439" fmla="*/ 558927 h 1496329"/>
                <a:gd name="csX3440" fmla="*/ 818245 w 2228421"/>
                <a:gd name="csY3440" fmla="*/ 572214 h 1496329"/>
                <a:gd name="csX3441" fmla="*/ 822960 w 2228421"/>
                <a:gd name="csY3441" fmla="*/ 579930 h 1496329"/>
                <a:gd name="csX3442" fmla="*/ 806244 w 2228421"/>
                <a:gd name="csY3442" fmla="*/ 579072 h 1496329"/>
                <a:gd name="csX3443" fmla="*/ 809244 w 2228421"/>
                <a:gd name="csY3443" fmla="*/ 586359 h 1496329"/>
                <a:gd name="csX3444" fmla="*/ 797671 w 2228421"/>
                <a:gd name="csY3444" fmla="*/ 589359 h 1496329"/>
                <a:gd name="csX3445" fmla="*/ 795099 w 2228421"/>
                <a:gd name="csY3445" fmla="*/ 582930 h 1496329"/>
                <a:gd name="csX3446" fmla="*/ 788670 w 2228421"/>
                <a:gd name="csY3446" fmla="*/ 584645 h 1496329"/>
                <a:gd name="csX3447" fmla="*/ 792956 w 2228421"/>
                <a:gd name="csY3447" fmla="*/ 596646 h 1496329"/>
                <a:gd name="csX3448" fmla="*/ 789956 w 2228421"/>
                <a:gd name="csY3448" fmla="*/ 600075 h 1496329"/>
                <a:gd name="csX3449" fmla="*/ 780955 w 2228421"/>
                <a:gd name="csY3449" fmla="*/ 584216 h 1496329"/>
                <a:gd name="csX3450" fmla="*/ 775383 w 2228421"/>
                <a:gd name="csY3450" fmla="*/ 582930 h 1496329"/>
                <a:gd name="csX3451" fmla="*/ 773240 w 2228421"/>
                <a:gd name="csY3451" fmla="*/ 586788 h 1496329"/>
                <a:gd name="csX3452" fmla="*/ 774525 w 2228421"/>
                <a:gd name="csY3452" fmla="*/ 571357 h 1496329"/>
                <a:gd name="csX3453" fmla="*/ 762095 w 2228421"/>
                <a:gd name="csY3453" fmla="*/ 584216 h 1496329"/>
                <a:gd name="csX3454" fmla="*/ 753951 w 2228421"/>
                <a:gd name="csY3454" fmla="*/ 576929 h 1496329"/>
                <a:gd name="csX3455" fmla="*/ 750094 w 2228421"/>
                <a:gd name="csY3455" fmla="*/ 577787 h 1496329"/>
                <a:gd name="csX3456" fmla="*/ 753523 w 2228421"/>
                <a:gd name="csY3456" fmla="*/ 579072 h 1496329"/>
                <a:gd name="csX3457" fmla="*/ 750951 w 2228421"/>
                <a:gd name="csY3457" fmla="*/ 581215 h 1496329"/>
                <a:gd name="csX3458" fmla="*/ 745808 w 2228421"/>
                <a:gd name="csY3458" fmla="*/ 577358 h 1496329"/>
                <a:gd name="csX3459" fmla="*/ 736806 w 2228421"/>
                <a:gd name="csY3459" fmla="*/ 578644 h 1496329"/>
                <a:gd name="csX3460" fmla="*/ 741521 w 2228421"/>
                <a:gd name="csY3460" fmla="*/ 575644 h 1496329"/>
                <a:gd name="csX3461" fmla="*/ 738950 w 2228421"/>
                <a:gd name="csY3461" fmla="*/ 569214 h 1496329"/>
                <a:gd name="csX3462" fmla="*/ 729520 w 2228421"/>
                <a:gd name="csY3462" fmla="*/ 571786 h 1496329"/>
                <a:gd name="csX3463" fmla="*/ 729948 w 2228421"/>
                <a:gd name="csY3463" fmla="*/ 565785 h 1496329"/>
                <a:gd name="csX3464" fmla="*/ 747951 w 2228421"/>
                <a:gd name="csY3464" fmla="*/ 567928 h 1496329"/>
                <a:gd name="csX3465" fmla="*/ 752237 w 2228421"/>
                <a:gd name="csY3465" fmla="*/ 561499 h 1496329"/>
                <a:gd name="csX3466" fmla="*/ 750094 w 2228421"/>
                <a:gd name="csY3466" fmla="*/ 555069 h 1496329"/>
                <a:gd name="csX3467" fmla="*/ 758666 w 2228421"/>
                <a:gd name="csY3467" fmla="*/ 554212 h 1496329"/>
                <a:gd name="csX3468" fmla="*/ 767239 w 2228421"/>
                <a:gd name="csY3468" fmla="*/ 532352 h 1496329"/>
                <a:gd name="csX3469" fmla="*/ 773240 w 2228421"/>
                <a:gd name="csY3469" fmla="*/ 536639 h 1496329"/>
                <a:gd name="csX3470" fmla="*/ 782669 w 2228421"/>
                <a:gd name="csY3470" fmla="*/ 535353 h 1496329"/>
                <a:gd name="csX3471" fmla="*/ 786098 w 2228421"/>
                <a:gd name="csY3471" fmla="*/ 530209 h 1496329"/>
                <a:gd name="csX3472" fmla="*/ 783527 w 2228421"/>
                <a:gd name="csY3472" fmla="*/ 525494 h 1496329"/>
                <a:gd name="csX3473" fmla="*/ 788241 w 2228421"/>
                <a:gd name="csY3473" fmla="*/ 525066 h 1496329"/>
                <a:gd name="csX3474" fmla="*/ 791670 w 2228421"/>
                <a:gd name="csY3474" fmla="*/ 534924 h 1496329"/>
                <a:gd name="csX3475" fmla="*/ 800243 w 2228421"/>
                <a:gd name="csY3475" fmla="*/ 533210 h 1496329"/>
                <a:gd name="csX3476" fmla="*/ 805386 w 2228421"/>
                <a:gd name="csY3476" fmla="*/ 525066 h 1496329"/>
                <a:gd name="csX3477" fmla="*/ 802386 w 2228421"/>
                <a:gd name="csY3477" fmla="*/ 506635 h 1496329"/>
                <a:gd name="csX3478" fmla="*/ 827675 w 2228421"/>
                <a:gd name="csY3478" fmla="*/ 868823 h 1496329"/>
                <a:gd name="csX3479" fmla="*/ 833247 w 2228421"/>
                <a:gd name="csY3479" fmla="*/ 882539 h 1496329"/>
                <a:gd name="csX3480" fmla="*/ 817817 w 2228421"/>
                <a:gd name="csY3480" fmla="*/ 881253 h 1496329"/>
                <a:gd name="csX3481" fmla="*/ 820388 w 2228421"/>
                <a:gd name="csY3481" fmla="*/ 891112 h 1496329"/>
                <a:gd name="csX3482" fmla="*/ 813102 w 2228421"/>
                <a:gd name="csY3482" fmla="*/ 896684 h 1496329"/>
                <a:gd name="csX3483" fmla="*/ 804101 w 2228421"/>
                <a:gd name="csY3483" fmla="*/ 899255 h 1496329"/>
                <a:gd name="csX3484" fmla="*/ 801100 w 2228421"/>
                <a:gd name="csY3484" fmla="*/ 896255 h 1496329"/>
                <a:gd name="csX3485" fmla="*/ 802386 w 2228421"/>
                <a:gd name="csY3485" fmla="*/ 902684 h 1496329"/>
                <a:gd name="csX3486" fmla="*/ 796385 w 2228421"/>
                <a:gd name="csY3486" fmla="*/ 901827 h 1496329"/>
                <a:gd name="csX3487" fmla="*/ 795957 w 2228421"/>
                <a:gd name="csY3487" fmla="*/ 905685 h 1496329"/>
                <a:gd name="csX3488" fmla="*/ 771096 w 2228421"/>
                <a:gd name="csY3488" fmla="*/ 901399 h 1496329"/>
                <a:gd name="csX3489" fmla="*/ 774525 w 2228421"/>
                <a:gd name="csY3489" fmla="*/ 891969 h 1496329"/>
                <a:gd name="csX3490" fmla="*/ 780955 w 2228421"/>
                <a:gd name="csY3490" fmla="*/ 898398 h 1496329"/>
                <a:gd name="csX3491" fmla="*/ 786956 w 2228421"/>
                <a:gd name="csY3491" fmla="*/ 898398 h 1496329"/>
                <a:gd name="csX3492" fmla="*/ 788670 w 2228421"/>
                <a:gd name="csY3492" fmla="*/ 890254 h 1496329"/>
                <a:gd name="csX3493" fmla="*/ 799814 w 2228421"/>
                <a:gd name="csY3493" fmla="*/ 888540 h 1496329"/>
                <a:gd name="csX3494" fmla="*/ 799386 w 2228421"/>
                <a:gd name="csY3494" fmla="*/ 882110 h 1496329"/>
                <a:gd name="csX3495" fmla="*/ 783527 w 2228421"/>
                <a:gd name="csY3495" fmla="*/ 878681 h 1496329"/>
                <a:gd name="csX3496" fmla="*/ 778812 w 2228421"/>
                <a:gd name="csY3496" fmla="*/ 884682 h 1496329"/>
                <a:gd name="csX3497" fmla="*/ 772811 w 2228421"/>
                <a:gd name="csY3497" fmla="*/ 885111 h 1496329"/>
                <a:gd name="csX3498" fmla="*/ 771525 w 2228421"/>
                <a:gd name="csY3498" fmla="*/ 880824 h 1496329"/>
                <a:gd name="csX3499" fmla="*/ 775811 w 2228421"/>
                <a:gd name="csY3499" fmla="*/ 875253 h 1496329"/>
                <a:gd name="csX3500" fmla="*/ 778812 w 2228421"/>
                <a:gd name="csY3500" fmla="*/ 877396 h 1496329"/>
                <a:gd name="csX3501" fmla="*/ 777954 w 2228421"/>
                <a:gd name="csY3501" fmla="*/ 873109 h 1496329"/>
                <a:gd name="csX3502" fmla="*/ 789527 w 2228421"/>
                <a:gd name="csY3502" fmla="*/ 871823 h 1496329"/>
                <a:gd name="csX3503" fmla="*/ 793385 w 2228421"/>
                <a:gd name="csY3503" fmla="*/ 877396 h 1496329"/>
                <a:gd name="csX3504" fmla="*/ 796814 w 2228421"/>
                <a:gd name="csY3504" fmla="*/ 874824 h 1496329"/>
                <a:gd name="csX3505" fmla="*/ 807101 w 2228421"/>
                <a:gd name="csY3505" fmla="*/ 879110 h 1496329"/>
                <a:gd name="csX3506" fmla="*/ 817817 w 2228421"/>
                <a:gd name="csY3506" fmla="*/ 869252 h 1496329"/>
                <a:gd name="csX3507" fmla="*/ 827675 w 2228421"/>
                <a:gd name="csY3507" fmla="*/ 868823 h 1496329"/>
                <a:gd name="csX3508" fmla="*/ 779669 w 2228421"/>
                <a:gd name="csY3508" fmla="*/ 1112282 h 1496329"/>
                <a:gd name="csX3509" fmla="*/ 790385 w 2228421"/>
                <a:gd name="csY3509" fmla="*/ 1126855 h 1496329"/>
                <a:gd name="csX3510" fmla="*/ 819102 w 2228421"/>
                <a:gd name="csY3510" fmla="*/ 1119569 h 1496329"/>
                <a:gd name="csX3511" fmla="*/ 816959 w 2228421"/>
                <a:gd name="csY3511" fmla="*/ 1133285 h 1496329"/>
                <a:gd name="csX3512" fmla="*/ 822960 w 2228421"/>
                <a:gd name="csY3512" fmla="*/ 1142714 h 1496329"/>
                <a:gd name="csX3513" fmla="*/ 819960 w 2228421"/>
                <a:gd name="csY3513" fmla="*/ 1146143 h 1496329"/>
                <a:gd name="csX3514" fmla="*/ 824246 w 2228421"/>
                <a:gd name="csY3514" fmla="*/ 1155573 h 1496329"/>
                <a:gd name="csX3515" fmla="*/ 807101 w 2228421"/>
                <a:gd name="csY3515" fmla="*/ 1146143 h 1496329"/>
                <a:gd name="csX3516" fmla="*/ 801100 w 2228421"/>
                <a:gd name="csY3516" fmla="*/ 1156431 h 1496329"/>
                <a:gd name="csX3517" fmla="*/ 797243 w 2228421"/>
                <a:gd name="csY3517" fmla="*/ 1153001 h 1496329"/>
                <a:gd name="csX3518" fmla="*/ 797671 w 2228421"/>
                <a:gd name="csY3518" fmla="*/ 1141857 h 1496329"/>
                <a:gd name="csX3519" fmla="*/ 795957 w 2228421"/>
                <a:gd name="csY3519" fmla="*/ 1145715 h 1496329"/>
                <a:gd name="csX3520" fmla="*/ 789527 w 2228421"/>
                <a:gd name="csY3520" fmla="*/ 1144000 h 1496329"/>
                <a:gd name="csX3521" fmla="*/ 794671 w 2228421"/>
                <a:gd name="csY3521" fmla="*/ 1152144 h 1496329"/>
                <a:gd name="csX3522" fmla="*/ 792956 w 2228421"/>
                <a:gd name="csY3522" fmla="*/ 1156859 h 1496329"/>
                <a:gd name="csX3523" fmla="*/ 786956 w 2228421"/>
                <a:gd name="csY3523" fmla="*/ 1147000 h 1496329"/>
                <a:gd name="csX3524" fmla="*/ 765953 w 2228421"/>
                <a:gd name="csY3524" fmla="*/ 1145286 h 1496329"/>
                <a:gd name="csX3525" fmla="*/ 769382 w 2228421"/>
                <a:gd name="csY3525" fmla="*/ 1138428 h 1496329"/>
                <a:gd name="csX3526" fmla="*/ 765524 w 2228421"/>
                <a:gd name="csY3526" fmla="*/ 1135428 h 1496329"/>
                <a:gd name="csX3527" fmla="*/ 759952 w 2228421"/>
                <a:gd name="csY3527" fmla="*/ 1138857 h 1496329"/>
                <a:gd name="csX3528" fmla="*/ 759952 w 2228421"/>
                <a:gd name="csY3528" fmla="*/ 1134571 h 1496329"/>
                <a:gd name="csX3529" fmla="*/ 774097 w 2228421"/>
                <a:gd name="csY3529" fmla="*/ 1124284 h 1496329"/>
                <a:gd name="csX3530" fmla="*/ 765096 w 2228421"/>
                <a:gd name="csY3530" fmla="*/ 1119997 h 1496329"/>
                <a:gd name="csX3531" fmla="*/ 768525 w 2228421"/>
                <a:gd name="csY3531" fmla="*/ 1117854 h 1496329"/>
                <a:gd name="csX3532" fmla="*/ 772382 w 2228421"/>
                <a:gd name="csY3532" fmla="*/ 1121283 h 1496329"/>
                <a:gd name="csX3533" fmla="*/ 775811 w 2228421"/>
                <a:gd name="csY3533" fmla="*/ 1118283 h 1496329"/>
                <a:gd name="csX3534" fmla="*/ 771954 w 2228421"/>
                <a:gd name="csY3534" fmla="*/ 1114854 h 1496329"/>
                <a:gd name="csX3535" fmla="*/ 779669 w 2228421"/>
                <a:gd name="csY3535" fmla="*/ 1112282 h 1496329"/>
                <a:gd name="csX3536" fmla="*/ 819102 w 2228421"/>
                <a:gd name="csY3536" fmla="*/ 942118 h 1496329"/>
                <a:gd name="csX3537" fmla="*/ 819960 w 2228421"/>
                <a:gd name="csY3537" fmla="*/ 948547 h 1496329"/>
                <a:gd name="csX3538" fmla="*/ 815245 w 2228421"/>
                <a:gd name="csY3538" fmla="*/ 951119 h 1496329"/>
                <a:gd name="csX3539" fmla="*/ 813530 w 2228421"/>
                <a:gd name="csY3539" fmla="*/ 944261 h 1496329"/>
                <a:gd name="csX3540" fmla="*/ 819102 w 2228421"/>
                <a:gd name="csY3540" fmla="*/ 942118 h 1496329"/>
                <a:gd name="csX3541" fmla="*/ 815245 w 2228421"/>
                <a:gd name="csY3541" fmla="*/ 726091 h 1496329"/>
                <a:gd name="csX3542" fmla="*/ 819960 w 2228421"/>
                <a:gd name="csY3542" fmla="*/ 730806 h 1496329"/>
                <a:gd name="csX3543" fmla="*/ 817817 w 2228421"/>
                <a:gd name="csY3543" fmla="*/ 734663 h 1496329"/>
                <a:gd name="csX3544" fmla="*/ 812244 w 2228421"/>
                <a:gd name="csY3544" fmla="*/ 729091 h 1496329"/>
                <a:gd name="csX3545" fmla="*/ 815245 w 2228421"/>
                <a:gd name="csY3545" fmla="*/ 726091 h 1496329"/>
                <a:gd name="csX3546" fmla="*/ 810959 w 2228421"/>
                <a:gd name="csY3546" fmla="*/ 633079 h 1496329"/>
                <a:gd name="csX3547" fmla="*/ 818674 w 2228421"/>
                <a:gd name="csY3547" fmla="*/ 644652 h 1496329"/>
                <a:gd name="csX3548" fmla="*/ 816102 w 2228421"/>
                <a:gd name="csY3548" fmla="*/ 648081 h 1496329"/>
                <a:gd name="csX3549" fmla="*/ 809244 w 2228421"/>
                <a:gd name="csY3549" fmla="*/ 642080 h 1496329"/>
                <a:gd name="csX3550" fmla="*/ 807101 w 2228421"/>
                <a:gd name="csY3550" fmla="*/ 634794 h 1496329"/>
                <a:gd name="csX3551" fmla="*/ 810959 w 2228421"/>
                <a:gd name="csY3551" fmla="*/ 633079 h 1496329"/>
                <a:gd name="csX3552" fmla="*/ 817388 w 2228421"/>
                <a:gd name="csY3552" fmla="*/ 1180433 h 1496329"/>
                <a:gd name="csX3553" fmla="*/ 818245 w 2228421"/>
                <a:gd name="csY3553" fmla="*/ 1186434 h 1496329"/>
                <a:gd name="csX3554" fmla="*/ 810530 w 2228421"/>
                <a:gd name="csY3554" fmla="*/ 1187720 h 1496329"/>
                <a:gd name="csX3555" fmla="*/ 808387 w 2228421"/>
                <a:gd name="csY3555" fmla="*/ 1183863 h 1496329"/>
                <a:gd name="csX3556" fmla="*/ 817388 w 2228421"/>
                <a:gd name="csY3556" fmla="*/ 1180433 h 1496329"/>
                <a:gd name="csX3557" fmla="*/ 816959 w 2228421"/>
                <a:gd name="csY3557" fmla="*/ 749237 h 1496329"/>
                <a:gd name="csX3558" fmla="*/ 816531 w 2228421"/>
                <a:gd name="csY3558" fmla="*/ 755238 h 1496329"/>
                <a:gd name="csX3559" fmla="*/ 806672 w 2228421"/>
                <a:gd name="csY3559" fmla="*/ 768953 h 1496329"/>
                <a:gd name="csX3560" fmla="*/ 804958 w 2228421"/>
                <a:gd name="csY3560" fmla="*/ 755666 h 1496329"/>
                <a:gd name="csX3561" fmla="*/ 816959 w 2228421"/>
                <a:gd name="csY3561" fmla="*/ 749237 h 1496329"/>
                <a:gd name="csX3562" fmla="*/ 805815 w 2228421"/>
                <a:gd name="csY3562" fmla="*/ 335185 h 1496329"/>
                <a:gd name="csX3563" fmla="*/ 812244 w 2228421"/>
                <a:gd name="csY3563" fmla="*/ 340328 h 1496329"/>
                <a:gd name="csX3564" fmla="*/ 813102 w 2228421"/>
                <a:gd name="csY3564" fmla="*/ 342900 h 1496329"/>
                <a:gd name="csX3565" fmla="*/ 804958 w 2228421"/>
                <a:gd name="csY3565" fmla="*/ 339471 h 1496329"/>
                <a:gd name="csX3566" fmla="*/ 805815 w 2228421"/>
                <a:gd name="csY3566" fmla="*/ 335185 h 1496329"/>
                <a:gd name="csX3567" fmla="*/ 806244 w 2228421"/>
                <a:gd name="csY3567" fmla="*/ 79296 h 1496329"/>
                <a:gd name="csX3568" fmla="*/ 809244 w 2228421"/>
                <a:gd name="csY3568" fmla="*/ 82725 h 1496329"/>
                <a:gd name="csX3569" fmla="*/ 799814 w 2228421"/>
                <a:gd name="csY3569" fmla="*/ 87868 h 1496329"/>
                <a:gd name="csX3570" fmla="*/ 795528 w 2228421"/>
                <a:gd name="csY3570" fmla="*/ 84868 h 1496329"/>
                <a:gd name="csX3571" fmla="*/ 798100 w 2228421"/>
                <a:gd name="csY3571" fmla="*/ 79724 h 1496329"/>
                <a:gd name="csX3572" fmla="*/ 806244 w 2228421"/>
                <a:gd name="csY3572" fmla="*/ 79296 h 1496329"/>
                <a:gd name="csX3573" fmla="*/ 795528 w 2228421"/>
                <a:gd name="csY3573" fmla="*/ 937403 h 1496329"/>
                <a:gd name="csX3574" fmla="*/ 803672 w 2228421"/>
                <a:gd name="csY3574" fmla="*/ 944261 h 1496329"/>
                <a:gd name="csX3575" fmla="*/ 797671 w 2228421"/>
                <a:gd name="csY3575" fmla="*/ 947261 h 1496329"/>
                <a:gd name="csX3576" fmla="*/ 796814 w 2228421"/>
                <a:gd name="csY3576" fmla="*/ 953691 h 1496329"/>
                <a:gd name="csX3577" fmla="*/ 804529 w 2228421"/>
                <a:gd name="csY3577" fmla="*/ 951119 h 1496329"/>
                <a:gd name="csX3578" fmla="*/ 807101 w 2228421"/>
                <a:gd name="csY3578" fmla="*/ 954548 h 1496329"/>
                <a:gd name="csX3579" fmla="*/ 803243 w 2228421"/>
                <a:gd name="csY3579" fmla="*/ 960120 h 1496329"/>
                <a:gd name="csX3580" fmla="*/ 792956 w 2228421"/>
                <a:gd name="csY3580" fmla="*/ 962263 h 1496329"/>
                <a:gd name="csX3581" fmla="*/ 792956 w 2228421"/>
                <a:gd name="csY3581" fmla="*/ 967407 h 1496329"/>
                <a:gd name="csX3582" fmla="*/ 783955 w 2228421"/>
                <a:gd name="csY3582" fmla="*/ 975550 h 1496329"/>
                <a:gd name="csX3583" fmla="*/ 778383 w 2228421"/>
                <a:gd name="csY3583" fmla="*/ 973836 h 1496329"/>
                <a:gd name="csX3584" fmla="*/ 783955 w 2228421"/>
                <a:gd name="csY3584" fmla="*/ 964835 h 1496329"/>
                <a:gd name="csX3585" fmla="*/ 775383 w 2228421"/>
                <a:gd name="csY3585" fmla="*/ 951548 h 1496329"/>
                <a:gd name="csX3586" fmla="*/ 781812 w 2228421"/>
                <a:gd name="csY3586" fmla="*/ 955405 h 1496329"/>
                <a:gd name="csX3587" fmla="*/ 785670 w 2228421"/>
                <a:gd name="csY3587" fmla="*/ 944690 h 1496329"/>
                <a:gd name="csX3588" fmla="*/ 791242 w 2228421"/>
                <a:gd name="csY3588" fmla="*/ 942975 h 1496329"/>
                <a:gd name="csX3589" fmla="*/ 787813 w 2228421"/>
                <a:gd name="csY3589" fmla="*/ 939975 h 1496329"/>
                <a:gd name="csX3590" fmla="*/ 795528 w 2228421"/>
                <a:gd name="csY3590" fmla="*/ 937403 h 1496329"/>
                <a:gd name="csX3591" fmla="*/ 793385 w 2228421"/>
                <a:gd name="csY3591" fmla="*/ 615077 h 1496329"/>
                <a:gd name="csX3592" fmla="*/ 796385 w 2228421"/>
                <a:gd name="csY3592" fmla="*/ 621078 h 1496329"/>
                <a:gd name="csX3593" fmla="*/ 806672 w 2228421"/>
                <a:gd name="csY3593" fmla="*/ 624935 h 1496329"/>
                <a:gd name="csX3594" fmla="*/ 806672 w 2228421"/>
                <a:gd name="csY3594" fmla="*/ 633079 h 1496329"/>
                <a:gd name="csX3595" fmla="*/ 792528 w 2228421"/>
                <a:gd name="csY3595" fmla="*/ 627079 h 1496329"/>
                <a:gd name="csX3596" fmla="*/ 789099 w 2228421"/>
                <a:gd name="csY3596" fmla="*/ 617220 h 1496329"/>
                <a:gd name="csX3597" fmla="*/ 793385 w 2228421"/>
                <a:gd name="csY3597" fmla="*/ 615077 h 1496329"/>
                <a:gd name="csX3598" fmla="*/ 775383 w 2228421"/>
                <a:gd name="csY3598" fmla="*/ 802815 h 1496329"/>
                <a:gd name="csX3599" fmla="*/ 774525 w 2228421"/>
                <a:gd name="csY3599" fmla="*/ 810101 h 1496329"/>
                <a:gd name="csX3600" fmla="*/ 783955 w 2228421"/>
                <a:gd name="csY3600" fmla="*/ 809673 h 1496329"/>
                <a:gd name="csX3601" fmla="*/ 777097 w 2228421"/>
                <a:gd name="csY3601" fmla="*/ 818245 h 1496329"/>
                <a:gd name="csX3602" fmla="*/ 778812 w 2228421"/>
                <a:gd name="csY3602" fmla="*/ 831533 h 1496329"/>
                <a:gd name="csX3603" fmla="*/ 783098 w 2228421"/>
                <a:gd name="csY3603" fmla="*/ 828961 h 1496329"/>
                <a:gd name="csX3604" fmla="*/ 783527 w 2228421"/>
                <a:gd name="csY3604" fmla="*/ 837105 h 1496329"/>
                <a:gd name="csX3605" fmla="*/ 795957 w 2228421"/>
                <a:gd name="csY3605" fmla="*/ 833676 h 1496329"/>
                <a:gd name="csX3606" fmla="*/ 793814 w 2228421"/>
                <a:gd name="csY3606" fmla="*/ 850821 h 1496329"/>
                <a:gd name="csX3607" fmla="*/ 799814 w 2228421"/>
                <a:gd name="csY3607" fmla="*/ 845249 h 1496329"/>
                <a:gd name="csX3608" fmla="*/ 803672 w 2228421"/>
                <a:gd name="csY3608" fmla="*/ 854678 h 1496329"/>
                <a:gd name="csX3609" fmla="*/ 799814 w 2228421"/>
                <a:gd name="csY3609" fmla="*/ 865823 h 1496329"/>
                <a:gd name="csX3610" fmla="*/ 794242 w 2228421"/>
                <a:gd name="csY3610" fmla="*/ 865394 h 1496329"/>
                <a:gd name="csX3611" fmla="*/ 795957 w 2228421"/>
                <a:gd name="csY3611" fmla="*/ 869252 h 1496329"/>
                <a:gd name="csX3612" fmla="*/ 789956 w 2228421"/>
                <a:gd name="csY3612" fmla="*/ 862822 h 1496329"/>
                <a:gd name="csX3613" fmla="*/ 790385 w 2228421"/>
                <a:gd name="csY3613" fmla="*/ 866680 h 1496329"/>
                <a:gd name="csX3614" fmla="*/ 784812 w 2228421"/>
                <a:gd name="csY3614" fmla="*/ 868823 h 1496329"/>
                <a:gd name="csX3615" fmla="*/ 779669 w 2228421"/>
                <a:gd name="csY3615" fmla="*/ 860251 h 1496329"/>
                <a:gd name="csX3616" fmla="*/ 777954 w 2228421"/>
                <a:gd name="csY3616" fmla="*/ 864965 h 1496329"/>
                <a:gd name="csX3617" fmla="*/ 771954 w 2228421"/>
                <a:gd name="csY3617" fmla="*/ 865394 h 1496329"/>
                <a:gd name="csX3618" fmla="*/ 774525 w 2228421"/>
                <a:gd name="csY3618" fmla="*/ 871395 h 1496329"/>
                <a:gd name="csX3619" fmla="*/ 766382 w 2228421"/>
                <a:gd name="csY3619" fmla="*/ 872680 h 1496329"/>
                <a:gd name="csX3620" fmla="*/ 768953 w 2228421"/>
                <a:gd name="csY3620" fmla="*/ 862394 h 1496329"/>
                <a:gd name="csX3621" fmla="*/ 764667 w 2228421"/>
                <a:gd name="csY3621" fmla="*/ 861536 h 1496329"/>
                <a:gd name="csX3622" fmla="*/ 767667 w 2228421"/>
                <a:gd name="csY3622" fmla="*/ 858536 h 1496329"/>
                <a:gd name="csX3623" fmla="*/ 763810 w 2228421"/>
                <a:gd name="csY3623" fmla="*/ 858108 h 1496329"/>
                <a:gd name="csX3624" fmla="*/ 762953 w 2228421"/>
                <a:gd name="csY3624" fmla="*/ 851678 h 1496329"/>
                <a:gd name="csX3625" fmla="*/ 772811 w 2228421"/>
                <a:gd name="csY3625" fmla="*/ 844820 h 1496329"/>
                <a:gd name="csX3626" fmla="*/ 769382 w 2228421"/>
                <a:gd name="csY3626" fmla="*/ 843534 h 1496329"/>
                <a:gd name="csX3627" fmla="*/ 772382 w 2228421"/>
                <a:gd name="csY3627" fmla="*/ 843534 h 1496329"/>
                <a:gd name="csX3628" fmla="*/ 769811 w 2228421"/>
                <a:gd name="csY3628" fmla="*/ 839248 h 1496329"/>
                <a:gd name="csX3629" fmla="*/ 767239 w 2228421"/>
                <a:gd name="csY3629" fmla="*/ 842248 h 1496329"/>
                <a:gd name="csX3630" fmla="*/ 767239 w 2228421"/>
                <a:gd name="csY3630" fmla="*/ 837105 h 1496329"/>
                <a:gd name="csX3631" fmla="*/ 760381 w 2228421"/>
                <a:gd name="csY3631" fmla="*/ 840963 h 1496329"/>
                <a:gd name="csX3632" fmla="*/ 765096 w 2228421"/>
                <a:gd name="csY3632" fmla="*/ 819102 h 1496329"/>
                <a:gd name="csX3633" fmla="*/ 759952 w 2228421"/>
                <a:gd name="csY3633" fmla="*/ 807101 h 1496329"/>
                <a:gd name="csX3634" fmla="*/ 764238 w 2228421"/>
                <a:gd name="csY3634" fmla="*/ 802815 h 1496329"/>
                <a:gd name="csX3635" fmla="*/ 771954 w 2228421"/>
                <a:gd name="csY3635" fmla="*/ 806244 h 1496329"/>
                <a:gd name="csX3636" fmla="*/ 775383 w 2228421"/>
                <a:gd name="csY3636" fmla="*/ 802815 h 1496329"/>
                <a:gd name="csX3637" fmla="*/ 795957 w 2228421"/>
                <a:gd name="csY3637" fmla="*/ 684514 h 1496329"/>
                <a:gd name="csX3638" fmla="*/ 796385 w 2228421"/>
                <a:gd name="csY3638" fmla="*/ 687515 h 1496329"/>
                <a:gd name="csX3639" fmla="*/ 803243 w 2228421"/>
                <a:gd name="csY3639" fmla="*/ 686229 h 1496329"/>
                <a:gd name="csX3640" fmla="*/ 801957 w 2228421"/>
                <a:gd name="csY3640" fmla="*/ 700802 h 1496329"/>
                <a:gd name="csX3641" fmla="*/ 798528 w 2228421"/>
                <a:gd name="csY3641" fmla="*/ 690515 h 1496329"/>
                <a:gd name="csX3642" fmla="*/ 792956 w 2228421"/>
                <a:gd name="csY3642" fmla="*/ 689229 h 1496329"/>
                <a:gd name="csX3643" fmla="*/ 795957 w 2228421"/>
                <a:gd name="csY3643" fmla="*/ 684514 h 1496329"/>
                <a:gd name="csX3644" fmla="*/ 787384 w 2228421"/>
                <a:gd name="csY3644" fmla="*/ 1175290 h 1496329"/>
                <a:gd name="csX3645" fmla="*/ 789956 w 2228421"/>
                <a:gd name="csY3645" fmla="*/ 1179576 h 1496329"/>
                <a:gd name="csX3646" fmla="*/ 798100 w 2228421"/>
                <a:gd name="csY3646" fmla="*/ 1179147 h 1496329"/>
                <a:gd name="csX3647" fmla="*/ 802386 w 2228421"/>
                <a:gd name="csY3647" fmla="*/ 1191578 h 1496329"/>
                <a:gd name="csX3648" fmla="*/ 795957 w 2228421"/>
                <a:gd name="csY3648" fmla="*/ 1191149 h 1496329"/>
                <a:gd name="csX3649" fmla="*/ 792956 w 2228421"/>
                <a:gd name="csY3649" fmla="*/ 1205294 h 1496329"/>
                <a:gd name="csX3650" fmla="*/ 780526 w 2228421"/>
                <a:gd name="csY3650" fmla="*/ 1197578 h 1496329"/>
                <a:gd name="csX3651" fmla="*/ 774525 w 2228421"/>
                <a:gd name="csY3651" fmla="*/ 1209580 h 1496329"/>
                <a:gd name="csX3652" fmla="*/ 773668 w 2228421"/>
                <a:gd name="csY3652" fmla="*/ 1198007 h 1496329"/>
                <a:gd name="csX3653" fmla="*/ 765096 w 2228421"/>
                <a:gd name="csY3653" fmla="*/ 1198007 h 1496329"/>
                <a:gd name="csX3654" fmla="*/ 766382 w 2228421"/>
                <a:gd name="csY3654" fmla="*/ 1190292 h 1496329"/>
                <a:gd name="csX3655" fmla="*/ 777097 w 2228421"/>
                <a:gd name="csY3655" fmla="*/ 1190292 h 1496329"/>
                <a:gd name="csX3656" fmla="*/ 780098 w 2228421"/>
                <a:gd name="csY3656" fmla="*/ 1194149 h 1496329"/>
                <a:gd name="csX3657" fmla="*/ 785670 w 2228421"/>
                <a:gd name="csY3657" fmla="*/ 1190721 h 1496329"/>
                <a:gd name="csX3658" fmla="*/ 789527 w 2228421"/>
                <a:gd name="csY3658" fmla="*/ 1183434 h 1496329"/>
                <a:gd name="csX3659" fmla="*/ 787384 w 2228421"/>
                <a:gd name="csY3659" fmla="*/ 1175290 h 1496329"/>
                <a:gd name="csX3660" fmla="*/ 797671 w 2228421"/>
                <a:gd name="csY3660" fmla="*/ 333470 h 1496329"/>
                <a:gd name="csX3661" fmla="*/ 801100 w 2228421"/>
                <a:gd name="csY3661" fmla="*/ 339471 h 1496329"/>
                <a:gd name="csX3662" fmla="*/ 799386 w 2228421"/>
                <a:gd name="csY3662" fmla="*/ 343757 h 1496329"/>
                <a:gd name="csX3663" fmla="*/ 792528 w 2228421"/>
                <a:gd name="csY3663" fmla="*/ 336899 h 1496329"/>
                <a:gd name="csX3664" fmla="*/ 797671 w 2228421"/>
                <a:gd name="csY3664" fmla="*/ 333470 h 1496329"/>
                <a:gd name="csX3665" fmla="*/ 800243 w 2228421"/>
                <a:gd name="csY3665" fmla="*/ 670798 h 1496329"/>
                <a:gd name="csX3666" fmla="*/ 800672 w 2228421"/>
                <a:gd name="csY3666" fmla="*/ 676370 h 1496329"/>
                <a:gd name="csX3667" fmla="*/ 795957 w 2228421"/>
                <a:gd name="csY3667" fmla="*/ 677228 h 1496329"/>
                <a:gd name="csX3668" fmla="*/ 793814 w 2228421"/>
                <a:gd name="csY3668" fmla="*/ 684085 h 1496329"/>
                <a:gd name="csX3669" fmla="*/ 785670 w 2228421"/>
                <a:gd name="csY3669" fmla="*/ 685800 h 1496329"/>
                <a:gd name="csX3670" fmla="*/ 800243 w 2228421"/>
                <a:gd name="csY3670" fmla="*/ 670798 h 1496329"/>
                <a:gd name="csX3671" fmla="*/ 779669 w 2228421"/>
                <a:gd name="csY3671" fmla="*/ 90440 h 1496329"/>
                <a:gd name="csX3672" fmla="*/ 782669 w 2228421"/>
                <a:gd name="csY3672" fmla="*/ 95155 h 1496329"/>
                <a:gd name="csX3673" fmla="*/ 787384 w 2228421"/>
                <a:gd name="csY3673" fmla="*/ 94298 h 1496329"/>
                <a:gd name="csX3674" fmla="*/ 785670 w 2228421"/>
                <a:gd name="csY3674" fmla="*/ 99013 h 1496329"/>
                <a:gd name="csX3675" fmla="*/ 795957 w 2228421"/>
                <a:gd name="csY3675" fmla="*/ 108871 h 1496329"/>
                <a:gd name="csX3676" fmla="*/ 786956 w 2228421"/>
                <a:gd name="csY3676" fmla="*/ 119586 h 1496329"/>
                <a:gd name="csX3677" fmla="*/ 773240 w 2228421"/>
                <a:gd name="csY3677" fmla="*/ 122587 h 1496329"/>
                <a:gd name="csX3678" fmla="*/ 777954 w 2228421"/>
                <a:gd name="csY3678" fmla="*/ 114872 h 1496329"/>
                <a:gd name="csX3679" fmla="*/ 772382 w 2228421"/>
                <a:gd name="csY3679" fmla="*/ 114872 h 1496329"/>
                <a:gd name="csX3680" fmla="*/ 768953 w 2228421"/>
                <a:gd name="csY3680" fmla="*/ 109299 h 1496329"/>
                <a:gd name="csX3681" fmla="*/ 781383 w 2228421"/>
                <a:gd name="csY3681" fmla="*/ 107585 h 1496329"/>
                <a:gd name="csX3682" fmla="*/ 768953 w 2228421"/>
                <a:gd name="csY3682" fmla="*/ 99013 h 1496329"/>
                <a:gd name="csX3683" fmla="*/ 762524 w 2228421"/>
                <a:gd name="csY3683" fmla="*/ 102013 h 1496329"/>
                <a:gd name="csX3684" fmla="*/ 758238 w 2228421"/>
                <a:gd name="csY3684" fmla="*/ 96869 h 1496329"/>
                <a:gd name="csX3685" fmla="*/ 763381 w 2228421"/>
                <a:gd name="csY3685" fmla="*/ 99441 h 1496329"/>
                <a:gd name="csX3686" fmla="*/ 768953 w 2228421"/>
                <a:gd name="csY3686" fmla="*/ 94298 h 1496329"/>
                <a:gd name="csX3687" fmla="*/ 779240 w 2228421"/>
                <a:gd name="csY3687" fmla="*/ 96869 h 1496329"/>
                <a:gd name="csX3688" fmla="*/ 779669 w 2228421"/>
                <a:gd name="csY3688" fmla="*/ 90440 h 1496329"/>
                <a:gd name="csX3689" fmla="*/ 760381 w 2228421"/>
                <a:gd name="csY3689" fmla="*/ 1071134 h 1496329"/>
                <a:gd name="csX3690" fmla="*/ 766382 w 2228421"/>
                <a:gd name="csY3690" fmla="*/ 1074992 h 1496329"/>
                <a:gd name="csX3691" fmla="*/ 771096 w 2228421"/>
                <a:gd name="csY3691" fmla="*/ 1090422 h 1496329"/>
                <a:gd name="csX3692" fmla="*/ 792956 w 2228421"/>
                <a:gd name="csY3692" fmla="*/ 1101995 h 1496329"/>
                <a:gd name="csX3693" fmla="*/ 795957 w 2228421"/>
                <a:gd name="csY3693" fmla="*/ 1111853 h 1496329"/>
                <a:gd name="csX3694" fmla="*/ 788670 w 2228421"/>
                <a:gd name="csY3694" fmla="*/ 1106710 h 1496329"/>
                <a:gd name="csX3695" fmla="*/ 784384 w 2228421"/>
                <a:gd name="csY3695" fmla="*/ 1110996 h 1496329"/>
                <a:gd name="csX3696" fmla="*/ 785241 w 2228421"/>
                <a:gd name="csY3696" fmla="*/ 1107567 h 1496329"/>
                <a:gd name="csX3697" fmla="*/ 777954 w 2228421"/>
                <a:gd name="csY3697" fmla="*/ 1101566 h 1496329"/>
                <a:gd name="csX3698" fmla="*/ 774525 w 2228421"/>
                <a:gd name="csY3698" fmla="*/ 1107139 h 1496329"/>
                <a:gd name="csX3699" fmla="*/ 766810 w 2228421"/>
                <a:gd name="csY3699" fmla="*/ 1100709 h 1496329"/>
                <a:gd name="csX3700" fmla="*/ 763810 w 2228421"/>
                <a:gd name="csY3700" fmla="*/ 1109282 h 1496329"/>
                <a:gd name="csX3701" fmla="*/ 744522 w 2228421"/>
                <a:gd name="csY3701" fmla="*/ 1105853 h 1496329"/>
                <a:gd name="csX3702" fmla="*/ 745808 w 2228421"/>
                <a:gd name="csY3702" fmla="*/ 1093422 h 1496329"/>
                <a:gd name="csX3703" fmla="*/ 740664 w 2228421"/>
                <a:gd name="csY3703" fmla="*/ 1092565 h 1496329"/>
                <a:gd name="csX3704" fmla="*/ 746236 w 2228421"/>
                <a:gd name="csY3704" fmla="*/ 1089565 h 1496329"/>
                <a:gd name="csX3705" fmla="*/ 759095 w 2228421"/>
                <a:gd name="csY3705" fmla="*/ 1097709 h 1496329"/>
                <a:gd name="csX3706" fmla="*/ 756952 w 2228421"/>
                <a:gd name="csY3706" fmla="*/ 1092137 h 1496329"/>
                <a:gd name="csX3707" fmla="*/ 765096 w 2228421"/>
                <a:gd name="csY3707" fmla="*/ 1094280 h 1496329"/>
                <a:gd name="csX3708" fmla="*/ 768953 w 2228421"/>
                <a:gd name="csY3708" fmla="*/ 1089565 h 1496329"/>
                <a:gd name="csX3709" fmla="*/ 759095 w 2228421"/>
                <a:gd name="csY3709" fmla="*/ 1087851 h 1496329"/>
                <a:gd name="csX3710" fmla="*/ 758666 w 2228421"/>
                <a:gd name="csY3710" fmla="*/ 1082707 h 1496329"/>
                <a:gd name="csX3711" fmla="*/ 765096 w 2228421"/>
                <a:gd name="csY3711" fmla="*/ 1081421 h 1496329"/>
                <a:gd name="csX3712" fmla="*/ 757809 w 2228421"/>
                <a:gd name="csY3712" fmla="*/ 1077135 h 1496329"/>
                <a:gd name="csX3713" fmla="*/ 760381 w 2228421"/>
                <a:gd name="csY3713" fmla="*/ 1071134 h 1496329"/>
                <a:gd name="csX3714" fmla="*/ 790813 w 2228421"/>
                <a:gd name="csY3714" fmla="*/ 770239 h 1496329"/>
                <a:gd name="csX3715" fmla="*/ 789956 w 2228421"/>
                <a:gd name="csY3715" fmla="*/ 777954 h 1496329"/>
                <a:gd name="csX3716" fmla="*/ 792956 w 2228421"/>
                <a:gd name="csY3716" fmla="*/ 789099 h 1496329"/>
                <a:gd name="csX3717" fmla="*/ 787384 w 2228421"/>
                <a:gd name="csY3717" fmla="*/ 786098 h 1496329"/>
                <a:gd name="csX3718" fmla="*/ 790813 w 2228421"/>
                <a:gd name="csY3718" fmla="*/ 770239 h 1496329"/>
                <a:gd name="csX3719" fmla="*/ 782241 w 2228421"/>
                <a:gd name="csY3719" fmla="*/ 1026128 h 1496329"/>
                <a:gd name="csX3720" fmla="*/ 790385 w 2228421"/>
                <a:gd name="csY3720" fmla="*/ 1032558 h 1496329"/>
                <a:gd name="csX3721" fmla="*/ 792528 w 2228421"/>
                <a:gd name="csY3721" fmla="*/ 1040702 h 1496329"/>
                <a:gd name="csX3722" fmla="*/ 782669 w 2228421"/>
                <a:gd name="csY3722" fmla="*/ 1036415 h 1496329"/>
                <a:gd name="csX3723" fmla="*/ 782241 w 2228421"/>
                <a:gd name="csY3723" fmla="*/ 1026128 h 1496329"/>
                <a:gd name="csX3724" fmla="*/ 785670 w 2228421"/>
                <a:gd name="csY3724" fmla="*/ 659225 h 1496329"/>
                <a:gd name="csX3725" fmla="*/ 785241 w 2228421"/>
                <a:gd name="csY3725" fmla="*/ 668655 h 1496329"/>
                <a:gd name="csX3726" fmla="*/ 777097 w 2228421"/>
                <a:gd name="csY3726" fmla="*/ 664797 h 1496329"/>
                <a:gd name="csX3727" fmla="*/ 776669 w 2228421"/>
                <a:gd name="csY3727" fmla="*/ 660940 h 1496329"/>
                <a:gd name="csX3728" fmla="*/ 781383 w 2228421"/>
                <a:gd name="csY3728" fmla="*/ 662654 h 1496329"/>
                <a:gd name="csX3729" fmla="*/ 780955 w 2228421"/>
                <a:gd name="csY3729" fmla="*/ 658797 h 1496329"/>
                <a:gd name="csX3730" fmla="*/ 785670 w 2228421"/>
                <a:gd name="csY3730" fmla="*/ 659225 h 1496329"/>
                <a:gd name="csX3731" fmla="*/ 771954 w 2228421"/>
                <a:gd name="csY3731" fmla="*/ 344186 h 1496329"/>
                <a:gd name="csX3732" fmla="*/ 784384 w 2228421"/>
                <a:gd name="csY3732" fmla="*/ 357902 h 1496329"/>
                <a:gd name="csX3733" fmla="*/ 780098 w 2228421"/>
                <a:gd name="csY3733" fmla="*/ 372047 h 1496329"/>
                <a:gd name="csX3734" fmla="*/ 772811 w 2228421"/>
                <a:gd name="csY3734" fmla="*/ 369475 h 1496329"/>
                <a:gd name="csX3735" fmla="*/ 772811 w 2228421"/>
                <a:gd name="csY3735" fmla="*/ 361331 h 1496329"/>
                <a:gd name="csX3736" fmla="*/ 767667 w 2228421"/>
                <a:gd name="csY3736" fmla="*/ 361331 h 1496329"/>
                <a:gd name="csX3737" fmla="*/ 766810 w 2228421"/>
                <a:gd name="csY3737" fmla="*/ 351901 h 1496329"/>
                <a:gd name="csX3738" fmla="*/ 773240 w 2228421"/>
                <a:gd name="csY3738" fmla="*/ 348901 h 1496329"/>
                <a:gd name="csX3739" fmla="*/ 771954 w 2228421"/>
                <a:gd name="csY3739" fmla="*/ 344186 h 1496329"/>
                <a:gd name="csX3740" fmla="*/ 777954 w 2228421"/>
                <a:gd name="csY3740" fmla="*/ 1031701 h 1496329"/>
                <a:gd name="csX3741" fmla="*/ 780955 w 2228421"/>
                <a:gd name="csY3741" fmla="*/ 1035129 h 1496329"/>
                <a:gd name="csX3742" fmla="*/ 781812 w 2228421"/>
                <a:gd name="csY3742" fmla="*/ 1039844 h 1496329"/>
                <a:gd name="csX3743" fmla="*/ 775383 w 2228421"/>
                <a:gd name="csY3743" fmla="*/ 1039416 h 1496329"/>
                <a:gd name="csX3744" fmla="*/ 774954 w 2228421"/>
                <a:gd name="csY3744" fmla="*/ 1032129 h 1496329"/>
                <a:gd name="csX3745" fmla="*/ 777954 w 2228421"/>
                <a:gd name="csY3745" fmla="*/ 1031701 h 1496329"/>
                <a:gd name="csX3746" fmla="*/ 776669 w 2228421"/>
                <a:gd name="csY3746" fmla="*/ 710232 h 1496329"/>
                <a:gd name="csX3747" fmla="*/ 775811 w 2228421"/>
                <a:gd name="csY3747" fmla="*/ 717090 h 1496329"/>
                <a:gd name="csX3748" fmla="*/ 768096 w 2228421"/>
                <a:gd name="csY3748" fmla="*/ 716232 h 1496329"/>
                <a:gd name="csX3749" fmla="*/ 767239 w 2228421"/>
                <a:gd name="csY3749" fmla="*/ 710232 h 1496329"/>
                <a:gd name="csX3750" fmla="*/ 776669 w 2228421"/>
                <a:gd name="csY3750" fmla="*/ 710232 h 1496329"/>
                <a:gd name="csX3751" fmla="*/ 768953 w 2228421"/>
                <a:gd name="csY3751" fmla="*/ 674227 h 1496329"/>
                <a:gd name="csX3752" fmla="*/ 775811 w 2228421"/>
                <a:gd name="csY3752" fmla="*/ 677228 h 1496329"/>
                <a:gd name="csX3753" fmla="*/ 774097 w 2228421"/>
                <a:gd name="csY3753" fmla="*/ 688372 h 1496329"/>
                <a:gd name="csX3754" fmla="*/ 769382 w 2228421"/>
                <a:gd name="csY3754" fmla="*/ 685800 h 1496329"/>
                <a:gd name="csX3755" fmla="*/ 768953 w 2228421"/>
                <a:gd name="csY3755" fmla="*/ 674227 h 1496329"/>
                <a:gd name="csX3756" fmla="*/ 765953 w 2228421"/>
                <a:gd name="csY3756" fmla="*/ 691801 h 1496329"/>
                <a:gd name="csX3757" fmla="*/ 766810 w 2228421"/>
                <a:gd name="csY3757" fmla="*/ 696087 h 1496329"/>
                <a:gd name="csX3758" fmla="*/ 773668 w 2228421"/>
                <a:gd name="csY3758" fmla="*/ 695659 h 1496329"/>
                <a:gd name="csX3759" fmla="*/ 775811 w 2228421"/>
                <a:gd name="csY3759" fmla="*/ 708946 h 1496329"/>
                <a:gd name="csX3760" fmla="*/ 764667 w 2228421"/>
                <a:gd name="csY3760" fmla="*/ 707231 h 1496329"/>
                <a:gd name="csX3761" fmla="*/ 765953 w 2228421"/>
                <a:gd name="csY3761" fmla="*/ 691801 h 1496329"/>
                <a:gd name="csX3762" fmla="*/ 755237 w 2228421"/>
                <a:gd name="csY3762" fmla="*/ 114443 h 1496329"/>
                <a:gd name="csX3763" fmla="*/ 760809 w 2228421"/>
                <a:gd name="csY3763" fmla="*/ 115729 h 1496329"/>
                <a:gd name="csX3764" fmla="*/ 762524 w 2228421"/>
                <a:gd name="csY3764" fmla="*/ 121730 h 1496329"/>
                <a:gd name="csX3765" fmla="*/ 771096 w 2228421"/>
                <a:gd name="csY3765" fmla="*/ 123873 h 1496329"/>
                <a:gd name="csX3766" fmla="*/ 764238 w 2228421"/>
                <a:gd name="csY3766" fmla="*/ 124301 h 1496329"/>
                <a:gd name="csX3767" fmla="*/ 754380 w 2228421"/>
                <a:gd name="csY3767" fmla="*/ 135446 h 1496329"/>
                <a:gd name="csX3768" fmla="*/ 760809 w 2228421"/>
                <a:gd name="csY3768" fmla="*/ 124301 h 1496329"/>
                <a:gd name="csX3769" fmla="*/ 760381 w 2228421"/>
                <a:gd name="csY3769" fmla="*/ 119158 h 1496329"/>
                <a:gd name="csX3770" fmla="*/ 750522 w 2228421"/>
                <a:gd name="csY3770" fmla="*/ 117872 h 1496329"/>
                <a:gd name="csX3771" fmla="*/ 755237 w 2228421"/>
                <a:gd name="csY3771" fmla="*/ 114443 h 1496329"/>
                <a:gd name="csX3772" fmla="*/ 762953 w 2228421"/>
                <a:gd name="csY3772" fmla="*/ 792956 h 1496329"/>
                <a:gd name="csX3773" fmla="*/ 768096 w 2228421"/>
                <a:gd name="csY3773" fmla="*/ 794242 h 1496329"/>
                <a:gd name="csX3774" fmla="*/ 768096 w 2228421"/>
                <a:gd name="csY3774" fmla="*/ 798529 h 1496329"/>
                <a:gd name="csX3775" fmla="*/ 757809 w 2228421"/>
                <a:gd name="csY3775" fmla="*/ 803672 h 1496329"/>
                <a:gd name="csX3776" fmla="*/ 753951 w 2228421"/>
                <a:gd name="csY3776" fmla="*/ 796385 h 1496329"/>
                <a:gd name="csX3777" fmla="*/ 759095 w 2228421"/>
                <a:gd name="csY3777" fmla="*/ 798100 h 1496329"/>
                <a:gd name="csX3778" fmla="*/ 756952 w 2228421"/>
                <a:gd name="csY3778" fmla="*/ 794242 h 1496329"/>
                <a:gd name="csX3779" fmla="*/ 762953 w 2228421"/>
                <a:gd name="csY3779" fmla="*/ 792956 h 1496329"/>
                <a:gd name="csX3780" fmla="*/ 724805 w 2228421"/>
                <a:gd name="csY3780" fmla="*/ 701659 h 1496329"/>
                <a:gd name="csX3781" fmla="*/ 730806 w 2228421"/>
                <a:gd name="csY3781" fmla="*/ 722662 h 1496329"/>
                <a:gd name="csX3782" fmla="*/ 741521 w 2228421"/>
                <a:gd name="csY3782" fmla="*/ 725662 h 1496329"/>
                <a:gd name="csX3783" fmla="*/ 753951 w 2228421"/>
                <a:gd name="csY3783" fmla="*/ 737664 h 1496329"/>
                <a:gd name="csX3784" fmla="*/ 764238 w 2228421"/>
                <a:gd name="csY3784" fmla="*/ 738093 h 1496329"/>
                <a:gd name="csX3785" fmla="*/ 759524 w 2228421"/>
                <a:gd name="csY3785" fmla="*/ 752237 h 1496329"/>
                <a:gd name="csX3786" fmla="*/ 750522 w 2228421"/>
                <a:gd name="csY3786" fmla="*/ 749665 h 1496329"/>
                <a:gd name="csX3787" fmla="*/ 748808 w 2228421"/>
                <a:gd name="csY3787" fmla="*/ 758238 h 1496329"/>
                <a:gd name="csX3788" fmla="*/ 735521 w 2228421"/>
                <a:gd name="csY3788" fmla="*/ 765953 h 1496329"/>
                <a:gd name="csX3789" fmla="*/ 735521 w 2228421"/>
                <a:gd name="csY3789" fmla="*/ 776240 h 1496329"/>
                <a:gd name="csX3790" fmla="*/ 722662 w 2228421"/>
                <a:gd name="csY3790" fmla="*/ 781812 h 1496329"/>
                <a:gd name="csX3791" fmla="*/ 714518 w 2228421"/>
                <a:gd name="csY3791" fmla="*/ 778812 h 1496329"/>
                <a:gd name="csX3792" fmla="*/ 713661 w 2228421"/>
                <a:gd name="csY3792" fmla="*/ 771954 h 1496329"/>
                <a:gd name="csX3793" fmla="*/ 717947 w 2228421"/>
                <a:gd name="csY3793" fmla="*/ 769382 h 1496329"/>
                <a:gd name="csX3794" fmla="*/ 715804 w 2228421"/>
                <a:gd name="csY3794" fmla="*/ 765524 h 1496329"/>
                <a:gd name="csX3795" fmla="*/ 711089 w 2228421"/>
                <a:gd name="csY3795" fmla="*/ 765096 h 1496329"/>
                <a:gd name="csX3796" fmla="*/ 710660 w 2228421"/>
                <a:gd name="csY3796" fmla="*/ 771097 h 1496329"/>
                <a:gd name="csX3797" fmla="*/ 704660 w 2228421"/>
                <a:gd name="csY3797" fmla="*/ 769810 h 1496329"/>
                <a:gd name="csX3798" fmla="*/ 704660 w 2228421"/>
                <a:gd name="csY3798" fmla="*/ 774097 h 1496329"/>
                <a:gd name="csX3799" fmla="*/ 697373 w 2228421"/>
                <a:gd name="csY3799" fmla="*/ 769810 h 1496329"/>
                <a:gd name="csX3800" fmla="*/ 700373 w 2228421"/>
                <a:gd name="csY3800" fmla="*/ 765953 h 1496329"/>
                <a:gd name="csX3801" fmla="*/ 698230 w 2228421"/>
                <a:gd name="csY3801" fmla="*/ 759952 h 1496329"/>
                <a:gd name="csX3802" fmla="*/ 693515 w 2228421"/>
                <a:gd name="csY3802" fmla="*/ 760381 h 1496329"/>
                <a:gd name="csX3803" fmla="*/ 691801 w 2228421"/>
                <a:gd name="csY3803" fmla="*/ 768525 h 1496329"/>
                <a:gd name="csX3804" fmla="*/ 688372 w 2228421"/>
                <a:gd name="csY3804" fmla="*/ 766810 h 1496329"/>
                <a:gd name="csX3805" fmla="*/ 689658 w 2228421"/>
                <a:gd name="csY3805" fmla="*/ 758666 h 1496329"/>
                <a:gd name="csX3806" fmla="*/ 685800 w 2228421"/>
                <a:gd name="csY3806" fmla="*/ 760809 h 1496329"/>
                <a:gd name="csX3807" fmla="*/ 684086 w 2228421"/>
                <a:gd name="csY3807" fmla="*/ 757381 h 1496329"/>
                <a:gd name="csX3808" fmla="*/ 688372 w 2228421"/>
                <a:gd name="csY3808" fmla="*/ 750094 h 1496329"/>
                <a:gd name="csX3809" fmla="*/ 683228 w 2228421"/>
                <a:gd name="csY3809" fmla="*/ 752665 h 1496329"/>
                <a:gd name="csX3810" fmla="*/ 683657 w 2228421"/>
                <a:gd name="csY3810" fmla="*/ 733806 h 1496329"/>
                <a:gd name="csX3811" fmla="*/ 685371 w 2228421"/>
                <a:gd name="csY3811" fmla="*/ 727377 h 1496329"/>
                <a:gd name="csX3812" fmla="*/ 701659 w 2228421"/>
                <a:gd name="csY3812" fmla="*/ 722233 h 1496329"/>
                <a:gd name="csX3813" fmla="*/ 701231 w 2228421"/>
                <a:gd name="csY3813" fmla="*/ 729091 h 1496329"/>
                <a:gd name="csX3814" fmla="*/ 709374 w 2228421"/>
                <a:gd name="csY3814" fmla="*/ 733806 h 1496329"/>
                <a:gd name="csX3815" fmla="*/ 712803 w 2228421"/>
                <a:gd name="csY3815" fmla="*/ 728663 h 1496329"/>
                <a:gd name="csX3816" fmla="*/ 710660 w 2228421"/>
                <a:gd name="csY3816" fmla="*/ 716661 h 1496329"/>
                <a:gd name="csX3817" fmla="*/ 720947 w 2228421"/>
                <a:gd name="csY3817" fmla="*/ 717518 h 1496329"/>
                <a:gd name="csX3818" fmla="*/ 724805 w 2228421"/>
                <a:gd name="csY3818" fmla="*/ 701659 h 1496329"/>
                <a:gd name="csX3819" fmla="*/ 760381 w 2228421"/>
                <a:gd name="csY3819" fmla="*/ 1113568 h 1496329"/>
                <a:gd name="csX3820" fmla="*/ 762953 w 2228421"/>
                <a:gd name="csY3820" fmla="*/ 1120426 h 1496329"/>
                <a:gd name="csX3821" fmla="*/ 756095 w 2228421"/>
                <a:gd name="csY3821" fmla="*/ 1119569 h 1496329"/>
                <a:gd name="csX3822" fmla="*/ 752237 w 2228421"/>
                <a:gd name="csY3822" fmla="*/ 1125141 h 1496329"/>
                <a:gd name="csX3823" fmla="*/ 751808 w 2228421"/>
                <a:gd name="csY3823" fmla="*/ 1117854 h 1496329"/>
                <a:gd name="csX3824" fmla="*/ 744950 w 2228421"/>
                <a:gd name="csY3824" fmla="*/ 1116997 h 1496329"/>
                <a:gd name="csX3825" fmla="*/ 745808 w 2228421"/>
                <a:gd name="csY3825" fmla="*/ 1113140 h 1496329"/>
                <a:gd name="csX3826" fmla="*/ 760381 w 2228421"/>
                <a:gd name="csY3826" fmla="*/ 1113568 h 1496329"/>
                <a:gd name="csX3827" fmla="*/ 757380 w 2228421"/>
                <a:gd name="csY3827" fmla="*/ 1028700 h 1496329"/>
                <a:gd name="csX3828" fmla="*/ 760809 w 2228421"/>
                <a:gd name="csY3828" fmla="*/ 1032558 h 1496329"/>
                <a:gd name="csX3829" fmla="*/ 757809 w 2228421"/>
                <a:gd name="csY3829" fmla="*/ 1037273 h 1496329"/>
                <a:gd name="csX3830" fmla="*/ 754380 w 2228421"/>
                <a:gd name="csY3830" fmla="*/ 1034272 h 1496329"/>
                <a:gd name="csX3831" fmla="*/ 757380 w 2228421"/>
                <a:gd name="csY3831" fmla="*/ 1028700 h 1496329"/>
                <a:gd name="csX3832" fmla="*/ 753523 w 2228421"/>
                <a:gd name="csY3832" fmla="*/ 806244 h 1496329"/>
                <a:gd name="csX3833" fmla="*/ 759952 w 2228421"/>
                <a:gd name="csY3833" fmla="*/ 818245 h 1496329"/>
                <a:gd name="csX3834" fmla="*/ 759095 w 2228421"/>
                <a:gd name="csY3834" fmla="*/ 826389 h 1496329"/>
                <a:gd name="csX3835" fmla="*/ 748808 w 2228421"/>
                <a:gd name="csY3835" fmla="*/ 831104 h 1496329"/>
                <a:gd name="csX3836" fmla="*/ 748808 w 2228421"/>
                <a:gd name="csY3836" fmla="*/ 825532 h 1496329"/>
                <a:gd name="csX3837" fmla="*/ 742379 w 2228421"/>
                <a:gd name="csY3837" fmla="*/ 829818 h 1496329"/>
                <a:gd name="csX3838" fmla="*/ 739378 w 2228421"/>
                <a:gd name="csY3838" fmla="*/ 826818 h 1496329"/>
                <a:gd name="csX3839" fmla="*/ 742379 w 2228421"/>
                <a:gd name="csY3839" fmla="*/ 826389 h 1496329"/>
                <a:gd name="csX3840" fmla="*/ 742379 w 2228421"/>
                <a:gd name="csY3840" fmla="*/ 820817 h 1496329"/>
                <a:gd name="csX3841" fmla="*/ 749665 w 2228421"/>
                <a:gd name="csY3841" fmla="*/ 819102 h 1496329"/>
                <a:gd name="csX3842" fmla="*/ 744093 w 2228421"/>
                <a:gd name="csY3842" fmla="*/ 816531 h 1496329"/>
                <a:gd name="csX3843" fmla="*/ 746236 w 2228421"/>
                <a:gd name="csY3843" fmla="*/ 810101 h 1496329"/>
                <a:gd name="csX3844" fmla="*/ 753523 w 2228421"/>
                <a:gd name="csY3844" fmla="*/ 806244 h 1496329"/>
                <a:gd name="csX3845" fmla="*/ 756523 w 2228421"/>
                <a:gd name="csY3845" fmla="*/ 829818 h 1496329"/>
                <a:gd name="csX3846" fmla="*/ 757380 w 2228421"/>
                <a:gd name="csY3846" fmla="*/ 837105 h 1496329"/>
                <a:gd name="csX3847" fmla="*/ 749665 w 2228421"/>
                <a:gd name="csY3847" fmla="*/ 839248 h 1496329"/>
                <a:gd name="csX3848" fmla="*/ 750522 w 2228421"/>
                <a:gd name="csY3848" fmla="*/ 834962 h 1496329"/>
                <a:gd name="csX3849" fmla="*/ 756523 w 2228421"/>
                <a:gd name="csY3849" fmla="*/ 829818 h 1496329"/>
                <a:gd name="csX3850" fmla="*/ 749665 w 2228421"/>
                <a:gd name="csY3850" fmla="*/ 634794 h 1496329"/>
                <a:gd name="csX3851" fmla="*/ 755237 w 2228421"/>
                <a:gd name="csY3851" fmla="*/ 647224 h 1496329"/>
                <a:gd name="csX3852" fmla="*/ 753523 w 2228421"/>
                <a:gd name="csY3852" fmla="*/ 659654 h 1496329"/>
                <a:gd name="csX3853" fmla="*/ 746236 w 2228421"/>
                <a:gd name="csY3853" fmla="*/ 664369 h 1496329"/>
                <a:gd name="csX3854" fmla="*/ 743664 w 2228421"/>
                <a:gd name="csY3854" fmla="*/ 660940 h 1496329"/>
                <a:gd name="csX3855" fmla="*/ 739807 w 2228421"/>
                <a:gd name="csY3855" fmla="*/ 664797 h 1496329"/>
                <a:gd name="csX3856" fmla="*/ 740235 w 2228421"/>
                <a:gd name="csY3856" fmla="*/ 672084 h 1496329"/>
                <a:gd name="csX3857" fmla="*/ 735092 w 2228421"/>
                <a:gd name="csY3857" fmla="*/ 670370 h 1496329"/>
                <a:gd name="csX3858" fmla="*/ 733377 w 2228421"/>
                <a:gd name="csY3858" fmla="*/ 676370 h 1496329"/>
                <a:gd name="csX3859" fmla="*/ 729948 w 2228421"/>
                <a:gd name="csY3859" fmla="*/ 673370 h 1496329"/>
                <a:gd name="csX3860" fmla="*/ 721805 w 2228421"/>
                <a:gd name="csY3860" fmla="*/ 676799 h 1496329"/>
                <a:gd name="csX3861" fmla="*/ 717947 w 2228421"/>
                <a:gd name="csY3861" fmla="*/ 672513 h 1496329"/>
                <a:gd name="csX3862" fmla="*/ 708946 w 2228421"/>
                <a:gd name="csY3862" fmla="*/ 673799 h 1496329"/>
                <a:gd name="csX3863" fmla="*/ 706803 w 2228421"/>
                <a:gd name="csY3863" fmla="*/ 678085 h 1496329"/>
                <a:gd name="csX3864" fmla="*/ 697373 w 2228421"/>
                <a:gd name="csY3864" fmla="*/ 677228 h 1496329"/>
                <a:gd name="csX3865" fmla="*/ 696516 w 2228421"/>
                <a:gd name="csY3865" fmla="*/ 689658 h 1496329"/>
                <a:gd name="csX3866" fmla="*/ 707231 w 2228421"/>
                <a:gd name="csY3866" fmla="*/ 706374 h 1496329"/>
                <a:gd name="csX3867" fmla="*/ 699516 w 2228421"/>
                <a:gd name="csY3867" fmla="*/ 704660 h 1496329"/>
                <a:gd name="csX3868" fmla="*/ 696087 w 2228421"/>
                <a:gd name="csY3868" fmla="*/ 710232 h 1496329"/>
                <a:gd name="csX3869" fmla="*/ 705945 w 2228421"/>
                <a:gd name="csY3869" fmla="*/ 710660 h 1496329"/>
                <a:gd name="csX3870" fmla="*/ 705088 w 2228421"/>
                <a:gd name="csY3870" fmla="*/ 717947 h 1496329"/>
                <a:gd name="csX3871" fmla="*/ 681942 w 2228421"/>
                <a:gd name="csY3871" fmla="*/ 721805 h 1496329"/>
                <a:gd name="csX3872" fmla="*/ 672941 w 2228421"/>
                <a:gd name="csY3872" fmla="*/ 716661 h 1496329"/>
                <a:gd name="csX3873" fmla="*/ 675513 w 2228421"/>
                <a:gd name="csY3873" fmla="*/ 711089 h 1496329"/>
                <a:gd name="csX3874" fmla="*/ 668226 w 2228421"/>
                <a:gd name="csY3874" fmla="*/ 711946 h 1496329"/>
                <a:gd name="csX3875" fmla="*/ 667798 w 2228421"/>
                <a:gd name="csY3875" fmla="*/ 705517 h 1496329"/>
                <a:gd name="csX3876" fmla="*/ 662654 w 2228421"/>
                <a:gd name="csY3876" fmla="*/ 706803 h 1496329"/>
                <a:gd name="csX3877" fmla="*/ 662654 w 2228421"/>
                <a:gd name="csY3877" fmla="*/ 696944 h 1496329"/>
                <a:gd name="csX3878" fmla="*/ 668655 w 2228421"/>
                <a:gd name="csY3878" fmla="*/ 688372 h 1496329"/>
                <a:gd name="csX3879" fmla="*/ 665226 w 2228421"/>
                <a:gd name="csY3879" fmla="*/ 688801 h 1496329"/>
                <a:gd name="csX3880" fmla="*/ 665226 w 2228421"/>
                <a:gd name="csY3880" fmla="*/ 680228 h 1496329"/>
                <a:gd name="csX3881" fmla="*/ 669084 w 2228421"/>
                <a:gd name="csY3881" fmla="*/ 678942 h 1496329"/>
                <a:gd name="csX3882" fmla="*/ 664369 w 2228421"/>
                <a:gd name="csY3882" fmla="*/ 672941 h 1496329"/>
                <a:gd name="csX3883" fmla="*/ 667798 w 2228421"/>
                <a:gd name="csY3883" fmla="*/ 666512 h 1496329"/>
                <a:gd name="csX3884" fmla="*/ 669084 w 2228421"/>
                <a:gd name="csY3884" fmla="*/ 671227 h 1496329"/>
                <a:gd name="csX3885" fmla="*/ 675942 w 2228421"/>
                <a:gd name="csY3885" fmla="*/ 667798 h 1496329"/>
                <a:gd name="csX3886" fmla="*/ 671227 w 2228421"/>
                <a:gd name="csY3886" fmla="*/ 665655 h 1496329"/>
                <a:gd name="csX3887" fmla="*/ 672513 w 2228421"/>
                <a:gd name="csY3887" fmla="*/ 657511 h 1496329"/>
                <a:gd name="csX3888" fmla="*/ 684943 w 2228421"/>
                <a:gd name="csY3888" fmla="*/ 658797 h 1496329"/>
                <a:gd name="csX3889" fmla="*/ 679799 w 2228421"/>
                <a:gd name="csY3889" fmla="*/ 661369 h 1496329"/>
                <a:gd name="csX3890" fmla="*/ 683657 w 2228421"/>
                <a:gd name="csY3890" fmla="*/ 664369 h 1496329"/>
                <a:gd name="csX3891" fmla="*/ 685800 w 2228421"/>
                <a:gd name="csY3891" fmla="*/ 658797 h 1496329"/>
                <a:gd name="csX3892" fmla="*/ 687943 w 2228421"/>
                <a:gd name="csY3892" fmla="*/ 663940 h 1496329"/>
                <a:gd name="csX3893" fmla="*/ 706374 w 2228421"/>
                <a:gd name="csY3893" fmla="*/ 663083 h 1496329"/>
                <a:gd name="csX3894" fmla="*/ 717090 w 2228421"/>
                <a:gd name="csY3894" fmla="*/ 657082 h 1496329"/>
                <a:gd name="csX3895" fmla="*/ 715375 w 2228421"/>
                <a:gd name="csY3895" fmla="*/ 651939 h 1496329"/>
                <a:gd name="csX3896" fmla="*/ 725662 w 2228421"/>
                <a:gd name="csY3896" fmla="*/ 654082 h 1496329"/>
                <a:gd name="csX3897" fmla="*/ 724805 w 2228421"/>
                <a:gd name="csY3897" fmla="*/ 649367 h 1496329"/>
                <a:gd name="csX3898" fmla="*/ 730806 w 2228421"/>
                <a:gd name="csY3898" fmla="*/ 647224 h 1496329"/>
                <a:gd name="csX3899" fmla="*/ 734235 w 2228421"/>
                <a:gd name="csY3899" fmla="*/ 637794 h 1496329"/>
                <a:gd name="csX3900" fmla="*/ 741093 w 2228421"/>
                <a:gd name="csY3900" fmla="*/ 640366 h 1496329"/>
                <a:gd name="csX3901" fmla="*/ 740664 w 2228421"/>
                <a:gd name="csY3901" fmla="*/ 636508 h 1496329"/>
                <a:gd name="csX3902" fmla="*/ 747093 w 2228421"/>
                <a:gd name="csY3902" fmla="*/ 638223 h 1496329"/>
                <a:gd name="csX3903" fmla="*/ 749665 w 2228421"/>
                <a:gd name="csY3903" fmla="*/ 634794 h 1496329"/>
                <a:gd name="csX3904" fmla="*/ 740235 w 2228421"/>
                <a:gd name="csY3904" fmla="*/ 1150430 h 1496329"/>
                <a:gd name="csX3905" fmla="*/ 744950 w 2228421"/>
                <a:gd name="csY3905" fmla="*/ 1158574 h 1496329"/>
                <a:gd name="csX3906" fmla="*/ 741521 w 2228421"/>
                <a:gd name="csY3906" fmla="*/ 1165003 h 1496329"/>
                <a:gd name="csX3907" fmla="*/ 746665 w 2228421"/>
                <a:gd name="csY3907" fmla="*/ 1165432 h 1496329"/>
                <a:gd name="csX3908" fmla="*/ 749665 w 2228421"/>
                <a:gd name="csY3908" fmla="*/ 1159431 h 1496329"/>
                <a:gd name="csX3909" fmla="*/ 754809 w 2228421"/>
                <a:gd name="csY3909" fmla="*/ 1165003 h 1496329"/>
                <a:gd name="csX3910" fmla="*/ 745379 w 2228421"/>
                <a:gd name="csY3910" fmla="*/ 1170146 h 1496329"/>
                <a:gd name="csX3911" fmla="*/ 748808 w 2228421"/>
                <a:gd name="csY3911" fmla="*/ 1177433 h 1496329"/>
                <a:gd name="csX3912" fmla="*/ 740235 w 2228421"/>
                <a:gd name="csY3912" fmla="*/ 1175290 h 1496329"/>
                <a:gd name="csX3913" fmla="*/ 741521 w 2228421"/>
                <a:gd name="csY3913" fmla="*/ 1169289 h 1496329"/>
                <a:gd name="csX3914" fmla="*/ 735949 w 2228421"/>
                <a:gd name="csY3914" fmla="*/ 1166289 h 1496329"/>
                <a:gd name="csX3915" fmla="*/ 738521 w 2228421"/>
                <a:gd name="csY3915" fmla="*/ 1159002 h 1496329"/>
                <a:gd name="csX3916" fmla="*/ 732520 w 2228421"/>
                <a:gd name="csY3916" fmla="*/ 1165860 h 1496329"/>
                <a:gd name="csX3917" fmla="*/ 729091 w 2228421"/>
                <a:gd name="csY3917" fmla="*/ 1162431 h 1496329"/>
                <a:gd name="csX3918" fmla="*/ 729520 w 2228421"/>
                <a:gd name="csY3918" fmla="*/ 1152573 h 1496329"/>
                <a:gd name="csX3919" fmla="*/ 740235 w 2228421"/>
                <a:gd name="csY3919" fmla="*/ 1150430 h 1496329"/>
                <a:gd name="csX3920" fmla="*/ 753094 w 2228421"/>
                <a:gd name="csY3920" fmla="*/ 667369 h 1496329"/>
                <a:gd name="csX3921" fmla="*/ 754380 w 2228421"/>
                <a:gd name="csY3921" fmla="*/ 675513 h 1496329"/>
                <a:gd name="csX3922" fmla="*/ 750522 w 2228421"/>
                <a:gd name="csY3922" fmla="*/ 678514 h 1496329"/>
                <a:gd name="csX3923" fmla="*/ 742379 w 2228421"/>
                <a:gd name="csY3923" fmla="*/ 668655 h 1496329"/>
                <a:gd name="csX3924" fmla="*/ 753094 w 2228421"/>
                <a:gd name="csY3924" fmla="*/ 667369 h 1496329"/>
                <a:gd name="csX3925" fmla="*/ 753094 w 2228421"/>
                <a:gd name="csY3925" fmla="*/ 1048417 h 1496329"/>
                <a:gd name="csX3926" fmla="*/ 753951 w 2228421"/>
                <a:gd name="csY3926" fmla="*/ 1056561 h 1496329"/>
                <a:gd name="csX3927" fmla="*/ 750951 w 2228421"/>
                <a:gd name="csY3927" fmla="*/ 1058704 h 1496329"/>
                <a:gd name="csX3928" fmla="*/ 749665 w 2228421"/>
                <a:gd name="csY3928" fmla="*/ 1054418 h 1496329"/>
                <a:gd name="csX3929" fmla="*/ 753094 w 2228421"/>
                <a:gd name="csY3929" fmla="*/ 1048417 h 1496329"/>
                <a:gd name="csX3930" fmla="*/ 747951 w 2228421"/>
                <a:gd name="csY3930" fmla="*/ 340757 h 1496329"/>
                <a:gd name="csX3931" fmla="*/ 750094 w 2228421"/>
                <a:gd name="csY3931" fmla="*/ 347615 h 1496329"/>
                <a:gd name="csX3932" fmla="*/ 741093 w 2228421"/>
                <a:gd name="csY3932" fmla="*/ 345900 h 1496329"/>
                <a:gd name="csX3933" fmla="*/ 741093 w 2228421"/>
                <a:gd name="csY3933" fmla="*/ 342900 h 1496329"/>
                <a:gd name="csX3934" fmla="*/ 747951 w 2228421"/>
                <a:gd name="csY3934" fmla="*/ 340757 h 1496329"/>
                <a:gd name="csX3935" fmla="*/ 731234 w 2228421"/>
                <a:gd name="csY3935" fmla="*/ 832390 h 1496329"/>
                <a:gd name="csX3936" fmla="*/ 731234 w 2228421"/>
                <a:gd name="csY3936" fmla="*/ 837105 h 1496329"/>
                <a:gd name="csX3937" fmla="*/ 738521 w 2228421"/>
                <a:gd name="csY3937" fmla="*/ 833676 h 1496329"/>
                <a:gd name="csX3938" fmla="*/ 740664 w 2228421"/>
                <a:gd name="csY3938" fmla="*/ 836247 h 1496329"/>
                <a:gd name="csX3939" fmla="*/ 732092 w 2228421"/>
                <a:gd name="csY3939" fmla="*/ 841391 h 1496329"/>
                <a:gd name="csX3940" fmla="*/ 734235 w 2228421"/>
                <a:gd name="csY3940" fmla="*/ 857250 h 1496329"/>
                <a:gd name="csX3941" fmla="*/ 726519 w 2228421"/>
                <a:gd name="csY3941" fmla="*/ 858965 h 1496329"/>
                <a:gd name="csX3942" fmla="*/ 724376 w 2228421"/>
                <a:gd name="csY3942" fmla="*/ 848249 h 1496329"/>
                <a:gd name="csX3943" fmla="*/ 730377 w 2228421"/>
                <a:gd name="csY3943" fmla="*/ 847820 h 1496329"/>
                <a:gd name="csX3944" fmla="*/ 729520 w 2228421"/>
                <a:gd name="csY3944" fmla="*/ 841820 h 1496329"/>
                <a:gd name="csX3945" fmla="*/ 717090 w 2228421"/>
                <a:gd name="csY3945" fmla="*/ 843106 h 1496329"/>
                <a:gd name="csX3946" fmla="*/ 716232 w 2228421"/>
                <a:gd name="csY3946" fmla="*/ 838819 h 1496329"/>
                <a:gd name="csX3947" fmla="*/ 724376 w 2228421"/>
                <a:gd name="csY3947" fmla="*/ 839677 h 1496329"/>
                <a:gd name="csX3948" fmla="*/ 731234 w 2228421"/>
                <a:gd name="csY3948" fmla="*/ 832390 h 1496329"/>
                <a:gd name="csX3949" fmla="*/ 721376 w 2228421"/>
                <a:gd name="csY3949" fmla="*/ 792528 h 1496329"/>
                <a:gd name="csX3950" fmla="*/ 731663 w 2228421"/>
                <a:gd name="csY3950" fmla="*/ 802815 h 1496329"/>
                <a:gd name="csX3951" fmla="*/ 735521 w 2228421"/>
                <a:gd name="csY3951" fmla="*/ 811816 h 1496329"/>
                <a:gd name="csX3952" fmla="*/ 733377 w 2228421"/>
                <a:gd name="csY3952" fmla="*/ 818674 h 1496329"/>
                <a:gd name="csX3953" fmla="*/ 727805 w 2228421"/>
                <a:gd name="csY3953" fmla="*/ 818245 h 1496329"/>
                <a:gd name="csX3954" fmla="*/ 723090 w 2228421"/>
                <a:gd name="csY3954" fmla="*/ 808387 h 1496329"/>
                <a:gd name="csX3955" fmla="*/ 715804 w 2228421"/>
                <a:gd name="csY3955" fmla="*/ 813959 h 1496329"/>
                <a:gd name="csX3956" fmla="*/ 708517 w 2228421"/>
                <a:gd name="csY3956" fmla="*/ 803243 h 1496329"/>
                <a:gd name="csX3957" fmla="*/ 709803 w 2228421"/>
                <a:gd name="csY3957" fmla="*/ 797671 h 1496329"/>
                <a:gd name="csX3958" fmla="*/ 714518 w 2228421"/>
                <a:gd name="csY3958" fmla="*/ 800243 h 1496329"/>
                <a:gd name="csX3959" fmla="*/ 721376 w 2228421"/>
                <a:gd name="csY3959" fmla="*/ 792528 h 1496329"/>
                <a:gd name="csX3960" fmla="*/ 727377 w 2228421"/>
                <a:gd name="csY3960" fmla="*/ 1125569 h 1496329"/>
                <a:gd name="csX3961" fmla="*/ 735092 w 2228421"/>
                <a:gd name="csY3961" fmla="*/ 1129855 h 1496329"/>
                <a:gd name="csX3962" fmla="*/ 735092 w 2228421"/>
                <a:gd name="csY3962" fmla="*/ 1133713 h 1496329"/>
                <a:gd name="csX3963" fmla="*/ 724805 w 2228421"/>
                <a:gd name="csY3963" fmla="*/ 1132428 h 1496329"/>
                <a:gd name="csX3964" fmla="*/ 723519 w 2228421"/>
                <a:gd name="csY3964" fmla="*/ 1126855 h 1496329"/>
                <a:gd name="csX3965" fmla="*/ 727377 w 2228421"/>
                <a:gd name="csY3965" fmla="*/ 1125569 h 1496329"/>
                <a:gd name="csX3966" fmla="*/ 727805 w 2228421"/>
                <a:gd name="csY3966" fmla="*/ 1108424 h 1496329"/>
                <a:gd name="csX3967" fmla="*/ 731663 w 2228421"/>
                <a:gd name="csY3967" fmla="*/ 1116568 h 1496329"/>
                <a:gd name="csX3968" fmla="*/ 723090 w 2228421"/>
                <a:gd name="csY3968" fmla="*/ 1124284 h 1496329"/>
                <a:gd name="csX3969" fmla="*/ 721805 w 2228421"/>
                <a:gd name="csY3969" fmla="*/ 1108853 h 1496329"/>
                <a:gd name="csX3970" fmla="*/ 727805 w 2228421"/>
                <a:gd name="csY3970" fmla="*/ 1108424 h 1496329"/>
                <a:gd name="csX3971" fmla="*/ 720519 w 2228421"/>
                <a:gd name="csY3971" fmla="*/ 1049703 h 1496329"/>
                <a:gd name="csX3972" fmla="*/ 727377 w 2228421"/>
                <a:gd name="csY3972" fmla="*/ 1059132 h 1496329"/>
                <a:gd name="csX3973" fmla="*/ 717947 w 2228421"/>
                <a:gd name="csY3973" fmla="*/ 1068562 h 1496329"/>
                <a:gd name="csX3974" fmla="*/ 717947 w 2228421"/>
                <a:gd name="csY3974" fmla="*/ 1055275 h 1496329"/>
                <a:gd name="csX3975" fmla="*/ 723948 w 2228421"/>
                <a:gd name="csY3975" fmla="*/ 1056132 h 1496329"/>
                <a:gd name="csX3976" fmla="*/ 720519 w 2228421"/>
                <a:gd name="csY3976" fmla="*/ 1049703 h 1496329"/>
                <a:gd name="csX3977" fmla="*/ 722662 w 2228421"/>
                <a:gd name="csY3977" fmla="*/ 617649 h 1496329"/>
                <a:gd name="csX3978" fmla="*/ 723948 w 2228421"/>
                <a:gd name="csY3978" fmla="*/ 618935 h 1496329"/>
                <a:gd name="csX3979" fmla="*/ 717947 w 2228421"/>
                <a:gd name="csY3979" fmla="*/ 627936 h 1496329"/>
                <a:gd name="csX3980" fmla="*/ 717090 w 2228421"/>
                <a:gd name="csY3980" fmla="*/ 621506 h 1496329"/>
                <a:gd name="csX3981" fmla="*/ 722662 w 2228421"/>
                <a:gd name="csY3981" fmla="*/ 617649 h 1496329"/>
                <a:gd name="csX3982" fmla="*/ 718376 w 2228421"/>
                <a:gd name="csY3982" fmla="*/ 1114854 h 1496329"/>
                <a:gd name="csX3983" fmla="*/ 719233 w 2228421"/>
                <a:gd name="csY3983" fmla="*/ 1119569 h 1496329"/>
                <a:gd name="csX3984" fmla="*/ 708517 w 2228421"/>
                <a:gd name="csY3984" fmla="*/ 1122569 h 1496329"/>
                <a:gd name="csX3985" fmla="*/ 708089 w 2228421"/>
                <a:gd name="csY3985" fmla="*/ 1119140 h 1496329"/>
                <a:gd name="csX3986" fmla="*/ 718376 w 2228421"/>
                <a:gd name="csY3986" fmla="*/ 1114854 h 1496329"/>
                <a:gd name="csX3987" fmla="*/ 713661 w 2228421"/>
                <a:gd name="csY3987" fmla="*/ 381048 h 1496329"/>
                <a:gd name="csX3988" fmla="*/ 717947 w 2228421"/>
                <a:gd name="csY3988" fmla="*/ 384048 h 1496329"/>
                <a:gd name="csX3989" fmla="*/ 716232 w 2228421"/>
                <a:gd name="csY3989" fmla="*/ 390478 h 1496329"/>
                <a:gd name="csX3990" fmla="*/ 709374 w 2228421"/>
                <a:gd name="csY3990" fmla="*/ 388334 h 1496329"/>
                <a:gd name="csX3991" fmla="*/ 713661 w 2228421"/>
                <a:gd name="csY3991" fmla="*/ 381048 h 1496329"/>
                <a:gd name="csX3992" fmla="*/ 710232 w 2228421"/>
                <a:gd name="csY3992" fmla="*/ 1077135 h 1496329"/>
                <a:gd name="csX3993" fmla="*/ 714518 w 2228421"/>
                <a:gd name="csY3993" fmla="*/ 1086564 h 1496329"/>
                <a:gd name="csX3994" fmla="*/ 705945 w 2228421"/>
                <a:gd name="csY3994" fmla="*/ 1089565 h 1496329"/>
                <a:gd name="csX3995" fmla="*/ 703374 w 2228421"/>
                <a:gd name="csY3995" fmla="*/ 1086564 h 1496329"/>
                <a:gd name="csX3996" fmla="*/ 710232 w 2228421"/>
                <a:gd name="csY3996" fmla="*/ 1077135 h 1496329"/>
                <a:gd name="csX3997" fmla="*/ 694801 w 2228421"/>
                <a:gd name="csY3997" fmla="*/ 1180862 h 1496329"/>
                <a:gd name="csX3998" fmla="*/ 699516 w 2228421"/>
                <a:gd name="csY3998" fmla="*/ 1183863 h 1496329"/>
                <a:gd name="csX3999" fmla="*/ 697802 w 2228421"/>
                <a:gd name="csY3999" fmla="*/ 1189863 h 1496329"/>
                <a:gd name="csX4000" fmla="*/ 705088 w 2228421"/>
                <a:gd name="csY4000" fmla="*/ 1182577 h 1496329"/>
                <a:gd name="csX4001" fmla="*/ 709374 w 2228421"/>
                <a:gd name="csY4001" fmla="*/ 1183005 h 1496329"/>
                <a:gd name="csX4002" fmla="*/ 710660 w 2228421"/>
                <a:gd name="csY4002" fmla="*/ 1188149 h 1496329"/>
                <a:gd name="csX4003" fmla="*/ 700802 w 2228421"/>
                <a:gd name="csY4003" fmla="*/ 1197150 h 1496329"/>
                <a:gd name="csX4004" fmla="*/ 688372 w 2228421"/>
                <a:gd name="csY4004" fmla="*/ 1198865 h 1496329"/>
                <a:gd name="csX4005" fmla="*/ 685371 w 2228421"/>
                <a:gd name="csY4005" fmla="*/ 1190292 h 1496329"/>
                <a:gd name="csX4006" fmla="*/ 689229 w 2228421"/>
                <a:gd name="csY4006" fmla="*/ 1190292 h 1496329"/>
                <a:gd name="csX4007" fmla="*/ 694801 w 2228421"/>
                <a:gd name="csY4007" fmla="*/ 1180862 h 1496329"/>
                <a:gd name="csX4008" fmla="*/ 700373 w 2228421"/>
                <a:gd name="csY4008" fmla="*/ 1051846 h 1496329"/>
                <a:gd name="csX4009" fmla="*/ 704231 w 2228421"/>
                <a:gd name="csY4009" fmla="*/ 1052703 h 1496329"/>
                <a:gd name="csX4010" fmla="*/ 701659 w 2228421"/>
                <a:gd name="csY4010" fmla="*/ 1061705 h 1496329"/>
                <a:gd name="csX4011" fmla="*/ 695230 w 2228421"/>
                <a:gd name="csY4011" fmla="*/ 1066848 h 1496329"/>
                <a:gd name="csX4012" fmla="*/ 693515 w 2228421"/>
                <a:gd name="csY4012" fmla="*/ 1062990 h 1496329"/>
                <a:gd name="csX4013" fmla="*/ 700373 w 2228421"/>
                <a:gd name="csY4013" fmla="*/ 1051846 h 1496329"/>
                <a:gd name="csX4014" fmla="*/ 696944 w 2228421"/>
                <a:gd name="csY4014" fmla="*/ 1264444 h 1496329"/>
                <a:gd name="csX4015" fmla="*/ 702945 w 2228421"/>
                <a:gd name="csY4015" fmla="*/ 1280732 h 1496329"/>
                <a:gd name="csX4016" fmla="*/ 700802 w 2228421"/>
                <a:gd name="csY4016" fmla="*/ 1285447 h 1496329"/>
                <a:gd name="csX4017" fmla="*/ 694373 w 2228421"/>
                <a:gd name="csY4017" fmla="*/ 1273445 h 1496329"/>
                <a:gd name="csX4018" fmla="*/ 696944 w 2228421"/>
                <a:gd name="csY4018" fmla="*/ 1264444 h 1496329"/>
                <a:gd name="csX4019" fmla="*/ 693087 w 2228421"/>
                <a:gd name="csY4019" fmla="*/ 360902 h 1496329"/>
                <a:gd name="csX4020" fmla="*/ 697802 w 2228421"/>
                <a:gd name="csY4020" fmla="*/ 368618 h 1496329"/>
                <a:gd name="csX4021" fmla="*/ 694801 w 2228421"/>
                <a:gd name="csY4021" fmla="*/ 372904 h 1496329"/>
                <a:gd name="csX4022" fmla="*/ 690086 w 2228421"/>
                <a:gd name="csY4022" fmla="*/ 366046 h 1496329"/>
                <a:gd name="csX4023" fmla="*/ 693087 w 2228421"/>
                <a:gd name="csY4023" fmla="*/ 360902 h 1496329"/>
                <a:gd name="csX4024" fmla="*/ 682800 w 2228421"/>
                <a:gd name="csY4024" fmla="*/ 306038 h 1496329"/>
                <a:gd name="csX4025" fmla="*/ 689658 w 2228421"/>
                <a:gd name="csY4025" fmla="*/ 312468 h 1496329"/>
                <a:gd name="csX4026" fmla="*/ 685371 w 2228421"/>
                <a:gd name="csY4026" fmla="*/ 312468 h 1496329"/>
                <a:gd name="csX4027" fmla="*/ 686657 w 2228421"/>
                <a:gd name="csY4027" fmla="*/ 317611 h 1496329"/>
                <a:gd name="csX4028" fmla="*/ 680657 w 2228421"/>
                <a:gd name="csY4028" fmla="*/ 315039 h 1496329"/>
                <a:gd name="csX4029" fmla="*/ 682800 w 2228421"/>
                <a:gd name="csY4029" fmla="*/ 306038 h 1496329"/>
                <a:gd name="csX4030" fmla="*/ 682371 w 2228421"/>
                <a:gd name="csY4030" fmla="*/ 644652 h 1496329"/>
                <a:gd name="csX4031" fmla="*/ 687086 w 2228421"/>
                <a:gd name="csY4031" fmla="*/ 648510 h 1496329"/>
                <a:gd name="csX4032" fmla="*/ 681514 w 2228421"/>
                <a:gd name="csY4032" fmla="*/ 653225 h 1496329"/>
                <a:gd name="csX4033" fmla="*/ 678085 w 2228421"/>
                <a:gd name="csY4033" fmla="*/ 648081 h 1496329"/>
                <a:gd name="csX4034" fmla="*/ 682371 w 2228421"/>
                <a:gd name="csY4034" fmla="*/ 644652 h 1496329"/>
                <a:gd name="csX4035" fmla="*/ 685371 w 2228421"/>
                <a:gd name="csY4035" fmla="*/ 1166289 h 1496329"/>
                <a:gd name="csX4036" fmla="*/ 686657 w 2228421"/>
                <a:gd name="csY4036" fmla="*/ 1182577 h 1496329"/>
                <a:gd name="csX4037" fmla="*/ 683657 w 2228421"/>
                <a:gd name="csY4037" fmla="*/ 1171432 h 1496329"/>
                <a:gd name="csX4038" fmla="*/ 680657 w 2228421"/>
                <a:gd name="csY4038" fmla="*/ 1180005 h 1496329"/>
                <a:gd name="csX4039" fmla="*/ 677228 w 2228421"/>
                <a:gd name="csY4039" fmla="*/ 1180862 h 1496329"/>
                <a:gd name="csX4040" fmla="*/ 679371 w 2228421"/>
                <a:gd name="csY4040" fmla="*/ 1179576 h 1496329"/>
                <a:gd name="csX4041" fmla="*/ 679371 w 2228421"/>
                <a:gd name="csY4041" fmla="*/ 1174861 h 1496329"/>
                <a:gd name="csX4042" fmla="*/ 677228 w 2228421"/>
                <a:gd name="csY4042" fmla="*/ 1179576 h 1496329"/>
                <a:gd name="csX4043" fmla="*/ 673370 w 2228421"/>
                <a:gd name="csY4043" fmla="*/ 1177433 h 1496329"/>
                <a:gd name="csX4044" fmla="*/ 673799 w 2228421"/>
                <a:gd name="csY4044" fmla="*/ 1182148 h 1496329"/>
                <a:gd name="csX4045" fmla="*/ 678085 w 2228421"/>
                <a:gd name="csY4045" fmla="*/ 1181720 h 1496329"/>
                <a:gd name="csX4046" fmla="*/ 675513 w 2228421"/>
                <a:gd name="csY4046" fmla="*/ 1187291 h 1496329"/>
                <a:gd name="csX4047" fmla="*/ 671655 w 2228421"/>
                <a:gd name="csY4047" fmla="*/ 1181290 h 1496329"/>
                <a:gd name="csX4048" fmla="*/ 663512 w 2228421"/>
                <a:gd name="csY4048" fmla="*/ 1182148 h 1496329"/>
                <a:gd name="csX4049" fmla="*/ 666083 w 2228421"/>
                <a:gd name="csY4049" fmla="*/ 1171861 h 1496329"/>
                <a:gd name="csX4050" fmla="*/ 685371 w 2228421"/>
                <a:gd name="csY4050" fmla="*/ 1166289 h 1496329"/>
                <a:gd name="csX4051" fmla="*/ 674227 w 2228421"/>
                <a:gd name="csY4051" fmla="*/ 722662 h 1496329"/>
                <a:gd name="csX4052" fmla="*/ 677656 w 2228421"/>
                <a:gd name="csY4052" fmla="*/ 725662 h 1496329"/>
                <a:gd name="csX4053" fmla="*/ 677228 w 2228421"/>
                <a:gd name="csY4053" fmla="*/ 730806 h 1496329"/>
                <a:gd name="csX4054" fmla="*/ 672941 w 2228421"/>
                <a:gd name="csY4054" fmla="*/ 729091 h 1496329"/>
                <a:gd name="csX4055" fmla="*/ 674227 w 2228421"/>
                <a:gd name="csY4055" fmla="*/ 722662 h 1496329"/>
                <a:gd name="csX4056" fmla="*/ 662226 w 2228421"/>
                <a:gd name="csY4056" fmla="*/ 307324 h 1496329"/>
                <a:gd name="csX4057" fmla="*/ 670370 w 2228421"/>
                <a:gd name="csY4057" fmla="*/ 308181 h 1496329"/>
                <a:gd name="csX4058" fmla="*/ 672513 w 2228421"/>
                <a:gd name="csY4058" fmla="*/ 312896 h 1496329"/>
                <a:gd name="csX4059" fmla="*/ 667369 w 2228421"/>
                <a:gd name="csY4059" fmla="*/ 311610 h 1496329"/>
                <a:gd name="csX4060" fmla="*/ 666941 w 2228421"/>
                <a:gd name="csY4060" fmla="*/ 315897 h 1496329"/>
                <a:gd name="csX4061" fmla="*/ 662226 w 2228421"/>
                <a:gd name="csY4061" fmla="*/ 307324 h 1496329"/>
                <a:gd name="csX4062" fmla="*/ 668226 w 2228421"/>
                <a:gd name="csY4062" fmla="*/ 716661 h 1496329"/>
                <a:gd name="csX4063" fmla="*/ 669512 w 2228421"/>
                <a:gd name="csY4063" fmla="*/ 720948 h 1496329"/>
                <a:gd name="csX4064" fmla="*/ 665226 w 2228421"/>
                <a:gd name="csY4064" fmla="*/ 724805 h 1496329"/>
                <a:gd name="csX4065" fmla="*/ 661797 w 2228421"/>
                <a:gd name="csY4065" fmla="*/ 720519 h 1496329"/>
                <a:gd name="csX4066" fmla="*/ 668226 w 2228421"/>
                <a:gd name="csY4066" fmla="*/ 716661 h 1496329"/>
                <a:gd name="csX4067" fmla="*/ 664369 w 2228421"/>
                <a:gd name="csY4067" fmla="*/ 782241 h 1496329"/>
                <a:gd name="csX4068" fmla="*/ 667369 w 2228421"/>
                <a:gd name="csY4068" fmla="*/ 786527 h 1496329"/>
                <a:gd name="csX4069" fmla="*/ 657082 w 2228421"/>
                <a:gd name="csY4069" fmla="*/ 786955 h 1496329"/>
                <a:gd name="csX4070" fmla="*/ 658368 w 2228421"/>
                <a:gd name="csY4070" fmla="*/ 781812 h 1496329"/>
                <a:gd name="csX4071" fmla="*/ 664369 w 2228421"/>
                <a:gd name="csY4071" fmla="*/ 782241 h 1496329"/>
                <a:gd name="csX4072" fmla="*/ 648938 w 2228421"/>
                <a:gd name="csY4072" fmla="*/ 818674 h 1496329"/>
                <a:gd name="csX4073" fmla="*/ 654510 w 2228421"/>
                <a:gd name="csY4073" fmla="*/ 826389 h 1496329"/>
                <a:gd name="csX4074" fmla="*/ 658368 w 2228421"/>
                <a:gd name="csY4074" fmla="*/ 824246 h 1496329"/>
                <a:gd name="csX4075" fmla="*/ 661797 w 2228421"/>
                <a:gd name="csY4075" fmla="*/ 828104 h 1496329"/>
                <a:gd name="csX4076" fmla="*/ 664797 w 2228421"/>
                <a:gd name="csY4076" fmla="*/ 838390 h 1496329"/>
                <a:gd name="csX4077" fmla="*/ 653225 w 2228421"/>
                <a:gd name="csY4077" fmla="*/ 830247 h 1496329"/>
                <a:gd name="csX4078" fmla="*/ 648938 w 2228421"/>
                <a:gd name="csY4078" fmla="*/ 818674 h 1496329"/>
                <a:gd name="csX4079" fmla="*/ 660083 w 2228421"/>
                <a:gd name="csY4079" fmla="*/ 867109 h 1496329"/>
                <a:gd name="csX4080" fmla="*/ 662654 w 2228421"/>
                <a:gd name="csY4080" fmla="*/ 872252 h 1496329"/>
                <a:gd name="csX4081" fmla="*/ 655368 w 2228421"/>
                <a:gd name="csY4081" fmla="*/ 873109 h 1496329"/>
                <a:gd name="csX4082" fmla="*/ 654939 w 2228421"/>
                <a:gd name="csY4082" fmla="*/ 870537 h 1496329"/>
                <a:gd name="csX4083" fmla="*/ 660083 w 2228421"/>
                <a:gd name="csY4083" fmla="*/ 867109 h 1496329"/>
                <a:gd name="csX4084" fmla="*/ 645081 w 2228421"/>
                <a:gd name="csY4084" fmla="*/ 818674 h 1496329"/>
                <a:gd name="csX4085" fmla="*/ 648938 w 2228421"/>
                <a:gd name="csY4085" fmla="*/ 828104 h 1496329"/>
                <a:gd name="csX4086" fmla="*/ 645509 w 2228421"/>
                <a:gd name="csY4086" fmla="*/ 833247 h 1496329"/>
                <a:gd name="csX4087" fmla="*/ 644223 w 2228421"/>
                <a:gd name="csY4087" fmla="*/ 832819 h 1496329"/>
                <a:gd name="csX4088" fmla="*/ 645081 w 2228421"/>
                <a:gd name="csY4088" fmla="*/ 818674 h 1496329"/>
                <a:gd name="csX4089" fmla="*/ 631365 w 2228421"/>
                <a:gd name="csY4089" fmla="*/ 805387 h 1496329"/>
                <a:gd name="csX4090" fmla="*/ 636508 w 2228421"/>
                <a:gd name="csY4090" fmla="*/ 806244 h 1496329"/>
                <a:gd name="csX4091" fmla="*/ 637365 w 2228421"/>
                <a:gd name="csY4091" fmla="*/ 813530 h 1496329"/>
                <a:gd name="csX4092" fmla="*/ 633079 w 2228421"/>
                <a:gd name="csY4092" fmla="*/ 816531 h 1496329"/>
                <a:gd name="csX4093" fmla="*/ 637365 w 2228421"/>
                <a:gd name="csY4093" fmla="*/ 816531 h 1496329"/>
                <a:gd name="csX4094" fmla="*/ 640366 w 2228421"/>
                <a:gd name="csY4094" fmla="*/ 830675 h 1496329"/>
                <a:gd name="csX4095" fmla="*/ 623221 w 2228421"/>
                <a:gd name="csY4095" fmla="*/ 838390 h 1496329"/>
                <a:gd name="csX4096" fmla="*/ 610791 w 2228421"/>
                <a:gd name="csY4096" fmla="*/ 834533 h 1496329"/>
                <a:gd name="csX4097" fmla="*/ 605647 w 2228421"/>
                <a:gd name="csY4097" fmla="*/ 841820 h 1496329"/>
                <a:gd name="csX4098" fmla="*/ 599218 w 2228421"/>
                <a:gd name="csY4098" fmla="*/ 838819 h 1496329"/>
                <a:gd name="csX4099" fmla="*/ 598361 w 2228421"/>
                <a:gd name="csY4099" fmla="*/ 831533 h 1496329"/>
                <a:gd name="csX4100" fmla="*/ 609505 w 2228421"/>
                <a:gd name="csY4100" fmla="*/ 831104 h 1496329"/>
                <a:gd name="csX4101" fmla="*/ 613791 w 2228421"/>
                <a:gd name="csY4101" fmla="*/ 826389 h 1496329"/>
                <a:gd name="csX4102" fmla="*/ 600504 w 2228421"/>
                <a:gd name="csY4102" fmla="*/ 824675 h 1496329"/>
                <a:gd name="csX4103" fmla="*/ 601361 w 2228421"/>
                <a:gd name="csY4103" fmla="*/ 818674 h 1496329"/>
                <a:gd name="csX4104" fmla="*/ 592788 w 2228421"/>
                <a:gd name="csY4104" fmla="*/ 812244 h 1496329"/>
                <a:gd name="csX4105" fmla="*/ 599646 w 2228421"/>
                <a:gd name="csY4105" fmla="*/ 812673 h 1496329"/>
                <a:gd name="csX4106" fmla="*/ 607362 w 2228421"/>
                <a:gd name="csY4106" fmla="*/ 820388 h 1496329"/>
                <a:gd name="csX4107" fmla="*/ 631365 w 2228421"/>
                <a:gd name="csY4107" fmla="*/ 805387 h 1496329"/>
                <a:gd name="csX4108" fmla="*/ 624078 w 2228421"/>
                <a:gd name="csY4108" fmla="*/ 1208294 h 1496329"/>
                <a:gd name="csX4109" fmla="*/ 630079 w 2228421"/>
                <a:gd name="csY4109" fmla="*/ 1208294 h 1496329"/>
                <a:gd name="csX4110" fmla="*/ 635651 w 2228421"/>
                <a:gd name="csY4110" fmla="*/ 1220724 h 1496329"/>
                <a:gd name="csX4111" fmla="*/ 621506 w 2228421"/>
                <a:gd name="csY4111" fmla="*/ 1212580 h 1496329"/>
                <a:gd name="csX4112" fmla="*/ 624078 w 2228421"/>
                <a:gd name="csY4112" fmla="*/ 1208294 h 1496329"/>
                <a:gd name="csX4113" fmla="*/ 630936 w 2228421"/>
                <a:gd name="csY4113" fmla="*/ 1227154 h 1496329"/>
                <a:gd name="csX4114" fmla="*/ 635222 w 2228421"/>
                <a:gd name="csY4114" fmla="*/ 1229297 h 1496329"/>
                <a:gd name="csX4115" fmla="*/ 633508 w 2228421"/>
                <a:gd name="csY4115" fmla="*/ 1233155 h 1496329"/>
                <a:gd name="csX4116" fmla="*/ 627078 w 2228421"/>
                <a:gd name="csY4116" fmla="*/ 1229725 h 1496329"/>
                <a:gd name="csX4117" fmla="*/ 630936 w 2228421"/>
                <a:gd name="csY4117" fmla="*/ 1227154 h 1496329"/>
                <a:gd name="csX4118" fmla="*/ 617649 w 2228421"/>
                <a:gd name="csY4118" fmla="*/ 1198865 h 1496329"/>
                <a:gd name="csX4119" fmla="*/ 623649 w 2228421"/>
                <a:gd name="csY4119" fmla="*/ 1202293 h 1496329"/>
                <a:gd name="csX4120" fmla="*/ 621078 w 2228421"/>
                <a:gd name="csY4120" fmla="*/ 1208294 h 1496329"/>
                <a:gd name="csX4121" fmla="*/ 616791 w 2228421"/>
                <a:gd name="csY4121" fmla="*/ 1207008 h 1496329"/>
                <a:gd name="csX4122" fmla="*/ 617649 w 2228421"/>
                <a:gd name="csY4122" fmla="*/ 1198865 h 1496329"/>
                <a:gd name="csX4123" fmla="*/ 314611 w 2228421"/>
                <a:gd name="csY4123" fmla="*/ 689229 h 1496329"/>
                <a:gd name="csX4124" fmla="*/ 326184 w 2228421"/>
                <a:gd name="csY4124" fmla="*/ 699087 h 1496329"/>
                <a:gd name="csX4125" fmla="*/ 333899 w 2228421"/>
                <a:gd name="csY4125" fmla="*/ 699087 h 1496329"/>
                <a:gd name="csX4126" fmla="*/ 331756 w 2228421"/>
                <a:gd name="csY4126" fmla="*/ 705088 h 1496329"/>
                <a:gd name="csX4127" fmla="*/ 319326 w 2228421"/>
                <a:gd name="csY4127" fmla="*/ 706803 h 1496329"/>
                <a:gd name="csX4128" fmla="*/ 322755 w 2228421"/>
                <a:gd name="csY4128" fmla="*/ 709803 h 1496329"/>
                <a:gd name="csX4129" fmla="*/ 319754 w 2228421"/>
                <a:gd name="csY4129" fmla="*/ 718375 h 1496329"/>
                <a:gd name="csX4130" fmla="*/ 308610 w 2228421"/>
                <a:gd name="csY4130" fmla="*/ 706374 h 1496329"/>
                <a:gd name="csX4131" fmla="*/ 312896 w 2228421"/>
                <a:gd name="csY4131" fmla="*/ 700373 h 1496329"/>
                <a:gd name="csX4132" fmla="*/ 316754 w 2228421"/>
                <a:gd name="csY4132" fmla="*/ 702088 h 1496329"/>
                <a:gd name="csX4133" fmla="*/ 314611 w 2228421"/>
                <a:gd name="csY4133" fmla="*/ 689229 h 1496329"/>
                <a:gd name="csX4134" fmla="*/ 327041 w 2228421"/>
                <a:gd name="csY4134" fmla="*/ 774526 h 1496329"/>
                <a:gd name="csX4135" fmla="*/ 331756 w 2228421"/>
                <a:gd name="csY4135" fmla="*/ 777097 h 1496329"/>
                <a:gd name="csX4136" fmla="*/ 330899 w 2228421"/>
                <a:gd name="csY4136" fmla="*/ 781812 h 1496329"/>
                <a:gd name="csX4137" fmla="*/ 320183 w 2228421"/>
                <a:gd name="csY4137" fmla="*/ 792956 h 1496329"/>
                <a:gd name="csX4138" fmla="*/ 312468 w 2228421"/>
                <a:gd name="csY4138" fmla="*/ 787813 h 1496329"/>
                <a:gd name="csX4139" fmla="*/ 315468 w 2228421"/>
                <a:gd name="csY4139" fmla="*/ 785241 h 1496329"/>
                <a:gd name="csX4140" fmla="*/ 312896 w 2228421"/>
                <a:gd name="csY4140" fmla="*/ 781812 h 1496329"/>
                <a:gd name="csX4141" fmla="*/ 320183 w 2228421"/>
                <a:gd name="csY4141" fmla="*/ 779240 h 1496329"/>
                <a:gd name="csX4142" fmla="*/ 319326 w 2228421"/>
                <a:gd name="csY4142" fmla="*/ 774954 h 1496329"/>
                <a:gd name="csX4143" fmla="*/ 327041 w 2228421"/>
                <a:gd name="csY4143" fmla="*/ 774526 h 1496329"/>
                <a:gd name="csX4144" fmla="*/ 318040 w 2228421"/>
                <a:gd name="csY4144" fmla="*/ 1206151 h 1496329"/>
                <a:gd name="csX4145" fmla="*/ 317183 w 2228421"/>
                <a:gd name="csY4145" fmla="*/ 1213009 h 1496329"/>
                <a:gd name="csX4146" fmla="*/ 327898 w 2228421"/>
                <a:gd name="csY4146" fmla="*/ 1214723 h 1496329"/>
                <a:gd name="csX4147" fmla="*/ 324898 w 2228421"/>
                <a:gd name="csY4147" fmla="*/ 1218581 h 1496329"/>
                <a:gd name="csX4148" fmla="*/ 316325 w 2228421"/>
                <a:gd name="csY4148" fmla="*/ 1214295 h 1496329"/>
                <a:gd name="csX4149" fmla="*/ 312468 w 2228421"/>
                <a:gd name="csY4149" fmla="*/ 1218581 h 1496329"/>
                <a:gd name="csX4150" fmla="*/ 312468 w 2228421"/>
                <a:gd name="csY4150" fmla="*/ 1208294 h 1496329"/>
                <a:gd name="csX4151" fmla="*/ 318040 w 2228421"/>
                <a:gd name="csY4151" fmla="*/ 1206151 h 1496329"/>
                <a:gd name="csX4152" fmla="*/ 301752 w 2228421"/>
                <a:gd name="csY4152" fmla="*/ 732092 h 1496329"/>
                <a:gd name="csX4153" fmla="*/ 300895 w 2228421"/>
                <a:gd name="csY4153" fmla="*/ 734663 h 1496329"/>
                <a:gd name="csX4154" fmla="*/ 294465 w 2228421"/>
                <a:gd name="csY4154" fmla="*/ 735092 h 1496329"/>
                <a:gd name="csX4155" fmla="*/ 291894 w 2228421"/>
                <a:gd name="csY4155" fmla="*/ 745808 h 1496329"/>
                <a:gd name="csX4156" fmla="*/ 301752 w 2228421"/>
                <a:gd name="csY4156" fmla="*/ 747094 h 1496329"/>
                <a:gd name="csX4157" fmla="*/ 303895 w 2228421"/>
                <a:gd name="csY4157" fmla="*/ 736807 h 1496329"/>
                <a:gd name="csX4158" fmla="*/ 310324 w 2228421"/>
                <a:gd name="csY4158" fmla="*/ 741950 h 1496329"/>
                <a:gd name="csX4159" fmla="*/ 312039 w 2228421"/>
                <a:gd name="csY4159" fmla="*/ 735520 h 1496329"/>
                <a:gd name="csX4160" fmla="*/ 318468 w 2228421"/>
                <a:gd name="csY4160" fmla="*/ 738093 h 1496329"/>
                <a:gd name="csX4161" fmla="*/ 320612 w 2228421"/>
                <a:gd name="csY4161" fmla="*/ 744522 h 1496329"/>
                <a:gd name="csX4162" fmla="*/ 315468 w 2228421"/>
                <a:gd name="csY4162" fmla="*/ 750522 h 1496329"/>
                <a:gd name="csX4163" fmla="*/ 312896 w 2228421"/>
                <a:gd name="csY4163" fmla="*/ 745379 h 1496329"/>
                <a:gd name="csX4164" fmla="*/ 304324 w 2228421"/>
                <a:gd name="csY4164" fmla="*/ 749665 h 1496329"/>
                <a:gd name="csX4165" fmla="*/ 302181 w 2228421"/>
                <a:gd name="csY4165" fmla="*/ 767239 h 1496329"/>
                <a:gd name="csX4166" fmla="*/ 285893 w 2228421"/>
                <a:gd name="csY4166" fmla="*/ 771097 h 1496329"/>
                <a:gd name="csX4167" fmla="*/ 290179 w 2228421"/>
                <a:gd name="csY4167" fmla="*/ 784812 h 1496329"/>
                <a:gd name="csX4168" fmla="*/ 276463 w 2228421"/>
                <a:gd name="csY4168" fmla="*/ 784384 h 1496329"/>
                <a:gd name="csX4169" fmla="*/ 281178 w 2228421"/>
                <a:gd name="csY4169" fmla="*/ 789099 h 1496329"/>
                <a:gd name="csX4170" fmla="*/ 275177 w 2228421"/>
                <a:gd name="csY4170" fmla="*/ 792528 h 1496329"/>
                <a:gd name="csX4171" fmla="*/ 276463 w 2228421"/>
                <a:gd name="csY4171" fmla="*/ 804958 h 1496329"/>
                <a:gd name="csX4172" fmla="*/ 273034 w 2228421"/>
                <a:gd name="csY4172" fmla="*/ 805815 h 1496329"/>
                <a:gd name="csX4173" fmla="*/ 258890 w 2228421"/>
                <a:gd name="csY4173" fmla="*/ 794671 h 1496329"/>
                <a:gd name="csX4174" fmla="*/ 255461 w 2228421"/>
                <a:gd name="csY4174" fmla="*/ 785241 h 1496329"/>
                <a:gd name="csX4175" fmla="*/ 266176 w 2228421"/>
                <a:gd name="csY4175" fmla="*/ 780526 h 1496329"/>
                <a:gd name="csX4176" fmla="*/ 258890 w 2228421"/>
                <a:gd name="csY4176" fmla="*/ 777954 h 1496329"/>
                <a:gd name="csX4177" fmla="*/ 257175 w 2228421"/>
                <a:gd name="csY4177" fmla="*/ 771525 h 1496329"/>
                <a:gd name="csX4178" fmla="*/ 265319 w 2228421"/>
                <a:gd name="csY4178" fmla="*/ 765953 h 1496329"/>
                <a:gd name="csX4179" fmla="*/ 265748 w 2228421"/>
                <a:gd name="csY4179" fmla="*/ 755666 h 1496329"/>
                <a:gd name="csX4180" fmla="*/ 275177 w 2228421"/>
                <a:gd name="csY4180" fmla="*/ 747094 h 1496329"/>
                <a:gd name="csX4181" fmla="*/ 273463 w 2228421"/>
                <a:gd name="csY4181" fmla="*/ 740664 h 1496329"/>
                <a:gd name="csX4182" fmla="*/ 277749 w 2228421"/>
                <a:gd name="csY4182" fmla="*/ 733806 h 1496329"/>
                <a:gd name="csX4183" fmla="*/ 301752 w 2228421"/>
                <a:gd name="csY4183" fmla="*/ 732092 h 1496329"/>
                <a:gd name="csX4184" fmla="*/ 305181 w 2228421"/>
                <a:gd name="csY4184" fmla="*/ 688372 h 1496329"/>
                <a:gd name="csX4185" fmla="*/ 310753 w 2228421"/>
                <a:gd name="csY4185" fmla="*/ 693944 h 1496329"/>
                <a:gd name="csX4186" fmla="*/ 305610 w 2228421"/>
                <a:gd name="csY4186" fmla="*/ 695230 h 1496329"/>
                <a:gd name="csX4187" fmla="*/ 307753 w 2228421"/>
                <a:gd name="csY4187" fmla="*/ 699945 h 1496329"/>
                <a:gd name="csX4188" fmla="*/ 298323 w 2228421"/>
                <a:gd name="csY4188" fmla="*/ 697373 h 1496329"/>
                <a:gd name="csX4189" fmla="*/ 298752 w 2228421"/>
                <a:gd name="csY4189" fmla="*/ 690515 h 1496329"/>
                <a:gd name="csX4190" fmla="*/ 305181 w 2228421"/>
                <a:gd name="csY4190" fmla="*/ 688372 h 1496329"/>
                <a:gd name="csX4191" fmla="*/ 305181 w 2228421"/>
                <a:gd name="csY4191" fmla="*/ 664797 h 1496329"/>
                <a:gd name="csX4192" fmla="*/ 304324 w 2228421"/>
                <a:gd name="csY4192" fmla="*/ 673370 h 1496329"/>
                <a:gd name="csX4193" fmla="*/ 300038 w 2228421"/>
                <a:gd name="csY4193" fmla="*/ 670798 h 1496329"/>
                <a:gd name="csX4194" fmla="*/ 297037 w 2228421"/>
                <a:gd name="csY4194" fmla="*/ 675084 h 1496329"/>
                <a:gd name="csX4195" fmla="*/ 297466 w 2228421"/>
                <a:gd name="csY4195" fmla="*/ 666083 h 1496329"/>
                <a:gd name="csX4196" fmla="*/ 301323 w 2228421"/>
                <a:gd name="csY4196" fmla="*/ 669941 h 1496329"/>
                <a:gd name="csX4197" fmla="*/ 305181 w 2228421"/>
                <a:gd name="csY4197" fmla="*/ 664797 h 1496329"/>
                <a:gd name="csX4198" fmla="*/ 291465 w 2228421"/>
                <a:gd name="csY4198" fmla="*/ 675084 h 1496329"/>
                <a:gd name="csX4199" fmla="*/ 298323 w 2228421"/>
                <a:gd name="csY4199" fmla="*/ 678085 h 1496329"/>
                <a:gd name="csX4200" fmla="*/ 300038 w 2228421"/>
                <a:gd name="csY4200" fmla="*/ 684514 h 1496329"/>
                <a:gd name="csX4201" fmla="*/ 295323 w 2228421"/>
                <a:gd name="csY4201" fmla="*/ 684943 h 1496329"/>
                <a:gd name="csX4202" fmla="*/ 291465 w 2228421"/>
                <a:gd name="csY4202" fmla="*/ 675084 h 1496329"/>
                <a:gd name="csX4203" fmla="*/ 261033 w 2228421"/>
                <a:gd name="csY4203" fmla="*/ 733806 h 1496329"/>
                <a:gd name="csX4204" fmla="*/ 264890 w 2228421"/>
                <a:gd name="csY4204" fmla="*/ 739378 h 1496329"/>
                <a:gd name="csX4205" fmla="*/ 252032 w 2228421"/>
                <a:gd name="csY4205" fmla="*/ 750094 h 1496329"/>
                <a:gd name="csX4206" fmla="*/ 243888 w 2228421"/>
                <a:gd name="csY4206" fmla="*/ 763381 h 1496329"/>
                <a:gd name="csX4207" fmla="*/ 238744 w 2228421"/>
                <a:gd name="csY4207" fmla="*/ 760809 h 1496329"/>
                <a:gd name="csX4208" fmla="*/ 236601 w 2228421"/>
                <a:gd name="csY4208" fmla="*/ 753952 h 1496329"/>
                <a:gd name="csX4209" fmla="*/ 252032 w 2228421"/>
                <a:gd name="csY4209" fmla="*/ 748379 h 1496329"/>
                <a:gd name="csX4210" fmla="*/ 261890 w 2228421"/>
                <a:gd name="csY4210" fmla="*/ 738950 h 1496329"/>
                <a:gd name="csX4211" fmla="*/ 261033 w 2228421"/>
                <a:gd name="csY4211" fmla="*/ 733806 h 1496329"/>
                <a:gd name="csX4212" fmla="*/ 168450 w 2228421"/>
                <a:gd name="csY4212" fmla="*/ 1017984 h 1496329"/>
                <a:gd name="csX4213" fmla="*/ 174879 w 2228421"/>
                <a:gd name="csY4213" fmla="*/ 1030415 h 1496329"/>
                <a:gd name="csX4214" fmla="*/ 179594 w 2228421"/>
                <a:gd name="csY4214" fmla="*/ 1030843 h 1496329"/>
                <a:gd name="csX4215" fmla="*/ 180451 w 2228421"/>
                <a:gd name="csY4215" fmla="*/ 1025700 h 1496329"/>
                <a:gd name="csX4216" fmla="*/ 193310 w 2228421"/>
                <a:gd name="csY4216" fmla="*/ 1036415 h 1496329"/>
                <a:gd name="csX4217" fmla="*/ 186452 w 2228421"/>
                <a:gd name="csY4217" fmla="*/ 1040273 h 1496329"/>
                <a:gd name="csX4218" fmla="*/ 181308 w 2228421"/>
                <a:gd name="csY4218" fmla="*/ 1035558 h 1496329"/>
                <a:gd name="csX4219" fmla="*/ 178308 w 2228421"/>
                <a:gd name="csY4219" fmla="*/ 1041987 h 1496329"/>
                <a:gd name="csX4220" fmla="*/ 168450 w 2228421"/>
                <a:gd name="csY4220" fmla="*/ 1017984 h 1496329"/>
                <a:gd name="csX4221" fmla="*/ 177451 w 2228421"/>
                <a:gd name="csY4221" fmla="*/ 971264 h 1496329"/>
                <a:gd name="csX4222" fmla="*/ 178737 w 2228421"/>
                <a:gd name="csY4222" fmla="*/ 984552 h 1496329"/>
                <a:gd name="csX4223" fmla="*/ 163735 w 2228421"/>
                <a:gd name="csY4223" fmla="*/ 987981 h 1496329"/>
                <a:gd name="csX4224" fmla="*/ 174450 w 2228421"/>
                <a:gd name="csY4224" fmla="*/ 971264 h 1496329"/>
                <a:gd name="csX4225" fmla="*/ 177451 w 2228421"/>
                <a:gd name="csY4225" fmla="*/ 971264 h 1496329"/>
                <a:gd name="csX4226" fmla="*/ 168021 w 2228421"/>
                <a:gd name="csY4226" fmla="*/ 990124 h 1496329"/>
                <a:gd name="csX4227" fmla="*/ 173165 w 2228421"/>
                <a:gd name="csY4227" fmla="*/ 997411 h 1496329"/>
                <a:gd name="csX4228" fmla="*/ 170164 w 2228421"/>
                <a:gd name="csY4228" fmla="*/ 1005126 h 1496329"/>
                <a:gd name="csX4229" fmla="*/ 162878 w 2228421"/>
                <a:gd name="csY4229" fmla="*/ 993553 h 1496329"/>
                <a:gd name="csX4230" fmla="*/ 168021 w 2228421"/>
                <a:gd name="csY4230" fmla="*/ 990124 h 1496329"/>
                <a:gd name="csX4231" fmla="*/ 114443 w 2228421"/>
                <a:gd name="csY4231" fmla="*/ 711089 h 1496329"/>
                <a:gd name="csX4232" fmla="*/ 117015 w 2228421"/>
                <a:gd name="csY4232" fmla="*/ 732092 h 1496329"/>
                <a:gd name="csX4233" fmla="*/ 108871 w 2228421"/>
                <a:gd name="csY4233" fmla="*/ 747094 h 1496329"/>
                <a:gd name="csX4234" fmla="*/ 101155 w 2228421"/>
                <a:gd name="csY4234" fmla="*/ 743236 h 1496329"/>
                <a:gd name="csX4235" fmla="*/ 101155 w 2228421"/>
                <a:gd name="csY4235" fmla="*/ 751380 h 1496329"/>
                <a:gd name="csX4236" fmla="*/ 104585 w 2228421"/>
                <a:gd name="csY4236" fmla="*/ 752237 h 1496329"/>
                <a:gd name="csX4237" fmla="*/ 97298 w 2228421"/>
                <a:gd name="csY4237" fmla="*/ 752237 h 1496329"/>
                <a:gd name="csX4238" fmla="*/ 96012 w 2228421"/>
                <a:gd name="csY4238" fmla="*/ 761238 h 1496329"/>
                <a:gd name="csX4239" fmla="*/ 90868 w 2228421"/>
                <a:gd name="csY4239" fmla="*/ 756952 h 1496329"/>
                <a:gd name="csX4240" fmla="*/ 89583 w 2228421"/>
                <a:gd name="csY4240" fmla="*/ 743664 h 1496329"/>
                <a:gd name="csX4241" fmla="*/ 93869 w 2228421"/>
                <a:gd name="csY4241" fmla="*/ 738950 h 1496329"/>
                <a:gd name="csX4242" fmla="*/ 100727 w 2228421"/>
                <a:gd name="csY4242" fmla="*/ 740664 h 1496329"/>
                <a:gd name="csX4243" fmla="*/ 108871 w 2228421"/>
                <a:gd name="csY4243" fmla="*/ 711089 h 1496329"/>
                <a:gd name="csX4244" fmla="*/ 110157 w 2228421"/>
                <a:gd name="csY4244" fmla="*/ 715375 h 1496329"/>
                <a:gd name="csX4245" fmla="*/ 114443 w 2228421"/>
                <a:gd name="csY4245" fmla="*/ 711089 h 1496329"/>
                <a:gd name="csX4246" fmla="*/ 10716 w 2228421"/>
                <a:gd name="csY4246" fmla="*/ 1315450 h 1496329"/>
                <a:gd name="csX4247" fmla="*/ 21431 w 2228421"/>
                <a:gd name="csY4247" fmla="*/ 1317165 h 1496329"/>
                <a:gd name="csX4248" fmla="*/ 24860 w 2228421"/>
                <a:gd name="csY4248" fmla="*/ 1325309 h 1496329"/>
                <a:gd name="csX4249" fmla="*/ 31290 w 2228421"/>
                <a:gd name="csY4249" fmla="*/ 1325309 h 1496329"/>
                <a:gd name="csX4250" fmla="*/ 30432 w 2228421"/>
                <a:gd name="csY4250" fmla="*/ 1339882 h 1496329"/>
                <a:gd name="csX4251" fmla="*/ 47149 w 2228421"/>
                <a:gd name="csY4251" fmla="*/ 1362171 h 1496329"/>
                <a:gd name="csX4252" fmla="*/ 31290 w 2228421"/>
                <a:gd name="csY4252" fmla="*/ 1360456 h 1496329"/>
                <a:gd name="csX4253" fmla="*/ 29575 w 2228421"/>
                <a:gd name="csY4253" fmla="*/ 1364742 h 1496329"/>
                <a:gd name="csX4254" fmla="*/ 21860 w 2228421"/>
                <a:gd name="csY4254" fmla="*/ 1347597 h 1496329"/>
                <a:gd name="csX4255" fmla="*/ 0 w 2228421"/>
                <a:gd name="csY4255" fmla="*/ 1337310 h 1496329"/>
                <a:gd name="csX4256" fmla="*/ 7287 w 2228421"/>
                <a:gd name="csY4256" fmla="*/ 1336882 h 1496329"/>
                <a:gd name="csX4257" fmla="*/ 10716 w 2228421"/>
                <a:gd name="csY4257" fmla="*/ 1315450 h 14963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  <a:cxn ang="0">
                  <a:pos x="csX845" y="csY845"/>
                </a:cxn>
                <a:cxn ang="0">
                  <a:pos x="csX846" y="csY846"/>
                </a:cxn>
                <a:cxn ang="0">
                  <a:pos x="csX847" y="csY847"/>
                </a:cxn>
                <a:cxn ang="0">
                  <a:pos x="csX848" y="csY848"/>
                </a:cxn>
                <a:cxn ang="0">
                  <a:pos x="csX849" y="csY849"/>
                </a:cxn>
                <a:cxn ang="0">
                  <a:pos x="csX850" y="csY850"/>
                </a:cxn>
                <a:cxn ang="0">
                  <a:pos x="csX851" y="csY851"/>
                </a:cxn>
                <a:cxn ang="0">
                  <a:pos x="csX852" y="csY852"/>
                </a:cxn>
                <a:cxn ang="0">
                  <a:pos x="csX853" y="csY853"/>
                </a:cxn>
                <a:cxn ang="0">
                  <a:pos x="csX854" y="csY854"/>
                </a:cxn>
                <a:cxn ang="0">
                  <a:pos x="csX855" y="csY855"/>
                </a:cxn>
                <a:cxn ang="0">
                  <a:pos x="csX856" y="csY856"/>
                </a:cxn>
                <a:cxn ang="0">
                  <a:pos x="csX857" y="csY857"/>
                </a:cxn>
                <a:cxn ang="0">
                  <a:pos x="csX858" y="csY858"/>
                </a:cxn>
                <a:cxn ang="0">
                  <a:pos x="csX859" y="csY859"/>
                </a:cxn>
                <a:cxn ang="0">
                  <a:pos x="csX860" y="csY860"/>
                </a:cxn>
                <a:cxn ang="0">
                  <a:pos x="csX861" y="csY861"/>
                </a:cxn>
                <a:cxn ang="0">
                  <a:pos x="csX862" y="csY862"/>
                </a:cxn>
                <a:cxn ang="0">
                  <a:pos x="csX863" y="csY863"/>
                </a:cxn>
                <a:cxn ang="0">
                  <a:pos x="csX864" y="csY864"/>
                </a:cxn>
                <a:cxn ang="0">
                  <a:pos x="csX865" y="csY865"/>
                </a:cxn>
                <a:cxn ang="0">
                  <a:pos x="csX866" y="csY866"/>
                </a:cxn>
                <a:cxn ang="0">
                  <a:pos x="csX867" y="csY867"/>
                </a:cxn>
                <a:cxn ang="0">
                  <a:pos x="csX868" y="csY868"/>
                </a:cxn>
                <a:cxn ang="0">
                  <a:pos x="csX869" y="csY869"/>
                </a:cxn>
                <a:cxn ang="0">
                  <a:pos x="csX870" y="csY870"/>
                </a:cxn>
                <a:cxn ang="0">
                  <a:pos x="csX871" y="csY871"/>
                </a:cxn>
                <a:cxn ang="0">
                  <a:pos x="csX872" y="csY872"/>
                </a:cxn>
                <a:cxn ang="0">
                  <a:pos x="csX873" y="csY873"/>
                </a:cxn>
                <a:cxn ang="0">
                  <a:pos x="csX874" y="csY874"/>
                </a:cxn>
                <a:cxn ang="0">
                  <a:pos x="csX875" y="csY875"/>
                </a:cxn>
                <a:cxn ang="0">
                  <a:pos x="csX876" y="csY876"/>
                </a:cxn>
                <a:cxn ang="0">
                  <a:pos x="csX877" y="csY877"/>
                </a:cxn>
                <a:cxn ang="0">
                  <a:pos x="csX878" y="csY878"/>
                </a:cxn>
                <a:cxn ang="0">
                  <a:pos x="csX879" y="csY879"/>
                </a:cxn>
                <a:cxn ang="0">
                  <a:pos x="csX880" y="csY880"/>
                </a:cxn>
                <a:cxn ang="0">
                  <a:pos x="csX881" y="csY881"/>
                </a:cxn>
                <a:cxn ang="0">
                  <a:pos x="csX882" y="csY882"/>
                </a:cxn>
                <a:cxn ang="0">
                  <a:pos x="csX883" y="csY883"/>
                </a:cxn>
                <a:cxn ang="0">
                  <a:pos x="csX884" y="csY884"/>
                </a:cxn>
                <a:cxn ang="0">
                  <a:pos x="csX885" y="csY885"/>
                </a:cxn>
                <a:cxn ang="0">
                  <a:pos x="csX886" y="csY886"/>
                </a:cxn>
                <a:cxn ang="0">
                  <a:pos x="csX887" y="csY887"/>
                </a:cxn>
                <a:cxn ang="0">
                  <a:pos x="csX888" y="csY888"/>
                </a:cxn>
                <a:cxn ang="0">
                  <a:pos x="csX889" y="csY889"/>
                </a:cxn>
                <a:cxn ang="0">
                  <a:pos x="csX890" y="csY890"/>
                </a:cxn>
                <a:cxn ang="0">
                  <a:pos x="csX891" y="csY891"/>
                </a:cxn>
                <a:cxn ang="0">
                  <a:pos x="csX892" y="csY892"/>
                </a:cxn>
                <a:cxn ang="0">
                  <a:pos x="csX893" y="csY893"/>
                </a:cxn>
                <a:cxn ang="0">
                  <a:pos x="csX894" y="csY894"/>
                </a:cxn>
                <a:cxn ang="0">
                  <a:pos x="csX895" y="csY895"/>
                </a:cxn>
                <a:cxn ang="0">
                  <a:pos x="csX896" y="csY896"/>
                </a:cxn>
                <a:cxn ang="0">
                  <a:pos x="csX897" y="csY897"/>
                </a:cxn>
                <a:cxn ang="0">
                  <a:pos x="csX898" y="csY898"/>
                </a:cxn>
                <a:cxn ang="0">
                  <a:pos x="csX899" y="csY899"/>
                </a:cxn>
                <a:cxn ang="0">
                  <a:pos x="csX900" y="csY900"/>
                </a:cxn>
                <a:cxn ang="0">
                  <a:pos x="csX901" y="csY901"/>
                </a:cxn>
                <a:cxn ang="0">
                  <a:pos x="csX902" y="csY902"/>
                </a:cxn>
                <a:cxn ang="0">
                  <a:pos x="csX903" y="csY903"/>
                </a:cxn>
                <a:cxn ang="0">
                  <a:pos x="csX904" y="csY904"/>
                </a:cxn>
                <a:cxn ang="0">
                  <a:pos x="csX905" y="csY905"/>
                </a:cxn>
                <a:cxn ang="0">
                  <a:pos x="csX906" y="csY906"/>
                </a:cxn>
                <a:cxn ang="0">
                  <a:pos x="csX907" y="csY907"/>
                </a:cxn>
                <a:cxn ang="0">
                  <a:pos x="csX908" y="csY908"/>
                </a:cxn>
                <a:cxn ang="0">
                  <a:pos x="csX909" y="csY909"/>
                </a:cxn>
                <a:cxn ang="0">
                  <a:pos x="csX910" y="csY910"/>
                </a:cxn>
                <a:cxn ang="0">
                  <a:pos x="csX911" y="csY911"/>
                </a:cxn>
                <a:cxn ang="0">
                  <a:pos x="csX912" y="csY912"/>
                </a:cxn>
                <a:cxn ang="0">
                  <a:pos x="csX913" y="csY913"/>
                </a:cxn>
                <a:cxn ang="0">
                  <a:pos x="csX914" y="csY914"/>
                </a:cxn>
                <a:cxn ang="0">
                  <a:pos x="csX915" y="csY915"/>
                </a:cxn>
                <a:cxn ang="0">
                  <a:pos x="csX916" y="csY916"/>
                </a:cxn>
                <a:cxn ang="0">
                  <a:pos x="csX917" y="csY917"/>
                </a:cxn>
                <a:cxn ang="0">
                  <a:pos x="csX918" y="csY918"/>
                </a:cxn>
                <a:cxn ang="0">
                  <a:pos x="csX919" y="csY919"/>
                </a:cxn>
                <a:cxn ang="0">
                  <a:pos x="csX920" y="csY920"/>
                </a:cxn>
                <a:cxn ang="0">
                  <a:pos x="csX921" y="csY921"/>
                </a:cxn>
                <a:cxn ang="0">
                  <a:pos x="csX922" y="csY922"/>
                </a:cxn>
                <a:cxn ang="0">
                  <a:pos x="csX923" y="csY923"/>
                </a:cxn>
                <a:cxn ang="0">
                  <a:pos x="csX924" y="csY924"/>
                </a:cxn>
                <a:cxn ang="0">
                  <a:pos x="csX925" y="csY925"/>
                </a:cxn>
                <a:cxn ang="0">
                  <a:pos x="csX926" y="csY926"/>
                </a:cxn>
                <a:cxn ang="0">
                  <a:pos x="csX927" y="csY927"/>
                </a:cxn>
                <a:cxn ang="0">
                  <a:pos x="csX928" y="csY928"/>
                </a:cxn>
                <a:cxn ang="0">
                  <a:pos x="csX929" y="csY929"/>
                </a:cxn>
                <a:cxn ang="0">
                  <a:pos x="csX930" y="csY930"/>
                </a:cxn>
                <a:cxn ang="0">
                  <a:pos x="csX931" y="csY931"/>
                </a:cxn>
                <a:cxn ang="0">
                  <a:pos x="csX932" y="csY932"/>
                </a:cxn>
                <a:cxn ang="0">
                  <a:pos x="csX933" y="csY933"/>
                </a:cxn>
                <a:cxn ang="0">
                  <a:pos x="csX934" y="csY934"/>
                </a:cxn>
                <a:cxn ang="0">
                  <a:pos x="csX935" y="csY935"/>
                </a:cxn>
                <a:cxn ang="0">
                  <a:pos x="csX936" y="csY936"/>
                </a:cxn>
                <a:cxn ang="0">
                  <a:pos x="csX937" y="csY937"/>
                </a:cxn>
                <a:cxn ang="0">
                  <a:pos x="csX938" y="csY938"/>
                </a:cxn>
                <a:cxn ang="0">
                  <a:pos x="csX939" y="csY939"/>
                </a:cxn>
                <a:cxn ang="0">
                  <a:pos x="csX940" y="csY940"/>
                </a:cxn>
                <a:cxn ang="0">
                  <a:pos x="csX941" y="csY941"/>
                </a:cxn>
                <a:cxn ang="0">
                  <a:pos x="csX942" y="csY942"/>
                </a:cxn>
                <a:cxn ang="0">
                  <a:pos x="csX943" y="csY943"/>
                </a:cxn>
                <a:cxn ang="0">
                  <a:pos x="csX944" y="csY944"/>
                </a:cxn>
                <a:cxn ang="0">
                  <a:pos x="csX945" y="csY945"/>
                </a:cxn>
                <a:cxn ang="0">
                  <a:pos x="csX946" y="csY946"/>
                </a:cxn>
                <a:cxn ang="0">
                  <a:pos x="csX947" y="csY947"/>
                </a:cxn>
                <a:cxn ang="0">
                  <a:pos x="csX948" y="csY948"/>
                </a:cxn>
                <a:cxn ang="0">
                  <a:pos x="csX949" y="csY949"/>
                </a:cxn>
                <a:cxn ang="0">
                  <a:pos x="csX950" y="csY950"/>
                </a:cxn>
                <a:cxn ang="0">
                  <a:pos x="csX951" y="csY951"/>
                </a:cxn>
                <a:cxn ang="0">
                  <a:pos x="csX952" y="csY952"/>
                </a:cxn>
                <a:cxn ang="0">
                  <a:pos x="csX953" y="csY953"/>
                </a:cxn>
                <a:cxn ang="0">
                  <a:pos x="csX954" y="csY954"/>
                </a:cxn>
                <a:cxn ang="0">
                  <a:pos x="csX955" y="csY955"/>
                </a:cxn>
                <a:cxn ang="0">
                  <a:pos x="csX956" y="csY956"/>
                </a:cxn>
                <a:cxn ang="0">
                  <a:pos x="csX957" y="csY957"/>
                </a:cxn>
                <a:cxn ang="0">
                  <a:pos x="csX958" y="csY958"/>
                </a:cxn>
                <a:cxn ang="0">
                  <a:pos x="csX959" y="csY959"/>
                </a:cxn>
                <a:cxn ang="0">
                  <a:pos x="csX960" y="csY960"/>
                </a:cxn>
                <a:cxn ang="0">
                  <a:pos x="csX961" y="csY961"/>
                </a:cxn>
                <a:cxn ang="0">
                  <a:pos x="csX962" y="csY962"/>
                </a:cxn>
                <a:cxn ang="0">
                  <a:pos x="csX963" y="csY963"/>
                </a:cxn>
                <a:cxn ang="0">
                  <a:pos x="csX964" y="csY964"/>
                </a:cxn>
                <a:cxn ang="0">
                  <a:pos x="csX965" y="csY965"/>
                </a:cxn>
                <a:cxn ang="0">
                  <a:pos x="csX966" y="csY966"/>
                </a:cxn>
                <a:cxn ang="0">
                  <a:pos x="csX967" y="csY967"/>
                </a:cxn>
                <a:cxn ang="0">
                  <a:pos x="csX968" y="csY968"/>
                </a:cxn>
                <a:cxn ang="0">
                  <a:pos x="csX969" y="csY969"/>
                </a:cxn>
                <a:cxn ang="0">
                  <a:pos x="csX970" y="csY970"/>
                </a:cxn>
                <a:cxn ang="0">
                  <a:pos x="csX971" y="csY971"/>
                </a:cxn>
                <a:cxn ang="0">
                  <a:pos x="csX972" y="csY972"/>
                </a:cxn>
                <a:cxn ang="0">
                  <a:pos x="csX973" y="csY973"/>
                </a:cxn>
                <a:cxn ang="0">
                  <a:pos x="csX974" y="csY974"/>
                </a:cxn>
                <a:cxn ang="0">
                  <a:pos x="csX975" y="csY975"/>
                </a:cxn>
                <a:cxn ang="0">
                  <a:pos x="csX976" y="csY976"/>
                </a:cxn>
                <a:cxn ang="0">
                  <a:pos x="csX977" y="csY977"/>
                </a:cxn>
                <a:cxn ang="0">
                  <a:pos x="csX978" y="csY978"/>
                </a:cxn>
                <a:cxn ang="0">
                  <a:pos x="csX979" y="csY979"/>
                </a:cxn>
                <a:cxn ang="0">
                  <a:pos x="csX980" y="csY980"/>
                </a:cxn>
                <a:cxn ang="0">
                  <a:pos x="csX981" y="csY981"/>
                </a:cxn>
                <a:cxn ang="0">
                  <a:pos x="csX982" y="csY982"/>
                </a:cxn>
                <a:cxn ang="0">
                  <a:pos x="csX983" y="csY983"/>
                </a:cxn>
                <a:cxn ang="0">
                  <a:pos x="csX984" y="csY984"/>
                </a:cxn>
                <a:cxn ang="0">
                  <a:pos x="csX985" y="csY985"/>
                </a:cxn>
                <a:cxn ang="0">
                  <a:pos x="csX986" y="csY986"/>
                </a:cxn>
                <a:cxn ang="0">
                  <a:pos x="csX987" y="csY987"/>
                </a:cxn>
                <a:cxn ang="0">
                  <a:pos x="csX988" y="csY988"/>
                </a:cxn>
                <a:cxn ang="0">
                  <a:pos x="csX989" y="csY989"/>
                </a:cxn>
                <a:cxn ang="0">
                  <a:pos x="csX990" y="csY990"/>
                </a:cxn>
                <a:cxn ang="0">
                  <a:pos x="csX991" y="csY991"/>
                </a:cxn>
                <a:cxn ang="0">
                  <a:pos x="csX992" y="csY992"/>
                </a:cxn>
                <a:cxn ang="0">
                  <a:pos x="csX993" y="csY993"/>
                </a:cxn>
                <a:cxn ang="0">
                  <a:pos x="csX994" y="csY994"/>
                </a:cxn>
                <a:cxn ang="0">
                  <a:pos x="csX995" y="csY995"/>
                </a:cxn>
                <a:cxn ang="0">
                  <a:pos x="csX996" y="csY996"/>
                </a:cxn>
                <a:cxn ang="0">
                  <a:pos x="csX997" y="csY997"/>
                </a:cxn>
                <a:cxn ang="0">
                  <a:pos x="csX998" y="csY998"/>
                </a:cxn>
                <a:cxn ang="0">
                  <a:pos x="csX999" y="csY999"/>
                </a:cxn>
                <a:cxn ang="0">
                  <a:pos x="csX1000" y="csY1000"/>
                </a:cxn>
                <a:cxn ang="0">
                  <a:pos x="csX1001" y="csY1001"/>
                </a:cxn>
                <a:cxn ang="0">
                  <a:pos x="csX1002" y="csY1002"/>
                </a:cxn>
                <a:cxn ang="0">
                  <a:pos x="csX1003" y="csY1003"/>
                </a:cxn>
                <a:cxn ang="0">
                  <a:pos x="csX1004" y="csY1004"/>
                </a:cxn>
                <a:cxn ang="0">
                  <a:pos x="csX1005" y="csY1005"/>
                </a:cxn>
                <a:cxn ang="0">
                  <a:pos x="csX1006" y="csY1006"/>
                </a:cxn>
                <a:cxn ang="0">
                  <a:pos x="csX1007" y="csY1007"/>
                </a:cxn>
                <a:cxn ang="0">
                  <a:pos x="csX1008" y="csY1008"/>
                </a:cxn>
                <a:cxn ang="0">
                  <a:pos x="csX1009" y="csY1009"/>
                </a:cxn>
                <a:cxn ang="0">
                  <a:pos x="csX1010" y="csY1010"/>
                </a:cxn>
                <a:cxn ang="0">
                  <a:pos x="csX1011" y="csY1011"/>
                </a:cxn>
                <a:cxn ang="0">
                  <a:pos x="csX1012" y="csY1012"/>
                </a:cxn>
                <a:cxn ang="0">
                  <a:pos x="csX1013" y="csY1013"/>
                </a:cxn>
                <a:cxn ang="0">
                  <a:pos x="csX1014" y="csY1014"/>
                </a:cxn>
                <a:cxn ang="0">
                  <a:pos x="csX1015" y="csY1015"/>
                </a:cxn>
                <a:cxn ang="0">
                  <a:pos x="csX1016" y="csY1016"/>
                </a:cxn>
                <a:cxn ang="0">
                  <a:pos x="csX1017" y="csY1017"/>
                </a:cxn>
                <a:cxn ang="0">
                  <a:pos x="csX1018" y="csY1018"/>
                </a:cxn>
                <a:cxn ang="0">
                  <a:pos x="csX1019" y="csY1019"/>
                </a:cxn>
                <a:cxn ang="0">
                  <a:pos x="csX1020" y="csY1020"/>
                </a:cxn>
                <a:cxn ang="0">
                  <a:pos x="csX1021" y="csY1021"/>
                </a:cxn>
                <a:cxn ang="0">
                  <a:pos x="csX1022" y="csY1022"/>
                </a:cxn>
                <a:cxn ang="0">
                  <a:pos x="csX1023" y="csY1023"/>
                </a:cxn>
                <a:cxn ang="0">
                  <a:pos x="csX1024" y="csY1024"/>
                </a:cxn>
                <a:cxn ang="0">
                  <a:pos x="csX1025" y="csY1025"/>
                </a:cxn>
                <a:cxn ang="0">
                  <a:pos x="csX1026" y="csY1026"/>
                </a:cxn>
                <a:cxn ang="0">
                  <a:pos x="csX1027" y="csY1027"/>
                </a:cxn>
                <a:cxn ang="0">
                  <a:pos x="csX1028" y="csY1028"/>
                </a:cxn>
                <a:cxn ang="0">
                  <a:pos x="csX1029" y="csY1029"/>
                </a:cxn>
                <a:cxn ang="0">
                  <a:pos x="csX1030" y="csY1030"/>
                </a:cxn>
                <a:cxn ang="0">
                  <a:pos x="csX1031" y="csY1031"/>
                </a:cxn>
                <a:cxn ang="0">
                  <a:pos x="csX1032" y="csY1032"/>
                </a:cxn>
                <a:cxn ang="0">
                  <a:pos x="csX1033" y="csY1033"/>
                </a:cxn>
                <a:cxn ang="0">
                  <a:pos x="csX1034" y="csY1034"/>
                </a:cxn>
                <a:cxn ang="0">
                  <a:pos x="csX1035" y="csY1035"/>
                </a:cxn>
                <a:cxn ang="0">
                  <a:pos x="csX1036" y="csY1036"/>
                </a:cxn>
                <a:cxn ang="0">
                  <a:pos x="csX1037" y="csY1037"/>
                </a:cxn>
                <a:cxn ang="0">
                  <a:pos x="csX1038" y="csY1038"/>
                </a:cxn>
                <a:cxn ang="0">
                  <a:pos x="csX1039" y="csY1039"/>
                </a:cxn>
                <a:cxn ang="0">
                  <a:pos x="csX1040" y="csY1040"/>
                </a:cxn>
                <a:cxn ang="0">
                  <a:pos x="csX1041" y="csY1041"/>
                </a:cxn>
                <a:cxn ang="0">
                  <a:pos x="csX1042" y="csY1042"/>
                </a:cxn>
                <a:cxn ang="0">
                  <a:pos x="csX1043" y="csY1043"/>
                </a:cxn>
                <a:cxn ang="0">
                  <a:pos x="csX1044" y="csY1044"/>
                </a:cxn>
                <a:cxn ang="0">
                  <a:pos x="csX1045" y="csY1045"/>
                </a:cxn>
                <a:cxn ang="0">
                  <a:pos x="csX1046" y="csY1046"/>
                </a:cxn>
                <a:cxn ang="0">
                  <a:pos x="csX1047" y="csY1047"/>
                </a:cxn>
                <a:cxn ang="0">
                  <a:pos x="csX1048" y="csY1048"/>
                </a:cxn>
                <a:cxn ang="0">
                  <a:pos x="csX1049" y="csY1049"/>
                </a:cxn>
                <a:cxn ang="0">
                  <a:pos x="csX1050" y="csY1050"/>
                </a:cxn>
                <a:cxn ang="0">
                  <a:pos x="csX1051" y="csY1051"/>
                </a:cxn>
                <a:cxn ang="0">
                  <a:pos x="csX1052" y="csY1052"/>
                </a:cxn>
                <a:cxn ang="0">
                  <a:pos x="csX1053" y="csY1053"/>
                </a:cxn>
                <a:cxn ang="0">
                  <a:pos x="csX1054" y="csY1054"/>
                </a:cxn>
                <a:cxn ang="0">
                  <a:pos x="csX1055" y="csY1055"/>
                </a:cxn>
                <a:cxn ang="0">
                  <a:pos x="csX1056" y="csY1056"/>
                </a:cxn>
                <a:cxn ang="0">
                  <a:pos x="csX1057" y="csY1057"/>
                </a:cxn>
                <a:cxn ang="0">
                  <a:pos x="csX1058" y="csY1058"/>
                </a:cxn>
                <a:cxn ang="0">
                  <a:pos x="csX1059" y="csY1059"/>
                </a:cxn>
                <a:cxn ang="0">
                  <a:pos x="csX1060" y="csY1060"/>
                </a:cxn>
                <a:cxn ang="0">
                  <a:pos x="csX1061" y="csY1061"/>
                </a:cxn>
                <a:cxn ang="0">
                  <a:pos x="csX1062" y="csY1062"/>
                </a:cxn>
                <a:cxn ang="0">
                  <a:pos x="csX1063" y="csY1063"/>
                </a:cxn>
                <a:cxn ang="0">
                  <a:pos x="csX1064" y="csY1064"/>
                </a:cxn>
                <a:cxn ang="0">
                  <a:pos x="csX1065" y="csY1065"/>
                </a:cxn>
                <a:cxn ang="0">
                  <a:pos x="csX1066" y="csY1066"/>
                </a:cxn>
                <a:cxn ang="0">
                  <a:pos x="csX1067" y="csY1067"/>
                </a:cxn>
                <a:cxn ang="0">
                  <a:pos x="csX1068" y="csY1068"/>
                </a:cxn>
                <a:cxn ang="0">
                  <a:pos x="csX1069" y="csY1069"/>
                </a:cxn>
                <a:cxn ang="0">
                  <a:pos x="csX1070" y="csY1070"/>
                </a:cxn>
                <a:cxn ang="0">
                  <a:pos x="csX1071" y="csY1071"/>
                </a:cxn>
                <a:cxn ang="0">
                  <a:pos x="csX1072" y="csY1072"/>
                </a:cxn>
                <a:cxn ang="0">
                  <a:pos x="csX1073" y="csY1073"/>
                </a:cxn>
                <a:cxn ang="0">
                  <a:pos x="csX1074" y="csY1074"/>
                </a:cxn>
                <a:cxn ang="0">
                  <a:pos x="csX1075" y="csY1075"/>
                </a:cxn>
                <a:cxn ang="0">
                  <a:pos x="csX1076" y="csY1076"/>
                </a:cxn>
                <a:cxn ang="0">
                  <a:pos x="csX1077" y="csY1077"/>
                </a:cxn>
                <a:cxn ang="0">
                  <a:pos x="csX1078" y="csY1078"/>
                </a:cxn>
                <a:cxn ang="0">
                  <a:pos x="csX1079" y="csY1079"/>
                </a:cxn>
                <a:cxn ang="0">
                  <a:pos x="csX1080" y="csY1080"/>
                </a:cxn>
                <a:cxn ang="0">
                  <a:pos x="csX1081" y="csY1081"/>
                </a:cxn>
                <a:cxn ang="0">
                  <a:pos x="csX1082" y="csY1082"/>
                </a:cxn>
                <a:cxn ang="0">
                  <a:pos x="csX1083" y="csY1083"/>
                </a:cxn>
                <a:cxn ang="0">
                  <a:pos x="csX1084" y="csY1084"/>
                </a:cxn>
                <a:cxn ang="0">
                  <a:pos x="csX1085" y="csY1085"/>
                </a:cxn>
                <a:cxn ang="0">
                  <a:pos x="csX1086" y="csY1086"/>
                </a:cxn>
                <a:cxn ang="0">
                  <a:pos x="csX1087" y="csY1087"/>
                </a:cxn>
                <a:cxn ang="0">
                  <a:pos x="csX1088" y="csY1088"/>
                </a:cxn>
                <a:cxn ang="0">
                  <a:pos x="csX1089" y="csY1089"/>
                </a:cxn>
                <a:cxn ang="0">
                  <a:pos x="csX1090" y="csY1090"/>
                </a:cxn>
                <a:cxn ang="0">
                  <a:pos x="csX1091" y="csY1091"/>
                </a:cxn>
                <a:cxn ang="0">
                  <a:pos x="csX1092" y="csY1092"/>
                </a:cxn>
                <a:cxn ang="0">
                  <a:pos x="csX1093" y="csY1093"/>
                </a:cxn>
                <a:cxn ang="0">
                  <a:pos x="csX1094" y="csY1094"/>
                </a:cxn>
                <a:cxn ang="0">
                  <a:pos x="csX1095" y="csY1095"/>
                </a:cxn>
                <a:cxn ang="0">
                  <a:pos x="csX1096" y="csY1096"/>
                </a:cxn>
                <a:cxn ang="0">
                  <a:pos x="csX1097" y="csY1097"/>
                </a:cxn>
                <a:cxn ang="0">
                  <a:pos x="csX1098" y="csY1098"/>
                </a:cxn>
                <a:cxn ang="0">
                  <a:pos x="csX1099" y="csY1099"/>
                </a:cxn>
                <a:cxn ang="0">
                  <a:pos x="csX1100" y="csY1100"/>
                </a:cxn>
                <a:cxn ang="0">
                  <a:pos x="csX1101" y="csY1101"/>
                </a:cxn>
                <a:cxn ang="0">
                  <a:pos x="csX1102" y="csY1102"/>
                </a:cxn>
                <a:cxn ang="0">
                  <a:pos x="csX1103" y="csY1103"/>
                </a:cxn>
                <a:cxn ang="0">
                  <a:pos x="csX1104" y="csY1104"/>
                </a:cxn>
                <a:cxn ang="0">
                  <a:pos x="csX1105" y="csY1105"/>
                </a:cxn>
                <a:cxn ang="0">
                  <a:pos x="csX1106" y="csY1106"/>
                </a:cxn>
                <a:cxn ang="0">
                  <a:pos x="csX1107" y="csY1107"/>
                </a:cxn>
                <a:cxn ang="0">
                  <a:pos x="csX1108" y="csY1108"/>
                </a:cxn>
                <a:cxn ang="0">
                  <a:pos x="csX1109" y="csY1109"/>
                </a:cxn>
                <a:cxn ang="0">
                  <a:pos x="csX1110" y="csY1110"/>
                </a:cxn>
                <a:cxn ang="0">
                  <a:pos x="csX1111" y="csY1111"/>
                </a:cxn>
                <a:cxn ang="0">
                  <a:pos x="csX1112" y="csY1112"/>
                </a:cxn>
                <a:cxn ang="0">
                  <a:pos x="csX1113" y="csY1113"/>
                </a:cxn>
                <a:cxn ang="0">
                  <a:pos x="csX1114" y="csY1114"/>
                </a:cxn>
                <a:cxn ang="0">
                  <a:pos x="csX1115" y="csY1115"/>
                </a:cxn>
                <a:cxn ang="0">
                  <a:pos x="csX1116" y="csY1116"/>
                </a:cxn>
                <a:cxn ang="0">
                  <a:pos x="csX1117" y="csY1117"/>
                </a:cxn>
                <a:cxn ang="0">
                  <a:pos x="csX1118" y="csY1118"/>
                </a:cxn>
                <a:cxn ang="0">
                  <a:pos x="csX1119" y="csY1119"/>
                </a:cxn>
                <a:cxn ang="0">
                  <a:pos x="csX1120" y="csY1120"/>
                </a:cxn>
                <a:cxn ang="0">
                  <a:pos x="csX1121" y="csY1121"/>
                </a:cxn>
                <a:cxn ang="0">
                  <a:pos x="csX1122" y="csY1122"/>
                </a:cxn>
                <a:cxn ang="0">
                  <a:pos x="csX1123" y="csY1123"/>
                </a:cxn>
                <a:cxn ang="0">
                  <a:pos x="csX1124" y="csY1124"/>
                </a:cxn>
                <a:cxn ang="0">
                  <a:pos x="csX1125" y="csY1125"/>
                </a:cxn>
                <a:cxn ang="0">
                  <a:pos x="csX1126" y="csY1126"/>
                </a:cxn>
                <a:cxn ang="0">
                  <a:pos x="csX1127" y="csY1127"/>
                </a:cxn>
                <a:cxn ang="0">
                  <a:pos x="csX1128" y="csY1128"/>
                </a:cxn>
                <a:cxn ang="0">
                  <a:pos x="csX1129" y="csY1129"/>
                </a:cxn>
                <a:cxn ang="0">
                  <a:pos x="csX1130" y="csY1130"/>
                </a:cxn>
                <a:cxn ang="0">
                  <a:pos x="csX1131" y="csY1131"/>
                </a:cxn>
                <a:cxn ang="0">
                  <a:pos x="csX1132" y="csY1132"/>
                </a:cxn>
                <a:cxn ang="0">
                  <a:pos x="csX1133" y="csY1133"/>
                </a:cxn>
                <a:cxn ang="0">
                  <a:pos x="csX1134" y="csY1134"/>
                </a:cxn>
                <a:cxn ang="0">
                  <a:pos x="csX1135" y="csY1135"/>
                </a:cxn>
                <a:cxn ang="0">
                  <a:pos x="csX1136" y="csY1136"/>
                </a:cxn>
                <a:cxn ang="0">
                  <a:pos x="csX1137" y="csY1137"/>
                </a:cxn>
                <a:cxn ang="0">
                  <a:pos x="csX1138" y="csY1138"/>
                </a:cxn>
                <a:cxn ang="0">
                  <a:pos x="csX1139" y="csY1139"/>
                </a:cxn>
                <a:cxn ang="0">
                  <a:pos x="csX1140" y="csY1140"/>
                </a:cxn>
                <a:cxn ang="0">
                  <a:pos x="csX1141" y="csY1141"/>
                </a:cxn>
                <a:cxn ang="0">
                  <a:pos x="csX1142" y="csY1142"/>
                </a:cxn>
                <a:cxn ang="0">
                  <a:pos x="csX1143" y="csY1143"/>
                </a:cxn>
                <a:cxn ang="0">
                  <a:pos x="csX1144" y="csY1144"/>
                </a:cxn>
                <a:cxn ang="0">
                  <a:pos x="csX1145" y="csY1145"/>
                </a:cxn>
                <a:cxn ang="0">
                  <a:pos x="csX1146" y="csY1146"/>
                </a:cxn>
                <a:cxn ang="0">
                  <a:pos x="csX1147" y="csY1147"/>
                </a:cxn>
                <a:cxn ang="0">
                  <a:pos x="csX1148" y="csY1148"/>
                </a:cxn>
                <a:cxn ang="0">
                  <a:pos x="csX1149" y="csY1149"/>
                </a:cxn>
                <a:cxn ang="0">
                  <a:pos x="csX1150" y="csY1150"/>
                </a:cxn>
                <a:cxn ang="0">
                  <a:pos x="csX1151" y="csY1151"/>
                </a:cxn>
                <a:cxn ang="0">
                  <a:pos x="csX1152" y="csY1152"/>
                </a:cxn>
                <a:cxn ang="0">
                  <a:pos x="csX1153" y="csY1153"/>
                </a:cxn>
                <a:cxn ang="0">
                  <a:pos x="csX1154" y="csY1154"/>
                </a:cxn>
                <a:cxn ang="0">
                  <a:pos x="csX1155" y="csY1155"/>
                </a:cxn>
                <a:cxn ang="0">
                  <a:pos x="csX1156" y="csY1156"/>
                </a:cxn>
                <a:cxn ang="0">
                  <a:pos x="csX1157" y="csY1157"/>
                </a:cxn>
                <a:cxn ang="0">
                  <a:pos x="csX1158" y="csY1158"/>
                </a:cxn>
                <a:cxn ang="0">
                  <a:pos x="csX1159" y="csY1159"/>
                </a:cxn>
                <a:cxn ang="0">
                  <a:pos x="csX1160" y="csY1160"/>
                </a:cxn>
                <a:cxn ang="0">
                  <a:pos x="csX1161" y="csY1161"/>
                </a:cxn>
                <a:cxn ang="0">
                  <a:pos x="csX1162" y="csY1162"/>
                </a:cxn>
                <a:cxn ang="0">
                  <a:pos x="csX1163" y="csY1163"/>
                </a:cxn>
                <a:cxn ang="0">
                  <a:pos x="csX1164" y="csY1164"/>
                </a:cxn>
                <a:cxn ang="0">
                  <a:pos x="csX1165" y="csY1165"/>
                </a:cxn>
                <a:cxn ang="0">
                  <a:pos x="csX1166" y="csY1166"/>
                </a:cxn>
                <a:cxn ang="0">
                  <a:pos x="csX1167" y="csY1167"/>
                </a:cxn>
                <a:cxn ang="0">
                  <a:pos x="csX1168" y="csY1168"/>
                </a:cxn>
                <a:cxn ang="0">
                  <a:pos x="csX1169" y="csY1169"/>
                </a:cxn>
                <a:cxn ang="0">
                  <a:pos x="csX1170" y="csY1170"/>
                </a:cxn>
                <a:cxn ang="0">
                  <a:pos x="csX1171" y="csY1171"/>
                </a:cxn>
                <a:cxn ang="0">
                  <a:pos x="csX1172" y="csY1172"/>
                </a:cxn>
                <a:cxn ang="0">
                  <a:pos x="csX1173" y="csY1173"/>
                </a:cxn>
                <a:cxn ang="0">
                  <a:pos x="csX1174" y="csY1174"/>
                </a:cxn>
                <a:cxn ang="0">
                  <a:pos x="csX1175" y="csY1175"/>
                </a:cxn>
                <a:cxn ang="0">
                  <a:pos x="csX1176" y="csY1176"/>
                </a:cxn>
                <a:cxn ang="0">
                  <a:pos x="csX1177" y="csY1177"/>
                </a:cxn>
                <a:cxn ang="0">
                  <a:pos x="csX1178" y="csY1178"/>
                </a:cxn>
                <a:cxn ang="0">
                  <a:pos x="csX1179" y="csY1179"/>
                </a:cxn>
                <a:cxn ang="0">
                  <a:pos x="csX1180" y="csY1180"/>
                </a:cxn>
                <a:cxn ang="0">
                  <a:pos x="csX1181" y="csY1181"/>
                </a:cxn>
                <a:cxn ang="0">
                  <a:pos x="csX1182" y="csY1182"/>
                </a:cxn>
                <a:cxn ang="0">
                  <a:pos x="csX1183" y="csY1183"/>
                </a:cxn>
                <a:cxn ang="0">
                  <a:pos x="csX1184" y="csY1184"/>
                </a:cxn>
                <a:cxn ang="0">
                  <a:pos x="csX1185" y="csY1185"/>
                </a:cxn>
                <a:cxn ang="0">
                  <a:pos x="csX1186" y="csY1186"/>
                </a:cxn>
                <a:cxn ang="0">
                  <a:pos x="csX1187" y="csY1187"/>
                </a:cxn>
                <a:cxn ang="0">
                  <a:pos x="csX1188" y="csY1188"/>
                </a:cxn>
                <a:cxn ang="0">
                  <a:pos x="csX1189" y="csY1189"/>
                </a:cxn>
                <a:cxn ang="0">
                  <a:pos x="csX1190" y="csY1190"/>
                </a:cxn>
                <a:cxn ang="0">
                  <a:pos x="csX1191" y="csY1191"/>
                </a:cxn>
                <a:cxn ang="0">
                  <a:pos x="csX1192" y="csY1192"/>
                </a:cxn>
                <a:cxn ang="0">
                  <a:pos x="csX1193" y="csY1193"/>
                </a:cxn>
                <a:cxn ang="0">
                  <a:pos x="csX1194" y="csY1194"/>
                </a:cxn>
                <a:cxn ang="0">
                  <a:pos x="csX1195" y="csY1195"/>
                </a:cxn>
                <a:cxn ang="0">
                  <a:pos x="csX1196" y="csY1196"/>
                </a:cxn>
                <a:cxn ang="0">
                  <a:pos x="csX1197" y="csY1197"/>
                </a:cxn>
                <a:cxn ang="0">
                  <a:pos x="csX1198" y="csY1198"/>
                </a:cxn>
                <a:cxn ang="0">
                  <a:pos x="csX1199" y="csY1199"/>
                </a:cxn>
                <a:cxn ang="0">
                  <a:pos x="csX1200" y="csY1200"/>
                </a:cxn>
                <a:cxn ang="0">
                  <a:pos x="csX1201" y="csY1201"/>
                </a:cxn>
                <a:cxn ang="0">
                  <a:pos x="csX1202" y="csY1202"/>
                </a:cxn>
                <a:cxn ang="0">
                  <a:pos x="csX1203" y="csY1203"/>
                </a:cxn>
                <a:cxn ang="0">
                  <a:pos x="csX1204" y="csY1204"/>
                </a:cxn>
                <a:cxn ang="0">
                  <a:pos x="csX1205" y="csY1205"/>
                </a:cxn>
                <a:cxn ang="0">
                  <a:pos x="csX1206" y="csY1206"/>
                </a:cxn>
                <a:cxn ang="0">
                  <a:pos x="csX1207" y="csY1207"/>
                </a:cxn>
                <a:cxn ang="0">
                  <a:pos x="csX1208" y="csY1208"/>
                </a:cxn>
                <a:cxn ang="0">
                  <a:pos x="csX1209" y="csY1209"/>
                </a:cxn>
                <a:cxn ang="0">
                  <a:pos x="csX1210" y="csY1210"/>
                </a:cxn>
                <a:cxn ang="0">
                  <a:pos x="csX1211" y="csY1211"/>
                </a:cxn>
                <a:cxn ang="0">
                  <a:pos x="csX1212" y="csY1212"/>
                </a:cxn>
                <a:cxn ang="0">
                  <a:pos x="csX1213" y="csY1213"/>
                </a:cxn>
                <a:cxn ang="0">
                  <a:pos x="csX1214" y="csY1214"/>
                </a:cxn>
                <a:cxn ang="0">
                  <a:pos x="csX1215" y="csY1215"/>
                </a:cxn>
                <a:cxn ang="0">
                  <a:pos x="csX1216" y="csY1216"/>
                </a:cxn>
                <a:cxn ang="0">
                  <a:pos x="csX1217" y="csY1217"/>
                </a:cxn>
                <a:cxn ang="0">
                  <a:pos x="csX1218" y="csY1218"/>
                </a:cxn>
                <a:cxn ang="0">
                  <a:pos x="csX1219" y="csY1219"/>
                </a:cxn>
                <a:cxn ang="0">
                  <a:pos x="csX1220" y="csY1220"/>
                </a:cxn>
                <a:cxn ang="0">
                  <a:pos x="csX1221" y="csY1221"/>
                </a:cxn>
                <a:cxn ang="0">
                  <a:pos x="csX1222" y="csY1222"/>
                </a:cxn>
                <a:cxn ang="0">
                  <a:pos x="csX1223" y="csY1223"/>
                </a:cxn>
                <a:cxn ang="0">
                  <a:pos x="csX1224" y="csY1224"/>
                </a:cxn>
                <a:cxn ang="0">
                  <a:pos x="csX1225" y="csY1225"/>
                </a:cxn>
                <a:cxn ang="0">
                  <a:pos x="csX1226" y="csY1226"/>
                </a:cxn>
                <a:cxn ang="0">
                  <a:pos x="csX1227" y="csY1227"/>
                </a:cxn>
                <a:cxn ang="0">
                  <a:pos x="csX1228" y="csY1228"/>
                </a:cxn>
                <a:cxn ang="0">
                  <a:pos x="csX1229" y="csY1229"/>
                </a:cxn>
                <a:cxn ang="0">
                  <a:pos x="csX1230" y="csY1230"/>
                </a:cxn>
                <a:cxn ang="0">
                  <a:pos x="csX1231" y="csY1231"/>
                </a:cxn>
                <a:cxn ang="0">
                  <a:pos x="csX1232" y="csY1232"/>
                </a:cxn>
                <a:cxn ang="0">
                  <a:pos x="csX1233" y="csY1233"/>
                </a:cxn>
                <a:cxn ang="0">
                  <a:pos x="csX1234" y="csY1234"/>
                </a:cxn>
                <a:cxn ang="0">
                  <a:pos x="csX1235" y="csY1235"/>
                </a:cxn>
                <a:cxn ang="0">
                  <a:pos x="csX1236" y="csY1236"/>
                </a:cxn>
                <a:cxn ang="0">
                  <a:pos x="csX1237" y="csY1237"/>
                </a:cxn>
                <a:cxn ang="0">
                  <a:pos x="csX1238" y="csY1238"/>
                </a:cxn>
                <a:cxn ang="0">
                  <a:pos x="csX1239" y="csY1239"/>
                </a:cxn>
                <a:cxn ang="0">
                  <a:pos x="csX1240" y="csY1240"/>
                </a:cxn>
                <a:cxn ang="0">
                  <a:pos x="csX1241" y="csY1241"/>
                </a:cxn>
                <a:cxn ang="0">
                  <a:pos x="csX1242" y="csY1242"/>
                </a:cxn>
                <a:cxn ang="0">
                  <a:pos x="csX1243" y="csY1243"/>
                </a:cxn>
                <a:cxn ang="0">
                  <a:pos x="csX1244" y="csY1244"/>
                </a:cxn>
                <a:cxn ang="0">
                  <a:pos x="csX1245" y="csY1245"/>
                </a:cxn>
                <a:cxn ang="0">
                  <a:pos x="csX1246" y="csY1246"/>
                </a:cxn>
                <a:cxn ang="0">
                  <a:pos x="csX1247" y="csY1247"/>
                </a:cxn>
                <a:cxn ang="0">
                  <a:pos x="csX1248" y="csY1248"/>
                </a:cxn>
                <a:cxn ang="0">
                  <a:pos x="csX1249" y="csY1249"/>
                </a:cxn>
                <a:cxn ang="0">
                  <a:pos x="csX1250" y="csY1250"/>
                </a:cxn>
                <a:cxn ang="0">
                  <a:pos x="csX1251" y="csY1251"/>
                </a:cxn>
                <a:cxn ang="0">
                  <a:pos x="csX1252" y="csY1252"/>
                </a:cxn>
                <a:cxn ang="0">
                  <a:pos x="csX1253" y="csY1253"/>
                </a:cxn>
                <a:cxn ang="0">
                  <a:pos x="csX1254" y="csY1254"/>
                </a:cxn>
                <a:cxn ang="0">
                  <a:pos x="csX1255" y="csY1255"/>
                </a:cxn>
                <a:cxn ang="0">
                  <a:pos x="csX1256" y="csY1256"/>
                </a:cxn>
                <a:cxn ang="0">
                  <a:pos x="csX1257" y="csY1257"/>
                </a:cxn>
                <a:cxn ang="0">
                  <a:pos x="csX1258" y="csY1258"/>
                </a:cxn>
                <a:cxn ang="0">
                  <a:pos x="csX1259" y="csY1259"/>
                </a:cxn>
                <a:cxn ang="0">
                  <a:pos x="csX1260" y="csY1260"/>
                </a:cxn>
                <a:cxn ang="0">
                  <a:pos x="csX1261" y="csY1261"/>
                </a:cxn>
                <a:cxn ang="0">
                  <a:pos x="csX1262" y="csY1262"/>
                </a:cxn>
                <a:cxn ang="0">
                  <a:pos x="csX1263" y="csY1263"/>
                </a:cxn>
                <a:cxn ang="0">
                  <a:pos x="csX1264" y="csY1264"/>
                </a:cxn>
                <a:cxn ang="0">
                  <a:pos x="csX1265" y="csY1265"/>
                </a:cxn>
                <a:cxn ang="0">
                  <a:pos x="csX1266" y="csY1266"/>
                </a:cxn>
                <a:cxn ang="0">
                  <a:pos x="csX1267" y="csY1267"/>
                </a:cxn>
                <a:cxn ang="0">
                  <a:pos x="csX1268" y="csY1268"/>
                </a:cxn>
                <a:cxn ang="0">
                  <a:pos x="csX1269" y="csY1269"/>
                </a:cxn>
                <a:cxn ang="0">
                  <a:pos x="csX1270" y="csY1270"/>
                </a:cxn>
                <a:cxn ang="0">
                  <a:pos x="csX1271" y="csY1271"/>
                </a:cxn>
                <a:cxn ang="0">
                  <a:pos x="csX1272" y="csY1272"/>
                </a:cxn>
                <a:cxn ang="0">
                  <a:pos x="csX1273" y="csY1273"/>
                </a:cxn>
                <a:cxn ang="0">
                  <a:pos x="csX1274" y="csY1274"/>
                </a:cxn>
                <a:cxn ang="0">
                  <a:pos x="csX1275" y="csY1275"/>
                </a:cxn>
                <a:cxn ang="0">
                  <a:pos x="csX1276" y="csY1276"/>
                </a:cxn>
                <a:cxn ang="0">
                  <a:pos x="csX1277" y="csY1277"/>
                </a:cxn>
                <a:cxn ang="0">
                  <a:pos x="csX1278" y="csY1278"/>
                </a:cxn>
                <a:cxn ang="0">
                  <a:pos x="csX1279" y="csY1279"/>
                </a:cxn>
                <a:cxn ang="0">
                  <a:pos x="csX1280" y="csY1280"/>
                </a:cxn>
                <a:cxn ang="0">
                  <a:pos x="csX1281" y="csY1281"/>
                </a:cxn>
                <a:cxn ang="0">
                  <a:pos x="csX1282" y="csY1282"/>
                </a:cxn>
                <a:cxn ang="0">
                  <a:pos x="csX1283" y="csY1283"/>
                </a:cxn>
                <a:cxn ang="0">
                  <a:pos x="csX1284" y="csY1284"/>
                </a:cxn>
                <a:cxn ang="0">
                  <a:pos x="csX1285" y="csY1285"/>
                </a:cxn>
                <a:cxn ang="0">
                  <a:pos x="csX1286" y="csY1286"/>
                </a:cxn>
                <a:cxn ang="0">
                  <a:pos x="csX1287" y="csY1287"/>
                </a:cxn>
                <a:cxn ang="0">
                  <a:pos x="csX1288" y="csY1288"/>
                </a:cxn>
                <a:cxn ang="0">
                  <a:pos x="csX1289" y="csY1289"/>
                </a:cxn>
                <a:cxn ang="0">
                  <a:pos x="csX1290" y="csY1290"/>
                </a:cxn>
                <a:cxn ang="0">
                  <a:pos x="csX1291" y="csY1291"/>
                </a:cxn>
                <a:cxn ang="0">
                  <a:pos x="csX1292" y="csY1292"/>
                </a:cxn>
                <a:cxn ang="0">
                  <a:pos x="csX1293" y="csY1293"/>
                </a:cxn>
                <a:cxn ang="0">
                  <a:pos x="csX1294" y="csY1294"/>
                </a:cxn>
                <a:cxn ang="0">
                  <a:pos x="csX1295" y="csY1295"/>
                </a:cxn>
                <a:cxn ang="0">
                  <a:pos x="csX1296" y="csY1296"/>
                </a:cxn>
                <a:cxn ang="0">
                  <a:pos x="csX1297" y="csY1297"/>
                </a:cxn>
                <a:cxn ang="0">
                  <a:pos x="csX1298" y="csY1298"/>
                </a:cxn>
                <a:cxn ang="0">
                  <a:pos x="csX1299" y="csY1299"/>
                </a:cxn>
                <a:cxn ang="0">
                  <a:pos x="csX1300" y="csY1300"/>
                </a:cxn>
                <a:cxn ang="0">
                  <a:pos x="csX1301" y="csY1301"/>
                </a:cxn>
                <a:cxn ang="0">
                  <a:pos x="csX1302" y="csY1302"/>
                </a:cxn>
                <a:cxn ang="0">
                  <a:pos x="csX1303" y="csY1303"/>
                </a:cxn>
                <a:cxn ang="0">
                  <a:pos x="csX1304" y="csY1304"/>
                </a:cxn>
                <a:cxn ang="0">
                  <a:pos x="csX1305" y="csY1305"/>
                </a:cxn>
                <a:cxn ang="0">
                  <a:pos x="csX1306" y="csY1306"/>
                </a:cxn>
                <a:cxn ang="0">
                  <a:pos x="csX1307" y="csY1307"/>
                </a:cxn>
                <a:cxn ang="0">
                  <a:pos x="csX1308" y="csY1308"/>
                </a:cxn>
                <a:cxn ang="0">
                  <a:pos x="csX1309" y="csY1309"/>
                </a:cxn>
                <a:cxn ang="0">
                  <a:pos x="csX1310" y="csY1310"/>
                </a:cxn>
                <a:cxn ang="0">
                  <a:pos x="csX1311" y="csY1311"/>
                </a:cxn>
                <a:cxn ang="0">
                  <a:pos x="csX1312" y="csY1312"/>
                </a:cxn>
                <a:cxn ang="0">
                  <a:pos x="csX1313" y="csY1313"/>
                </a:cxn>
                <a:cxn ang="0">
                  <a:pos x="csX1314" y="csY1314"/>
                </a:cxn>
                <a:cxn ang="0">
                  <a:pos x="csX1315" y="csY1315"/>
                </a:cxn>
                <a:cxn ang="0">
                  <a:pos x="csX1316" y="csY1316"/>
                </a:cxn>
                <a:cxn ang="0">
                  <a:pos x="csX1317" y="csY1317"/>
                </a:cxn>
                <a:cxn ang="0">
                  <a:pos x="csX1318" y="csY1318"/>
                </a:cxn>
                <a:cxn ang="0">
                  <a:pos x="csX1319" y="csY1319"/>
                </a:cxn>
                <a:cxn ang="0">
                  <a:pos x="csX1320" y="csY1320"/>
                </a:cxn>
                <a:cxn ang="0">
                  <a:pos x="csX1321" y="csY1321"/>
                </a:cxn>
                <a:cxn ang="0">
                  <a:pos x="csX1322" y="csY1322"/>
                </a:cxn>
                <a:cxn ang="0">
                  <a:pos x="csX1323" y="csY1323"/>
                </a:cxn>
                <a:cxn ang="0">
                  <a:pos x="csX1324" y="csY1324"/>
                </a:cxn>
                <a:cxn ang="0">
                  <a:pos x="csX1325" y="csY1325"/>
                </a:cxn>
                <a:cxn ang="0">
                  <a:pos x="csX1326" y="csY1326"/>
                </a:cxn>
                <a:cxn ang="0">
                  <a:pos x="csX1327" y="csY1327"/>
                </a:cxn>
                <a:cxn ang="0">
                  <a:pos x="csX1328" y="csY1328"/>
                </a:cxn>
                <a:cxn ang="0">
                  <a:pos x="csX1329" y="csY1329"/>
                </a:cxn>
                <a:cxn ang="0">
                  <a:pos x="csX1330" y="csY1330"/>
                </a:cxn>
                <a:cxn ang="0">
                  <a:pos x="csX1331" y="csY1331"/>
                </a:cxn>
                <a:cxn ang="0">
                  <a:pos x="csX1332" y="csY1332"/>
                </a:cxn>
                <a:cxn ang="0">
                  <a:pos x="csX1333" y="csY1333"/>
                </a:cxn>
                <a:cxn ang="0">
                  <a:pos x="csX1334" y="csY1334"/>
                </a:cxn>
                <a:cxn ang="0">
                  <a:pos x="csX1335" y="csY1335"/>
                </a:cxn>
                <a:cxn ang="0">
                  <a:pos x="csX1336" y="csY1336"/>
                </a:cxn>
                <a:cxn ang="0">
                  <a:pos x="csX1337" y="csY1337"/>
                </a:cxn>
                <a:cxn ang="0">
                  <a:pos x="csX1338" y="csY1338"/>
                </a:cxn>
                <a:cxn ang="0">
                  <a:pos x="csX1339" y="csY1339"/>
                </a:cxn>
                <a:cxn ang="0">
                  <a:pos x="csX1340" y="csY1340"/>
                </a:cxn>
                <a:cxn ang="0">
                  <a:pos x="csX1341" y="csY1341"/>
                </a:cxn>
                <a:cxn ang="0">
                  <a:pos x="csX1342" y="csY1342"/>
                </a:cxn>
                <a:cxn ang="0">
                  <a:pos x="csX1343" y="csY1343"/>
                </a:cxn>
                <a:cxn ang="0">
                  <a:pos x="csX1344" y="csY1344"/>
                </a:cxn>
                <a:cxn ang="0">
                  <a:pos x="csX1345" y="csY1345"/>
                </a:cxn>
                <a:cxn ang="0">
                  <a:pos x="csX1346" y="csY1346"/>
                </a:cxn>
                <a:cxn ang="0">
                  <a:pos x="csX1347" y="csY1347"/>
                </a:cxn>
                <a:cxn ang="0">
                  <a:pos x="csX1348" y="csY1348"/>
                </a:cxn>
                <a:cxn ang="0">
                  <a:pos x="csX1349" y="csY1349"/>
                </a:cxn>
                <a:cxn ang="0">
                  <a:pos x="csX1350" y="csY1350"/>
                </a:cxn>
                <a:cxn ang="0">
                  <a:pos x="csX1351" y="csY1351"/>
                </a:cxn>
                <a:cxn ang="0">
                  <a:pos x="csX1352" y="csY1352"/>
                </a:cxn>
                <a:cxn ang="0">
                  <a:pos x="csX1353" y="csY1353"/>
                </a:cxn>
                <a:cxn ang="0">
                  <a:pos x="csX1354" y="csY1354"/>
                </a:cxn>
                <a:cxn ang="0">
                  <a:pos x="csX1355" y="csY1355"/>
                </a:cxn>
                <a:cxn ang="0">
                  <a:pos x="csX1356" y="csY1356"/>
                </a:cxn>
                <a:cxn ang="0">
                  <a:pos x="csX1357" y="csY1357"/>
                </a:cxn>
                <a:cxn ang="0">
                  <a:pos x="csX1358" y="csY1358"/>
                </a:cxn>
                <a:cxn ang="0">
                  <a:pos x="csX1359" y="csY1359"/>
                </a:cxn>
                <a:cxn ang="0">
                  <a:pos x="csX1360" y="csY1360"/>
                </a:cxn>
                <a:cxn ang="0">
                  <a:pos x="csX1361" y="csY1361"/>
                </a:cxn>
                <a:cxn ang="0">
                  <a:pos x="csX1362" y="csY1362"/>
                </a:cxn>
                <a:cxn ang="0">
                  <a:pos x="csX1363" y="csY1363"/>
                </a:cxn>
                <a:cxn ang="0">
                  <a:pos x="csX1364" y="csY1364"/>
                </a:cxn>
                <a:cxn ang="0">
                  <a:pos x="csX1365" y="csY1365"/>
                </a:cxn>
                <a:cxn ang="0">
                  <a:pos x="csX1366" y="csY1366"/>
                </a:cxn>
                <a:cxn ang="0">
                  <a:pos x="csX1367" y="csY1367"/>
                </a:cxn>
                <a:cxn ang="0">
                  <a:pos x="csX1368" y="csY1368"/>
                </a:cxn>
                <a:cxn ang="0">
                  <a:pos x="csX1369" y="csY1369"/>
                </a:cxn>
                <a:cxn ang="0">
                  <a:pos x="csX1370" y="csY1370"/>
                </a:cxn>
                <a:cxn ang="0">
                  <a:pos x="csX1371" y="csY1371"/>
                </a:cxn>
                <a:cxn ang="0">
                  <a:pos x="csX1372" y="csY1372"/>
                </a:cxn>
                <a:cxn ang="0">
                  <a:pos x="csX1373" y="csY1373"/>
                </a:cxn>
                <a:cxn ang="0">
                  <a:pos x="csX1374" y="csY1374"/>
                </a:cxn>
                <a:cxn ang="0">
                  <a:pos x="csX1375" y="csY1375"/>
                </a:cxn>
                <a:cxn ang="0">
                  <a:pos x="csX1376" y="csY1376"/>
                </a:cxn>
                <a:cxn ang="0">
                  <a:pos x="csX1377" y="csY1377"/>
                </a:cxn>
                <a:cxn ang="0">
                  <a:pos x="csX1378" y="csY1378"/>
                </a:cxn>
                <a:cxn ang="0">
                  <a:pos x="csX1379" y="csY1379"/>
                </a:cxn>
                <a:cxn ang="0">
                  <a:pos x="csX1380" y="csY1380"/>
                </a:cxn>
                <a:cxn ang="0">
                  <a:pos x="csX1381" y="csY1381"/>
                </a:cxn>
                <a:cxn ang="0">
                  <a:pos x="csX1382" y="csY1382"/>
                </a:cxn>
                <a:cxn ang="0">
                  <a:pos x="csX1383" y="csY1383"/>
                </a:cxn>
                <a:cxn ang="0">
                  <a:pos x="csX1384" y="csY1384"/>
                </a:cxn>
                <a:cxn ang="0">
                  <a:pos x="csX1385" y="csY1385"/>
                </a:cxn>
                <a:cxn ang="0">
                  <a:pos x="csX1386" y="csY1386"/>
                </a:cxn>
                <a:cxn ang="0">
                  <a:pos x="csX1387" y="csY1387"/>
                </a:cxn>
                <a:cxn ang="0">
                  <a:pos x="csX1388" y="csY1388"/>
                </a:cxn>
                <a:cxn ang="0">
                  <a:pos x="csX1389" y="csY1389"/>
                </a:cxn>
                <a:cxn ang="0">
                  <a:pos x="csX1390" y="csY1390"/>
                </a:cxn>
                <a:cxn ang="0">
                  <a:pos x="csX1391" y="csY1391"/>
                </a:cxn>
                <a:cxn ang="0">
                  <a:pos x="csX1392" y="csY1392"/>
                </a:cxn>
                <a:cxn ang="0">
                  <a:pos x="csX1393" y="csY1393"/>
                </a:cxn>
                <a:cxn ang="0">
                  <a:pos x="csX1394" y="csY1394"/>
                </a:cxn>
                <a:cxn ang="0">
                  <a:pos x="csX1395" y="csY1395"/>
                </a:cxn>
                <a:cxn ang="0">
                  <a:pos x="csX1396" y="csY1396"/>
                </a:cxn>
                <a:cxn ang="0">
                  <a:pos x="csX1397" y="csY1397"/>
                </a:cxn>
                <a:cxn ang="0">
                  <a:pos x="csX1398" y="csY1398"/>
                </a:cxn>
                <a:cxn ang="0">
                  <a:pos x="csX1399" y="csY1399"/>
                </a:cxn>
                <a:cxn ang="0">
                  <a:pos x="csX1400" y="csY1400"/>
                </a:cxn>
                <a:cxn ang="0">
                  <a:pos x="csX1401" y="csY1401"/>
                </a:cxn>
                <a:cxn ang="0">
                  <a:pos x="csX1402" y="csY1402"/>
                </a:cxn>
                <a:cxn ang="0">
                  <a:pos x="csX1403" y="csY1403"/>
                </a:cxn>
                <a:cxn ang="0">
                  <a:pos x="csX1404" y="csY1404"/>
                </a:cxn>
                <a:cxn ang="0">
                  <a:pos x="csX1405" y="csY1405"/>
                </a:cxn>
                <a:cxn ang="0">
                  <a:pos x="csX1406" y="csY1406"/>
                </a:cxn>
                <a:cxn ang="0">
                  <a:pos x="csX1407" y="csY1407"/>
                </a:cxn>
                <a:cxn ang="0">
                  <a:pos x="csX1408" y="csY1408"/>
                </a:cxn>
                <a:cxn ang="0">
                  <a:pos x="csX1409" y="csY1409"/>
                </a:cxn>
                <a:cxn ang="0">
                  <a:pos x="csX1410" y="csY1410"/>
                </a:cxn>
                <a:cxn ang="0">
                  <a:pos x="csX1411" y="csY1411"/>
                </a:cxn>
                <a:cxn ang="0">
                  <a:pos x="csX1412" y="csY1412"/>
                </a:cxn>
                <a:cxn ang="0">
                  <a:pos x="csX1413" y="csY1413"/>
                </a:cxn>
                <a:cxn ang="0">
                  <a:pos x="csX1414" y="csY1414"/>
                </a:cxn>
                <a:cxn ang="0">
                  <a:pos x="csX1415" y="csY1415"/>
                </a:cxn>
                <a:cxn ang="0">
                  <a:pos x="csX1416" y="csY1416"/>
                </a:cxn>
                <a:cxn ang="0">
                  <a:pos x="csX1417" y="csY1417"/>
                </a:cxn>
                <a:cxn ang="0">
                  <a:pos x="csX1418" y="csY1418"/>
                </a:cxn>
                <a:cxn ang="0">
                  <a:pos x="csX1419" y="csY1419"/>
                </a:cxn>
                <a:cxn ang="0">
                  <a:pos x="csX1420" y="csY1420"/>
                </a:cxn>
                <a:cxn ang="0">
                  <a:pos x="csX1421" y="csY1421"/>
                </a:cxn>
                <a:cxn ang="0">
                  <a:pos x="csX1422" y="csY1422"/>
                </a:cxn>
                <a:cxn ang="0">
                  <a:pos x="csX1423" y="csY1423"/>
                </a:cxn>
                <a:cxn ang="0">
                  <a:pos x="csX1424" y="csY1424"/>
                </a:cxn>
                <a:cxn ang="0">
                  <a:pos x="csX1425" y="csY1425"/>
                </a:cxn>
                <a:cxn ang="0">
                  <a:pos x="csX1426" y="csY1426"/>
                </a:cxn>
                <a:cxn ang="0">
                  <a:pos x="csX1427" y="csY1427"/>
                </a:cxn>
                <a:cxn ang="0">
                  <a:pos x="csX1428" y="csY1428"/>
                </a:cxn>
                <a:cxn ang="0">
                  <a:pos x="csX1429" y="csY1429"/>
                </a:cxn>
                <a:cxn ang="0">
                  <a:pos x="csX1430" y="csY1430"/>
                </a:cxn>
                <a:cxn ang="0">
                  <a:pos x="csX1431" y="csY1431"/>
                </a:cxn>
                <a:cxn ang="0">
                  <a:pos x="csX1432" y="csY1432"/>
                </a:cxn>
                <a:cxn ang="0">
                  <a:pos x="csX1433" y="csY1433"/>
                </a:cxn>
                <a:cxn ang="0">
                  <a:pos x="csX1434" y="csY1434"/>
                </a:cxn>
                <a:cxn ang="0">
                  <a:pos x="csX1435" y="csY1435"/>
                </a:cxn>
                <a:cxn ang="0">
                  <a:pos x="csX1436" y="csY1436"/>
                </a:cxn>
                <a:cxn ang="0">
                  <a:pos x="csX1437" y="csY1437"/>
                </a:cxn>
                <a:cxn ang="0">
                  <a:pos x="csX1438" y="csY1438"/>
                </a:cxn>
                <a:cxn ang="0">
                  <a:pos x="csX1439" y="csY1439"/>
                </a:cxn>
                <a:cxn ang="0">
                  <a:pos x="csX1440" y="csY1440"/>
                </a:cxn>
                <a:cxn ang="0">
                  <a:pos x="csX1441" y="csY1441"/>
                </a:cxn>
                <a:cxn ang="0">
                  <a:pos x="csX1442" y="csY1442"/>
                </a:cxn>
                <a:cxn ang="0">
                  <a:pos x="csX1443" y="csY1443"/>
                </a:cxn>
                <a:cxn ang="0">
                  <a:pos x="csX1444" y="csY1444"/>
                </a:cxn>
                <a:cxn ang="0">
                  <a:pos x="csX1445" y="csY1445"/>
                </a:cxn>
                <a:cxn ang="0">
                  <a:pos x="csX1446" y="csY1446"/>
                </a:cxn>
                <a:cxn ang="0">
                  <a:pos x="csX1447" y="csY1447"/>
                </a:cxn>
                <a:cxn ang="0">
                  <a:pos x="csX1448" y="csY1448"/>
                </a:cxn>
                <a:cxn ang="0">
                  <a:pos x="csX1449" y="csY1449"/>
                </a:cxn>
                <a:cxn ang="0">
                  <a:pos x="csX1450" y="csY1450"/>
                </a:cxn>
                <a:cxn ang="0">
                  <a:pos x="csX1451" y="csY1451"/>
                </a:cxn>
                <a:cxn ang="0">
                  <a:pos x="csX1452" y="csY1452"/>
                </a:cxn>
                <a:cxn ang="0">
                  <a:pos x="csX1453" y="csY1453"/>
                </a:cxn>
                <a:cxn ang="0">
                  <a:pos x="csX1454" y="csY1454"/>
                </a:cxn>
                <a:cxn ang="0">
                  <a:pos x="csX1455" y="csY1455"/>
                </a:cxn>
                <a:cxn ang="0">
                  <a:pos x="csX1456" y="csY1456"/>
                </a:cxn>
                <a:cxn ang="0">
                  <a:pos x="csX1457" y="csY1457"/>
                </a:cxn>
                <a:cxn ang="0">
                  <a:pos x="csX1458" y="csY1458"/>
                </a:cxn>
                <a:cxn ang="0">
                  <a:pos x="csX1459" y="csY1459"/>
                </a:cxn>
                <a:cxn ang="0">
                  <a:pos x="csX1460" y="csY1460"/>
                </a:cxn>
                <a:cxn ang="0">
                  <a:pos x="csX1461" y="csY1461"/>
                </a:cxn>
                <a:cxn ang="0">
                  <a:pos x="csX1462" y="csY1462"/>
                </a:cxn>
                <a:cxn ang="0">
                  <a:pos x="csX1463" y="csY1463"/>
                </a:cxn>
                <a:cxn ang="0">
                  <a:pos x="csX1464" y="csY1464"/>
                </a:cxn>
                <a:cxn ang="0">
                  <a:pos x="csX1465" y="csY1465"/>
                </a:cxn>
                <a:cxn ang="0">
                  <a:pos x="csX1466" y="csY1466"/>
                </a:cxn>
                <a:cxn ang="0">
                  <a:pos x="csX1467" y="csY1467"/>
                </a:cxn>
                <a:cxn ang="0">
                  <a:pos x="csX1468" y="csY1468"/>
                </a:cxn>
                <a:cxn ang="0">
                  <a:pos x="csX1469" y="csY1469"/>
                </a:cxn>
                <a:cxn ang="0">
                  <a:pos x="csX1470" y="csY1470"/>
                </a:cxn>
                <a:cxn ang="0">
                  <a:pos x="csX1471" y="csY1471"/>
                </a:cxn>
                <a:cxn ang="0">
                  <a:pos x="csX1472" y="csY1472"/>
                </a:cxn>
                <a:cxn ang="0">
                  <a:pos x="csX1473" y="csY1473"/>
                </a:cxn>
                <a:cxn ang="0">
                  <a:pos x="csX1474" y="csY1474"/>
                </a:cxn>
                <a:cxn ang="0">
                  <a:pos x="csX1475" y="csY1475"/>
                </a:cxn>
                <a:cxn ang="0">
                  <a:pos x="csX1476" y="csY1476"/>
                </a:cxn>
                <a:cxn ang="0">
                  <a:pos x="csX1477" y="csY1477"/>
                </a:cxn>
                <a:cxn ang="0">
                  <a:pos x="csX1478" y="csY1478"/>
                </a:cxn>
                <a:cxn ang="0">
                  <a:pos x="csX1479" y="csY1479"/>
                </a:cxn>
                <a:cxn ang="0">
                  <a:pos x="csX1480" y="csY1480"/>
                </a:cxn>
                <a:cxn ang="0">
                  <a:pos x="csX1481" y="csY1481"/>
                </a:cxn>
                <a:cxn ang="0">
                  <a:pos x="csX1482" y="csY1482"/>
                </a:cxn>
                <a:cxn ang="0">
                  <a:pos x="csX1483" y="csY1483"/>
                </a:cxn>
                <a:cxn ang="0">
                  <a:pos x="csX1484" y="csY1484"/>
                </a:cxn>
                <a:cxn ang="0">
                  <a:pos x="csX1485" y="csY1485"/>
                </a:cxn>
                <a:cxn ang="0">
                  <a:pos x="csX1486" y="csY1486"/>
                </a:cxn>
                <a:cxn ang="0">
                  <a:pos x="csX1487" y="csY1487"/>
                </a:cxn>
                <a:cxn ang="0">
                  <a:pos x="csX1488" y="csY1488"/>
                </a:cxn>
                <a:cxn ang="0">
                  <a:pos x="csX1489" y="csY1489"/>
                </a:cxn>
                <a:cxn ang="0">
                  <a:pos x="csX1490" y="csY1490"/>
                </a:cxn>
                <a:cxn ang="0">
                  <a:pos x="csX1491" y="csY1491"/>
                </a:cxn>
                <a:cxn ang="0">
                  <a:pos x="csX1492" y="csY1492"/>
                </a:cxn>
                <a:cxn ang="0">
                  <a:pos x="csX1493" y="csY1493"/>
                </a:cxn>
                <a:cxn ang="0">
                  <a:pos x="csX1494" y="csY1494"/>
                </a:cxn>
                <a:cxn ang="0">
                  <a:pos x="csX1495" y="csY1495"/>
                </a:cxn>
                <a:cxn ang="0">
                  <a:pos x="csX1496" y="csY1496"/>
                </a:cxn>
                <a:cxn ang="0">
                  <a:pos x="csX1497" y="csY1497"/>
                </a:cxn>
                <a:cxn ang="0">
                  <a:pos x="csX1498" y="csY1498"/>
                </a:cxn>
                <a:cxn ang="0">
                  <a:pos x="csX1499" y="csY1499"/>
                </a:cxn>
                <a:cxn ang="0">
                  <a:pos x="csX1500" y="csY1500"/>
                </a:cxn>
                <a:cxn ang="0">
                  <a:pos x="csX1501" y="csY1501"/>
                </a:cxn>
                <a:cxn ang="0">
                  <a:pos x="csX1502" y="csY1502"/>
                </a:cxn>
                <a:cxn ang="0">
                  <a:pos x="csX1503" y="csY1503"/>
                </a:cxn>
                <a:cxn ang="0">
                  <a:pos x="csX1504" y="csY1504"/>
                </a:cxn>
                <a:cxn ang="0">
                  <a:pos x="csX1505" y="csY1505"/>
                </a:cxn>
                <a:cxn ang="0">
                  <a:pos x="csX1506" y="csY1506"/>
                </a:cxn>
                <a:cxn ang="0">
                  <a:pos x="csX1507" y="csY1507"/>
                </a:cxn>
                <a:cxn ang="0">
                  <a:pos x="csX1508" y="csY1508"/>
                </a:cxn>
                <a:cxn ang="0">
                  <a:pos x="csX1509" y="csY1509"/>
                </a:cxn>
                <a:cxn ang="0">
                  <a:pos x="csX1510" y="csY1510"/>
                </a:cxn>
                <a:cxn ang="0">
                  <a:pos x="csX1511" y="csY1511"/>
                </a:cxn>
                <a:cxn ang="0">
                  <a:pos x="csX1512" y="csY1512"/>
                </a:cxn>
                <a:cxn ang="0">
                  <a:pos x="csX1513" y="csY1513"/>
                </a:cxn>
                <a:cxn ang="0">
                  <a:pos x="csX1514" y="csY1514"/>
                </a:cxn>
                <a:cxn ang="0">
                  <a:pos x="csX1515" y="csY1515"/>
                </a:cxn>
                <a:cxn ang="0">
                  <a:pos x="csX1516" y="csY1516"/>
                </a:cxn>
                <a:cxn ang="0">
                  <a:pos x="csX1517" y="csY1517"/>
                </a:cxn>
                <a:cxn ang="0">
                  <a:pos x="csX1518" y="csY1518"/>
                </a:cxn>
                <a:cxn ang="0">
                  <a:pos x="csX1519" y="csY1519"/>
                </a:cxn>
                <a:cxn ang="0">
                  <a:pos x="csX1520" y="csY1520"/>
                </a:cxn>
                <a:cxn ang="0">
                  <a:pos x="csX1521" y="csY1521"/>
                </a:cxn>
                <a:cxn ang="0">
                  <a:pos x="csX1522" y="csY1522"/>
                </a:cxn>
                <a:cxn ang="0">
                  <a:pos x="csX1523" y="csY1523"/>
                </a:cxn>
                <a:cxn ang="0">
                  <a:pos x="csX1524" y="csY1524"/>
                </a:cxn>
                <a:cxn ang="0">
                  <a:pos x="csX1525" y="csY1525"/>
                </a:cxn>
                <a:cxn ang="0">
                  <a:pos x="csX1526" y="csY1526"/>
                </a:cxn>
                <a:cxn ang="0">
                  <a:pos x="csX1527" y="csY1527"/>
                </a:cxn>
                <a:cxn ang="0">
                  <a:pos x="csX1528" y="csY1528"/>
                </a:cxn>
                <a:cxn ang="0">
                  <a:pos x="csX1529" y="csY1529"/>
                </a:cxn>
                <a:cxn ang="0">
                  <a:pos x="csX1530" y="csY1530"/>
                </a:cxn>
                <a:cxn ang="0">
                  <a:pos x="csX1531" y="csY1531"/>
                </a:cxn>
                <a:cxn ang="0">
                  <a:pos x="csX1532" y="csY1532"/>
                </a:cxn>
                <a:cxn ang="0">
                  <a:pos x="csX1533" y="csY1533"/>
                </a:cxn>
                <a:cxn ang="0">
                  <a:pos x="csX1534" y="csY1534"/>
                </a:cxn>
                <a:cxn ang="0">
                  <a:pos x="csX1535" y="csY1535"/>
                </a:cxn>
                <a:cxn ang="0">
                  <a:pos x="csX1536" y="csY1536"/>
                </a:cxn>
                <a:cxn ang="0">
                  <a:pos x="csX1537" y="csY1537"/>
                </a:cxn>
                <a:cxn ang="0">
                  <a:pos x="csX1538" y="csY1538"/>
                </a:cxn>
                <a:cxn ang="0">
                  <a:pos x="csX1539" y="csY1539"/>
                </a:cxn>
                <a:cxn ang="0">
                  <a:pos x="csX1540" y="csY1540"/>
                </a:cxn>
                <a:cxn ang="0">
                  <a:pos x="csX1541" y="csY1541"/>
                </a:cxn>
                <a:cxn ang="0">
                  <a:pos x="csX1542" y="csY1542"/>
                </a:cxn>
                <a:cxn ang="0">
                  <a:pos x="csX1543" y="csY1543"/>
                </a:cxn>
                <a:cxn ang="0">
                  <a:pos x="csX1544" y="csY1544"/>
                </a:cxn>
                <a:cxn ang="0">
                  <a:pos x="csX1545" y="csY1545"/>
                </a:cxn>
                <a:cxn ang="0">
                  <a:pos x="csX1546" y="csY1546"/>
                </a:cxn>
                <a:cxn ang="0">
                  <a:pos x="csX1547" y="csY1547"/>
                </a:cxn>
                <a:cxn ang="0">
                  <a:pos x="csX1548" y="csY1548"/>
                </a:cxn>
                <a:cxn ang="0">
                  <a:pos x="csX1549" y="csY1549"/>
                </a:cxn>
                <a:cxn ang="0">
                  <a:pos x="csX1550" y="csY1550"/>
                </a:cxn>
                <a:cxn ang="0">
                  <a:pos x="csX1551" y="csY1551"/>
                </a:cxn>
                <a:cxn ang="0">
                  <a:pos x="csX1552" y="csY1552"/>
                </a:cxn>
                <a:cxn ang="0">
                  <a:pos x="csX1553" y="csY1553"/>
                </a:cxn>
                <a:cxn ang="0">
                  <a:pos x="csX1554" y="csY1554"/>
                </a:cxn>
                <a:cxn ang="0">
                  <a:pos x="csX1555" y="csY1555"/>
                </a:cxn>
                <a:cxn ang="0">
                  <a:pos x="csX1556" y="csY1556"/>
                </a:cxn>
                <a:cxn ang="0">
                  <a:pos x="csX1557" y="csY1557"/>
                </a:cxn>
                <a:cxn ang="0">
                  <a:pos x="csX1558" y="csY1558"/>
                </a:cxn>
                <a:cxn ang="0">
                  <a:pos x="csX1559" y="csY1559"/>
                </a:cxn>
                <a:cxn ang="0">
                  <a:pos x="csX1560" y="csY1560"/>
                </a:cxn>
                <a:cxn ang="0">
                  <a:pos x="csX1561" y="csY1561"/>
                </a:cxn>
                <a:cxn ang="0">
                  <a:pos x="csX1562" y="csY1562"/>
                </a:cxn>
                <a:cxn ang="0">
                  <a:pos x="csX1563" y="csY1563"/>
                </a:cxn>
                <a:cxn ang="0">
                  <a:pos x="csX1564" y="csY1564"/>
                </a:cxn>
                <a:cxn ang="0">
                  <a:pos x="csX1565" y="csY1565"/>
                </a:cxn>
                <a:cxn ang="0">
                  <a:pos x="csX1566" y="csY1566"/>
                </a:cxn>
                <a:cxn ang="0">
                  <a:pos x="csX1567" y="csY1567"/>
                </a:cxn>
                <a:cxn ang="0">
                  <a:pos x="csX1568" y="csY1568"/>
                </a:cxn>
                <a:cxn ang="0">
                  <a:pos x="csX1569" y="csY1569"/>
                </a:cxn>
                <a:cxn ang="0">
                  <a:pos x="csX1570" y="csY1570"/>
                </a:cxn>
                <a:cxn ang="0">
                  <a:pos x="csX1571" y="csY1571"/>
                </a:cxn>
                <a:cxn ang="0">
                  <a:pos x="csX1572" y="csY1572"/>
                </a:cxn>
                <a:cxn ang="0">
                  <a:pos x="csX1573" y="csY1573"/>
                </a:cxn>
                <a:cxn ang="0">
                  <a:pos x="csX1574" y="csY1574"/>
                </a:cxn>
                <a:cxn ang="0">
                  <a:pos x="csX1575" y="csY1575"/>
                </a:cxn>
                <a:cxn ang="0">
                  <a:pos x="csX1576" y="csY1576"/>
                </a:cxn>
                <a:cxn ang="0">
                  <a:pos x="csX1577" y="csY1577"/>
                </a:cxn>
                <a:cxn ang="0">
                  <a:pos x="csX1578" y="csY1578"/>
                </a:cxn>
                <a:cxn ang="0">
                  <a:pos x="csX1579" y="csY1579"/>
                </a:cxn>
                <a:cxn ang="0">
                  <a:pos x="csX1580" y="csY1580"/>
                </a:cxn>
                <a:cxn ang="0">
                  <a:pos x="csX1581" y="csY1581"/>
                </a:cxn>
                <a:cxn ang="0">
                  <a:pos x="csX1582" y="csY1582"/>
                </a:cxn>
                <a:cxn ang="0">
                  <a:pos x="csX1583" y="csY1583"/>
                </a:cxn>
                <a:cxn ang="0">
                  <a:pos x="csX1584" y="csY1584"/>
                </a:cxn>
                <a:cxn ang="0">
                  <a:pos x="csX1585" y="csY1585"/>
                </a:cxn>
                <a:cxn ang="0">
                  <a:pos x="csX1586" y="csY1586"/>
                </a:cxn>
                <a:cxn ang="0">
                  <a:pos x="csX1587" y="csY1587"/>
                </a:cxn>
                <a:cxn ang="0">
                  <a:pos x="csX1588" y="csY1588"/>
                </a:cxn>
                <a:cxn ang="0">
                  <a:pos x="csX1589" y="csY1589"/>
                </a:cxn>
                <a:cxn ang="0">
                  <a:pos x="csX1590" y="csY1590"/>
                </a:cxn>
                <a:cxn ang="0">
                  <a:pos x="csX1591" y="csY1591"/>
                </a:cxn>
                <a:cxn ang="0">
                  <a:pos x="csX1592" y="csY1592"/>
                </a:cxn>
                <a:cxn ang="0">
                  <a:pos x="csX1593" y="csY1593"/>
                </a:cxn>
                <a:cxn ang="0">
                  <a:pos x="csX1594" y="csY1594"/>
                </a:cxn>
                <a:cxn ang="0">
                  <a:pos x="csX1595" y="csY1595"/>
                </a:cxn>
                <a:cxn ang="0">
                  <a:pos x="csX1596" y="csY1596"/>
                </a:cxn>
                <a:cxn ang="0">
                  <a:pos x="csX1597" y="csY1597"/>
                </a:cxn>
                <a:cxn ang="0">
                  <a:pos x="csX1598" y="csY1598"/>
                </a:cxn>
                <a:cxn ang="0">
                  <a:pos x="csX1599" y="csY1599"/>
                </a:cxn>
                <a:cxn ang="0">
                  <a:pos x="csX1600" y="csY1600"/>
                </a:cxn>
                <a:cxn ang="0">
                  <a:pos x="csX1601" y="csY1601"/>
                </a:cxn>
                <a:cxn ang="0">
                  <a:pos x="csX1602" y="csY1602"/>
                </a:cxn>
                <a:cxn ang="0">
                  <a:pos x="csX1603" y="csY1603"/>
                </a:cxn>
                <a:cxn ang="0">
                  <a:pos x="csX1604" y="csY1604"/>
                </a:cxn>
                <a:cxn ang="0">
                  <a:pos x="csX1605" y="csY1605"/>
                </a:cxn>
                <a:cxn ang="0">
                  <a:pos x="csX1606" y="csY1606"/>
                </a:cxn>
                <a:cxn ang="0">
                  <a:pos x="csX1607" y="csY1607"/>
                </a:cxn>
                <a:cxn ang="0">
                  <a:pos x="csX1608" y="csY1608"/>
                </a:cxn>
                <a:cxn ang="0">
                  <a:pos x="csX1609" y="csY1609"/>
                </a:cxn>
                <a:cxn ang="0">
                  <a:pos x="csX1610" y="csY1610"/>
                </a:cxn>
                <a:cxn ang="0">
                  <a:pos x="csX1611" y="csY1611"/>
                </a:cxn>
                <a:cxn ang="0">
                  <a:pos x="csX1612" y="csY1612"/>
                </a:cxn>
                <a:cxn ang="0">
                  <a:pos x="csX1613" y="csY1613"/>
                </a:cxn>
                <a:cxn ang="0">
                  <a:pos x="csX1614" y="csY1614"/>
                </a:cxn>
                <a:cxn ang="0">
                  <a:pos x="csX1615" y="csY1615"/>
                </a:cxn>
                <a:cxn ang="0">
                  <a:pos x="csX1616" y="csY1616"/>
                </a:cxn>
                <a:cxn ang="0">
                  <a:pos x="csX1617" y="csY1617"/>
                </a:cxn>
                <a:cxn ang="0">
                  <a:pos x="csX1618" y="csY1618"/>
                </a:cxn>
                <a:cxn ang="0">
                  <a:pos x="csX1619" y="csY1619"/>
                </a:cxn>
                <a:cxn ang="0">
                  <a:pos x="csX1620" y="csY1620"/>
                </a:cxn>
                <a:cxn ang="0">
                  <a:pos x="csX1621" y="csY1621"/>
                </a:cxn>
                <a:cxn ang="0">
                  <a:pos x="csX1622" y="csY1622"/>
                </a:cxn>
                <a:cxn ang="0">
                  <a:pos x="csX1623" y="csY1623"/>
                </a:cxn>
                <a:cxn ang="0">
                  <a:pos x="csX1624" y="csY1624"/>
                </a:cxn>
                <a:cxn ang="0">
                  <a:pos x="csX1625" y="csY1625"/>
                </a:cxn>
                <a:cxn ang="0">
                  <a:pos x="csX1626" y="csY1626"/>
                </a:cxn>
                <a:cxn ang="0">
                  <a:pos x="csX1627" y="csY1627"/>
                </a:cxn>
                <a:cxn ang="0">
                  <a:pos x="csX1628" y="csY1628"/>
                </a:cxn>
                <a:cxn ang="0">
                  <a:pos x="csX1629" y="csY1629"/>
                </a:cxn>
                <a:cxn ang="0">
                  <a:pos x="csX1630" y="csY1630"/>
                </a:cxn>
                <a:cxn ang="0">
                  <a:pos x="csX1631" y="csY1631"/>
                </a:cxn>
                <a:cxn ang="0">
                  <a:pos x="csX1632" y="csY1632"/>
                </a:cxn>
                <a:cxn ang="0">
                  <a:pos x="csX1633" y="csY1633"/>
                </a:cxn>
                <a:cxn ang="0">
                  <a:pos x="csX1634" y="csY1634"/>
                </a:cxn>
                <a:cxn ang="0">
                  <a:pos x="csX1635" y="csY1635"/>
                </a:cxn>
                <a:cxn ang="0">
                  <a:pos x="csX1636" y="csY1636"/>
                </a:cxn>
                <a:cxn ang="0">
                  <a:pos x="csX1637" y="csY1637"/>
                </a:cxn>
                <a:cxn ang="0">
                  <a:pos x="csX1638" y="csY1638"/>
                </a:cxn>
                <a:cxn ang="0">
                  <a:pos x="csX1639" y="csY1639"/>
                </a:cxn>
                <a:cxn ang="0">
                  <a:pos x="csX1640" y="csY1640"/>
                </a:cxn>
                <a:cxn ang="0">
                  <a:pos x="csX1641" y="csY1641"/>
                </a:cxn>
                <a:cxn ang="0">
                  <a:pos x="csX1642" y="csY1642"/>
                </a:cxn>
                <a:cxn ang="0">
                  <a:pos x="csX1643" y="csY1643"/>
                </a:cxn>
                <a:cxn ang="0">
                  <a:pos x="csX1644" y="csY1644"/>
                </a:cxn>
                <a:cxn ang="0">
                  <a:pos x="csX1645" y="csY1645"/>
                </a:cxn>
                <a:cxn ang="0">
                  <a:pos x="csX1646" y="csY1646"/>
                </a:cxn>
                <a:cxn ang="0">
                  <a:pos x="csX1647" y="csY1647"/>
                </a:cxn>
                <a:cxn ang="0">
                  <a:pos x="csX1648" y="csY1648"/>
                </a:cxn>
                <a:cxn ang="0">
                  <a:pos x="csX1649" y="csY1649"/>
                </a:cxn>
                <a:cxn ang="0">
                  <a:pos x="csX1650" y="csY1650"/>
                </a:cxn>
                <a:cxn ang="0">
                  <a:pos x="csX1651" y="csY1651"/>
                </a:cxn>
                <a:cxn ang="0">
                  <a:pos x="csX1652" y="csY1652"/>
                </a:cxn>
                <a:cxn ang="0">
                  <a:pos x="csX1653" y="csY1653"/>
                </a:cxn>
                <a:cxn ang="0">
                  <a:pos x="csX1654" y="csY1654"/>
                </a:cxn>
                <a:cxn ang="0">
                  <a:pos x="csX1655" y="csY1655"/>
                </a:cxn>
                <a:cxn ang="0">
                  <a:pos x="csX1656" y="csY1656"/>
                </a:cxn>
                <a:cxn ang="0">
                  <a:pos x="csX1657" y="csY1657"/>
                </a:cxn>
                <a:cxn ang="0">
                  <a:pos x="csX1658" y="csY1658"/>
                </a:cxn>
                <a:cxn ang="0">
                  <a:pos x="csX1659" y="csY1659"/>
                </a:cxn>
                <a:cxn ang="0">
                  <a:pos x="csX1660" y="csY1660"/>
                </a:cxn>
                <a:cxn ang="0">
                  <a:pos x="csX1661" y="csY1661"/>
                </a:cxn>
                <a:cxn ang="0">
                  <a:pos x="csX1662" y="csY1662"/>
                </a:cxn>
                <a:cxn ang="0">
                  <a:pos x="csX1663" y="csY1663"/>
                </a:cxn>
                <a:cxn ang="0">
                  <a:pos x="csX1664" y="csY1664"/>
                </a:cxn>
                <a:cxn ang="0">
                  <a:pos x="csX1665" y="csY1665"/>
                </a:cxn>
                <a:cxn ang="0">
                  <a:pos x="csX1666" y="csY1666"/>
                </a:cxn>
                <a:cxn ang="0">
                  <a:pos x="csX1667" y="csY1667"/>
                </a:cxn>
                <a:cxn ang="0">
                  <a:pos x="csX1668" y="csY1668"/>
                </a:cxn>
                <a:cxn ang="0">
                  <a:pos x="csX1669" y="csY1669"/>
                </a:cxn>
                <a:cxn ang="0">
                  <a:pos x="csX1670" y="csY1670"/>
                </a:cxn>
                <a:cxn ang="0">
                  <a:pos x="csX1671" y="csY1671"/>
                </a:cxn>
                <a:cxn ang="0">
                  <a:pos x="csX1672" y="csY1672"/>
                </a:cxn>
                <a:cxn ang="0">
                  <a:pos x="csX1673" y="csY1673"/>
                </a:cxn>
                <a:cxn ang="0">
                  <a:pos x="csX1674" y="csY1674"/>
                </a:cxn>
                <a:cxn ang="0">
                  <a:pos x="csX1675" y="csY1675"/>
                </a:cxn>
                <a:cxn ang="0">
                  <a:pos x="csX1676" y="csY1676"/>
                </a:cxn>
                <a:cxn ang="0">
                  <a:pos x="csX1677" y="csY1677"/>
                </a:cxn>
                <a:cxn ang="0">
                  <a:pos x="csX1678" y="csY1678"/>
                </a:cxn>
                <a:cxn ang="0">
                  <a:pos x="csX1679" y="csY1679"/>
                </a:cxn>
                <a:cxn ang="0">
                  <a:pos x="csX1680" y="csY1680"/>
                </a:cxn>
                <a:cxn ang="0">
                  <a:pos x="csX1681" y="csY1681"/>
                </a:cxn>
                <a:cxn ang="0">
                  <a:pos x="csX1682" y="csY1682"/>
                </a:cxn>
                <a:cxn ang="0">
                  <a:pos x="csX1683" y="csY1683"/>
                </a:cxn>
                <a:cxn ang="0">
                  <a:pos x="csX1684" y="csY1684"/>
                </a:cxn>
                <a:cxn ang="0">
                  <a:pos x="csX1685" y="csY1685"/>
                </a:cxn>
                <a:cxn ang="0">
                  <a:pos x="csX1686" y="csY1686"/>
                </a:cxn>
                <a:cxn ang="0">
                  <a:pos x="csX1687" y="csY1687"/>
                </a:cxn>
                <a:cxn ang="0">
                  <a:pos x="csX1688" y="csY1688"/>
                </a:cxn>
                <a:cxn ang="0">
                  <a:pos x="csX1689" y="csY1689"/>
                </a:cxn>
                <a:cxn ang="0">
                  <a:pos x="csX1690" y="csY1690"/>
                </a:cxn>
                <a:cxn ang="0">
                  <a:pos x="csX1691" y="csY1691"/>
                </a:cxn>
                <a:cxn ang="0">
                  <a:pos x="csX1692" y="csY1692"/>
                </a:cxn>
                <a:cxn ang="0">
                  <a:pos x="csX1693" y="csY1693"/>
                </a:cxn>
                <a:cxn ang="0">
                  <a:pos x="csX1694" y="csY1694"/>
                </a:cxn>
                <a:cxn ang="0">
                  <a:pos x="csX1695" y="csY1695"/>
                </a:cxn>
                <a:cxn ang="0">
                  <a:pos x="csX1696" y="csY1696"/>
                </a:cxn>
                <a:cxn ang="0">
                  <a:pos x="csX1697" y="csY1697"/>
                </a:cxn>
                <a:cxn ang="0">
                  <a:pos x="csX1698" y="csY1698"/>
                </a:cxn>
                <a:cxn ang="0">
                  <a:pos x="csX1699" y="csY1699"/>
                </a:cxn>
                <a:cxn ang="0">
                  <a:pos x="csX1700" y="csY1700"/>
                </a:cxn>
                <a:cxn ang="0">
                  <a:pos x="csX1701" y="csY1701"/>
                </a:cxn>
                <a:cxn ang="0">
                  <a:pos x="csX1702" y="csY1702"/>
                </a:cxn>
                <a:cxn ang="0">
                  <a:pos x="csX1703" y="csY1703"/>
                </a:cxn>
                <a:cxn ang="0">
                  <a:pos x="csX1704" y="csY1704"/>
                </a:cxn>
                <a:cxn ang="0">
                  <a:pos x="csX1705" y="csY1705"/>
                </a:cxn>
                <a:cxn ang="0">
                  <a:pos x="csX1706" y="csY1706"/>
                </a:cxn>
                <a:cxn ang="0">
                  <a:pos x="csX1707" y="csY1707"/>
                </a:cxn>
                <a:cxn ang="0">
                  <a:pos x="csX1708" y="csY1708"/>
                </a:cxn>
                <a:cxn ang="0">
                  <a:pos x="csX1709" y="csY1709"/>
                </a:cxn>
                <a:cxn ang="0">
                  <a:pos x="csX1710" y="csY1710"/>
                </a:cxn>
                <a:cxn ang="0">
                  <a:pos x="csX1711" y="csY1711"/>
                </a:cxn>
                <a:cxn ang="0">
                  <a:pos x="csX1712" y="csY1712"/>
                </a:cxn>
                <a:cxn ang="0">
                  <a:pos x="csX1713" y="csY1713"/>
                </a:cxn>
                <a:cxn ang="0">
                  <a:pos x="csX1714" y="csY1714"/>
                </a:cxn>
                <a:cxn ang="0">
                  <a:pos x="csX1715" y="csY1715"/>
                </a:cxn>
                <a:cxn ang="0">
                  <a:pos x="csX1716" y="csY1716"/>
                </a:cxn>
                <a:cxn ang="0">
                  <a:pos x="csX1717" y="csY1717"/>
                </a:cxn>
                <a:cxn ang="0">
                  <a:pos x="csX1718" y="csY1718"/>
                </a:cxn>
                <a:cxn ang="0">
                  <a:pos x="csX1719" y="csY1719"/>
                </a:cxn>
                <a:cxn ang="0">
                  <a:pos x="csX1720" y="csY1720"/>
                </a:cxn>
                <a:cxn ang="0">
                  <a:pos x="csX1721" y="csY1721"/>
                </a:cxn>
                <a:cxn ang="0">
                  <a:pos x="csX1722" y="csY1722"/>
                </a:cxn>
                <a:cxn ang="0">
                  <a:pos x="csX1723" y="csY1723"/>
                </a:cxn>
                <a:cxn ang="0">
                  <a:pos x="csX1724" y="csY1724"/>
                </a:cxn>
                <a:cxn ang="0">
                  <a:pos x="csX1725" y="csY1725"/>
                </a:cxn>
                <a:cxn ang="0">
                  <a:pos x="csX1726" y="csY1726"/>
                </a:cxn>
                <a:cxn ang="0">
                  <a:pos x="csX1727" y="csY1727"/>
                </a:cxn>
                <a:cxn ang="0">
                  <a:pos x="csX1728" y="csY1728"/>
                </a:cxn>
                <a:cxn ang="0">
                  <a:pos x="csX1729" y="csY1729"/>
                </a:cxn>
                <a:cxn ang="0">
                  <a:pos x="csX1730" y="csY1730"/>
                </a:cxn>
                <a:cxn ang="0">
                  <a:pos x="csX1731" y="csY1731"/>
                </a:cxn>
                <a:cxn ang="0">
                  <a:pos x="csX1732" y="csY1732"/>
                </a:cxn>
                <a:cxn ang="0">
                  <a:pos x="csX1733" y="csY1733"/>
                </a:cxn>
                <a:cxn ang="0">
                  <a:pos x="csX1734" y="csY1734"/>
                </a:cxn>
                <a:cxn ang="0">
                  <a:pos x="csX1735" y="csY1735"/>
                </a:cxn>
                <a:cxn ang="0">
                  <a:pos x="csX1736" y="csY1736"/>
                </a:cxn>
                <a:cxn ang="0">
                  <a:pos x="csX1737" y="csY1737"/>
                </a:cxn>
                <a:cxn ang="0">
                  <a:pos x="csX1738" y="csY1738"/>
                </a:cxn>
                <a:cxn ang="0">
                  <a:pos x="csX1739" y="csY1739"/>
                </a:cxn>
                <a:cxn ang="0">
                  <a:pos x="csX1740" y="csY1740"/>
                </a:cxn>
                <a:cxn ang="0">
                  <a:pos x="csX1741" y="csY1741"/>
                </a:cxn>
                <a:cxn ang="0">
                  <a:pos x="csX1742" y="csY1742"/>
                </a:cxn>
                <a:cxn ang="0">
                  <a:pos x="csX1743" y="csY1743"/>
                </a:cxn>
                <a:cxn ang="0">
                  <a:pos x="csX1744" y="csY1744"/>
                </a:cxn>
                <a:cxn ang="0">
                  <a:pos x="csX1745" y="csY1745"/>
                </a:cxn>
                <a:cxn ang="0">
                  <a:pos x="csX1746" y="csY1746"/>
                </a:cxn>
                <a:cxn ang="0">
                  <a:pos x="csX1747" y="csY1747"/>
                </a:cxn>
                <a:cxn ang="0">
                  <a:pos x="csX1748" y="csY1748"/>
                </a:cxn>
                <a:cxn ang="0">
                  <a:pos x="csX1749" y="csY1749"/>
                </a:cxn>
                <a:cxn ang="0">
                  <a:pos x="csX1750" y="csY1750"/>
                </a:cxn>
                <a:cxn ang="0">
                  <a:pos x="csX1751" y="csY1751"/>
                </a:cxn>
                <a:cxn ang="0">
                  <a:pos x="csX1752" y="csY1752"/>
                </a:cxn>
                <a:cxn ang="0">
                  <a:pos x="csX1753" y="csY1753"/>
                </a:cxn>
                <a:cxn ang="0">
                  <a:pos x="csX1754" y="csY1754"/>
                </a:cxn>
                <a:cxn ang="0">
                  <a:pos x="csX1755" y="csY1755"/>
                </a:cxn>
                <a:cxn ang="0">
                  <a:pos x="csX1756" y="csY1756"/>
                </a:cxn>
                <a:cxn ang="0">
                  <a:pos x="csX1757" y="csY1757"/>
                </a:cxn>
                <a:cxn ang="0">
                  <a:pos x="csX1758" y="csY1758"/>
                </a:cxn>
                <a:cxn ang="0">
                  <a:pos x="csX1759" y="csY1759"/>
                </a:cxn>
                <a:cxn ang="0">
                  <a:pos x="csX1760" y="csY1760"/>
                </a:cxn>
                <a:cxn ang="0">
                  <a:pos x="csX1761" y="csY1761"/>
                </a:cxn>
                <a:cxn ang="0">
                  <a:pos x="csX1762" y="csY1762"/>
                </a:cxn>
                <a:cxn ang="0">
                  <a:pos x="csX1763" y="csY1763"/>
                </a:cxn>
                <a:cxn ang="0">
                  <a:pos x="csX1764" y="csY1764"/>
                </a:cxn>
                <a:cxn ang="0">
                  <a:pos x="csX1765" y="csY1765"/>
                </a:cxn>
                <a:cxn ang="0">
                  <a:pos x="csX1766" y="csY1766"/>
                </a:cxn>
                <a:cxn ang="0">
                  <a:pos x="csX1767" y="csY1767"/>
                </a:cxn>
                <a:cxn ang="0">
                  <a:pos x="csX1768" y="csY1768"/>
                </a:cxn>
                <a:cxn ang="0">
                  <a:pos x="csX1769" y="csY1769"/>
                </a:cxn>
                <a:cxn ang="0">
                  <a:pos x="csX1770" y="csY1770"/>
                </a:cxn>
                <a:cxn ang="0">
                  <a:pos x="csX1771" y="csY1771"/>
                </a:cxn>
                <a:cxn ang="0">
                  <a:pos x="csX1772" y="csY1772"/>
                </a:cxn>
                <a:cxn ang="0">
                  <a:pos x="csX1773" y="csY1773"/>
                </a:cxn>
                <a:cxn ang="0">
                  <a:pos x="csX1774" y="csY1774"/>
                </a:cxn>
                <a:cxn ang="0">
                  <a:pos x="csX1775" y="csY1775"/>
                </a:cxn>
                <a:cxn ang="0">
                  <a:pos x="csX1776" y="csY1776"/>
                </a:cxn>
                <a:cxn ang="0">
                  <a:pos x="csX1777" y="csY1777"/>
                </a:cxn>
                <a:cxn ang="0">
                  <a:pos x="csX1778" y="csY1778"/>
                </a:cxn>
                <a:cxn ang="0">
                  <a:pos x="csX1779" y="csY1779"/>
                </a:cxn>
                <a:cxn ang="0">
                  <a:pos x="csX1780" y="csY1780"/>
                </a:cxn>
                <a:cxn ang="0">
                  <a:pos x="csX1781" y="csY1781"/>
                </a:cxn>
                <a:cxn ang="0">
                  <a:pos x="csX1782" y="csY1782"/>
                </a:cxn>
                <a:cxn ang="0">
                  <a:pos x="csX1783" y="csY1783"/>
                </a:cxn>
                <a:cxn ang="0">
                  <a:pos x="csX1784" y="csY1784"/>
                </a:cxn>
                <a:cxn ang="0">
                  <a:pos x="csX1785" y="csY1785"/>
                </a:cxn>
                <a:cxn ang="0">
                  <a:pos x="csX1786" y="csY1786"/>
                </a:cxn>
                <a:cxn ang="0">
                  <a:pos x="csX1787" y="csY1787"/>
                </a:cxn>
                <a:cxn ang="0">
                  <a:pos x="csX1788" y="csY1788"/>
                </a:cxn>
                <a:cxn ang="0">
                  <a:pos x="csX1789" y="csY1789"/>
                </a:cxn>
                <a:cxn ang="0">
                  <a:pos x="csX1790" y="csY1790"/>
                </a:cxn>
                <a:cxn ang="0">
                  <a:pos x="csX1791" y="csY1791"/>
                </a:cxn>
                <a:cxn ang="0">
                  <a:pos x="csX1792" y="csY1792"/>
                </a:cxn>
                <a:cxn ang="0">
                  <a:pos x="csX1793" y="csY1793"/>
                </a:cxn>
                <a:cxn ang="0">
                  <a:pos x="csX1794" y="csY1794"/>
                </a:cxn>
                <a:cxn ang="0">
                  <a:pos x="csX1795" y="csY1795"/>
                </a:cxn>
                <a:cxn ang="0">
                  <a:pos x="csX1796" y="csY1796"/>
                </a:cxn>
                <a:cxn ang="0">
                  <a:pos x="csX1797" y="csY1797"/>
                </a:cxn>
                <a:cxn ang="0">
                  <a:pos x="csX1798" y="csY1798"/>
                </a:cxn>
                <a:cxn ang="0">
                  <a:pos x="csX1799" y="csY1799"/>
                </a:cxn>
                <a:cxn ang="0">
                  <a:pos x="csX1800" y="csY1800"/>
                </a:cxn>
                <a:cxn ang="0">
                  <a:pos x="csX1801" y="csY1801"/>
                </a:cxn>
                <a:cxn ang="0">
                  <a:pos x="csX1802" y="csY1802"/>
                </a:cxn>
                <a:cxn ang="0">
                  <a:pos x="csX1803" y="csY1803"/>
                </a:cxn>
                <a:cxn ang="0">
                  <a:pos x="csX1804" y="csY1804"/>
                </a:cxn>
                <a:cxn ang="0">
                  <a:pos x="csX1805" y="csY1805"/>
                </a:cxn>
                <a:cxn ang="0">
                  <a:pos x="csX1806" y="csY1806"/>
                </a:cxn>
                <a:cxn ang="0">
                  <a:pos x="csX1807" y="csY1807"/>
                </a:cxn>
                <a:cxn ang="0">
                  <a:pos x="csX1808" y="csY1808"/>
                </a:cxn>
                <a:cxn ang="0">
                  <a:pos x="csX1809" y="csY1809"/>
                </a:cxn>
                <a:cxn ang="0">
                  <a:pos x="csX1810" y="csY1810"/>
                </a:cxn>
                <a:cxn ang="0">
                  <a:pos x="csX1811" y="csY1811"/>
                </a:cxn>
                <a:cxn ang="0">
                  <a:pos x="csX1812" y="csY1812"/>
                </a:cxn>
                <a:cxn ang="0">
                  <a:pos x="csX1813" y="csY1813"/>
                </a:cxn>
                <a:cxn ang="0">
                  <a:pos x="csX1814" y="csY1814"/>
                </a:cxn>
                <a:cxn ang="0">
                  <a:pos x="csX1815" y="csY1815"/>
                </a:cxn>
                <a:cxn ang="0">
                  <a:pos x="csX1816" y="csY1816"/>
                </a:cxn>
                <a:cxn ang="0">
                  <a:pos x="csX1817" y="csY1817"/>
                </a:cxn>
                <a:cxn ang="0">
                  <a:pos x="csX1818" y="csY1818"/>
                </a:cxn>
                <a:cxn ang="0">
                  <a:pos x="csX1819" y="csY1819"/>
                </a:cxn>
                <a:cxn ang="0">
                  <a:pos x="csX1820" y="csY1820"/>
                </a:cxn>
                <a:cxn ang="0">
                  <a:pos x="csX1821" y="csY1821"/>
                </a:cxn>
                <a:cxn ang="0">
                  <a:pos x="csX1822" y="csY1822"/>
                </a:cxn>
                <a:cxn ang="0">
                  <a:pos x="csX1823" y="csY1823"/>
                </a:cxn>
                <a:cxn ang="0">
                  <a:pos x="csX1824" y="csY1824"/>
                </a:cxn>
                <a:cxn ang="0">
                  <a:pos x="csX1825" y="csY1825"/>
                </a:cxn>
                <a:cxn ang="0">
                  <a:pos x="csX1826" y="csY1826"/>
                </a:cxn>
                <a:cxn ang="0">
                  <a:pos x="csX1827" y="csY1827"/>
                </a:cxn>
                <a:cxn ang="0">
                  <a:pos x="csX1828" y="csY1828"/>
                </a:cxn>
                <a:cxn ang="0">
                  <a:pos x="csX1829" y="csY1829"/>
                </a:cxn>
                <a:cxn ang="0">
                  <a:pos x="csX1830" y="csY1830"/>
                </a:cxn>
                <a:cxn ang="0">
                  <a:pos x="csX1831" y="csY1831"/>
                </a:cxn>
                <a:cxn ang="0">
                  <a:pos x="csX1832" y="csY1832"/>
                </a:cxn>
                <a:cxn ang="0">
                  <a:pos x="csX1833" y="csY1833"/>
                </a:cxn>
                <a:cxn ang="0">
                  <a:pos x="csX1834" y="csY1834"/>
                </a:cxn>
                <a:cxn ang="0">
                  <a:pos x="csX1835" y="csY1835"/>
                </a:cxn>
                <a:cxn ang="0">
                  <a:pos x="csX1836" y="csY1836"/>
                </a:cxn>
                <a:cxn ang="0">
                  <a:pos x="csX1837" y="csY1837"/>
                </a:cxn>
                <a:cxn ang="0">
                  <a:pos x="csX1838" y="csY1838"/>
                </a:cxn>
                <a:cxn ang="0">
                  <a:pos x="csX1839" y="csY1839"/>
                </a:cxn>
                <a:cxn ang="0">
                  <a:pos x="csX1840" y="csY1840"/>
                </a:cxn>
                <a:cxn ang="0">
                  <a:pos x="csX1841" y="csY1841"/>
                </a:cxn>
                <a:cxn ang="0">
                  <a:pos x="csX1842" y="csY1842"/>
                </a:cxn>
                <a:cxn ang="0">
                  <a:pos x="csX1843" y="csY1843"/>
                </a:cxn>
                <a:cxn ang="0">
                  <a:pos x="csX1844" y="csY1844"/>
                </a:cxn>
                <a:cxn ang="0">
                  <a:pos x="csX1845" y="csY1845"/>
                </a:cxn>
                <a:cxn ang="0">
                  <a:pos x="csX1846" y="csY1846"/>
                </a:cxn>
                <a:cxn ang="0">
                  <a:pos x="csX1847" y="csY1847"/>
                </a:cxn>
                <a:cxn ang="0">
                  <a:pos x="csX1848" y="csY1848"/>
                </a:cxn>
                <a:cxn ang="0">
                  <a:pos x="csX1849" y="csY1849"/>
                </a:cxn>
                <a:cxn ang="0">
                  <a:pos x="csX1850" y="csY1850"/>
                </a:cxn>
                <a:cxn ang="0">
                  <a:pos x="csX1851" y="csY1851"/>
                </a:cxn>
                <a:cxn ang="0">
                  <a:pos x="csX1852" y="csY1852"/>
                </a:cxn>
                <a:cxn ang="0">
                  <a:pos x="csX1853" y="csY1853"/>
                </a:cxn>
                <a:cxn ang="0">
                  <a:pos x="csX1854" y="csY1854"/>
                </a:cxn>
                <a:cxn ang="0">
                  <a:pos x="csX1855" y="csY1855"/>
                </a:cxn>
                <a:cxn ang="0">
                  <a:pos x="csX1856" y="csY1856"/>
                </a:cxn>
                <a:cxn ang="0">
                  <a:pos x="csX1857" y="csY1857"/>
                </a:cxn>
                <a:cxn ang="0">
                  <a:pos x="csX1858" y="csY1858"/>
                </a:cxn>
                <a:cxn ang="0">
                  <a:pos x="csX1859" y="csY1859"/>
                </a:cxn>
                <a:cxn ang="0">
                  <a:pos x="csX1860" y="csY1860"/>
                </a:cxn>
                <a:cxn ang="0">
                  <a:pos x="csX1861" y="csY1861"/>
                </a:cxn>
                <a:cxn ang="0">
                  <a:pos x="csX1862" y="csY1862"/>
                </a:cxn>
                <a:cxn ang="0">
                  <a:pos x="csX1863" y="csY1863"/>
                </a:cxn>
                <a:cxn ang="0">
                  <a:pos x="csX1864" y="csY1864"/>
                </a:cxn>
                <a:cxn ang="0">
                  <a:pos x="csX1865" y="csY1865"/>
                </a:cxn>
                <a:cxn ang="0">
                  <a:pos x="csX1866" y="csY1866"/>
                </a:cxn>
                <a:cxn ang="0">
                  <a:pos x="csX1867" y="csY1867"/>
                </a:cxn>
                <a:cxn ang="0">
                  <a:pos x="csX1868" y="csY1868"/>
                </a:cxn>
                <a:cxn ang="0">
                  <a:pos x="csX1869" y="csY1869"/>
                </a:cxn>
                <a:cxn ang="0">
                  <a:pos x="csX1870" y="csY1870"/>
                </a:cxn>
                <a:cxn ang="0">
                  <a:pos x="csX1871" y="csY1871"/>
                </a:cxn>
                <a:cxn ang="0">
                  <a:pos x="csX1872" y="csY1872"/>
                </a:cxn>
                <a:cxn ang="0">
                  <a:pos x="csX1873" y="csY1873"/>
                </a:cxn>
                <a:cxn ang="0">
                  <a:pos x="csX1874" y="csY1874"/>
                </a:cxn>
                <a:cxn ang="0">
                  <a:pos x="csX1875" y="csY1875"/>
                </a:cxn>
                <a:cxn ang="0">
                  <a:pos x="csX1876" y="csY1876"/>
                </a:cxn>
                <a:cxn ang="0">
                  <a:pos x="csX1877" y="csY1877"/>
                </a:cxn>
                <a:cxn ang="0">
                  <a:pos x="csX1878" y="csY1878"/>
                </a:cxn>
                <a:cxn ang="0">
                  <a:pos x="csX1879" y="csY1879"/>
                </a:cxn>
                <a:cxn ang="0">
                  <a:pos x="csX1880" y="csY1880"/>
                </a:cxn>
                <a:cxn ang="0">
                  <a:pos x="csX1881" y="csY1881"/>
                </a:cxn>
                <a:cxn ang="0">
                  <a:pos x="csX1882" y="csY1882"/>
                </a:cxn>
                <a:cxn ang="0">
                  <a:pos x="csX1883" y="csY1883"/>
                </a:cxn>
                <a:cxn ang="0">
                  <a:pos x="csX1884" y="csY1884"/>
                </a:cxn>
                <a:cxn ang="0">
                  <a:pos x="csX1885" y="csY1885"/>
                </a:cxn>
                <a:cxn ang="0">
                  <a:pos x="csX1886" y="csY1886"/>
                </a:cxn>
                <a:cxn ang="0">
                  <a:pos x="csX1887" y="csY1887"/>
                </a:cxn>
                <a:cxn ang="0">
                  <a:pos x="csX1888" y="csY1888"/>
                </a:cxn>
                <a:cxn ang="0">
                  <a:pos x="csX1889" y="csY1889"/>
                </a:cxn>
                <a:cxn ang="0">
                  <a:pos x="csX1890" y="csY1890"/>
                </a:cxn>
                <a:cxn ang="0">
                  <a:pos x="csX1891" y="csY1891"/>
                </a:cxn>
                <a:cxn ang="0">
                  <a:pos x="csX1892" y="csY1892"/>
                </a:cxn>
                <a:cxn ang="0">
                  <a:pos x="csX1893" y="csY1893"/>
                </a:cxn>
                <a:cxn ang="0">
                  <a:pos x="csX1894" y="csY1894"/>
                </a:cxn>
                <a:cxn ang="0">
                  <a:pos x="csX1895" y="csY1895"/>
                </a:cxn>
                <a:cxn ang="0">
                  <a:pos x="csX1896" y="csY1896"/>
                </a:cxn>
                <a:cxn ang="0">
                  <a:pos x="csX1897" y="csY1897"/>
                </a:cxn>
                <a:cxn ang="0">
                  <a:pos x="csX1898" y="csY1898"/>
                </a:cxn>
                <a:cxn ang="0">
                  <a:pos x="csX1899" y="csY1899"/>
                </a:cxn>
                <a:cxn ang="0">
                  <a:pos x="csX1900" y="csY1900"/>
                </a:cxn>
                <a:cxn ang="0">
                  <a:pos x="csX1901" y="csY1901"/>
                </a:cxn>
                <a:cxn ang="0">
                  <a:pos x="csX1902" y="csY1902"/>
                </a:cxn>
                <a:cxn ang="0">
                  <a:pos x="csX1903" y="csY1903"/>
                </a:cxn>
                <a:cxn ang="0">
                  <a:pos x="csX1904" y="csY1904"/>
                </a:cxn>
                <a:cxn ang="0">
                  <a:pos x="csX1905" y="csY1905"/>
                </a:cxn>
                <a:cxn ang="0">
                  <a:pos x="csX1906" y="csY1906"/>
                </a:cxn>
                <a:cxn ang="0">
                  <a:pos x="csX1907" y="csY1907"/>
                </a:cxn>
                <a:cxn ang="0">
                  <a:pos x="csX1908" y="csY1908"/>
                </a:cxn>
                <a:cxn ang="0">
                  <a:pos x="csX1909" y="csY1909"/>
                </a:cxn>
                <a:cxn ang="0">
                  <a:pos x="csX1910" y="csY1910"/>
                </a:cxn>
                <a:cxn ang="0">
                  <a:pos x="csX1911" y="csY1911"/>
                </a:cxn>
                <a:cxn ang="0">
                  <a:pos x="csX1912" y="csY1912"/>
                </a:cxn>
                <a:cxn ang="0">
                  <a:pos x="csX1913" y="csY1913"/>
                </a:cxn>
                <a:cxn ang="0">
                  <a:pos x="csX1914" y="csY1914"/>
                </a:cxn>
                <a:cxn ang="0">
                  <a:pos x="csX1915" y="csY1915"/>
                </a:cxn>
                <a:cxn ang="0">
                  <a:pos x="csX1916" y="csY1916"/>
                </a:cxn>
                <a:cxn ang="0">
                  <a:pos x="csX1917" y="csY1917"/>
                </a:cxn>
                <a:cxn ang="0">
                  <a:pos x="csX1918" y="csY1918"/>
                </a:cxn>
                <a:cxn ang="0">
                  <a:pos x="csX1919" y="csY1919"/>
                </a:cxn>
                <a:cxn ang="0">
                  <a:pos x="csX1920" y="csY1920"/>
                </a:cxn>
                <a:cxn ang="0">
                  <a:pos x="csX1921" y="csY1921"/>
                </a:cxn>
                <a:cxn ang="0">
                  <a:pos x="csX1922" y="csY1922"/>
                </a:cxn>
                <a:cxn ang="0">
                  <a:pos x="csX1923" y="csY1923"/>
                </a:cxn>
                <a:cxn ang="0">
                  <a:pos x="csX1924" y="csY1924"/>
                </a:cxn>
                <a:cxn ang="0">
                  <a:pos x="csX1925" y="csY1925"/>
                </a:cxn>
                <a:cxn ang="0">
                  <a:pos x="csX1926" y="csY1926"/>
                </a:cxn>
                <a:cxn ang="0">
                  <a:pos x="csX1927" y="csY1927"/>
                </a:cxn>
                <a:cxn ang="0">
                  <a:pos x="csX1928" y="csY1928"/>
                </a:cxn>
                <a:cxn ang="0">
                  <a:pos x="csX1929" y="csY1929"/>
                </a:cxn>
                <a:cxn ang="0">
                  <a:pos x="csX1930" y="csY1930"/>
                </a:cxn>
                <a:cxn ang="0">
                  <a:pos x="csX1931" y="csY1931"/>
                </a:cxn>
                <a:cxn ang="0">
                  <a:pos x="csX1932" y="csY1932"/>
                </a:cxn>
                <a:cxn ang="0">
                  <a:pos x="csX1933" y="csY1933"/>
                </a:cxn>
                <a:cxn ang="0">
                  <a:pos x="csX1934" y="csY1934"/>
                </a:cxn>
                <a:cxn ang="0">
                  <a:pos x="csX1935" y="csY1935"/>
                </a:cxn>
                <a:cxn ang="0">
                  <a:pos x="csX1936" y="csY1936"/>
                </a:cxn>
                <a:cxn ang="0">
                  <a:pos x="csX1937" y="csY1937"/>
                </a:cxn>
                <a:cxn ang="0">
                  <a:pos x="csX1938" y="csY1938"/>
                </a:cxn>
                <a:cxn ang="0">
                  <a:pos x="csX1939" y="csY1939"/>
                </a:cxn>
                <a:cxn ang="0">
                  <a:pos x="csX1940" y="csY1940"/>
                </a:cxn>
                <a:cxn ang="0">
                  <a:pos x="csX1941" y="csY1941"/>
                </a:cxn>
                <a:cxn ang="0">
                  <a:pos x="csX1942" y="csY1942"/>
                </a:cxn>
                <a:cxn ang="0">
                  <a:pos x="csX1943" y="csY1943"/>
                </a:cxn>
                <a:cxn ang="0">
                  <a:pos x="csX1944" y="csY1944"/>
                </a:cxn>
                <a:cxn ang="0">
                  <a:pos x="csX1945" y="csY1945"/>
                </a:cxn>
                <a:cxn ang="0">
                  <a:pos x="csX1946" y="csY1946"/>
                </a:cxn>
                <a:cxn ang="0">
                  <a:pos x="csX1947" y="csY1947"/>
                </a:cxn>
                <a:cxn ang="0">
                  <a:pos x="csX1948" y="csY1948"/>
                </a:cxn>
                <a:cxn ang="0">
                  <a:pos x="csX1949" y="csY1949"/>
                </a:cxn>
                <a:cxn ang="0">
                  <a:pos x="csX1950" y="csY1950"/>
                </a:cxn>
                <a:cxn ang="0">
                  <a:pos x="csX1951" y="csY1951"/>
                </a:cxn>
                <a:cxn ang="0">
                  <a:pos x="csX1952" y="csY1952"/>
                </a:cxn>
                <a:cxn ang="0">
                  <a:pos x="csX1953" y="csY1953"/>
                </a:cxn>
                <a:cxn ang="0">
                  <a:pos x="csX1954" y="csY1954"/>
                </a:cxn>
                <a:cxn ang="0">
                  <a:pos x="csX1955" y="csY1955"/>
                </a:cxn>
                <a:cxn ang="0">
                  <a:pos x="csX1956" y="csY1956"/>
                </a:cxn>
                <a:cxn ang="0">
                  <a:pos x="csX1957" y="csY1957"/>
                </a:cxn>
                <a:cxn ang="0">
                  <a:pos x="csX1958" y="csY1958"/>
                </a:cxn>
                <a:cxn ang="0">
                  <a:pos x="csX1959" y="csY1959"/>
                </a:cxn>
                <a:cxn ang="0">
                  <a:pos x="csX1960" y="csY1960"/>
                </a:cxn>
                <a:cxn ang="0">
                  <a:pos x="csX1961" y="csY1961"/>
                </a:cxn>
                <a:cxn ang="0">
                  <a:pos x="csX1962" y="csY1962"/>
                </a:cxn>
                <a:cxn ang="0">
                  <a:pos x="csX1963" y="csY1963"/>
                </a:cxn>
                <a:cxn ang="0">
                  <a:pos x="csX1964" y="csY1964"/>
                </a:cxn>
                <a:cxn ang="0">
                  <a:pos x="csX1965" y="csY1965"/>
                </a:cxn>
                <a:cxn ang="0">
                  <a:pos x="csX1966" y="csY1966"/>
                </a:cxn>
                <a:cxn ang="0">
                  <a:pos x="csX1967" y="csY1967"/>
                </a:cxn>
                <a:cxn ang="0">
                  <a:pos x="csX1968" y="csY1968"/>
                </a:cxn>
                <a:cxn ang="0">
                  <a:pos x="csX1969" y="csY1969"/>
                </a:cxn>
                <a:cxn ang="0">
                  <a:pos x="csX1970" y="csY1970"/>
                </a:cxn>
                <a:cxn ang="0">
                  <a:pos x="csX1971" y="csY1971"/>
                </a:cxn>
                <a:cxn ang="0">
                  <a:pos x="csX1972" y="csY1972"/>
                </a:cxn>
                <a:cxn ang="0">
                  <a:pos x="csX1973" y="csY1973"/>
                </a:cxn>
                <a:cxn ang="0">
                  <a:pos x="csX1974" y="csY1974"/>
                </a:cxn>
                <a:cxn ang="0">
                  <a:pos x="csX1975" y="csY1975"/>
                </a:cxn>
                <a:cxn ang="0">
                  <a:pos x="csX1976" y="csY1976"/>
                </a:cxn>
                <a:cxn ang="0">
                  <a:pos x="csX1977" y="csY1977"/>
                </a:cxn>
                <a:cxn ang="0">
                  <a:pos x="csX1978" y="csY1978"/>
                </a:cxn>
                <a:cxn ang="0">
                  <a:pos x="csX1979" y="csY1979"/>
                </a:cxn>
                <a:cxn ang="0">
                  <a:pos x="csX1980" y="csY1980"/>
                </a:cxn>
                <a:cxn ang="0">
                  <a:pos x="csX1981" y="csY1981"/>
                </a:cxn>
                <a:cxn ang="0">
                  <a:pos x="csX1982" y="csY1982"/>
                </a:cxn>
                <a:cxn ang="0">
                  <a:pos x="csX1983" y="csY1983"/>
                </a:cxn>
                <a:cxn ang="0">
                  <a:pos x="csX1984" y="csY1984"/>
                </a:cxn>
                <a:cxn ang="0">
                  <a:pos x="csX1985" y="csY1985"/>
                </a:cxn>
                <a:cxn ang="0">
                  <a:pos x="csX1986" y="csY1986"/>
                </a:cxn>
                <a:cxn ang="0">
                  <a:pos x="csX1987" y="csY1987"/>
                </a:cxn>
                <a:cxn ang="0">
                  <a:pos x="csX1988" y="csY1988"/>
                </a:cxn>
                <a:cxn ang="0">
                  <a:pos x="csX1989" y="csY1989"/>
                </a:cxn>
                <a:cxn ang="0">
                  <a:pos x="csX1990" y="csY1990"/>
                </a:cxn>
                <a:cxn ang="0">
                  <a:pos x="csX1991" y="csY1991"/>
                </a:cxn>
                <a:cxn ang="0">
                  <a:pos x="csX1992" y="csY1992"/>
                </a:cxn>
                <a:cxn ang="0">
                  <a:pos x="csX1993" y="csY1993"/>
                </a:cxn>
                <a:cxn ang="0">
                  <a:pos x="csX1994" y="csY1994"/>
                </a:cxn>
                <a:cxn ang="0">
                  <a:pos x="csX1995" y="csY1995"/>
                </a:cxn>
                <a:cxn ang="0">
                  <a:pos x="csX1996" y="csY1996"/>
                </a:cxn>
                <a:cxn ang="0">
                  <a:pos x="csX1997" y="csY1997"/>
                </a:cxn>
                <a:cxn ang="0">
                  <a:pos x="csX1998" y="csY1998"/>
                </a:cxn>
                <a:cxn ang="0">
                  <a:pos x="csX1999" y="csY1999"/>
                </a:cxn>
                <a:cxn ang="0">
                  <a:pos x="csX2000" y="csY2000"/>
                </a:cxn>
                <a:cxn ang="0">
                  <a:pos x="csX2001" y="csY2001"/>
                </a:cxn>
                <a:cxn ang="0">
                  <a:pos x="csX2002" y="csY2002"/>
                </a:cxn>
                <a:cxn ang="0">
                  <a:pos x="csX2003" y="csY2003"/>
                </a:cxn>
                <a:cxn ang="0">
                  <a:pos x="csX2004" y="csY2004"/>
                </a:cxn>
                <a:cxn ang="0">
                  <a:pos x="csX2005" y="csY2005"/>
                </a:cxn>
                <a:cxn ang="0">
                  <a:pos x="csX2006" y="csY2006"/>
                </a:cxn>
                <a:cxn ang="0">
                  <a:pos x="csX2007" y="csY2007"/>
                </a:cxn>
                <a:cxn ang="0">
                  <a:pos x="csX2008" y="csY2008"/>
                </a:cxn>
                <a:cxn ang="0">
                  <a:pos x="csX2009" y="csY2009"/>
                </a:cxn>
                <a:cxn ang="0">
                  <a:pos x="csX2010" y="csY2010"/>
                </a:cxn>
                <a:cxn ang="0">
                  <a:pos x="csX2011" y="csY2011"/>
                </a:cxn>
                <a:cxn ang="0">
                  <a:pos x="csX2012" y="csY2012"/>
                </a:cxn>
                <a:cxn ang="0">
                  <a:pos x="csX2013" y="csY2013"/>
                </a:cxn>
                <a:cxn ang="0">
                  <a:pos x="csX2014" y="csY2014"/>
                </a:cxn>
                <a:cxn ang="0">
                  <a:pos x="csX2015" y="csY2015"/>
                </a:cxn>
                <a:cxn ang="0">
                  <a:pos x="csX2016" y="csY2016"/>
                </a:cxn>
                <a:cxn ang="0">
                  <a:pos x="csX2017" y="csY2017"/>
                </a:cxn>
                <a:cxn ang="0">
                  <a:pos x="csX2018" y="csY2018"/>
                </a:cxn>
                <a:cxn ang="0">
                  <a:pos x="csX2019" y="csY2019"/>
                </a:cxn>
                <a:cxn ang="0">
                  <a:pos x="csX2020" y="csY2020"/>
                </a:cxn>
                <a:cxn ang="0">
                  <a:pos x="csX2021" y="csY2021"/>
                </a:cxn>
                <a:cxn ang="0">
                  <a:pos x="csX2022" y="csY2022"/>
                </a:cxn>
                <a:cxn ang="0">
                  <a:pos x="csX2023" y="csY2023"/>
                </a:cxn>
                <a:cxn ang="0">
                  <a:pos x="csX2024" y="csY2024"/>
                </a:cxn>
                <a:cxn ang="0">
                  <a:pos x="csX2025" y="csY2025"/>
                </a:cxn>
                <a:cxn ang="0">
                  <a:pos x="csX2026" y="csY2026"/>
                </a:cxn>
                <a:cxn ang="0">
                  <a:pos x="csX2027" y="csY2027"/>
                </a:cxn>
                <a:cxn ang="0">
                  <a:pos x="csX2028" y="csY2028"/>
                </a:cxn>
                <a:cxn ang="0">
                  <a:pos x="csX2029" y="csY2029"/>
                </a:cxn>
                <a:cxn ang="0">
                  <a:pos x="csX2030" y="csY2030"/>
                </a:cxn>
                <a:cxn ang="0">
                  <a:pos x="csX2031" y="csY2031"/>
                </a:cxn>
                <a:cxn ang="0">
                  <a:pos x="csX2032" y="csY2032"/>
                </a:cxn>
                <a:cxn ang="0">
                  <a:pos x="csX2033" y="csY2033"/>
                </a:cxn>
                <a:cxn ang="0">
                  <a:pos x="csX2034" y="csY2034"/>
                </a:cxn>
                <a:cxn ang="0">
                  <a:pos x="csX2035" y="csY2035"/>
                </a:cxn>
                <a:cxn ang="0">
                  <a:pos x="csX2036" y="csY2036"/>
                </a:cxn>
                <a:cxn ang="0">
                  <a:pos x="csX2037" y="csY2037"/>
                </a:cxn>
                <a:cxn ang="0">
                  <a:pos x="csX2038" y="csY2038"/>
                </a:cxn>
                <a:cxn ang="0">
                  <a:pos x="csX2039" y="csY2039"/>
                </a:cxn>
                <a:cxn ang="0">
                  <a:pos x="csX2040" y="csY2040"/>
                </a:cxn>
                <a:cxn ang="0">
                  <a:pos x="csX2041" y="csY2041"/>
                </a:cxn>
                <a:cxn ang="0">
                  <a:pos x="csX2042" y="csY2042"/>
                </a:cxn>
                <a:cxn ang="0">
                  <a:pos x="csX2043" y="csY2043"/>
                </a:cxn>
                <a:cxn ang="0">
                  <a:pos x="csX2044" y="csY2044"/>
                </a:cxn>
                <a:cxn ang="0">
                  <a:pos x="csX2045" y="csY2045"/>
                </a:cxn>
                <a:cxn ang="0">
                  <a:pos x="csX2046" y="csY2046"/>
                </a:cxn>
                <a:cxn ang="0">
                  <a:pos x="csX2047" y="csY2047"/>
                </a:cxn>
                <a:cxn ang="0">
                  <a:pos x="csX2048" y="csY2048"/>
                </a:cxn>
                <a:cxn ang="0">
                  <a:pos x="csX2049" y="csY2049"/>
                </a:cxn>
                <a:cxn ang="0">
                  <a:pos x="csX2050" y="csY2050"/>
                </a:cxn>
                <a:cxn ang="0">
                  <a:pos x="csX2051" y="csY2051"/>
                </a:cxn>
                <a:cxn ang="0">
                  <a:pos x="csX2052" y="csY2052"/>
                </a:cxn>
                <a:cxn ang="0">
                  <a:pos x="csX2053" y="csY2053"/>
                </a:cxn>
                <a:cxn ang="0">
                  <a:pos x="csX2054" y="csY2054"/>
                </a:cxn>
                <a:cxn ang="0">
                  <a:pos x="csX2055" y="csY2055"/>
                </a:cxn>
                <a:cxn ang="0">
                  <a:pos x="csX2056" y="csY2056"/>
                </a:cxn>
                <a:cxn ang="0">
                  <a:pos x="csX2057" y="csY2057"/>
                </a:cxn>
                <a:cxn ang="0">
                  <a:pos x="csX2058" y="csY2058"/>
                </a:cxn>
                <a:cxn ang="0">
                  <a:pos x="csX2059" y="csY2059"/>
                </a:cxn>
                <a:cxn ang="0">
                  <a:pos x="csX2060" y="csY2060"/>
                </a:cxn>
                <a:cxn ang="0">
                  <a:pos x="csX2061" y="csY2061"/>
                </a:cxn>
                <a:cxn ang="0">
                  <a:pos x="csX2062" y="csY2062"/>
                </a:cxn>
                <a:cxn ang="0">
                  <a:pos x="csX2063" y="csY2063"/>
                </a:cxn>
                <a:cxn ang="0">
                  <a:pos x="csX2064" y="csY2064"/>
                </a:cxn>
                <a:cxn ang="0">
                  <a:pos x="csX2065" y="csY2065"/>
                </a:cxn>
                <a:cxn ang="0">
                  <a:pos x="csX2066" y="csY2066"/>
                </a:cxn>
                <a:cxn ang="0">
                  <a:pos x="csX2067" y="csY2067"/>
                </a:cxn>
                <a:cxn ang="0">
                  <a:pos x="csX2068" y="csY2068"/>
                </a:cxn>
                <a:cxn ang="0">
                  <a:pos x="csX2069" y="csY2069"/>
                </a:cxn>
                <a:cxn ang="0">
                  <a:pos x="csX2070" y="csY2070"/>
                </a:cxn>
                <a:cxn ang="0">
                  <a:pos x="csX2071" y="csY2071"/>
                </a:cxn>
                <a:cxn ang="0">
                  <a:pos x="csX2072" y="csY2072"/>
                </a:cxn>
                <a:cxn ang="0">
                  <a:pos x="csX2073" y="csY2073"/>
                </a:cxn>
                <a:cxn ang="0">
                  <a:pos x="csX2074" y="csY2074"/>
                </a:cxn>
                <a:cxn ang="0">
                  <a:pos x="csX2075" y="csY2075"/>
                </a:cxn>
                <a:cxn ang="0">
                  <a:pos x="csX2076" y="csY2076"/>
                </a:cxn>
                <a:cxn ang="0">
                  <a:pos x="csX2077" y="csY2077"/>
                </a:cxn>
                <a:cxn ang="0">
                  <a:pos x="csX2078" y="csY2078"/>
                </a:cxn>
                <a:cxn ang="0">
                  <a:pos x="csX2079" y="csY2079"/>
                </a:cxn>
                <a:cxn ang="0">
                  <a:pos x="csX2080" y="csY2080"/>
                </a:cxn>
                <a:cxn ang="0">
                  <a:pos x="csX2081" y="csY2081"/>
                </a:cxn>
                <a:cxn ang="0">
                  <a:pos x="csX2082" y="csY2082"/>
                </a:cxn>
                <a:cxn ang="0">
                  <a:pos x="csX2083" y="csY2083"/>
                </a:cxn>
                <a:cxn ang="0">
                  <a:pos x="csX2084" y="csY2084"/>
                </a:cxn>
                <a:cxn ang="0">
                  <a:pos x="csX2085" y="csY2085"/>
                </a:cxn>
                <a:cxn ang="0">
                  <a:pos x="csX2086" y="csY2086"/>
                </a:cxn>
                <a:cxn ang="0">
                  <a:pos x="csX2087" y="csY2087"/>
                </a:cxn>
                <a:cxn ang="0">
                  <a:pos x="csX2088" y="csY2088"/>
                </a:cxn>
                <a:cxn ang="0">
                  <a:pos x="csX2089" y="csY2089"/>
                </a:cxn>
                <a:cxn ang="0">
                  <a:pos x="csX2090" y="csY2090"/>
                </a:cxn>
                <a:cxn ang="0">
                  <a:pos x="csX2091" y="csY2091"/>
                </a:cxn>
                <a:cxn ang="0">
                  <a:pos x="csX2092" y="csY2092"/>
                </a:cxn>
                <a:cxn ang="0">
                  <a:pos x="csX2093" y="csY2093"/>
                </a:cxn>
                <a:cxn ang="0">
                  <a:pos x="csX2094" y="csY2094"/>
                </a:cxn>
                <a:cxn ang="0">
                  <a:pos x="csX2095" y="csY2095"/>
                </a:cxn>
                <a:cxn ang="0">
                  <a:pos x="csX2096" y="csY2096"/>
                </a:cxn>
                <a:cxn ang="0">
                  <a:pos x="csX2097" y="csY2097"/>
                </a:cxn>
                <a:cxn ang="0">
                  <a:pos x="csX2098" y="csY2098"/>
                </a:cxn>
                <a:cxn ang="0">
                  <a:pos x="csX2099" y="csY2099"/>
                </a:cxn>
                <a:cxn ang="0">
                  <a:pos x="csX2100" y="csY2100"/>
                </a:cxn>
                <a:cxn ang="0">
                  <a:pos x="csX2101" y="csY2101"/>
                </a:cxn>
                <a:cxn ang="0">
                  <a:pos x="csX2102" y="csY2102"/>
                </a:cxn>
                <a:cxn ang="0">
                  <a:pos x="csX2103" y="csY2103"/>
                </a:cxn>
                <a:cxn ang="0">
                  <a:pos x="csX2104" y="csY2104"/>
                </a:cxn>
                <a:cxn ang="0">
                  <a:pos x="csX2105" y="csY2105"/>
                </a:cxn>
                <a:cxn ang="0">
                  <a:pos x="csX2106" y="csY2106"/>
                </a:cxn>
                <a:cxn ang="0">
                  <a:pos x="csX2107" y="csY2107"/>
                </a:cxn>
                <a:cxn ang="0">
                  <a:pos x="csX2108" y="csY2108"/>
                </a:cxn>
                <a:cxn ang="0">
                  <a:pos x="csX2109" y="csY2109"/>
                </a:cxn>
                <a:cxn ang="0">
                  <a:pos x="csX2110" y="csY2110"/>
                </a:cxn>
                <a:cxn ang="0">
                  <a:pos x="csX2111" y="csY2111"/>
                </a:cxn>
                <a:cxn ang="0">
                  <a:pos x="csX2112" y="csY2112"/>
                </a:cxn>
                <a:cxn ang="0">
                  <a:pos x="csX2113" y="csY2113"/>
                </a:cxn>
                <a:cxn ang="0">
                  <a:pos x="csX2114" y="csY2114"/>
                </a:cxn>
                <a:cxn ang="0">
                  <a:pos x="csX2115" y="csY2115"/>
                </a:cxn>
                <a:cxn ang="0">
                  <a:pos x="csX2116" y="csY2116"/>
                </a:cxn>
                <a:cxn ang="0">
                  <a:pos x="csX2117" y="csY2117"/>
                </a:cxn>
                <a:cxn ang="0">
                  <a:pos x="csX2118" y="csY2118"/>
                </a:cxn>
                <a:cxn ang="0">
                  <a:pos x="csX2119" y="csY2119"/>
                </a:cxn>
                <a:cxn ang="0">
                  <a:pos x="csX2120" y="csY2120"/>
                </a:cxn>
                <a:cxn ang="0">
                  <a:pos x="csX2121" y="csY2121"/>
                </a:cxn>
                <a:cxn ang="0">
                  <a:pos x="csX2122" y="csY2122"/>
                </a:cxn>
                <a:cxn ang="0">
                  <a:pos x="csX2123" y="csY2123"/>
                </a:cxn>
                <a:cxn ang="0">
                  <a:pos x="csX2124" y="csY2124"/>
                </a:cxn>
                <a:cxn ang="0">
                  <a:pos x="csX2125" y="csY2125"/>
                </a:cxn>
                <a:cxn ang="0">
                  <a:pos x="csX2126" y="csY2126"/>
                </a:cxn>
                <a:cxn ang="0">
                  <a:pos x="csX2127" y="csY2127"/>
                </a:cxn>
                <a:cxn ang="0">
                  <a:pos x="csX2128" y="csY2128"/>
                </a:cxn>
                <a:cxn ang="0">
                  <a:pos x="csX2129" y="csY2129"/>
                </a:cxn>
                <a:cxn ang="0">
                  <a:pos x="csX2130" y="csY2130"/>
                </a:cxn>
                <a:cxn ang="0">
                  <a:pos x="csX2131" y="csY2131"/>
                </a:cxn>
                <a:cxn ang="0">
                  <a:pos x="csX2132" y="csY2132"/>
                </a:cxn>
                <a:cxn ang="0">
                  <a:pos x="csX2133" y="csY2133"/>
                </a:cxn>
                <a:cxn ang="0">
                  <a:pos x="csX2134" y="csY2134"/>
                </a:cxn>
                <a:cxn ang="0">
                  <a:pos x="csX2135" y="csY2135"/>
                </a:cxn>
                <a:cxn ang="0">
                  <a:pos x="csX2136" y="csY2136"/>
                </a:cxn>
                <a:cxn ang="0">
                  <a:pos x="csX2137" y="csY2137"/>
                </a:cxn>
                <a:cxn ang="0">
                  <a:pos x="csX2138" y="csY2138"/>
                </a:cxn>
                <a:cxn ang="0">
                  <a:pos x="csX2139" y="csY2139"/>
                </a:cxn>
                <a:cxn ang="0">
                  <a:pos x="csX2140" y="csY2140"/>
                </a:cxn>
                <a:cxn ang="0">
                  <a:pos x="csX2141" y="csY2141"/>
                </a:cxn>
                <a:cxn ang="0">
                  <a:pos x="csX2142" y="csY2142"/>
                </a:cxn>
                <a:cxn ang="0">
                  <a:pos x="csX2143" y="csY2143"/>
                </a:cxn>
                <a:cxn ang="0">
                  <a:pos x="csX2144" y="csY2144"/>
                </a:cxn>
                <a:cxn ang="0">
                  <a:pos x="csX2145" y="csY2145"/>
                </a:cxn>
                <a:cxn ang="0">
                  <a:pos x="csX2146" y="csY2146"/>
                </a:cxn>
                <a:cxn ang="0">
                  <a:pos x="csX2147" y="csY2147"/>
                </a:cxn>
                <a:cxn ang="0">
                  <a:pos x="csX2148" y="csY2148"/>
                </a:cxn>
                <a:cxn ang="0">
                  <a:pos x="csX2149" y="csY2149"/>
                </a:cxn>
                <a:cxn ang="0">
                  <a:pos x="csX2150" y="csY2150"/>
                </a:cxn>
                <a:cxn ang="0">
                  <a:pos x="csX2151" y="csY2151"/>
                </a:cxn>
                <a:cxn ang="0">
                  <a:pos x="csX2152" y="csY2152"/>
                </a:cxn>
                <a:cxn ang="0">
                  <a:pos x="csX2153" y="csY2153"/>
                </a:cxn>
                <a:cxn ang="0">
                  <a:pos x="csX2154" y="csY2154"/>
                </a:cxn>
                <a:cxn ang="0">
                  <a:pos x="csX2155" y="csY2155"/>
                </a:cxn>
                <a:cxn ang="0">
                  <a:pos x="csX2156" y="csY2156"/>
                </a:cxn>
                <a:cxn ang="0">
                  <a:pos x="csX2157" y="csY2157"/>
                </a:cxn>
                <a:cxn ang="0">
                  <a:pos x="csX2158" y="csY2158"/>
                </a:cxn>
                <a:cxn ang="0">
                  <a:pos x="csX2159" y="csY2159"/>
                </a:cxn>
                <a:cxn ang="0">
                  <a:pos x="csX2160" y="csY2160"/>
                </a:cxn>
                <a:cxn ang="0">
                  <a:pos x="csX2161" y="csY2161"/>
                </a:cxn>
                <a:cxn ang="0">
                  <a:pos x="csX2162" y="csY2162"/>
                </a:cxn>
                <a:cxn ang="0">
                  <a:pos x="csX2163" y="csY2163"/>
                </a:cxn>
                <a:cxn ang="0">
                  <a:pos x="csX2164" y="csY2164"/>
                </a:cxn>
                <a:cxn ang="0">
                  <a:pos x="csX2165" y="csY2165"/>
                </a:cxn>
                <a:cxn ang="0">
                  <a:pos x="csX2166" y="csY2166"/>
                </a:cxn>
                <a:cxn ang="0">
                  <a:pos x="csX2167" y="csY2167"/>
                </a:cxn>
                <a:cxn ang="0">
                  <a:pos x="csX2168" y="csY2168"/>
                </a:cxn>
                <a:cxn ang="0">
                  <a:pos x="csX2169" y="csY2169"/>
                </a:cxn>
                <a:cxn ang="0">
                  <a:pos x="csX2170" y="csY2170"/>
                </a:cxn>
                <a:cxn ang="0">
                  <a:pos x="csX2171" y="csY2171"/>
                </a:cxn>
                <a:cxn ang="0">
                  <a:pos x="csX2172" y="csY2172"/>
                </a:cxn>
                <a:cxn ang="0">
                  <a:pos x="csX2173" y="csY2173"/>
                </a:cxn>
                <a:cxn ang="0">
                  <a:pos x="csX2174" y="csY2174"/>
                </a:cxn>
                <a:cxn ang="0">
                  <a:pos x="csX2175" y="csY2175"/>
                </a:cxn>
                <a:cxn ang="0">
                  <a:pos x="csX2176" y="csY2176"/>
                </a:cxn>
                <a:cxn ang="0">
                  <a:pos x="csX2177" y="csY2177"/>
                </a:cxn>
                <a:cxn ang="0">
                  <a:pos x="csX2178" y="csY2178"/>
                </a:cxn>
                <a:cxn ang="0">
                  <a:pos x="csX2179" y="csY2179"/>
                </a:cxn>
                <a:cxn ang="0">
                  <a:pos x="csX2180" y="csY2180"/>
                </a:cxn>
                <a:cxn ang="0">
                  <a:pos x="csX2181" y="csY2181"/>
                </a:cxn>
                <a:cxn ang="0">
                  <a:pos x="csX2182" y="csY2182"/>
                </a:cxn>
                <a:cxn ang="0">
                  <a:pos x="csX2183" y="csY2183"/>
                </a:cxn>
                <a:cxn ang="0">
                  <a:pos x="csX2184" y="csY2184"/>
                </a:cxn>
                <a:cxn ang="0">
                  <a:pos x="csX2185" y="csY2185"/>
                </a:cxn>
                <a:cxn ang="0">
                  <a:pos x="csX2186" y="csY2186"/>
                </a:cxn>
                <a:cxn ang="0">
                  <a:pos x="csX2187" y="csY2187"/>
                </a:cxn>
                <a:cxn ang="0">
                  <a:pos x="csX2188" y="csY2188"/>
                </a:cxn>
                <a:cxn ang="0">
                  <a:pos x="csX2189" y="csY2189"/>
                </a:cxn>
                <a:cxn ang="0">
                  <a:pos x="csX2190" y="csY2190"/>
                </a:cxn>
                <a:cxn ang="0">
                  <a:pos x="csX2191" y="csY2191"/>
                </a:cxn>
                <a:cxn ang="0">
                  <a:pos x="csX2192" y="csY2192"/>
                </a:cxn>
                <a:cxn ang="0">
                  <a:pos x="csX2193" y="csY2193"/>
                </a:cxn>
                <a:cxn ang="0">
                  <a:pos x="csX2194" y="csY2194"/>
                </a:cxn>
                <a:cxn ang="0">
                  <a:pos x="csX2195" y="csY2195"/>
                </a:cxn>
                <a:cxn ang="0">
                  <a:pos x="csX2196" y="csY2196"/>
                </a:cxn>
                <a:cxn ang="0">
                  <a:pos x="csX2197" y="csY2197"/>
                </a:cxn>
                <a:cxn ang="0">
                  <a:pos x="csX2198" y="csY2198"/>
                </a:cxn>
                <a:cxn ang="0">
                  <a:pos x="csX2199" y="csY2199"/>
                </a:cxn>
                <a:cxn ang="0">
                  <a:pos x="csX2200" y="csY2200"/>
                </a:cxn>
                <a:cxn ang="0">
                  <a:pos x="csX2201" y="csY2201"/>
                </a:cxn>
                <a:cxn ang="0">
                  <a:pos x="csX2202" y="csY2202"/>
                </a:cxn>
                <a:cxn ang="0">
                  <a:pos x="csX2203" y="csY2203"/>
                </a:cxn>
                <a:cxn ang="0">
                  <a:pos x="csX2204" y="csY2204"/>
                </a:cxn>
                <a:cxn ang="0">
                  <a:pos x="csX2205" y="csY2205"/>
                </a:cxn>
                <a:cxn ang="0">
                  <a:pos x="csX2206" y="csY2206"/>
                </a:cxn>
                <a:cxn ang="0">
                  <a:pos x="csX2207" y="csY2207"/>
                </a:cxn>
                <a:cxn ang="0">
                  <a:pos x="csX2208" y="csY2208"/>
                </a:cxn>
                <a:cxn ang="0">
                  <a:pos x="csX2209" y="csY2209"/>
                </a:cxn>
                <a:cxn ang="0">
                  <a:pos x="csX2210" y="csY2210"/>
                </a:cxn>
                <a:cxn ang="0">
                  <a:pos x="csX2211" y="csY2211"/>
                </a:cxn>
                <a:cxn ang="0">
                  <a:pos x="csX2212" y="csY2212"/>
                </a:cxn>
                <a:cxn ang="0">
                  <a:pos x="csX2213" y="csY2213"/>
                </a:cxn>
                <a:cxn ang="0">
                  <a:pos x="csX2214" y="csY2214"/>
                </a:cxn>
                <a:cxn ang="0">
                  <a:pos x="csX2215" y="csY2215"/>
                </a:cxn>
                <a:cxn ang="0">
                  <a:pos x="csX2216" y="csY2216"/>
                </a:cxn>
                <a:cxn ang="0">
                  <a:pos x="csX2217" y="csY2217"/>
                </a:cxn>
                <a:cxn ang="0">
                  <a:pos x="csX2218" y="csY2218"/>
                </a:cxn>
                <a:cxn ang="0">
                  <a:pos x="csX2219" y="csY2219"/>
                </a:cxn>
                <a:cxn ang="0">
                  <a:pos x="csX2220" y="csY2220"/>
                </a:cxn>
                <a:cxn ang="0">
                  <a:pos x="csX2221" y="csY2221"/>
                </a:cxn>
                <a:cxn ang="0">
                  <a:pos x="csX2222" y="csY2222"/>
                </a:cxn>
                <a:cxn ang="0">
                  <a:pos x="csX2223" y="csY2223"/>
                </a:cxn>
                <a:cxn ang="0">
                  <a:pos x="csX2224" y="csY2224"/>
                </a:cxn>
                <a:cxn ang="0">
                  <a:pos x="csX2225" y="csY2225"/>
                </a:cxn>
                <a:cxn ang="0">
                  <a:pos x="csX2226" y="csY2226"/>
                </a:cxn>
                <a:cxn ang="0">
                  <a:pos x="csX2227" y="csY2227"/>
                </a:cxn>
                <a:cxn ang="0">
                  <a:pos x="csX2228" y="csY2228"/>
                </a:cxn>
                <a:cxn ang="0">
                  <a:pos x="csX2229" y="csY2229"/>
                </a:cxn>
                <a:cxn ang="0">
                  <a:pos x="csX2230" y="csY2230"/>
                </a:cxn>
                <a:cxn ang="0">
                  <a:pos x="csX2231" y="csY2231"/>
                </a:cxn>
                <a:cxn ang="0">
                  <a:pos x="csX2232" y="csY2232"/>
                </a:cxn>
                <a:cxn ang="0">
                  <a:pos x="csX2233" y="csY2233"/>
                </a:cxn>
                <a:cxn ang="0">
                  <a:pos x="csX2234" y="csY2234"/>
                </a:cxn>
                <a:cxn ang="0">
                  <a:pos x="csX2235" y="csY2235"/>
                </a:cxn>
                <a:cxn ang="0">
                  <a:pos x="csX2236" y="csY2236"/>
                </a:cxn>
                <a:cxn ang="0">
                  <a:pos x="csX2237" y="csY2237"/>
                </a:cxn>
                <a:cxn ang="0">
                  <a:pos x="csX2238" y="csY2238"/>
                </a:cxn>
                <a:cxn ang="0">
                  <a:pos x="csX2239" y="csY2239"/>
                </a:cxn>
                <a:cxn ang="0">
                  <a:pos x="csX2240" y="csY2240"/>
                </a:cxn>
                <a:cxn ang="0">
                  <a:pos x="csX2241" y="csY2241"/>
                </a:cxn>
                <a:cxn ang="0">
                  <a:pos x="csX2242" y="csY2242"/>
                </a:cxn>
                <a:cxn ang="0">
                  <a:pos x="csX2243" y="csY2243"/>
                </a:cxn>
                <a:cxn ang="0">
                  <a:pos x="csX2244" y="csY2244"/>
                </a:cxn>
                <a:cxn ang="0">
                  <a:pos x="csX2245" y="csY2245"/>
                </a:cxn>
                <a:cxn ang="0">
                  <a:pos x="csX2246" y="csY2246"/>
                </a:cxn>
                <a:cxn ang="0">
                  <a:pos x="csX2247" y="csY2247"/>
                </a:cxn>
                <a:cxn ang="0">
                  <a:pos x="csX2248" y="csY2248"/>
                </a:cxn>
                <a:cxn ang="0">
                  <a:pos x="csX2249" y="csY2249"/>
                </a:cxn>
                <a:cxn ang="0">
                  <a:pos x="csX2250" y="csY2250"/>
                </a:cxn>
                <a:cxn ang="0">
                  <a:pos x="csX2251" y="csY2251"/>
                </a:cxn>
                <a:cxn ang="0">
                  <a:pos x="csX2252" y="csY2252"/>
                </a:cxn>
                <a:cxn ang="0">
                  <a:pos x="csX2253" y="csY2253"/>
                </a:cxn>
                <a:cxn ang="0">
                  <a:pos x="csX2254" y="csY2254"/>
                </a:cxn>
                <a:cxn ang="0">
                  <a:pos x="csX2255" y="csY2255"/>
                </a:cxn>
                <a:cxn ang="0">
                  <a:pos x="csX2256" y="csY2256"/>
                </a:cxn>
                <a:cxn ang="0">
                  <a:pos x="csX2257" y="csY2257"/>
                </a:cxn>
                <a:cxn ang="0">
                  <a:pos x="csX2258" y="csY2258"/>
                </a:cxn>
                <a:cxn ang="0">
                  <a:pos x="csX2259" y="csY2259"/>
                </a:cxn>
                <a:cxn ang="0">
                  <a:pos x="csX2260" y="csY2260"/>
                </a:cxn>
                <a:cxn ang="0">
                  <a:pos x="csX2261" y="csY2261"/>
                </a:cxn>
                <a:cxn ang="0">
                  <a:pos x="csX2262" y="csY2262"/>
                </a:cxn>
                <a:cxn ang="0">
                  <a:pos x="csX2263" y="csY2263"/>
                </a:cxn>
                <a:cxn ang="0">
                  <a:pos x="csX2264" y="csY2264"/>
                </a:cxn>
                <a:cxn ang="0">
                  <a:pos x="csX2265" y="csY2265"/>
                </a:cxn>
                <a:cxn ang="0">
                  <a:pos x="csX2266" y="csY2266"/>
                </a:cxn>
                <a:cxn ang="0">
                  <a:pos x="csX2267" y="csY2267"/>
                </a:cxn>
                <a:cxn ang="0">
                  <a:pos x="csX2268" y="csY2268"/>
                </a:cxn>
                <a:cxn ang="0">
                  <a:pos x="csX2269" y="csY2269"/>
                </a:cxn>
                <a:cxn ang="0">
                  <a:pos x="csX2270" y="csY2270"/>
                </a:cxn>
                <a:cxn ang="0">
                  <a:pos x="csX2271" y="csY2271"/>
                </a:cxn>
                <a:cxn ang="0">
                  <a:pos x="csX2272" y="csY2272"/>
                </a:cxn>
                <a:cxn ang="0">
                  <a:pos x="csX2273" y="csY2273"/>
                </a:cxn>
                <a:cxn ang="0">
                  <a:pos x="csX2274" y="csY2274"/>
                </a:cxn>
                <a:cxn ang="0">
                  <a:pos x="csX2275" y="csY2275"/>
                </a:cxn>
                <a:cxn ang="0">
                  <a:pos x="csX2276" y="csY2276"/>
                </a:cxn>
                <a:cxn ang="0">
                  <a:pos x="csX2277" y="csY2277"/>
                </a:cxn>
                <a:cxn ang="0">
                  <a:pos x="csX2278" y="csY2278"/>
                </a:cxn>
                <a:cxn ang="0">
                  <a:pos x="csX2279" y="csY2279"/>
                </a:cxn>
                <a:cxn ang="0">
                  <a:pos x="csX2280" y="csY2280"/>
                </a:cxn>
                <a:cxn ang="0">
                  <a:pos x="csX2281" y="csY2281"/>
                </a:cxn>
                <a:cxn ang="0">
                  <a:pos x="csX2282" y="csY2282"/>
                </a:cxn>
                <a:cxn ang="0">
                  <a:pos x="csX2283" y="csY2283"/>
                </a:cxn>
                <a:cxn ang="0">
                  <a:pos x="csX2284" y="csY2284"/>
                </a:cxn>
                <a:cxn ang="0">
                  <a:pos x="csX2285" y="csY2285"/>
                </a:cxn>
                <a:cxn ang="0">
                  <a:pos x="csX2286" y="csY2286"/>
                </a:cxn>
                <a:cxn ang="0">
                  <a:pos x="csX2287" y="csY2287"/>
                </a:cxn>
                <a:cxn ang="0">
                  <a:pos x="csX2288" y="csY2288"/>
                </a:cxn>
                <a:cxn ang="0">
                  <a:pos x="csX2289" y="csY2289"/>
                </a:cxn>
                <a:cxn ang="0">
                  <a:pos x="csX2290" y="csY2290"/>
                </a:cxn>
                <a:cxn ang="0">
                  <a:pos x="csX2291" y="csY2291"/>
                </a:cxn>
                <a:cxn ang="0">
                  <a:pos x="csX2292" y="csY2292"/>
                </a:cxn>
                <a:cxn ang="0">
                  <a:pos x="csX2293" y="csY2293"/>
                </a:cxn>
                <a:cxn ang="0">
                  <a:pos x="csX2294" y="csY2294"/>
                </a:cxn>
                <a:cxn ang="0">
                  <a:pos x="csX2295" y="csY2295"/>
                </a:cxn>
                <a:cxn ang="0">
                  <a:pos x="csX2296" y="csY2296"/>
                </a:cxn>
                <a:cxn ang="0">
                  <a:pos x="csX2297" y="csY2297"/>
                </a:cxn>
                <a:cxn ang="0">
                  <a:pos x="csX2298" y="csY2298"/>
                </a:cxn>
                <a:cxn ang="0">
                  <a:pos x="csX2299" y="csY2299"/>
                </a:cxn>
                <a:cxn ang="0">
                  <a:pos x="csX2300" y="csY2300"/>
                </a:cxn>
                <a:cxn ang="0">
                  <a:pos x="csX2301" y="csY2301"/>
                </a:cxn>
                <a:cxn ang="0">
                  <a:pos x="csX2302" y="csY2302"/>
                </a:cxn>
                <a:cxn ang="0">
                  <a:pos x="csX2303" y="csY2303"/>
                </a:cxn>
                <a:cxn ang="0">
                  <a:pos x="csX2304" y="csY2304"/>
                </a:cxn>
                <a:cxn ang="0">
                  <a:pos x="csX2305" y="csY2305"/>
                </a:cxn>
                <a:cxn ang="0">
                  <a:pos x="csX2306" y="csY2306"/>
                </a:cxn>
                <a:cxn ang="0">
                  <a:pos x="csX2307" y="csY2307"/>
                </a:cxn>
                <a:cxn ang="0">
                  <a:pos x="csX2308" y="csY2308"/>
                </a:cxn>
                <a:cxn ang="0">
                  <a:pos x="csX2309" y="csY2309"/>
                </a:cxn>
                <a:cxn ang="0">
                  <a:pos x="csX2310" y="csY2310"/>
                </a:cxn>
                <a:cxn ang="0">
                  <a:pos x="csX2311" y="csY2311"/>
                </a:cxn>
                <a:cxn ang="0">
                  <a:pos x="csX2312" y="csY2312"/>
                </a:cxn>
                <a:cxn ang="0">
                  <a:pos x="csX2313" y="csY2313"/>
                </a:cxn>
                <a:cxn ang="0">
                  <a:pos x="csX2314" y="csY2314"/>
                </a:cxn>
                <a:cxn ang="0">
                  <a:pos x="csX2315" y="csY2315"/>
                </a:cxn>
                <a:cxn ang="0">
                  <a:pos x="csX2316" y="csY2316"/>
                </a:cxn>
                <a:cxn ang="0">
                  <a:pos x="csX2317" y="csY2317"/>
                </a:cxn>
                <a:cxn ang="0">
                  <a:pos x="csX2318" y="csY2318"/>
                </a:cxn>
                <a:cxn ang="0">
                  <a:pos x="csX2319" y="csY2319"/>
                </a:cxn>
                <a:cxn ang="0">
                  <a:pos x="csX2320" y="csY2320"/>
                </a:cxn>
                <a:cxn ang="0">
                  <a:pos x="csX2321" y="csY2321"/>
                </a:cxn>
                <a:cxn ang="0">
                  <a:pos x="csX2322" y="csY2322"/>
                </a:cxn>
                <a:cxn ang="0">
                  <a:pos x="csX2323" y="csY2323"/>
                </a:cxn>
                <a:cxn ang="0">
                  <a:pos x="csX2324" y="csY2324"/>
                </a:cxn>
                <a:cxn ang="0">
                  <a:pos x="csX2325" y="csY2325"/>
                </a:cxn>
                <a:cxn ang="0">
                  <a:pos x="csX2326" y="csY2326"/>
                </a:cxn>
                <a:cxn ang="0">
                  <a:pos x="csX2327" y="csY2327"/>
                </a:cxn>
                <a:cxn ang="0">
                  <a:pos x="csX2328" y="csY2328"/>
                </a:cxn>
                <a:cxn ang="0">
                  <a:pos x="csX2329" y="csY2329"/>
                </a:cxn>
                <a:cxn ang="0">
                  <a:pos x="csX2330" y="csY2330"/>
                </a:cxn>
                <a:cxn ang="0">
                  <a:pos x="csX2331" y="csY2331"/>
                </a:cxn>
                <a:cxn ang="0">
                  <a:pos x="csX2332" y="csY2332"/>
                </a:cxn>
                <a:cxn ang="0">
                  <a:pos x="csX2333" y="csY2333"/>
                </a:cxn>
                <a:cxn ang="0">
                  <a:pos x="csX2334" y="csY2334"/>
                </a:cxn>
                <a:cxn ang="0">
                  <a:pos x="csX2335" y="csY2335"/>
                </a:cxn>
                <a:cxn ang="0">
                  <a:pos x="csX2336" y="csY2336"/>
                </a:cxn>
                <a:cxn ang="0">
                  <a:pos x="csX2337" y="csY2337"/>
                </a:cxn>
                <a:cxn ang="0">
                  <a:pos x="csX2338" y="csY2338"/>
                </a:cxn>
                <a:cxn ang="0">
                  <a:pos x="csX2339" y="csY2339"/>
                </a:cxn>
                <a:cxn ang="0">
                  <a:pos x="csX2340" y="csY2340"/>
                </a:cxn>
                <a:cxn ang="0">
                  <a:pos x="csX2341" y="csY2341"/>
                </a:cxn>
                <a:cxn ang="0">
                  <a:pos x="csX2342" y="csY2342"/>
                </a:cxn>
                <a:cxn ang="0">
                  <a:pos x="csX2343" y="csY2343"/>
                </a:cxn>
                <a:cxn ang="0">
                  <a:pos x="csX2344" y="csY2344"/>
                </a:cxn>
                <a:cxn ang="0">
                  <a:pos x="csX2345" y="csY2345"/>
                </a:cxn>
                <a:cxn ang="0">
                  <a:pos x="csX2346" y="csY2346"/>
                </a:cxn>
                <a:cxn ang="0">
                  <a:pos x="csX2347" y="csY2347"/>
                </a:cxn>
                <a:cxn ang="0">
                  <a:pos x="csX2348" y="csY2348"/>
                </a:cxn>
                <a:cxn ang="0">
                  <a:pos x="csX2349" y="csY2349"/>
                </a:cxn>
                <a:cxn ang="0">
                  <a:pos x="csX2350" y="csY2350"/>
                </a:cxn>
                <a:cxn ang="0">
                  <a:pos x="csX2351" y="csY2351"/>
                </a:cxn>
                <a:cxn ang="0">
                  <a:pos x="csX2352" y="csY2352"/>
                </a:cxn>
                <a:cxn ang="0">
                  <a:pos x="csX2353" y="csY2353"/>
                </a:cxn>
                <a:cxn ang="0">
                  <a:pos x="csX2354" y="csY2354"/>
                </a:cxn>
                <a:cxn ang="0">
                  <a:pos x="csX2355" y="csY2355"/>
                </a:cxn>
                <a:cxn ang="0">
                  <a:pos x="csX2356" y="csY2356"/>
                </a:cxn>
                <a:cxn ang="0">
                  <a:pos x="csX2357" y="csY2357"/>
                </a:cxn>
                <a:cxn ang="0">
                  <a:pos x="csX2358" y="csY2358"/>
                </a:cxn>
                <a:cxn ang="0">
                  <a:pos x="csX2359" y="csY2359"/>
                </a:cxn>
                <a:cxn ang="0">
                  <a:pos x="csX2360" y="csY2360"/>
                </a:cxn>
                <a:cxn ang="0">
                  <a:pos x="csX2361" y="csY2361"/>
                </a:cxn>
                <a:cxn ang="0">
                  <a:pos x="csX2362" y="csY2362"/>
                </a:cxn>
                <a:cxn ang="0">
                  <a:pos x="csX2363" y="csY2363"/>
                </a:cxn>
                <a:cxn ang="0">
                  <a:pos x="csX2364" y="csY2364"/>
                </a:cxn>
                <a:cxn ang="0">
                  <a:pos x="csX2365" y="csY2365"/>
                </a:cxn>
                <a:cxn ang="0">
                  <a:pos x="csX2366" y="csY2366"/>
                </a:cxn>
                <a:cxn ang="0">
                  <a:pos x="csX2367" y="csY2367"/>
                </a:cxn>
                <a:cxn ang="0">
                  <a:pos x="csX2368" y="csY2368"/>
                </a:cxn>
                <a:cxn ang="0">
                  <a:pos x="csX2369" y="csY2369"/>
                </a:cxn>
                <a:cxn ang="0">
                  <a:pos x="csX2370" y="csY2370"/>
                </a:cxn>
                <a:cxn ang="0">
                  <a:pos x="csX2371" y="csY2371"/>
                </a:cxn>
                <a:cxn ang="0">
                  <a:pos x="csX2372" y="csY2372"/>
                </a:cxn>
                <a:cxn ang="0">
                  <a:pos x="csX2373" y="csY2373"/>
                </a:cxn>
                <a:cxn ang="0">
                  <a:pos x="csX2374" y="csY2374"/>
                </a:cxn>
                <a:cxn ang="0">
                  <a:pos x="csX2375" y="csY2375"/>
                </a:cxn>
                <a:cxn ang="0">
                  <a:pos x="csX2376" y="csY2376"/>
                </a:cxn>
                <a:cxn ang="0">
                  <a:pos x="csX2377" y="csY2377"/>
                </a:cxn>
                <a:cxn ang="0">
                  <a:pos x="csX2378" y="csY2378"/>
                </a:cxn>
                <a:cxn ang="0">
                  <a:pos x="csX2379" y="csY2379"/>
                </a:cxn>
                <a:cxn ang="0">
                  <a:pos x="csX2380" y="csY2380"/>
                </a:cxn>
                <a:cxn ang="0">
                  <a:pos x="csX2381" y="csY2381"/>
                </a:cxn>
                <a:cxn ang="0">
                  <a:pos x="csX2382" y="csY2382"/>
                </a:cxn>
                <a:cxn ang="0">
                  <a:pos x="csX2383" y="csY2383"/>
                </a:cxn>
                <a:cxn ang="0">
                  <a:pos x="csX2384" y="csY2384"/>
                </a:cxn>
                <a:cxn ang="0">
                  <a:pos x="csX2385" y="csY2385"/>
                </a:cxn>
                <a:cxn ang="0">
                  <a:pos x="csX2386" y="csY2386"/>
                </a:cxn>
                <a:cxn ang="0">
                  <a:pos x="csX2387" y="csY2387"/>
                </a:cxn>
                <a:cxn ang="0">
                  <a:pos x="csX2388" y="csY2388"/>
                </a:cxn>
                <a:cxn ang="0">
                  <a:pos x="csX2389" y="csY2389"/>
                </a:cxn>
                <a:cxn ang="0">
                  <a:pos x="csX2390" y="csY2390"/>
                </a:cxn>
                <a:cxn ang="0">
                  <a:pos x="csX2391" y="csY2391"/>
                </a:cxn>
                <a:cxn ang="0">
                  <a:pos x="csX2392" y="csY2392"/>
                </a:cxn>
                <a:cxn ang="0">
                  <a:pos x="csX2393" y="csY2393"/>
                </a:cxn>
                <a:cxn ang="0">
                  <a:pos x="csX2394" y="csY2394"/>
                </a:cxn>
                <a:cxn ang="0">
                  <a:pos x="csX2395" y="csY2395"/>
                </a:cxn>
                <a:cxn ang="0">
                  <a:pos x="csX2396" y="csY2396"/>
                </a:cxn>
                <a:cxn ang="0">
                  <a:pos x="csX2397" y="csY2397"/>
                </a:cxn>
                <a:cxn ang="0">
                  <a:pos x="csX2398" y="csY2398"/>
                </a:cxn>
                <a:cxn ang="0">
                  <a:pos x="csX2399" y="csY2399"/>
                </a:cxn>
                <a:cxn ang="0">
                  <a:pos x="csX2400" y="csY2400"/>
                </a:cxn>
                <a:cxn ang="0">
                  <a:pos x="csX2401" y="csY2401"/>
                </a:cxn>
                <a:cxn ang="0">
                  <a:pos x="csX2402" y="csY2402"/>
                </a:cxn>
                <a:cxn ang="0">
                  <a:pos x="csX2403" y="csY2403"/>
                </a:cxn>
                <a:cxn ang="0">
                  <a:pos x="csX2404" y="csY2404"/>
                </a:cxn>
                <a:cxn ang="0">
                  <a:pos x="csX2405" y="csY2405"/>
                </a:cxn>
                <a:cxn ang="0">
                  <a:pos x="csX2406" y="csY2406"/>
                </a:cxn>
                <a:cxn ang="0">
                  <a:pos x="csX2407" y="csY2407"/>
                </a:cxn>
                <a:cxn ang="0">
                  <a:pos x="csX2408" y="csY2408"/>
                </a:cxn>
                <a:cxn ang="0">
                  <a:pos x="csX2409" y="csY2409"/>
                </a:cxn>
                <a:cxn ang="0">
                  <a:pos x="csX2410" y="csY2410"/>
                </a:cxn>
                <a:cxn ang="0">
                  <a:pos x="csX2411" y="csY2411"/>
                </a:cxn>
                <a:cxn ang="0">
                  <a:pos x="csX2412" y="csY2412"/>
                </a:cxn>
                <a:cxn ang="0">
                  <a:pos x="csX2413" y="csY2413"/>
                </a:cxn>
                <a:cxn ang="0">
                  <a:pos x="csX2414" y="csY2414"/>
                </a:cxn>
                <a:cxn ang="0">
                  <a:pos x="csX2415" y="csY2415"/>
                </a:cxn>
                <a:cxn ang="0">
                  <a:pos x="csX2416" y="csY2416"/>
                </a:cxn>
                <a:cxn ang="0">
                  <a:pos x="csX2417" y="csY2417"/>
                </a:cxn>
                <a:cxn ang="0">
                  <a:pos x="csX2418" y="csY2418"/>
                </a:cxn>
                <a:cxn ang="0">
                  <a:pos x="csX2419" y="csY2419"/>
                </a:cxn>
                <a:cxn ang="0">
                  <a:pos x="csX2420" y="csY2420"/>
                </a:cxn>
                <a:cxn ang="0">
                  <a:pos x="csX2421" y="csY2421"/>
                </a:cxn>
                <a:cxn ang="0">
                  <a:pos x="csX2422" y="csY2422"/>
                </a:cxn>
                <a:cxn ang="0">
                  <a:pos x="csX2423" y="csY2423"/>
                </a:cxn>
                <a:cxn ang="0">
                  <a:pos x="csX2424" y="csY2424"/>
                </a:cxn>
                <a:cxn ang="0">
                  <a:pos x="csX2425" y="csY2425"/>
                </a:cxn>
                <a:cxn ang="0">
                  <a:pos x="csX2426" y="csY2426"/>
                </a:cxn>
                <a:cxn ang="0">
                  <a:pos x="csX2427" y="csY2427"/>
                </a:cxn>
                <a:cxn ang="0">
                  <a:pos x="csX2428" y="csY2428"/>
                </a:cxn>
                <a:cxn ang="0">
                  <a:pos x="csX2429" y="csY2429"/>
                </a:cxn>
                <a:cxn ang="0">
                  <a:pos x="csX2430" y="csY2430"/>
                </a:cxn>
                <a:cxn ang="0">
                  <a:pos x="csX2431" y="csY2431"/>
                </a:cxn>
                <a:cxn ang="0">
                  <a:pos x="csX2432" y="csY2432"/>
                </a:cxn>
                <a:cxn ang="0">
                  <a:pos x="csX2433" y="csY2433"/>
                </a:cxn>
                <a:cxn ang="0">
                  <a:pos x="csX2434" y="csY2434"/>
                </a:cxn>
                <a:cxn ang="0">
                  <a:pos x="csX2435" y="csY2435"/>
                </a:cxn>
                <a:cxn ang="0">
                  <a:pos x="csX2436" y="csY2436"/>
                </a:cxn>
                <a:cxn ang="0">
                  <a:pos x="csX2437" y="csY2437"/>
                </a:cxn>
                <a:cxn ang="0">
                  <a:pos x="csX2438" y="csY2438"/>
                </a:cxn>
                <a:cxn ang="0">
                  <a:pos x="csX2439" y="csY2439"/>
                </a:cxn>
                <a:cxn ang="0">
                  <a:pos x="csX2440" y="csY2440"/>
                </a:cxn>
                <a:cxn ang="0">
                  <a:pos x="csX2441" y="csY2441"/>
                </a:cxn>
                <a:cxn ang="0">
                  <a:pos x="csX2442" y="csY2442"/>
                </a:cxn>
                <a:cxn ang="0">
                  <a:pos x="csX2443" y="csY2443"/>
                </a:cxn>
                <a:cxn ang="0">
                  <a:pos x="csX2444" y="csY2444"/>
                </a:cxn>
                <a:cxn ang="0">
                  <a:pos x="csX2445" y="csY2445"/>
                </a:cxn>
                <a:cxn ang="0">
                  <a:pos x="csX2446" y="csY2446"/>
                </a:cxn>
                <a:cxn ang="0">
                  <a:pos x="csX2447" y="csY2447"/>
                </a:cxn>
                <a:cxn ang="0">
                  <a:pos x="csX2448" y="csY2448"/>
                </a:cxn>
                <a:cxn ang="0">
                  <a:pos x="csX2449" y="csY2449"/>
                </a:cxn>
                <a:cxn ang="0">
                  <a:pos x="csX2450" y="csY2450"/>
                </a:cxn>
                <a:cxn ang="0">
                  <a:pos x="csX2451" y="csY2451"/>
                </a:cxn>
                <a:cxn ang="0">
                  <a:pos x="csX2452" y="csY2452"/>
                </a:cxn>
                <a:cxn ang="0">
                  <a:pos x="csX2453" y="csY2453"/>
                </a:cxn>
                <a:cxn ang="0">
                  <a:pos x="csX2454" y="csY2454"/>
                </a:cxn>
                <a:cxn ang="0">
                  <a:pos x="csX2455" y="csY2455"/>
                </a:cxn>
                <a:cxn ang="0">
                  <a:pos x="csX2456" y="csY2456"/>
                </a:cxn>
                <a:cxn ang="0">
                  <a:pos x="csX2457" y="csY2457"/>
                </a:cxn>
                <a:cxn ang="0">
                  <a:pos x="csX2458" y="csY2458"/>
                </a:cxn>
                <a:cxn ang="0">
                  <a:pos x="csX2459" y="csY2459"/>
                </a:cxn>
                <a:cxn ang="0">
                  <a:pos x="csX2460" y="csY2460"/>
                </a:cxn>
                <a:cxn ang="0">
                  <a:pos x="csX2461" y="csY2461"/>
                </a:cxn>
                <a:cxn ang="0">
                  <a:pos x="csX2462" y="csY2462"/>
                </a:cxn>
                <a:cxn ang="0">
                  <a:pos x="csX2463" y="csY2463"/>
                </a:cxn>
                <a:cxn ang="0">
                  <a:pos x="csX2464" y="csY2464"/>
                </a:cxn>
                <a:cxn ang="0">
                  <a:pos x="csX2465" y="csY2465"/>
                </a:cxn>
                <a:cxn ang="0">
                  <a:pos x="csX2466" y="csY2466"/>
                </a:cxn>
                <a:cxn ang="0">
                  <a:pos x="csX2467" y="csY2467"/>
                </a:cxn>
                <a:cxn ang="0">
                  <a:pos x="csX2468" y="csY2468"/>
                </a:cxn>
                <a:cxn ang="0">
                  <a:pos x="csX2469" y="csY2469"/>
                </a:cxn>
                <a:cxn ang="0">
                  <a:pos x="csX2470" y="csY2470"/>
                </a:cxn>
                <a:cxn ang="0">
                  <a:pos x="csX2471" y="csY2471"/>
                </a:cxn>
                <a:cxn ang="0">
                  <a:pos x="csX2472" y="csY2472"/>
                </a:cxn>
                <a:cxn ang="0">
                  <a:pos x="csX2473" y="csY2473"/>
                </a:cxn>
                <a:cxn ang="0">
                  <a:pos x="csX2474" y="csY2474"/>
                </a:cxn>
                <a:cxn ang="0">
                  <a:pos x="csX2475" y="csY2475"/>
                </a:cxn>
                <a:cxn ang="0">
                  <a:pos x="csX2476" y="csY2476"/>
                </a:cxn>
                <a:cxn ang="0">
                  <a:pos x="csX2477" y="csY2477"/>
                </a:cxn>
                <a:cxn ang="0">
                  <a:pos x="csX2478" y="csY2478"/>
                </a:cxn>
                <a:cxn ang="0">
                  <a:pos x="csX2479" y="csY2479"/>
                </a:cxn>
                <a:cxn ang="0">
                  <a:pos x="csX2480" y="csY2480"/>
                </a:cxn>
                <a:cxn ang="0">
                  <a:pos x="csX2481" y="csY2481"/>
                </a:cxn>
                <a:cxn ang="0">
                  <a:pos x="csX2482" y="csY2482"/>
                </a:cxn>
                <a:cxn ang="0">
                  <a:pos x="csX2483" y="csY2483"/>
                </a:cxn>
                <a:cxn ang="0">
                  <a:pos x="csX2484" y="csY2484"/>
                </a:cxn>
                <a:cxn ang="0">
                  <a:pos x="csX2485" y="csY2485"/>
                </a:cxn>
                <a:cxn ang="0">
                  <a:pos x="csX2486" y="csY2486"/>
                </a:cxn>
                <a:cxn ang="0">
                  <a:pos x="csX2487" y="csY2487"/>
                </a:cxn>
                <a:cxn ang="0">
                  <a:pos x="csX2488" y="csY2488"/>
                </a:cxn>
                <a:cxn ang="0">
                  <a:pos x="csX2489" y="csY2489"/>
                </a:cxn>
                <a:cxn ang="0">
                  <a:pos x="csX2490" y="csY2490"/>
                </a:cxn>
                <a:cxn ang="0">
                  <a:pos x="csX2491" y="csY2491"/>
                </a:cxn>
                <a:cxn ang="0">
                  <a:pos x="csX2492" y="csY2492"/>
                </a:cxn>
                <a:cxn ang="0">
                  <a:pos x="csX2493" y="csY2493"/>
                </a:cxn>
                <a:cxn ang="0">
                  <a:pos x="csX2494" y="csY2494"/>
                </a:cxn>
                <a:cxn ang="0">
                  <a:pos x="csX2495" y="csY2495"/>
                </a:cxn>
                <a:cxn ang="0">
                  <a:pos x="csX2496" y="csY2496"/>
                </a:cxn>
                <a:cxn ang="0">
                  <a:pos x="csX2497" y="csY2497"/>
                </a:cxn>
                <a:cxn ang="0">
                  <a:pos x="csX2498" y="csY2498"/>
                </a:cxn>
                <a:cxn ang="0">
                  <a:pos x="csX2499" y="csY2499"/>
                </a:cxn>
                <a:cxn ang="0">
                  <a:pos x="csX2500" y="csY2500"/>
                </a:cxn>
                <a:cxn ang="0">
                  <a:pos x="csX2501" y="csY2501"/>
                </a:cxn>
                <a:cxn ang="0">
                  <a:pos x="csX2502" y="csY2502"/>
                </a:cxn>
                <a:cxn ang="0">
                  <a:pos x="csX2503" y="csY2503"/>
                </a:cxn>
                <a:cxn ang="0">
                  <a:pos x="csX2504" y="csY2504"/>
                </a:cxn>
                <a:cxn ang="0">
                  <a:pos x="csX2505" y="csY2505"/>
                </a:cxn>
                <a:cxn ang="0">
                  <a:pos x="csX2506" y="csY2506"/>
                </a:cxn>
                <a:cxn ang="0">
                  <a:pos x="csX2507" y="csY2507"/>
                </a:cxn>
                <a:cxn ang="0">
                  <a:pos x="csX2508" y="csY2508"/>
                </a:cxn>
                <a:cxn ang="0">
                  <a:pos x="csX2509" y="csY2509"/>
                </a:cxn>
                <a:cxn ang="0">
                  <a:pos x="csX2510" y="csY2510"/>
                </a:cxn>
                <a:cxn ang="0">
                  <a:pos x="csX2511" y="csY2511"/>
                </a:cxn>
                <a:cxn ang="0">
                  <a:pos x="csX2512" y="csY2512"/>
                </a:cxn>
                <a:cxn ang="0">
                  <a:pos x="csX2513" y="csY2513"/>
                </a:cxn>
                <a:cxn ang="0">
                  <a:pos x="csX2514" y="csY2514"/>
                </a:cxn>
                <a:cxn ang="0">
                  <a:pos x="csX2515" y="csY2515"/>
                </a:cxn>
                <a:cxn ang="0">
                  <a:pos x="csX2516" y="csY2516"/>
                </a:cxn>
                <a:cxn ang="0">
                  <a:pos x="csX2517" y="csY2517"/>
                </a:cxn>
                <a:cxn ang="0">
                  <a:pos x="csX2518" y="csY2518"/>
                </a:cxn>
                <a:cxn ang="0">
                  <a:pos x="csX2519" y="csY2519"/>
                </a:cxn>
                <a:cxn ang="0">
                  <a:pos x="csX2520" y="csY2520"/>
                </a:cxn>
                <a:cxn ang="0">
                  <a:pos x="csX2521" y="csY2521"/>
                </a:cxn>
                <a:cxn ang="0">
                  <a:pos x="csX2522" y="csY2522"/>
                </a:cxn>
                <a:cxn ang="0">
                  <a:pos x="csX2523" y="csY2523"/>
                </a:cxn>
                <a:cxn ang="0">
                  <a:pos x="csX2524" y="csY2524"/>
                </a:cxn>
                <a:cxn ang="0">
                  <a:pos x="csX2525" y="csY2525"/>
                </a:cxn>
                <a:cxn ang="0">
                  <a:pos x="csX2526" y="csY2526"/>
                </a:cxn>
                <a:cxn ang="0">
                  <a:pos x="csX2527" y="csY2527"/>
                </a:cxn>
                <a:cxn ang="0">
                  <a:pos x="csX2528" y="csY2528"/>
                </a:cxn>
                <a:cxn ang="0">
                  <a:pos x="csX2529" y="csY2529"/>
                </a:cxn>
                <a:cxn ang="0">
                  <a:pos x="csX2530" y="csY2530"/>
                </a:cxn>
                <a:cxn ang="0">
                  <a:pos x="csX2531" y="csY2531"/>
                </a:cxn>
                <a:cxn ang="0">
                  <a:pos x="csX2532" y="csY2532"/>
                </a:cxn>
                <a:cxn ang="0">
                  <a:pos x="csX2533" y="csY2533"/>
                </a:cxn>
                <a:cxn ang="0">
                  <a:pos x="csX2534" y="csY2534"/>
                </a:cxn>
                <a:cxn ang="0">
                  <a:pos x="csX2535" y="csY2535"/>
                </a:cxn>
                <a:cxn ang="0">
                  <a:pos x="csX2536" y="csY2536"/>
                </a:cxn>
                <a:cxn ang="0">
                  <a:pos x="csX2537" y="csY2537"/>
                </a:cxn>
                <a:cxn ang="0">
                  <a:pos x="csX2538" y="csY2538"/>
                </a:cxn>
                <a:cxn ang="0">
                  <a:pos x="csX2539" y="csY2539"/>
                </a:cxn>
                <a:cxn ang="0">
                  <a:pos x="csX2540" y="csY2540"/>
                </a:cxn>
                <a:cxn ang="0">
                  <a:pos x="csX2541" y="csY2541"/>
                </a:cxn>
                <a:cxn ang="0">
                  <a:pos x="csX2542" y="csY2542"/>
                </a:cxn>
                <a:cxn ang="0">
                  <a:pos x="csX2543" y="csY2543"/>
                </a:cxn>
                <a:cxn ang="0">
                  <a:pos x="csX2544" y="csY2544"/>
                </a:cxn>
                <a:cxn ang="0">
                  <a:pos x="csX2545" y="csY2545"/>
                </a:cxn>
                <a:cxn ang="0">
                  <a:pos x="csX2546" y="csY2546"/>
                </a:cxn>
                <a:cxn ang="0">
                  <a:pos x="csX2547" y="csY2547"/>
                </a:cxn>
                <a:cxn ang="0">
                  <a:pos x="csX2548" y="csY2548"/>
                </a:cxn>
                <a:cxn ang="0">
                  <a:pos x="csX2549" y="csY2549"/>
                </a:cxn>
                <a:cxn ang="0">
                  <a:pos x="csX2550" y="csY2550"/>
                </a:cxn>
                <a:cxn ang="0">
                  <a:pos x="csX2551" y="csY2551"/>
                </a:cxn>
                <a:cxn ang="0">
                  <a:pos x="csX2552" y="csY2552"/>
                </a:cxn>
                <a:cxn ang="0">
                  <a:pos x="csX2553" y="csY2553"/>
                </a:cxn>
                <a:cxn ang="0">
                  <a:pos x="csX2554" y="csY2554"/>
                </a:cxn>
                <a:cxn ang="0">
                  <a:pos x="csX2555" y="csY2555"/>
                </a:cxn>
                <a:cxn ang="0">
                  <a:pos x="csX2556" y="csY2556"/>
                </a:cxn>
                <a:cxn ang="0">
                  <a:pos x="csX2557" y="csY2557"/>
                </a:cxn>
                <a:cxn ang="0">
                  <a:pos x="csX2558" y="csY2558"/>
                </a:cxn>
                <a:cxn ang="0">
                  <a:pos x="csX2559" y="csY2559"/>
                </a:cxn>
                <a:cxn ang="0">
                  <a:pos x="csX2560" y="csY2560"/>
                </a:cxn>
                <a:cxn ang="0">
                  <a:pos x="csX2561" y="csY2561"/>
                </a:cxn>
                <a:cxn ang="0">
                  <a:pos x="csX2562" y="csY2562"/>
                </a:cxn>
                <a:cxn ang="0">
                  <a:pos x="csX2563" y="csY2563"/>
                </a:cxn>
                <a:cxn ang="0">
                  <a:pos x="csX2564" y="csY2564"/>
                </a:cxn>
                <a:cxn ang="0">
                  <a:pos x="csX2565" y="csY2565"/>
                </a:cxn>
                <a:cxn ang="0">
                  <a:pos x="csX2566" y="csY2566"/>
                </a:cxn>
                <a:cxn ang="0">
                  <a:pos x="csX2567" y="csY2567"/>
                </a:cxn>
                <a:cxn ang="0">
                  <a:pos x="csX2568" y="csY2568"/>
                </a:cxn>
                <a:cxn ang="0">
                  <a:pos x="csX2569" y="csY2569"/>
                </a:cxn>
                <a:cxn ang="0">
                  <a:pos x="csX2570" y="csY2570"/>
                </a:cxn>
                <a:cxn ang="0">
                  <a:pos x="csX2571" y="csY2571"/>
                </a:cxn>
                <a:cxn ang="0">
                  <a:pos x="csX2572" y="csY2572"/>
                </a:cxn>
                <a:cxn ang="0">
                  <a:pos x="csX2573" y="csY2573"/>
                </a:cxn>
                <a:cxn ang="0">
                  <a:pos x="csX2574" y="csY2574"/>
                </a:cxn>
                <a:cxn ang="0">
                  <a:pos x="csX2575" y="csY2575"/>
                </a:cxn>
                <a:cxn ang="0">
                  <a:pos x="csX2576" y="csY2576"/>
                </a:cxn>
                <a:cxn ang="0">
                  <a:pos x="csX2577" y="csY2577"/>
                </a:cxn>
                <a:cxn ang="0">
                  <a:pos x="csX2578" y="csY2578"/>
                </a:cxn>
                <a:cxn ang="0">
                  <a:pos x="csX2579" y="csY2579"/>
                </a:cxn>
                <a:cxn ang="0">
                  <a:pos x="csX2580" y="csY2580"/>
                </a:cxn>
                <a:cxn ang="0">
                  <a:pos x="csX2581" y="csY2581"/>
                </a:cxn>
                <a:cxn ang="0">
                  <a:pos x="csX2582" y="csY2582"/>
                </a:cxn>
                <a:cxn ang="0">
                  <a:pos x="csX2583" y="csY2583"/>
                </a:cxn>
                <a:cxn ang="0">
                  <a:pos x="csX2584" y="csY2584"/>
                </a:cxn>
                <a:cxn ang="0">
                  <a:pos x="csX2585" y="csY2585"/>
                </a:cxn>
                <a:cxn ang="0">
                  <a:pos x="csX2586" y="csY2586"/>
                </a:cxn>
                <a:cxn ang="0">
                  <a:pos x="csX2587" y="csY2587"/>
                </a:cxn>
                <a:cxn ang="0">
                  <a:pos x="csX2588" y="csY2588"/>
                </a:cxn>
                <a:cxn ang="0">
                  <a:pos x="csX2589" y="csY2589"/>
                </a:cxn>
                <a:cxn ang="0">
                  <a:pos x="csX2590" y="csY2590"/>
                </a:cxn>
                <a:cxn ang="0">
                  <a:pos x="csX2591" y="csY2591"/>
                </a:cxn>
                <a:cxn ang="0">
                  <a:pos x="csX2592" y="csY2592"/>
                </a:cxn>
                <a:cxn ang="0">
                  <a:pos x="csX2593" y="csY2593"/>
                </a:cxn>
                <a:cxn ang="0">
                  <a:pos x="csX2594" y="csY2594"/>
                </a:cxn>
                <a:cxn ang="0">
                  <a:pos x="csX2595" y="csY2595"/>
                </a:cxn>
                <a:cxn ang="0">
                  <a:pos x="csX2596" y="csY2596"/>
                </a:cxn>
                <a:cxn ang="0">
                  <a:pos x="csX2597" y="csY2597"/>
                </a:cxn>
                <a:cxn ang="0">
                  <a:pos x="csX2598" y="csY2598"/>
                </a:cxn>
                <a:cxn ang="0">
                  <a:pos x="csX2599" y="csY2599"/>
                </a:cxn>
                <a:cxn ang="0">
                  <a:pos x="csX2600" y="csY2600"/>
                </a:cxn>
                <a:cxn ang="0">
                  <a:pos x="csX2601" y="csY2601"/>
                </a:cxn>
                <a:cxn ang="0">
                  <a:pos x="csX2602" y="csY2602"/>
                </a:cxn>
                <a:cxn ang="0">
                  <a:pos x="csX2603" y="csY2603"/>
                </a:cxn>
                <a:cxn ang="0">
                  <a:pos x="csX2604" y="csY2604"/>
                </a:cxn>
                <a:cxn ang="0">
                  <a:pos x="csX2605" y="csY2605"/>
                </a:cxn>
                <a:cxn ang="0">
                  <a:pos x="csX2606" y="csY2606"/>
                </a:cxn>
                <a:cxn ang="0">
                  <a:pos x="csX2607" y="csY2607"/>
                </a:cxn>
                <a:cxn ang="0">
                  <a:pos x="csX2608" y="csY2608"/>
                </a:cxn>
                <a:cxn ang="0">
                  <a:pos x="csX2609" y="csY2609"/>
                </a:cxn>
                <a:cxn ang="0">
                  <a:pos x="csX2610" y="csY2610"/>
                </a:cxn>
                <a:cxn ang="0">
                  <a:pos x="csX2611" y="csY2611"/>
                </a:cxn>
                <a:cxn ang="0">
                  <a:pos x="csX2612" y="csY2612"/>
                </a:cxn>
                <a:cxn ang="0">
                  <a:pos x="csX2613" y="csY2613"/>
                </a:cxn>
                <a:cxn ang="0">
                  <a:pos x="csX2614" y="csY2614"/>
                </a:cxn>
                <a:cxn ang="0">
                  <a:pos x="csX2615" y="csY2615"/>
                </a:cxn>
                <a:cxn ang="0">
                  <a:pos x="csX2616" y="csY2616"/>
                </a:cxn>
                <a:cxn ang="0">
                  <a:pos x="csX2617" y="csY2617"/>
                </a:cxn>
                <a:cxn ang="0">
                  <a:pos x="csX2618" y="csY2618"/>
                </a:cxn>
                <a:cxn ang="0">
                  <a:pos x="csX2619" y="csY2619"/>
                </a:cxn>
                <a:cxn ang="0">
                  <a:pos x="csX2620" y="csY2620"/>
                </a:cxn>
                <a:cxn ang="0">
                  <a:pos x="csX2621" y="csY2621"/>
                </a:cxn>
                <a:cxn ang="0">
                  <a:pos x="csX2622" y="csY2622"/>
                </a:cxn>
                <a:cxn ang="0">
                  <a:pos x="csX2623" y="csY2623"/>
                </a:cxn>
                <a:cxn ang="0">
                  <a:pos x="csX2624" y="csY2624"/>
                </a:cxn>
                <a:cxn ang="0">
                  <a:pos x="csX2625" y="csY2625"/>
                </a:cxn>
                <a:cxn ang="0">
                  <a:pos x="csX2626" y="csY2626"/>
                </a:cxn>
                <a:cxn ang="0">
                  <a:pos x="csX2627" y="csY2627"/>
                </a:cxn>
                <a:cxn ang="0">
                  <a:pos x="csX2628" y="csY2628"/>
                </a:cxn>
                <a:cxn ang="0">
                  <a:pos x="csX2629" y="csY2629"/>
                </a:cxn>
                <a:cxn ang="0">
                  <a:pos x="csX2630" y="csY2630"/>
                </a:cxn>
                <a:cxn ang="0">
                  <a:pos x="csX2631" y="csY2631"/>
                </a:cxn>
                <a:cxn ang="0">
                  <a:pos x="csX2632" y="csY2632"/>
                </a:cxn>
                <a:cxn ang="0">
                  <a:pos x="csX2633" y="csY2633"/>
                </a:cxn>
                <a:cxn ang="0">
                  <a:pos x="csX2634" y="csY2634"/>
                </a:cxn>
                <a:cxn ang="0">
                  <a:pos x="csX2635" y="csY2635"/>
                </a:cxn>
                <a:cxn ang="0">
                  <a:pos x="csX2636" y="csY2636"/>
                </a:cxn>
                <a:cxn ang="0">
                  <a:pos x="csX2637" y="csY2637"/>
                </a:cxn>
                <a:cxn ang="0">
                  <a:pos x="csX2638" y="csY2638"/>
                </a:cxn>
                <a:cxn ang="0">
                  <a:pos x="csX2639" y="csY2639"/>
                </a:cxn>
                <a:cxn ang="0">
                  <a:pos x="csX2640" y="csY2640"/>
                </a:cxn>
                <a:cxn ang="0">
                  <a:pos x="csX2641" y="csY2641"/>
                </a:cxn>
                <a:cxn ang="0">
                  <a:pos x="csX2642" y="csY2642"/>
                </a:cxn>
                <a:cxn ang="0">
                  <a:pos x="csX2643" y="csY2643"/>
                </a:cxn>
                <a:cxn ang="0">
                  <a:pos x="csX2644" y="csY2644"/>
                </a:cxn>
                <a:cxn ang="0">
                  <a:pos x="csX2645" y="csY2645"/>
                </a:cxn>
                <a:cxn ang="0">
                  <a:pos x="csX2646" y="csY2646"/>
                </a:cxn>
                <a:cxn ang="0">
                  <a:pos x="csX2647" y="csY2647"/>
                </a:cxn>
                <a:cxn ang="0">
                  <a:pos x="csX2648" y="csY2648"/>
                </a:cxn>
                <a:cxn ang="0">
                  <a:pos x="csX2649" y="csY2649"/>
                </a:cxn>
                <a:cxn ang="0">
                  <a:pos x="csX2650" y="csY2650"/>
                </a:cxn>
                <a:cxn ang="0">
                  <a:pos x="csX2651" y="csY2651"/>
                </a:cxn>
                <a:cxn ang="0">
                  <a:pos x="csX2652" y="csY2652"/>
                </a:cxn>
                <a:cxn ang="0">
                  <a:pos x="csX2653" y="csY2653"/>
                </a:cxn>
                <a:cxn ang="0">
                  <a:pos x="csX2654" y="csY2654"/>
                </a:cxn>
                <a:cxn ang="0">
                  <a:pos x="csX2655" y="csY2655"/>
                </a:cxn>
                <a:cxn ang="0">
                  <a:pos x="csX2656" y="csY2656"/>
                </a:cxn>
                <a:cxn ang="0">
                  <a:pos x="csX2657" y="csY2657"/>
                </a:cxn>
                <a:cxn ang="0">
                  <a:pos x="csX2658" y="csY2658"/>
                </a:cxn>
                <a:cxn ang="0">
                  <a:pos x="csX2659" y="csY2659"/>
                </a:cxn>
                <a:cxn ang="0">
                  <a:pos x="csX2660" y="csY2660"/>
                </a:cxn>
                <a:cxn ang="0">
                  <a:pos x="csX2661" y="csY2661"/>
                </a:cxn>
                <a:cxn ang="0">
                  <a:pos x="csX2662" y="csY2662"/>
                </a:cxn>
                <a:cxn ang="0">
                  <a:pos x="csX2663" y="csY2663"/>
                </a:cxn>
                <a:cxn ang="0">
                  <a:pos x="csX2664" y="csY2664"/>
                </a:cxn>
                <a:cxn ang="0">
                  <a:pos x="csX2665" y="csY2665"/>
                </a:cxn>
                <a:cxn ang="0">
                  <a:pos x="csX2666" y="csY2666"/>
                </a:cxn>
                <a:cxn ang="0">
                  <a:pos x="csX2667" y="csY2667"/>
                </a:cxn>
                <a:cxn ang="0">
                  <a:pos x="csX2668" y="csY2668"/>
                </a:cxn>
                <a:cxn ang="0">
                  <a:pos x="csX2669" y="csY2669"/>
                </a:cxn>
                <a:cxn ang="0">
                  <a:pos x="csX2670" y="csY2670"/>
                </a:cxn>
                <a:cxn ang="0">
                  <a:pos x="csX2671" y="csY2671"/>
                </a:cxn>
                <a:cxn ang="0">
                  <a:pos x="csX2672" y="csY2672"/>
                </a:cxn>
                <a:cxn ang="0">
                  <a:pos x="csX2673" y="csY2673"/>
                </a:cxn>
                <a:cxn ang="0">
                  <a:pos x="csX2674" y="csY2674"/>
                </a:cxn>
                <a:cxn ang="0">
                  <a:pos x="csX2675" y="csY2675"/>
                </a:cxn>
                <a:cxn ang="0">
                  <a:pos x="csX2676" y="csY2676"/>
                </a:cxn>
                <a:cxn ang="0">
                  <a:pos x="csX2677" y="csY2677"/>
                </a:cxn>
                <a:cxn ang="0">
                  <a:pos x="csX2678" y="csY2678"/>
                </a:cxn>
                <a:cxn ang="0">
                  <a:pos x="csX2679" y="csY2679"/>
                </a:cxn>
                <a:cxn ang="0">
                  <a:pos x="csX2680" y="csY2680"/>
                </a:cxn>
                <a:cxn ang="0">
                  <a:pos x="csX2681" y="csY2681"/>
                </a:cxn>
                <a:cxn ang="0">
                  <a:pos x="csX2682" y="csY2682"/>
                </a:cxn>
                <a:cxn ang="0">
                  <a:pos x="csX2683" y="csY2683"/>
                </a:cxn>
                <a:cxn ang="0">
                  <a:pos x="csX2684" y="csY2684"/>
                </a:cxn>
                <a:cxn ang="0">
                  <a:pos x="csX2685" y="csY2685"/>
                </a:cxn>
                <a:cxn ang="0">
                  <a:pos x="csX2686" y="csY2686"/>
                </a:cxn>
                <a:cxn ang="0">
                  <a:pos x="csX2687" y="csY2687"/>
                </a:cxn>
                <a:cxn ang="0">
                  <a:pos x="csX2688" y="csY2688"/>
                </a:cxn>
                <a:cxn ang="0">
                  <a:pos x="csX2689" y="csY2689"/>
                </a:cxn>
                <a:cxn ang="0">
                  <a:pos x="csX2690" y="csY2690"/>
                </a:cxn>
                <a:cxn ang="0">
                  <a:pos x="csX2691" y="csY2691"/>
                </a:cxn>
                <a:cxn ang="0">
                  <a:pos x="csX2692" y="csY2692"/>
                </a:cxn>
                <a:cxn ang="0">
                  <a:pos x="csX2693" y="csY2693"/>
                </a:cxn>
                <a:cxn ang="0">
                  <a:pos x="csX2694" y="csY2694"/>
                </a:cxn>
                <a:cxn ang="0">
                  <a:pos x="csX2695" y="csY2695"/>
                </a:cxn>
                <a:cxn ang="0">
                  <a:pos x="csX2696" y="csY2696"/>
                </a:cxn>
                <a:cxn ang="0">
                  <a:pos x="csX2697" y="csY2697"/>
                </a:cxn>
                <a:cxn ang="0">
                  <a:pos x="csX2698" y="csY2698"/>
                </a:cxn>
                <a:cxn ang="0">
                  <a:pos x="csX2699" y="csY2699"/>
                </a:cxn>
                <a:cxn ang="0">
                  <a:pos x="csX2700" y="csY2700"/>
                </a:cxn>
                <a:cxn ang="0">
                  <a:pos x="csX2701" y="csY2701"/>
                </a:cxn>
                <a:cxn ang="0">
                  <a:pos x="csX2702" y="csY2702"/>
                </a:cxn>
                <a:cxn ang="0">
                  <a:pos x="csX2703" y="csY2703"/>
                </a:cxn>
                <a:cxn ang="0">
                  <a:pos x="csX2704" y="csY2704"/>
                </a:cxn>
                <a:cxn ang="0">
                  <a:pos x="csX2705" y="csY2705"/>
                </a:cxn>
                <a:cxn ang="0">
                  <a:pos x="csX2706" y="csY2706"/>
                </a:cxn>
                <a:cxn ang="0">
                  <a:pos x="csX2707" y="csY2707"/>
                </a:cxn>
                <a:cxn ang="0">
                  <a:pos x="csX2708" y="csY2708"/>
                </a:cxn>
                <a:cxn ang="0">
                  <a:pos x="csX2709" y="csY2709"/>
                </a:cxn>
                <a:cxn ang="0">
                  <a:pos x="csX2710" y="csY2710"/>
                </a:cxn>
                <a:cxn ang="0">
                  <a:pos x="csX2711" y="csY2711"/>
                </a:cxn>
                <a:cxn ang="0">
                  <a:pos x="csX2712" y="csY2712"/>
                </a:cxn>
                <a:cxn ang="0">
                  <a:pos x="csX2713" y="csY2713"/>
                </a:cxn>
                <a:cxn ang="0">
                  <a:pos x="csX2714" y="csY2714"/>
                </a:cxn>
                <a:cxn ang="0">
                  <a:pos x="csX2715" y="csY2715"/>
                </a:cxn>
                <a:cxn ang="0">
                  <a:pos x="csX2716" y="csY2716"/>
                </a:cxn>
                <a:cxn ang="0">
                  <a:pos x="csX2717" y="csY2717"/>
                </a:cxn>
                <a:cxn ang="0">
                  <a:pos x="csX2718" y="csY2718"/>
                </a:cxn>
                <a:cxn ang="0">
                  <a:pos x="csX2719" y="csY2719"/>
                </a:cxn>
                <a:cxn ang="0">
                  <a:pos x="csX2720" y="csY2720"/>
                </a:cxn>
                <a:cxn ang="0">
                  <a:pos x="csX2721" y="csY2721"/>
                </a:cxn>
                <a:cxn ang="0">
                  <a:pos x="csX2722" y="csY2722"/>
                </a:cxn>
                <a:cxn ang="0">
                  <a:pos x="csX2723" y="csY2723"/>
                </a:cxn>
                <a:cxn ang="0">
                  <a:pos x="csX2724" y="csY2724"/>
                </a:cxn>
                <a:cxn ang="0">
                  <a:pos x="csX2725" y="csY2725"/>
                </a:cxn>
                <a:cxn ang="0">
                  <a:pos x="csX2726" y="csY2726"/>
                </a:cxn>
                <a:cxn ang="0">
                  <a:pos x="csX2727" y="csY2727"/>
                </a:cxn>
                <a:cxn ang="0">
                  <a:pos x="csX2728" y="csY2728"/>
                </a:cxn>
                <a:cxn ang="0">
                  <a:pos x="csX2729" y="csY2729"/>
                </a:cxn>
                <a:cxn ang="0">
                  <a:pos x="csX2730" y="csY2730"/>
                </a:cxn>
                <a:cxn ang="0">
                  <a:pos x="csX2731" y="csY2731"/>
                </a:cxn>
                <a:cxn ang="0">
                  <a:pos x="csX2732" y="csY2732"/>
                </a:cxn>
                <a:cxn ang="0">
                  <a:pos x="csX2733" y="csY2733"/>
                </a:cxn>
                <a:cxn ang="0">
                  <a:pos x="csX2734" y="csY2734"/>
                </a:cxn>
                <a:cxn ang="0">
                  <a:pos x="csX2735" y="csY2735"/>
                </a:cxn>
                <a:cxn ang="0">
                  <a:pos x="csX2736" y="csY2736"/>
                </a:cxn>
                <a:cxn ang="0">
                  <a:pos x="csX2737" y="csY2737"/>
                </a:cxn>
                <a:cxn ang="0">
                  <a:pos x="csX2738" y="csY2738"/>
                </a:cxn>
                <a:cxn ang="0">
                  <a:pos x="csX2739" y="csY2739"/>
                </a:cxn>
                <a:cxn ang="0">
                  <a:pos x="csX2740" y="csY2740"/>
                </a:cxn>
                <a:cxn ang="0">
                  <a:pos x="csX2741" y="csY2741"/>
                </a:cxn>
                <a:cxn ang="0">
                  <a:pos x="csX2742" y="csY2742"/>
                </a:cxn>
                <a:cxn ang="0">
                  <a:pos x="csX2743" y="csY2743"/>
                </a:cxn>
                <a:cxn ang="0">
                  <a:pos x="csX2744" y="csY2744"/>
                </a:cxn>
                <a:cxn ang="0">
                  <a:pos x="csX2745" y="csY2745"/>
                </a:cxn>
                <a:cxn ang="0">
                  <a:pos x="csX2746" y="csY2746"/>
                </a:cxn>
                <a:cxn ang="0">
                  <a:pos x="csX2747" y="csY2747"/>
                </a:cxn>
                <a:cxn ang="0">
                  <a:pos x="csX2748" y="csY2748"/>
                </a:cxn>
                <a:cxn ang="0">
                  <a:pos x="csX2749" y="csY2749"/>
                </a:cxn>
                <a:cxn ang="0">
                  <a:pos x="csX2750" y="csY2750"/>
                </a:cxn>
                <a:cxn ang="0">
                  <a:pos x="csX2751" y="csY2751"/>
                </a:cxn>
                <a:cxn ang="0">
                  <a:pos x="csX2752" y="csY2752"/>
                </a:cxn>
                <a:cxn ang="0">
                  <a:pos x="csX2753" y="csY2753"/>
                </a:cxn>
                <a:cxn ang="0">
                  <a:pos x="csX2754" y="csY2754"/>
                </a:cxn>
                <a:cxn ang="0">
                  <a:pos x="csX2755" y="csY2755"/>
                </a:cxn>
                <a:cxn ang="0">
                  <a:pos x="csX2756" y="csY2756"/>
                </a:cxn>
                <a:cxn ang="0">
                  <a:pos x="csX2757" y="csY2757"/>
                </a:cxn>
                <a:cxn ang="0">
                  <a:pos x="csX2758" y="csY2758"/>
                </a:cxn>
                <a:cxn ang="0">
                  <a:pos x="csX2759" y="csY2759"/>
                </a:cxn>
                <a:cxn ang="0">
                  <a:pos x="csX2760" y="csY2760"/>
                </a:cxn>
                <a:cxn ang="0">
                  <a:pos x="csX2761" y="csY2761"/>
                </a:cxn>
                <a:cxn ang="0">
                  <a:pos x="csX2762" y="csY2762"/>
                </a:cxn>
                <a:cxn ang="0">
                  <a:pos x="csX2763" y="csY2763"/>
                </a:cxn>
                <a:cxn ang="0">
                  <a:pos x="csX2764" y="csY2764"/>
                </a:cxn>
                <a:cxn ang="0">
                  <a:pos x="csX2765" y="csY2765"/>
                </a:cxn>
                <a:cxn ang="0">
                  <a:pos x="csX2766" y="csY2766"/>
                </a:cxn>
                <a:cxn ang="0">
                  <a:pos x="csX2767" y="csY2767"/>
                </a:cxn>
                <a:cxn ang="0">
                  <a:pos x="csX2768" y="csY2768"/>
                </a:cxn>
                <a:cxn ang="0">
                  <a:pos x="csX2769" y="csY2769"/>
                </a:cxn>
                <a:cxn ang="0">
                  <a:pos x="csX2770" y="csY2770"/>
                </a:cxn>
                <a:cxn ang="0">
                  <a:pos x="csX2771" y="csY2771"/>
                </a:cxn>
                <a:cxn ang="0">
                  <a:pos x="csX2772" y="csY2772"/>
                </a:cxn>
                <a:cxn ang="0">
                  <a:pos x="csX2773" y="csY2773"/>
                </a:cxn>
                <a:cxn ang="0">
                  <a:pos x="csX2774" y="csY2774"/>
                </a:cxn>
                <a:cxn ang="0">
                  <a:pos x="csX2775" y="csY2775"/>
                </a:cxn>
                <a:cxn ang="0">
                  <a:pos x="csX2776" y="csY2776"/>
                </a:cxn>
                <a:cxn ang="0">
                  <a:pos x="csX2777" y="csY2777"/>
                </a:cxn>
                <a:cxn ang="0">
                  <a:pos x="csX2778" y="csY2778"/>
                </a:cxn>
                <a:cxn ang="0">
                  <a:pos x="csX2779" y="csY2779"/>
                </a:cxn>
                <a:cxn ang="0">
                  <a:pos x="csX2780" y="csY2780"/>
                </a:cxn>
                <a:cxn ang="0">
                  <a:pos x="csX2781" y="csY2781"/>
                </a:cxn>
                <a:cxn ang="0">
                  <a:pos x="csX2782" y="csY2782"/>
                </a:cxn>
                <a:cxn ang="0">
                  <a:pos x="csX2783" y="csY2783"/>
                </a:cxn>
                <a:cxn ang="0">
                  <a:pos x="csX2784" y="csY2784"/>
                </a:cxn>
                <a:cxn ang="0">
                  <a:pos x="csX2785" y="csY2785"/>
                </a:cxn>
                <a:cxn ang="0">
                  <a:pos x="csX2786" y="csY2786"/>
                </a:cxn>
                <a:cxn ang="0">
                  <a:pos x="csX2787" y="csY2787"/>
                </a:cxn>
                <a:cxn ang="0">
                  <a:pos x="csX2788" y="csY2788"/>
                </a:cxn>
                <a:cxn ang="0">
                  <a:pos x="csX2789" y="csY2789"/>
                </a:cxn>
                <a:cxn ang="0">
                  <a:pos x="csX2790" y="csY2790"/>
                </a:cxn>
                <a:cxn ang="0">
                  <a:pos x="csX2791" y="csY2791"/>
                </a:cxn>
                <a:cxn ang="0">
                  <a:pos x="csX2792" y="csY2792"/>
                </a:cxn>
                <a:cxn ang="0">
                  <a:pos x="csX2793" y="csY2793"/>
                </a:cxn>
                <a:cxn ang="0">
                  <a:pos x="csX2794" y="csY2794"/>
                </a:cxn>
                <a:cxn ang="0">
                  <a:pos x="csX2795" y="csY2795"/>
                </a:cxn>
                <a:cxn ang="0">
                  <a:pos x="csX2796" y="csY2796"/>
                </a:cxn>
                <a:cxn ang="0">
                  <a:pos x="csX2797" y="csY2797"/>
                </a:cxn>
                <a:cxn ang="0">
                  <a:pos x="csX2798" y="csY2798"/>
                </a:cxn>
                <a:cxn ang="0">
                  <a:pos x="csX2799" y="csY2799"/>
                </a:cxn>
                <a:cxn ang="0">
                  <a:pos x="csX2800" y="csY2800"/>
                </a:cxn>
                <a:cxn ang="0">
                  <a:pos x="csX2801" y="csY2801"/>
                </a:cxn>
                <a:cxn ang="0">
                  <a:pos x="csX2802" y="csY2802"/>
                </a:cxn>
                <a:cxn ang="0">
                  <a:pos x="csX2803" y="csY2803"/>
                </a:cxn>
                <a:cxn ang="0">
                  <a:pos x="csX2804" y="csY2804"/>
                </a:cxn>
                <a:cxn ang="0">
                  <a:pos x="csX2805" y="csY2805"/>
                </a:cxn>
                <a:cxn ang="0">
                  <a:pos x="csX2806" y="csY2806"/>
                </a:cxn>
                <a:cxn ang="0">
                  <a:pos x="csX2807" y="csY2807"/>
                </a:cxn>
                <a:cxn ang="0">
                  <a:pos x="csX2808" y="csY2808"/>
                </a:cxn>
                <a:cxn ang="0">
                  <a:pos x="csX2809" y="csY2809"/>
                </a:cxn>
                <a:cxn ang="0">
                  <a:pos x="csX2810" y="csY2810"/>
                </a:cxn>
                <a:cxn ang="0">
                  <a:pos x="csX2811" y="csY2811"/>
                </a:cxn>
                <a:cxn ang="0">
                  <a:pos x="csX2812" y="csY2812"/>
                </a:cxn>
                <a:cxn ang="0">
                  <a:pos x="csX2813" y="csY2813"/>
                </a:cxn>
                <a:cxn ang="0">
                  <a:pos x="csX2814" y="csY2814"/>
                </a:cxn>
                <a:cxn ang="0">
                  <a:pos x="csX2815" y="csY2815"/>
                </a:cxn>
                <a:cxn ang="0">
                  <a:pos x="csX2816" y="csY2816"/>
                </a:cxn>
                <a:cxn ang="0">
                  <a:pos x="csX2817" y="csY2817"/>
                </a:cxn>
                <a:cxn ang="0">
                  <a:pos x="csX2818" y="csY2818"/>
                </a:cxn>
                <a:cxn ang="0">
                  <a:pos x="csX2819" y="csY2819"/>
                </a:cxn>
                <a:cxn ang="0">
                  <a:pos x="csX2820" y="csY2820"/>
                </a:cxn>
                <a:cxn ang="0">
                  <a:pos x="csX2821" y="csY2821"/>
                </a:cxn>
                <a:cxn ang="0">
                  <a:pos x="csX2822" y="csY2822"/>
                </a:cxn>
                <a:cxn ang="0">
                  <a:pos x="csX2823" y="csY2823"/>
                </a:cxn>
                <a:cxn ang="0">
                  <a:pos x="csX2824" y="csY2824"/>
                </a:cxn>
                <a:cxn ang="0">
                  <a:pos x="csX2825" y="csY2825"/>
                </a:cxn>
                <a:cxn ang="0">
                  <a:pos x="csX2826" y="csY2826"/>
                </a:cxn>
                <a:cxn ang="0">
                  <a:pos x="csX2827" y="csY2827"/>
                </a:cxn>
                <a:cxn ang="0">
                  <a:pos x="csX2828" y="csY2828"/>
                </a:cxn>
                <a:cxn ang="0">
                  <a:pos x="csX2829" y="csY2829"/>
                </a:cxn>
                <a:cxn ang="0">
                  <a:pos x="csX2830" y="csY2830"/>
                </a:cxn>
                <a:cxn ang="0">
                  <a:pos x="csX2831" y="csY2831"/>
                </a:cxn>
                <a:cxn ang="0">
                  <a:pos x="csX2832" y="csY2832"/>
                </a:cxn>
                <a:cxn ang="0">
                  <a:pos x="csX2833" y="csY2833"/>
                </a:cxn>
                <a:cxn ang="0">
                  <a:pos x="csX2834" y="csY2834"/>
                </a:cxn>
                <a:cxn ang="0">
                  <a:pos x="csX2835" y="csY2835"/>
                </a:cxn>
                <a:cxn ang="0">
                  <a:pos x="csX2836" y="csY2836"/>
                </a:cxn>
                <a:cxn ang="0">
                  <a:pos x="csX2837" y="csY2837"/>
                </a:cxn>
                <a:cxn ang="0">
                  <a:pos x="csX2838" y="csY2838"/>
                </a:cxn>
                <a:cxn ang="0">
                  <a:pos x="csX2839" y="csY2839"/>
                </a:cxn>
                <a:cxn ang="0">
                  <a:pos x="csX2840" y="csY2840"/>
                </a:cxn>
                <a:cxn ang="0">
                  <a:pos x="csX2841" y="csY2841"/>
                </a:cxn>
                <a:cxn ang="0">
                  <a:pos x="csX2842" y="csY2842"/>
                </a:cxn>
                <a:cxn ang="0">
                  <a:pos x="csX2843" y="csY2843"/>
                </a:cxn>
                <a:cxn ang="0">
                  <a:pos x="csX2844" y="csY2844"/>
                </a:cxn>
                <a:cxn ang="0">
                  <a:pos x="csX2845" y="csY2845"/>
                </a:cxn>
                <a:cxn ang="0">
                  <a:pos x="csX2846" y="csY2846"/>
                </a:cxn>
                <a:cxn ang="0">
                  <a:pos x="csX2847" y="csY2847"/>
                </a:cxn>
                <a:cxn ang="0">
                  <a:pos x="csX2848" y="csY2848"/>
                </a:cxn>
                <a:cxn ang="0">
                  <a:pos x="csX2849" y="csY2849"/>
                </a:cxn>
                <a:cxn ang="0">
                  <a:pos x="csX2850" y="csY2850"/>
                </a:cxn>
                <a:cxn ang="0">
                  <a:pos x="csX2851" y="csY2851"/>
                </a:cxn>
                <a:cxn ang="0">
                  <a:pos x="csX2852" y="csY2852"/>
                </a:cxn>
                <a:cxn ang="0">
                  <a:pos x="csX2853" y="csY2853"/>
                </a:cxn>
                <a:cxn ang="0">
                  <a:pos x="csX2854" y="csY2854"/>
                </a:cxn>
                <a:cxn ang="0">
                  <a:pos x="csX2855" y="csY2855"/>
                </a:cxn>
                <a:cxn ang="0">
                  <a:pos x="csX2856" y="csY2856"/>
                </a:cxn>
                <a:cxn ang="0">
                  <a:pos x="csX2857" y="csY2857"/>
                </a:cxn>
                <a:cxn ang="0">
                  <a:pos x="csX2858" y="csY2858"/>
                </a:cxn>
                <a:cxn ang="0">
                  <a:pos x="csX2859" y="csY2859"/>
                </a:cxn>
                <a:cxn ang="0">
                  <a:pos x="csX2860" y="csY2860"/>
                </a:cxn>
                <a:cxn ang="0">
                  <a:pos x="csX2861" y="csY2861"/>
                </a:cxn>
                <a:cxn ang="0">
                  <a:pos x="csX2862" y="csY2862"/>
                </a:cxn>
                <a:cxn ang="0">
                  <a:pos x="csX2863" y="csY2863"/>
                </a:cxn>
                <a:cxn ang="0">
                  <a:pos x="csX2864" y="csY2864"/>
                </a:cxn>
                <a:cxn ang="0">
                  <a:pos x="csX2865" y="csY2865"/>
                </a:cxn>
                <a:cxn ang="0">
                  <a:pos x="csX2866" y="csY2866"/>
                </a:cxn>
                <a:cxn ang="0">
                  <a:pos x="csX2867" y="csY2867"/>
                </a:cxn>
                <a:cxn ang="0">
                  <a:pos x="csX2868" y="csY2868"/>
                </a:cxn>
                <a:cxn ang="0">
                  <a:pos x="csX2869" y="csY2869"/>
                </a:cxn>
                <a:cxn ang="0">
                  <a:pos x="csX2870" y="csY2870"/>
                </a:cxn>
                <a:cxn ang="0">
                  <a:pos x="csX2871" y="csY2871"/>
                </a:cxn>
                <a:cxn ang="0">
                  <a:pos x="csX2872" y="csY2872"/>
                </a:cxn>
                <a:cxn ang="0">
                  <a:pos x="csX2873" y="csY2873"/>
                </a:cxn>
                <a:cxn ang="0">
                  <a:pos x="csX2874" y="csY2874"/>
                </a:cxn>
                <a:cxn ang="0">
                  <a:pos x="csX2875" y="csY2875"/>
                </a:cxn>
                <a:cxn ang="0">
                  <a:pos x="csX2876" y="csY2876"/>
                </a:cxn>
                <a:cxn ang="0">
                  <a:pos x="csX2877" y="csY2877"/>
                </a:cxn>
                <a:cxn ang="0">
                  <a:pos x="csX2878" y="csY2878"/>
                </a:cxn>
                <a:cxn ang="0">
                  <a:pos x="csX2879" y="csY2879"/>
                </a:cxn>
                <a:cxn ang="0">
                  <a:pos x="csX2880" y="csY2880"/>
                </a:cxn>
                <a:cxn ang="0">
                  <a:pos x="csX2881" y="csY2881"/>
                </a:cxn>
                <a:cxn ang="0">
                  <a:pos x="csX2882" y="csY2882"/>
                </a:cxn>
                <a:cxn ang="0">
                  <a:pos x="csX2883" y="csY2883"/>
                </a:cxn>
                <a:cxn ang="0">
                  <a:pos x="csX2884" y="csY2884"/>
                </a:cxn>
                <a:cxn ang="0">
                  <a:pos x="csX2885" y="csY2885"/>
                </a:cxn>
                <a:cxn ang="0">
                  <a:pos x="csX2886" y="csY2886"/>
                </a:cxn>
                <a:cxn ang="0">
                  <a:pos x="csX2887" y="csY2887"/>
                </a:cxn>
                <a:cxn ang="0">
                  <a:pos x="csX2888" y="csY2888"/>
                </a:cxn>
                <a:cxn ang="0">
                  <a:pos x="csX2889" y="csY2889"/>
                </a:cxn>
                <a:cxn ang="0">
                  <a:pos x="csX2890" y="csY2890"/>
                </a:cxn>
                <a:cxn ang="0">
                  <a:pos x="csX2891" y="csY2891"/>
                </a:cxn>
                <a:cxn ang="0">
                  <a:pos x="csX2892" y="csY2892"/>
                </a:cxn>
                <a:cxn ang="0">
                  <a:pos x="csX2893" y="csY2893"/>
                </a:cxn>
                <a:cxn ang="0">
                  <a:pos x="csX2894" y="csY2894"/>
                </a:cxn>
                <a:cxn ang="0">
                  <a:pos x="csX2895" y="csY2895"/>
                </a:cxn>
                <a:cxn ang="0">
                  <a:pos x="csX2896" y="csY2896"/>
                </a:cxn>
                <a:cxn ang="0">
                  <a:pos x="csX2897" y="csY2897"/>
                </a:cxn>
                <a:cxn ang="0">
                  <a:pos x="csX2898" y="csY2898"/>
                </a:cxn>
                <a:cxn ang="0">
                  <a:pos x="csX2899" y="csY2899"/>
                </a:cxn>
                <a:cxn ang="0">
                  <a:pos x="csX2900" y="csY2900"/>
                </a:cxn>
                <a:cxn ang="0">
                  <a:pos x="csX2901" y="csY2901"/>
                </a:cxn>
                <a:cxn ang="0">
                  <a:pos x="csX2902" y="csY2902"/>
                </a:cxn>
                <a:cxn ang="0">
                  <a:pos x="csX2903" y="csY2903"/>
                </a:cxn>
                <a:cxn ang="0">
                  <a:pos x="csX2904" y="csY2904"/>
                </a:cxn>
                <a:cxn ang="0">
                  <a:pos x="csX2905" y="csY2905"/>
                </a:cxn>
                <a:cxn ang="0">
                  <a:pos x="csX2906" y="csY2906"/>
                </a:cxn>
                <a:cxn ang="0">
                  <a:pos x="csX2907" y="csY2907"/>
                </a:cxn>
                <a:cxn ang="0">
                  <a:pos x="csX2908" y="csY2908"/>
                </a:cxn>
                <a:cxn ang="0">
                  <a:pos x="csX2909" y="csY2909"/>
                </a:cxn>
                <a:cxn ang="0">
                  <a:pos x="csX2910" y="csY2910"/>
                </a:cxn>
                <a:cxn ang="0">
                  <a:pos x="csX2911" y="csY2911"/>
                </a:cxn>
                <a:cxn ang="0">
                  <a:pos x="csX2912" y="csY2912"/>
                </a:cxn>
                <a:cxn ang="0">
                  <a:pos x="csX2913" y="csY2913"/>
                </a:cxn>
                <a:cxn ang="0">
                  <a:pos x="csX2914" y="csY2914"/>
                </a:cxn>
                <a:cxn ang="0">
                  <a:pos x="csX2915" y="csY2915"/>
                </a:cxn>
                <a:cxn ang="0">
                  <a:pos x="csX2916" y="csY2916"/>
                </a:cxn>
                <a:cxn ang="0">
                  <a:pos x="csX2917" y="csY2917"/>
                </a:cxn>
                <a:cxn ang="0">
                  <a:pos x="csX2918" y="csY2918"/>
                </a:cxn>
                <a:cxn ang="0">
                  <a:pos x="csX2919" y="csY2919"/>
                </a:cxn>
                <a:cxn ang="0">
                  <a:pos x="csX2920" y="csY2920"/>
                </a:cxn>
                <a:cxn ang="0">
                  <a:pos x="csX2921" y="csY2921"/>
                </a:cxn>
                <a:cxn ang="0">
                  <a:pos x="csX2922" y="csY2922"/>
                </a:cxn>
                <a:cxn ang="0">
                  <a:pos x="csX2923" y="csY2923"/>
                </a:cxn>
                <a:cxn ang="0">
                  <a:pos x="csX2924" y="csY2924"/>
                </a:cxn>
                <a:cxn ang="0">
                  <a:pos x="csX2925" y="csY2925"/>
                </a:cxn>
                <a:cxn ang="0">
                  <a:pos x="csX2926" y="csY2926"/>
                </a:cxn>
                <a:cxn ang="0">
                  <a:pos x="csX2927" y="csY2927"/>
                </a:cxn>
                <a:cxn ang="0">
                  <a:pos x="csX2928" y="csY2928"/>
                </a:cxn>
                <a:cxn ang="0">
                  <a:pos x="csX2929" y="csY2929"/>
                </a:cxn>
                <a:cxn ang="0">
                  <a:pos x="csX2930" y="csY2930"/>
                </a:cxn>
                <a:cxn ang="0">
                  <a:pos x="csX2931" y="csY2931"/>
                </a:cxn>
                <a:cxn ang="0">
                  <a:pos x="csX2932" y="csY2932"/>
                </a:cxn>
                <a:cxn ang="0">
                  <a:pos x="csX2933" y="csY2933"/>
                </a:cxn>
                <a:cxn ang="0">
                  <a:pos x="csX2934" y="csY2934"/>
                </a:cxn>
                <a:cxn ang="0">
                  <a:pos x="csX2935" y="csY2935"/>
                </a:cxn>
                <a:cxn ang="0">
                  <a:pos x="csX2936" y="csY2936"/>
                </a:cxn>
                <a:cxn ang="0">
                  <a:pos x="csX2937" y="csY2937"/>
                </a:cxn>
                <a:cxn ang="0">
                  <a:pos x="csX2938" y="csY2938"/>
                </a:cxn>
                <a:cxn ang="0">
                  <a:pos x="csX2939" y="csY2939"/>
                </a:cxn>
                <a:cxn ang="0">
                  <a:pos x="csX2940" y="csY2940"/>
                </a:cxn>
                <a:cxn ang="0">
                  <a:pos x="csX2941" y="csY2941"/>
                </a:cxn>
                <a:cxn ang="0">
                  <a:pos x="csX2942" y="csY2942"/>
                </a:cxn>
                <a:cxn ang="0">
                  <a:pos x="csX2943" y="csY2943"/>
                </a:cxn>
                <a:cxn ang="0">
                  <a:pos x="csX2944" y="csY2944"/>
                </a:cxn>
                <a:cxn ang="0">
                  <a:pos x="csX2945" y="csY2945"/>
                </a:cxn>
                <a:cxn ang="0">
                  <a:pos x="csX2946" y="csY2946"/>
                </a:cxn>
                <a:cxn ang="0">
                  <a:pos x="csX2947" y="csY2947"/>
                </a:cxn>
                <a:cxn ang="0">
                  <a:pos x="csX2948" y="csY2948"/>
                </a:cxn>
                <a:cxn ang="0">
                  <a:pos x="csX2949" y="csY2949"/>
                </a:cxn>
                <a:cxn ang="0">
                  <a:pos x="csX2950" y="csY2950"/>
                </a:cxn>
                <a:cxn ang="0">
                  <a:pos x="csX2951" y="csY2951"/>
                </a:cxn>
                <a:cxn ang="0">
                  <a:pos x="csX2952" y="csY2952"/>
                </a:cxn>
                <a:cxn ang="0">
                  <a:pos x="csX2953" y="csY2953"/>
                </a:cxn>
                <a:cxn ang="0">
                  <a:pos x="csX2954" y="csY2954"/>
                </a:cxn>
                <a:cxn ang="0">
                  <a:pos x="csX2955" y="csY2955"/>
                </a:cxn>
                <a:cxn ang="0">
                  <a:pos x="csX2956" y="csY2956"/>
                </a:cxn>
                <a:cxn ang="0">
                  <a:pos x="csX2957" y="csY2957"/>
                </a:cxn>
                <a:cxn ang="0">
                  <a:pos x="csX2958" y="csY2958"/>
                </a:cxn>
                <a:cxn ang="0">
                  <a:pos x="csX2959" y="csY2959"/>
                </a:cxn>
                <a:cxn ang="0">
                  <a:pos x="csX2960" y="csY2960"/>
                </a:cxn>
                <a:cxn ang="0">
                  <a:pos x="csX2961" y="csY2961"/>
                </a:cxn>
                <a:cxn ang="0">
                  <a:pos x="csX2962" y="csY2962"/>
                </a:cxn>
                <a:cxn ang="0">
                  <a:pos x="csX2963" y="csY2963"/>
                </a:cxn>
                <a:cxn ang="0">
                  <a:pos x="csX2964" y="csY2964"/>
                </a:cxn>
                <a:cxn ang="0">
                  <a:pos x="csX2965" y="csY2965"/>
                </a:cxn>
                <a:cxn ang="0">
                  <a:pos x="csX2966" y="csY2966"/>
                </a:cxn>
                <a:cxn ang="0">
                  <a:pos x="csX2967" y="csY2967"/>
                </a:cxn>
                <a:cxn ang="0">
                  <a:pos x="csX2968" y="csY2968"/>
                </a:cxn>
                <a:cxn ang="0">
                  <a:pos x="csX2969" y="csY2969"/>
                </a:cxn>
                <a:cxn ang="0">
                  <a:pos x="csX2970" y="csY2970"/>
                </a:cxn>
                <a:cxn ang="0">
                  <a:pos x="csX2971" y="csY2971"/>
                </a:cxn>
                <a:cxn ang="0">
                  <a:pos x="csX2972" y="csY2972"/>
                </a:cxn>
                <a:cxn ang="0">
                  <a:pos x="csX2973" y="csY2973"/>
                </a:cxn>
                <a:cxn ang="0">
                  <a:pos x="csX2974" y="csY2974"/>
                </a:cxn>
                <a:cxn ang="0">
                  <a:pos x="csX2975" y="csY2975"/>
                </a:cxn>
                <a:cxn ang="0">
                  <a:pos x="csX2976" y="csY2976"/>
                </a:cxn>
                <a:cxn ang="0">
                  <a:pos x="csX2977" y="csY2977"/>
                </a:cxn>
                <a:cxn ang="0">
                  <a:pos x="csX2978" y="csY2978"/>
                </a:cxn>
                <a:cxn ang="0">
                  <a:pos x="csX2979" y="csY2979"/>
                </a:cxn>
                <a:cxn ang="0">
                  <a:pos x="csX2980" y="csY2980"/>
                </a:cxn>
                <a:cxn ang="0">
                  <a:pos x="csX2981" y="csY2981"/>
                </a:cxn>
                <a:cxn ang="0">
                  <a:pos x="csX2982" y="csY2982"/>
                </a:cxn>
                <a:cxn ang="0">
                  <a:pos x="csX2983" y="csY2983"/>
                </a:cxn>
                <a:cxn ang="0">
                  <a:pos x="csX2984" y="csY2984"/>
                </a:cxn>
                <a:cxn ang="0">
                  <a:pos x="csX2985" y="csY2985"/>
                </a:cxn>
                <a:cxn ang="0">
                  <a:pos x="csX2986" y="csY2986"/>
                </a:cxn>
                <a:cxn ang="0">
                  <a:pos x="csX2987" y="csY2987"/>
                </a:cxn>
                <a:cxn ang="0">
                  <a:pos x="csX2988" y="csY2988"/>
                </a:cxn>
                <a:cxn ang="0">
                  <a:pos x="csX2989" y="csY2989"/>
                </a:cxn>
                <a:cxn ang="0">
                  <a:pos x="csX2990" y="csY2990"/>
                </a:cxn>
                <a:cxn ang="0">
                  <a:pos x="csX2991" y="csY2991"/>
                </a:cxn>
                <a:cxn ang="0">
                  <a:pos x="csX2992" y="csY2992"/>
                </a:cxn>
                <a:cxn ang="0">
                  <a:pos x="csX2993" y="csY2993"/>
                </a:cxn>
                <a:cxn ang="0">
                  <a:pos x="csX2994" y="csY2994"/>
                </a:cxn>
                <a:cxn ang="0">
                  <a:pos x="csX2995" y="csY2995"/>
                </a:cxn>
                <a:cxn ang="0">
                  <a:pos x="csX2996" y="csY2996"/>
                </a:cxn>
                <a:cxn ang="0">
                  <a:pos x="csX2997" y="csY2997"/>
                </a:cxn>
                <a:cxn ang="0">
                  <a:pos x="csX2998" y="csY2998"/>
                </a:cxn>
                <a:cxn ang="0">
                  <a:pos x="csX2999" y="csY2999"/>
                </a:cxn>
                <a:cxn ang="0">
                  <a:pos x="csX3000" y="csY3000"/>
                </a:cxn>
                <a:cxn ang="0">
                  <a:pos x="csX3001" y="csY3001"/>
                </a:cxn>
                <a:cxn ang="0">
                  <a:pos x="csX3002" y="csY3002"/>
                </a:cxn>
                <a:cxn ang="0">
                  <a:pos x="csX3003" y="csY3003"/>
                </a:cxn>
                <a:cxn ang="0">
                  <a:pos x="csX3004" y="csY3004"/>
                </a:cxn>
                <a:cxn ang="0">
                  <a:pos x="csX3005" y="csY3005"/>
                </a:cxn>
                <a:cxn ang="0">
                  <a:pos x="csX3006" y="csY3006"/>
                </a:cxn>
                <a:cxn ang="0">
                  <a:pos x="csX3007" y="csY3007"/>
                </a:cxn>
                <a:cxn ang="0">
                  <a:pos x="csX3008" y="csY3008"/>
                </a:cxn>
                <a:cxn ang="0">
                  <a:pos x="csX3009" y="csY3009"/>
                </a:cxn>
                <a:cxn ang="0">
                  <a:pos x="csX3010" y="csY3010"/>
                </a:cxn>
                <a:cxn ang="0">
                  <a:pos x="csX3011" y="csY3011"/>
                </a:cxn>
                <a:cxn ang="0">
                  <a:pos x="csX3012" y="csY3012"/>
                </a:cxn>
                <a:cxn ang="0">
                  <a:pos x="csX3013" y="csY3013"/>
                </a:cxn>
                <a:cxn ang="0">
                  <a:pos x="csX3014" y="csY3014"/>
                </a:cxn>
                <a:cxn ang="0">
                  <a:pos x="csX3015" y="csY3015"/>
                </a:cxn>
                <a:cxn ang="0">
                  <a:pos x="csX3016" y="csY3016"/>
                </a:cxn>
                <a:cxn ang="0">
                  <a:pos x="csX3017" y="csY3017"/>
                </a:cxn>
                <a:cxn ang="0">
                  <a:pos x="csX3018" y="csY3018"/>
                </a:cxn>
                <a:cxn ang="0">
                  <a:pos x="csX3019" y="csY3019"/>
                </a:cxn>
                <a:cxn ang="0">
                  <a:pos x="csX3020" y="csY3020"/>
                </a:cxn>
                <a:cxn ang="0">
                  <a:pos x="csX3021" y="csY3021"/>
                </a:cxn>
                <a:cxn ang="0">
                  <a:pos x="csX3022" y="csY3022"/>
                </a:cxn>
                <a:cxn ang="0">
                  <a:pos x="csX3023" y="csY3023"/>
                </a:cxn>
                <a:cxn ang="0">
                  <a:pos x="csX3024" y="csY3024"/>
                </a:cxn>
                <a:cxn ang="0">
                  <a:pos x="csX3025" y="csY3025"/>
                </a:cxn>
                <a:cxn ang="0">
                  <a:pos x="csX3026" y="csY3026"/>
                </a:cxn>
                <a:cxn ang="0">
                  <a:pos x="csX3027" y="csY3027"/>
                </a:cxn>
                <a:cxn ang="0">
                  <a:pos x="csX3028" y="csY3028"/>
                </a:cxn>
                <a:cxn ang="0">
                  <a:pos x="csX3029" y="csY3029"/>
                </a:cxn>
                <a:cxn ang="0">
                  <a:pos x="csX3030" y="csY3030"/>
                </a:cxn>
                <a:cxn ang="0">
                  <a:pos x="csX3031" y="csY3031"/>
                </a:cxn>
                <a:cxn ang="0">
                  <a:pos x="csX3032" y="csY3032"/>
                </a:cxn>
                <a:cxn ang="0">
                  <a:pos x="csX3033" y="csY3033"/>
                </a:cxn>
                <a:cxn ang="0">
                  <a:pos x="csX3034" y="csY3034"/>
                </a:cxn>
                <a:cxn ang="0">
                  <a:pos x="csX3035" y="csY3035"/>
                </a:cxn>
                <a:cxn ang="0">
                  <a:pos x="csX3036" y="csY3036"/>
                </a:cxn>
                <a:cxn ang="0">
                  <a:pos x="csX3037" y="csY3037"/>
                </a:cxn>
                <a:cxn ang="0">
                  <a:pos x="csX3038" y="csY3038"/>
                </a:cxn>
                <a:cxn ang="0">
                  <a:pos x="csX3039" y="csY3039"/>
                </a:cxn>
                <a:cxn ang="0">
                  <a:pos x="csX3040" y="csY3040"/>
                </a:cxn>
                <a:cxn ang="0">
                  <a:pos x="csX3041" y="csY3041"/>
                </a:cxn>
                <a:cxn ang="0">
                  <a:pos x="csX3042" y="csY3042"/>
                </a:cxn>
                <a:cxn ang="0">
                  <a:pos x="csX3043" y="csY3043"/>
                </a:cxn>
                <a:cxn ang="0">
                  <a:pos x="csX3044" y="csY3044"/>
                </a:cxn>
                <a:cxn ang="0">
                  <a:pos x="csX3045" y="csY3045"/>
                </a:cxn>
                <a:cxn ang="0">
                  <a:pos x="csX3046" y="csY3046"/>
                </a:cxn>
                <a:cxn ang="0">
                  <a:pos x="csX3047" y="csY3047"/>
                </a:cxn>
                <a:cxn ang="0">
                  <a:pos x="csX3048" y="csY3048"/>
                </a:cxn>
                <a:cxn ang="0">
                  <a:pos x="csX3049" y="csY3049"/>
                </a:cxn>
                <a:cxn ang="0">
                  <a:pos x="csX3050" y="csY3050"/>
                </a:cxn>
                <a:cxn ang="0">
                  <a:pos x="csX3051" y="csY3051"/>
                </a:cxn>
                <a:cxn ang="0">
                  <a:pos x="csX3052" y="csY3052"/>
                </a:cxn>
                <a:cxn ang="0">
                  <a:pos x="csX3053" y="csY3053"/>
                </a:cxn>
                <a:cxn ang="0">
                  <a:pos x="csX3054" y="csY3054"/>
                </a:cxn>
                <a:cxn ang="0">
                  <a:pos x="csX3055" y="csY3055"/>
                </a:cxn>
                <a:cxn ang="0">
                  <a:pos x="csX3056" y="csY3056"/>
                </a:cxn>
                <a:cxn ang="0">
                  <a:pos x="csX3057" y="csY3057"/>
                </a:cxn>
                <a:cxn ang="0">
                  <a:pos x="csX3058" y="csY3058"/>
                </a:cxn>
                <a:cxn ang="0">
                  <a:pos x="csX3059" y="csY3059"/>
                </a:cxn>
                <a:cxn ang="0">
                  <a:pos x="csX3060" y="csY3060"/>
                </a:cxn>
                <a:cxn ang="0">
                  <a:pos x="csX3061" y="csY3061"/>
                </a:cxn>
                <a:cxn ang="0">
                  <a:pos x="csX3062" y="csY3062"/>
                </a:cxn>
                <a:cxn ang="0">
                  <a:pos x="csX3063" y="csY3063"/>
                </a:cxn>
                <a:cxn ang="0">
                  <a:pos x="csX3064" y="csY3064"/>
                </a:cxn>
                <a:cxn ang="0">
                  <a:pos x="csX3065" y="csY3065"/>
                </a:cxn>
                <a:cxn ang="0">
                  <a:pos x="csX3066" y="csY3066"/>
                </a:cxn>
                <a:cxn ang="0">
                  <a:pos x="csX3067" y="csY3067"/>
                </a:cxn>
                <a:cxn ang="0">
                  <a:pos x="csX3068" y="csY3068"/>
                </a:cxn>
                <a:cxn ang="0">
                  <a:pos x="csX3069" y="csY3069"/>
                </a:cxn>
                <a:cxn ang="0">
                  <a:pos x="csX3070" y="csY3070"/>
                </a:cxn>
                <a:cxn ang="0">
                  <a:pos x="csX3071" y="csY3071"/>
                </a:cxn>
                <a:cxn ang="0">
                  <a:pos x="csX3072" y="csY3072"/>
                </a:cxn>
                <a:cxn ang="0">
                  <a:pos x="csX3073" y="csY3073"/>
                </a:cxn>
                <a:cxn ang="0">
                  <a:pos x="csX3074" y="csY3074"/>
                </a:cxn>
                <a:cxn ang="0">
                  <a:pos x="csX3075" y="csY3075"/>
                </a:cxn>
                <a:cxn ang="0">
                  <a:pos x="csX3076" y="csY3076"/>
                </a:cxn>
                <a:cxn ang="0">
                  <a:pos x="csX3077" y="csY3077"/>
                </a:cxn>
                <a:cxn ang="0">
                  <a:pos x="csX3078" y="csY3078"/>
                </a:cxn>
                <a:cxn ang="0">
                  <a:pos x="csX3079" y="csY3079"/>
                </a:cxn>
                <a:cxn ang="0">
                  <a:pos x="csX3080" y="csY3080"/>
                </a:cxn>
                <a:cxn ang="0">
                  <a:pos x="csX3081" y="csY3081"/>
                </a:cxn>
                <a:cxn ang="0">
                  <a:pos x="csX3082" y="csY3082"/>
                </a:cxn>
                <a:cxn ang="0">
                  <a:pos x="csX3083" y="csY3083"/>
                </a:cxn>
                <a:cxn ang="0">
                  <a:pos x="csX3084" y="csY3084"/>
                </a:cxn>
                <a:cxn ang="0">
                  <a:pos x="csX3085" y="csY3085"/>
                </a:cxn>
                <a:cxn ang="0">
                  <a:pos x="csX3086" y="csY3086"/>
                </a:cxn>
                <a:cxn ang="0">
                  <a:pos x="csX3087" y="csY3087"/>
                </a:cxn>
                <a:cxn ang="0">
                  <a:pos x="csX3088" y="csY3088"/>
                </a:cxn>
                <a:cxn ang="0">
                  <a:pos x="csX3089" y="csY3089"/>
                </a:cxn>
                <a:cxn ang="0">
                  <a:pos x="csX3090" y="csY3090"/>
                </a:cxn>
                <a:cxn ang="0">
                  <a:pos x="csX3091" y="csY3091"/>
                </a:cxn>
                <a:cxn ang="0">
                  <a:pos x="csX3092" y="csY3092"/>
                </a:cxn>
                <a:cxn ang="0">
                  <a:pos x="csX3093" y="csY3093"/>
                </a:cxn>
                <a:cxn ang="0">
                  <a:pos x="csX3094" y="csY3094"/>
                </a:cxn>
                <a:cxn ang="0">
                  <a:pos x="csX3095" y="csY3095"/>
                </a:cxn>
                <a:cxn ang="0">
                  <a:pos x="csX3096" y="csY3096"/>
                </a:cxn>
                <a:cxn ang="0">
                  <a:pos x="csX3097" y="csY3097"/>
                </a:cxn>
                <a:cxn ang="0">
                  <a:pos x="csX3098" y="csY3098"/>
                </a:cxn>
                <a:cxn ang="0">
                  <a:pos x="csX3099" y="csY3099"/>
                </a:cxn>
                <a:cxn ang="0">
                  <a:pos x="csX3100" y="csY3100"/>
                </a:cxn>
                <a:cxn ang="0">
                  <a:pos x="csX3101" y="csY3101"/>
                </a:cxn>
                <a:cxn ang="0">
                  <a:pos x="csX3102" y="csY3102"/>
                </a:cxn>
                <a:cxn ang="0">
                  <a:pos x="csX3103" y="csY3103"/>
                </a:cxn>
                <a:cxn ang="0">
                  <a:pos x="csX3104" y="csY3104"/>
                </a:cxn>
                <a:cxn ang="0">
                  <a:pos x="csX3105" y="csY3105"/>
                </a:cxn>
                <a:cxn ang="0">
                  <a:pos x="csX3106" y="csY3106"/>
                </a:cxn>
                <a:cxn ang="0">
                  <a:pos x="csX3107" y="csY3107"/>
                </a:cxn>
                <a:cxn ang="0">
                  <a:pos x="csX3108" y="csY3108"/>
                </a:cxn>
                <a:cxn ang="0">
                  <a:pos x="csX3109" y="csY3109"/>
                </a:cxn>
                <a:cxn ang="0">
                  <a:pos x="csX3110" y="csY3110"/>
                </a:cxn>
                <a:cxn ang="0">
                  <a:pos x="csX3111" y="csY3111"/>
                </a:cxn>
                <a:cxn ang="0">
                  <a:pos x="csX3112" y="csY3112"/>
                </a:cxn>
                <a:cxn ang="0">
                  <a:pos x="csX3113" y="csY3113"/>
                </a:cxn>
                <a:cxn ang="0">
                  <a:pos x="csX3114" y="csY3114"/>
                </a:cxn>
                <a:cxn ang="0">
                  <a:pos x="csX3115" y="csY3115"/>
                </a:cxn>
                <a:cxn ang="0">
                  <a:pos x="csX3116" y="csY3116"/>
                </a:cxn>
                <a:cxn ang="0">
                  <a:pos x="csX3117" y="csY3117"/>
                </a:cxn>
                <a:cxn ang="0">
                  <a:pos x="csX3118" y="csY3118"/>
                </a:cxn>
                <a:cxn ang="0">
                  <a:pos x="csX3119" y="csY3119"/>
                </a:cxn>
                <a:cxn ang="0">
                  <a:pos x="csX3120" y="csY3120"/>
                </a:cxn>
                <a:cxn ang="0">
                  <a:pos x="csX3121" y="csY3121"/>
                </a:cxn>
                <a:cxn ang="0">
                  <a:pos x="csX3122" y="csY3122"/>
                </a:cxn>
                <a:cxn ang="0">
                  <a:pos x="csX3123" y="csY3123"/>
                </a:cxn>
                <a:cxn ang="0">
                  <a:pos x="csX3124" y="csY3124"/>
                </a:cxn>
                <a:cxn ang="0">
                  <a:pos x="csX3125" y="csY3125"/>
                </a:cxn>
                <a:cxn ang="0">
                  <a:pos x="csX3126" y="csY3126"/>
                </a:cxn>
                <a:cxn ang="0">
                  <a:pos x="csX3127" y="csY3127"/>
                </a:cxn>
                <a:cxn ang="0">
                  <a:pos x="csX3128" y="csY3128"/>
                </a:cxn>
                <a:cxn ang="0">
                  <a:pos x="csX3129" y="csY3129"/>
                </a:cxn>
                <a:cxn ang="0">
                  <a:pos x="csX3130" y="csY3130"/>
                </a:cxn>
                <a:cxn ang="0">
                  <a:pos x="csX3131" y="csY3131"/>
                </a:cxn>
                <a:cxn ang="0">
                  <a:pos x="csX3132" y="csY3132"/>
                </a:cxn>
                <a:cxn ang="0">
                  <a:pos x="csX3133" y="csY3133"/>
                </a:cxn>
                <a:cxn ang="0">
                  <a:pos x="csX3134" y="csY3134"/>
                </a:cxn>
                <a:cxn ang="0">
                  <a:pos x="csX3135" y="csY3135"/>
                </a:cxn>
                <a:cxn ang="0">
                  <a:pos x="csX3136" y="csY3136"/>
                </a:cxn>
                <a:cxn ang="0">
                  <a:pos x="csX3137" y="csY3137"/>
                </a:cxn>
                <a:cxn ang="0">
                  <a:pos x="csX3138" y="csY3138"/>
                </a:cxn>
                <a:cxn ang="0">
                  <a:pos x="csX3139" y="csY3139"/>
                </a:cxn>
                <a:cxn ang="0">
                  <a:pos x="csX3140" y="csY3140"/>
                </a:cxn>
                <a:cxn ang="0">
                  <a:pos x="csX3141" y="csY3141"/>
                </a:cxn>
                <a:cxn ang="0">
                  <a:pos x="csX3142" y="csY3142"/>
                </a:cxn>
                <a:cxn ang="0">
                  <a:pos x="csX3143" y="csY3143"/>
                </a:cxn>
                <a:cxn ang="0">
                  <a:pos x="csX3144" y="csY3144"/>
                </a:cxn>
                <a:cxn ang="0">
                  <a:pos x="csX3145" y="csY3145"/>
                </a:cxn>
                <a:cxn ang="0">
                  <a:pos x="csX3146" y="csY3146"/>
                </a:cxn>
                <a:cxn ang="0">
                  <a:pos x="csX3147" y="csY3147"/>
                </a:cxn>
                <a:cxn ang="0">
                  <a:pos x="csX3148" y="csY3148"/>
                </a:cxn>
                <a:cxn ang="0">
                  <a:pos x="csX3149" y="csY3149"/>
                </a:cxn>
                <a:cxn ang="0">
                  <a:pos x="csX3150" y="csY3150"/>
                </a:cxn>
                <a:cxn ang="0">
                  <a:pos x="csX3151" y="csY3151"/>
                </a:cxn>
                <a:cxn ang="0">
                  <a:pos x="csX3152" y="csY3152"/>
                </a:cxn>
                <a:cxn ang="0">
                  <a:pos x="csX3153" y="csY3153"/>
                </a:cxn>
                <a:cxn ang="0">
                  <a:pos x="csX3154" y="csY3154"/>
                </a:cxn>
                <a:cxn ang="0">
                  <a:pos x="csX3155" y="csY3155"/>
                </a:cxn>
                <a:cxn ang="0">
                  <a:pos x="csX3156" y="csY3156"/>
                </a:cxn>
                <a:cxn ang="0">
                  <a:pos x="csX3157" y="csY3157"/>
                </a:cxn>
                <a:cxn ang="0">
                  <a:pos x="csX3158" y="csY3158"/>
                </a:cxn>
                <a:cxn ang="0">
                  <a:pos x="csX3159" y="csY3159"/>
                </a:cxn>
                <a:cxn ang="0">
                  <a:pos x="csX3160" y="csY3160"/>
                </a:cxn>
                <a:cxn ang="0">
                  <a:pos x="csX3161" y="csY3161"/>
                </a:cxn>
                <a:cxn ang="0">
                  <a:pos x="csX3162" y="csY3162"/>
                </a:cxn>
                <a:cxn ang="0">
                  <a:pos x="csX3163" y="csY3163"/>
                </a:cxn>
                <a:cxn ang="0">
                  <a:pos x="csX3164" y="csY3164"/>
                </a:cxn>
                <a:cxn ang="0">
                  <a:pos x="csX3165" y="csY3165"/>
                </a:cxn>
                <a:cxn ang="0">
                  <a:pos x="csX3166" y="csY3166"/>
                </a:cxn>
                <a:cxn ang="0">
                  <a:pos x="csX3167" y="csY3167"/>
                </a:cxn>
                <a:cxn ang="0">
                  <a:pos x="csX3168" y="csY3168"/>
                </a:cxn>
                <a:cxn ang="0">
                  <a:pos x="csX3169" y="csY3169"/>
                </a:cxn>
                <a:cxn ang="0">
                  <a:pos x="csX3170" y="csY3170"/>
                </a:cxn>
                <a:cxn ang="0">
                  <a:pos x="csX3171" y="csY3171"/>
                </a:cxn>
                <a:cxn ang="0">
                  <a:pos x="csX3172" y="csY3172"/>
                </a:cxn>
                <a:cxn ang="0">
                  <a:pos x="csX3173" y="csY3173"/>
                </a:cxn>
                <a:cxn ang="0">
                  <a:pos x="csX3174" y="csY3174"/>
                </a:cxn>
                <a:cxn ang="0">
                  <a:pos x="csX3175" y="csY3175"/>
                </a:cxn>
                <a:cxn ang="0">
                  <a:pos x="csX3176" y="csY3176"/>
                </a:cxn>
                <a:cxn ang="0">
                  <a:pos x="csX3177" y="csY3177"/>
                </a:cxn>
                <a:cxn ang="0">
                  <a:pos x="csX3178" y="csY3178"/>
                </a:cxn>
                <a:cxn ang="0">
                  <a:pos x="csX3179" y="csY3179"/>
                </a:cxn>
                <a:cxn ang="0">
                  <a:pos x="csX3180" y="csY3180"/>
                </a:cxn>
                <a:cxn ang="0">
                  <a:pos x="csX3181" y="csY3181"/>
                </a:cxn>
                <a:cxn ang="0">
                  <a:pos x="csX3182" y="csY3182"/>
                </a:cxn>
                <a:cxn ang="0">
                  <a:pos x="csX3183" y="csY3183"/>
                </a:cxn>
                <a:cxn ang="0">
                  <a:pos x="csX3184" y="csY3184"/>
                </a:cxn>
                <a:cxn ang="0">
                  <a:pos x="csX3185" y="csY3185"/>
                </a:cxn>
                <a:cxn ang="0">
                  <a:pos x="csX3186" y="csY3186"/>
                </a:cxn>
                <a:cxn ang="0">
                  <a:pos x="csX3187" y="csY3187"/>
                </a:cxn>
                <a:cxn ang="0">
                  <a:pos x="csX3188" y="csY3188"/>
                </a:cxn>
                <a:cxn ang="0">
                  <a:pos x="csX3189" y="csY3189"/>
                </a:cxn>
                <a:cxn ang="0">
                  <a:pos x="csX3190" y="csY3190"/>
                </a:cxn>
                <a:cxn ang="0">
                  <a:pos x="csX3191" y="csY3191"/>
                </a:cxn>
                <a:cxn ang="0">
                  <a:pos x="csX3192" y="csY3192"/>
                </a:cxn>
                <a:cxn ang="0">
                  <a:pos x="csX3193" y="csY3193"/>
                </a:cxn>
                <a:cxn ang="0">
                  <a:pos x="csX3194" y="csY3194"/>
                </a:cxn>
                <a:cxn ang="0">
                  <a:pos x="csX3195" y="csY3195"/>
                </a:cxn>
                <a:cxn ang="0">
                  <a:pos x="csX3196" y="csY3196"/>
                </a:cxn>
                <a:cxn ang="0">
                  <a:pos x="csX3197" y="csY3197"/>
                </a:cxn>
                <a:cxn ang="0">
                  <a:pos x="csX3198" y="csY3198"/>
                </a:cxn>
                <a:cxn ang="0">
                  <a:pos x="csX3199" y="csY3199"/>
                </a:cxn>
                <a:cxn ang="0">
                  <a:pos x="csX3200" y="csY3200"/>
                </a:cxn>
                <a:cxn ang="0">
                  <a:pos x="csX3201" y="csY3201"/>
                </a:cxn>
                <a:cxn ang="0">
                  <a:pos x="csX3202" y="csY3202"/>
                </a:cxn>
                <a:cxn ang="0">
                  <a:pos x="csX3203" y="csY3203"/>
                </a:cxn>
                <a:cxn ang="0">
                  <a:pos x="csX3204" y="csY3204"/>
                </a:cxn>
                <a:cxn ang="0">
                  <a:pos x="csX3205" y="csY3205"/>
                </a:cxn>
                <a:cxn ang="0">
                  <a:pos x="csX3206" y="csY3206"/>
                </a:cxn>
                <a:cxn ang="0">
                  <a:pos x="csX3207" y="csY3207"/>
                </a:cxn>
                <a:cxn ang="0">
                  <a:pos x="csX3208" y="csY3208"/>
                </a:cxn>
                <a:cxn ang="0">
                  <a:pos x="csX3209" y="csY3209"/>
                </a:cxn>
                <a:cxn ang="0">
                  <a:pos x="csX3210" y="csY3210"/>
                </a:cxn>
                <a:cxn ang="0">
                  <a:pos x="csX3211" y="csY3211"/>
                </a:cxn>
                <a:cxn ang="0">
                  <a:pos x="csX3212" y="csY3212"/>
                </a:cxn>
                <a:cxn ang="0">
                  <a:pos x="csX3213" y="csY3213"/>
                </a:cxn>
                <a:cxn ang="0">
                  <a:pos x="csX3214" y="csY3214"/>
                </a:cxn>
                <a:cxn ang="0">
                  <a:pos x="csX3215" y="csY3215"/>
                </a:cxn>
                <a:cxn ang="0">
                  <a:pos x="csX3216" y="csY3216"/>
                </a:cxn>
                <a:cxn ang="0">
                  <a:pos x="csX3217" y="csY3217"/>
                </a:cxn>
                <a:cxn ang="0">
                  <a:pos x="csX3218" y="csY3218"/>
                </a:cxn>
                <a:cxn ang="0">
                  <a:pos x="csX3219" y="csY3219"/>
                </a:cxn>
                <a:cxn ang="0">
                  <a:pos x="csX3220" y="csY3220"/>
                </a:cxn>
                <a:cxn ang="0">
                  <a:pos x="csX3221" y="csY3221"/>
                </a:cxn>
                <a:cxn ang="0">
                  <a:pos x="csX3222" y="csY3222"/>
                </a:cxn>
                <a:cxn ang="0">
                  <a:pos x="csX3223" y="csY3223"/>
                </a:cxn>
                <a:cxn ang="0">
                  <a:pos x="csX3224" y="csY3224"/>
                </a:cxn>
                <a:cxn ang="0">
                  <a:pos x="csX3225" y="csY3225"/>
                </a:cxn>
                <a:cxn ang="0">
                  <a:pos x="csX3226" y="csY3226"/>
                </a:cxn>
                <a:cxn ang="0">
                  <a:pos x="csX3227" y="csY3227"/>
                </a:cxn>
                <a:cxn ang="0">
                  <a:pos x="csX3228" y="csY3228"/>
                </a:cxn>
                <a:cxn ang="0">
                  <a:pos x="csX3229" y="csY3229"/>
                </a:cxn>
                <a:cxn ang="0">
                  <a:pos x="csX3230" y="csY3230"/>
                </a:cxn>
                <a:cxn ang="0">
                  <a:pos x="csX3231" y="csY3231"/>
                </a:cxn>
                <a:cxn ang="0">
                  <a:pos x="csX3232" y="csY3232"/>
                </a:cxn>
                <a:cxn ang="0">
                  <a:pos x="csX3233" y="csY3233"/>
                </a:cxn>
                <a:cxn ang="0">
                  <a:pos x="csX3234" y="csY3234"/>
                </a:cxn>
                <a:cxn ang="0">
                  <a:pos x="csX3235" y="csY3235"/>
                </a:cxn>
                <a:cxn ang="0">
                  <a:pos x="csX3236" y="csY3236"/>
                </a:cxn>
                <a:cxn ang="0">
                  <a:pos x="csX3237" y="csY3237"/>
                </a:cxn>
                <a:cxn ang="0">
                  <a:pos x="csX3238" y="csY3238"/>
                </a:cxn>
                <a:cxn ang="0">
                  <a:pos x="csX3239" y="csY3239"/>
                </a:cxn>
                <a:cxn ang="0">
                  <a:pos x="csX3240" y="csY3240"/>
                </a:cxn>
                <a:cxn ang="0">
                  <a:pos x="csX3241" y="csY3241"/>
                </a:cxn>
                <a:cxn ang="0">
                  <a:pos x="csX3242" y="csY3242"/>
                </a:cxn>
                <a:cxn ang="0">
                  <a:pos x="csX3243" y="csY3243"/>
                </a:cxn>
                <a:cxn ang="0">
                  <a:pos x="csX3244" y="csY3244"/>
                </a:cxn>
                <a:cxn ang="0">
                  <a:pos x="csX3245" y="csY3245"/>
                </a:cxn>
                <a:cxn ang="0">
                  <a:pos x="csX3246" y="csY3246"/>
                </a:cxn>
                <a:cxn ang="0">
                  <a:pos x="csX3247" y="csY3247"/>
                </a:cxn>
                <a:cxn ang="0">
                  <a:pos x="csX3248" y="csY3248"/>
                </a:cxn>
                <a:cxn ang="0">
                  <a:pos x="csX3249" y="csY3249"/>
                </a:cxn>
                <a:cxn ang="0">
                  <a:pos x="csX3250" y="csY3250"/>
                </a:cxn>
                <a:cxn ang="0">
                  <a:pos x="csX3251" y="csY3251"/>
                </a:cxn>
                <a:cxn ang="0">
                  <a:pos x="csX3252" y="csY3252"/>
                </a:cxn>
                <a:cxn ang="0">
                  <a:pos x="csX3253" y="csY3253"/>
                </a:cxn>
                <a:cxn ang="0">
                  <a:pos x="csX3254" y="csY3254"/>
                </a:cxn>
                <a:cxn ang="0">
                  <a:pos x="csX3255" y="csY3255"/>
                </a:cxn>
                <a:cxn ang="0">
                  <a:pos x="csX3256" y="csY3256"/>
                </a:cxn>
                <a:cxn ang="0">
                  <a:pos x="csX3257" y="csY3257"/>
                </a:cxn>
                <a:cxn ang="0">
                  <a:pos x="csX3258" y="csY3258"/>
                </a:cxn>
                <a:cxn ang="0">
                  <a:pos x="csX3259" y="csY3259"/>
                </a:cxn>
                <a:cxn ang="0">
                  <a:pos x="csX3260" y="csY3260"/>
                </a:cxn>
                <a:cxn ang="0">
                  <a:pos x="csX3261" y="csY3261"/>
                </a:cxn>
                <a:cxn ang="0">
                  <a:pos x="csX3262" y="csY3262"/>
                </a:cxn>
                <a:cxn ang="0">
                  <a:pos x="csX3263" y="csY3263"/>
                </a:cxn>
                <a:cxn ang="0">
                  <a:pos x="csX3264" y="csY3264"/>
                </a:cxn>
                <a:cxn ang="0">
                  <a:pos x="csX3265" y="csY3265"/>
                </a:cxn>
                <a:cxn ang="0">
                  <a:pos x="csX3266" y="csY3266"/>
                </a:cxn>
                <a:cxn ang="0">
                  <a:pos x="csX3267" y="csY3267"/>
                </a:cxn>
                <a:cxn ang="0">
                  <a:pos x="csX3268" y="csY3268"/>
                </a:cxn>
                <a:cxn ang="0">
                  <a:pos x="csX3269" y="csY3269"/>
                </a:cxn>
                <a:cxn ang="0">
                  <a:pos x="csX3270" y="csY3270"/>
                </a:cxn>
                <a:cxn ang="0">
                  <a:pos x="csX3271" y="csY3271"/>
                </a:cxn>
                <a:cxn ang="0">
                  <a:pos x="csX3272" y="csY3272"/>
                </a:cxn>
                <a:cxn ang="0">
                  <a:pos x="csX3273" y="csY3273"/>
                </a:cxn>
                <a:cxn ang="0">
                  <a:pos x="csX3274" y="csY3274"/>
                </a:cxn>
                <a:cxn ang="0">
                  <a:pos x="csX3275" y="csY3275"/>
                </a:cxn>
                <a:cxn ang="0">
                  <a:pos x="csX3276" y="csY3276"/>
                </a:cxn>
                <a:cxn ang="0">
                  <a:pos x="csX3277" y="csY3277"/>
                </a:cxn>
                <a:cxn ang="0">
                  <a:pos x="csX3278" y="csY3278"/>
                </a:cxn>
                <a:cxn ang="0">
                  <a:pos x="csX3279" y="csY3279"/>
                </a:cxn>
                <a:cxn ang="0">
                  <a:pos x="csX3280" y="csY3280"/>
                </a:cxn>
                <a:cxn ang="0">
                  <a:pos x="csX3281" y="csY3281"/>
                </a:cxn>
                <a:cxn ang="0">
                  <a:pos x="csX3282" y="csY3282"/>
                </a:cxn>
                <a:cxn ang="0">
                  <a:pos x="csX3283" y="csY3283"/>
                </a:cxn>
                <a:cxn ang="0">
                  <a:pos x="csX3284" y="csY3284"/>
                </a:cxn>
                <a:cxn ang="0">
                  <a:pos x="csX3285" y="csY3285"/>
                </a:cxn>
                <a:cxn ang="0">
                  <a:pos x="csX3286" y="csY3286"/>
                </a:cxn>
                <a:cxn ang="0">
                  <a:pos x="csX3287" y="csY3287"/>
                </a:cxn>
                <a:cxn ang="0">
                  <a:pos x="csX3288" y="csY3288"/>
                </a:cxn>
                <a:cxn ang="0">
                  <a:pos x="csX3289" y="csY3289"/>
                </a:cxn>
                <a:cxn ang="0">
                  <a:pos x="csX3290" y="csY3290"/>
                </a:cxn>
                <a:cxn ang="0">
                  <a:pos x="csX3291" y="csY3291"/>
                </a:cxn>
                <a:cxn ang="0">
                  <a:pos x="csX3292" y="csY3292"/>
                </a:cxn>
                <a:cxn ang="0">
                  <a:pos x="csX3293" y="csY3293"/>
                </a:cxn>
                <a:cxn ang="0">
                  <a:pos x="csX3294" y="csY3294"/>
                </a:cxn>
                <a:cxn ang="0">
                  <a:pos x="csX3295" y="csY3295"/>
                </a:cxn>
                <a:cxn ang="0">
                  <a:pos x="csX3296" y="csY3296"/>
                </a:cxn>
                <a:cxn ang="0">
                  <a:pos x="csX3297" y="csY3297"/>
                </a:cxn>
                <a:cxn ang="0">
                  <a:pos x="csX3298" y="csY3298"/>
                </a:cxn>
                <a:cxn ang="0">
                  <a:pos x="csX3299" y="csY3299"/>
                </a:cxn>
                <a:cxn ang="0">
                  <a:pos x="csX3300" y="csY3300"/>
                </a:cxn>
                <a:cxn ang="0">
                  <a:pos x="csX3301" y="csY3301"/>
                </a:cxn>
                <a:cxn ang="0">
                  <a:pos x="csX3302" y="csY3302"/>
                </a:cxn>
                <a:cxn ang="0">
                  <a:pos x="csX3303" y="csY3303"/>
                </a:cxn>
                <a:cxn ang="0">
                  <a:pos x="csX3304" y="csY3304"/>
                </a:cxn>
                <a:cxn ang="0">
                  <a:pos x="csX3305" y="csY3305"/>
                </a:cxn>
                <a:cxn ang="0">
                  <a:pos x="csX3306" y="csY3306"/>
                </a:cxn>
                <a:cxn ang="0">
                  <a:pos x="csX3307" y="csY3307"/>
                </a:cxn>
                <a:cxn ang="0">
                  <a:pos x="csX3308" y="csY3308"/>
                </a:cxn>
                <a:cxn ang="0">
                  <a:pos x="csX3309" y="csY3309"/>
                </a:cxn>
                <a:cxn ang="0">
                  <a:pos x="csX3310" y="csY3310"/>
                </a:cxn>
                <a:cxn ang="0">
                  <a:pos x="csX3311" y="csY3311"/>
                </a:cxn>
                <a:cxn ang="0">
                  <a:pos x="csX3312" y="csY3312"/>
                </a:cxn>
                <a:cxn ang="0">
                  <a:pos x="csX3313" y="csY3313"/>
                </a:cxn>
                <a:cxn ang="0">
                  <a:pos x="csX3314" y="csY3314"/>
                </a:cxn>
                <a:cxn ang="0">
                  <a:pos x="csX3315" y="csY3315"/>
                </a:cxn>
                <a:cxn ang="0">
                  <a:pos x="csX3316" y="csY3316"/>
                </a:cxn>
                <a:cxn ang="0">
                  <a:pos x="csX3317" y="csY3317"/>
                </a:cxn>
                <a:cxn ang="0">
                  <a:pos x="csX3318" y="csY3318"/>
                </a:cxn>
                <a:cxn ang="0">
                  <a:pos x="csX3319" y="csY3319"/>
                </a:cxn>
                <a:cxn ang="0">
                  <a:pos x="csX3320" y="csY3320"/>
                </a:cxn>
                <a:cxn ang="0">
                  <a:pos x="csX3321" y="csY3321"/>
                </a:cxn>
                <a:cxn ang="0">
                  <a:pos x="csX3322" y="csY3322"/>
                </a:cxn>
                <a:cxn ang="0">
                  <a:pos x="csX3323" y="csY3323"/>
                </a:cxn>
                <a:cxn ang="0">
                  <a:pos x="csX3324" y="csY3324"/>
                </a:cxn>
                <a:cxn ang="0">
                  <a:pos x="csX3325" y="csY3325"/>
                </a:cxn>
                <a:cxn ang="0">
                  <a:pos x="csX3326" y="csY3326"/>
                </a:cxn>
                <a:cxn ang="0">
                  <a:pos x="csX3327" y="csY3327"/>
                </a:cxn>
                <a:cxn ang="0">
                  <a:pos x="csX3328" y="csY3328"/>
                </a:cxn>
                <a:cxn ang="0">
                  <a:pos x="csX3329" y="csY3329"/>
                </a:cxn>
                <a:cxn ang="0">
                  <a:pos x="csX3330" y="csY3330"/>
                </a:cxn>
                <a:cxn ang="0">
                  <a:pos x="csX3331" y="csY3331"/>
                </a:cxn>
                <a:cxn ang="0">
                  <a:pos x="csX3332" y="csY3332"/>
                </a:cxn>
                <a:cxn ang="0">
                  <a:pos x="csX3333" y="csY3333"/>
                </a:cxn>
                <a:cxn ang="0">
                  <a:pos x="csX3334" y="csY3334"/>
                </a:cxn>
                <a:cxn ang="0">
                  <a:pos x="csX3335" y="csY3335"/>
                </a:cxn>
                <a:cxn ang="0">
                  <a:pos x="csX3336" y="csY3336"/>
                </a:cxn>
                <a:cxn ang="0">
                  <a:pos x="csX3337" y="csY3337"/>
                </a:cxn>
                <a:cxn ang="0">
                  <a:pos x="csX3338" y="csY3338"/>
                </a:cxn>
                <a:cxn ang="0">
                  <a:pos x="csX3339" y="csY3339"/>
                </a:cxn>
                <a:cxn ang="0">
                  <a:pos x="csX3340" y="csY3340"/>
                </a:cxn>
                <a:cxn ang="0">
                  <a:pos x="csX3341" y="csY3341"/>
                </a:cxn>
                <a:cxn ang="0">
                  <a:pos x="csX3342" y="csY3342"/>
                </a:cxn>
                <a:cxn ang="0">
                  <a:pos x="csX3343" y="csY3343"/>
                </a:cxn>
                <a:cxn ang="0">
                  <a:pos x="csX3344" y="csY3344"/>
                </a:cxn>
                <a:cxn ang="0">
                  <a:pos x="csX3345" y="csY3345"/>
                </a:cxn>
                <a:cxn ang="0">
                  <a:pos x="csX3346" y="csY3346"/>
                </a:cxn>
                <a:cxn ang="0">
                  <a:pos x="csX3347" y="csY3347"/>
                </a:cxn>
                <a:cxn ang="0">
                  <a:pos x="csX3348" y="csY3348"/>
                </a:cxn>
                <a:cxn ang="0">
                  <a:pos x="csX3349" y="csY3349"/>
                </a:cxn>
                <a:cxn ang="0">
                  <a:pos x="csX3350" y="csY3350"/>
                </a:cxn>
                <a:cxn ang="0">
                  <a:pos x="csX3351" y="csY3351"/>
                </a:cxn>
                <a:cxn ang="0">
                  <a:pos x="csX3352" y="csY3352"/>
                </a:cxn>
                <a:cxn ang="0">
                  <a:pos x="csX3353" y="csY3353"/>
                </a:cxn>
                <a:cxn ang="0">
                  <a:pos x="csX3354" y="csY3354"/>
                </a:cxn>
                <a:cxn ang="0">
                  <a:pos x="csX3355" y="csY3355"/>
                </a:cxn>
                <a:cxn ang="0">
                  <a:pos x="csX3356" y="csY3356"/>
                </a:cxn>
                <a:cxn ang="0">
                  <a:pos x="csX3357" y="csY3357"/>
                </a:cxn>
                <a:cxn ang="0">
                  <a:pos x="csX3358" y="csY3358"/>
                </a:cxn>
                <a:cxn ang="0">
                  <a:pos x="csX3359" y="csY3359"/>
                </a:cxn>
                <a:cxn ang="0">
                  <a:pos x="csX3360" y="csY3360"/>
                </a:cxn>
                <a:cxn ang="0">
                  <a:pos x="csX3361" y="csY3361"/>
                </a:cxn>
                <a:cxn ang="0">
                  <a:pos x="csX3362" y="csY3362"/>
                </a:cxn>
                <a:cxn ang="0">
                  <a:pos x="csX3363" y="csY3363"/>
                </a:cxn>
                <a:cxn ang="0">
                  <a:pos x="csX3364" y="csY3364"/>
                </a:cxn>
                <a:cxn ang="0">
                  <a:pos x="csX3365" y="csY3365"/>
                </a:cxn>
                <a:cxn ang="0">
                  <a:pos x="csX3366" y="csY3366"/>
                </a:cxn>
                <a:cxn ang="0">
                  <a:pos x="csX3367" y="csY3367"/>
                </a:cxn>
                <a:cxn ang="0">
                  <a:pos x="csX3368" y="csY3368"/>
                </a:cxn>
                <a:cxn ang="0">
                  <a:pos x="csX3369" y="csY3369"/>
                </a:cxn>
                <a:cxn ang="0">
                  <a:pos x="csX3370" y="csY3370"/>
                </a:cxn>
                <a:cxn ang="0">
                  <a:pos x="csX3371" y="csY3371"/>
                </a:cxn>
                <a:cxn ang="0">
                  <a:pos x="csX3372" y="csY3372"/>
                </a:cxn>
                <a:cxn ang="0">
                  <a:pos x="csX3373" y="csY3373"/>
                </a:cxn>
                <a:cxn ang="0">
                  <a:pos x="csX3374" y="csY3374"/>
                </a:cxn>
                <a:cxn ang="0">
                  <a:pos x="csX3375" y="csY3375"/>
                </a:cxn>
                <a:cxn ang="0">
                  <a:pos x="csX3376" y="csY3376"/>
                </a:cxn>
                <a:cxn ang="0">
                  <a:pos x="csX3377" y="csY3377"/>
                </a:cxn>
                <a:cxn ang="0">
                  <a:pos x="csX3378" y="csY3378"/>
                </a:cxn>
                <a:cxn ang="0">
                  <a:pos x="csX3379" y="csY3379"/>
                </a:cxn>
                <a:cxn ang="0">
                  <a:pos x="csX3380" y="csY3380"/>
                </a:cxn>
                <a:cxn ang="0">
                  <a:pos x="csX3381" y="csY3381"/>
                </a:cxn>
                <a:cxn ang="0">
                  <a:pos x="csX3382" y="csY3382"/>
                </a:cxn>
                <a:cxn ang="0">
                  <a:pos x="csX3383" y="csY3383"/>
                </a:cxn>
                <a:cxn ang="0">
                  <a:pos x="csX3384" y="csY3384"/>
                </a:cxn>
                <a:cxn ang="0">
                  <a:pos x="csX3385" y="csY3385"/>
                </a:cxn>
                <a:cxn ang="0">
                  <a:pos x="csX3386" y="csY3386"/>
                </a:cxn>
                <a:cxn ang="0">
                  <a:pos x="csX3387" y="csY3387"/>
                </a:cxn>
                <a:cxn ang="0">
                  <a:pos x="csX3388" y="csY3388"/>
                </a:cxn>
                <a:cxn ang="0">
                  <a:pos x="csX3389" y="csY3389"/>
                </a:cxn>
                <a:cxn ang="0">
                  <a:pos x="csX3390" y="csY3390"/>
                </a:cxn>
                <a:cxn ang="0">
                  <a:pos x="csX3391" y="csY3391"/>
                </a:cxn>
                <a:cxn ang="0">
                  <a:pos x="csX3392" y="csY3392"/>
                </a:cxn>
                <a:cxn ang="0">
                  <a:pos x="csX3393" y="csY3393"/>
                </a:cxn>
                <a:cxn ang="0">
                  <a:pos x="csX3394" y="csY3394"/>
                </a:cxn>
                <a:cxn ang="0">
                  <a:pos x="csX3395" y="csY3395"/>
                </a:cxn>
                <a:cxn ang="0">
                  <a:pos x="csX3396" y="csY3396"/>
                </a:cxn>
                <a:cxn ang="0">
                  <a:pos x="csX3397" y="csY3397"/>
                </a:cxn>
                <a:cxn ang="0">
                  <a:pos x="csX3398" y="csY3398"/>
                </a:cxn>
                <a:cxn ang="0">
                  <a:pos x="csX3399" y="csY3399"/>
                </a:cxn>
                <a:cxn ang="0">
                  <a:pos x="csX3400" y="csY3400"/>
                </a:cxn>
                <a:cxn ang="0">
                  <a:pos x="csX3401" y="csY3401"/>
                </a:cxn>
                <a:cxn ang="0">
                  <a:pos x="csX3402" y="csY3402"/>
                </a:cxn>
                <a:cxn ang="0">
                  <a:pos x="csX3403" y="csY3403"/>
                </a:cxn>
                <a:cxn ang="0">
                  <a:pos x="csX3404" y="csY3404"/>
                </a:cxn>
                <a:cxn ang="0">
                  <a:pos x="csX3405" y="csY3405"/>
                </a:cxn>
                <a:cxn ang="0">
                  <a:pos x="csX3406" y="csY3406"/>
                </a:cxn>
                <a:cxn ang="0">
                  <a:pos x="csX3407" y="csY3407"/>
                </a:cxn>
                <a:cxn ang="0">
                  <a:pos x="csX3408" y="csY3408"/>
                </a:cxn>
                <a:cxn ang="0">
                  <a:pos x="csX3409" y="csY3409"/>
                </a:cxn>
                <a:cxn ang="0">
                  <a:pos x="csX3410" y="csY3410"/>
                </a:cxn>
                <a:cxn ang="0">
                  <a:pos x="csX3411" y="csY3411"/>
                </a:cxn>
                <a:cxn ang="0">
                  <a:pos x="csX3412" y="csY3412"/>
                </a:cxn>
                <a:cxn ang="0">
                  <a:pos x="csX3413" y="csY3413"/>
                </a:cxn>
                <a:cxn ang="0">
                  <a:pos x="csX3414" y="csY3414"/>
                </a:cxn>
                <a:cxn ang="0">
                  <a:pos x="csX3415" y="csY3415"/>
                </a:cxn>
                <a:cxn ang="0">
                  <a:pos x="csX3416" y="csY3416"/>
                </a:cxn>
                <a:cxn ang="0">
                  <a:pos x="csX3417" y="csY3417"/>
                </a:cxn>
                <a:cxn ang="0">
                  <a:pos x="csX3418" y="csY3418"/>
                </a:cxn>
                <a:cxn ang="0">
                  <a:pos x="csX3419" y="csY3419"/>
                </a:cxn>
                <a:cxn ang="0">
                  <a:pos x="csX3420" y="csY3420"/>
                </a:cxn>
                <a:cxn ang="0">
                  <a:pos x="csX3421" y="csY3421"/>
                </a:cxn>
                <a:cxn ang="0">
                  <a:pos x="csX3422" y="csY3422"/>
                </a:cxn>
                <a:cxn ang="0">
                  <a:pos x="csX3423" y="csY3423"/>
                </a:cxn>
                <a:cxn ang="0">
                  <a:pos x="csX3424" y="csY3424"/>
                </a:cxn>
                <a:cxn ang="0">
                  <a:pos x="csX3425" y="csY3425"/>
                </a:cxn>
                <a:cxn ang="0">
                  <a:pos x="csX3426" y="csY3426"/>
                </a:cxn>
                <a:cxn ang="0">
                  <a:pos x="csX3427" y="csY3427"/>
                </a:cxn>
                <a:cxn ang="0">
                  <a:pos x="csX3428" y="csY3428"/>
                </a:cxn>
                <a:cxn ang="0">
                  <a:pos x="csX3429" y="csY3429"/>
                </a:cxn>
                <a:cxn ang="0">
                  <a:pos x="csX3430" y="csY3430"/>
                </a:cxn>
                <a:cxn ang="0">
                  <a:pos x="csX3431" y="csY3431"/>
                </a:cxn>
                <a:cxn ang="0">
                  <a:pos x="csX3432" y="csY3432"/>
                </a:cxn>
                <a:cxn ang="0">
                  <a:pos x="csX3433" y="csY3433"/>
                </a:cxn>
                <a:cxn ang="0">
                  <a:pos x="csX3434" y="csY3434"/>
                </a:cxn>
                <a:cxn ang="0">
                  <a:pos x="csX3435" y="csY3435"/>
                </a:cxn>
                <a:cxn ang="0">
                  <a:pos x="csX3436" y="csY3436"/>
                </a:cxn>
                <a:cxn ang="0">
                  <a:pos x="csX3437" y="csY3437"/>
                </a:cxn>
                <a:cxn ang="0">
                  <a:pos x="csX3438" y="csY3438"/>
                </a:cxn>
                <a:cxn ang="0">
                  <a:pos x="csX3439" y="csY3439"/>
                </a:cxn>
                <a:cxn ang="0">
                  <a:pos x="csX3440" y="csY3440"/>
                </a:cxn>
                <a:cxn ang="0">
                  <a:pos x="csX3441" y="csY3441"/>
                </a:cxn>
                <a:cxn ang="0">
                  <a:pos x="csX3442" y="csY3442"/>
                </a:cxn>
                <a:cxn ang="0">
                  <a:pos x="csX3443" y="csY3443"/>
                </a:cxn>
                <a:cxn ang="0">
                  <a:pos x="csX3444" y="csY3444"/>
                </a:cxn>
                <a:cxn ang="0">
                  <a:pos x="csX3445" y="csY3445"/>
                </a:cxn>
                <a:cxn ang="0">
                  <a:pos x="csX3446" y="csY3446"/>
                </a:cxn>
                <a:cxn ang="0">
                  <a:pos x="csX3447" y="csY3447"/>
                </a:cxn>
                <a:cxn ang="0">
                  <a:pos x="csX3448" y="csY3448"/>
                </a:cxn>
                <a:cxn ang="0">
                  <a:pos x="csX3449" y="csY3449"/>
                </a:cxn>
                <a:cxn ang="0">
                  <a:pos x="csX3450" y="csY3450"/>
                </a:cxn>
                <a:cxn ang="0">
                  <a:pos x="csX3451" y="csY3451"/>
                </a:cxn>
                <a:cxn ang="0">
                  <a:pos x="csX3452" y="csY3452"/>
                </a:cxn>
                <a:cxn ang="0">
                  <a:pos x="csX3453" y="csY3453"/>
                </a:cxn>
                <a:cxn ang="0">
                  <a:pos x="csX3454" y="csY3454"/>
                </a:cxn>
                <a:cxn ang="0">
                  <a:pos x="csX3455" y="csY3455"/>
                </a:cxn>
                <a:cxn ang="0">
                  <a:pos x="csX3456" y="csY3456"/>
                </a:cxn>
                <a:cxn ang="0">
                  <a:pos x="csX3457" y="csY3457"/>
                </a:cxn>
                <a:cxn ang="0">
                  <a:pos x="csX3458" y="csY3458"/>
                </a:cxn>
                <a:cxn ang="0">
                  <a:pos x="csX3459" y="csY3459"/>
                </a:cxn>
                <a:cxn ang="0">
                  <a:pos x="csX3460" y="csY3460"/>
                </a:cxn>
                <a:cxn ang="0">
                  <a:pos x="csX3461" y="csY3461"/>
                </a:cxn>
                <a:cxn ang="0">
                  <a:pos x="csX3462" y="csY3462"/>
                </a:cxn>
                <a:cxn ang="0">
                  <a:pos x="csX3463" y="csY3463"/>
                </a:cxn>
                <a:cxn ang="0">
                  <a:pos x="csX3464" y="csY3464"/>
                </a:cxn>
                <a:cxn ang="0">
                  <a:pos x="csX3465" y="csY3465"/>
                </a:cxn>
                <a:cxn ang="0">
                  <a:pos x="csX3466" y="csY3466"/>
                </a:cxn>
                <a:cxn ang="0">
                  <a:pos x="csX3467" y="csY3467"/>
                </a:cxn>
                <a:cxn ang="0">
                  <a:pos x="csX3468" y="csY3468"/>
                </a:cxn>
                <a:cxn ang="0">
                  <a:pos x="csX3469" y="csY3469"/>
                </a:cxn>
                <a:cxn ang="0">
                  <a:pos x="csX3470" y="csY3470"/>
                </a:cxn>
                <a:cxn ang="0">
                  <a:pos x="csX3471" y="csY3471"/>
                </a:cxn>
                <a:cxn ang="0">
                  <a:pos x="csX3472" y="csY3472"/>
                </a:cxn>
                <a:cxn ang="0">
                  <a:pos x="csX3473" y="csY3473"/>
                </a:cxn>
                <a:cxn ang="0">
                  <a:pos x="csX3474" y="csY3474"/>
                </a:cxn>
                <a:cxn ang="0">
                  <a:pos x="csX3475" y="csY3475"/>
                </a:cxn>
                <a:cxn ang="0">
                  <a:pos x="csX3476" y="csY3476"/>
                </a:cxn>
                <a:cxn ang="0">
                  <a:pos x="csX3477" y="csY3477"/>
                </a:cxn>
                <a:cxn ang="0">
                  <a:pos x="csX3478" y="csY3478"/>
                </a:cxn>
                <a:cxn ang="0">
                  <a:pos x="csX3479" y="csY3479"/>
                </a:cxn>
                <a:cxn ang="0">
                  <a:pos x="csX3480" y="csY3480"/>
                </a:cxn>
                <a:cxn ang="0">
                  <a:pos x="csX3481" y="csY3481"/>
                </a:cxn>
                <a:cxn ang="0">
                  <a:pos x="csX3482" y="csY3482"/>
                </a:cxn>
                <a:cxn ang="0">
                  <a:pos x="csX3483" y="csY3483"/>
                </a:cxn>
                <a:cxn ang="0">
                  <a:pos x="csX3484" y="csY3484"/>
                </a:cxn>
                <a:cxn ang="0">
                  <a:pos x="csX3485" y="csY3485"/>
                </a:cxn>
                <a:cxn ang="0">
                  <a:pos x="csX3486" y="csY3486"/>
                </a:cxn>
                <a:cxn ang="0">
                  <a:pos x="csX3487" y="csY3487"/>
                </a:cxn>
                <a:cxn ang="0">
                  <a:pos x="csX3488" y="csY3488"/>
                </a:cxn>
                <a:cxn ang="0">
                  <a:pos x="csX3489" y="csY3489"/>
                </a:cxn>
                <a:cxn ang="0">
                  <a:pos x="csX3490" y="csY3490"/>
                </a:cxn>
                <a:cxn ang="0">
                  <a:pos x="csX3491" y="csY3491"/>
                </a:cxn>
                <a:cxn ang="0">
                  <a:pos x="csX3492" y="csY3492"/>
                </a:cxn>
                <a:cxn ang="0">
                  <a:pos x="csX3493" y="csY3493"/>
                </a:cxn>
                <a:cxn ang="0">
                  <a:pos x="csX3494" y="csY3494"/>
                </a:cxn>
                <a:cxn ang="0">
                  <a:pos x="csX3495" y="csY3495"/>
                </a:cxn>
                <a:cxn ang="0">
                  <a:pos x="csX3496" y="csY3496"/>
                </a:cxn>
                <a:cxn ang="0">
                  <a:pos x="csX3497" y="csY3497"/>
                </a:cxn>
                <a:cxn ang="0">
                  <a:pos x="csX3498" y="csY3498"/>
                </a:cxn>
                <a:cxn ang="0">
                  <a:pos x="csX3499" y="csY3499"/>
                </a:cxn>
                <a:cxn ang="0">
                  <a:pos x="csX3500" y="csY3500"/>
                </a:cxn>
                <a:cxn ang="0">
                  <a:pos x="csX3501" y="csY3501"/>
                </a:cxn>
                <a:cxn ang="0">
                  <a:pos x="csX3502" y="csY3502"/>
                </a:cxn>
                <a:cxn ang="0">
                  <a:pos x="csX3503" y="csY3503"/>
                </a:cxn>
                <a:cxn ang="0">
                  <a:pos x="csX3504" y="csY3504"/>
                </a:cxn>
                <a:cxn ang="0">
                  <a:pos x="csX3505" y="csY3505"/>
                </a:cxn>
                <a:cxn ang="0">
                  <a:pos x="csX3506" y="csY3506"/>
                </a:cxn>
                <a:cxn ang="0">
                  <a:pos x="csX3507" y="csY3507"/>
                </a:cxn>
                <a:cxn ang="0">
                  <a:pos x="csX3508" y="csY3508"/>
                </a:cxn>
                <a:cxn ang="0">
                  <a:pos x="csX3509" y="csY3509"/>
                </a:cxn>
                <a:cxn ang="0">
                  <a:pos x="csX3510" y="csY3510"/>
                </a:cxn>
                <a:cxn ang="0">
                  <a:pos x="csX3511" y="csY3511"/>
                </a:cxn>
                <a:cxn ang="0">
                  <a:pos x="csX3512" y="csY3512"/>
                </a:cxn>
                <a:cxn ang="0">
                  <a:pos x="csX3513" y="csY3513"/>
                </a:cxn>
                <a:cxn ang="0">
                  <a:pos x="csX3514" y="csY3514"/>
                </a:cxn>
                <a:cxn ang="0">
                  <a:pos x="csX3515" y="csY3515"/>
                </a:cxn>
                <a:cxn ang="0">
                  <a:pos x="csX3516" y="csY3516"/>
                </a:cxn>
                <a:cxn ang="0">
                  <a:pos x="csX3517" y="csY3517"/>
                </a:cxn>
                <a:cxn ang="0">
                  <a:pos x="csX3518" y="csY3518"/>
                </a:cxn>
                <a:cxn ang="0">
                  <a:pos x="csX3519" y="csY3519"/>
                </a:cxn>
                <a:cxn ang="0">
                  <a:pos x="csX3520" y="csY3520"/>
                </a:cxn>
                <a:cxn ang="0">
                  <a:pos x="csX3521" y="csY3521"/>
                </a:cxn>
                <a:cxn ang="0">
                  <a:pos x="csX3522" y="csY3522"/>
                </a:cxn>
                <a:cxn ang="0">
                  <a:pos x="csX3523" y="csY3523"/>
                </a:cxn>
                <a:cxn ang="0">
                  <a:pos x="csX3524" y="csY3524"/>
                </a:cxn>
                <a:cxn ang="0">
                  <a:pos x="csX3525" y="csY3525"/>
                </a:cxn>
                <a:cxn ang="0">
                  <a:pos x="csX3526" y="csY3526"/>
                </a:cxn>
                <a:cxn ang="0">
                  <a:pos x="csX3527" y="csY3527"/>
                </a:cxn>
                <a:cxn ang="0">
                  <a:pos x="csX3528" y="csY3528"/>
                </a:cxn>
                <a:cxn ang="0">
                  <a:pos x="csX3529" y="csY3529"/>
                </a:cxn>
                <a:cxn ang="0">
                  <a:pos x="csX3530" y="csY3530"/>
                </a:cxn>
                <a:cxn ang="0">
                  <a:pos x="csX3531" y="csY3531"/>
                </a:cxn>
                <a:cxn ang="0">
                  <a:pos x="csX3532" y="csY3532"/>
                </a:cxn>
                <a:cxn ang="0">
                  <a:pos x="csX3533" y="csY3533"/>
                </a:cxn>
                <a:cxn ang="0">
                  <a:pos x="csX3534" y="csY3534"/>
                </a:cxn>
                <a:cxn ang="0">
                  <a:pos x="csX3535" y="csY3535"/>
                </a:cxn>
                <a:cxn ang="0">
                  <a:pos x="csX3536" y="csY3536"/>
                </a:cxn>
                <a:cxn ang="0">
                  <a:pos x="csX3537" y="csY3537"/>
                </a:cxn>
                <a:cxn ang="0">
                  <a:pos x="csX3538" y="csY3538"/>
                </a:cxn>
                <a:cxn ang="0">
                  <a:pos x="csX3539" y="csY3539"/>
                </a:cxn>
                <a:cxn ang="0">
                  <a:pos x="csX3540" y="csY3540"/>
                </a:cxn>
                <a:cxn ang="0">
                  <a:pos x="csX3541" y="csY3541"/>
                </a:cxn>
                <a:cxn ang="0">
                  <a:pos x="csX3542" y="csY3542"/>
                </a:cxn>
                <a:cxn ang="0">
                  <a:pos x="csX3543" y="csY3543"/>
                </a:cxn>
                <a:cxn ang="0">
                  <a:pos x="csX3544" y="csY3544"/>
                </a:cxn>
                <a:cxn ang="0">
                  <a:pos x="csX3545" y="csY3545"/>
                </a:cxn>
                <a:cxn ang="0">
                  <a:pos x="csX3546" y="csY3546"/>
                </a:cxn>
                <a:cxn ang="0">
                  <a:pos x="csX3547" y="csY3547"/>
                </a:cxn>
                <a:cxn ang="0">
                  <a:pos x="csX3548" y="csY3548"/>
                </a:cxn>
                <a:cxn ang="0">
                  <a:pos x="csX3549" y="csY3549"/>
                </a:cxn>
                <a:cxn ang="0">
                  <a:pos x="csX3550" y="csY3550"/>
                </a:cxn>
                <a:cxn ang="0">
                  <a:pos x="csX3551" y="csY3551"/>
                </a:cxn>
                <a:cxn ang="0">
                  <a:pos x="csX3552" y="csY3552"/>
                </a:cxn>
                <a:cxn ang="0">
                  <a:pos x="csX3553" y="csY3553"/>
                </a:cxn>
                <a:cxn ang="0">
                  <a:pos x="csX3554" y="csY3554"/>
                </a:cxn>
                <a:cxn ang="0">
                  <a:pos x="csX3555" y="csY3555"/>
                </a:cxn>
                <a:cxn ang="0">
                  <a:pos x="csX3556" y="csY3556"/>
                </a:cxn>
                <a:cxn ang="0">
                  <a:pos x="csX3557" y="csY3557"/>
                </a:cxn>
                <a:cxn ang="0">
                  <a:pos x="csX3558" y="csY3558"/>
                </a:cxn>
                <a:cxn ang="0">
                  <a:pos x="csX3559" y="csY3559"/>
                </a:cxn>
                <a:cxn ang="0">
                  <a:pos x="csX3560" y="csY3560"/>
                </a:cxn>
                <a:cxn ang="0">
                  <a:pos x="csX3561" y="csY3561"/>
                </a:cxn>
                <a:cxn ang="0">
                  <a:pos x="csX3562" y="csY3562"/>
                </a:cxn>
                <a:cxn ang="0">
                  <a:pos x="csX3563" y="csY3563"/>
                </a:cxn>
                <a:cxn ang="0">
                  <a:pos x="csX3564" y="csY3564"/>
                </a:cxn>
                <a:cxn ang="0">
                  <a:pos x="csX3565" y="csY3565"/>
                </a:cxn>
                <a:cxn ang="0">
                  <a:pos x="csX3566" y="csY3566"/>
                </a:cxn>
                <a:cxn ang="0">
                  <a:pos x="csX3567" y="csY3567"/>
                </a:cxn>
                <a:cxn ang="0">
                  <a:pos x="csX3568" y="csY3568"/>
                </a:cxn>
                <a:cxn ang="0">
                  <a:pos x="csX3569" y="csY3569"/>
                </a:cxn>
                <a:cxn ang="0">
                  <a:pos x="csX3570" y="csY3570"/>
                </a:cxn>
                <a:cxn ang="0">
                  <a:pos x="csX3571" y="csY3571"/>
                </a:cxn>
                <a:cxn ang="0">
                  <a:pos x="csX3572" y="csY3572"/>
                </a:cxn>
                <a:cxn ang="0">
                  <a:pos x="csX3573" y="csY3573"/>
                </a:cxn>
                <a:cxn ang="0">
                  <a:pos x="csX3574" y="csY3574"/>
                </a:cxn>
                <a:cxn ang="0">
                  <a:pos x="csX3575" y="csY3575"/>
                </a:cxn>
                <a:cxn ang="0">
                  <a:pos x="csX3576" y="csY3576"/>
                </a:cxn>
                <a:cxn ang="0">
                  <a:pos x="csX3577" y="csY3577"/>
                </a:cxn>
                <a:cxn ang="0">
                  <a:pos x="csX3578" y="csY3578"/>
                </a:cxn>
                <a:cxn ang="0">
                  <a:pos x="csX3579" y="csY3579"/>
                </a:cxn>
                <a:cxn ang="0">
                  <a:pos x="csX3580" y="csY3580"/>
                </a:cxn>
                <a:cxn ang="0">
                  <a:pos x="csX3581" y="csY3581"/>
                </a:cxn>
                <a:cxn ang="0">
                  <a:pos x="csX3582" y="csY3582"/>
                </a:cxn>
                <a:cxn ang="0">
                  <a:pos x="csX3583" y="csY3583"/>
                </a:cxn>
                <a:cxn ang="0">
                  <a:pos x="csX3584" y="csY3584"/>
                </a:cxn>
                <a:cxn ang="0">
                  <a:pos x="csX3585" y="csY3585"/>
                </a:cxn>
                <a:cxn ang="0">
                  <a:pos x="csX3586" y="csY3586"/>
                </a:cxn>
                <a:cxn ang="0">
                  <a:pos x="csX3587" y="csY3587"/>
                </a:cxn>
                <a:cxn ang="0">
                  <a:pos x="csX3588" y="csY3588"/>
                </a:cxn>
                <a:cxn ang="0">
                  <a:pos x="csX3589" y="csY3589"/>
                </a:cxn>
                <a:cxn ang="0">
                  <a:pos x="csX3590" y="csY3590"/>
                </a:cxn>
                <a:cxn ang="0">
                  <a:pos x="csX3591" y="csY3591"/>
                </a:cxn>
                <a:cxn ang="0">
                  <a:pos x="csX3592" y="csY3592"/>
                </a:cxn>
                <a:cxn ang="0">
                  <a:pos x="csX3593" y="csY3593"/>
                </a:cxn>
                <a:cxn ang="0">
                  <a:pos x="csX3594" y="csY3594"/>
                </a:cxn>
                <a:cxn ang="0">
                  <a:pos x="csX3595" y="csY3595"/>
                </a:cxn>
                <a:cxn ang="0">
                  <a:pos x="csX3596" y="csY3596"/>
                </a:cxn>
                <a:cxn ang="0">
                  <a:pos x="csX3597" y="csY3597"/>
                </a:cxn>
                <a:cxn ang="0">
                  <a:pos x="csX3598" y="csY3598"/>
                </a:cxn>
                <a:cxn ang="0">
                  <a:pos x="csX3599" y="csY3599"/>
                </a:cxn>
                <a:cxn ang="0">
                  <a:pos x="csX3600" y="csY3600"/>
                </a:cxn>
                <a:cxn ang="0">
                  <a:pos x="csX3601" y="csY3601"/>
                </a:cxn>
                <a:cxn ang="0">
                  <a:pos x="csX3602" y="csY3602"/>
                </a:cxn>
                <a:cxn ang="0">
                  <a:pos x="csX3603" y="csY3603"/>
                </a:cxn>
                <a:cxn ang="0">
                  <a:pos x="csX3604" y="csY3604"/>
                </a:cxn>
                <a:cxn ang="0">
                  <a:pos x="csX3605" y="csY3605"/>
                </a:cxn>
                <a:cxn ang="0">
                  <a:pos x="csX3606" y="csY3606"/>
                </a:cxn>
                <a:cxn ang="0">
                  <a:pos x="csX3607" y="csY3607"/>
                </a:cxn>
                <a:cxn ang="0">
                  <a:pos x="csX3608" y="csY3608"/>
                </a:cxn>
                <a:cxn ang="0">
                  <a:pos x="csX3609" y="csY3609"/>
                </a:cxn>
                <a:cxn ang="0">
                  <a:pos x="csX3610" y="csY3610"/>
                </a:cxn>
                <a:cxn ang="0">
                  <a:pos x="csX3611" y="csY3611"/>
                </a:cxn>
                <a:cxn ang="0">
                  <a:pos x="csX3612" y="csY3612"/>
                </a:cxn>
                <a:cxn ang="0">
                  <a:pos x="csX3613" y="csY3613"/>
                </a:cxn>
                <a:cxn ang="0">
                  <a:pos x="csX3614" y="csY3614"/>
                </a:cxn>
                <a:cxn ang="0">
                  <a:pos x="csX3615" y="csY3615"/>
                </a:cxn>
                <a:cxn ang="0">
                  <a:pos x="csX3616" y="csY3616"/>
                </a:cxn>
                <a:cxn ang="0">
                  <a:pos x="csX3617" y="csY3617"/>
                </a:cxn>
                <a:cxn ang="0">
                  <a:pos x="csX3618" y="csY3618"/>
                </a:cxn>
                <a:cxn ang="0">
                  <a:pos x="csX3619" y="csY3619"/>
                </a:cxn>
                <a:cxn ang="0">
                  <a:pos x="csX3620" y="csY3620"/>
                </a:cxn>
                <a:cxn ang="0">
                  <a:pos x="csX3621" y="csY3621"/>
                </a:cxn>
                <a:cxn ang="0">
                  <a:pos x="csX3622" y="csY3622"/>
                </a:cxn>
                <a:cxn ang="0">
                  <a:pos x="csX3623" y="csY3623"/>
                </a:cxn>
                <a:cxn ang="0">
                  <a:pos x="csX3624" y="csY3624"/>
                </a:cxn>
                <a:cxn ang="0">
                  <a:pos x="csX3625" y="csY3625"/>
                </a:cxn>
                <a:cxn ang="0">
                  <a:pos x="csX3626" y="csY3626"/>
                </a:cxn>
                <a:cxn ang="0">
                  <a:pos x="csX3627" y="csY3627"/>
                </a:cxn>
                <a:cxn ang="0">
                  <a:pos x="csX3628" y="csY3628"/>
                </a:cxn>
                <a:cxn ang="0">
                  <a:pos x="csX3629" y="csY3629"/>
                </a:cxn>
                <a:cxn ang="0">
                  <a:pos x="csX3630" y="csY3630"/>
                </a:cxn>
                <a:cxn ang="0">
                  <a:pos x="csX3631" y="csY3631"/>
                </a:cxn>
                <a:cxn ang="0">
                  <a:pos x="csX3632" y="csY3632"/>
                </a:cxn>
                <a:cxn ang="0">
                  <a:pos x="csX3633" y="csY3633"/>
                </a:cxn>
                <a:cxn ang="0">
                  <a:pos x="csX3634" y="csY3634"/>
                </a:cxn>
                <a:cxn ang="0">
                  <a:pos x="csX3635" y="csY3635"/>
                </a:cxn>
                <a:cxn ang="0">
                  <a:pos x="csX3636" y="csY3636"/>
                </a:cxn>
                <a:cxn ang="0">
                  <a:pos x="csX3637" y="csY3637"/>
                </a:cxn>
                <a:cxn ang="0">
                  <a:pos x="csX3638" y="csY3638"/>
                </a:cxn>
                <a:cxn ang="0">
                  <a:pos x="csX3639" y="csY3639"/>
                </a:cxn>
                <a:cxn ang="0">
                  <a:pos x="csX3640" y="csY3640"/>
                </a:cxn>
                <a:cxn ang="0">
                  <a:pos x="csX3641" y="csY3641"/>
                </a:cxn>
                <a:cxn ang="0">
                  <a:pos x="csX3642" y="csY3642"/>
                </a:cxn>
                <a:cxn ang="0">
                  <a:pos x="csX3643" y="csY3643"/>
                </a:cxn>
                <a:cxn ang="0">
                  <a:pos x="csX3644" y="csY3644"/>
                </a:cxn>
                <a:cxn ang="0">
                  <a:pos x="csX3645" y="csY3645"/>
                </a:cxn>
                <a:cxn ang="0">
                  <a:pos x="csX3646" y="csY3646"/>
                </a:cxn>
                <a:cxn ang="0">
                  <a:pos x="csX3647" y="csY3647"/>
                </a:cxn>
                <a:cxn ang="0">
                  <a:pos x="csX3648" y="csY3648"/>
                </a:cxn>
                <a:cxn ang="0">
                  <a:pos x="csX3649" y="csY3649"/>
                </a:cxn>
                <a:cxn ang="0">
                  <a:pos x="csX3650" y="csY3650"/>
                </a:cxn>
                <a:cxn ang="0">
                  <a:pos x="csX3651" y="csY3651"/>
                </a:cxn>
                <a:cxn ang="0">
                  <a:pos x="csX3652" y="csY3652"/>
                </a:cxn>
                <a:cxn ang="0">
                  <a:pos x="csX3653" y="csY3653"/>
                </a:cxn>
                <a:cxn ang="0">
                  <a:pos x="csX3654" y="csY3654"/>
                </a:cxn>
                <a:cxn ang="0">
                  <a:pos x="csX3655" y="csY3655"/>
                </a:cxn>
                <a:cxn ang="0">
                  <a:pos x="csX3656" y="csY3656"/>
                </a:cxn>
                <a:cxn ang="0">
                  <a:pos x="csX3657" y="csY3657"/>
                </a:cxn>
                <a:cxn ang="0">
                  <a:pos x="csX3658" y="csY3658"/>
                </a:cxn>
                <a:cxn ang="0">
                  <a:pos x="csX3659" y="csY3659"/>
                </a:cxn>
                <a:cxn ang="0">
                  <a:pos x="csX3660" y="csY3660"/>
                </a:cxn>
                <a:cxn ang="0">
                  <a:pos x="csX3661" y="csY3661"/>
                </a:cxn>
                <a:cxn ang="0">
                  <a:pos x="csX3662" y="csY3662"/>
                </a:cxn>
                <a:cxn ang="0">
                  <a:pos x="csX3663" y="csY3663"/>
                </a:cxn>
                <a:cxn ang="0">
                  <a:pos x="csX3664" y="csY3664"/>
                </a:cxn>
                <a:cxn ang="0">
                  <a:pos x="csX3665" y="csY3665"/>
                </a:cxn>
                <a:cxn ang="0">
                  <a:pos x="csX3666" y="csY3666"/>
                </a:cxn>
                <a:cxn ang="0">
                  <a:pos x="csX3667" y="csY3667"/>
                </a:cxn>
                <a:cxn ang="0">
                  <a:pos x="csX3668" y="csY3668"/>
                </a:cxn>
                <a:cxn ang="0">
                  <a:pos x="csX3669" y="csY3669"/>
                </a:cxn>
                <a:cxn ang="0">
                  <a:pos x="csX3670" y="csY3670"/>
                </a:cxn>
                <a:cxn ang="0">
                  <a:pos x="csX3671" y="csY3671"/>
                </a:cxn>
                <a:cxn ang="0">
                  <a:pos x="csX3672" y="csY3672"/>
                </a:cxn>
                <a:cxn ang="0">
                  <a:pos x="csX3673" y="csY3673"/>
                </a:cxn>
                <a:cxn ang="0">
                  <a:pos x="csX3674" y="csY3674"/>
                </a:cxn>
                <a:cxn ang="0">
                  <a:pos x="csX3675" y="csY3675"/>
                </a:cxn>
                <a:cxn ang="0">
                  <a:pos x="csX3676" y="csY3676"/>
                </a:cxn>
                <a:cxn ang="0">
                  <a:pos x="csX3677" y="csY3677"/>
                </a:cxn>
                <a:cxn ang="0">
                  <a:pos x="csX3678" y="csY3678"/>
                </a:cxn>
                <a:cxn ang="0">
                  <a:pos x="csX3679" y="csY3679"/>
                </a:cxn>
                <a:cxn ang="0">
                  <a:pos x="csX3680" y="csY3680"/>
                </a:cxn>
                <a:cxn ang="0">
                  <a:pos x="csX3681" y="csY3681"/>
                </a:cxn>
                <a:cxn ang="0">
                  <a:pos x="csX3682" y="csY3682"/>
                </a:cxn>
                <a:cxn ang="0">
                  <a:pos x="csX3683" y="csY3683"/>
                </a:cxn>
                <a:cxn ang="0">
                  <a:pos x="csX3684" y="csY3684"/>
                </a:cxn>
                <a:cxn ang="0">
                  <a:pos x="csX3685" y="csY3685"/>
                </a:cxn>
                <a:cxn ang="0">
                  <a:pos x="csX3686" y="csY3686"/>
                </a:cxn>
                <a:cxn ang="0">
                  <a:pos x="csX3687" y="csY3687"/>
                </a:cxn>
                <a:cxn ang="0">
                  <a:pos x="csX3688" y="csY3688"/>
                </a:cxn>
                <a:cxn ang="0">
                  <a:pos x="csX3689" y="csY3689"/>
                </a:cxn>
                <a:cxn ang="0">
                  <a:pos x="csX3690" y="csY3690"/>
                </a:cxn>
                <a:cxn ang="0">
                  <a:pos x="csX3691" y="csY3691"/>
                </a:cxn>
                <a:cxn ang="0">
                  <a:pos x="csX3692" y="csY3692"/>
                </a:cxn>
                <a:cxn ang="0">
                  <a:pos x="csX3693" y="csY3693"/>
                </a:cxn>
                <a:cxn ang="0">
                  <a:pos x="csX3694" y="csY3694"/>
                </a:cxn>
                <a:cxn ang="0">
                  <a:pos x="csX3695" y="csY3695"/>
                </a:cxn>
                <a:cxn ang="0">
                  <a:pos x="csX3696" y="csY3696"/>
                </a:cxn>
                <a:cxn ang="0">
                  <a:pos x="csX3697" y="csY3697"/>
                </a:cxn>
                <a:cxn ang="0">
                  <a:pos x="csX3698" y="csY3698"/>
                </a:cxn>
                <a:cxn ang="0">
                  <a:pos x="csX3699" y="csY3699"/>
                </a:cxn>
                <a:cxn ang="0">
                  <a:pos x="csX3700" y="csY3700"/>
                </a:cxn>
                <a:cxn ang="0">
                  <a:pos x="csX3701" y="csY3701"/>
                </a:cxn>
                <a:cxn ang="0">
                  <a:pos x="csX3702" y="csY3702"/>
                </a:cxn>
                <a:cxn ang="0">
                  <a:pos x="csX3703" y="csY3703"/>
                </a:cxn>
                <a:cxn ang="0">
                  <a:pos x="csX3704" y="csY3704"/>
                </a:cxn>
                <a:cxn ang="0">
                  <a:pos x="csX3705" y="csY3705"/>
                </a:cxn>
                <a:cxn ang="0">
                  <a:pos x="csX3706" y="csY3706"/>
                </a:cxn>
                <a:cxn ang="0">
                  <a:pos x="csX3707" y="csY3707"/>
                </a:cxn>
                <a:cxn ang="0">
                  <a:pos x="csX3708" y="csY3708"/>
                </a:cxn>
                <a:cxn ang="0">
                  <a:pos x="csX3709" y="csY3709"/>
                </a:cxn>
                <a:cxn ang="0">
                  <a:pos x="csX3710" y="csY3710"/>
                </a:cxn>
                <a:cxn ang="0">
                  <a:pos x="csX3711" y="csY3711"/>
                </a:cxn>
                <a:cxn ang="0">
                  <a:pos x="csX3712" y="csY3712"/>
                </a:cxn>
                <a:cxn ang="0">
                  <a:pos x="csX3713" y="csY3713"/>
                </a:cxn>
                <a:cxn ang="0">
                  <a:pos x="csX3714" y="csY3714"/>
                </a:cxn>
                <a:cxn ang="0">
                  <a:pos x="csX3715" y="csY3715"/>
                </a:cxn>
                <a:cxn ang="0">
                  <a:pos x="csX3716" y="csY3716"/>
                </a:cxn>
                <a:cxn ang="0">
                  <a:pos x="csX3717" y="csY3717"/>
                </a:cxn>
                <a:cxn ang="0">
                  <a:pos x="csX3718" y="csY3718"/>
                </a:cxn>
                <a:cxn ang="0">
                  <a:pos x="csX3719" y="csY3719"/>
                </a:cxn>
                <a:cxn ang="0">
                  <a:pos x="csX3720" y="csY3720"/>
                </a:cxn>
                <a:cxn ang="0">
                  <a:pos x="csX3721" y="csY3721"/>
                </a:cxn>
                <a:cxn ang="0">
                  <a:pos x="csX3722" y="csY3722"/>
                </a:cxn>
                <a:cxn ang="0">
                  <a:pos x="csX3723" y="csY3723"/>
                </a:cxn>
                <a:cxn ang="0">
                  <a:pos x="csX3724" y="csY3724"/>
                </a:cxn>
                <a:cxn ang="0">
                  <a:pos x="csX3725" y="csY3725"/>
                </a:cxn>
                <a:cxn ang="0">
                  <a:pos x="csX3726" y="csY3726"/>
                </a:cxn>
                <a:cxn ang="0">
                  <a:pos x="csX3727" y="csY3727"/>
                </a:cxn>
                <a:cxn ang="0">
                  <a:pos x="csX3728" y="csY3728"/>
                </a:cxn>
                <a:cxn ang="0">
                  <a:pos x="csX3729" y="csY3729"/>
                </a:cxn>
                <a:cxn ang="0">
                  <a:pos x="csX3730" y="csY3730"/>
                </a:cxn>
                <a:cxn ang="0">
                  <a:pos x="csX3731" y="csY3731"/>
                </a:cxn>
                <a:cxn ang="0">
                  <a:pos x="csX3732" y="csY3732"/>
                </a:cxn>
                <a:cxn ang="0">
                  <a:pos x="csX3733" y="csY3733"/>
                </a:cxn>
                <a:cxn ang="0">
                  <a:pos x="csX3734" y="csY3734"/>
                </a:cxn>
                <a:cxn ang="0">
                  <a:pos x="csX3735" y="csY3735"/>
                </a:cxn>
                <a:cxn ang="0">
                  <a:pos x="csX3736" y="csY3736"/>
                </a:cxn>
                <a:cxn ang="0">
                  <a:pos x="csX3737" y="csY3737"/>
                </a:cxn>
                <a:cxn ang="0">
                  <a:pos x="csX3738" y="csY3738"/>
                </a:cxn>
                <a:cxn ang="0">
                  <a:pos x="csX3739" y="csY3739"/>
                </a:cxn>
                <a:cxn ang="0">
                  <a:pos x="csX3740" y="csY3740"/>
                </a:cxn>
                <a:cxn ang="0">
                  <a:pos x="csX3741" y="csY3741"/>
                </a:cxn>
                <a:cxn ang="0">
                  <a:pos x="csX3742" y="csY3742"/>
                </a:cxn>
                <a:cxn ang="0">
                  <a:pos x="csX3743" y="csY3743"/>
                </a:cxn>
                <a:cxn ang="0">
                  <a:pos x="csX3744" y="csY3744"/>
                </a:cxn>
                <a:cxn ang="0">
                  <a:pos x="csX3745" y="csY3745"/>
                </a:cxn>
                <a:cxn ang="0">
                  <a:pos x="csX3746" y="csY3746"/>
                </a:cxn>
                <a:cxn ang="0">
                  <a:pos x="csX3747" y="csY3747"/>
                </a:cxn>
                <a:cxn ang="0">
                  <a:pos x="csX3748" y="csY3748"/>
                </a:cxn>
                <a:cxn ang="0">
                  <a:pos x="csX3749" y="csY3749"/>
                </a:cxn>
                <a:cxn ang="0">
                  <a:pos x="csX3750" y="csY3750"/>
                </a:cxn>
                <a:cxn ang="0">
                  <a:pos x="csX3751" y="csY3751"/>
                </a:cxn>
                <a:cxn ang="0">
                  <a:pos x="csX3752" y="csY3752"/>
                </a:cxn>
                <a:cxn ang="0">
                  <a:pos x="csX3753" y="csY3753"/>
                </a:cxn>
                <a:cxn ang="0">
                  <a:pos x="csX3754" y="csY3754"/>
                </a:cxn>
                <a:cxn ang="0">
                  <a:pos x="csX3755" y="csY3755"/>
                </a:cxn>
                <a:cxn ang="0">
                  <a:pos x="csX3756" y="csY3756"/>
                </a:cxn>
                <a:cxn ang="0">
                  <a:pos x="csX3757" y="csY3757"/>
                </a:cxn>
                <a:cxn ang="0">
                  <a:pos x="csX3758" y="csY3758"/>
                </a:cxn>
                <a:cxn ang="0">
                  <a:pos x="csX3759" y="csY3759"/>
                </a:cxn>
                <a:cxn ang="0">
                  <a:pos x="csX3760" y="csY3760"/>
                </a:cxn>
                <a:cxn ang="0">
                  <a:pos x="csX3761" y="csY3761"/>
                </a:cxn>
                <a:cxn ang="0">
                  <a:pos x="csX3762" y="csY3762"/>
                </a:cxn>
                <a:cxn ang="0">
                  <a:pos x="csX3763" y="csY3763"/>
                </a:cxn>
                <a:cxn ang="0">
                  <a:pos x="csX3764" y="csY3764"/>
                </a:cxn>
                <a:cxn ang="0">
                  <a:pos x="csX3765" y="csY3765"/>
                </a:cxn>
                <a:cxn ang="0">
                  <a:pos x="csX3766" y="csY3766"/>
                </a:cxn>
                <a:cxn ang="0">
                  <a:pos x="csX3767" y="csY3767"/>
                </a:cxn>
                <a:cxn ang="0">
                  <a:pos x="csX3768" y="csY3768"/>
                </a:cxn>
                <a:cxn ang="0">
                  <a:pos x="csX3769" y="csY3769"/>
                </a:cxn>
                <a:cxn ang="0">
                  <a:pos x="csX3770" y="csY3770"/>
                </a:cxn>
                <a:cxn ang="0">
                  <a:pos x="csX3771" y="csY3771"/>
                </a:cxn>
                <a:cxn ang="0">
                  <a:pos x="csX3772" y="csY3772"/>
                </a:cxn>
                <a:cxn ang="0">
                  <a:pos x="csX3773" y="csY3773"/>
                </a:cxn>
                <a:cxn ang="0">
                  <a:pos x="csX3774" y="csY3774"/>
                </a:cxn>
                <a:cxn ang="0">
                  <a:pos x="csX3775" y="csY3775"/>
                </a:cxn>
                <a:cxn ang="0">
                  <a:pos x="csX3776" y="csY3776"/>
                </a:cxn>
                <a:cxn ang="0">
                  <a:pos x="csX3777" y="csY3777"/>
                </a:cxn>
                <a:cxn ang="0">
                  <a:pos x="csX3778" y="csY3778"/>
                </a:cxn>
                <a:cxn ang="0">
                  <a:pos x="csX3779" y="csY3779"/>
                </a:cxn>
                <a:cxn ang="0">
                  <a:pos x="csX3780" y="csY3780"/>
                </a:cxn>
                <a:cxn ang="0">
                  <a:pos x="csX3781" y="csY3781"/>
                </a:cxn>
                <a:cxn ang="0">
                  <a:pos x="csX3782" y="csY3782"/>
                </a:cxn>
                <a:cxn ang="0">
                  <a:pos x="csX3783" y="csY3783"/>
                </a:cxn>
                <a:cxn ang="0">
                  <a:pos x="csX3784" y="csY3784"/>
                </a:cxn>
                <a:cxn ang="0">
                  <a:pos x="csX3785" y="csY3785"/>
                </a:cxn>
                <a:cxn ang="0">
                  <a:pos x="csX3786" y="csY3786"/>
                </a:cxn>
                <a:cxn ang="0">
                  <a:pos x="csX3787" y="csY3787"/>
                </a:cxn>
                <a:cxn ang="0">
                  <a:pos x="csX3788" y="csY3788"/>
                </a:cxn>
                <a:cxn ang="0">
                  <a:pos x="csX3789" y="csY3789"/>
                </a:cxn>
                <a:cxn ang="0">
                  <a:pos x="csX3790" y="csY3790"/>
                </a:cxn>
                <a:cxn ang="0">
                  <a:pos x="csX3791" y="csY3791"/>
                </a:cxn>
                <a:cxn ang="0">
                  <a:pos x="csX3792" y="csY3792"/>
                </a:cxn>
                <a:cxn ang="0">
                  <a:pos x="csX3793" y="csY3793"/>
                </a:cxn>
                <a:cxn ang="0">
                  <a:pos x="csX3794" y="csY3794"/>
                </a:cxn>
                <a:cxn ang="0">
                  <a:pos x="csX3795" y="csY3795"/>
                </a:cxn>
                <a:cxn ang="0">
                  <a:pos x="csX3796" y="csY3796"/>
                </a:cxn>
                <a:cxn ang="0">
                  <a:pos x="csX3797" y="csY3797"/>
                </a:cxn>
                <a:cxn ang="0">
                  <a:pos x="csX3798" y="csY3798"/>
                </a:cxn>
                <a:cxn ang="0">
                  <a:pos x="csX3799" y="csY3799"/>
                </a:cxn>
                <a:cxn ang="0">
                  <a:pos x="csX3800" y="csY3800"/>
                </a:cxn>
                <a:cxn ang="0">
                  <a:pos x="csX3801" y="csY3801"/>
                </a:cxn>
                <a:cxn ang="0">
                  <a:pos x="csX3802" y="csY3802"/>
                </a:cxn>
                <a:cxn ang="0">
                  <a:pos x="csX3803" y="csY3803"/>
                </a:cxn>
                <a:cxn ang="0">
                  <a:pos x="csX3804" y="csY3804"/>
                </a:cxn>
                <a:cxn ang="0">
                  <a:pos x="csX3805" y="csY3805"/>
                </a:cxn>
                <a:cxn ang="0">
                  <a:pos x="csX3806" y="csY3806"/>
                </a:cxn>
                <a:cxn ang="0">
                  <a:pos x="csX3807" y="csY3807"/>
                </a:cxn>
                <a:cxn ang="0">
                  <a:pos x="csX3808" y="csY3808"/>
                </a:cxn>
                <a:cxn ang="0">
                  <a:pos x="csX3809" y="csY3809"/>
                </a:cxn>
                <a:cxn ang="0">
                  <a:pos x="csX3810" y="csY3810"/>
                </a:cxn>
                <a:cxn ang="0">
                  <a:pos x="csX3811" y="csY3811"/>
                </a:cxn>
                <a:cxn ang="0">
                  <a:pos x="csX3812" y="csY3812"/>
                </a:cxn>
                <a:cxn ang="0">
                  <a:pos x="csX3813" y="csY3813"/>
                </a:cxn>
                <a:cxn ang="0">
                  <a:pos x="csX3814" y="csY3814"/>
                </a:cxn>
                <a:cxn ang="0">
                  <a:pos x="csX3815" y="csY3815"/>
                </a:cxn>
                <a:cxn ang="0">
                  <a:pos x="csX3816" y="csY3816"/>
                </a:cxn>
                <a:cxn ang="0">
                  <a:pos x="csX3817" y="csY3817"/>
                </a:cxn>
                <a:cxn ang="0">
                  <a:pos x="csX3818" y="csY3818"/>
                </a:cxn>
                <a:cxn ang="0">
                  <a:pos x="csX3819" y="csY3819"/>
                </a:cxn>
                <a:cxn ang="0">
                  <a:pos x="csX3820" y="csY3820"/>
                </a:cxn>
                <a:cxn ang="0">
                  <a:pos x="csX3821" y="csY3821"/>
                </a:cxn>
                <a:cxn ang="0">
                  <a:pos x="csX3822" y="csY3822"/>
                </a:cxn>
                <a:cxn ang="0">
                  <a:pos x="csX3823" y="csY3823"/>
                </a:cxn>
                <a:cxn ang="0">
                  <a:pos x="csX3824" y="csY3824"/>
                </a:cxn>
                <a:cxn ang="0">
                  <a:pos x="csX3825" y="csY3825"/>
                </a:cxn>
                <a:cxn ang="0">
                  <a:pos x="csX3826" y="csY3826"/>
                </a:cxn>
                <a:cxn ang="0">
                  <a:pos x="csX3827" y="csY3827"/>
                </a:cxn>
                <a:cxn ang="0">
                  <a:pos x="csX3828" y="csY3828"/>
                </a:cxn>
                <a:cxn ang="0">
                  <a:pos x="csX3829" y="csY3829"/>
                </a:cxn>
                <a:cxn ang="0">
                  <a:pos x="csX3830" y="csY3830"/>
                </a:cxn>
                <a:cxn ang="0">
                  <a:pos x="csX3831" y="csY3831"/>
                </a:cxn>
                <a:cxn ang="0">
                  <a:pos x="csX3832" y="csY3832"/>
                </a:cxn>
                <a:cxn ang="0">
                  <a:pos x="csX3833" y="csY3833"/>
                </a:cxn>
                <a:cxn ang="0">
                  <a:pos x="csX3834" y="csY3834"/>
                </a:cxn>
                <a:cxn ang="0">
                  <a:pos x="csX3835" y="csY3835"/>
                </a:cxn>
                <a:cxn ang="0">
                  <a:pos x="csX3836" y="csY3836"/>
                </a:cxn>
                <a:cxn ang="0">
                  <a:pos x="csX3837" y="csY3837"/>
                </a:cxn>
                <a:cxn ang="0">
                  <a:pos x="csX3838" y="csY3838"/>
                </a:cxn>
                <a:cxn ang="0">
                  <a:pos x="csX3839" y="csY3839"/>
                </a:cxn>
                <a:cxn ang="0">
                  <a:pos x="csX3840" y="csY3840"/>
                </a:cxn>
                <a:cxn ang="0">
                  <a:pos x="csX3841" y="csY3841"/>
                </a:cxn>
                <a:cxn ang="0">
                  <a:pos x="csX3842" y="csY3842"/>
                </a:cxn>
                <a:cxn ang="0">
                  <a:pos x="csX3843" y="csY3843"/>
                </a:cxn>
                <a:cxn ang="0">
                  <a:pos x="csX3844" y="csY3844"/>
                </a:cxn>
                <a:cxn ang="0">
                  <a:pos x="csX3845" y="csY3845"/>
                </a:cxn>
                <a:cxn ang="0">
                  <a:pos x="csX3846" y="csY3846"/>
                </a:cxn>
                <a:cxn ang="0">
                  <a:pos x="csX3847" y="csY3847"/>
                </a:cxn>
                <a:cxn ang="0">
                  <a:pos x="csX3848" y="csY3848"/>
                </a:cxn>
                <a:cxn ang="0">
                  <a:pos x="csX3849" y="csY3849"/>
                </a:cxn>
                <a:cxn ang="0">
                  <a:pos x="csX3850" y="csY3850"/>
                </a:cxn>
                <a:cxn ang="0">
                  <a:pos x="csX3851" y="csY3851"/>
                </a:cxn>
                <a:cxn ang="0">
                  <a:pos x="csX3852" y="csY3852"/>
                </a:cxn>
                <a:cxn ang="0">
                  <a:pos x="csX3853" y="csY3853"/>
                </a:cxn>
                <a:cxn ang="0">
                  <a:pos x="csX3854" y="csY3854"/>
                </a:cxn>
                <a:cxn ang="0">
                  <a:pos x="csX3855" y="csY3855"/>
                </a:cxn>
                <a:cxn ang="0">
                  <a:pos x="csX3856" y="csY3856"/>
                </a:cxn>
                <a:cxn ang="0">
                  <a:pos x="csX3857" y="csY3857"/>
                </a:cxn>
                <a:cxn ang="0">
                  <a:pos x="csX3858" y="csY3858"/>
                </a:cxn>
                <a:cxn ang="0">
                  <a:pos x="csX3859" y="csY3859"/>
                </a:cxn>
                <a:cxn ang="0">
                  <a:pos x="csX3860" y="csY3860"/>
                </a:cxn>
                <a:cxn ang="0">
                  <a:pos x="csX3861" y="csY3861"/>
                </a:cxn>
                <a:cxn ang="0">
                  <a:pos x="csX3862" y="csY3862"/>
                </a:cxn>
                <a:cxn ang="0">
                  <a:pos x="csX3863" y="csY3863"/>
                </a:cxn>
                <a:cxn ang="0">
                  <a:pos x="csX3864" y="csY3864"/>
                </a:cxn>
                <a:cxn ang="0">
                  <a:pos x="csX3865" y="csY3865"/>
                </a:cxn>
                <a:cxn ang="0">
                  <a:pos x="csX3866" y="csY3866"/>
                </a:cxn>
                <a:cxn ang="0">
                  <a:pos x="csX3867" y="csY3867"/>
                </a:cxn>
                <a:cxn ang="0">
                  <a:pos x="csX3868" y="csY3868"/>
                </a:cxn>
                <a:cxn ang="0">
                  <a:pos x="csX3869" y="csY3869"/>
                </a:cxn>
                <a:cxn ang="0">
                  <a:pos x="csX3870" y="csY3870"/>
                </a:cxn>
                <a:cxn ang="0">
                  <a:pos x="csX3871" y="csY3871"/>
                </a:cxn>
                <a:cxn ang="0">
                  <a:pos x="csX3872" y="csY3872"/>
                </a:cxn>
                <a:cxn ang="0">
                  <a:pos x="csX3873" y="csY3873"/>
                </a:cxn>
                <a:cxn ang="0">
                  <a:pos x="csX3874" y="csY3874"/>
                </a:cxn>
                <a:cxn ang="0">
                  <a:pos x="csX3875" y="csY3875"/>
                </a:cxn>
                <a:cxn ang="0">
                  <a:pos x="csX3876" y="csY3876"/>
                </a:cxn>
                <a:cxn ang="0">
                  <a:pos x="csX3877" y="csY3877"/>
                </a:cxn>
                <a:cxn ang="0">
                  <a:pos x="csX3878" y="csY3878"/>
                </a:cxn>
                <a:cxn ang="0">
                  <a:pos x="csX3879" y="csY3879"/>
                </a:cxn>
                <a:cxn ang="0">
                  <a:pos x="csX3880" y="csY3880"/>
                </a:cxn>
                <a:cxn ang="0">
                  <a:pos x="csX3881" y="csY3881"/>
                </a:cxn>
                <a:cxn ang="0">
                  <a:pos x="csX3882" y="csY3882"/>
                </a:cxn>
                <a:cxn ang="0">
                  <a:pos x="csX3883" y="csY3883"/>
                </a:cxn>
                <a:cxn ang="0">
                  <a:pos x="csX3884" y="csY3884"/>
                </a:cxn>
                <a:cxn ang="0">
                  <a:pos x="csX3885" y="csY3885"/>
                </a:cxn>
                <a:cxn ang="0">
                  <a:pos x="csX3886" y="csY3886"/>
                </a:cxn>
                <a:cxn ang="0">
                  <a:pos x="csX3887" y="csY3887"/>
                </a:cxn>
                <a:cxn ang="0">
                  <a:pos x="csX3888" y="csY3888"/>
                </a:cxn>
                <a:cxn ang="0">
                  <a:pos x="csX3889" y="csY3889"/>
                </a:cxn>
                <a:cxn ang="0">
                  <a:pos x="csX3890" y="csY3890"/>
                </a:cxn>
                <a:cxn ang="0">
                  <a:pos x="csX3891" y="csY3891"/>
                </a:cxn>
                <a:cxn ang="0">
                  <a:pos x="csX3892" y="csY3892"/>
                </a:cxn>
                <a:cxn ang="0">
                  <a:pos x="csX3893" y="csY3893"/>
                </a:cxn>
                <a:cxn ang="0">
                  <a:pos x="csX3894" y="csY3894"/>
                </a:cxn>
                <a:cxn ang="0">
                  <a:pos x="csX3895" y="csY3895"/>
                </a:cxn>
                <a:cxn ang="0">
                  <a:pos x="csX3896" y="csY3896"/>
                </a:cxn>
                <a:cxn ang="0">
                  <a:pos x="csX3897" y="csY3897"/>
                </a:cxn>
                <a:cxn ang="0">
                  <a:pos x="csX3898" y="csY3898"/>
                </a:cxn>
                <a:cxn ang="0">
                  <a:pos x="csX3899" y="csY3899"/>
                </a:cxn>
                <a:cxn ang="0">
                  <a:pos x="csX3900" y="csY3900"/>
                </a:cxn>
                <a:cxn ang="0">
                  <a:pos x="csX3901" y="csY3901"/>
                </a:cxn>
                <a:cxn ang="0">
                  <a:pos x="csX3902" y="csY3902"/>
                </a:cxn>
                <a:cxn ang="0">
                  <a:pos x="csX3903" y="csY3903"/>
                </a:cxn>
                <a:cxn ang="0">
                  <a:pos x="csX3904" y="csY3904"/>
                </a:cxn>
                <a:cxn ang="0">
                  <a:pos x="csX3905" y="csY3905"/>
                </a:cxn>
                <a:cxn ang="0">
                  <a:pos x="csX3906" y="csY3906"/>
                </a:cxn>
                <a:cxn ang="0">
                  <a:pos x="csX3907" y="csY3907"/>
                </a:cxn>
                <a:cxn ang="0">
                  <a:pos x="csX3908" y="csY3908"/>
                </a:cxn>
                <a:cxn ang="0">
                  <a:pos x="csX3909" y="csY3909"/>
                </a:cxn>
                <a:cxn ang="0">
                  <a:pos x="csX3910" y="csY3910"/>
                </a:cxn>
                <a:cxn ang="0">
                  <a:pos x="csX3911" y="csY3911"/>
                </a:cxn>
                <a:cxn ang="0">
                  <a:pos x="csX3912" y="csY3912"/>
                </a:cxn>
                <a:cxn ang="0">
                  <a:pos x="csX3913" y="csY3913"/>
                </a:cxn>
                <a:cxn ang="0">
                  <a:pos x="csX3914" y="csY3914"/>
                </a:cxn>
                <a:cxn ang="0">
                  <a:pos x="csX3915" y="csY3915"/>
                </a:cxn>
                <a:cxn ang="0">
                  <a:pos x="csX3916" y="csY3916"/>
                </a:cxn>
                <a:cxn ang="0">
                  <a:pos x="csX3917" y="csY3917"/>
                </a:cxn>
                <a:cxn ang="0">
                  <a:pos x="csX3918" y="csY3918"/>
                </a:cxn>
                <a:cxn ang="0">
                  <a:pos x="csX3919" y="csY3919"/>
                </a:cxn>
                <a:cxn ang="0">
                  <a:pos x="csX3920" y="csY3920"/>
                </a:cxn>
                <a:cxn ang="0">
                  <a:pos x="csX3921" y="csY3921"/>
                </a:cxn>
                <a:cxn ang="0">
                  <a:pos x="csX3922" y="csY3922"/>
                </a:cxn>
                <a:cxn ang="0">
                  <a:pos x="csX3923" y="csY3923"/>
                </a:cxn>
                <a:cxn ang="0">
                  <a:pos x="csX3924" y="csY3924"/>
                </a:cxn>
                <a:cxn ang="0">
                  <a:pos x="csX3925" y="csY3925"/>
                </a:cxn>
                <a:cxn ang="0">
                  <a:pos x="csX3926" y="csY3926"/>
                </a:cxn>
                <a:cxn ang="0">
                  <a:pos x="csX3927" y="csY3927"/>
                </a:cxn>
                <a:cxn ang="0">
                  <a:pos x="csX3928" y="csY3928"/>
                </a:cxn>
                <a:cxn ang="0">
                  <a:pos x="csX3929" y="csY3929"/>
                </a:cxn>
                <a:cxn ang="0">
                  <a:pos x="csX3930" y="csY3930"/>
                </a:cxn>
                <a:cxn ang="0">
                  <a:pos x="csX3931" y="csY3931"/>
                </a:cxn>
                <a:cxn ang="0">
                  <a:pos x="csX3932" y="csY3932"/>
                </a:cxn>
                <a:cxn ang="0">
                  <a:pos x="csX3933" y="csY3933"/>
                </a:cxn>
                <a:cxn ang="0">
                  <a:pos x="csX3934" y="csY3934"/>
                </a:cxn>
                <a:cxn ang="0">
                  <a:pos x="csX3935" y="csY3935"/>
                </a:cxn>
                <a:cxn ang="0">
                  <a:pos x="csX3936" y="csY3936"/>
                </a:cxn>
                <a:cxn ang="0">
                  <a:pos x="csX3937" y="csY3937"/>
                </a:cxn>
                <a:cxn ang="0">
                  <a:pos x="csX3938" y="csY3938"/>
                </a:cxn>
                <a:cxn ang="0">
                  <a:pos x="csX3939" y="csY3939"/>
                </a:cxn>
                <a:cxn ang="0">
                  <a:pos x="csX3940" y="csY3940"/>
                </a:cxn>
                <a:cxn ang="0">
                  <a:pos x="csX3941" y="csY3941"/>
                </a:cxn>
                <a:cxn ang="0">
                  <a:pos x="csX3942" y="csY3942"/>
                </a:cxn>
                <a:cxn ang="0">
                  <a:pos x="csX3943" y="csY3943"/>
                </a:cxn>
                <a:cxn ang="0">
                  <a:pos x="csX3944" y="csY3944"/>
                </a:cxn>
                <a:cxn ang="0">
                  <a:pos x="csX3945" y="csY3945"/>
                </a:cxn>
                <a:cxn ang="0">
                  <a:pos x="csX3946" y="csY3946"/>
                </a:cxn>
                <a:cxn ang="0">
                  <a:pos x="csX3947" y="csY3947"/>
                </a:cxn>
                <a:cxn ang="0">
                  <a:pos x="csX3948" y="csY3948"/>
                </a:cxn>
                <a:cxn ang="0">
                  <a:pos x="csX3949" y="csY3949"/>
                </a:cxn>
                <a:cxn ang="0">
                  <a:pos x="csX3950" y="csY3950"/>
                </a:cxn>
                <a:cxn ang="0">
                  <a:pos x="csX3951" y="csY3951"/>
                </a:cxn>
                <a:cxn ang="0">
                  <a:pos x="csX3952" y="csY3952"/>
                </a:cxn>
                <a:cxn ang="0">
                  <a:pos x="csX3953" y="csY3953"/>
                </a:cxn>
                <a:cxn ang="0">
                  <a:pos x="csX3954" y="csY3954"/>
                </a:cxn>
                <a:cxn ang="0">
                  <a:pos x="csX3955" y="csY3955"/>
                </a:cxn>
                <a:cxn ang="0">
                  <a:pos x="csX3956" y="csY3956"/>
                </a:cxn>
                <a:cxn ang="0">
                  <a:pos x="csX3957" y="csY3957"/>
                </a:cxn>
                <a:cxn ang="0">
                  <a:pos x="csX3958" y="csY3958"/>
                </a:cxn>
                <a:cxn ang="0">
                  <a:pos x="csX3959" y="csY3959"/>
                </a:cxn>
                <a:cxn ang="0">
                  <a:pos x="csX3960" y="csY3960"/>
                </a:cxn>
                <a:cxn ang="0">
                  <a:pos x="csX3961" y="csY3961"/>
                </a:cxn>
                <a:cxn ang="0">
                  <a:pos x="csX3962" y="csY3962"/>
                </a:cxn>
                <a:cxn ang="0">
                  <a:pos x="csX3963" y="csY3963"/>
                </a:cxn>
                <a:cxn ang="0">
                  <a:pos x="csX3964" y="csY3964"/>
                </a:cxn>
                <a:cxn ang="0">
                  <a:pos x="csX3965" y="csY3965"/>
                </a:cxn>
                <a:cxn ang="0">
                  <a:pos x="csX3966" y="csY3966"/>
                </a:cxn>
                <a:cxn ang="0">
                  <a:pos x="csX3967" y="csY3967"/>
                </a:cxn>
                <a:cxn ang="0">
                  <a:pos x="csX3968" y="csY3968"/>
                </a:cxn>
                <a:cxn ang="0">
                  <a:pos x="csX3969" y="csY3969"/>
                </a:cxn>
                <a:cxn ang="0">
                  <a:pos x="csX3970" y="csY3970"/>
                </a:cxn>
                <a:cxn ang="0">
                  <a:pos x="csX3971" y="csY3971"/>
                </a:cxn>
                <a:cxn ang="0">
                  <a:pos x="csX3972" y="csY3972"/>
                </a:cxn>
                <a:cxn ang="0">
                  <a:pos x="csX3973" y="csY3973"/>
                </a:cxn>
                <a:cxn ang="0">
                  <a:pos x="csX3974" y="csY3974"/>
                </a:cxn>
                <a:cxn ang="0">
                  <a:pos x="csX3975" y="csY3975"/>
                </a:cxn>
                <a:cxn ang="0">
                  <a:pos x="csX3976" y="csY3976"/>
                </a:cxn>
                <a:cxn ang="0">
                  <a:pos x="csX3977" y="csY3977"/>
                </a:cxn>
                <a:cxn ang="0">
                  <a:pos x="csX3978" y="csY3978"/>
                </a:cxn>
                <a:cxn ang="0">
                  <a:pos x="csX3979" y="csY3979"/>
                </a:cxn>
                <a:cxn ang="0">
                  <a:pos x="csX3980" y="csY3980"/>
                </a:cxn>
                <a:cxn ang="0">
                  <a:pos x="csX3981" y="csY3981"/>
                </a:cxn>
                <a:cxn ang="0">
                  <a:pos x="csX3982" y="csY3982"/>
                </a:cxn>
                <a:cxn ang="0">
                  <a:pos x="csX3983" y="csY3983"/>
                </a:cxn>
                <a:cxn ang="0">
                  <a:pos x="csX3984" y="csY3984"/>
                </a:cxn>
                <a:cxn ang="0">
                  <a:pos x="csX3985" y="csY3985"/>
                </a:cxn>
                <a:cxn ang="0">
                  <a:pos x="csX3986" y="csY3986"/>
                </a:cxn>
                <a:cxn ang="0">
                  <a:pos x="csX3987" y="csY3987"/>
                </a:cxn>
                <a:cxn ang="0">
                  <a:pos x="csX3988" y="csY3988"/>
                </a:cxn>
                <a:cxn ang="0">
                  <a:pos x="csX3989" y="csY3989"/>
                </a:cxn>
                <a:cxn ang="0">
                  <a:pos x="csX3990" y="csY3990"/>
                </a:cxn>
                <a:cxn ang="0">
                  <a:pos x="csX3991" y="csY3991"/>
                </a:cxn>
                <a:cxn ang="0">
                  <a:pos x="csX3992" y="csY3992"/>
                </a:cxn>
                <a:cxn ang="0">
                  <a:pos x="csX3993" y="csY3993"/>
                </a:cxn>
                <a:cxn ang="0">
                  <a:pos x="csX3994" y="csY3994"/>
                </a:cxn>
                <a:cxn ang="0">
                  <a:pos x="csX3995" y="csY3995"/>
                </a:cxn>
                <a:cxn ang="0">
                  <a:pos x="csX3996" y="csY3996"/>
                </a:cxn>
                <a:cxn ang="0">
                  <a:pos x="csX3997" y="csY3997"/>
                </a:cxn>
                <a:cxn ang="0">
                  <a:pos x="csX3998" y="csY3998"/>
                </a:cxn>
                <a:cxn ang="0">
                  <a:pos x="csX3999" y="csY3999"/>
                </a:cxn>
                <a:cxn ang="0">
                  <a:pos x="csX4000" y="csY4000"/>
                </a:cxn>
                <a:cxn ang="0">
                  <a:pos x="csX4001" y="csY4001"/>
                </a:cxn>
                <a:cxn ang="0">
                  <a:pos x="csX4002" y="csY4002"/>
                </a:cxn>
                <a:cxn ang="0">
                  <a:pos x="csX4003" y="csY4003"/>
                </a:cxn>
                <a:cxn ang="0">
                  <a:pos x="csX4004" y="csY4004"/>
                </a:cxn>
                <a:cxn ang="0">
                  <a:pos x="csX4005" y="csY4005"/>
                </a:cxn>
                <a:cxn ang="0">
                  <a:pos x="csX4006" y="csY4006"/>
                </a:cxn>
                <a:cxn ang="0">
                  <a:pos x="csX4007" y="csY4007"/>
                </a:cxn>
                <a:cxn ang="0">
                  <a:pos x="csX4008" y="csY4008"/>
                </a:cxn>
                <a:cxn ang="0">
                  <a:pos x="csX4009" y="csY4009"/>
                </a:cxn>
                <a:cxn ang="0">
                  <a:pos x="csX4010" y="csY4010"/>
                </a:cxn>
                <a:cxn ang="0">
                  <a:pos x="csX4011" y="csY4011"/>
                </a:cxn>
                <a:cxn ang="0">
                  <a:pos x="csX4012" y="csY4012"/>
                </a:cxn>
                <a:cxn ang="0">
                  <a:pos x="csX4013" y="csY4013"/>
                </a:cxn>
                <a:cxn ang="0">
                  <a:pos x="csX4014" y="csY4014"/>
                </a:cxn>
                <a:cxn ang="0">
                  <a:pos x="csX4015" y="csY4015"/>
                </a:cxn>
                <a:cxn ang="0">
                  <a:pos x="csX4016" y="csY4016"/>
                </a:cxn>
                <a:cxn ang="0">
                  <a:pos x="csX4017" y="csY4017"/>
                </a:cxn>
                <a:cxn ang="0">
                  <a:pos x="csX4018" y="csY4018"/>
                </a:cxn>
                <a:cxn ang="0">
                  <a:pos x="csX4019" y="csY4019"/>
                </a:cxn>
                <a:cxn ang="0">
                  <a:pos x="csX4020" y="csY4020"/>
                </a:cxn>
                <a:cxn ang="0">
                  <a:pos x="csX4021" y="csY4021"/>
                </a:cxn>
                <a:cxn ang="0">
                  <a:pos x="csX4022" y="csY4022"/>
                </a:cxn>
                <a:cxn ang="0">
                  <a:pos x="csX4023" y="csY4023"/>
                </a:cxn>
                <a:cxn ang="0">
                  <a:pos x="csX4024" y="csY4024"/>
                </a:cxn>
                <a:cxn ang="0">
                  <a:pos x="csX4025" y="csY4025"/>
                </a:cxn>
                <a:cxn ang="0">
                  <a:pos x="csX4026" y="csY4026"/>
                </a:cxn>
                <a:cxn ang="0">
                  <a:pos x="csX4027" y="csY4027"/>
                </a:cxn>
                <a:cxn ang="0">
                  <a:pos x="csX4028" y="csY4028"/>
                </a:cxn>
                <a:cxn ang="0">
                  <a:pos x="csX4029" y="csY4029"/>
                </a:cxn>
                <a:cxn ang="0">
                  <a:pos x="csX4030" y="csY4030"/>
                </a:cxn>
                <a:cxn ang="0">
                  <a:pos x="csX4031" y="csY4031"/>
                </a:cxn>
                <a:cxn ang="0">
                  <a:pos x="csX4032" y="csY4032"/>
                </a:cxn>
                <a:cxn ang="0">
                  <a:pos x="csX4033" y="csY4033"/>
                </a:cxn>
                <a:cxn ang="0">
                  <a:pos x="csX4034" y="csY4034"/>
                </a:cxn>
                <a:cxn ang="0">
                  <a:pos x="csX4035" y="csY4035"/>
                </a:cxn>
                <a:cxn ang="0">
                  <a:pos x="csX4036" y="csY4036"/>
                </a:cxn>
                <a:cxn ang="0">
                  <a:pos x="csX4037" y="csY4037"/>
                </a:cxn>
                <a:cxn ang="0">
                  <a:pos x="csX4038" y="csY4038"/>
                </a:cxn>
                <a:cxn ang="0">
                  <a:pos x="csX4039" y="csY4039"/>
                </a:cxn>
                <a:cxn ang="0">
                  <a:pos x="csX4040" y="csY4040"/>
                </a:cxn>
                <a:cxn ang="0">
                  <a:pos x="csX4041" y="csY4041"/>
                </a:cxn>
                <a:cxn ang="0">
                  <a:pos x="csX4042" y="csY4042"/>
                </a:cxn>
                <a:cxn ang="0">
                  <a:pos x="csX4043" y="csY4043"/>
                </a:cxn>
                <a:cxn ang="0">
                  <a:pos x="csX4044" y="csY4044"/>
                </a:cxn>
                <a:cxn ang="0">
                  <a:pos x="csX4045" y="csY4045"/>
                </a:cxn>
                <a:cxn ang="0">
                  <a:pos x="csX4046" y="csY4046"/>
                </a:cxn>
                <a:cxn ang="0">
                  <a:pos x="csX4047" y="csY4047"/>
                </a:cxn>
                <a:cxn ang="0">
                  <a:pos x="csX4048" y="csY4048"/>
                </a:cxn>
                <a:cxn ang="0">
                  <a:pos x="csX4049" y="csY4049"/>
                </a:cxn>
                <a:cxn ang="0">
                  <a:pos x="csX4050" y="csY4050"/>
                </a:cxn>
                <a:cxn ang="0">
                  <a:pos x="csX4051" y="csY4051"/>
                </a:cxn>
                <a:cxn ang="0">
                  <a:pos x="csX4052" y="csY4052"/>
                </a:cxn>
                <a:cxn ang="0">
                  <a:pos x="csX4053" y="csY4053"/>
                </a:cxn>
                <a:cxn ang="0">
                  <a:pos x="csX4054" y="csY4054"/>
                </a:cxn>
                <a:cxn ang="0">
                  <a:pos x="csX4055" y="csY4055"/>
                </a:cxn>
                <a:cxn ang="0">
                  <a:pos x="csX4056" y="csY4056"/>
                </a:cxn>
                <a:cxn ang="0">
                  <a:pos x="csX4057" y="csY4057"/>
                </a:cxn>
                <a:cxn ang="0">
                  <a:pos x="csX4058" y="csY4058"/>
                </a:cxn>
                <a:cxn ang="0">
                  <a:pos x="csX4059" y="csY4059"/>
                </a:cxn>
                <a:cxn ang="0">
                  <a:pos x="csX4060" y="csY4060"/>
                </a:cxn>
                <a:cxn ang="0">
                  <a:pos x="csX4061" y="csY4061"/>
                </a:cxn>
                <a:cxn ang="0">
                  <a:pos x="csX4062" y="csY4062"/>
                </a:cxn>
                <a:cxn ang="0">
                  <a:pos x="csX4063" y="csY4063"/>
                </a:cxn>
                <a:cxn ang="0">
                  <a:pos x="csX4064" y="csY4064"/>
                </a:cxn>
                <a:cxn ang="0">
                  <a:pos x="csX4065" y="csY4065"/>
                </a:cxn>
                <a:cxn ang="0">
                  <a:pos x="csX4066" y="csY4066"/>
                </a:cxn>
                <a:cxn ang="0">
                  <a:pos x="csX4067" y="csY4067"/>
                </a:cxn>
                <a:cxn ang="0">
                  <a:pos x="csX4068" y="csY4068"/>
                </a:cxn>
                <a:cxn ang="0">
                  <a:pos x="csX4069" y="csY4069"/>
                </a:cxn>
                <a:cxn ang="0">
                  <a:pos x="csX4070" y="csY4070"/>
                </a:cxn>
                <a:cxn ang="0">
                  <a:pos x="csX4071" y="csY4071"/>
                </a:cxn>
                <a:cxn ang="0">
                  <a:pos x="csX4072" y="csY4072"/>
                </a:cxn>
                <a:cxn ang="0">
                  <a:pos x="csX4073" y="csY4073"/>
                </a:cxn>
                <a:cxn ang="0">
                  <a:pos x="csX4074" y="csY4074"/>
                </a:cxn>
                <a:cxn ang="0">
                  <a:pos x="csX4075" y="csY4075"/>
                </a:cxn>
                <a:cxn ang="0">
                  <a:pos x="csX4076" y="csY4076"/>
                </a:cxn>
                <a:cxn ang="0">
                  <a:pos x="csX4077" y="csY4077"/>
                </a:cxn>
                <a:cxn ang="0">
                  <a:pos x="csX4078" y="csY4078"/>
                </a:cxn>
                <a:cxn ang="0">
                  <a:pos x="csX4079" y="csY4079"/>
                </a:cxn>
                <a:cxn ang="0">
                  <a:pos x="csX4080" y="csY4080"/>
                </a:cxn>
                <a:cxn ang="0">
                  <a:pos x="csX4081" y="csY4081"/>
                </a:cxn>
                <a:cxn ang="0">
                  <a:pos x="csX4082" y="csY4082"/>
                </a:cxn>
                <a:cxn ang="0">
                  <a:pos x="csX4083" y="csY4083"/>
                </a:cxn>
                <a:cxn ang="0">
                  <a:pos x="csX4084" y="csY4084"/>
                </a:cxn>
                <a:cxn ang="0">
                  <a:pos x="csX4085" y="csY4085"/>
                </a:cxn>
                <a:cxn ang="0">
                  <a:pos x="csX4086" y="csY4086"/>
                </a:cxn>
                <a:cxn ang="0">
                  <a:pos x="csX4087" y="csY4087"/>
                </a:cxn>
                <a:cxn ang="0">
                  <a:pos x="csX4088" y="csY4088"/>
                </a:cxn>
                <a:cxn ang="0">
                  <a:pos x="csX4089" y="csY4089"/>
                </a:cxn>
                <a:cxn ang="0">
                  <a:pos x="csX4090" y="csY4090"/>
                </a:cxn>
                <a:cxn ang="0">
                  <a:pos x="csX4091" y="csY4091"/>
                </a:cxn>
                <a:cxn ang="0">
                  <a:pos x="csX4092" y="csY4092"/>
                </a:cxn>
                <a:cxn ang="0">
                  <a:pos x="csX4093" y="csY4093"/>
                </a:cxn>
                <a:cxn ang="0">
                  <a:pos x="csX4094" y="csY4094"/>
                </a:cxn>
                <a:cxn ang="0">
                  <a:pos x="csX4095" y="csY4095"/>
                </a:cxn>
                <a:cxn ang="0">
                  <a:pos x="csX4096" y="csY4096"/>
                </a:cxn>
                <a:cxn ang="0">
                  <a:pos x="csX4097" y="csY4097"/>
                </a:cxn>
                <a:cxn ang="0">
                  <a:pos x="csX4098" y="csY4098"/>
                </a:cxn>
                <a:cxn ang="0">
                  <a:pos x="csX4099" y="csY4099"/>
                </a:cxn>
                <a:cxn ang="0">
                  <a:pos x="csX4100" y="csY4100"/>
                </a:cxn>
                <a:cxn ang="0">
                  <a:pos x="csX4101" y="csY4101"/>
                </a:cxn>
                <a:cxn ang="0">
                  <a:pos x="csX4102" y="csY4102"/>
                </a:cxn>
                <a:cxn ang="0">
                  <a:pos x="csX4103" y="csY4103"/>
                </a:cxn>
                <a:cxn ang="0">
                  <a:pos x="csX4104" y="csY4104"/>
                </a:cxn>
                <a:cxn ang="0">
                  <a:pos x="csX4105" y="csY4105"/>
                </a:cxn>
                <a:cxn ang="0">
                  <a:pos x="csX4106" y="csY4106"/>
                </a:cxn>
                <a:cxn ang="0">
                  <a:pos x="csX4107" y="csY4107"/>
                </a:cxn>
                <a:cxn ang="0">
                  <a:pos x="csX4108" y="csY4108"/>
                </a:cxn>
                <a:cxn ang="0">
                  <a:pos x="csX4109" y="csY4109"/>
                </a:cxn>
                <a:cxn ang="0">
                  <a:pos x="csX4110" y="csY4110"/>
                </a:cxn>
                <a:cxn ang="0">
                  <a:pos x="csX4111" y="csY4111"/>
                </a:cxn>
                <a:cxn ang="0">
                  <a:pos x="csX4112" y="csY4112"/>
                </a:cxn>
                <a:cxn ang="0">
                  <a:pos x="csX4113" y="csY4113"/>
                </a:cxn>
                <a:cxn ang="0">
                  <a:pos x="csX4114" y="csY4114"/>
                </a:cxn>
                <a:cxn ang="0">
                  <a:pos x="csX4115" y="csY4115"/>
                </a:cxn>
                <a:cxn ang="0">
                  <a:pos x="csX4116" y="csY4116"/>
                </a:cxn>
                <a:cxn ang="0">
                  <a:pos x="csX4117" y="csY4117"/>
                </a:cxn>
                <a:cxn ang="0">
                  <a:pos x="csX4118" y="csY4118"/>
                </a:cxn>
                <a:cxn ang="0">
                  <a:pos x="csX4119" y="csY4119"/>
                </a:cxn>
                <a:cxn ang="0">
                  <a:pos x="csX4120" y="csY4120"/>
                </a:cxn>
                <a:cxn ang="0">
                  <a:pos x="csX4121" y="csY4121"/>
                </a:cxn>
                <a:cxn ang="0">
                  <a:pos x="csX4122" y="csY4122"/>
                </a:cxn>
                <a:cxn ang="0">
                  <a:pos x="csX4123" y="csY4123"/>
                </a:cxn>
                <a:cxn ang="0">
                  <a:pos x="csX4124" y="csY4124"/>
                </a:cxn>
                <a:cxn ang="0">
                  <a:pos x="csX4125" y="csY4125"/>
                </a:cxn>
                <a:cxn ang="0">
                  <a:pos x="csX4126" y="csY4126"/>
                </a:cxn>
                <a:cxn ang="0">
                  <a:pos x="csX4127" y="csY4127"/>
                </a:cxn>
                <a:cxn ang="0">
                  <a:pos x="csX4128" y="csY4128"/>
                </a:cxn>
                <a:cxn ang="0">
                  <a:pos x="csX4129" y="csY4129"/>
                </a:cxn>
                <a:cxn ang="0">
                  <a:pos x="csX4130" y="csY4130"/>
                </a:cxn>
                <a:cxn ang="0">
                  <a:pos x="csX4131" y="csY4131"/>
                </a:cxn>
                <a:cxn ang="0">
                  <a:pos x="csX4132" y="csY4132"/>
                </a:cxn>
                <a:cxn ang="0">
                  <a:pos x="csX4133" y="csY4133"/>
                </a:cxn>
                <a:cxn ang="0">
                  <a:pos x="csX4134" y="csY4134"/>
                </a:cxn>
                <a:cxn ang="0">
                  <a:pos x="csX4135" y="csY4135"/>
                </a:cxn>
                <a:cxn ang="0">
                  <a:pos x="csX4136" y="csY4136"/>
                </a:cxn>
                <a:cxn ang="0">
                  <a:pos x="csX4137" y="csY4137"/>
                </a:cxn>
                <a:cxn ang="0">
                  <a:pos x="csX4138" y="csY4138"/>
                </a:cxn>
                <a:cxn ang="0">
                  <a:pos x="csX4139" y="csY4139"/>
                </a:cxn>
                <a:cxn ang="0">
                  <a:pos x="csX4140" y="csY4140"/>
                </a:cxn>
                <a:cxn ang="0">
                  <a:pos x="csX4141" y="csY4141"/>
                </a:cxn>
                <a:cxn ang="0">
                  <a:pos x="csX4142" y="csY4142"/>
                </a:cxn>
                <a:cxn ang="0">
                  <a:pos x="csX4143" y="csY4143"/>
                </a:cxn>
                <a:cxn ang="0">
                  <a:pos x="csX4144" y="csY4144"/>
                </a:cxn>
                <a:cxn ang="0">
                  <a:pos x="csX4145" y="csY4145"/>
                </a:cxn>
                <a:cxn ang="0">
                  <a:pos x="csX4146" y="csY4146"/>
                </a:cxn>
                <a:cxn ang="0">
                  <a:pos x="csX4147" y="csY4147"/>
                </a:cxn>
                <a:cxn ang="0">
                  <a:pos x="csX4148" y="csY4148"/>
                </a:cxn>
                <a:cxn ang="0">
                  <a:pos x="csX4149" y="csY4149"/>
                </a:cxn>
                <a:cxn ang="0">
                  <a:pos x="csX4150" y="csY4150"/>
                </a:cxn>
                <a:cxn ang="0">
                  <a:pos x="csX4151" y="csY4151"/>
                </a:cxn>
                <a:cxn ang="0">
                  <a:pos x="csX4152" y="csY4152"/>
                </a:cxn>
                <a:cxn ang="0">
                  <a:pos x="csX4153" y="csY4153"/>
                </a:cxn>
                <a:cxn ang="0">
                  <a:pos x="csX4154" y="csY4154"/>
                </a:cxn>
                <a:cxn ang="0">
                  <a:pos x="csX4155" y="csY4155"/>
                </a:cxn>
                <a:cxn ang="0">
                  <a:pos x="csX4156" y="csY4156"/>
                </a:cxn>
                <a:cxn ang="0">
                  <a:pos x="csX4157" y="csY4157"/>
                </a:cxn>
                <a:cxn ang="0">
                  <a:pos x="csX4158" y="csY4158"/>
                </a:cxn>
                <a:cxn ang="0">
                  <a:pos x="csX4159" y="csY4159"/>
                </a:cxn>
                <a:cxn ang="0">
                  <a:pos x="csX4160" y="csY4160"/>
                </a:cxn>
                <a:cxn ang="0">
                  <a:pos x="csX4161" y="csY4161"/>
                </a:cxn>
                <a:cxn ang="0">
                  <a:pos x="csX4162" y="csY4162"/>
                </a:cxn>
                <a:cxn ang="0">
                  <a:pos x="csX4163" y="csY4163"/>
                </a:cxn>
                <a:cxn ang="0">
                  <a:pos x="csX4164" y="csY4164"/>
                </a:cxn>
                <a:cxn ang="0">
                  <a:pos x="csX4165" y="csY4165"/>
                </a:cxn>
                <a:cxn ang="0">
                  <a:pos x="csX4166" y="csY4166"/>
                </a:cxn>
                <a:cxn ang="0">
                  <a:pos x="csX4167" y="csY4167"/>
                </a:cxn>
                <a:cxn ang="0">
                  <a:pos x="csX4168" y="csY4168"/>
                </a:cxn>
                <a:cxn ang="0">
                  <a:pos x="csX4169" y="csY4169"/>
                </a:cxn>
                <a:cxn ang="0">
                  <a:pos x="csX4170" y="csY4170"/>
                </a:cxn>
                <a:cxn ang="0">
                  <a:pos x="csX4171" y="csY4171"/>
                </a:cxn>
                <a:cxn ang="0">
                  <a:pos x="csX4172" y="csY4172"/>
                </a:cxn>
                <a:cxn ang="0">
                  <a:pos x="csX4173" y="csY4173"/>
                </a:cxn>
                <a:cxn ang="0">
                  <a:pos x="csX4174" y="csY4174"/>
                </a:cxn>
                <a:cxn ang="0">
                  <a:pos x="csX4175" y="csY4175"/>
                </a:cxn>
                <a:cxn ang="0">
                  <a:pos x="csX4176" y="csY4176"/>
                </a:cxn>
                <a:cxn ang="0">
                  <a:pos x="csX4177" y="csY4177"/>
                </a:cxn>
                <a:cxn ang="0">
                  <a:pos x="csX4178" y="csY4178"/>
                </a:cxn>
                <a:cxn ang="0">
                  <a:pos x="csX4179" y="csY4179"/>
                </a:cxn>
                <a:cxn ang="0">
                  <a:pos x="csX4180" y="csY4180"/>
                </a:cxn>
                <a:cxn ang="0">
                  <a:pos x="csX4181" y="csY4181"/>
                </a:cxn>
                <a:cxn ang="0">
                  <a:pos x="csX4182" y="csY4182"/>
                </a:cxn>
                <a:cxn ang="0">
                  <a:pos x="csX4183" y="csY4183"/>
                </a:cxn>
                <a:cxn ang="0">
                  <a:pos x="csX4184" y="csY4184"/>
                </a:cxn>
                <a:cxn ang="0">
                  <a:pos x="csX4185" y="csY4185"/>
                </a:cxn>
                <a:cxn ang="0">
                  <a:pos x="csX4186" y="csY4186"/>
                </a:cxn>
                <a:cxn ang="0">
                  <a:pos x="csX4187" y="csY4187"/>
                </a:cxn>
                <a:cxn ang="0">
                  <a:pos x="csX4188" y="csY4188"/>
                </a:cxn>
                <a:cxn ang="0">
                  <a:pos x="csX4189" y="csY4189"/>
                </a:cxn>
                <a:cxn ang="0">
                  <a:pos x="csX4190" y="csY4190"/>
                </a:cxn>
                <a:cxn ang="0">
                  <a:pos x="csX4191" y="csY4191"/>
                </a:cxn>
                <a:cxn ang="0">
                  <a:pos x="csX4192" y="csY4192"/>
                </a:cxn>
                <a:cxn ang="0">
                  <a:pos x="csX4193" y="csY4193"/>
                </a:cxn>
                <a:cxn ang="0">
                  <a:pos x="csX4194" y="csY4194"/>
                </a:cxn>
                <a:cxn ang="0">
                  <a:pos x="csX4195" y="csY4195"/>
                </a:cxn>
                <a:cxn ang="0">
                  <a:pos x="csX4196" y="csY4196"/>
                </a:cxn>
                <a:cxn ang="0">
                  <a:pos x="csX4197" y="csY4197"/>
                </a:cxn>
                <a:cxn ang="0">
                  <a:pos x="csX4198" y="csY4198"/>
                </a:cxn>
                <a:cxn ang="0">
                  <a:pos x="csX4199" y="csY4199"/>
                </a:cxn>
                <a:cxn ang="0">
                  <a:pos x="csX4200" y="csY4200"/>
                </a:cxn>
                <a:cxn ang="0">
                  <a:pos x="csX4201" y="csY4201"/>
                </a:cxn>
                <a:cxn ang="0">
                  <a:pos x="csX4202" y="csY4202"/>
                </a:cxn>
                <a:cxn ang="0">
                  <a:pos x="csX4203" y="csY4203"/>
                </a:cxn>
                <a:cxn ang="0">
                  <a:pos x="csX4204" y="csY4204"/>
                </a:cxn>
                <a:cxn ang="0">
                  <a:pos x="csX4205" y="csY4205"/>
                </a:cxn>
                <a:cxn ang="0">
                  <a:pos x="csX4206" y="csY4206"/>
                </a:cxn>
                <a:cxn ang="0">
                  <a:pos x="csX4207" y="csY4207"/>
                </a:cxn>
                <a:cxn ang="0">
                  <a:pos x="csX4208" y="csY4208"/>
                </a:cxn>
                <a:cxn ang="0">
                  <a:pos x="csX4209" y="csY4209"/>
                </a:cxn>
                <a:cxn ang="0">
                  <a:pos x="csX4210" y="csY4210"/>
                </a:cxn>
                <a:cxn ang="0">
                  <a:pos x="csX4211" y="csY4211"/>
                </a:cxn>
                <a:cxn ang="0">
                  <a:pos x="csX4212" y="csY4212"/>
                </a:cxn>
                <a:cxn ang="0">
                  <a:pos x="csX4213" y="csY4213"/>
                </a:cxn>
                <a:cxn ang="0">
                  <a:pos x="csX4214" y="csY4214"/>
                </a:cxn>
                <a:cxn ang="0">
                  <a:pos x="csX4215" y="csY4215"/>
                </a:cxn>
                <a:cxn ang="0">
                  <a:pos x="csX4216" y="csY4216"/>
                </a:cxn>
                <a:cxn ang="0">
                  <a:pos x="csX4217" y="csY4217"/>
                </a:cxn>
                <a:cxn ang="0">
                  <a:pos x="csX4218" y="csY4218"/>
                </a:cxn>
                <a:cxn ang="0">
                  <a:pos x="csX4219" y="csY4219"/>
                </a:cxn>
                <a:cxn ang="0">
                  <a:pos x="csX4220" y="csY4220"/>
                </a:cxn>
                <a:cxn ang="0">
                  <a:pos x="csX4221" y="csY4221"/>
                </a:cxn>
                <a:cxn ang="0">
                  <a:pos x="csX4222" y="csY4222"/>
                </a:cxn>
                <a:cxn ang="0">
                  <a:pos x="csX4223" y="csY4223"/>
                </a:cxn>
                <a:cxn ang="0">
                  <a:pos x="csX4224" y="csY4224"/>
                </a:cxn>
                <a:cxn ang="0">
                  <a:pos x="csX4225" y="csY4225"/>
                </a:cxn>
                <a:cxn ang="0">
                  <a:pos x="csX4226" y="csY4226"/>
                </a:cxn>
                <a:cxn ang="0">
                  <a:pos x="csX4227" y="csY4227"/>
                </a:cxn>
                <a:cxn ang="0">
                  <a:pos x="csX4228" y="csY4228"/>
                </a:cxn>
                <a:cxn ang="0">
                  <a:pos x="csX4229" y="csY4229"/>
                </a:cxn>
                <a:cxn ang="0">
                  <a:pos x="csX4230" y="csY4230"/>
                </a:cxn>
                <a:cxn ang="0">
                  <a:pos x="csX4231" y="csY4231"/>
                </a:cxn>
                <a:cxn ang="0">
                  <a:pos x="csX4232" y="csY4232"/>
                </a:cxn>
                <a:cxn ang="0">
                  <a:pos x="csX4233" y="csY4233"/>
                </a:cxn>
                <a:cxn ang="0">
                  <a:pos x="csX4234" y="csY4234"/>
                </a:cxn>
                <a:cxn ang="0">
                  <a:pos x="csX4235" y="csY4235"/>
                </a:cxn>
                <a:cxn ang="0">
                  <a:pos x="csX4236" y="csY4236"/>
                </a:cxn>
                <a:cxn ang="0">
                  <a:pos x="csX4237" y="csY4237"/>
                </a:cxn>
                <a:cxn ang="0">
                  <a:pos x="csX4238" y="csY4238"/>
                </a:cxn>
                <a:cxn ang="0">
                  <a:pos x="csX4239" y="csY4239"/>
                </a:cxn>
                <a:cxn ang="0">
                  <a:pos x="csX4240" y="csY4240"/>
                </a:cxn>
                <a:cxn ang="0">
                  <a:pos x="csX4241" y="csY4241"/>
                </a:cxn>
                <a:cxn ang="0">
                  <a:pos x="csX4242" y="csY4242"/>
                </a:cxn>
                <a:cxn ang="0">
                  <a:pos x="csX4243" y="csY4243"/>
                </a:cxn>
                <a:cxn ang="0">
                  <a:pos x="csX4244" y="csY4244"/>
                </a:cxn>
                <a:cxn ang="0">
                  <a:pos x="csX4245" y="csY4245"/>
                </a:cxn>
                <a:cxn ang="0">
                  <a:pos x="csX4246" y="csY4246"/>
                </a:cxn>
                <a:cxn ang="0">
                  <a:pos x="csX4247" y="csY4247"/>
                </a:cxn>
                <a:cxn ang="0">
                  <a:pos x="csX4248" y="csY4248"/>
                </a:cxn>
                <a:cxn ang="0">
                  <a:pos x="csX4249" y="csY4249"/>
                </a:cxn>
                <a:cxn ang="0">
                  <a:pos x="csX4250" y="csY4250"/>
                </a:cxn>
                <a:cxn ang="0">
                  <a:pos x="csX4251" y="csY4251"/>
                </a:cxn>
                <a:cxn ang="0">
                  <a:pos x="csX4252" y="csY4252"/>
                </a:cxn>
                <a:cxn ang="0">
                  <a:pos x="csX4253" y="csY4253"/>
                </a:cxn>
                <a:cxn ang="0">
                  <a:pos x="csX4254" y="csY4254"/>
                </a:cxn>
                <a:cxn ang="0">
                  <a:pos x="csX4255" y="csY4255"/>
                </a:cxn>
                <a:cxn ang="0">
                  <a:pos x="csX4256" y="csY4256"/>
                </a:cxn>
                <a:cxn ang="0">
                  <a:pos x="csX4257" y="csY4257"/>
                </a:cxn>
              </a:cxnLst>
              <a:rect l="l" t="t" r="r" b="b"/>
              <a:pathLst>
                <a:path w="2228421" h="1496329">
                  <a:moveTo>
                    <a:pt x="2226278" y="943404"/>
                  </a:moveTo>
                  <a:lnTo>
                    <a:pt x="2228422" y="947690"/>
                  </a:lnTo>
                  <a:lnTo>
                    <a:pt x="2216849" y="951548"/>
                  </a:lnTo>
                  <a:lnTo>
                    <a:pt x="2227993" y="957548"/>
                  </a:lnTo>
                  <a:lnTo>
                    <a:pt x="2224135" y="967407"/>
                  </a:lnTo>
                  <a:lnTo>
                    <a:pt x="2218563" y="963978"/>
                  </a:lnTo>
                  <a:lnTo>
                    <a:pt x="2215134" y="967835"/>
                  </a:lnTo>
                  <a:lnTo>
                    <a:pt x="2215134" y="962263"/>
                  </a:lnTo>
                  <a:lnTo>
                    <a:pt x="2210419" y="960549"/>
                  </a:lnTo>
                  <a:lnTo>
                    <a:pt x="2207419" y="966978"/>
                  </a:lnTo>
                  <a:lnTo>
                    <a:pt x="2209991" y="971693"/>
                  </a:lnTo>
                  <a:lnTo>
                    <a:pt x="2203990" y="970407"/>
                  </a:lnTo>
                  <a:lnTo>
                    <a:pt x="2204418" y="951976"/>
                  </a:lnTo>
                  <a:lnTo>
                    <a:pt x="2209991" y="954548"/>
                  </a:lnTo>
                  <a:lnTo>
                    <a:pt x="2216849" y="945118"/>
                  </a:lnTo>
                  <a:lnTo>
                    <a:pt x="2226278" y="943404"/>
                  </a:lnTo>
                  <a:close/>
                  <a:moveTo>
                    <a:pt x="2211277" y="981123"/>
                  </a:moveTo>
                  <a:lnTo>
                    <a:pt x="2208705" y="989695"/>
                  </a:lnTo>
                  <a:lnTo>
                    <a:pt x="2212991" y="993124"/>
                  </a:lnTo>
                  <a:lnTo>
                    <a:pt x="2221135" y="990124"/>
                  </a:lnTo>
                  <a:lnTo>
                    <a:pt x="2209991" y="1012841"/>
                  </a:lnTo>
                  <a:lnTo>
                    <a:pt x="2215134" y="1017556"/>
                  </a:lnTo>
                  <a:lnTo>
                    <a:pt x="2213420" y="1025700"/>
                  </a:lnTo>
                  <a:lnTo>
                    <a:pt x="2209133" y="1026985"/>
                  </a:lnTo>
                  <a:lnTo>
                    <a:pt x="2211705" y="1033844"/>
                  </a:lnTo>
                  <a:lnTo>
                    <a:pt x="2205704" y="1032129"/>
                  </a:lnTo>
                  <a:lnTo>
                    <a:pt x="2204418" y="1025271"/>
                  </a:lnTo>
                  <a:lnTo>
                    <a:pt x="2197132" y="1029129"/>
                  </a:lnTo>
                  <a:lnTo>
                    <a:pt x="2194989" y="1024414"/>
                  </a:lnTo>
                  <a:lnTo>
                    <a:pt x="2197989" y="1015413"/>
                  </a:lnTo>
                  <a:lnTo>
                    <a:pt x="2207419" y="1010269"/>
                  </a:lnTo>
                  <a:lnTo>
                    <a:pt x="2194560" y="1010698"/>
                  </a:lnTo>
                  <a:lnTo>
                    <a:pt x="2204418" y="1002554"/>
                  </a:lnTo>
                  <a:lnTo>
                    <a:pt x="2201418" y="1000839"/>
                  </a:lnTo>
                  <a:lnTo>
                    <a:pt x="2204847" y="998268"/>
                  </a:lnTo>
                  <a:lnTo>
                    <a:pt x="2201847" y="985838"/>
                  </a:lnTo>
                  <a:lnTo>
                    <a:pt x="2211277" y="981123"/>
                  </a:lnTo>
                  <a:close/>
                  <a:moveTo>
                    <a:pt x="2152126" y="786098"/>
                  </a:moveTo>
                  <a:lnTo>
                    <a:pt x="2149983" y="784812"/>
                  </a:lnTo>
                  <a:lnTo>
                    <a:pt x="2152126" y="781812"/>
                  </a:lnTo>
                  <a:lnTo>
                    <a:pt x="2153412" y="785241"/>
                  </a:lnTo>
                  <a:lnTo>
                    <a:pt x="2152983" y="785670"/>
                  </a:lnTo>
                  <a:lnTo>
                    <a:pt x="2163699" y="778812"/>
                  </a:lnTo>
                  <a:lnTo>
                    <a:pt x="2167985" y="766382"/>
                  </a:lnTo>
                  <a:lnTo>
                    <a:pt x="2183416" y="763381"/>
                  </a:lnTo>
                  <a:lnTo>
                    <a:pt x="2170986" y="757381"/>
                  </a:lnTo>
                  <a:lnTo>
                    <a:pt x="2169271" y="738521"/>
                  </a:lnTo>
                  <a:lnTo>
                    <a:pt x="2172272" y="735949"/>
                  </a:lnTo>
                  <a:lnTo>
                    <a:pt x="2162842" y="734235"/>
                  </a:lnTo>
                  <a:lnTo>
                    <a:pt x="2158556" y="721805"/>
                  </a:lnTo>
                  <a:lnTo>
                    <a:pt x="2154698" y="720519"/>
                  </a:lnTo>
                  <a:lnTo>
                    <a:pt x="2160699" y="714947"/>
                  </a:lnTo>
                  <a:lnTo>
                    <a:pt x="2195417" y="731663"/>
                  </a:lnTo>
                  <a:lnTo>
                    <a:pt x="2197561" y="748808"/>
                  </a:lnTo>
                  <a:lnTo>
                    <a:pt x="2193274" y="744950"/>
                  </a:lnTo>
                  <a:lnTo>
                    <a:pt x="2186416" y="746236"/>
                  </a:lnTo>
                  <a:lnTo>
                    <a:pt x="2188559" y="736807"/>
                  </a:lnTo>
                  <a:lnTo>
                    <a:pt x="2185130" y="743664"/>
                  </a:lnTo>
                  <a:lnTo>
                    <a:pt x="2182559" y="737235"/>
                  </a:lnTo>
                  <a:lnTo>
                    <a:pt x="2177844" y="738093"/>
                  </a:lnTo>
                  <a:lnTo>
                    <a:pt x="2182130" y="746236"/>
                  </a:lnTo>
                  <a:lnTo>
                    <a:pt x="2176129" y="742379"/>
                  </a:lnTo>
                  <a:lnTo>
                    <a:pt x="2172700" y="744522"/>
                  </a:lnTo>
                  <a:lnTo>
                    <a:pt x="2178701" y="753523"/>
                  </a:lnTo>
                  <a:lnTo>
                    <a:pt x="2184702" y="751380"/>
                  </a:lnTo>
                  <a:lnTo>
                    <a:pt x="2184702" y="747522"/>
                  </a:lnTo>
                  <a:lnTo>
                    <a:pt x="2189417" y="750522"/>
                  </a:lnTo>
                  <a:lnTo>
                    <a:pt x="2191131" y="758666"/>
                  </a:lnTo>
                  <a:lnTo>
                    <a:pt x="2186845" y="766810"/>
                  </a:lnTo>
                  <a:lnTo>
                    <a:pt x="2192417" y="776240"/>
                  </a:lnTo>
                  <a:lnTo>
                    <a:pt x="2198418" y="777954"/>
                  </a:lnTo>
                  <a:lnTo>
                    <a:pt x="2200132" y="774526"/>
                  </a:lnTo>
                  <a:lnTo>
                    <a:pt x="2202275" y="780098"/>
                  </a:lnTo>
                  <a:lnTo>
                    <a:pt x="2206133" y="779240"/>
                  </a:lnTo>
                  <a:lnTo>
                    <a:pt x="2200561" y="782241"/>
                  </a:lnTo>
                  <a:lnTo>
                    <a:pt x="2202275" y="786527"/>
                  </a:lnTo>
                  <a:lnTo>
                    <a:pt x="2211277" y="785670"/>
                  </a:lnTo>
                  <a:lnTo>
                    <a:pt x="2211705" y="789528"/>
                  </a:lnTo>
                  <a:lnTo>
                    <a:pt x="2204847" y="791671"/>
                  </a:lnTo>
                  <a:lnTo>
                    <a:pt x="2204847" y="801529"/>
                  </a:lnTo>
                  <a:lnTo>
                    <a:pt x="2201418" y="801529"/>
                  </a:lnTo>
                  <a:lnTo>
                    <a:pt x="2206562" y="816531"/>
                  </a:lnTo>
                  <a:lnTo>
                    <a:pt x="2200132" y="816102"/>
                  </a:lnTo>
                  <a:lnTo>
                    <a:pt x="2200132" y="834533"/>
                  </a:lnTo>
                  <a:lnTo>
                    <a:pt x="2196703" y="837962"/>
                  </a:lnTo>
                  <a:lnTo>
                    <a:pt x="2207847" y="843534"/>
                  </a:lnTo>
                  <a:lnTo>
                    <a:pt x="2207847" y="849535"/>
                  </a:lnTo>
                  <a:lnTo>
                    <a:pt x="2212562" y="848678"/>
                  </a:lnTo>
                  <a:lnTo>
                    <a:pt x="2207419" y="859393"/>
                  </a:lnTo>
                  <a:lnTo>
                    <a:pt x="2197989" y="861108"/>
                  </a:lnTo>
                  <a:lnTo>
                    <a:pt x="2190274" y="856393"/>
                  </a:lnTo>
                  <a:lnTo>
                    <a:pt x="2181701" y="858108"/>
                  </a:lnTo>
                  <a:lnTo>
                    <a:pt x="2177415" y="852535"/>
                  </a:lnTo>
                  <a:lnTo>
                    <a:pt x="2165414" y="853392"/>
                  </a:lnTo>
                  <a:lnTo>
                    <a:pt x="2155127" y="841391"/>
                  </a:lnTo>
                  <a:lnTo>
                    <a:pt x="2155555" y="834962"/>
                  </a:lnTo>
                  <a:lnTo>
                    <a:pt x="2141411" y="832819"/>
                  </a:lnTo>
                  <a:lnTo>
                    <a:pt x="2133695" y="825103"/>
                  </a:lnTo>
                  <a:lnTo>
                    <a:pt x="2144840" y="811816"/>
                  </a:lnTo>
                  <a:lnTo>
                    <a:pt x="2139267" y="803672"/>
                  </a:lnTo>
                  <a:lnTo>
                    <a:pt x="2134553" y="804100"/>
                  </a:lnTo>
                  <a:lnTo>
                    <a:pt x="2141411" y="800243"/>
                  </a:lnTo>
                  <a:lnTo>
                    <a:pt x="2144411" y="791671"/>
                  </a:lnTo>
                  <a:lnTo>
                    <a:pt x="2152126" y="786098"/>
                  </a:lnTo>
                  <a:close/>
                  <a:moveTo>
                    <a:pt x="2159413" y="891540"/>
                  </a:moveTo>
                  <a:lnTo>
                    <a:pt x="2172272" y="891969"/>
                  </a:lnTo>
                  <a:lnTo>
                    <a:pt x="2176129" y="909971"/>
                  </a:lnTo>
                  <a:lnTo>
                    <a:pt x="2190702" y="923687"/>
                  </a:lnTo>
                  <a:lnTo>
                    <a:pt x="2191560" y="933117"/>
                  </a:lnTo>
                  <a:lnTo>
                    <a:pt x="2180416" y="934831"/>
                  </a:lnTo>
                  <a:lnTo>
                    <a:pt x="2196703" y="936117"/>
                  </a:lnTo>
                  <a:lnTo>
                    <a:pt x="2200990" y="940832"/>
                  </a:lnTo>
                  <a:lnTo>
                    <a:pt x="2199704" y="946404"/>
                  </a:lnTo>
                  <a:lnTo>
                    <a:pt x="2205704" y="946404"/>
                  </a:lnTo>
                  <a:lnTo>
                    <a:pt x="2198846" y="956262"/>
                  </a:lnTo>
                  <a:lnTo>
                    <a:pt x="2177415" y="954119"/>
                  </a:lnTo>
                  <a:lnTo>
                    <a:pt x="2175701" y="951976"/>
                  </a:lnTo>
                  <a:lnTo>
                    <a:pt x="2181273" y="951119"/>
                  </a:lnTo>
                  <a:lnTo>
                    <a:pt x="2184702" y="944261"/>
                  </a:lnTo>
                  <a:lnTo>
                    <a:pt x="2178701" y="948119"/>
                  </a:lnTo>
                  <a:lnTo>
                    <a:pt x="2169271" y="944690"/>
                  </a:lnTo>
                  <a:lnTo>
                    <a:pt x="2169271" y="939546"/>
                  </a:lnTo>
                  <a:lnTo>
                    <a:pt x="2153412" y="941260"/>
                  </a:lnTo>
                  <a:lnTo>
                    <a:pt x="2158556" y="933545"/>
                  </a:lnTo>
                  <a:lnTo>
                    <a:pt x="2145697" y="927545"/>
                  </a:lnTo>
                  <a:lnTo>
                    <a:pt x="2152126" y="917258"/>
                  </a:lnTo>
                  <a:lnTo>
                    <a:pt x="2141411" y="921115"/>
                  </a:lnTo>
                  <a:lnTo>
                    <a:pt x="2123837" y="909114"/>
                  </a:lnTo>
                  <a:lnTo>
                    <a:pt x="2122551" y="905685"/>
                  </a:lnTo>
                  <a:lnTo>
                    <a:pt x="2134981" y="906970"/>
                  </a:lnTo>
                  <a:lnTo>
                    <a:pt x="2146554" y="895398"/>
                  </a:lnTo>
                  <a:lnTo>
                    <a:pt x="2159413" y="891540"/>
                  </a:lnTo>
                  <a:close/>
                  <a:moveTo>
                    <a:pt x="914257" y="338614"/>
                  </a:moveTo>
                  <a:lnTo>
                    <a:pt x="923687" y="343329"/>
                  </a:lnTo>
                  <a:lnTo>
                    <a:pt x="922401" y="349329"/>
                  </a:lnTo>
                  <a:lnTo>
                    <a:pt x="927973" y="350187"/>
                  </a:lnTo>
                  <a:lnTo>
                    <a:pt x="933117" y="344615"/>
                  </a:lnTo>
                  <a:lnTo>
                    <a:pt x="940832" y="347615"/>
                  </a:lnTo>
                  <a:lnTo>
                    <a:pt x="942546" y="355330"/>
                  </a:lnTo>
                  <a:lnTo>
                    <a:pt x="953262" y="348044"/>
                  </a:lnTo>
                  <a:lnTo>
                    <a:pt x="958834" y="353616"/>
                  </a:lnTo>
                  <a:lnTo>
                    <a:pt x="956262" y="366046"/>
                  </a:lnTo>
                  <a:lnTo>
                    <a:pt x="960977" y="353187"/>
                  </a:lnTo>
                  <a:lnTo>
                    <a:pt x="973836" y="354044"/>
                  </a:lnTo>
                  <a:lnTo>
                    <a:pt x="955405" y="334756"/>
                  </a:lnTo>
                  <a:lnTo>
                    <a:pt x="961835" y="317611"/>
                  </a:lnTo>
                  <a:lnTo>
                    <a:pt x="969121" y="320183"/>
                  </a:lnTo>
                  <a:lnTo>
                    <a:pt x="966978" y="308610"/>
                  </a:lnTo>
                  <a:lnTo>
                    <a:pt x="974693" y="307753"/>
                  </a:lnTo>
                  <a:lnTo>
                    <a:pt x="979408" y="301324"/>
                  </a:lnTo>
                  <a:lnTo>
                    <a:pt x="983694" y="316754"/>
                  </a:lnTo>
                  <a:lnTo>
                    <a:pt x="992696" y="316754"/>
                  </a:lnTo>
                  <a:lnTo>
                    <a:pt x="991410" y="311610"/>
                  </a:lnTo>
                  <a:lnTo>
                    <a:pt x="994410" y="310753"/>
                  </a:lnTo>
                  <a:lnTo>
                    <a:pt x="1007269" y="315039"/>
                  </a:lnTo>
                  <a:lnTo>
                    <a:pt x="1006411" y="324898"/>
                  </a:lnTo>
                  <a:lnTo>
                    <a:pt x="1017556" y="324469"/>
                  </a:lnTo>
                  <a:lnTo>
                    <a:pt x="1025271" y="310753"/>
                  </a:lnTo>
                  <a:lnTo>
                    <a:pt x="1020556" y="304324"/>
                  </a:lnTo>
                  <a:lnTo>
                    <a:pt x="1023556" y="300895"/>
                  </a:lnTo>
                  <a:lnTo>
                    <a:pt x="1028700" y="304324"/>
                  </a:lnTo>
                  <a:lnTo>
                    <a:pt x="1037701" y="293608"/>
                  </a:lnTo>
                  <a:lnTo>
                    <a:pt x="1038130" y="315468"/>
                  </a:lnTo>
                  <a:lnTo>
                    <a:pt x="1032129" y="335185"/>
                  </a:lnTo>
                  <a:lnTo>
                    <a:pt x="1025271" y="337328"/>
                  </a:lnTo>
                  <a:lnTo>
                    <a:pt x="1023985" y="344615"/>
                  </a:lnTo>
                  <a:lnTo>
                    <a:pt x="1028700" y="348044"/>
                  </a:lnTo>
                  <a:lnTo>
                    <a:pt x="1028700" y="354902"/>
                  </a:lnTo>
                  <a:lnTo>
                    <a:pt x="1023985" y="357902"/>
                  </a:lnTo>
                  <a:lnTo>
                    <a:pt x="1034272" y="359616"/>
                  </a:lnTo>
                  <a:lnTo>
                    <a:pt x="1041987" y="351044"/>
                  </a:lnTo>
                  <a:lnTo>
                    <a:pt x="1041130" y="365189"/>
                  </a:lnTo>
                  <a:lnTo>
                    <a:pt x="1034272" y="365617"/>
                  </a:lnTo>
                  <a:lnTo>
                    <a:pt x="1035987" y="373761"/>
                  </a:lnTo>
                  <a:lnTo>
                    <a:pt x="1038987" y="375904"/>
                  </a:lnTo>
                  <a:lnTo>
                    <a:pt x="1041130" y="372047"/>
                  </a:lnTo>
                  <a:lnTo>
                    <a:pt x="1047131" y="377190"/>
                  </a:lnTo>
                  <a:lnTo>
                    <a:pt x="1052703" y="372475"/>
                  </a:lnTo>
                  <a:lnTo>
                    <a:pt x="1053989" y="389192"/>
                  </a:lnTo>
                  <a:lnTo>
                    <a:pt x="1070277" y="365189"/>
                  </a:lnTo>
                  <a:lnTo>
                    <a:pt x="1080564" y="370332"/>
                  </a:lnTo>
                  <a:lnTo>
                    <a:pt x="1080564" y="373333"/>
                  </a:lnTo>
                  <a:lnTo>
                    <a:pt x="1072848" y="372047"/>
                  </a:lnTo>
                  <a:lnTo>
                    <a:pt x="1067276" y="384477"/>
                  </a:lnTo>
                  <a:lnTo>
                    <a:pt x="1071563" y="386620"/>
                  </a:lnTo>
                  <a:lnTo>
                    <a:pt x="1077135" y="375047"/>
                  </a:lnTo>
                  <a:lnTo>
                    <a:pt x="1085707" y="388763"/>
                  </a:lnTo>
                  <a:lnTo>
                    <a:pt x="1078849" y="398621"/>
                  </a:lnTo>
                  <a:lnTo>
                    <a:pt x="1086993" y="399050"/>
                  </a:lnTo>
                  <a:lnTo>
                    <a:pt x="1072420" y="406765"/>
                  </a:lnTo>
                  <a:lnTo>
                    <a:pt x="1080992" y="407623"/>
                  </a:lnTo>
                  <a:lnTo>
                    <a:pt x="1081421" y="423053"/>
                  </a:lnTo>
                  <a:lnTo>
                    <a:pt x="1099852" y="423482"/>
                  </a:lnTo>
                  <a:lnTo>
                    <a:pt x="1095566" y="407623"/>
                  </a:lnTo>
                  <a:lnTo>
                    <a:pt x="1114425" y="395192"/>
                  </a:lnTo>
                  <a:lnTo>
                    <a:pt x="1125998" y="376761"/>
                  </a:lnTo>
                  <a:lnTo>
                    <a:pt x="1108424" y="368189"/>
                  </a:lnTo>
                  <a:lnTo>
                    <a:pt x="1126427" y="362617"/>
                  </a:lnTo>
                  <a:lnTo>
                    <a:pt x="1131999" y="352759"/>
                  </a:lnTo>
                  <a:lnTo>
                    <a:pt x="1117425" y="347186"/>
                  </a:lnTo>
                  <a:lnTo>
                    <a:pt x="1097709" y="345900"/>
                  </a:lnTo>
                  <a:lnTo>
                    <a:pt x="1083993" y="318897"/>
                  </a:lnTo>
                  <a:lnTo>
                    <a:pt x="1076706" y="319326"/>
                  </a:lnTo>
                  <a:lnTo>
                    <a:pt x="1070277" y="310753"/>
                  </a:lnTo>
                  <a:lnTo>
                    <a:pt x="1067276" y="296180"/>
                  </a:lnTo>
                  <a:lnTo>
                    <a:pt x="1059561" y="295323"/>
                  </a:lnTo>
                  <a:lnTo>
                    <a:pt x="1054418" y="286322"/>
                  </a:lnTo>
                  <a:lnTo>
                    <a:pt x="1048845" y="285464"/>
                  </a:lnTo>
                  <a:lnTo>
                    <a:pt x="1051417" y="274320"/>
                  </a:lnTo>
                  <a:lnTo>
                    <a:pt x="1043273" y="270034"/>
                  </a:lnTo>
                  <a:lnTo>
                    <a:pt x="1057847" y="265748"/>
                  </a:lnTo>
                  <a:lnTo>
                    <a:pt x="1054846" y="258032"/>
                  </a:lnTo>
                  <a:lnTo>
                    <a:pt x="1059561" y="255889"/>
                  </a:lnTo>
                  <a:lnTo>
                    <a:pt x="1062990" y="243888"/>
                  </a:lnTo>
                  <a:lnTo>
                    <a:pt x="1047131" y="252460"/>
                  </a:lnTo>
                  <a:lnTo>
                    <a:pt x="1048845" y="246888"/>
                  </a:lnTo>
                  <a:lnTo>
                    <a:pt x="1038558" y="244745"/>
                  </a:lnTo>
                  <a:lnTo>
                    <a:pt x="1032129" y="250746"/>
                  </a:lnTo>
                  <a:lnTo>
                    <a:pt x="1034272" y="244745"/>
                  </a:lnTo>
                  <a:lnTo>
                    <a:pt x="1029986" y="236173"/>
                  </a:lnTo>
                  <a:lnTo>
                    <a:pt x="1032986" y="231886"/>
                  </a:lnTo>
                  <a:lnTo>
                    <a:pt x="1021413" y="231029"/>
                  </a:lnTo>
                  <a:lnTo>
                    <a:pt x="1032986" y="244316"/>
                  </a:lnTo>
                  <a:lnTo>
                    <a:pt x="1032986" y="247745"/>
                  </a:lnTo>
                  <a:lnTo>
                    <a:pt x="1028271" y="250746"/>
                  </a:lnTo>
                  <a:lnTo>
                    <a:pt x="1024842" y="245602"/>
                  </a:lnTo>
                  <a:lnTo>
                    <a:pt x="1015413" y="246031"/>
                  </a:lnTo>
                  <a:lnTo>
                    <a:pt x="1011984" y="227600"/>
                  </a:lnTo>
                  <a:lnTo>
                    <a:pt x="1001268" y="223742"/>
                  </a:lnTo>
                  <a:lnTo>
                    <a:pt x="1010698" y="201883"/>
                  </a:lnTo>
                  <a:lnTo>
                    <a:pt x="1021842" y="226314"/>
                  </a:lnTo>
                  <a:lnTo>
                    <a:pt x="1027414" y="216456"/>
                  </a:lnTo>
                  <a:lnTo>
                    <a:pt x="1033844" y="214741"/>
                  </a:lnTo>
                  <a:lnTo>
                    <a:pt x="1028271" y="202311"/>
                  </a:lnTo>
                  <a:lnTo>
                    <a:pt x="1037273" y="196310"/>
                  </a:lnTo>
                  <a:lnTo>
                    <a:pt x="1042416" y="185166"/>
                  </a:lnTo>
                  <a:lnTo>
                    <a:pt x="1036415" y="181737"/>
                  </a:lnTo>
                  <a:lnTo>
                    <a:pt x="1027414" y="186023"/>
                  </a:lnTo>
                  <a:lnTo>
                    <a:pt x="1025700" y="182166"/>
                  </a:lnTo>
                  <a:lnTo>
                    <a:pt x="1031700" y="168878"/>
                  </a:lnTo>
                  <a:lnTo>
                    <a:pt x="1039416" y="172736"/>
                  </a:lnTo>
                  <a:lnTo>
                    <a:pt x="1056989" y="172307"/>
                  </a:lnTo>
                  <a:lnTo>
                    <a:pt x="1060847" y="158163"/>
                  </a:lnTo>
                  <a:lnTo>
                    <a:pt x="1067276" y="157734"/>
                  </a:lnTo>
                  <a:lnTo>
                    <a:pt x="1062990" y="154305"/>
                  </a:lnTo>
                  <a:lnTo>
                    <a:pt x="1062990" y="127302"/>
                  </a:lnTo>
                  <a:lnTo>
                    <a:pt x="1069419" y="121730"/>
                  </a:lnTo>
                  <a:lnTo>
                    <a:pt x="1080564" y="89154"/>
                  </a:lnTo>
                  <a:lnTo>
                    <a:pt x="1085707" y="89583"/>
                  </a:lnTo>
                  <a:lnTo>
                    <a:pt x="1086564" y="95155"/>
                  </a:lnTo>
                  <a:lnTo>
                    <a:pt x="1098566" y="92583"/>
                  </a:lnTo>
                  <a:lnTo>
                    <a:pt x="1106710" y="101156"/>
                  </a:lnTo>
                  <a:lnTo>
                    <a:pt x="1119997" y="102870"/>
                  </a:lnTo>
                  <a:lnTo>
                    <a:pt x="1118283" y="97298"/>
                  </a:lnTo>
                  <a:lnTo>
                    <a:pt x="1108424" y="99013"/>
                  </a:lnTo>
                  <a:lnTo>
                    <a:pt x="1104567" y="90440"/>
                  </a:lnTo>
                  <a:lnTo>
                    <a:pt x="1092137" y="84011"/>
                  </a:lnTo>
                  <a:lnTo>
                    <a:pt x="1090851" y="79724"/>
                  </a:lnTo>
                  <a:lnTo>
                    <a:pt x="1095137" y="81439"/>
                  </a:lnTo>
                  <a:lnTo>
                    <a:pt x="1098995" y="77153"/>
                  </a:lnTo>
                  <a:lnTo>
                    <a:pt x="1089565" y="78439"/>
                  </a:lnTo>
                  <a:lnTo>
                    <a:pt x="1089565" y="66437"/>
                  </a:lnTo>
                  <a:lnTo>
                    <a:pt x="1085707" y="69437"/>
                  </a:lnTo>
                  <a:lnTo>
                    <a:pt x="1084850" y="64294"/>
                  </a:lnTo>
                  <a:lnTo>
                    <a:pt x="1085707" y="58722"/>
                  </a:lnTo>
                  <a:lnTo>
                    <a:pt x="1090851" y="60436"/>
                  </a:lnTo>
                  <a:lnTo>
                    <a:pt x="1086136" y="56579"/>
                  </a:lnTo>
                  <a:lnTo>
                    <a:pt x="1090422" y="55293"/>
                  </a:lnTo>
                  <a:lnTo>
                    <a:pt x="1086136" y="55293"/>
                  </a:lnTo>
                  <a:lnTo>
                    <a:pt x="1091279" y="46720"/>
                  </a:lnTo>
                  <a:lnTo>
                    <a:pt x="1088708" y="42434"/>
                  </a:lnTo>
                  <a:lnTo>
                    <a:pt x="1101995" y="30433"/>
                  </a:lnTo>
                  <a:lnTo>
                    <a:pt x="1105853" y="33861"/>
                  </a:lnTo>
                  <a:lnTo>
                    <a:pt x="1110139" y="31718"/>
                  </a:lnTo>
                  <a:lnTo>
                    <a:pt x="1110567" y="31718"/>
                  </a:lnTo>
                  <a:lnTo>
                    <a:pt x="1111853" y="36433"/>
                  </a:lnTo>
                  <a:lnTo>
                    <a:pt x="1128998" y="40719"/>
                  </a:lnTo>
                  <a:lnTo>
                    <a:pt x="1137999" y="51435"/>
                  </a:lnTo>
                  <a:lnTo>
                    <a:pt x="1137142" y="73724"/>
                  </a:lnTo>
                  <a:lnTo>
                    <a:pt x="1156002" y="88297"/>
                  </a:lnTo>
                  <a:lnTo>
                    <a:pt x="1166289" y="101584"/>
                  </a:lnTo>
                  <a:lnTo>
                    <a:pt x="1165003" y="112729"/>
                  </a:lnTo>
                  <a:lnTo>
                    <a:pt x="1188149" y="133303"/>
                  </a:lnTo>
                  <a:lnTo>
                    <a:pt x="1206579" y="162449"/>
                  </a:lnTo>
                  <a:lnTo>
                    <a:pt x="1219867" y="166307"/>
                  </a:lnTo>
                  <a:lnTo>
                    <a:pt x="1254585" y="149162"/>
                  </a:lnTo>
                  <a:lnTo>
                    <a:pt x="1294876" y="153448"/>
                  </a:lnTo>
                  <a:lnTo>
                    <a:pt x="1300877" y="150876"/>
                  </a:lnTo>
                  <a:lnTo>
                    <a:pt x="1315450" y="143161"/>
                  </a:lnTo>
                  <a:lnTo>
                    <a:pt x="1337310" y="135017"/>
                  </a:lnTo>
                  <a:lnTo>
                    <a:pt x="1353169" y="135874"/>
                  </a:lnTo>
                  <a:lnTo>
                    <a:pt x="1364313" y="130302"/>
                  </a:lnTo>
                  <a:lnTo>
                    <a:pt x="1372029" y="117015"/>
                  </a:lnTo>
                  <a:lnTo>
                    <a:pt x="1374172" y="105013"/>
                  </a:lnTo>
                  <a:lnTo>
                    <a:pt x="1394746" y="73295"/>
                  </a:lnTo>
                  <a:lnTo>
                    <a:pt x="1397318" y="35576"/>
                  </a:lnTo>
                  <a:lnTo>
                    <a:pt x="1397318" y="29147"/>
                  </a:lnTo>
                  <a:lnTo>
                    <a:pt x="1396889" y="21431"/>
                  </a:lnTo>
                  <a:lnTo>
                    <a:pt x="1402890" y="20574"/>
                  </a:lnTo>
                  <a:lnTo>
                    <a:pt x="1464612" y="0"/>
                  </a:lnTo>
                  <a:lnTo>
                    <a:pt x="1490758" y="24003"/>
                  </a:lnTo>
                  <a:lnTo>
                    <a:pt x="1506617" y="31290"/>
                  </a:lnTo>
                  <a:lnTo>
                    <a:pt x="1529763" y="51006"/>
                  </a:lnTo>
                  <a:lnTo>
                    <a:pt x="1540050" y="72009"/>
                  </a:lnTo>
                  <a:lnTo>
                    <a:pt x="1558481" y="81868"/>
                  </a:lnTo>
                  <a:lnTo>
                    <a:pt x="1568768" y="76724"/>
                  </a:lnTo>
                  <a:lnTo>
                    <a:pt x="1590627" y="54435"/>
                  </a:lnTo>
                  <a:lnTo>
                    <a:pt x="1600486" y="36433"/>
                  </a:lnTo>
                  <a:lnTo>
                    <a:pt x="1609916" y="34290"/>
                  </a:lnTo>
                  <a:lnTo>
                    <a:pt x="1620631" y="43291"/>
                  </a:lnTo>
                  <a:lnTo>
                    <a:pt x="1635633" y="82296"/>
                  </a:lnTo>
                  <a:lnTo>
                    <a:pt x="1654493" y="100298"/>
                  </a:lnTo>
                  <a:lnTo>
                    <a:pt x="1656207" y="108871"/>
                  </a:lnTo>
                  <a:lnTo>
                    <a:pt x="1648063" y="135017"/>
                  </a:lnTo>
                  <a:lnTo>
                    <a:pt x="1648492" y="154305"/>
                  </a:lnTo>
                  <a:lnTo>
                    <a:pt x="1666065" y="155591"/>
                  </a:lnTo>
                  <a:lnTo>
                    <a:pt x="1678496" y="165021"/>
                  </a:lnTo>
                  <a:lnTo>
                    <a:pt x="1696498" y="166735"/>
                  </a:lnTo>
                  <a:lnTo>
                    <a:pt x="1721358" y="159020"/>
                  </a:lnTo>
                  <a:lnTo>
                    <a:pt x="1744075" y="158591"/>
                  </a:lnTo>
                  <a:lnTo>
                    <a:pt x="1760792" y="164164"/>
                  </a:lnTo>
                  <a:lnTo>
                    <a:pt x="1796796" y="163735"/>
                  </a:lnTo>
                  <a:lnTo>
                    <a:pt x="1819513" y="176165"/>
                  </a:lnTo>
                  <a:lnTo>
                    <a:pt x="1836658" y="168021"/>
                  </a:lnTo>
                  <a:lnTo>
                    <a:pt x="1878235" y="168450"/>
                  </a:lnTo>
                  <a:lnTo>
                    <a:pt x="1904810" y="138446"/>
                  </a:lnTo>
                  <a:lnTo>
                    <a:pt x="1917240" y="139732"/>
                  </a:lnTo>
                  <a:lnTo>
                    <a:pt x="1939528" y="134160"/>
                  </a:lnTo>
                  <a:lnTo>
                    <a:pt x="1974675" y="138446"/>
                  </a:lnTo>
                  <a:lnTo>
                    <a:pt x="2057829" y="191595"/>
                  </a:lnTo>
                  <a:lnTo>
                    <a:pt x="2052257" y="201025"/>
                  </a:lnTo>
                  <a:lnTo>
                    <a:pt x="2057829" y="206169"/>
                  </a:lnTo>
                  <a:lnTo>
                    <a:pt x="2063829" y="208312"/>
                  </a:lnTo>
                  <a:lnTo>
                    <a:pt x="2067687" y="216027"/>
                  </a:lnTo>
                  <a:lnTo>
                    <a:pt x="2071545" y="229314"/>
                  </a:lnTo>
                  <a:lnTo>
                    <a:pt x="2078831" y="264033"/>
                  </a:lnTo>
                  <a:lnTo>
                    <a:pt x="2077117" y="277320"/>
                  </a:lnTo>
                  <a:lnTo>
                    <a:pt x="2083546" y="283321"/>
                  </a:lnTo>
                  <a:lnTo>
                    <a:pt x="2086975" y="304753"/>
                  </a:lnTo>
                  <a:lnTo>
                    <a:pt x="2104977" y="336042"/>
                  </a:lnTo>
                  <a:lnTo>
                    <a:pt x="2116550" y="337757"/>
                  </a:lnTo>
                  <a:lnTo>
                    <a:pt x="2123837" y="344186"/>
                  </a:lnTo>
                  <a:lnTo>
                    <a:pt x="2138839" y="382334"/>
                  </a:lnTo>
                  <a:lnTo>
                    <a:pt x="2151269" y="402050"/>
                  </a:lnTo>
                  <a:lnTo>
                    <a:pt x="2179558" y="422196"/>
                  </a:lnTo>
                  <a:lnTo>
                    <a:pt x="2184273" y="429482"/>
                  </a:lnTo>
                  <a:lnTo>
                    <a:pt x="2198846" y="468059"/>
                  </a:lnTo>
                  <a:lnTo>
                    <a:pt x="2188131" y="473202"/>
                  </a:lnTo>
                  <a:lnTo>
                    <a:pt x="2182130" y="488633"/>
                  </a:lnTo>
                  <a:lnTo>
                    <a:pt x="2176987" y="485632"/>
                  </a:lnTo>
                  <a:lnTo>
                    <a:pt x="2176987" y="487347"/>
                  </a:lnTo>
                  <a:lnTo>
                    <a:pt x="2178272" y="489061"/>
                  </a:lnTo>
                  <a:lnTo>
                    <a:pt x="2175701" y="487347"/>
                  </a:lnTo>
                  <a:lnTo>
                    <a:pt x="2176558" y="485204"/>
                  </a:lnTo>
                  <a:lnTo>
                    <a:pt x="2172700" y="483060"/>
                  </a:lnTo>
                  <a:lnTo>
                    <a:pt x="2167985" y="492062"/>
                  </a:lnTo>
                  <a:lnTo>
                    <a:pt x="2152126" y="497634"/>
                  </a:lnTo>
                  <a:lnTo>
                    <a:pt x="2151698" y="472774"/>
                  </a:lnTo>
                  <a:lnTo>
                    <a:pt x="2144411" y="467201"/>
                  </a:lnTo>
                  <a:lnTo>
                    <a:pt x="2139696" y="455200"/>
                  </a:lnTo>
                  <a:lnTo>
                    <a:pt x="2150412" y="499777"/>
                  </a:lnTo>
                  <a:lnTo>
                    <a:pt x="2136267" y="509635"/>
                  </a:lnTo>
                  <a:lnTo>
                    <a:pt x="2134124" y="517779"/>
                  </a:lnTo>
                  <a:lnTo>
                    <a:pt x="2128981" y="516065"/>
                  </a:lnTo>
                  <a:lnTo>
                    <a:pt x="2123837" y="525066"/>
                  </a:lnTo>
                  <a:lnTo>
                    <a:pt x="2116979" y="524209"/>
                  </a:lnTo>
                  <a:lnTo>
                    <a:pt x="2118693" y="538353"/>
                  </a:lnTo>
                  <a:lnTo>
                    <a:pt x="2103263" y="548640"/>
                  </a:lnTo>
                  <a:lnTo>
                    <a:pt x="2101120" y="546068"/>
                  </a:lnTo>
                  <a:lnTo>
                    <a:pt x="2092119" y="549497"/>
                  </a:lnTo>
                  <a:lnTo>
                    <a:pt x="2094262" y="553355"/>
                  </a:lnTo>
                  <a:lnTo>
                    <a:pt x="2083975" y="561499"/>
                  </a:lnTo>
                  <a:lnTo>
                    <a:pt x="2075402" y="549069"/>
                  </a:lnTo>
                  <a:lnTo>
                    <a:pt x="2065115" y="550355"/>
                  </a:lnTo>
                  <a:lnTo>
                    <a:pt x="2075831" y="564499"/>
                  </a:lnTo>
                  <a:lnTo>
                    <a:pt x="2063829" y="549926"/>
                  </a:lnTo>
                  <a:lnTo>
                    <a:pt x="2080117" y="546068"/>
                  </a:lnTo>
                  <a:lnTo>
                    <a:pt x="2062115" y="547783"/>
                  </a:lnTo>
                  <a:lnTo>
                    <a:pt x="2059543" y="537496"/>
                  </a:lnTo>
                  <a:lnTo>
                    <a:pt x="2056114" y="539210"/>
                  </a:lnTo>
                  <a:lnTo>
                    <a:pt x="2055257" y="532781"/>
                  </a:lnTo>
                  <a:lnTo>
                    <a:pt x="2049256" y="528495"/>
                  </a:lnTo>
                  <a:lnTo>
                    <a:pt x="2050542" y="507492"/>
                  </a:lnTo>
                  <a:lnTo>
                    <a:pt x="2044541" y="501920"/>
                  </a:lnTo>
                  <a:lnTo>
                    <a:pt x="2047113" y="512207"/>
                  </a:lnTo>
                  <a:lnTo>
                    <a:pt x="2043684" y="527638"/>
                  </a:lnTo>
                  <a:lnTo>
                    <a:pt x="2030825" y="526780"/>
                  </a:lnTo>
                  <a:lnTo>
                    <a:pt x="2026968" y="531495"/>
                  </a:lnTo>
                  <a:lnTo>
                    <a:pt x="2038112" y="535781"/>
                  </a:lnTo>
                  <a:lnTo>
                    <a:pt x="2055685" y="560642"/>
                  </a:lnTo>
                  <a:lnTo>
                    <a:pt x="2046684" y="551212"/>
                  </a:lnTo>
                  <a:lnTo>
                    <a:pt x="2043255" y="555069"/>
                  </a:lnTo>
                  <a:lnTo>
                    <a:pt x="2047113" y="556784"/>
                  </a:lnTo>
                  <a:lnTo>
                    <a:pt x="2047542" y="566214"/>
                  </a:lnTo>
                  <a:lnTo>
                    <a:pt x="2041970" y="556355"/>
                  </a:lnTo>
                  <a:lnTo>
                    <a:pt x="2037255" y="559784"/>
                  </a:lnTo>
                  <a:lnTo>
                    <a:pt x="2042398" y="566214"/>
                  </a:lnTo>
                  <a:lnTo>
                    <a:pt x="2028682" y="558070"/>
                  </a:lnTo>
                  <a:lnTo>
                    <a:pt x="2023539" y="563213"/>
                  </a:lnTo>
                  <a:lnTo>
                    <a:pt x="2039827" y="569643"/>
                  </a:lnTo>
                  <a:lnTo>
                    <a:pt x="2036826" y="579501"/>
                  </a:lnTo>
                  <a:lnTo>
                    <a:pt x="2048399" y="591074"/>
                  </a:lnTo>
                  <a:lnTo>
                    <a:pt x="2049256" y="600075"/>
                  </a:lnTo>
                  <a:lnTo>
                    <a:pt x="2056114" y="598360"/>
                  </a:lnTo>
                  <a:lnTo>
                    <a:pt x="2062115" y="606933"/>
                  </a:lnTo>
                  <a:lnTo>
                    <a:pt x="2074117" y="605647"/>
                  </a:lnTo>
                  <a:lnTo>
                    <a:pt x="2073259" y="612077"/>
                  </a:lnTo>
                  <a:lnTo>
                    <a:pt x="2066401" y="612077"/>
                  </a:lnTo>
                  <a:lnTo>
                    <a:pt x="2065973" y="616792"/>
                  </a:lnTo>
                  <a:lnTo>
                    <a:pt x="2074974" y="629222"/>
                  </a:lnTo>
                  <a:lnTo>
                    <a:pt x="2077545" y="618935"/>
                  </a:lnTo>
                  <a:lnTo>
                    <a:pt x="2079689" y="623221"/>
                  </a:lnTo>
                  <a:lnTo>
                    <a:pt x="2083546" y="622792"/>
                  </a:lnTo>
                  <a:lnTo>
                    <a:pt x="2081403" y="620221"/>
                  </a:lnTo>
                  <a:lnTo>
                    <a:pt x="2083118" y="619363"/>
                  </a:lnTo>
                  <a:lnTo>
                    <a:pt x="2095976" y="626221"/>
                  </a:lnTo>
                  <a:lnTo>
                    <a:pt x="2104549" y="618506"/>
                  </a:lnTo>
                  <a:lnTo>
                    <a:pt x="2101977" y="615077"/>
                  </a:lnTo>
                  <a:lnTo>
                    <a:pt x="2105406" y="617649"/>
                  </a:lnTo>
                  <a:lnTo>
                    <a:pt x="2103692" y="611219"/>
                  </a:lnTo>
                  <a:lnTo>
                    <a:pt x="2104977" y="606504"/>
                  </a:lnTo>
                  <a:lnTo>
                    <a:pt x="2105835" y="615077"/>
                  </a:lnTo>
                  <a:lnTo>
                    <a:pt x="2117408" y="610791"/>
                  </a:lnTo>
                  <a:lnTo>
                    <a:pt x="2125123" y="598789"/>
                  </a:lnTo>
                  <a:lnTo>
                    <a:pt x="2120408" y="593646"/>
                  </a:lnTo>
                  <a:lnTo>
                    <a:pt x="2120837" y="587645"/>
                  </a:lnTo>
                  <a:lnTo>
                    <a:pt x="2125980" y="595360"/>
                  </a:lnTo>
                  <a:lnTo>
                    <a:pt x="2126837" y="592360"/>
                  </a:lnTo>
                  <a:lnTo>
                    <a:pt x="2142268" y="594074"/>
                  </a:lnTo>
                  <a:lnTo>
                    <a:pt x="2146983" y="587645"/>
                  </a:lnTo>
                  <a:lnTo>
                    <a:pt x="2153412" y="587216"/>
                  </a:lnTo>
                  <a:lnTo>
                    <a:pt x="2145268" y="594503"/>
                  </a:lnTo>
                  <a:lnTo>
                    <a:pt x="2160270" y="600504"/>
                  </a:lnTo>
                  <a:lnTo>
                    <a:pt x="2158984" y="594074"/>
                  </a:lnTo>
                  <a:lnTo>
                    <a:pt x="2179130" y="586788"/>
                  </a:lnTo>
                  <a:lnTo>
                    <a:pt x="2190702" y="599218"/>
                  </a:lnTo>
                  <a:lnTo>
                    <a:pt x="2182987" y="599218"/>
                  </a:lnTo>
                  <a:lnTo>
                    <a:pt x="2185559" y="606076"/>
                  </a:lnTo>
                  <a:lnTo>
                    <a:pt x="2191560" y="606933"/>
                  </a:lnTo>
                  <a:lnTo>
                    <a:pt x="2185559" y="607362"/>
                  </a:lnTo>
                  <a:lnTo>
                    <a:pt x="2179558" y="619363"/>
                  </a:lnTo>
                  <a:lnTo>
                    <a:pt x="2179558" y="627079"/>
                  </a:lnTo>
                  <a:lnTo>
                    <a:pt x="2185130" y="628793"/>
                  </a:lnTo>
                  <a:lnTo>
                    <a:pt x="2179130" y="632222"/>
                  </a:lnTo>
                  <a:lnTo>
                    <a:pt x="2180844" y="650224"/>
                  </a:lnTo>
                  <a:lnTo>
                    <a:pt x="2173129" y="649795"/>
                  </a:lnTo>
                  <a:lnTo>
                    <a:pt x="2170557" y="665655"/>
                  </a:lnTo>
                  <a:lnTo>
                    <a:pt x="2161556" y="672084"/>
                  </a:lnTo>
                  <a:lnTo>
                    <a:pt x="2168843" y="685800"/>
                  </a:lnTo>
                  <a:lnTo>
                    <a:pt x="2165414" y="693944"/>
                  </a:lnTo>
                  <a:lnTo>
                    <a:pt x="2169700" y="697373"/>
                  </a:lnTo>
                  <a:lnTo>
                    <a:pt x="2164985" y="700802"/>
                  </a:lnTo>
                  <a:lnTo>
                    <a:pt x="2171843" y="705517"/>
                  </a:lnTo>
                  <a:lnTo>
                    <a:pt x="2170128" y="710660"/>
                  </a:lnTo>
                  <a:lnTo>
                    <a:pt x="2152983" y="710660"/>
                  </a:lnTo>
                  <a:lnTo>
                    <a:pt x="2150840" y="720519"/>
                  </a:lnTo>
                  <a:lnTo>
                    <a:pt x="2123837" y="728234"/>
                  </a:lnTo>
                  <a:lnTo>
                    <a:pt x="2122122" y="721376"/>
                  </a:lnTo>
                  <a:lnTo>
                    <a:pt x="2107549" y="714518"/>
                  </a:lnTo>
                  <a:lnTo>
                    <a:pt x="2110550" y="708946"/>
                  </a:lnTo>
                  <a:lnTo>
                    <a:pt x="2103263" y="701230"/>
                  </a:lnTo>
                  <a:lnTo>
                    <a:pt x="2095548" y="699516"/>
                  </a:lnTo>
                  <a:lnTo>
                    <a:pt x="2094262" y="693087"/>
                  </a:lnTo>
                  <a:lnTo>
                    <a:pt x="2089547" y="699087"/>
                  </a:lnTo>
                  <a:lnTo>
                    <a:pt x="2092119" y="703374"/>
                  </a:lnTo>
                  <a:lnTo>
                    <a:pt x="2085689" y="706803"/>
                  </a:lnTo>
                  <a:lnTo>
                    <a:pt x="2076688" y="729949"/>
                  </a:lnTo>
                  <a:lnTo>
                    <a:pt x="2072830" y="729520"/>
                  </a:lnTo>
                  <a:lnTo>
                    <a:pt x="2079260" y="741950"/>
                  </a:lnTo>
                  <a:lnTo>
                    <a:pt x="2065973" y="737235"/>
                  </a:lnTo>
                  <a:lnTo>
                    <a:pt x="2065973" y="729949"/>
                  </a:lnTo>
                  <a:lnTo>
                    <a:pt x="2062115" y="741093"/>
                  </a:lnTo>
                  <a:lnTo>
                    <a:pt x="2055685" y="741521"/>
                  </a:lnTo>
                  <a:lnTo>
                    <a:pt x="2067258" y="751808"/>
                  </a:lnTo>
                  <a:lnTo>
                    <a:pt x="2063829" y="760809"/>
                  </a:lnTo>
                  <a:lnTo>
                    <a:pt x="2075831" y="763810"/>
                  </a:lnTo>
                  <a:lnTo>
                    <a:pt x="2069402" y="768525"/>
                  </a:lnTo>
                  <a:lnTo>
                    <a:pt x="2066401" y="765524"/>
                  </a:lnTo>
                  <a:lnTo>
                    <a:pt x="2064258" y="767667"/>
                  </a:lnTo>
                  <a:lnTo>
                    <a:pt x="2060400" y="763810"/>
                  </a:lnTo>
                  <a:lnTo>
                    <a:pt x="2058686" y="764667"/>
                  </a:lnTo>
                  <a:lnTo>
                    <a:pt x="2062544" y="771954"/>
                  </a:lnTo>
                  <a:lnTo>
                    <a:pt x="2068544" y="772383"/>
                  </a:lnTo>
                  <a:lnTo>
                    <a:pt x="2077117" y="791671"/>
                  </a:lnTo>
                  <a:lnTo>
                    <a:pt x="2071973" y="788242"/>
                  </a:lnTo>
                  <a:lnTo>
                    <a:pt x="2068544" y="797671"/>
                  </a:lnTo>
                  <a:lnTo>
                    <a:pt x="2079260" y="796814"/>
                  </a:lnTo>
                  <a:lnTo>
                    <a:pt x="2077117" y="801529"/>
                  </a:lnTo>
                  <a:lnTo>
                    <a:pt x="2072402" y="800672"/>
                  </a:lnTo>
                  <a:lnTo>
                    <a:pt x="2077545" y="803672"/>
                  </a:lnTo>
                  <a:lnTo>
                    <a:pt x="2068973" y="809673"/>
                  </a:lnTo>
                  <a:lnTo>
                    <a:pt x="2077117" y="808816"/>
                  </a:lnTo>
                  <a:lnTo>
                    <a:pt x="2080117" y="814388"/>
                  </a:lnTo>
                  <a:lnTo>
                    <a:pt x="2082689" y="809244"/>
                  </a:lnTo>
                  <a:lnTo>
                    <a:pt x="2086118" y="810530"/>
                  </a:lnTo>
                  <a:lnTo>
                    <a:pt x="2080546" y="819960"/>
                  </a:lnTo>
                  <a:lnTo>
                    <a:pt x="2074117" y="820817"/>
                  </a:lnTo>
                  <a:lnTo>
                    <a:pt x="2072402" y="814388"/>
                  </a:lnTo>
                  <a:lnTo>
                    <a:pt x="2064258" y="816959"/>
                  </a:lnTo>
                  <a:lnTo>
                    <a:pt x="2065973" y="813959"/>
                  </a:lnTo>
                  <a:lnTo>
                    <a:pt x="2055685" y="803243"/>
                  </a:lnTo>
                  <a:lnTo>
                    <a:pt x="2035112" y="795099"/>
                  </a:lnTo>
                  <a:lnTo>
                    <a:pt x="2024825" y="798529"/>
                  </a:lnTo>
                  <a:lnTo>
                    <a:pt x="2030825" y="814388"/>
                  </a:lnTo>
                  <a:lnTo>
                    <a:pt x="2028682" y="816531"/>
                  </a:lnTo>
                  <a:lnTo>
                    <a:pt x="2016252" y="793385"/>
                  </a:lnTo>
                  <a:lnTo>
                    <a:pt x="2006822" y="789099"/>
                  </a:lnTo>
                  <a:lnTo>
                    <a:pt x="2005965" y="778812"/>
                  </a:lnTo>
                  <a:lnTo>
                    <a:pt x="2013252" y="776669"/>
                  </a:lnTo>
                  <a:lnTo>
                    <a:pt x="2014966" y="771525"/>
                  </a:lnTo>
                  <a:lnTo>
                    <a:pt x="2005537" y="768525"/>
                  </a:lnTo>
                  <a:lnTo>
                    <a:pt x="2005965" y="754809"/>
                  </a:lnTo>
                  <a:lnTo>
                    <a:pt x="2011537" y="754380"/>
                  </a:lnTo>
                  <a:lnTo>
                    <a:pt x="2011109" y="748379"/>
                  </a:lnTo>
                  <a:lnTo>
                    <a:pt x="2021824" y="749237"/>
                  </a:lnTo>
                  <a:lnTo>
                    <a:pt x="2028254" y="754380"/>
                  </a:lnTo>
                  <a:lnTo>
                    <a:pt x="2029111" y="753523"/>
                  </a:lnTo>
                  <a:lnTo>
                    <a:pt x="2021824" y="744950"/>
                  </a:lnTo>
                  <a:lnTo>
                    <a:pt x="2015395" y="746665"/>
                  </a:lnTo>
                  <a:lnTo>
                    <a:pt x="2015395" y="739807"/>
                  </a:lnTo>
                  <a:lnTo>
                    <a:pt x="2006394" y="747951"/>
                  </a:lnTo>
                  <a:lnTo>
                    <a:pt x="2009823" y="735092"/>
                  </a:lnTo>
                  <a:lnTo>
                    <a:pt x="2002965" y="738093"/>
                  </a:lnTo>
                  <a:lnTo>
                    <a:pt x="2004679" y="729520"/>
                  </a:lnTo>
                  <a:lnTo>
                    <a:pt x="2015395" y="724805"/>
                  </a:lnTo>
                  <a:lnTo>
                    <a:pt x="2013252" y="717090"/>
                  </a:lnTo>
                  <a:lnTo>
                    <a:pt x="2018395" y="720948"/>
                  </a:lnTo>
                  <a:lnTo>
                    <a:pt x="2027396" y="716232"/>
                  </a:lnTo>
                  <a:lnTo>
                    <a:pt x="2030397" y="703803"/>
                  </a:lnTo>
                  <a:lnTo>
                    <a:pt x="2042827" y="706374"/>
                  </a:lnTo>
                  <a:lnTo>
                    <a:pt x="2046684" y="704660"/>
                  </a:lnTo>
                  <a:lnTo>
                    <a:pt x="2037255" y="698659"/>
                  </a:lnTo>
                  <a:lnTo>
                    <a:pt x="2031254" y="699516"/>
                  </a:lnTo>
                  <a:lnTo>
                    <a:pt x="2036826" y="692229"/>
                  </a:lnTo>
                  <a:lnTo>
                    <a:pt x="2030825" y="681085"/>
                  </a:lnTo>
                  <a:lnTo>
                    <a:pt x="2027825" y="688372"/>
                  </a:lnTo>
                  <a:lnTo>
                    <a:pt x="2022253" y="690086"/>
                  </a:lnTo>
                  <a:lnTo>
                    <a:pt x="2024396" y="679799"/>
                  </a:lnTo>
                  <a:lnTo>
                    <a:pt x="2019252" y="672941"/>
                  </a:lnTo>
                  <a:lnTo>
                    <a:pt x="2011109" y="673370"/>
                  </a:lnTo>
                  <a:lnTo>
                    <a:pt x="2021395" y="671227"/>
                  </a:lnTo>
                  <a:lnTo>
                    <a:pt x="2022682" y="666940"/>
                  </a:lnTo>
                  <a:lnTo>
                    <a:pt x="2011109" y="654939"/>
                  </a:lnTo>
                  <a:lnTo>
                    <a:pt x="2009823" y="643795"/>
                  </a:lnTo>
                  <a:lnTo>
                    <a:pt x="2000822" y="640794"/>
                  </a:lnTo>
                  <a:lnTo>
                    <a:pt x="1994392" y="645509"/>
                  </a:lnTo>
                  <a:lnTo>
                    <a:pt x="1985820" y="639509"/>
                  </a:lnTo>
                  <a:lnTo>
                    <a:pt x="1983248" y="641652"/>
                  </a:lnTo>
                  <a:lnTo>
                    <a:pt x="1984962" y="627936"/>
                  </a:lnTo>
                  <a:lnTo>
                    <a:pt x="1994821" y="619363"/>
                  </a:lnTo>
                  <a:lnTo>
                    <a:pt x="1998678" y="609505"/>
                  </a:lnTo>
                  <a:lnTo>
                    <a:pt x="1984534" y="607362"/>
                  </a:lnTo>
                  <a:lnTo>
                    <a:pt x="1981533" y="589788"/>
                  </a:lnTo>
                  <a:lnTo>
                    <a:pt x="1975961" y="584645"/>
                  </a:lnTo>
                  <a:lnTo>
                    <a:pt x="1977676" y="573072"/>
                  </a:lnTo>
                  <a:lnTo>
                    <a:pt x="1956245" y="579072"/>
                  </a:lnTo>
                  <a:lnTo>
                    <a:pt x="1957530" y="605219"/>
                  </a:lnTo>
                  <a:lnTo>
                    <a:pt x="1951958" y="612077"/>
                  </a:lnTo>
                  <a:lnTo>
                    <a:pt x="1937385" y="606933"/>
                  </a:lnTo>
                  <a:lnTo>
                    <a:pt x="1924098" y="612077"/>
                  </a:lnTo>
                  <a:lnTo>
                    <a:pt x="1922812" y="615934"/>
                  </a:lnTo>
                  <a:lnTo>
                    <a:pt x="1917240" y="615077"/>
                  </a:lnTo>
                  <a:lnTo>
                    <a:pt x="1916811" y="603076"/>
                  </a:lnTo>
                  <a:lnTo>
                    <a:pt x="1913382" y="603076"/>
                  </a:lnTo>
                  <a:lnTo>
                    <a:pt x="1910382" y="616792"/>
                  </a:lnTo>
                  <a:lnTo>
                    <a:pt x="1881235" y="626221"/>
                  </a:lnTo>
                  <a:lnTo>
                    <a:pt x="1870091" y="615077"/>
                  </a:lnTo>
                  <a:lnTo>
                    <a:pt x="1849088" y="615077"/>
                  </a:lnTo>
                  <a:lnTo>
                    <a:pt x="1869234" y="624078"/>
                  </a:lnTo>
                  <a:lnTo>
                    <a:pt x="1876949" y="636508"/>
                  </a:lnTo>
                  <a:lnTo>
                    <a:pt x="1884236" y="633937"/>
                  </a:lnTo>
                  <a:lnTo>
                    <a:pt x="1897952" y="639509"/>
                  </a:lnTo>
                  <a:lnTo>
                    <a:pt x="1905667" y="636937"/>
                  </a:lnTo>
                  <a:lnTo>
                    <a:pt x="1892808" y="648938"/>
                  </a:lnTo>
                  <a:lnTo>
                    <a:pt x="1879092" y="654082"/>
                  </a:lnTo>
                  <a:lnTo>
                    <a:pt x="1879949" y="660511"/>
                  </a:lnTo>
                  <a:lnTo>
                    <a:pt x="1876520" y="658797"/>
                  </a:lnTo>
                  <a:lnTo>
                    <a:pt x="1873091" y="662654"/>
                  </a:lnTo>
                  <a:lnTo>
                    <a:pt x="1872663" y="671227"/>
                  </a:lnTo>
                  <a:lnTo>
                    <a:pt x="1855518" y="670370"/>
                  </a:lnTo>
                  <a:lnTo>
                    <a:pt x="1877806" y="674227"/>
                  </a:lnTo>
                  <a:lnTo>
                    <a:pt x="1885521" y="681514"/>
                  </a:lnTo>
                  <a:lnTo>
                    <a:pt x="1882092" y="691372"/>
                  </a:lnTo>
                  <a:lnTo>
                    <a:pt x="1874806" y="698659"/>
                  </a:lnTo>
                  <a:lnTo>
                    <a:pt x="1867948" y="698230"/>
                  </a:lnTo>
                  <a:lnTo>
                    <a:pt x="1861518" y="707660"/>
                  </a:lnTo>
                  <a:lnTo>
                    <a:pt x="1866662" y="716232"/>
                  </a:lnTo>
                  <a:lnTo>
                    <a:pt x="1864519" y="722662"/>
                  </a:lnTo>
                  <a:lnTo>
                    <a:pt x="1876949" y="729949"/>
                  </a:lnTo>
                  <a:lnTo>
                    <a:pt x="1874806" y="736378"/>
                  </a:lnTo>
                  <a:lnTo>
                    <a:pt x="1879092" y="740664"/>
                  </a:lnTo>
                  <a:lnTo>
                    <a:pt x="1889379" y="743664"/>
                  </a:lnTo>
                  <a:lnTo>
                    <a:pt x="1884664" y="745808"/>
                  </a:lnTo>
                  <a:lnTo>
                    <a:pt x="1888522" y="751380"/>
                  </a:lnTo>
                  <a:lnTo>
                    <a:pt x="1898380" y="757381"/>
                  </a:lnTo>
                  <a:lnTo>
                    <a:pt x="1902666" y="756095"/>
                  </a:lnTo>
                  <a:lnTo>
                    <a:pt x="1903952" y="765524"/>
                  </a:lnTo>
                  <a:lnTo>
                    <a:pt x="1909524" y="767667"/>
                  </a:lnTo>
                  <a:lnTo>
                    <a:pt x="1905238" y="772811"/>
                  </a:lnTo>
                  <a:lnTo>
                    <a:pt x="1912953" y="769810"/>
                  </a:lnTo>
                  <a:lnTo>
                    <a:pt x="1918097" y="775383"/>
                  </a:lnTo>
                  <a:lnTo>
                    <a:pt x="1921526" y="773668"/>
                  </a:lnTo>
                  <a:lnTo>
                    <a:pt x="1919383" y="785241"/>
                  </a:lnTo>
                  <a:lnTo>
                    <a:pt x="1929670" y="778383"/>
                  </a:lnTo>
                  <a:lnTo>
                    <a:pt x="1929241" y="785241"/>
                  </a:lnTo>
                  <a:lnTo>
                    <a:pt x="1937385" y="786098"/>
                  </a:lnTo>
                  <a:lnTo>
                    <a:pt x="1940385" y="780955"/>
                  </a:lnTo>
                  <a:lnTo>
                    <a:pt x="1935242" y="781812"/>
                  </a:lnTo>
                  <a:lnTo>
                    <a:pt x="1933527" y="777097"/>
                  </a:lnTo>
                  <a:lnTo>
                    <a:pt x="1939528" y="779240"/>
                  </a:lnTo>
                  <a:lnTo>
                    <a:pt x="1940814" y="774954"/>
                  </a:lnTo>
                  <a:lnTo>
                    <a:pt x="1945958" y="775811"/>
                  </a:lnTo>
                  <a:lnTo>
                    <a:pt x="1945529" y="783098"/>
                  </a:lnTo>
                  <a:lnTo>
                    <a:pt x="1939100" y="786527"/>
                  </a:lnTo>
                  <a:lnTo>
                    <a:pt x="1943814" y="788670"/>
                  </a:lnTo>
                  <a:lnTo>
                    <a:pt x="1942529" y="792956"/>
                  </a:lnTo>
                  <a:lnTo>
                    <a:pt x="1947672" y="792099"/>
                  </a:lnTo>
                  <a:lnTo>
                    <a:pt x="1948529" y="797243"/>
                  </a:lnTo>
                  <a:lnTo>
                    <a:pt x="1955816" y="797243"/>
                  </a:lnTo>
                  <a:lnTo>
                    <a:pt x="1956673" y="804529"/>
                  </a:lnTo>
                  <a:lnTo>
                    <a:pt x="1945529" y="799386"/>
                  </a:lnTo>
                  <a:lnTo>
                    <a:pt x="1942529" y="806244"/>
                  </a:lnTo>
                  <a:lnTo>
                    <a:pt x="1934813" y="798100"/>
                  </a:lnTo>
                  <a:lnTo>
                    <a:pt x="1930527" y="801957"/>
                  </a:lnTo>
                  <a:lnTo>
                    <a:pt x="1937814" y="809673"/>
                  </a:lnTo>
                  <a:lnTo>
                    <a:pt x="1951101" y="810101"/>
                  </a:lnTo>
                  <a:lnTo>
                    <a:pt x="1956245" y="814388"/>
                  </a:lnTo>
                  <a:lnTo>
                    <a:pt x="1958388" y="810959"/>
                  </a:lnTo>
                  <a:lnTo>
                    <a:pt x="1961388" y="831104"/>
                  </a:lnTo>
                  <a:lnTo>
                    <a:pt x="1966960" y="836676"/>
                  </a:lnTo>
                  <a:lnTo>
                    <a:pt x="1970818" y="852107"/>
                  </a:lnTo>
                  <a:lnTo>
                    <a:pt x="1954102" y="863679"/>
                  </a:lnTo>
                  <a:lnTo>
                    <a:pt x="1953673" y="872252"/>
                  </a:lnTo>
                  <a:lnTo>
                    <a:pt x="1945958" y="866251"/>
                  </a:lnTo>
                  <a:lnTo>
                    <a:pt x="1941671" y="871395"/>
                  </a:lnTo>
                  <a:lnTo>
                    <a:pt x="1932670" y="865394"/>
                  </a:lnTo>
                  <a:lnTo>
                    <a:pt x="1936099" y="863251"/>
                  </a:lnTo>
                  <a:lnTo>
                    <a:pt x="1932670" y="861965"/>
                  </a:lnTo>
                  <a:lnTo>
                    <a:pt x="1932670" y="855107"/>
                  </a:lnTo>
                  <a:lnTo>
                    <a:pt x="1929241" y="854250"/>
                  </a:lnTo>
                  <a:lnTo>
                    <a:pt x="1926241" y="857679"/>
                  </a:lnTo>
                  <a:lnTo>
                    <a:pt x="1928813" y="861965"/>
                  </a:lnTo>
                  <a:lnTo>
                    <a:pt x="1918954" y="868823"/>
                  </a:lnTo>
                  <a:lnTo>
                    <a:pt x="1909953" y="863251"/>
                  </a:lnTo>
                  <a:lnTo>
                    <a:pt x="1910382" y="857679"/>
                  </a:lnTo>
                  <a:lnTo>
                    <a:pt x="1897523" y="863251"/>
                  </a:lnTo>
                  <a:lnTo>
                    <a:pt x="1892808" y="855535"/>
                  </a:lnTo>
                  <a:lnTo>
                    <a:pt x="1881664" y="856393"/>
                  </a:lnTo>
                  <a:lnTo>
                    <a:pt x="1873949" y="845677"/>
                  </a:lnTo>
                  <a:lnTo>
                    <a:pt x="1880378" y="856393"/>
                  </a:lnTo>
                  <a:lnTo>
                    <a:pt x="1877806" y="859822"/>
                  </a:lnTo>
                  <a:lnTo>
                    <a:pt x="1869234" y="853392"/>
                  </a:lnTo>
                  <a:lnTo>
                    <a:pt x="1871805" y="859393"/>
                  </a:lnTo>
                  <a:lnTo>
                    <a:pt x="1844802" y="860251"/>
                  </a:lnTo>
                  <a:lnTo>
                    <a:pt x="1857232" y="862822"/>
                  </a:lnTo>
                  <a:lnTo>
                    <a:pt x="1854232" y="867537"/>
                  </a:lnTo>
                  <a:lnTo>
                    <a:pt x="1846088" y="867109"/>
                  </a:lnTo>
                  <a:lnTo>
                    <a:pt x="1846945" y="868823"/>
                  </a:lnTo>
                  <a:lnTo>
                    <a:pt x="1876520" y="864108"/>
                  </a:lnTo>
                  <a:lnTo>
                    <a:pt x="1877806" y="875681"/>
                  </a:lnTo>
                  <a:lnTo>
                    <a:pt x="1883378" y="867966"/>
                  </a:lnTo>
                  <a:lnTo>
                    <a:pt x="1890665" y="866251"/>
                  </a:lnTo>
                  <a:lnTo>
                    <a:pt x="1881235" y="882110"/>
                  </a:lnTo>
                  <a:lnTo>
                    <a:pt x="1877806" y="877824"/>
                  </a:lnTo>
                  <a:lnTo>
                    <a:pt x="1856804" y="881253"/>
                  </a:lnTo>
                  <a:lnTo>
                    <a:pt x="1862376" y="882110"/>
                  </a:lnTo>
                  <a:lnTo>
                    <a:pt x="1861518" y="885968"/>
                  </a:lnTo>
                  <a:lnTo>
                    <a:pt x="1868376" y="882110"/>
                  </a:lnTo>
                  <a:lnTo>
                    <a:pt x="1861518" y="892398"/>
                  </a:lnTo>
                  <a:lnTo>
                    <a:pt x="1882950" y="884682"/>
                  </a:lnTo>
                  <a:lnTo>
                    <a:pt x="1891522" y="889825"/>
                  </a:lnTo>
                  <a:lnTo>
                    <a:pt x="1893665" y="886825"/>
                  </a:lnTo>
                  <a:lnTo>
                    <a:pt x="1897523" y="886397"/>
                  </a:lnTo>
                  <a:lnTo>
                    <a:pt x="1897094" y="890254"/>
                  </a:lnTo>
                  <a:lnTo>
                    <a:pt x="1902238" y="888111"/>
                  </a:lnTo>
                  <a:lnTo>
                    <a:pt x="1896666" y="891969"/>
                  </a:lnTo>
                  <a:lnTo>
                    <a:pt x="1897523" y="897112"/>
                  </a:lnTo>
                  <a:lnTo>
                    <a:pt x="1904810" y="889825"/>
                  </a:lnTo>
                  <a:lnTo>
                    <a:pt x="1908239" y="890254"/>
                  </a:lnTo>
                  <a:lnTo>
                    <a:pt x="1904810" y="897112"/>
                  </a:lnTo>
                  <a:lnTo>
                    <a:pt x="1908667" y="893255"/>
                  </a:lnTo>
                  <a:lnTo>
                    <a:pt x="1913811" y="896684"/>
                  </a:lnTo>
                  <a:lnTo>
                    <a:pt x="1904381" y="901399"/>
                  </a:lnTo>
                  <a:lnTo>
                    <a:pt x="1911239" y="903970"/>
                  </a:lnTo>
                  <a:lnTo>
                    <a:pt x="1912096" y="909971"/>
                  </a:lnTo>
                  <a:lnTo>
                    <a:pt x="1906953" y="907399"/>
                  </a:lnTo>
                  <a:lnTo>
                    <a:pt x="1904810" y="913829"/>
                  </a:lnTo>
                  <a:lnTo>
                    <a:pt x="1900952" y="914257"/>
                  </a:lnTo>
                  <a:lnTo>
                    <a:pt x="1908239" y="925402"/>
                  </a:lnTo>
                  <a:lnTo>
                    <a:pt x="1900523" y="925830"/>
                  </a:lnTo>
                  <a:lnTo>
                    <a:pt x="1907381" y="928831"/>
                  </a:lnTo>
                  <a:lnTo>
                    <a:pt x="1906953" y="932259"/>
                  </a:lnTo>
                  <a:lnTo>
                    <a:pt x="1895380" y="923687"/>
                  </a:lnTo>
                  <a:lnTo>
                    <a:pt x="1888950" y="924544"/>
                  </a:lnTo>
                  <a:lnTo>
                    <a:pt x="1885093" y="929688"/>
                  </a:lnTo>
                  <a:lnTo>
                    <a:pt x="1889379" y="931402"/>
                  </a:lnTo>
                  <a:lnTo>
                    <a:pt x="1885950" y="939117"/>
                  </a:lnTo>
                  <a:lnTo>
                    <a:pt x="1876949" y="939117"/>
                  </a:lnTo>
                  <a:lnTo>
                    <a:pt x="1873949" y="933974"/>
                  </a:lnTo>
                  <a:lnTo>
                    <a:pt x="1870948" y="939546"/>
                  </a:lnTo>
                  <a:lnTo>
                    <a:pt x="1864947" y="940403"/>
                  </a:lnTo>
                  <a:lnTo>
                    <a:pt x="1875663" y="954977"/>
                  </a:lnTo>
                  <a:lnTo>
                    <a:pt x="1872663" y="960120"/>
                  </a:lnTo>
                  <a:lnTo>
                    <a:pt x="1869662" y="957120"/>
                  </a:lnTo>
                  <a:lnTo>
                    <a:pt x="1868805" y="964835"/>
                  </a:lnTo>
                  <a:lnTo>
                    <a:pt x="1866662" y="956262"/>
                  </a:lnTo>
                  <a:lnTo>
                    <a:pt x="1857661" y="963121"/>
                  </a:lnTo>
                  <a:lnTo>
                    <a:pt x="1848660" y="951548"/>
                  </a:lnTo>
                  <a:lnTo>
                    <a:pt x="1841802" y="965692"/>
                  </a:lnTo>
                  <a:lnTo>
                    <a:pt x="1834944" y="954119"/>
                  </a:lnTo>
                  <a:lnTo>
                    <a:pt x="1835801" y="963121"/>
                  </a:lnTo>
                  <a:lnTo>
                    <a:pt x="1822514" y="966978"/>
                  </a:lnTo>
                  <a:lnTo>
                    <a:pt x="1832372" y="975550"/>
                  </a:lnTo>
                  <a:lnTo>
                    <a:pt x="1828943" y="979408"/>
                  </a:lnTo>
                  <a:lnTo>
                    <a:pt x="1820370" y="973407"/>
                  </a:lnTo>
                  <a:lnTo>
                    <a:pt x="1816941" y="981123"/>
                  </a:lnTo>
                  <a:lnTo>
                    <a:pt x="1832372" y="985409"/>
                  </a:lnTo>
                  <a:lnTo>
                    <a:pt x="1832801" y="996982"/>
                  </a:lnTo>
                  <a:lnTo>
                    <a:pt x="1816513" y="1000411"/>
                  </a:lnTo>
                  <a:lnTo>
                    <a:pt x="1818227" y="997839"/>
                  </a:lnTo>
                  <a:lnTo>
                    <a:pt x="1812655" y="998696"/>
                  </a:lnTo>
                  <a:lnTo>
                    <a:pt x="1811798" y="992695"/>
                  </a:lnTo>
                  <a:lnTo>
                    <a:pt x="1806226" y="993982"/>
                  </a:lnTo>
                  <a:lnTo>
                    <a:pt x="1806226" y="988409"/>
                  </a:lnTo>
                  <a:lnTo>
                    <a:pt x="1815656" y="988838"/>
                  </a:lnTo>
                  <a:lnTo>
                    <a:pt x="1812227" y="983266"/>
                  </a:lnTo>
                  <a:lnTo>
                    <a:pt x="1808798" y="984980"/>
                  </a:lnTo>
                  <a:lnTo>
                    <a:pt x="1809655" y="980266"/>
                  </a:lnTo>
                  <a:lnTo>
                    <a:pt x="1803654" y="985838"/>
                  </a:lnTo>
                  <a:lnTo>
                    <a:pt x="1805369" y="978123"/>
                  </a:lnTo>
                  <a:lnTo>
                    <a:pt x="1799368" y="979837"/>
                  </a:lnTo>
                  <a:lnTo>
                    <a:pt x="1802368" y="972550"/>
                  </a:lnTo>
                  <a:lnTo>
                    <a:pt x="1794653" y="971693"/>
                  </a:lnTo>
                  <a:lnTo>
                    <a:pt x="1786509" y="962692"/>
                  </a:lnTo>
                  <a:lnTo>
                    <a:pt x="1775793" y="960978"/>
                  </a:lnTo>
                  <a:lnTo>
                    <a:pt x="1780508" y="950262"/>
                  </a:lnTo>
                  <a:lnTo>
                    <a:pt x="1787795" y="952405"/>
                  </a:lnTo>
                  <a:lnTo>
                    <a:pt x="1784366" y="948976"/>
                  </a:lnTo>
                  <a:lnTo>
                    <a:pt x="1788652" y="946404"/>
                  </a:lnTo>
                  <a:lnTo>
                    <a:pt x="1786938" y="941689"/>
                  </a:lnTo>
                  <a:lnTo>
                    <a:pt x="1781366" y="941689"/>
                  </a:lnTo>
                  <a:lnTo>
                    <a:pt x="1765078" y="922830"/>
                  </a:lnTo>
                  <a:lnTo>
                    <a:pt x="1756934" y="923258"/>
                  </a:lnTo>
                  <a:lnTo>
                    <a:pt x="1755648" y="929259"/>
                  </a:lnTo>
                  <a:lnTo>
                    <a:pt x="1754362" y="925402"/>
                  </a:lnTo>
                  <a:lnTo>
                    <a:pt x="1746218" y="926259"/>
                  </a:lnTo>
                  <a:lnTo>
                    <a:pt x="1748361" y="919401"/>
                  </a:lnTo>
                  <a:lnTo>
                    <a:pt x="1741503" y="918115"/>
                  </a:lnTo>
                  <a:lnTo>
                    <a:pt x="1738503" y="910828"/>
                  </a:lnTo>
                  <a:lnTo>
                    <a:pt x="1732502" y="917258"/>
                  </a:lnTo>
                  <a:lnTo>
                    <a:pt x="1735503" y="911257"/>
                  </a:lnTo>
                  <a:lnTo>
                    <a:pt x="1730788" y="908257"/>
                  </a:lnTo>
                  <a:lnTo>
                    <a:pt x="1727787" y="897112"/>
                  </a:lnTo>
                  <a:lnTo>
                    <a:pt x="1728645" y="927973"/>
                  </a:lnTo>
                  <a:lnTo>
                    <a:pt x="1717500" y="912114"/>
                  </a:lnTo>
                  <a:lnTo>
                    <a:pt x="1707642" y="912543"/>
                  </a:lnTo>
                  <a:lnTo>
                    <a:pt x="1706785" y="908685"/>
                  </a:lnTo>
                  <a:lnTo>
                    <a:pt x="1699927" y="916829"/>
                  </a:lnTo>
                  <a:lnTo>
                    <a:pt x="1699498" y="923687"/>
                  </a:lnTo>
                  <a:lnTo>
                    <a:pt x="1695212" y="918115"/>
                  </a:lnTo>
                  <a:lnTo>
                    <a:pt x="1670352" y="921115"/>
                  </a:lnTo>
                  <a:lnTo>
                    <a:pt x="1657493" y="914257"/>
                  </a:lnTo>
                  <a:lnTo>
                    <a:pt x="1658350" y="903542"/>
                  </a:lnTo>
                  <a:lnTo>
                    <a:pt x="1650206" y="897969"/>
                  </a:lnTo>
                  <a:lnTo>
                    <a:pt x="1654064" y="882110"/>
                  </a:lnTo>
                  <a:lnTo>
                    <a:pt x="1663922" y="871823"/>
                  </a:lnTo>
                  <a:lnTo>
                    <a:pt x="1669066" y="872252"/>
                  </a:lnTo>
                  <a:lnTo>
                    <a:pt x="1667351" y="866680"/>
                  </a:lnTo>
                  <a:lnTo>
                    <a:pt x="1677210" y="860251"/>
                  </a:lnTo>
                  <a:lnTo>
                    <a:pt x="1675067" y="855107"/>
                  </a:lnTo>
                  <a:lnTo>
                    <a:pt x="1679781" y="844820"/>
                  </a:lnTo>
                  <a:lnTo>
                    <a:pt x="1681496" y="851678"/>
                  </a:lnTo>
                  <a:lnTo>
                    <a:pt x="1687925" y="854250"/>
                  </a:lnTo>
                  <a:lnTo>
                    <a:pt x="1698641" y="850821"/>
                  </a:lnTo>
                  <a:lnTo>
                    <a:pt x="1695212" y="843106"/>
                  </a:lnTo>
                  <a:lnTo>
                    <a:pt x="1699070" y="840534"/>
                  </a:lnTo>
                  <a:lnTo>
                    <a:pt x="1699070" y="820388"/>
                  </a:lnTo>
                  <a:lnTo>
                    <a:pt x="1708071" y="813959"/>
                  </a:lnTo>
                  <a:lnTo>
                    <a:pt x="1718358" y="796385"/>
                  </a:lnTo>
                  <a:lnTo>
                    <a:pt x="1743647" y="792956"/>
                  </a:lnTo>
                  <a:lnTo>
                    <a:pt x="1747504" y="766810"/>
                  </a:lnTo>
                  <a:lnTo>
                    <a:pt x="1756934" y="762524"/>
                  </a:lnTo>
                  <a:lnTo>
                    <a:pt x="1750933" y="755238"/>
                  </a:lnTo>
                  <a:lnTo>
                    <a:pt x="1755219" y="755666"/>
                  </a:lnTo>
                  <a:lnTo>
                    <a:pt x="1753505" y="748379"/>
                  </a:lnTo>
                  <a:lnTo>
                    <a:pt x="1760363" y="741950"/>
                  </a:lnTo>
                  <a:lnTo>
                    <a:pt x="1765506" y="742379"/>
                  </a:lnTo>
                  <a:lnTo>
                    <a:pt x="1763792" y="736807"/>
                  </a:lnTo>
                  <a:lnTo>
                    <a:pt x="1772793" y="731663"/>
                  </a:lnTo>
                  <a:lnTo>
                    <a:pt x="1778365" y="736378"/>
                  </a:lnTo>
                  <a:lnTo>
                    <a:pt x="1782223" y="729091"/>
                  </a:lnTo>
                  <a:lnTo>
                    <a:pt x="1786938" y="729520"/>
                  </a:lnTo>
                  <a:lnTo>
                    <a:pt x="1783937" y="736807"/>
                  </a:lnTo>
                  <a:lnTo>
                    <a:pt x="1788224" y="744093"/>
                  </a:lnTo>
                  <a:lnTo>
                    <a:pt x="1786080" y="748808"/>
                  </a:lnTo>
                  <a:lnTo>
                    <a:pt x="1791224" y="752237"/>
                  </a:lnTo>
                  <a:lnTo>
                    <a:pt x="1784795" y="773668"/>
                  </a:lnTo>
                  <a:lnTo>
                    <a:pt x="1791224" y="780526"/>
                  </a:lnTo>
                  <a:lnTo>
                    <a:pt x="1813512" y="782669"/>
                  </a:lnTo>
                  <a:lnTo>
                    <a:pt x="1819513" y="774097"/>
                  </a:lnTo>
                  <a:lnTo>
                    <a:pt x="1816513" y="765953"/>
                  </a:lnTo>
                  <a:lnTo>
                    <a:pt x="1824657" y="757809"/>
                  </a:lnTo>
                  <a:lnTo>
                    <a:pt x="1828514" y="740664"/>
                  </a:lnTo>
                  <a:lnTo>
                    <a:pt x="1838373" y="738950"/>
                  </a:lnTo>
                  <a:lnTo>
                    <a:pt x="1837087" y="733377"/>
                  </a:lnTo>
                  <a:lnTo>
                    <a:pt x="1828514" y="733377"/>
                  </a:lnTo>
                  <a:lnTo>
                    <a:pt x="1823371" y="697802"/>
                  </a:lnTo>
                  <a:lnTo>
                    <a:pt x="1805797" y="699945"/>
                  </a:lnTo>
                  <a:lnTo>
                    <a:pt x="1795939" y="718375"/>
                  </a:lnTo>
                  <a:lnTo>
                    <a:pt x="1791224" y="712804"/>
                  </a:lnTo>
                  <a:lnTo>
                    <a:pt x="1785223" y="714947"/>
                  </a:lnTo>
                  <a:lnTo>
                    <a:pt x="1786080" y="710232"/>
                  </a:lnTo>
                  <a:lnTo>
                    <a:pt x="1780508" y="707660"/>
                  </a:lnTo>
                  <a:lnTo>
                    <a:pt x="1772793" y="717518"/>
                  </a:lnTo>
                  <a:lnTo>
                    <a:pt x="1765935" y="711089"/>
                  </a:lnTo>
                  <a:lnTo>
                    <a:pt x="1757791" y="689229"/>
                  </a:lnTo>
                  <a:lnTo>
                    <a:pt x="1747933" y="690944"/>
                  </a:lnTo>
                  <a:lnTo>
                    <a:pt x="1730359" y="710232"/>
                  </a:lnTo>
                  <a:lnTo>
                    <a:pt x="1726930" y="729949"/>
                  </a:lnTo>
                  <a:lnTo>
                    <a:pt x="1708071" y="753952"/>
                  </a:lnTo>
                  <a:lnTo>
                    <a:pt x="1675495" y="755238"/>
                  </a:lnTo>
                  <a:lnTo>
                    <a:pt x="1663922" y="744522"/>
                  </a:lnTo>
                  <a:lnTo>
                    <a:pt x="1652349" y="755666"/>
                  </a:lnTo>
                  <a:lnTo>
                    <a:pt x="1648492" y="768096"/>
                  </a:lnTo>
                  <a:lnTo>
                    <a:pt x="1626632" y="781812"/>
                  </a:lnTo>
                  <a:lnTo>
                    <a:pt x="1614202" y="783527"/>
                  </a:lnTo>
                  <a:lnTo>
                    <a:pt x="1609487" y="790385"/>
                  </a:lnTo>
                  <a:lnTo>
                    <a:pt x="1611630" y="795099"/>
                  </a:lnTo>
                  <a:lnTo>
                    <a:pt x="1597914" y="810530"/>
                  </a:lnTo>
                  <a:lnTo>
                    <a:pt x="1591056" y="809673"/>
                  </a:lnTo>
                  <a:lnTo>
                    <a:pt x="1574768" y="820817"/>
                  </a:lnTo>
                  <a:lnTo>
                    <a:pt x="1546479" y="817388"/>
                  </a:lnTo>
                  <a:lnTo>
                    <a:pt x="1532763" y="820388"/>
                  </a:lnTo>
                  <a:lnTo>
                    <a:pt x="1525476" y="813959"/>
                  </a:lnTo>
                  <a:lnTo>
                    <a:pt x="1523333" y="813959"/>
                  </a:lnTo>
                  <a:lnTo>
                    <a:pt x="1536192" y="824675"/>
                  </a:lnTo>
                  <a:lnTo>
                    <a:pt x="1542193" y="820817"/>
                  </a:lnTo>
                  <a:lnTo>
                    <a:pt x="1555052" y="822532"/>
                  </a:lnTo>
                  <a:lnTo>
                    <a:pt x="1554623" y="830247"/>
                  </a:lnTo>
                  <a:lnTo>
                    <a:pt x="1567053" y="837962"/>
                  </a:lnTo>
                  <a:lnTo>
                    <a:pt x="1557623" y="840963"/>
                  </a:lnTo>
                  <a:lnTo>
                    <a:pt x="1553337" y="862394"/>
                  </a:lnTo>
                  <a:lnTo>
                    <a:pt x="1543050" y="869680"/>
                  </a:lnTo>
                  <a:lnTo>
                    <a:pt x="1557195" y="878681"/>
                  </a:lnTo>
                  <a:lnTo>
                    <a:pt x="1564910" y="874395"/>
                  </a:lnTo>
                  <a:lnTo>
                    <a:pt x="1564053" y="887254"/>
                  </a:lnTo>
                  <a:lnTo>
                    <a:pt x="1561481" y="889397"/>
                  </a:lnTo>
                  <a:lnTo>
                    <a:pt x="1557195" y="881682"/>
                  </a:lnTo>
                  <a:lnTo>
                    <a:pt x="1550337" y="882968"/>
                  </a:lnTo>
                  <a:lnTo>
                    <a:pt x="1550337" y="903970"/>
                  </a:lnTo>
                  <a:lnTo>
                    <a:pt x="1537049" y="900970"/>
                  </a:lnTo>
                  <a:lnTo>
                    <a:pt x="1527191" y="911686"/>
                  </a:lnTo>
                  <a:lnTo>
                    <a:pt x="1531477" y="919829"/>
                  </a:lnTo>
                  <a:lnTo>
                    <a:pt x="1537907" y="919829"/>
                  </a:lnTo>
                  <a:lnTo>
                    <a:pt x="1537907" y="928402"/>
                  </a:lnTo>
                  <a:lnTo>
                    <a:pt x="1541764" y="931402"/>
                  </a:lnTo>
                  <a:lnTo>
                    <a:pt x="1533192" y="933545"/>
                  </a:lnTo>
                  <a:lnTo>
                    <a:pt x="1529763" y="946833"/>
                  </a:lnTo>
                  <a:lnTo>
                    <a:pt x="1540050" y="954119"/>
                  </a:lnTo>
                  <a:lnTo>
                    <a:pt x="1541764" y="971264"/>
                  </a:lnTo>
                  <a:lnTo>
                    <a:pt x="1539192" y="973407"/>
                  </a:lnTo>
                  <a:lnTo>
                    <a:pt x="1538764" y="967835"/>
                  </a:lnTo>
                  <a:lnTo>
                    <a:pt x="1533192" y="964406"/>
                  </a:lnTo>
                  <a:lnTo>
                    <a:pt x="1529763" y="973836"/>
                  </a:lnTo>
                  <a:lnTo>
                    <a:pt x="1523333" y="973407"/>
                  </a:lnTo>
                  <a:lnTo>
                    <a:pt x="1511332" y="952405"/>
                  </a:lnTo>
                  <a:lnTo>
                    <a:pt x="1506188" y="948547"/>
                  </a:lnTo>
                  <a:lnTo>
                    <a:pt x="1512189" y="959263"/>
                  </a:lnTo>
                  <a:lnTo>
                    <a:pt x="1508331" y="965264"/>
                  </a:lnTo>
                  <a:lnTo>
                    <a:pt x="1511332" y="978980"/>
                  </a:lnTo>
                  <a:lnTo>
                    <a:pt x="1516475" y="984980"/>
                  </a:lnTo>
                  <a:lnTo>
                    <a:pt x="1504902" y="994410"/>
                  </a:lnTo>
                  <a:lnTo>
                    <a:pt x="1495044" y="987124"/>
                  </a:lnTo>
                  <a:lnTo>
                    <a:pt x="1474041" y="985409"/>
                  </a:lnTo>
                  <a:lnTo>
                    <a:pt x="1473184" y="982409"/>
                  </a:lnTo>
                  <a:lnTo>
                    <a:pt x="1454753" y="985409"/>
                  </a:lnTo>
                  <a:lnTo>
                    <a:pt x="1467612" y="1006412"/>
                  </a:lnTo>
                  <a:lnTo>
                    <a:pt x="1465898" y="1018842"/>
                  </a:lnTo>
                  <a:lnTo>
                    <a:pt x="1455611" y="1003411"/>
                  </a:lnTo>
                  <a:lnTo>
                    <a:pt x="1451324" y="1002554"/>
                  </a:lnTo>
                  <a:lnTo>
                    <a:pt x="1449181" y="1006840"/>
                  </a:lnTo>
                  <a:lnTo>
                    <a:pt x="1433751" y="989695"/>
                  </a:lnTo>
                  <a:lnTo>
                    <a:pt x="1432036" y="993124"/>
                  </a:lnTo>
                  <a:lnTo>
                    <a:pt x="1428179" y="987981"/>
                  </a:lnTo>
                  <a:lnTo>
                    <a:pt x="1421321" y="993124"/>
                  </a:lnTo>
                  <a:lnTo>
                    <a:pt x="1411891" y="992695"/>
                  </a:lnTo>
                  <a:lnTo>
                    <a:pt x="1405033" y="986266"/>
                  </a:lnTo>
                  <a:lnTo>
                    <a:pt x="1402461" y="990552"/>
                  </a:lnTo>
                  <a:lnTo>
                    <a:pt x="1403318" y="972550"/>
                  </a:lnTo>
                  <a:lnTo>
                    <a:pt x="1385745" y="972122"/>
                  </a:lnTo>
                  <a:lnTo>
                    <a:pt x="1387459" y="963549"/>
                  </a:lnTo>
                  <a:lnTo>
                    <a:pt x="1394746" y="961406"/>
                  </a:lnTo>
                  <a:lnTo>
                    <a:pt x="1390031" y="945547"/>
                  </a:lnTo>
                  <a:lnTo>
                    <a:pt x="1390888" y="931402"/>
                  </a:lnTo>
                  <a:lnTo>
                    <a:pt x="1386602" y="928831"/>
                  </a:lnTo>
                  <a:lnTo>
                    <a:pt x="1390031" y="901399"/>
                  </a:lnTo>
                  <a:lnTo>
                    <a:pt x="1396032" y="894969"/>
                  </a:lnTo>
                  <a:lnTo>
                    <a:pt x="1391745" y="894969"/>
                  </a:lnTo>
                  <a:lnTo>
                    <a:pt x="1389174" y="889397"/>
                  </a:lnTo>
                  <a:lnTo>
                    <a:pt x="1394317" y="876110"/>
                  </a:lnTo>
                  <a:lnTo>
                    <a:pt x="1386602" y="867109"/>
                  </a:lnTo>
                  <a:lnTo>
                    <a:pt x="1388745" y="857250"/>
                  </a:lnTo>
                  <a:lnTo>
                    <a:pt x="1380173" y="849535"/>
                  </a:lnTo>
                  <a:lnTo>
                    <a:pt x="1383173" y="846106"/>
                  </a:lnTo>
                  <a:lnTo>
                    <a:pt x="1380173" y="825532"/>
                  </a:lnTo>
                  <a:lnTo>
                    <a:pt x="1390460" y="806673"/>
                  </a:lnTo>
                  <a:lnTo>
                    <a:pt x="1387888" y="804958"/>
                  </a:lnTo>
                  <a:lnTo>
                    <a:pt x="1381887" y="822103"/>
                  </a:lnTo>
                  <a:lnTo>
                    <a:pt x="1374172" y="828532"/>
                  </a:lnTo>
                  <a:lnTo>
                    <a:pt x="1368600" y="909114"/>
                  </a:lnTo>
                  <a:lnTo>
                    <a:pt x="1375886" y="915114"/>
                  </a:lnTo>
                  <a:lnTo>
                    <a:pt x="1364313" y="917686"/>
                  </a:lnTo>
                  <a:lnTo>
                    <a:pt x="1366457" y="939117"/>
                  </a:lnTo>
                  <a:lnTo>
                    <a:pt x="1369886" y="942547"/>
                  </a:lnTo>
                  <a:lnTo>
                    <a:pt x="1364313" y="945118"/>
                  </a:lnTo>
                  <a:lnTo>
                    <a:pt x="1364313" y="950262"/>
                  </a:lnTo>
                  <a:lnTo>
                    <a:pt x="1359170" y="948976"/>
                  </a:lnTo>
                  <a:lnTo>
                    <a:pt x="1348026" y="954977"/>
                  </a:lnTo>
                  <a:lnTo>
                    <a:pt x="1356170" y="968264"/>
                  </a:lnTo>
                  <a:lnTo>
                    <a:pt x="1335596" y="997411"/>
                  </a:lnTo>
                  <a:lnTo>
                    <a:pt x="1330881" y="993982"/>
                  </a:lnTo>
                  <a:lnTo>
                    <a:pt x="1323594" y="1000839"/>
                  </a:lnTo>
                  <a:lnTo>
                    <a:pt x="1312878" y="998268"/>
                  </a:lnTo>
                  <a:lnTo>
                    <a:pt x="1307735" y="1007697"/>
                  </a:lnTo>
                  <a:lnTo>
                    <a:pt x="1300448" y="1013270"/>
                  </a:lnTo>
                  <a:lnTo>
                    <a:pt x="1295305" y="1011555"/>
                  </a:lnTo>
                  <a:lnTo>
                    <a:pt x="1297019" y="1023128"/>
                  </a:lnTo>
                  <a:lnTo>
                    <a:pt x="1286304" y="1012413"/>
                  </a:lnTo>
                  <a:lnTo>
                    <a:pt x="1282446" y="1018413"/>
                  </a:lnTo>
                  <a:lnTo>
                    <a:pt x="1275588" y="1016699"/>
                  </a:lnTo>
                  <a:lnTo>
                    <a:pt x="1271302" y="1029129"/>
                  </a:lnTo>
                  <a:lnTo>
                    <a:pt x="1262729" y="1026985"/>
                  </a:lnTo>
                  <a:lnTo>
                    <a:pt x="1258014" y="1035987"/>
                  </a:lnTo>
                  <a:lnTo>
                    <a:pt x="1253728" y="1030843"/>
                  </a:lnTo>
                  <a:lnTo>
                    <a:pt x="1248156" y="1035987"/>
                  </a:lnTo>
                  <a:lnTo>
                    <a:pt x="1252442" y="1042845"/>
                  </a:lnTo>
                  <a:lnTo>
                    <a:pt x="1244298" y="1052703"/>
                  </a:lnTo>
                  <a:lnTo>
                    <a:pt x="1246442" y="1059132"/>
                  </a:lnTo>
                  <a:lnTo>
                    <a:pt x="1251156" y="1059132"/>
                  </a:lnTo>
                  <a:lnTo>
                    <a:pt x="1247299" y="1072420"/>
                  </a:lnTo>
                  <a:lnTo>
                    <a:pt x="1250728" y="1079278"/>
                  </a:lnTo>
                  <a:lnTo>
                    <a:pt x="1236155" y="1088279"/>
                  </a:lnTo>
                  <a:lnTo>
                    <a:pt x="1241298" y="1093851"/>
                  </a:lnTo>
                  <a:lnTo>
                    <a:pt x="1234440" y="1101138"/>
                  </a:lnTo>
                  <a:lnTo>
                    <a:pt x="1237440" y="1104567"/>
                  </a:lnTo>
                  <a:lnTo>
                    <a:pt x="1234869" y="1117426"/>
                  </a:lnTo>
                  <a:lnTo>
                    <a:pt x="1238726" y="1121712"/>
                  </a:lnTo>
                  <a:lnTo>
                    <a:pt x="1231440" y="1124284"/>
                  </a:lnTo>
                  <a:lnTo>
                    <a:pt x="1222867" y="1116568"/>
                  </a:lnTo>
                  <a:lnTo>
                    <a:pt x="1201865" y="1113997"/>
                  </a:lnTo>
                  <a:lnTo>
                    <a:pt x="1189006" y="1132856"/>
                  </a:lnTo>
                  <a:lnTo>
                    <a:pt x="1176576" y="1134999"/>
                  </a:lnTo>
                  <a:lnTo>
                    <a:pt x="1176147" y="1142286"/>
                  </a:lnTo>
                  <a:lnTo>
                    <a:pt x="1170146" y="1143143"/>
                  </a:lnTo>
                  <a:lnTo>
                    <a:pt x="1169718" y="1139714"/>
                  </a:lnTo>
                  <a:lnTo>
                    <a:pt x="1165860" y="1140571"/>
                  </a:lnTo>
                  <a:lnTo>
                    <a:pt x="1168432" y="1121712"/>
                  </a:lnTo>
                  <a:lnTo>
                    <a:pt x="1162860" y="1116997"/>
                  </a:lnTo>
                  <a:lnTo>
                    <a:pt x="1174861" y="1102852"/>
                  </a:lnTo>
                  <a:lnTo>
                    <a:pt x="1169718" y="1092565"/>
                  </a:lnTo>
                  <a:lnTo>
                    <a:pt x="1170146" y="1076277"/>
                  </a:lnTo>
                  <a:lnTo>
                    <a:pt x="1157716" y="1070706"/>
                  </a:lnTo>
                  <a:lnTo>
                    <a:pt x="1152144" y="1079707"/>
                  </a:lnTo>
                  <a:lnTo>
                    <a:pt x="1145715" y="1077135"/>
                  </a:lnTo>
                  <a:lnTo>
                    <a:pt x="1131141" y="1087851"/>
                  </a:lnTo>
                  <a:lnTo>
                    <a:pt x="1125141" y="1078850"/>
                  </a:lnTo>
                  <a:lnTo>
                    <a:pt x="1128141" y="1072849"/>
                  </a:lnTo>
                  <a:lnTo>
                    <a:pt x="1135856" y="1080564"/>
                  </a:lnTo>
                  <a:lnTo>
                    <a:pt x="1134142" y="1071563"/>
                  </a:lnTo>
                  <a:lnTo>
                    <a:pt x="1137571" y="1074563"/>
                  </a:lnTo>
                  <a:lnTo>
                    <a:pt x="1142286" y="1072420"/>
                  </a:lnTo>
                  <a:lnTo>
                    <a:pt x="1134570" y="1065133"/>
                  </a:lnTo>
                  <a:lnTo>
                    <a:pt x="1138428" y="1060847"/>
                  </a:lnTo>
                  <a:lnTo>
                    <a:pt x="1131999" y="1059561"/>
                  </a:lnTo>
                  <a:lnTo>
                    <a:pt x="1138428" y="1054846"/>
                  </a:lnTo>
                  <a:lnTo>
                    <a:pt x="1133285" y="1055704"/>
                  </a:lnTo>
                  <a:lnTo>
                    <a:pt x="1129856" y="1052274"/>
                  </a:lnTo>
                  <a:lnTo>
                    <a:pt x="1139285" y="1051846"/>
                  </a:lnTo>
                  <a:lnTo>
                    <a:pt x="1140143" y="1047988"/>
                  </a:lnTo>
                  <a:lnTo>
                    <a:pt x="1149144" y="1052703"/>
                  </a:lnTo>
                  <a:lnTo>
                    <a:pt x="1152144" y="1050131"/>
                  </a:lnTo>
                  <a:lnTo>
                    <a:pt x="1142714" y="1036415"/>
                  </a:lnTo>
                  <a:lnTo>
                    <a:pt x="1147001" y="1032986"/>
                  </a:lnTo>
                  <a:lnTo>
                    <a:pt x="1143143" y="1029129"/>
                  </a:lnTo>
                  <a:lnTo>
                    <a:pt x="1159431" y="1036844"/>
                  </a:lnTo>
                  <a:lnTo>
                    <a:pt x="1159859" y="1029986"/>
                  </a:lnTo>
                  <a:lnTo>
                    <a:pt x="1167146" y="1023128"/>
                  </a:lnTo>
                  <a:lnTo>
                    <a:pt x="1160288" y="1011127"/>
                  </a:lnTo>
                  <a:lnTo>
                    <a:pt x="1165003" y="1005126"/>
                  </a:lnTo>
                  <a:lnTo>
                    <a:pt x="1161145" y="999125"/>
                  </a:lnTo>
                  <a:lnTo>
                    <a:pt x="1151287" y="1006840"/>
                  </a:lnTo>
                  <a:lnTo>
                    <a:pt x="1140571" y="1004269"/>
                  </a:lnTo>
                  <a:lnTo>
                    <a:pt x="1139285" y="1012841"/>
                  </a:lnTo>
                  <a:lnTo>
                    <a:pt x="1116568" y="990124"/>
                  </a:lnTo>
                  <a:lnTo>
                    <a:pt x="1125141" y="984123"/>
                  </a:lnTo>
                  <a:lnTo>
                    <a:pt x="1129427" y="990124"/>
                  </a:lnTo>
                  <a:lnTo>
                    <a:pt x="1134999" y="989267"/>
                  </a:lnTo>
                  <a:lnTo>
                    <a:pt x="1128141" y="981980"/>
                  </a:lnTo>
                  <a:lnTo>
                    <a:pt x="1128141" y="976837"/>
                  </a:lnTo>
                  <a:lnTo>
                    <a:pt x="1133713" y="975122"/>
                  </a:lnTo>
                  <a:lnTo>
                    <a:pt x="1130713" y="968693"/>
                  </a:lnTo>
                  <a:lnTo>
                    <a:pt x="1124712" y="969979"/>
                  </a:lnTo>
                  <a:lnTo>
                    <a:pt x="1118283" y="961835"/>
                  </a:lnTo>
                  <a:lnTo>
                    <a:pt x="1118711" y="957120"/>
                  </a:lnTo>
                  <a:lnTo>
                    <a:pt x="1127284" y="955405"/>
                  </a:lnTo>
                  <a:lnTo>
                    <a:pt x="1122569" y="948976"/>
                  </a:lnTo>
                  <a:lnTo>
                    <a:pt x="1119140" y="950262"/>
                  </a:lnTo>
                  <a:lnTo>
                    <a:pt x="1125569" y="943833"/>
                  </a:lnTo>
                  <a:lnTo>
                    <a:pt x="1119140" y="937832"/>
                  </a:lnTo>
                  <a:lnTo>
                    <a:pt x="1130713" y="930974"/>
                  </a:lnTo>
                  <a:lnTo>
                    <a:pt x="1124283" y="919401"/>
                  </a:lnTo>
                  <a:lnTo>
                    <a:pt x="1119569" y="920687"/>
                  </a:lnTo>
                  <a:lnTo>
                    <a:pt x="1119997" y="916400"/>
                  </a:lnTo>
                  <a:lnTo>
                    <a:pt x="1107996" y="917686"/>
                  </a:lnTo>
                  <a:lnTo>
                    <a:pt x="1108853" y="912971"/>
                  </a:lnTo>
                  <a:lnTo>
                    <a:pt x="1122569" y="909114"/>
                  </a:lnTo>
                  <a:lnTo>
                    <a:pt x="1126855" y="903113"/>
                  </a:lnTo>
                  <a:lnTo>
                    <a:pt x="1124283" y="896684"/>
                  </a:lnTo>
                  <a:lnTo>
                    <a:pt x="1119997" y="897969"/>
                  </a:lnTo>
                  <a:lnTo>
                    <a:pt x="1122140" y="902256"/>
                  </a:lnTo>
                  <a:lnTo>
                    <a:pt x="1115711" y="897969"/>
                  </a:lnTo>
                  <a:lnTo>
                    <a:pt x="1113139" y="904827"/>
                  </a:lnTo>
                  <a:lnTo>
                    <a:pt x="1110567" y="900970"/>
                  </a:lnTo>
                  <a:lnTo>
                    <a:pt x="1101995" y="904827"/>
                  </a:lnTo>
                  <a:lnTo>
                    <a:pt x="1103281" y="900541"/>
                  </a:lnTo>
                  <a:lnTo>
                    <a:pt x="1101995" y="900970"/>
                  </a:lnTo>
                  <a:lnTo>
                    <a:pt x="1100280" y="895398"/>
                  </a:lnTo>
                  <a:lnTo>
                    <a:pt x="1103709" y="893683"/>
                  </a:lnTo>
                  <a:lnTo>
                    <a:pt x="1103709" y="898827"/>
                  </a:lnTo>
                  <a:lnTo>
                    <a:pt x="1107138" y="888540"/>
                  </a:lnTo>
                  <a:lnTo>
                    <a:pt x="1102852" y="889825"/>
                  </a:lnTo>
                  <a:lnTo>
                    <a:pt x="1102424" y="885539"/>
                  </a:lnTo>
                  <a:lnTo>
                    <a:pt x="1086993" y="881253"/>
                  </a:lnTo>
                  <a:lnTo>
                    <a:pt x="1087850" y="893683"/>
                  </a:lnTo>
                  <a:lnTo>
                    <a:pt x="1075849" y="893683"/>
                  </a:lnTo>
                  <a:lnTo>
                    <a:pt x="1075849" y="901827"/>
                  </a:lnTo>
                  <a:lnTo>
                    <a:pt x="1063419" y="907399"/>
                  </a:lnTo>
                  <a:lnTo>
                    <a:pt x="1056989" y="900541"/>
                  </a:lnTo>
                  <a:lnTo>
                    <a:pt x="1065133" y="891112"/>
                  </a:lnTo>
                  <a:lnTo>
                    <a:pt x="1061276" y="886397"/>
                  </a:lnTo>
                  <a:lnTo>
                    <a:pt x="1065133" y="880824"/>
                  </a:lnTo>
                  <a:lnTo>
                    <a:pt x="1056561" y="878253"/>
                  </a:lnTo>
                  <a:lnTo>
                    <a:pt x="1044131" y="881253"/>
                  </a:lnTo>
                  <a:lnTo>
                    <a:pt x="1036844" y="870966"/>
                  </a:lnTo>
                  <a:lnTo>
                    <a:pt x="1021842" y="867109"/>
                  </a:lnTo>
                  <a:lnTo>
                    <a:pt x="1004697" y="873109"/>
                  </a:lnTo>
                  <a:lnTo>
                    <a:pt x="996553" y="863251"/>
                  </a:lnTo>
                  <a:lnTo>
                    <a:pt x="1003840" y="852535"/>
                  </a:lnTo>
                  <a:lnTo>
                    <a:pt x="992696" y="849535"/>
                  </a:lnTo>
                  <a:lnTo>
                    <a:pt x="990981" y="842248"/>
                  </a:lnTo>
                  <a:lnTo>
                    <a:pt x="987552" y="848249"/>
                  </a:lnTo>
                  <a:lnTo>
                    <a:pt x="974265" y="843534"/>
                  </a:lnTo>
                  <a:lnTo>
                    <a:pt x="982837" y="833676"/>
                  </a:lnTo>
                  <a:lnTo>
                    <a:pt x="977694" y="830247"/>
                  </a:lnTo>
                  <a:lnTo>
                    <a:pt x="980694" y="823389"/>
                  </a:lnTo>
                  <a:lnTo>
                    <a:pt x="978551" y="818674"/>
                  </a:lnTo>
                  <a:lnTo>
                    <a:pt x="985409" y="819960"/>
                  </a:lnTo>
                  <a:lnTo>
                    <a:pt x="989266" y="810101"/>
                  </a:lnTo>
                  <a:lnTo>
                    <a:pt x="985409" y="805387"/>
                  </a:lnTo>
                  <a:lnTo>
                    <a:pt x="981551" y="810530"/>
                  </a:lnTo>
                  <a:lnTo>
                    <a:pt x="971693" y="808387"/>
                  </a:lnTo>
                  <a:lnTo>
                    <a:pt x="962692" y="800672"/>
                  </a:lnTo>
                  <a:lnTo>
                    <a:pt x="964406" y="783527"/>
                  </a:lnTo>
                  <a:lnTo>
                    <a:pt x="958406" y="777526"/>
                  </a:lnTo>
                  <a:lnTo>
                    <a:pt x="961835" y="768953"/>
                  </a:lnTo>
                  <a:lnTo>
                    <a:pt x="958406" y="762524"/>
                  </a:lnTo>
                  <a:lnTo>
                    <a:pt x="964835" y="756523"/>
                  </a:lnTo>
                  <a:lnTo>
                    <a:pt x="960977" y="748808"/>
                  </a:lnTo>
                  <a:lnTo>
                    <a:pt x="962692" y="738093"/>
                  </a:lnTo>
                  <a:lnTo>
                    <a:pt x="965264" y="734663"/>
                  </a:lnTo>
                  <a:lnTo>
                    <a:pt x="968693" y="739378"/>
                  </a:lnTo>
                  <a:lnTo>
                    <a:pt x="974265" y="730806"/>
                  </a:lnTo>
                  <a:lnTo>
                    <a:pt x="977265" y="723091"/>
                  </a:lnTo>
                  <a:lnTo>
                    <a:pt x="974693" y="714947"/>
                  </a:lnTo>
                  <a:lnTo>
                    <a:pt x="984123" y="686229"/>
                  </a:lnTo>
                  <a:lnTo>
                    <a:pt x="995267" y="681514"/>
                  </a:lnTo>
                  <a:lnTo>
                    <a:pt x="1004268" y="690515"/>
                  </a:lnTo>
                  <a:lnTo>
                    <a:pt x="1001268" y="696516"/>
                  </a:lnTo>
                  <a:lnTo>
                    <a:pt x="1007269" y="697373"/>
                  </a:lnTo>
                  <a:lnTo>
                    <a:pt x="1010698" y="693515"/>
                  </a:lnTo>
                  <a:lnTo>
                    <a:pt x="1010269" y="702517"/>
                  </a:lnTo>
                  <a:lnTo>
                    <a:pt x="1019270" y="704231"/>
                  </a:lnTo>
                  <a:lnTo>
                    <a:pt x="1020556" y="723091"/>
                  </a:lnTo>
                  <a:lnTo>
                    <a:pt x="1027414" y="725662"/>
                  </a:lnTo>
                  <a:lnTo>
                    <a:pt x="1035129" y="735520"/>
                  </a:lnTo>
                  <a:lnTo>
                    <a:pt x="1034272" y="742379"/>
                  </a:lnTo>
                  <a:lnTo>
                    <a:pt x="1021842" y="746665"/>
                  </a:lnTo>
                  <a:lnTo>
                    <a:pt x="1019699" y="762953"/>
                  </a:lnTo>
                  <a:lnTo>
                    <a:pt x="1023128" y="769810"/>
                  </a:lnTo>
                  <a:lnTo>
                    <a:pt x="1016699" y="778383"/>
                  </a:lnTo>
                  <a:lnTo>
                    <a:pt x="1023985" y="784812"/>
                  </a:lnTo>
                  <a:lnTo>
                    <a:pt x="1029986" y="780955"/>
                  </a:lnTo>
                  <a:lnTo>
                    <a:pt x="1028700" y="786955"/>
                  </a:lnTo>
                  <a:lnTo>
                    <a:pt x="1038558" y="790813"/>
                  </a:lnTo>
                  <a:lnTo>
                    <a:pt x="1037273" y="815674"/>
                  </a:lnTo>
                  <a:lnTo>
                    <a:pt x="1048417" y="820388"/>
                  </a:lnTo>
                  <a:lnTo>
                    <a:pt x="1046702" y="825103"/>
                  </a:lnTo>
                  <a:lnTo>
                    <a:pt x="1051417" y="823818"/>
                  </a:lnTo>
                  <a:lnTo>
                    <a:pt x="1050560" y="836676"/>
                  </a:lnTo>
                  <a:lnTo>
                    <a:pt x="1054418" y="825532"/>
                  </a:lnTo>
                  <a:lnTo>
                    <a:pt x="1059561" y="824246"/>
                  </a:lnTo>
                  <a:lnTo>
                    <a:pt x="1068562" y="836247"/>
                  </a:lnTo>
                  <a:lnTo>
                    <a:pt x="1067276" y="831533"/>
                  </a:lnTo>
                  <a:lnTo>
                    <a:pt x="1076706" y="835819"/>
                  </a:lnTo>
                  <a:lnTo>
                    <a:pt x="1082707" y="834533"/>
                  </a:lnTo>
                  <a:lnTo>
                    <a:pt x="1081850" y="840534"/>
                  </a:lnTo>
                  <a:lnTo>
                    <a:pt x="1107996" y="851249"/>
                  </a:lnTo>
                  <a:lnTo>
                    <a:pt x="1116568" y="859393"/>
                  </a:lnTo>
                  <a:lnTo>
                    <a:pt x="1115282" y="851678"/>
                  </a:lnTo>
                  <a:lnTo>
                    <a:pt x="1139285" y="840534"/>
                  </a:lnTo>
                  <a:lnTo>
                    <a:pt x="1144000" y="829818"/>
                  </a:lnTo>
                  <a:lnTo>
                    <a:pt x="1143143" y="825103"/>
                  </a:lnTo>
                  <a:lnTo>
                    <a:pt x="1136714" y="825103"/>
                  </a:lnTo>
                  <a:lnTo>
                    <a:pt x="1119140" y="833247"/>
                  </a:lnTo>
                  <a:lnTo>
                    <a:pt x="1115711" y="808816"/>
                  </a:lnTo>
                  <a:lnTo>
                    <a:pt x="1110996" y="808816"/>
                  </a:lnTo>
                  <a:lnTo>
                    <a:pt x="1105424" y="818674"/>
                  </a:lnTo>
                  <a:lnTo>
                    <a:pt x="1098566" y="797671"/>
                  </a:lnTo>
                  <a:lnTo>
                    <a:pt x="1089565" y="799386"/>
                  </a:lnTo>
                  <a:lnTo>
                    <a:pt x="1094280" y="783955"/>
                  </a:lnTo>
                  <a:lnTo>
                    <a:pt x="1087850" y="783098"/>
                  </a:lnTo>
                  <a:lnTo>
                    <a:pt x="1088279" y="776240"/>
                  </a:lnTo>
                  <a:lnTo>
                    <a:pt x="1080992" y="776669"/>
                  </a:lnTo>
                  <a:lnTo>
                    <a:pt x="1077992" y="786955"/>
                  </a:lnTo>
                  <a:lnTo>
                    <a:pt x="1072848" y="785241"/>
                  </a:lnTo>
                  <a:lnTo>
                    <a:pt x="1066419" y="794671"/>
                  </a:lnTo>
                  <a:lnTo>
                    <a:pt x="1056989" y="786527"/>
                  </a:lnTo>
                  <a:lnTo>
                    <a:pt x="1059561" y="781384"/>
                  </a:lnTo>
                  <a:lnTo>
                    <a:pt x="1054846" y="761238"/>
                  </a:lnTo>
                  <a:lnTo>
                    <a:pt x="1058275" y="764239"/>
                  </a:lnTo>
                  <a:lnTo>
                    <a:pt x="1062561" y="761238"/>
                  </a:lnTo>
                  <a:lnTo>
                    <a:pt x="1056989" y="768953"/>
                  </a:lnTo>
                  <a:lnTo>
                    <a:pt x="1064705" y="780955"/>
                  </a:lnTo>
                  <a:lnTo>
                    <a:pt x="1062990" y="776240"/>
                  </a:lnTo>
                  <a:lnTo>
                    <a:pt x="1070705" y="773240"/>
                  </a:lnTo>
                  <a:lnTo>
                    <a:pt x="1071991" y="765953"/>
                  </a:lnTo>
                  <a:lnTo>
                    <a:pt x="1071563" y="755666"/>
                  </a:lnTo>
                  <a:lnTo>
                    <a:pt x="1065562" y="747094"/>
                  </a:lnTo>
                  <a:lnTo>
                    <a:pt x="1074992" y="757381"/>
                  </a:lnTo>
                  <a:lnTo>
                    <a:pt x="1079278" y="753523"/>
                  </a:lnTo>
                  <a:lnTo>
                    <a:pt x="1074563" y="742807"/>
                  </a:lnTo>
                  <a:lnTo>
                    <a:pt x="1072420" y="744950"/>
                  </a:lnTo>
                  <a:lnTo>
                    <a:pt x="1073277" y="738521"/>
                  </a:lnTo>
                  <a:lnTo>
                    <a:pt x="1063847" y="736378"/>
                  </a:lnTo>
                  <a:lnTo>
                    <a:pt x="1063847" y="730377"/>
                  </a:lnTo>
                  <a:lnTo>
                    <a:pt x="1070277" y="735092"/>
                  </a:lnTo>
                  <a:lnTo>
                    <a:pt x="1073277" y="728663"/>
                  </a:lnTo>
                  <a:lnTo>
                    <a:pt x="1086136" y="747094"/>
                  </a:lnTo>
                  <a:lnTo>
                    <a:pt x="1088279" y="758666"/>
                  </a:lnTo>
                  <a:lnTo>
                    <a:pt x="1094280" y="754809"/>
                  </a:lnTo>
                  <a:lnTo>
                    <a:pt x="1098566" y="757381"/>
                  </a:lnTo>
                  <a:lnTo>
                    <a:pt x="1095994" y="750951"/>
                  </a:lnTo>
                  <a:lnTo>
                    <a:pt x="1101566" y="749237"/>
                  </a:lnTo>
                  <a:lnTo>
                    <a:pt x="1102852" y="742807"/>
                  </a:lnTo>
                  <a:lnTo>
                    <a:pt x="1106710" y="747951"/>
                  </a:lnTo>
                  <a:lnTo>
                    <a:pt x="1111853" y="739807"/>
                  </a:lnTo>
                  <a:lnTo>
                    <a:pt x="1121283" y="745379"/>
                  </a:lnTo>
                  <a:lnTo>
                    <a:pt x="1098995" y="775811"/>
                  </a:lnTo>
                  <a:lnTo>
                    <a:pt x="1108424" y="786955"/>
                  </a:lnTo>
                  <a:lnTo>
                    <a:pt x="1116997" y="783955"/>
                  </a:lnTo>
                  <a:lnTo>
                    <a:pt x="1116568" y="791242"/>
                  </a:lnTo>
                  <a:lnTo>
                    <a:pt x="1124283" y="792528"/>
                  </a:lnTo>
                  <a:lnTo>
                    <a:pt x="1130284" y="801957"/>
                  </a:lnTo>
                  <a:lnTo>
                    <a:pt x="1135428" y="798957"/>
                  </a:lnTo>
                  <a:lnTo>
                    <a:pt x="1138857" y="803672"/>
                  </a:lnTo>
                  <a:lnTo>
                    <a:pt x="1147429" y="801957"/>
                  </a:lnTo>
                  <a:lnTo>
                    <a:pt x="1164146" y="806673"/>
                  </a:lnTo>
                  <a:lnTo>
                    <a:pt x="1177433" y="818245"/>
                  </a:lnTo>
                  <a:lnTo>
                    <a:pt x="1186005" y="807101"/>
                  </a:lnTo>
                  <a:lnTo>
                    <a:pt x="1174433" y="803243"/>
                  </a:lnTo>
                  <a:lnTo>
                    <a:pt x="1172718" y="792956"/>
                  </a:lnTo>
                  <a:lnTo>
                    <a:pt x="1176147" y="791671"/>
                  </a:lnTo>
                  <a:lnTo>
                    <a:pt x="1195007" y="793814"/>
                  </a:lnTo>
                  <a:lnTo>
                    <a:pt x="1195864" y="804958"/>
                  </a:lnTo>
                  <a:lnTo>
                    <a:pt x="1202293" y="803672"/>
                  </a:lnTo>
                  <a:lnTo>
                    <a:pt x="1225010" y="813530"/>
                  </a:lnTo>
                  <a:lnTo>
                    <a:pt x="1251585" y="816102"/>
                  </a:lnTo>
                  <a:lnTo>
                    <a:pt x="1255443" y="812673"/>
                  </a:lnTo>
                  <a:lnTo>
                    <a:pt x="1247727" y="805815"/>
                  </a:lnTo>
                  <a:lnTo>
                    <a:pt x="1231440" y="804958"/>
                  </a:lnTo>
                  <a:lnTo>
                    <a:pt x="1205722" y="785670"/>
                  </a:lnTo>
                  <a:lnTo>
                    <a:pt x="1202293" y="774097"/>
                  </a:lnTo>
                  <a:lnTo>
                    <a:pt x="1208294" y="762953"/>
                  </a:lnTo>
                  <a:lnTo>
                    <a:pt x="1197578" y="759524"/>
                  </a:lnTo>
                  <a:lnTo>
                    <a:pt x="1187720" y="761667"/>
                  </a:lnTo>
                  <a:lnTo>
                    <a:pt x="1180862" y="738093"/>
                  </a:lnTo>
                  <a:lnTo>
                    <a:pt x="1169289" y="729520"/>
                  </a:lnTo>
                  <a:lnTo>
                    <a:pt x="1161145" y="718804"/>
                  </a:lnTo>
                  <a:lnTo>
                    <a:pt x="1162431" y="713232"/>
                  </a:lnTo>
                  <a:lnTo>
                    <a:pt x="1155144" y="709374"/>
                  </a:lnTo>
                  <a:lnTo>
                    <a:pt x="1134142" y="706803"/>
                  </a:lnTo>
                  <a:lnTo>
                    <a:pt x="1121712" y="716232"/>
                  </a:lnTo>
                  <a:lnTo>
                    <a:pt x="1116997" y="713232"/>
                  </a:lnTo>
                  <a:lnTo>
                    <a:pt x="1115711" y="702088"/>
                  </a:lnTo>
                  <a:lnTo>
                    <a:pt x="1107567" y="706803"/>
                  </a:lnTo>
                  <a:lnTo>
                    <a:pt x="1108853" y="702517"/>
                  </a:lnTo>
                  <a:lnTo>
                    <a:pt x="1104995" y="702088"/>
                  </a:lnTo>
                  <a:lnTo>
                    <a:pt x="1098566" y="708517"/>
                  </a:lnTo>
                  <a:lnTo>
                    <a:pt x="1100280" y="701659"/>
                  </a:lnTo>
                  <a:lnTo>
                    <a:pt x="1091279" y="702945"/>
                  </a:lnTo>
                  <a:lnTo>
                    <a:pt x="1087850" y="696944"/>
                  </a:lnTo>
                  <a:lnTo>
                    <a:pt x="1081850" y="700373"/>
                  </a:lnTo>
                  <a:lnTo>
                    <a:pt x="1081421" y="705517"/>
                  </a:lnTo>
                  <a:lnTo>
                    <a:pt x="1071991" y="704231"/>
                  </a:lnTo>
                  <a:lnTo>
                    <a:pt x="1074134" y="709374"/>
                  </a:lnTo>
                  <a:lnTo>
                    <a:pt x="1066848" y="712804"/>
                  </a:lnTo>
                  <a:lnTo>
                    <a:pt x="1046702" y="704660"/>
                  </a:lnTo>
                  <a:lnTo>
                    <a:pt x="1047131" y="698230"/>
                  </a:lnTo>
                  <a:lnTo>
                    <a:pt x="1059990" y="696087"/>
                  </a:lnTo>
                  <a:lnTo>
                    <a:pt x="1059990" y="691801"/>
                  </a:lnTo>
                  <a:lnTo>
                    <a:pt x="1063419" y="694801"/>
                  </a:lnTo>
                  <a:lnTo>
                    <a:pt x="1065562" y="684943"/>
                  </a:lnTo>
                  <a:lnTo>
                    <a:pt x="1059132" y="687515"/>
                  </a:lnTo>
                  <a:lnTo>
                    <a:pt x="1063847" y="681942"/>
                  </a:lnTo>
                  <a:lnTo>
                    <a:pt x="1059561" y="678514"/>
                  </a:lnTo>
                  <a:lnTo>
                    <a:pt x="1069419" y="674656"/>
                  </a:lnTo>
                  <a:lnTo>
                    <a:pt x="1068134" y="661369"/>
                  </a:lnTo>
                  <a:lnTo>
                    <a:pt x="1071134" y="657939"/>
                  </a:lnTo>
                  <a:lnTo>
                    <a:pt x="1064276" y="663512"/>
                  </a:lnTo>
                  <a:lnTo>
                    <a:pt x="1051846" y="664369"/>
                  </a:lnTo>
                  <a:lnTo>
                    <a:pt x="1045845" y="644652"/>
                  </a:lnTo>
                  <a:lnTo>
                    <a:pt x="1057847" y="624078"/>
                  </a:lnTo>
                  <a:lnTo>
                    <a:pt x="1062561" y="626221"/>
                  </a:lnTo>
                  <a:lnTo>
                    <a:pt x="1064276" y="618506"/>
                  </a:lnTo>
                  <a:lnTo>
                    <a:pt x="1070705" y="615505"/>
                  </a:lnTo>
                  <a:lnTo>
                    <a:pt x="1068562" y="611219"/>
                  </a:lnTo>
                  <a:lnTo>
                    <a:pt x="1079278" y="603933"/>
                  </a:lnTo>
                  <a:lnTo>
                    <a:pt x="1087422" y="603933"/>
                  </a:lnTo>
                  <a:lnTo>
                    <a:pt x="1080992" y="598789"/>
                  </a:lnTo>
                  <a:lnTo>
                    <a:pt x="1080564" y="582502"/>
                  </a:lnTo>
                  <a:lnTo>
                    <a:pt x="1073706" y="578644"/>
                  </a:lnTo>
                  <a:lnTo>
                    <a:pt x="1079278" y="567928"/>
                  </a:lnTo>
                  <a:lnTo>
                    <a:pt x="1073277" y="565357"/>
                  </a:lnTo>
                  <a:lnTo>
                    <a:pt x="1075849" y="563213"/>
                  </a:lnTo>
                  <a:lnTo>
                    <a:pt x="1089565" y="561070"/>
                  </a:lnTo>
                  <a:lnTo>
                    <a:pt x="1091708" y="559356"/>
                  </a:lnTo>
                  <a:lnTo>
                    <a:pt x="1074563" y="561928"/>
                  </a:lnTo>
                  <a:lnTo>
                    <a:pt x="1067276" y="569643"/>
                  </a:lnTo>
                  <a:lnTo>
                    <a:pt x="1071134" y="548212"/>
                  </a:lnTo>
                  <a:lnTo>
                    <a:pt x="1078421" y="548212"/>
                  </a:lnTo>
                  <a:lnTo>
                    <a:pt x="1082278" y="537496"/>
                  </a:lnTo>
                  <a:lnTo>
                    <a:pt x="1071134" y="526352"/>
                  </a:lnTo>
                  <a:lnTo>
                    <a:pt x="1069848" y="520351"/>
                  </a:lnTo>
                  <a:lnTo>
                    <a:pt x="1077135" y="514350"/>
                  </a:lnTo>
                  <a:lnTo>
                    <a:pt x="1068991" y="503206"/>
                  </a:lnTo>
                  <a:lnTo>
                    <a:pt x="1073706" y="485632"/>
                  </a:lnTo>
                  <a:lnTo>
                    <a:pt x="1062561" y="478346"/>
                  </a:lnTo>
                  <a:lnTo>
                    <a:pt x="1062990" y="462915"/>
                  </a:lnTo>
                  <a:lnTo>
                    <a:pt x="1057847" y="459915"/>
                  </a:lnTo>
                  <a:lnTo>
                    <a:pt x="1057847" y="450914"/>
                  </a:lnTo>
                  <a:lnTo>
                    <a:pt x="1052703" y="456057"/>
                  </a:lnTo>
                  <a:lnTo>
                    <a:pt x="1053560" y="474917"/>
                  </a:lnTo>
                  <a:lnTo>
                    <a:pt x="1045845" y="479631"/>
                  </a:lnTo>
                  <a:lnTo>
                    <a:pt x="1046702" y="487347"/>
                  </a:lnTo>
                  <a:lnTo>
                    <a:pt x="1053132" y="486061"/>
                  </a:lnTo>
                  <a:lnTo>
                    <a:pt x="1058704" y="492062"/>
                  </a:lnTo>
                  <a:lnTo>
                    <a:pt x="1050560" y="505778"/>
                  </a:lnTo>
                  <a:lnTo>
                    <a:pt x="1057418" y="507064"/>
                  </a:lnTo>
                  <a:lnTo>
                    <a:pt x="1050989" y="516493"/>
                  </a:lnTo>
                  <a:lnTo>
                    <a:pt x="1052703" y="528923"/>
                  </a:lnTo>
                  <a:lnTo>
                    <a:pt x="1046702" y="528066"/>
                  </a:lnTo>
                  <a:lnTo>
                    <a:pt x="1044988" y="520351"/>
                  </a:lnTo>
                  <a:lnTo>
                    <a:pt x="1042845" y="518208"/>
                  </a:lnTo>
                  <a:lnTo>
                    <a:pt x="1044131" y="525923"/>
                  </a:lnTo>
                  <a:lnTo>
                    <a:pt x="1032986" y="533210"/>
                  </a:lnTo>
                  <a:lnTo>
                    <a:pt x="1021413" y="531495"/>
                  </a:lnTo>
                  <a:lnTo>
                    <a:pt x="1019699" y="517779"/>
                  </a:lnTo>
                  <a:lnTo>
                    <a:pt x="1014555" y="519065"/>
                  </a:lnTo>
                  <a:lnTo>
                    <a:pt x="1011555" y="515636"/>
                  </a:lnTo>
                  <a:lnTo>
                    <a:pt x="1007269" y="521637"/>
                  </a:lnTo>
                  <a:lnTo>
                    <a:pt x="1003411" y="519494"/>
                  </a:lnTo>
                  <a:lnTo>
                    <a:pt x="1001697" y="513493"/>
                  </a:lnTo>
                  <a:lnTo>
                    <a:pt x="1005554" y="515207"/>
                  </a:lnTo>
                  <a:lnTo>
                    <a:pt x="1014555" y="504492"/>
                  </a:lnTo>
                  <a:lnTo>
                    <a:pt x="1005554" y="500205"/>
                  </a:lnTo>
                  <a:lnTo>
                    <a:pt x="993981" y="483060"/>
                  </a:lnTo>
                  <a:lnTo>
                    <a:pt x="996125" y="472774"/>
                  </a:lnTo>
                  <a:lnTo>
                    <a:pt x="1008126" y="461201"/>
                  </a:lnTo>
                  <a:lnTo>
                    <a:pt x="1005554" y="473202"/>
                  </a:lnTo>
                  <a:lnTo>
                    <a:pt x="1010698" y="474488"/>
                  </a:lnTo>
                  <a:lnTo>
                    <a:pt x="1013698" y="467630"/>
                  </a:lnTo>
                  <a:lnTo>
                    <a:pt x="1020556" y="482203"/>
                  </a:lnTo>
                  <a:lnTo>
                    <a:pt x="1036844" y="474059"/>
                  </a:lnTo>
                  <a:lnTo>
                    <a:pt x="1039844" y="466344"/>
                  </a:lnTo>
                  <a:lnTo>
                    <a:pt x="1045845" y="463772"/>
                  </a:lnTo>
                  <a:lnTo>
                    <a:pt x="1044988" y="456914"/>
                  </a:lnTo>
                  <a:lnTo>
                    <a:pt x="1030843" y="452628"/>
                  </a:lnTo>
                  <a:lnTo>
                    <a:pt x="1026128" y="458200"/>
                  </a:lnTo>
                  <a:lnTo>
                    <a:pt x="1025271" y="455629"/>
                  </a:lnTo>
                  <a:lnTo>
                    <a:pt x="1071134" y="426911"/>
                  </a:lnTo>
                  <a:lnTo>
                    <a:pt x="1070705" y="414052"/>
                  </a:lnTo>
                  <a:lnTo>
                    <a:pt x="1065562" y="404194"/>
                  </a:lnTo>
                  <a:lnTo>
                    <a:pt x="1040701" y="411051"/>
                  </a:lnTo>
                  <a:lnTo>
                    <a:pt x="1038558" y="393906"/>
                  </a:lnTo>
                  <a:lnTo>
                    <a:pt x="1024842" y="390049"/>
                  </a:lnTo>
                  <a:lnTo>
                    <a:pt x="1035558" y="381905"/>
                  </a:lnTo>
                  <a:lnTo>
                    <a:pt x="1026128" y="363474"/>
                  </a:lnTo>
                  <a:lnTo>
                    <a:pt x="1014555" y="363045"/>
                  </a:lnTo>
                  <a:lnTo>
                    <a:pt x="1010269" y="369475"/>
                  </a:lnTo>
                  <a:lnTo>
                    <a:pt x="1002554" y="357902"/>
                  </a:lnTo>
                  <a:lnTo>
                    <a:pt x="1005983" y="369904"/>
                  </a:lnTo>
                  <a:lnTo>
                    <a:pt x="1014127" y="372475"/>
                  </a:lnTo>
                  <a:lnTo>
                    <a:pt x="1008983" y="375904"/>
                  </a:lnTo>
                  <a:lnTo>
                    <a:pt x="1010698" y="383619"/>
                  </a:lnTo>
                  <a:lnTo>
                    <a:pt x="999982" y="388763"/>
                  </a:lnTo>
                  <a:lnTo>
                    <a:pt x="1008983" y="391335"/>
                  </a:lnTo>
                  <a:lnTo>
                    <a:pt x="1010698" y="396907"/>
                  </a:lnTo>
                  <a:lnTo>
                    <a:pt x="996553" y="409337"/>
                  </a:lnTo>
                  <a:lnTo>
                    <a:pt x="1000839" y="404194"/>
                  </a:lnTo>
                  <a:lnTo>
                    <a:pt x="991410" y="402050"/>
                  </a:lnTo>
                  <a:lnTo>
                    <a:pt x="995267" y="396907"/>
                  </a:lnTo>
                  <a:lnTo>
                    <a:pt x="992267" y="390906"/>
                  </a:lnTo>
                  <a:lnTo>
                    <a:pt x="985409" y="389192"/>
                  </a:lnTo>
                  <a:lnTo>
                    <a:pt x="980694" y="396478"/>
                  </a:lnTo>
                  <a:lnTo>
                    <a:pt x="969550" y="396907"/>
                  </a:lnTo>
                  <a:lnTo>
                    <a:pt x="964835" y="371618"/>
                  </a:lnTo>
                  <a:lnTo>
                    <a:pt x="978122" y="367760"/>
                  </a:lnTo>
                  <a:lnTo>
                    <a:pt x="986266" y="373761"/>
                  </a:lnTo>
                  <a:lnTo>
                    <a:pt x="984980" y="370332"/>
                  </a:lnTo>
                  <a:lnTo>
                    <a:pt x="975122" y="366474"/>
                  </a:lnTo>
                  <a:lnTo>
                    <a:pt x="960977" y="370761"/>
                  </a:lnTo>
                  <a:lnTo>
                    <a:pt x="956262" y="366474"/>
                  </a:lnTo>
                  <a:lnTo>
                    <a:pt x="954119" y="376761"/>
                  </a:lnTo>
                  <a:lnTo>
                    <a:pt x="963978" y="381048"/>
                  </a:lnTo>
                  <a:lnTo>
                    <a:pt x="969550" y="405908"/>
                  </a:lnTo>
                  <a:lnTo>
                    <a:pt x="978980" y="412337"/>
                  </a:lnTo>
                  <a:lnTo>
                    <a:pt x="969550" y="429482"/>
                  </a:lnTo>
                  <a:lnTo>
                    <a:pt x="958406" y="427339"/>
                  </a:lnTo>
                  <a:lnTo>
                    <a:pt x="954548" y="417909"/>
                  </a:lnTo>
                  <a:lnTo>
                    <a:pt x="949833" y="417909"/>
                  </a:lnTo>
                  <a:lnTo>
                    <a:pt x="951548" y="413623"/>
                  </a:lnTo>
                  <a:lnTo>
                    <a:pt x="943404" y="411909"/>
                  </a:lnTo>
                  <a:lnTo>
                    <a:pt x="947261" y="397764"/>
                  </a:lnTo>
                  <a:lnTo>
                    <a:pt x="939117" y="392621"/>
                  </a:lnTo>
                  <a:lnTo>
                    <a:pt x="924116" y="393906"/>
                  </a:lnTo>
                  <a:lnTo>
                    <a:pt x="916829" y="384477"/>
                  </a:lnTo>
                  <a:lnTo>
                    <a:pt x="913400" y="389620"/>
                  </a:lnTo>
                  <a:lnTo>
                    <a:pt x="900541" y="383191"/>
                  </a:lnTo>
                  <a:lnTo>
                    <a:pt x="897112" y="386191"/>
                  </a:lnTo>
                  <a:lnTo>
                    <a:pt x="897112" y="383191"/>
                  </a:lnTo>
                  <a:lnTo>
                    <a:pt x="903113" y="381048"/>
                  </a:lnTo>
                  <a:lnTo>
                    <a:pt x="893683" y="382334"/>
                  </a:lnTo>
                  <a:lnTo>
                    <a:pt x="893683" y="376333"/>
                  </a:lnTo>
                  <a:lnTo>
                    <a:pt x="887682" y="382762"/>
                  </a:lnTo>
                  <a:lnTo>
                    <a:pt x="890254" y="369475"/>
                  </a:lnTo>
                  <a:lnTo>
                    <a:pt x="894540" y="370332"/>
                  </a:lnTo>
                  <a:lnTo>
                    <a:pt x="893255" y="374190"/>
                  </a:lnTo>
                  <a:lnTo>
                    <a:pt x="896255" y="370761"/>
                  </a:lnTo>
                  <a:lnTo>
                    <a:pt x="885111" y="363045"/>
                  </a:lnTo>
                  <a:lnTo>
                    <a:pt x="885539" y="351473"/>
                  </a:lnTo>
                  <a:lnTo>
                    <a:pt x="914257" y="338614"/>
                  </a:lnTo>
                  <a:close/>
                  <a:moveTo>
                    <a:pt x="1506188" y="240887"/>
                  </a:moveTo>
                  <a:lnTo>
                    <a:pt x="1495044" y="237030"/>
                  </a:lnTo>
                  <a:lnTo>
                    <a:pt x="1462040" y="239601"/>
                  </a:lnTo>
                  <a:lnTo>
                    <a:pt x="1456039" y="242602"/>
                  </a:lnTo>
                  <a:lnTo>
                    <a:pt x="1447038" y="262319"/>
                  </a:lnTo>
                  <a:lnTo>
                    <a:pt x="1434179" y="266605"/>
                  </a:lnTo>
                  <a:lnTo>
                    <a:pt x="1415748" y="264033"/>
                  </a:lnTo>
                  <a:lnTo>
                    <a:pt x="1383602" y="239601"/>
                  </a:lnTo>
                  <a:lnTo>
                    <a:pt x="1375458" y="241316"/>
                  </a:lnTo>
                  <a:lnTo>
                    <a:pt x="1356170" y="270034"/>
                  </a:lnTo>
                  <a:lnTo>
                    <a:pt x="1323594" y="281607"/>
                  </a:lnTo>
                  <a:lnTo>
                    <a:pt x="1301306" y="318897"/>
                  </a:lnTo>
                  <a:lnTo>
                    <a:pt x="1303020" y="351473"/>
                  </a:lnTo>
                  <a:lnTo>
                    <a:pt x="1324451" y="352330"/>
                  </a:lnTo>
                  <a:lnTo>
                    <a:pt x="1343311" y="363903"/>
                  </a:lnTo>
                  <a:lnTo>
                    <a:pt x="1384459" y="372904"/>
                  </a:lnTo>
                  <a:lnTo>
                    <a:pt x="1389174" y="377619"/>
                  </a:lnTo>
                  <a:lnTo>
                    <a:pt x="1395174" y="402479"/>
                  </a:lnTo>
                  <a:lnTo>
                    <a:pt x="1400747" y="406765"/>
                  </a:lnTo>
                  <a:lnTo>
                    <a:pt x="1426464" y="406337"/>
                  </a:lnTo>
                  <a:lnTo>
                    <a:pt x="1448753" y="399907"/>
                  </a:lnTo>
                  <a:lnTo>
                    <a:pt x="1479614" y="411480"/>
                  </a:lnTo>
                  <a:lnTo>
                    <a:pt x="1497187" y="382762"/>
                  </a:lnTo>
                  <a:lnTo>
                    <a:pt x="1561910" y="371618"/>
                  </a:lnTo>
                  <a:lnTo>
                    <a:pt x="1575626" y="350187"/>
                  </a:lnTo>
                  <a:lnTo>
                    <a:pt x="1586770" y="317611"/>
                  </a:lnTo>
                  <a:lnTo>
                    <a:pt x="1585484" y="305181"/>
                  </a:lnTo>
                  <a:lnTo>
                    <a:pt x="1564910" y="292322"/>
                  </a:lnTo>
                  <a:lnTo>
                    <a:pt x="1538764" y="287608"/>
                  </a:lnTo>
                  <a:lnTo>
                    <a:pt x="1541336" y="272606"/>
                  </a:lnTo>
                  <a:lnTo>
                    <a:pt x="1537478" y="258032"/>
                  </a:lnTo>
                  <a:lnTo>
                    <a:pt x="1506188" y="240887"/>
                  </a:lnTo>
                  <a:close/>
                  <a:moveTo>
                    <a:pt x="2149983" y="501920"/>
                  </a:moveTo>
                  <a:lnTo>
                    <a:pt x="2156841" y="507064"/>
                  </a:lnTo>
                  <a:lnTo>
                    <a:pt x="2154698" y="522065"/>
                  </a:lnTo>
                  <a:lnTo>
                    <a:pt x="2177844" y="522494"/>
                  </a:lnTo>
                  <a:lnTo>
                    <a:pt x="2192417" y="536639"/>
                  </a:lnTo>
                  <a:lnTo>
                    <a:pt x="2193274" y="566214"/>
                  </a:lnTo>
                  <a:lnTo>
                    <a:pt x="2186416" y="566214"/>
                  </a:lnTo>
                  <a:lnTo>
                    <a:pt x="2178701" y="561070"/>
                  </a:lnTo>
                  <a:lnTo>
                    <a:pt x="2192417" y="565357"/>
                  </a:lnTo>
                  <a:lnTo>
                    <a:pt x="2192417" y="544783"/>
                  </a:lnTo>
                  <a:lnTo>
                    <a:pt x="2188131" y="543068"/>
                  </a:lnTo>
                  <a:lnTo>
                    <a:pt x="2184273" y="531067"/>
                  </a:lnTo>
                  <a:lnTo>
                    <a:pt x="2176129" y="534067"/>
                  </a:lnTo>
                  <a:lnTo>
                    <a:pt x="2179987" y="540925"/>
                  </a:lnTo>
                  <a:lnTo>
                    <a:pt x="2178701" y="557213"/>
                  </a:lnTo>
                  <a:lnTo>
                    <a:pt x="2174415" y="551212"/>
                  </a:lnTo>
                  <a:lnTo>
                    <a:pt x="2158984" y="547783"/>
                  </a:lnTo>
                  <a:lnTo>
                    <a:pt x="2158984" y="544783"/>
                  </a:lnTo>
                  <a:lnTo>
                    <a:pt x="2128552" y="540925"/>
                  </a:lnTo>
                  <a:lnTo>
                    <a:pt x="2128123" y="523780"/>
                  </a:lnTo>
                  <a:lnTo>
                    <a:pt x="2135838" y="522065"/>
                  </a:lnTo>
                  <a:lnTo>
                    <a:pt x="2138410" y="513493"/>
                  </a:lnTo>
                  <a:lnTo>
                    <a:pt x="2149983" y="501920"/>
                  </a:lnTo>
                  <a:close/>
                  <a:moveTo>
                    <a:pt x="2174415" y="494205"/>
                  </a:moveTo>
                  <a:lnTo>
                    <a:pt x="2179987" y="501063"/>
                  </a:lnTo>
                  <a:lnTo>
                    <a:pt x="2179130" y="519065"/>
                  </a:lnTo>
                  <a:lnTo>
                    <a:pt x="2161127" y="519494"/>
                  </a:lnTo>
                  <a:lnTo>
                    <a:pt x="2157698" y="501920"/>
                  </a:lnTo>
                  <a:lnTo>
                    <a:pt x="2174415" y="494205"/>
                  </a:lnTo>
                  <a:close/>
                  <a:moveTo>
                    <a:pt x="2176129" y="863679"/>
                  </a:moveTo>
                  <a:lnTo>
                    <a:pt x="2178701" y="869680"/>
                  </a:lnTo>
                  <a:lnTo>
                    <a:pt x="2174415" y="871395"/>
                  </a:lnTo>
                  <a:lnTo>
                    <a:pt x="2169700" y="865394"/>
                  </a:lnTo>
                  <a:lnTo>
                    <a:pt x="2176129" y="863679"/>
                  </a:lnTo>
                  <a:close/>
                  <a:moveTo>
                    <a:pt x="2138839" y="553784"/>
                  </a:moveTo>
                  <a:lnTo>
                    <a:pt x="2146983" y="560642"/>
                  </a:lnTo>
                  <a:lnTo>
                    <a:pt x="2151698" y="561070"/>
                  </a:lnTo>
                  <a:lnTo>
                    <a:pt x="2152126" y="557641"/>
                  </a:lnTo>
                  <a:lnTo>
                    <a:pt x="2159842" y="559784"/>
                  </a:lnTo>
                  <a:lnTo>
                    <a:pt x="2162842" y="564928"/>
                  </a:lnTo>
                  <a:lnTo>
                    <a:pt x="2149555" y="567928"/>
                  </a:lnTo>
                  <a:lnTo>
                    <a:pt x="2141411" y="584216"/>
                  </a:lnTo>
                  <a:lnTo>
                    <a:pt x="2137553" y="580358"/>
                  </a:lnTo>
                  <a:lnTo>
                    <a:pt x="2122122" y="579501"/>
                  </a:lnTo>
                  <a:lnTo>
                    <a:pt x="2126409" y="575644"/>
                  </a:lnTo>
                  <a:lnTo>
                    <a:pt x="2118265" y="569643"/>
                  </a:lnTo>
                  <a:lnTo>
                    <a:pt x="2124266" y="559356"/>
                  </a:lnTo>
                  <a:lnTo>
                    <a:pt x="2138839" y="553784"/>
                  </a:lnTo>
                  <a:close/>
                  <a:moveTo>
                    <a:pt x="2152126" y="850392"/>
                  </a:moveTo>
                  <a:lnTo>
                    <a:pt x="2150412" y="857679"/>
                  </a:lnTo>
                  <a:lnTo>
                    <a:pt x="2161127" y="863251"/>
                  </a:lnTo>
                  <a:lnTo>
                    <a:pt x="2153841" y="871395"/>
                  </a:lnTo>
                  <a:lnTo>
                    <a:pt x="2135410" y="854250"/>
                  </a:lnTo>
                  <a:lnTo>
                    <a:pt x="2141411" y="852107"/>
                  </a:lnTo>
                  <a:lnTo>
                    <a:pt x="2142697" y="856822"/>
                  </a:lnTo>
                  <a:lnTo>
                    <a:pt x="2152126" y="850392"/>
                  </a:lnTo>
                  <a:close/>
                  <a:moveTo>
                    <a:pt x="2145268" y="726519"/>
                  </a:moveTo>
                  <a:lnTo>
                    <a:pt x="2151269" y="729949"/>
                  </a:lnTo>
                  <a:lnTo>
                    <a:pt x="2147840" y="738950"/>
                  </a:lnTo>
                  <a:lnTo>
                    <a:pt x="2152555" y="737664"/>
                  </a:lnTo>
                  <a:lnTo>
                    <a:pt x="2152555" y="741093"/>
                  </a:lnTo>
                  <a:lnTo>
                    <a:pt x="2159842" y="742807"/>
                  </a:lnTo>
                  <a:lnTo>
                    <a:pt x="2153412" y="749237"/>
                  </a:lnTo>
                  <a:lnTo>
                    <a:pt x="2141411" y="743236"/>
                  </a:lnTo>
                  <a:lnTo>
                    <a:pt x="2140125" y="729091"/>
                  </a:lnTo>
                  <a:lnTo>
                    <a:pt x="2145268" y="726519"/>
                  </a:lnTo>
                  <a:close/>
                  <a:moveTo>
                    <a:pt x="2152126" y="873967"/>
                  </a:moveTo>
                  <a:lnTo>
                    <a:pt x="2159413" y="882539"/>
                  </a:lnTo>
                  <a:lnTo>
                    <a:pt x="2155555" y="886397"/>
                  </a:lnTo>
                  <a:lnTo>
                    <a:pt x="2145268" y="884682"/>
                  </a:lnTo>
                  <a:lnTo>
                    <a:pt x="2152126" y="873967"/>
                  </a:lnTo>
                  <a:close/>
                  <a:moveTo>
                    <a:pt x="2146554" y="865394"/>
                  </a:moveTo>
                  <a:lnTo>
                    <a:pt x="2148697" y="872252"/>
                  </a:lnTo>
                  <a:lnTo>
                    <a:pt x="2135410" y="880396"/>
                  </a:lnTo>
                  <a:lnTo>
                    <a:pt x="2133267" y="869252"/>
                  </a:lnTo>
                  <a:lnTo>
                    <a:pt x="2146554" y="865394"/>
                  </a:lnTo>
                  <a:close/>
                  <a:moveTo>
                    <a:pt x="2138410" y="834533"/>
                  </a:moveTo>
                  <a:lnTo>
                    <a:pt x="2146126" y="838819"/>
                  </a:lnTo>
                  <a:lnTo>
                    <a:pt x="2128552" y="841820"/>
                  </a:lnTo>
                  <a:lnTo>
                    <a:pt x="2130266" y="835819"/>
                  </a:lnTo>
                  <a:lnTo>
                    <a:pt x="2138410" y="834533"/>
                  </a:lnTo>
                  <a:close/>
                  <a:moveTo>
                    <a:pt x="2125552" y="736807"/>
                  </a:moveTo>
                  <a:lnTo>
                    <a:pt x="2133267" y="739378"/>
                  </a:lnTo>
                  <a:lnTo>
                    <a:pt x="2134981" y="746236"/>
                  </a:lnTo>
                  <a:lnTo>
                    <a:pt x="2128552" y="744093"/>
                  </a:lnTo>
                  <a:lnTo>
                    <a:pt x="2125552" y="736807"/>
                  </a:lnTo>
                  <a:close/>
                  <a:moveTo>
                    <a:pt x="2092119" y="859822"/>
                  </a:moveTo>
                  <a:lnTo>
                    <a:pt x="2102406" y="865394"/>
                  </a:lnTo>
                  <a:lnTo>
                    <a:pt x="2101977" y="873109"/>
                  </a:lnTo>
                  <a:lnTo>
                    <a:pt x="2105406" y="870966"/>
                  </a:lnTo>
                  <a:lnTo>
                    <a:pt x="2110121" y="875253"/>
                  </a:lnTo>
                  <a:lnTo>
                    <a:pt x="2113979" y="869252"/>
                  </a:lnTo>
                  <a:lnTo>
                    <a:pt x="2121265" y="869680"/>
                  </a:lnTo>
                  <a:lnTo>
                    <a:pt x="2129838" y="881682"/>
                  </a:lnTo>
                  <a:lnTo>
                    <a:pt x="2117408" y="881253"/>
                  </a:lnTo>
                  <a:lnTo>
                    <a:pt x="2115265" y="886825"/>
                  </a:lnTo>
                  <a:lnTo>
                    <a:pt x="2117836" y="876967"/>
                  </a:lnTo>
                  <a:lnTo>
                    <a:pt x="2116122" y="873967"/>
                  </a:lnTo>
                  <a:lnTo>
                    <a:pt x="2108407" y="878681"/>
                  </a:lnTo>
                  <a:lnTo>
                    <a:pt x="2110550" y="883396"/>
                  </a:lnTo>
                  <a:lnTo>
                    <a:pt x="2107549" y="882968"/>
                  </a:lnTo>
                  <a:lnTo>
                    <a:pt x="2104120" y="890254"/>
                  </a:lnTo>
                  <a:lnTo>
                    <a:pt x="2100263" y="884682"/>
                  </a:lnTo>
                  <a:lnTo>
                    <a:pt x="2092119" y="892398"/>
                  </a:lnTo>
                  <a:lnTo>
                    <a:pt x="2084832" y="889397"/>
                  </a:lnTo>
                  <a:lnTo>
                    <a:pt x="2083546" y="877824"/>
                  </a:lnTo>
                  <a:lnTo>
                    <a:pt x="2077117" y="875681"/>
                  </a:lnTo>
                  <a:lnTo>
                    <a:pt x="2076688" y="889397"/>
                  </a:lnTo>
                  <a:lnTo>
                    <a:pt x="2075402" y="870966"/>
                  </a:lnTo>
                  <a:lnTo>
                    <a:pt x="2092119" y="859822"/>
                  </a:lnTo>
                  <a:close/>
                  <a:moveTo>
                    <a:pt x="2113121" y="849964"/>
                  </a:moveTo>
                  <a:lnTo>
                    <a:pt x="2117836" y="851678"/>
                  </a:lnTo>
                  <a:lnTo>
                    <a:pt x="2113979" y="857679"/>
                  </a:lnTo>
                  <a:lnTo>
                    <a:pt x="2109692" y="852107"/>
                  </a:lnTo>
                  <a:lnTo>
                    <a:pt x="2113121" y="849964"/>
                  </a:lnTo>
                  <a:close/>
                  <a:moveTo>
                    <a:pt x="2093405" y="842248"/>
                  </a:moveTo>
                  <a:lnTo>
                    <a:pt x="2088690" y="849535"/>
                  </a:lnTo>
                  <a:lnTo>
                    <a:pt x="2093405" y="853392"/>
                  </a:lnTo>
                  <a:lnTo>
                    <a:pt x="2085261" y="858536"/>
                  </a:lnTo>
                  <a:lnTo>
                    <a:pt x="2081403" y="855535"/>
                  </a:lnTo>
                  <a:lnTo>
                    <a:pt x="2085261" y="851678"/>
                  </a:lnTo>
                  <a:lnTo>
                    <a:pt x="2084403" y="842248"/>
                  </a:lnTo>
                  <a:lnTo>
                    <a:pt x="2093405" y="842248"/>
                  </a:lnTo>
                  <a:close/>
                  <a:moveTo>
                    <a:pt x="2073259" y="822103"/>
                  </a:moveTo>
                  <a:lnTo>
                    <a:pt x="2084832" y="828961"/>
                  </a:lnTo>
                  <a:lnTo>
                    <a:pt x="2089118" y="838390"/>
                  </a:lnTo>
                  <a:lnTo>
                    <a:pt x="2078831" y="834533"/>
                  </a:lnTo>
                  <a:lnTo>
                    <a:pt x="2077974" y="840963"/>
                  </a:lnTo>
                  <a:lnTo>
                    <a:pt x="2070259" y="838819"/>
                  </a:lnTo>
                  <a:lnTo>
                    <a:pt x="2064258" y="831104"/>
                  </a:lnTo>
                  <a:lnTo>
                    <a:pt x="2066401" y="824675"/>
                  </a:lnTo>
                  <a:lnTo>
                    <a:pt x="2073259" y="822103"/>
                  </a:lnTo>
                  <a:close/>
                  <a:moveTo>
                    <a:pt x="2060400" y="569214"/>
                  </a:moveTo>
                  <a:lnTo>
                    <a:pt x="2069402" y="571786"/>
                  </a:lnTo>
                  <a:lnTo>
                    <a:pt x="2068544" y="577787"/>
                  </a:lnTo>
                  <a:lnTo>
                    <a:pt x="2064258" y="572214"/>
                  </a:lnTo>
                  <a:lnTo>
                    <a:pt x="2059972" y="575644"/>
                  </a:lnTo>
                  <a:lnTo>
                    <a:pt x="2053114" y="570500"/>
                  </a:lnTo>
                  <a:lnTo>
                    <a:pt x="2060400" y="569214"/>
                  </a:lnTo>
                  <a:close/>
                  <a:moveTo>
                    <a:pt x="2062972" y="849106"/>
                  </a:moveTo>
                  <a:lnTo>
                    <a:pt x="2065544" y="857679"/>
                  </a:lnTo>
                  <a:lnTo>
                    <a:pt x="2062115" y="854250"/>
                  </a:lnTo>
                  <a:lnTo>
                    <a:pt x="2049685" y="857250"/>
                  </a:lnTo>
                  <a:lnTo>
                    <a:pt x="2062972" y="849106"/>
                  </a:lnTo>
                  <a:close/>
                  <a:moveTo>
                    <a:pt x="2049685" y="840963"/>
                  </a:moveTo>
                  <a:lnTo>
                    <a:pt x="2047113" y="849964"/>
                  </a:lnTo>
                  <a:lnTo>
                    <a:pt x="2041970" y="851249"/>
                  </a:lnTo>
                  <a:lnTo>
                    <a:pt x="2041970" y="844391"/>
                  </a:lnTo>
                  <a:lnTo>
                    <a:pt x="2049685" y="840963"/>
                  </a:lnTo>
                  <a:close/>
                  <a:moveTo>
                    <a:pt x="2033826" y="1368600"/>
                  </a:moveTo>
                  <a:lnTo>
                    <a:pt x="2034254" y="1378458"/>
                  </a:lnTo>
                  <a:lnTo>
                    <a:pt x="2032111" y="1381030"/>
                  </a:lnTo>
                  <a:lnTo>
                    <a:pt x="2029539" y="1374172"/>
                  </a:lnTo>
                  <a:lnTo>
                    <a:pt x="2033826" y="1368600"/>
                  </a:lnTo>
                  <a:close/>
                  <a:moveTo>
                    <a:pt x="2013252" y="679371"/>
                  </a:moveTo>
                  <a:lnTo>
                    <a:pt x="2018824" y="682371"/>
                  </a:lnTo>
                  <a:lnTo>
                    <a:pt x="2020967" y="687086"/>
                  </a:lnTo>
                  <a:lnTo>
                    <a:pt x="2011966" y="687086"/>
                  </a:lnTo>
                  <a:lnTo>
                    <a:pt x="2013252" y="679371"/>
                  </a:lnTo>
                  <a:close/>
                  <a:moveTo>
                    <a:pt x="2005108" y="804100"/>
                  </a:moveTo>
                  <a:lnTo>
                    <a:pt x="2019252" y="812244"/>
                  </a:lnTo>
                  <a:lnTo>
                    <a:pt x="2019681" y="820817"/>
                  </a:lnTo>
                  <a:lnTo>
                    <a:pt x="2001679" y="809673"/>
                  </a:lnTo>
                  <a:lnTo>
                    <a:pt x="2005108" y="804100"/>
                  </a:lnTo>
                  <a:close/>
                  <a:moveTo>
                    <a:pt x="2009394" y="852107"/>
                  </a:moveTo>
                  <a:lnTo>
                    <a:pt x="2011966" y="857250"/>
                  </a:lnTo>
                  <a:lnTo>
                    <a:pt x="2019252" y="859822"/>
                  </a:lnTo>
                  <a:lnTo>
                    <a:pt x="2011537" y="860679"/>
                  </a:lnTo>
                  <a:lnTo>
                    <a:pt x="2006822" y="855964"/>
                  </a:lnTo>
                  <a:lnTo>
                    <a:pt x="2009394" y="852107"/>
                  </a:lnTo>
                  <a:close/>
                  <a:moveTo>
                    <a:pt x="2014966" y="699945"/>
                  </a:moveTo>
                  <a:lnTo>
                    <a:pt x="2018824" y="706374"/>
                  </a:lnTo>
                  <a:lnTo>
                    <a:pt x="2017109" y="709803"/>
                  </a:lnTo>
                  <a:lnTo>
                    <a:pt x="2009823" y="708089"/>
                  </a:lnTo>
                  <a:lnTo>
                    <a:pt x="2010251" y="702088"/>
                  </a:lnTo>
                  <a:lnTo>
                    <a:pt x="2014966" y="699945"/>
                  </a:lnTo>
                  <a:close/>
                  <a:moveTo>
                    <a:pt x="2006394" y="828532"/>
                  </a:moveTo>
                  <a:lnTo>
                    <a:pt x="2005965" y="832819"/>
                  </a:lnTo>
                  <a:lnTo>
                    <a:pt x="2015823" y="832390"/>
                  </a:lnTo>
                  <a:lnTo>
                    <a:pt x="2018395" y="841391"/>
                  </a:lnTo>
                  <a:lnTo>
                    <a:pt x="2005108" y="844391"/>
                  </a:lnTo>
                  <a:lnTo>
                    <a:pt x="2004679" y="852107"/>
                  </a:lnTo>
                  <a:lnTo>
                    <a:pt x="1992249" y="849106"/>
                  </a:lnTo>
                  <a:lnTo>
                    <a:pt x="1996535" y="846106"/>
                  </a:lnTo>
                  <a:lnTo>
                    <a:pt x="1994821" y="837105"/>
                  </a:lnTo>
                  <a:lnTo>
                    <a:pt x="1984534" y="844391"/>
                  </a:lnTo>
                  <a:lnTo>
                    <a:pt x="1983677" y="829389"/>
                  </a:lnTo>
                  <a:lnTo>
                    <a:pt x="1989677" y="828961"/>
                  </a:lnTo>
                  <a:lnTo>
                    <a:pt x="1990963" y="833676"/>
                  </a:lnTo>
                  <a:lnTo>
                    <a:pt x="1996964" y="834533"/>
                  </a:lnTo>
                  <a:lnTo>
                    <a:pt x="1999536" y="827675"/>
                  </a:lnTo>
                  <a:lnTo>
                    <a:pt x="2006394" y="828532"/>
                  </a:lnTo>
                  <a:close/>
                  <a:moveTo>
                    <a:pt x="1992678" y="813102"/>
                  </a:moveTo>
                  <a:lnTo>
                    <a:pt x="1996107" y="817388"/>
                  </a:lnTo>
                  <a:lnTo>
                    <a:pt x="2003822" y="814388"/>
                  </a:lnTo>
                  <a:lnTo>
                    <a:pt x="2001250" y="818245"/>
                  </a:lnTo>
                  <a:lnTo>
                    <a:pt x="2005537" y="816531"/>
                  </a:lnTo>
                  <a:lnTo>
                    <a:pt x="2005965" y="819960"/>
                  </a:lnTo>
                  <a:lnTo>
                    <a:pt x="1997821" y="823818"/>
                  </a:lnTo>
                  <a:lnTo>
                    <a:pt x="1993106" y="820388"/>
                  </a:lnTo>
                  <a:lnTo>
                    <a:pt x="1992249" y="822960"/>
                  </a:lnTo>
                  <a:lnTo>
                    <a:pt x="1989677" y="819960"/>
                  </a:lnTo>
                  <a:lnTo>
                    <a:pt x="1992678" y="813102"/>
                  </a:lnTo>
                  <a:close/>
                  <a:moveTo>
                    <a:pt x="1989677" y="1168432"/>
                  </a:moveTo>
                  <a:lnTo>
                    <a:pt x="1996107" y="1171004"/>
                  </a:lnTo>
                  <a:lnTo>
                    <a:pt x="1992678" y="1178290"/>
                  </a:lnTo>
                  <a:lnTo>
                    <a:pt x="1986248" y="1173576"/>
                  </a:lnTo>
                  <a:lnTo>
                    <a:pt x="1989677" y="1168432"/>
                  </a:lnTo>
                  <a:close/>
                  <a:moveTo>
                    <a:pt x="1929241" y="966978"/>
                  </a:moveTo>
                  <a:lnTo>
                    <a:pt x="1939528" y="970836"/>
                  </a:lnTo>
                  <a:lnTo>
                    <a:pt x="1941671" y="978551"/>
                  </a:lnTo>
                  <a:lnTo>
                    <a:pt x="1955816" y="977265"/>
                  </a:lnTo>
                  <a:lnTo>
                    <a:pt x="1950244" y="984123"/>
                  </a:lnTo>
                  <a:lnTo>
                    <a:pt x="1958388" y="984552"/>
                  </a:lnTo>
                  <a:lnTo>
                    <a:pt x="1962245" y="975550"/>
                  </a:lnTo>
                  <a:lnTo>
                    <a:pt x="1966960" y="980266"/>
                  </a:lnTo>
                  <a:lnTo>
                    <a:pt x="1968246" y="969550"/>
                  </a:lnTo>
                  <a:lnTo>
                    <a:pt x="1980676" y="988838"/>
                  </a:lnTo>
                  <a:lnTo>
                    <a:pt x="1994392" y="994410"/>
                  </a:lnTo>
                  <a:lnTo>
                    <a:pt x="1995249" y="1011984"/>
                  </a:lnTo>
                  <a:lnTo>
                    <a:pt x="1988820" y="1020128"/>
                  </a:lnTo>
                  <a:lnTo>
                    <a:pt x="1980248" y="1015841"/>
                  </a:lnTo>
                  <a:lnTo>
                    <a:pt x="1965246" y="1026985"/>
                  </a:lnTo>
                  <a:lnTo>
                    <a:pt x="1953244" y="1028700"/>
                  </a:lnTo>
                  <a:lnTo>
                    <a:pt x="1959245" y="1016699"/>
                  </a:lnTo>
                  <a:lnTo>
                    <a:pt x="1957530" y="1009840"/>
                  </a:lnTo>
                  <a:lnTo>
                    <a:pt x="1948958" y="1005126"/>
                  </a:lnTo>
                  <a:lnTo>
                    <a:pt x="1942957" y="1009840"/>
                  </a:lnTo>
                  <a:lnTo>
                    <a:pt x="1932670" y="998696"/>
                  </a:lnTo>
                  <a:lnTo>
                    <a:pt x="1936099" y="995696"/>
                  </a:lnTo>
                  <a:lnTo>
                    <a:pt x="1948529" y="1000839"/>
                  </a:lnTo>
                  <a:lnTo>
                    <a:pt x="1951530" y="993553"/>
                  </a:lnTo>
                  <a:lnTo>
                    <a:pt x="1934813" y="990124"/>
                  </a:lnTo>
                  <a:lnTo>
                    <a:pt x="1925384" y="996553"/>
                  </a:lnTo>
                  <a:lnTo>
                    <a:pt x="1922812" y="994410"/>
                  </a:lnTo>
                  <a:lnTo>
                    <a:pt x="1930098" y="990552"/>
                  </a:lnTo>
                  <a:lnTo>
                    <a:pt x="1925384" y="974265"/>
                  </a:lnTo>
                  <a:lnTo>
                    <a:pt x="1929241" y="966978"/>
                  </a:lnTo>
                  <a:close/>
                  <a:moveTo>
                    <a:pt x="1978533" y="806244"/>
                  </a:moveTo>
                  <a:lnTo>
                    <a:pt x="1975104" y="814816"/>
                  </a:lnTo>
                  <a:lnTo>
                    <a:pt x="1977676" y="821674"/>
                  </a:lnTo>
                  <a:lnTo>
                    <a:pt x="1982819" y="820817"/>
                  </a:lnTo>
                  <a:lnTo>
                    <a:pt x="1984962" y="825532"/>
                  </a:lnTo>
                  <a:lnTo>
                    <a:pt x="1981533" y="828104"/>
                  </a:lnTo>
                  <a:lnTo>
                    <a:pt x="1970818" y="813530"/>
                  </a:lnTo>
                  <a:lnTo>
                    <a:pt x="1978533" y="806244"/>
                  </a:lnTo>
                  <a:close/>
                  <a:moveTo>
                    <a:pt x="1930956" y="899255"/>
                  </a:moveTo>
                  <a:lnTo>
                    <a:pt x="1942957" y="900541"/>
                  </a:lnTo>
                  <a:lnTo>
                    <a:pt x="1946815" y="908257"/>
                  </a:lnTo>
                  <a:lnTo>
                    <a:pt x="1941243" y="915543"/>
                  </a:lnTo>
                  <a:lnTo>
                    <a:pt x="1930527" y="916829"/>
                  </a:lnTo>
                  <a:lnTo>
                    <a:pt x="1939957" y="920687"/>
                  </a:lnTo>
                  <a:lnTo>
                    <a:pt x="1944243" y="930545"/>
                  </a:lnTo>
                  <a:lnTo>
                    <a:pt x="1937814" y="926259"/>
                  </a:lnTo>
                  <a:lnTo>
                    <a:pt x="1929670" y="930545"/>
                  </a:lnTo>
                  <a:lnTo>
                    <a:pt x="1935242" y="935689"/>
                  </a:lnTo>
                  <a:lnTo>
                    <a:pt x="1935242" y="930974"/>
                  </a:lnTo>
                  <a:lnTo>
                    <a:pt x="1948101" y="934403"/>
                  </a:lnTo>
                  <a:lnTo>
                    <a:pt x="1950672" y="939117"/>
                  </a:lnTo>
                  <a:lnTo>
                    <a:pt x="1954102" y="934831"/>
                  </a:lnTo>
                  <a:lnTo>
                    <a:pt x="1963960" y="942118"/>
                  </a:lnTo>
                  <a:lnTo>
                    <a:pt x="1969103" y="952834"/>
                  </a:lnTo>
                  <a:lnTo>
                    <a:pt x="1961388" y="958834"/>
                  </a:lnTo>
                  <a:lnTo>
                    <a:pt x="1955387" y="959692"/>
                  </a:lnTo>
                  <a:lnTo>
                    <a:pt x="1954530" y="953691"/>
                  </a:lnTo>
                  <a:lnTo>
                    <a:pt x="1951101" y="959692"/>
                  </a:lnTo>
                  <a:lnTo>
                    <a:pt x="1939957" y="960120"/>
                  </a:lnTo>
                  <a:lnTo>
                    <a:pt x="1938671" y="957120"/>
                  </a:lnTo>
                  <a:lnTo>
                    <a:pt x="1931813" y="960120"/>
                  </a:lnTo>
                  <a:lnTo>
                    <a:pt x="1932670" y="964835"/>
                  </a:lnTo>
                  <a:lnTo>
                    <a:pt x="1924526" y="964406"/>
                  </a:lnTo>
                  <a:lnTo>
                    <a:pt x="1922812" y="956691"/>
                  </a:lnTo>
                  <a:lnTo>
                    <a:pt x="1915954" y="952834"/>
                  </a:lnTo>
                  <a:lnTo>
                    <a:pt x="1930098" y="937832"/>
                  </a:lnTo>
                  <a:lnTo>
                    <a:pt x="1924526" y="937403"/>
                  </a:lnTo>
                  <a:lnTo>
                    <a:pt x="1927955" y="932688"/>
                  </a:lnTo>
                  <a:lnTo>
                    <a:pt x="1922383" y="927116"/>
                  </a:lnTo>
                  <a:lnTo>
                    <a:pt x="1915525" y="928402"/>
                  </a:lnTo>
                  <a:lnTo>
                    <a:pt x="1910810" y="923687"/>
                  </a:lnTo>
                  <a:lnTo>
                    <a:pt x="1921097" y="906970"/>
                  </a:lnTo>
                  <a:lnTo>
                    <a:pt x="1930956" y="899255"/>
                  </a:lnTo>
                  <a:close/>
                  <a:moveTo>
                    <a:pt x="1957530" y="681942"/>
                  </a:moveTo>
                  <a:lnTo>
                    <a:pt x="1966960" y="691801"/>
                  </a:lnTo>
                  <a:lnTo>
                    <a:pt x="1963960" y="697802"/>
                  </a:lnTo>
                  <a:lnTo>
                    <a:pt x="1955387" y="684085"/>
                  </a:lnTo>
                  <a:lnTo>
                    <a:pt x="1957530" y="681942"/>
                  </a:lnTo>
                  <a:close/>
                  <a:moveTo>
                    <a:pt x="1934385" y="645081"/>
                  </a:moveTo>
                  <a:lnTo>
                    <a:pt x="1939528" y="654939"/>
                  </a:lnTo>
                  <a:lnTo>
                    <a:pt x="1935242" y="657939"/>
                  </a:lnTo>
                  <a:lnTo>
                    <a:pt x="1939957" y="663083"/>
                  </a:lnTo>
                  <a:lnTo>
                    <a:pt x="1936099" y="664797"/>
                  </a:lnTo>
                  <a:lnTo>
                    <a:pt x="1931384" y="657939"/>
                  </a:lnTo>
                  <a:lnTo>
                    <a:pt x="1926241" y="660940"/>
                  </a:lnTo>
                  <a:lnTo>
                    <a:pt x="1926241" y="671656"/>
                  </a:lnTo>
                  <a:lnTo>
                    <a:pt x="1915097" y="671227"/>
                  </a:lnTo>
                  <a:lnTo>
                    <a:pt x="1922812" y="662654"/>
                  </a:lnTo>
                  <a:lnTo>
                    <a:pt x="1921526" y="651939"/>
                  </a:lnTo>
                  <a:lnTo>
                    <a:pt x="1926241" y="657939"/>
                  </a:lnTo>
                  <a:lnTo>
                    <a:pt x="1931384" y="657939"/>
                  </a:lnTo>
                  <a:lnTo>
                    <a:pt x="1934385" y="645081"/>
                  </a:lnTo>
                  <a:close/>
                  <a:moveTo>
                    <a:pt x="1933956" y="756523"/>
                  </a:moveTo>
                  <a:lnTo>
                    <a:pt x="1934385" y="758666"/>
                  </a:lnTo>
                  <a:lnTo>
                    <a:pt x="1929670" y="765524"/>
                  </a:lnTo>
                  <a:lnTo>
                    <a:pt x="1927098" y="760809"/>
                  </a:lnTo>
                  <a:lnTo>
                    <a:pt x="1933956" y="756523"/>
                  </a:lnTo>
                  <a:close/>
                  <a:moveTo>
                    <a:pt x="1924098" y="1187291"/>
                  </a:moveTo>
                  <a:lnTo>
                    <a:pt x="1929241" y="1192006"/>
                  </a:lnTo>
                  <a:lnTo>
                    <a:pt x="1922383" y="1198865"/>
                  </a:lnTo>
                  <a:lnTo>
                    <a:pt x="1918526" y="1195007"/>
                  </a:lnTo>
                  <a:lnTo>
                    <a:pt x="1924098" y="1187291"/>
                  </a:lnTo>
                  <a:close/>
                  <a:moveTo>
                    <a:pt x="1921097" y="869252"/>
                  </a:moveTo>
                  <a:lnTo>
                    <a:pt x="1923240" y="870109"/>
                  </a:lnTo>
                  <a:lnTo>
                    <a:pt x="1925812" y="883825"/>
                  </a:lnTo>
                  <a:lnTo>
                    <a:pt x="1921955" y="883396"/>
                  </a:lnTo>
                  <a:lnTo>
                    <a:pt x="1918954" y="873538"/>
                  </a:lnTo>
                  <a:lnTo>
                    <a:pt x="1915954" y="875681"/>
                  </a:lnTo>
                  <a:lnTo>
                    <a:pt x="1921097" y="869252"/>
                  </a:lnTo>
                  <a:close/>
                  <a:moveTo>
                    <a:pt x="1924955" y="751380"/>
                  </a:moveTo>
                  <a:lnTo>
                    <a:pt x="1925812" y="758666"/>
                  </a:lnTo>
                  <a:lnTo>
                    <a:pt x="1924098" y="758666"/>
                  </a:lnTo>
                  <a:lnTo>
                    <a:pt x="1918954" y="752237"/>
                  </a:lnTo>
                  <a:lnTo>
                    <a:pt x="1924955" y="751380"/>
                  </a:lnTo>
                  <a:close/>
                  <a:moveTo>
                    <a:pt x="1925384" y="897112"/>
                  </a:moveTo>
                  <a:lnTo>
                    <a:pt x="1921955" y="905256"/>
                  </a:lnTo>
                  <a:lnTo>
                    <a:pt x="1916811" y="904827"/>
                  </a:lnTo>
                  <a:lnTo>
                    <a:pt x="1921955" y="897112"/>
                  </a:lnTo>
                  <a:lnTo>
                    <a:pt x="1925384" y="897112"/>
                  </a:lnTo>
                  <a:close/>
                  <a:moveTo>
                    <a:pt x="1904381" y="745379"/>
                  </a:moveTo>
                  <a:lnTo>
                    <a:pt x="1921526" y="756952"/>
                  </a:lnTo>
                  <a:lnTo>
                    <a:pt x="1919811" y="765096"/>
                  </a:lnTo>
                  <a:lnTo>
                    <a:pt x="1906524" y="756952"/>
                  </a:lnTo>
                  <a:lnTo>
                    <a:pt x="1900523" y="748379"/>
                  </a:lnTo>
                  <a:lnTo>
                    <a:pt x="1904381" y="745379"/>
                  </a:lnTo>
                  <a:close/>
                  <a:moveTo>
                    <a:pt x="1921526" y="726948"/>
                  </a:moveTo>
                  <a:lnTo>
                    <a:pt x="1919811" y="739378"/>
                  </a:lnTo>
                  <a:lnTo>
                    <a:pt x="1914239" y="742807"/>
                  </a:lnTo>
                  <a:lnTo>
                    <a:pt x="1912096" y="737664"/>
                  </a:lnTo>
                  <a:lnTo>
                    <a:pt x="1916811" y="738521"/>
                  </a:lnTo>
                  <a:lnTo>
                    <a:pt x="1917240" y="728663"/>
                  </a:lnTo>
                  <a:lnTo>
                    <a:pt x="1921526" y="726948"/>
                  </a:lnTo>
                  <a:close/>
                  <a:moveTo>
                    <a:pt x="1920669" y="959263"/>
                  </a:moveTo>
                  <a:lnTo>
                    <a:pt x="1920240" y="971693"/>
                  </a:lnTo>
                  <a:lnTo>
                    <a:pt x="1915954" y="974265"/>
                  </a:lnTo>
                  <a:lnTo>
                    <a:pt x="1911668" y="969550"/>
                  </a:lnTo>
                  <a:lnTo>
                    <a:pt x="1920669" y="959263"/>
                  </a:lnTo>
                  <a:close/>
                  <a:moveTo>
                    <a:pt x="1896237" y="663940"/>
                  </a:moveTo>
                  <a:lnTo>
                    <a:pt x="1902666" y="667798"/>
                  </a:lnTo>
                  <a:lnTo>
                    <a:pt x="1905238" y="664797"/>
                  </a:lnTo>
                  <a:lnTo>
                    <a:pt x="1907810" y="671227"/>
                  </a:lnTo>
                  <a:lnTo>
                    <a:pt x="1897094" y="668655"/>
                  </a:lnTo>
                  <a:lnTo>
                    <a:pt x="1896237" y="663940"/>
                  </a:lnTo>
                  <a:close/>
                  <a:moveTo>
                    <a:pt x="1897523" y="870966"/>
                  </a:moveTo>
                  <a:lnTo>
                    <a:pt x="1907381" y="879967"/>
                  </a:lnTo>
                  <a:lnTo>
                    <a:pt x="1899237" y="878253"/>
                  </a:lnTo>
                  <a:lnTo>
                    <a:pt x="1898380" y="882539"/>
                  </a:lnTo>
                  <a:lnTo>
                    <a:pt x="1885093" y="882968"/>
                  </a:lnTo>
                  <a:lnTo>
                    <a:pt x="1897523" y="870966"/>
                  </a:lnTo>
                  <a:close/>
                  <a:moveTo>
                    <a:pt x="1896666" y="863251"/>
                  </a:moveTo>
                  <a:lnTo>
                    <a:pt x="1903095" y="864537"/>
                  </a:lnTo>
                  <a:lnTo>
                    <a:pt x="1902238" y="870537"/>
                  </a:lnTo>
                  <a:lnTo>
                    <a:pt x="1895380" y="866680"/>
                  </a:lnTo>
                  <a:lnTo>
                    <a:pt x="1896666" y="863251"/>
                  </a:lnTo>
                  <a:close/>
                  <a:moveTo>
                    <a:pt x="1895380" y="741950"/>
                  </a:moveTo>
                  <a:lnTo>
                    <a:pt x="1899666" y="745379"/>
                  </a:lnTo>
                  <a:lnTo>
                    <a:pt x="1900095" y="747094"/>
                  </a:lnTo>
                  <a:lnTo>
                    <a:pt x="1891522" y="746236"/>
                  </a:lnTo>
                  <a:lnTo>
                    <a:pt x="1895380" y="741950"/>
                  </a:lnTo>
                  <a:close/>
                  <a:moveTo>
                    <a:pt x="1886379" y="961406"/>
                  </a:moveTo>
                  <a:lnTo>
                    <a:pt x="1888950" y="966549"/>
                  </a:lnTo>
                  <a:lnTo>
                    <a:pt x="1884664" y="969121"/>
                  </a:lnTo>
                  <a:lnTo>
                    <a:pt x="1880378" y="963978"/>
                  </a:lnTo>
                  <a:lnTo>
                    <a:pt x="1886379" y="961406"/>
                  </a:lnTo>
                  <a:close/>
                  <a:moveTo>
                    <a:pt x="1879521" y="1140571"/>
                  </a:moveTo>
                  <a:lnTo>
                    <a:pt x="1884236" y="1151287"/>
                  </a:lnTo>
                  <a:lnTo>
                    <a:pt x="1881235" y="1158574"/>
                  </a:lnTo>
                  <a:lnTo>
                    <a:pt x="1877378" y="1156002"/>
                  </a:lnTo>
                  <a:lnTo>
                    <a:pt x="1874377" y="1160288"/>
                  </a:lnTo>
                  <a:lnTo>
                    <a:pt x="1871377" y="1146143"/>
                  </a:lnTo>
                  <a:lnTo>
                    <a:pt x="1879521" y="1140571"/>
                  </a:lnTo>
                  <a:close/>
                  <a:moveTo>
                    <a:pt x="1871805" y="1371172"/>
                  </a:moveTo>
                  <a:lnTo>
                    <a:pt x="1876949" y="1372458"/>
                  </a:lnTo>
                  <a:lnTo>
                    <a:pt x="1881235" y="1379316"/>
                  </a:lnTo>
                  <a:lnTo>
                    <a:pt x="1874377" y="1376744"/>
                  </a:lnTo>
                  <a:lnTo>
                    <a:pt x="1870091" y="1381030"/>
                  </a:lnTo>
                  <a:lnTo>
                    <a:pt x="1871805" y="1371172"/>
                  </a:lnTo>
                  <a:close/>
                  <a:moveTo>
                    <a:pt x="1867519" y="1142714"/>
                  </a:moveTo>
                  <a:lnTo>
                    <a:pt x="1864519" y="1147000"/>
                  </a:lnTo>
                  <a:lnTo>
                    <a:pt x="1858089" y="1145286"/>
                  </a:lnTo>
                  <a:lnTo>
                    <a:pt x="1858518" y="1143572"/>
                  </a:lnTo>
                  <a:lnTo>
                    <a:pt x="1867519" y="1142714"/>
                  </a:lnTo>
                  <a:close/>
                  <a:moveTo>
                    <a:pt x="1844373" y="1144000"/>
                  </a:moveTo>
                  <a:lnTo>
                    <a:pt x="1847374" y="1152573"/>
                  </a:lnTo>
                  <a:lnTo>
                    <a:pt x="1849946" y="1153430"/>
                  </a:lnTo>
                  <a:lnTo>
                    <a:pt x="1853375" y="1145286"/>
                  </a:lnTo>
                  <a:lnTo>
                    <a:pt x="1859375" y="1151287"/>
                  </a:lnTo>
                  <a:lnTo>
                    <a:pt x="1842659" y="1171004"/>
                  </a:lnTo>
                  <a:lnTo>
                    <a:pt x="1840087" y="1156859"/>
                  </a:lnTo>
                  <a:lnTo>
                    <a:pt x="1844373" y="1144000"/>
                  </a:lnTo>
                  <a:close/>
                  <a:moveTo>
                    <a:pt x="1844802" y="1256300"/>
                  </a:moveTo>
                  <a:lnTo>
                    <a:pt x="1849088" y="1260586"/>
                  </a:lnTo>
                  <a:lnTo>
                    <a:pt x="1846517" y="1266587"/>
                  </a:lnTo>
                  <a:lnTo>
                    <a:pt x="1842659" y="1263158"/>
                  </a:lnTo>
                  <a:lnTo>
                    <a:pt x="1844802" y="1256300"/>
                  </a:lnTo>
                  <a:close/>
                  <a:moveTo>
                    <a:pt x="1807083" y="1370743"/>
                  </a:moveTo>
                  <a:lnTo>
                    <a:pt x="1808369" y="1375029"/>
                  </a:lnTo>
                  <a:lnTo>
                    <a:pt x="1815656" y="1373743"/>
                  </a:lnTo>
                  <a:lnTo>
                    <a:pt x="1815227" y="1377601"/>
                  </a:lnTo>
                  <a:lnTo>
                    <a:pt x="1819942" y="1373315"/>
                  </a:lnTo>
                  <a:lnTo>
                    <a:pt x="1823799" y="1380173"/>
                  </a:lnTo>
                  <a:lnTo>
                    <a:pt x="1821228" y="1387030"/>
                  </a:lnTo>
                  <a:lnTo>
                    <a:pt x="1829800" y="1395174"/>
                  </a:lnTo>
                  <a:lnTo>
                    <a:pt x="1828086" y="1399461"/>
                  </a:lnTo>
                  <a:lnTo>
                    <a:pt x="1811798" y="1393031"/>
                  </a:lnTo>
                  <a:lnTo>
                    <a:pt x="1810512" y="1383602"/>
                  </a:lnTo>
                  <a:lnTo>
                    <a:pt x="1804083" y="1376744"/>
                  </a:lnTo>
                  <a:lnTo>
                    <a:pt x="1807083" y="1370743"/>
                  </a:lnTo>
                  <a:close/>
                  <a:moveTo>
                    <a:pt x="1818656" y="1005126"/>
                  </a:moveTo>
                  <a:lnTo>
                    <a:pt x="1825085" y="1008126"/>
                  </a:lnTo>
                  <a:lnTo>
                    <a:pt x="1825514" y="1010269"/>
                  </a:lnTo>
                  <a:lnTo>
                    <a:pt x="1818656" y="1011555"/>
                  </a:lnTo>
                  <a:lnTo>
                    <a:pt x="1818656" y="1005126"/>
                  </a:lnTo>
                  <a:close/>
                  <a:moveTo>
                    <a:pt x="1819085" y="1416606"/>
                  </a:moveTo>
                  <a:lnTo>
                    <a:pt x="1821656" y="1418749"/>
                  </a:lnTo>
                  <a:lnTo>
                    <a:pt x="1820370" y="1428607"/>
                  </a:lnTo>
                  <a:lnTo>
                    <a:pt x="1814370" y="1418749"/>
                  </a:lnTo>
                  <a:lnTo>
                    <a:pt x="1819085" y="1416606"/>
                  </a:lnTo>
                  <a:close/>
                  <a:moveTo>
                    <a:pt x="1814370" y="1402890"/>
                  </a:moveTo>
                  <a:lnTo>
                    <a:pt x="1820799" y="1406319"/>
                  </a:lnTo>
                  <a:lnTo>
                    <a:pt x="1820370" y="1409319"/>
                  </a:lnTo>
                  <a:lnTo>
                    <a:pt x="1807512" y="1405890"/>
                  </a:lnTo>
                  <a:lnTo>
                    <a:pt x="1814370" y="1402890"/>
                  </a:lnTo>
                  <a:close/>
                  <a:moveTo>
                    <a:pt x="1808369" y="720519"/>
                  </a:moveTo>
                  <a:lnTo>
                    <a:pt x="1815227" y="722662"/>
                  </a:lnTo>
                  <a:lnTo>
                    <a:pt x="1813084" y="729520"/>
                  </a:lnTo>
                  <a:lnTo>
                    <a:pt x="1806654" y="727805"/>
                  </a:lnTo>
                  <a:lnTo>
                    <a:pt x="1808369" y="720519"/>
                  </a:lnTo>
                  <a:close/>
                  <a:moveTo>
                    <a:pt x="1803654" y="999554"/>
                  </a:moveTo>
                  <a:lnTo>
                    <a:pt x="1807083" y="999554"/>
                  </a:lnTo>
                  <a:lnTo>
                    <a:pt x="1804511" y="998268"/>
                  </a:lnTo>
                  <a:lnTo>
                    <a:pt x="1806226" y="996982"/>
                  </a:lnTo>
                  <a:lnTo>
                    <a:pt x="1807512" y="998268"/>
                  </a:lnTo>
                  <a:lnTo>
                    <a:pt x="1807083" y="999554"/>
                  </a:lnTo>
                  <a:lnTo>
                    <a:pt x="1810512" y="999554"/>
                  </a:lnTo>
                  <a:lnTo>
                    <a:pt x="1808369" y="1003411"/>
                  </a:lnTo>
                  <a:lnTo>
                    <a:pt x="1814798" y="1000839"/>
                  </a:lnTo>
                  <a:lnTo>
                    <a:pt x="1809655" y="1011984"/>
                  </a:lnTo>
                  <a:lnTo>
                    <a:pt x="1799796" y="1005554"/>
                  </a:lnTo>
                  <a:lnTo>
                    <a:pt x="1803654" y="999554"/>
                  </a:lnTo>
                  <a:close/>
                  <a:moveTo>
                    <a:pt x="1795939" y="1370315"/>
                  </a:moveTo>
                  <a:lnTo>
                    <a:pt x="1800654" y="1376744"/>
                  </a:lnTo>
                  <a:lnTo>
                    <a:pt x="1795082" y="1384459"/>
                  </a:lnTo>
                  <a:lnTo>
                    <a:pt x="1798511" y="1400747"/>
                  </a:lnTo>
                  <a:lnTo>
                    <a:pt x="1805797" y="1404175"/>
                  </a:lnTo>
                  <a:lnTo>
                    <a:pt x="1804940" y="1413177"/>
                  </a:lnTo>
                  <a:lnTo>
                    <a:pt x="1811369" y="1415320"/>
                  </a:lnTo>
                  <a:lnTo>
                    <a:pt x="1812227" y="1421750"/>
                  </a:lnTo>
                  <a:lnTo>
                    <a:pt x="1796367" y="1418320"/>
                  </a:lnTo>
                  <a:lnTo>
                    <a:pt x="1790367" y="1398175"/>
                  </a:lnTo>
                  <a:lnTo>
                    <a:pt x="1784795" y="1395603"/>
                  </a:lnTo>
                  <a:lnTo>
                    <a:pt x="1786080" y="1381887"/>
                  </a:lnTo>
                  <a:lnTo>
                    <a:pt x="1780937" y="1380173"/>
                  </a:lnTo>
                  <a:lnTo>
                    <a:pt x="1784795" y="1373315"/>
                  </a:lnTo>
                  <a:lnTo>
                    <a:pt x="1787366" y="1378458"/>
                  </a:lnTo>
                  <a:lnTo>
                    <a:pt x="1789509" y="1375029"/>
                  </a:lnTo>
                  <a:lnTo>
                    <a:pt x="1796367" y="1378029"/>
                  </a:lnTo>
                  <a:lnTo>
                    <a:pt x="1795939" y="1370315"/>
                  </a:lnTo>
                  <a:close/>
                  <a:moveTo>
                    <a:pt x="1754791" y="1024842"/>
                  </a:moveTo>
                  <a:lnTo>
                    <a:pt x="1761220" y="1026985"/>
                  </a:lnTo>
                  <a:lnTo>
                    <a:pt x="1759077" y="1032129"/>
                  </a:lnTo>
                  <a:lnTo>
                    <a:pt x="1770221" y="1039416"/>
                  </a:lnTo>
                  <a:lnTo>
                    <a:pt x="1771079" y="1047988"/>
                  </a:lnTo>
                  <a:lnTo>
                    <a:pt x="1777937" y="1050131"/>
                  </a:lnTo>
                  <a:lnTo>
                    <a:pt x="1779651" y="1060418"/>
                  </a:lnTo>
                  <a:lnTo>
                    <a:pt x="1770221" y="1060418"/>
                  </a:lnTo>
                  <a:lnTo>
                    <a:pt x="1759506" y="1053989"/>
                  </a:lnTo>
                  <a:lnTo>
                    <a:pt x="1762077" y="1050560"/>
                  </a:lnTo>
                  <a:lnTo>
                    <a:pt x="1757791" y="1048417"/>
                  </a:lnTo>
                  <a:lnTo>
                    <a:pt x="1764221" y="1045417"/>
                  </a:lnTo>
                  <a:lnTo>
                    <a:pt x="1764649" y="1039844"/>
                  </a:lnTo>
                  <a:lnTo>
                    <a:pt x="1753505" y="1035129"/>
                  </a:lnTo>
                  <a:lnTo>
                    <a:pt x="1757363" y="1031272"/>
                  </a:lnTo>
                  <a:lnTo>
                    <a:pt x="1749647" y="1031272"/>
                  </a:lnTo>
                  <a:lnTo>
                    <a:pt x="1755648" y="1029558"/>
                  </a:lnTo>
                  <a:lnTo>
                    <a:pt x="1754791" y="1024842"/>
                  </a:lnTo>
                  <a:close/>
                  <a:moveTo>
                    <a:pt x="1765506" y="1186434"/>
                  </a:moveTo>
                  <a:lnTo>
                    <a:pt x="1771507" y="1192435"/>
                  </a:lnTo>
                  <a:lnTo>
                    <a:pt x="1767650" y="1194578"/>
                  </a:lnTo>
                  <a:lnTo>
                    <a:pt x="1771936" y="1199293"/>
                  </a:lnTo>
                  <a:lnTo>
                    <a:pt x="1767650" y="1200150"/>
                  </a:lnTo>
                  <a:lnTo>
                    <a:pt x="1771079" y="1211294"/>
                  </a:lnTo>
                  <a:lnTo>
                    <a:pt x="1760792" y="1215580"/>
                  </a:lnTo>
                  <a:lnTo>
                    <a:pt x="1767650" y="1218153"/>
                  </a:lnTo>
                  <a:lnTo>
                    <a:pt x="1768078" y="1225868"/>
                  </a:lnTo>
                  <a:lnTo>
                    <a:pt x="1753505" y="1218581"/>
                  </a:lnTo>
                  <a:lnTo>
                    <a:pt x="1737646" y="1227154"/>
                  </a:lnTo>
                  <a:lnTo>
                    <a:pt x="1747076" y="1200150"/>
                  </a:lnTo>
                  <a:lnTo>
                    <a:pt x="1753505" y="1201008"/>
                  </a:lnTo>
                  <a:lnTo>
                    <a:pt x="1757363" y="1197578"/>
                  </a:lnTo>
                  <a:lnTo>
                    <a:pt x="1754791" y="1189863"/>
                  </a:lnTo>
                  <a:lnTo>
                    <a:pt x="1759506" y="1192006"/>
                  </a:lnTo>
                  <a:lnTo>
                    <a:pt x="1765506" y="1186434"/>
                  </a:lnTo>
                  <a:close/>
                  <a:moveTo>
                    <a:pt x="1734645" y="947690"/>
                  </a:moveTo>
                  <a:lnTo>
                    <a:pt x="1749647" y="963978"/>
                  </a:lnTo>
                  <a:lnTo>
                    <a:pt x="1735074" y="1005126"/>
                  </a:lnTo>
                  <a:lnTo>
                    <a:pt x="1727787" y="1012413"/>
                  </a:lnTo>
                  <a:lnTo>
                    <a:pt x="1693497" y="1006840"/>
                  </a:lnTo>
                  <a:lnTo>
                    <a:pt x="1690068" y="1014127"/>
                  </a:lnTo>
                  <a:lnTo>
                    <a:pt x="1684496" y="1010698"/>
                  </a:lnTo>
                  <a:lnTo>
                    <a:pt x="1675067" y="1012841"/>
                  </a:lnTo>
                  <a:lnTo>
                    <a:pt x="1673781" y="1021414"/>
                  </a:lnTo>
                  <a:lnTo>
                    <a:pt x="1669494" y="1012841"/>
                  </a:lnTo>
                  <a:lnTo>
                    <a:pt x="1659636" y="1011127"/>
                  </a:lnTo>
                  <a:lnTo>
                    <a:pt x="1659207" y="1005126"/>
                  </a:lnTo>
                  <a:lnTo>
                    <a:pt x="1652349" y="1002983"/>
                  </a:lnTo>
                  <a:lnTo>
                    <a:pt x="1653207" y="993982"/>
                  </a:lnTo>
                  <a:lnTo>
                    <a:pt x="1646777" y="994839"/>
                  </a:lnTo>
                  <a:lnTo>
                    <a:pt x="1646349" y="999982"/>
                  </a:lnTo>
                  <a:lnTo>
                    <a:pt x="1639062" y="999125"/>
                  </a:lnTo>
                  <a:lnTo>
                    <a:pt x="1639062" y="991838"/>
                  </a:lnTo>
                  <a:lnTo>
                    <a:pt x="1644634" y="987552"/>
                  </a:lnTo>
                  <a:lnTo>
                    <a:pt x="1633919" y="972550"/>
                  </a:lnTo>
                  <a:lnTo>
                    <a:pt x="1636919" y="968693"/>
                  </a:lnTo>
                  <a:lnTo>
                    <a:pt x="1641634" y="973836"/>
                  </a:lnTo>
                  <a:lnTo>
                    <a:pt x="1645491" y="967835"/>
                  </a:lnTo>
                  <a:lnTo>
                    <a:pt x="1651064" y="966549"/>
                  </a:lnTo>
                  <a:lnTo>
                    <a:pt x="1654064" y="959263"/>
                  </a:lnTo>
                  <a:lnTo>
                    <a:pt x="1649349" y="957977"/>
                  </a:lnTo>
                  <a:lnTo>
                    <a:pt x="1652778" y="952834"/>
                  </a:lnTo>
                  <a:lnTo>
                    <a:pt x="1655350" y="956262"/>
                  </a:lnTo>
                  <a:lnTo>
                    <a:pt x="1659207" y="952405"/>
                  </a:lnTo>
                  <a:lnTo>
                    <a:pt x="1663065" y="964406"/>
                  </a:lnTo>
                  <a:lnTo>
                    <a:pt x="1669494" y="963978"/>
                  </a:lnTo>
                  <a:lnTo>
                    <a:pt x="1669494" y="969979"/>
                  </a:lnTo>
                  <a:lnTo>
                    <a:pt x="1674209" y="969979"/>
                  </a:lnTo>
                  <a:lnTo>
                    <a:pt x="1678924" y="962692"/>
                  </a:lnTo>
                  <a:lnTo>
                    <a:pt x="1690926" y="963549"/>
                  </a:lnTo>
                  <a:lnTo>
                    <a:pt x="1702070" y="951548"/>
                  </a:lnTo>
                  <a:lnTo>
                    <a:pt x="1712786" y="948976"/>
                  </a:lnTo>
                  <a:lnTo>
                    <a:pt x="1721787" y="955405"/>
                  </a:lnTo>
                  <a:lnTo>
                    <a:pt x="1734645" y="947690"/>
                  </a:lnTo>
                  <a:close/>
                  <a:moveTo>
                    <a:pt x="1719644" y="1213866"/>
                  </a:moveTo>
                  <a:lnTo>
                    <a:pt x="1720929" y="1219010"/>
                  </a:lnTo>
                  <a:lnTo>
                    <a:pt x="1715357" y="1221153"/>
                  </a:lnTo>
                  <a:lnTo>
                    <a:pt x="1714929" y="1216010"/>
                  </a:lnTo>
                  <a:lnTo>
                    <a:pt x="1719644" y="1213866"/>
                  </a:lnTo>
                  <a:close/>
                  <a:moveTo>
                    <a:pt x="1700784" y="1227154"/>
                  </a:moveTo>
                  <a:lnTo>
                    <a:pt x="1700355" y="1232725"/>
                  </a:lnTo>
                  <a:lnTo>
                    <a:pt x="1693926" y="1235298"/>
                  </a:lnTo>
                  <a:lnTo>
                    <a:pt x="1679353" y="1230582"/>
                  </a:lnTo>
                  <a:lnTo>
                    <a:pt x="1700784" y="1227154"/>
                  </a:lnTo>
                  <a:close/>
                  <a:moveTo>
                    <a:pt x="1663065" y="919829"/>
                  </a:moveTo>
                  <a:lnTo>
                    <a:pt x="1670780" y="925402"/>
                  </a:lnTo>
                  <a:lnTo>
                    <a:pt x="1665208" y="937832"/>
                  </a:lnTo>
                  <a:lnTo>
                    <a:pt x="1656207" y="936117"/>
                  </a:lnTo>
                  <a:lnTo>
                    <a:pt x="1651064" y="941689"/>
                  </a:lnTo>
                  <a:lnTo>
                    <a:pt x="1648063" y="934403"/>
                  </a:lnTo>
                  <a:lnTo>
                    <a:pt x="1638205" y="933974"/>
                  </a:lnTo>
                  <a:lnTo>
                    <a:pt x="1644634" y="925830"/>
                  </a:lnTo>
                  <a:lnTo>
                    <a:pt x="1648063" y="928402"/>
                  </a:lnTo>
                  <a:lnTo>
                    <a:pt x="1646349" y="923687"/>
                  </a:lnTo>
                  <a:lnTo>
                    <a:pt x="1649349" y="921972"/>
                  </a:lnTo>
                  <a:lnTo>
                    <a:pt x="1657922" y="930974"/>
                  </a:lnTo>
                  <a:lnTo>
                    <a:pt x="1663065" y="919829"/>
                  </a:lnTo>
                  <a:close/>
                  <a:moveTo>
                    <a:pt x="1663065" y="1123426"/>
                  </a:moveTo>
                  <a:lnTo>
                    <a:pt x="1666923" y="1123855"/>
                  </a:lnTo>
                  <a:lnTo>
                    <a:pt x="1668637" y="1129855"/>
                  </a:lnTo>
                  <a:lnTo>
                    <a:pt x="1659636" y="1125141"/>
                  </a:lnTo>
                  <a:lnTo>
                    <a:pt x="1663065" y="1123426"/>
                  </a:lnTo>
                  <a:close/>
                  <a:moveTo>
                    <a:pt x="1662208" y="1132856"/>
                  </a:moveTo>
                  <a:lnTo>
                    <a:pt x="1666065" y="1139286"/>
                  </a:lnTo>
                  <a:lnTo>
                    <a:pt x="1658779" y="1139714"/>
                  </a:lnTo>
                  <a:lnTo>
                    <a:pt x="1656207" y="1135428"/>
                  </a:lnTo>
                  <a:lnTo>
                    <a:pt x="1662208" y="1132856"/>
                  </a:lnTo>
                  <a:close/>
                  <a:moveTo>
                    <a:pt x="1638633" y="833247"/>
                  </a:moveTo>
                  <a:lnTo>
                    <a:pt x="1645920" y="840534"/>
                  </a:lnTo>
                  <a:lnTo>
                    <a:pt x="1649349" y="849535"/>
                  </a:lnTo>
                  <a:lnTo>
                    <a:pt x="1633061" y="849535"/>
                  </a:lnTo>
                  <a:lnTo>
                    <a:pt x="1631347" y="841391"/>
                  </a:lnTo>
                  <a:lnTo>
                    <a:pt x="1638633" y="833247"/>
                  </a:lnTo>
                  <a:close/>
                  <a:moveTo>
                    <a:pt x="1641205" y="1125569"/>
                  </a:moveTo>
                  <a:lnTo>
                    <a:pt x="1642062" y="1134999"/>
                  </a:lnTo>
                  <a:lnTo>
                    <a:pt x="1637348" y="1136285"/>
                  </a:lnTo>
                  <a:lnTo>
                    <a:pt x="1634776" y="1132856"/>
                  </a:lnTo>
                  <a:lnTo>
                    <a:pt x="1641205" y="1125569"/>
                  </a:lnTo>
                  <a:close/>
                  <a:moveTo>
                    <a:pt x="1582912" y="1059561"/>
                  </a:moveTo>
                  <a:lnTo>
                    <a:pt x="1587198" y="1069419"/>
                  </a:lnTo>
                  <a:lnTo>
                    <a:pt x="1595771" y="1071991"/>
                  </a:lnTo>
                  <a:lnTo>
                    <a:pt x="1593628" y="1078420"/>
                  </a:lnTo>
                  <a:lnTo>
                    <a:pt x="1598771" y="1077563"/>
                  </a:lnTo>
                  <a:lnTo>
                    <a:pt x="1593199" y="1082278"/>
                  </a:lnTo>
                  <a:lnTo>
                    <a:pt x="1595342" y="1089136"/>
                  </a:lnTo>
                  <a:lnTo>
                    <a:pt x="1620203" y="1077992"/>
                  </a:lnTo>
                  <a:lnTo>
                    <a:pt x="1620203" y="1082278"/>
                  </a:lnTo>
                  <a:lnTo>
                    <a:pt x="1627918" y="1082278"/>
                  </a:lnTo>
                  <a:lnTo>
                    <a:pt x="1625346" y="1086993"/>
                  </a:lnTo>
                  <a:lnTo>
                    <a:pt x="1641634" y="1101995"/>
                  </a:lnTo>
                  <a:lnTo>
                    <a:pt x="1633490" y="1104138"/>
                  </a:lnTo>
                  <a:lnTo>
                    <a:pt x="1629204" y="1097280"/>
                  </a:lnTo>
                  <a:lnTo>
                    <a:pt x="1612916" y="1092137"/>
                  </a:lnTo>
                  <a:lnTo>
                    <a:pt x="1608201" y="1099852"/>
                  </a:lnTo>
                  <a:lnTo>
                    <a:pt x="1623203" y="1101566"/>
                  </a:lnTo>
                  <a:lnTo>
                    <a:pt x="1618488" y="1104996"/>
                  </a:lnTo>
                  <a:lnTo>
                    <a:pt x="1621060" y="1107996"/>
                  </a:lnTo>
                  <a:lnTo>
                    <a:pt x="1605629" y="1106710"/>
                  </a:lnTo>
                  <a:lnTo>
                    <a:pt x="1603915" y="1115711"/>
                  </a:lnTo>
                  <a:lnTo>
                    <a:pt x="1599629" y="1114425"/>
                  </a:lnTo>
                  <a:lnTo>
                    <a:pt x="1592771" y="1122141"/>
                  </a:lnTo>
                  <a:lnTo>
                    <a:pt x="1591485" y="1130285"/>
                  </a:lnTo>
                  <a:lnTo>
                    <a:pt x="1587627" y="1114854"/>
                  </a:lnTo>
                  <a:lnTo>
                    <a:pt x="1600057" y="1110567"/>
                  </a:lnTo>
                  <a:lnTo>
                    <a:pt x="1600057" y="1098995"/>
                  </a:lnTo>
                  <a:lnTo>
                    <a:pt x="1589770" y="1099423"/>
                  </a:lnTo>
                  <a:lnTo>
                    <a:pt x="1586341" y="1107567"/>
                  </a:lnTo>
                  <a:lnTo>
                    <a:pt x="1582484" y="1107139"/>
                  </a:lnTo>
                  <a:lnTo>
                    <a:pt x="1584627" y="1100281"/>
                  </a:lnTo>
                  <a:lnTo>
                    <a:pt x="1572625" y="1101138"/>
                  </a:lnTo>
                  <a:lnTo>
                    <a:pt x="1585055" y="1098566"/>
                  </a:lnTo>
                  <a:lnTo>
                    <a:pt x="1582055" y="1091708"/>
                  </a:lnTo>
                  <a:lnTo>
                    <a:pt x="1570482" y="1084421"/>
                  </a:lnTo>
                  <a:lnTo>
                    <a:pt x="1564481" y="1090851"/>
                  </a:lnTo>
                  <a:lnTo>
                    <a:pt x="1546479" y="1080135"/>
                  </a:lnTo>
                  <a:lnTo>
                    <a:pt x="1564481" y="1082707"/>
                  </a:lnTo>
                  <a:lnTo>
                    <a:pt x="1568339" y="1075849"/>
                  </a:lnTo>
                  <a:lnTo>
                    <a:pt x="1564481" y="1072849"/>
                  </a:lnTo>
                  <a:lnTo>
                    <a:pt x="1572197" y="1072420"/>
                  </a:lnTo>
                  <a:lnTo>
                    <a:pt x="1566624" y="1066419"/>
                  </a:lnTo>
                  <a:lnTo>
                    <a:pt x="1570911" y="1062562"/>
                  </a:lnTo>
                  <a:lnTo>
                    <a:pt x="1580769" y="1067276"/>
                  </a:lnTo>
                  <a:lnTo>
                    <a:pt x="1582912" y="1059561"/>
                  </a:lnTo>
                  <a:close/>
                  <a:moveTo>
                    <a:pt x="1632633" y="1048846"/>
                  </a:moveTo>
                  <a:lnTo>
                    <a:pt x="1636490" y="1053989"/>
                  </a:lnTo>
                  <a:lnTo>
                    <a:pt x="1630061" y="1058704"/>
                  </a:lnTo>
                  <a:lnTo>
                    <a:pt x="1632633" y="1063419"/>
                  </a:lnTo>
                  <a:lnTo>
                    <a:pt x="1629632" y="1061275"/>
                  </a:lnTo>
                  <a:lnTo>
                    <a:pt x="1614202" y="1068991"/>
                  </a:lnTo>
                  <a:lnTo>
                    <a:pt x="1622346" y="1058275"/>
                  </a:lnTo>
                  <a:lnTo>
                    <a:pt x="1617631" y="1054418"/>
                  </a:lnTo>
                  <a:lnTo>
                    <a:pt x="1632633" y="1048846"/>
                  </a:lnTo>
                  <a:close/>
                  <a:moveTo>
                    <a:pt x="1627918" y="976837"/>
                  </a:moveTo>
                  <a:lnTo>
                    <a:pt x="1634776" y="978980"/>
                  </a:lnTo>
                  <a:lnTo>
                    <a:pt x="1632204" y="990981"/>
                  </a:lnTo>
                  <a:lnTo>
                    <a:pt x="1631347" y="981123"/>
                  </a:lnTo>
                  <a:lnTo>
                    <a:pt x="1624917" y="980266"/>
                  </a:lnTo>
                  <a:lnTo>
                    <a:pt x="1627918" y="976837"/>
                  </a:lnTo>
                  <a:close/>
                  <a:moveTo>
                    <a:pt x="1629204" y="1108424"/>
                  </a:moveTo>
                  <a:lnTo>
                    <a:pt x="1632204" y="1116568"/>
                  </a:lnTo>
                  <a:lnTo>
                    <a:pt x="1627489" y="1119140"/>
                  </a:lnTo>
                  <a:lnTo>
                    <a:pt x="1621060" y="1111425"/>
                  </a:lnTo>
                  <a:lnTo>
                    <a:pt x="1629204" y="1108424"/>
                  </a:lnTo>
                  <a:close/>
                  <a:moveTo>
                    <a:pt x="1627489" y="1019699"/>
                  </a:moveTo>
                  <a:lnTo>
                    <a:pt x="1628346" y="1025700"/>
                  </a:lnTo>
                  <a:lnTo>
                    <a:pt x="1622774" y="1026985"/>
                  </a:lnTo>
                  <a:lnTo>
                    <a:pt x="1625775" y="1029129"/>
                  </a:lnTo>
                  <a:lnTo>
                    <a:pt x="1624917" y="1034701"/>
                  </a:lnTo>
                  <a:lnTo>
                    <a:pt x="1620203" y="1031272"/>
                  </a:lnTo>
                  <a:lnTo>
                    <a:pt x="1620203" y="1026128"/>
                  </a:lnTo>
                  <a:lnTo>
                    <a:pt x="1627489" y="1019699"/>
                  </a:lnTo>
                  <a:close/>
                  <a:moveTo>
                    <a:pt x="1620203" y="1241727"/>
                  </a:moveTo>
                  <a:lnTo>
                    <a:pt x="1623203" y="1244299"/>
                  </a:lnTo>
                  <a:lnTo>
                    <a:pt x="1614202" y="1246442"/>
                  </a:lnTo>
                  <a:lnTo>
                    <a:pt x="1613773" y="1244299"/>
                  </a:lnTo>
                  <a:lnTo>
                    <a:pt x="1620203" y="1241727"/>
                  </a:lnTo>
                  <a:close/>
                  <a:moveTo>
                    <a:pt x="1594914" y="981551"/>
                  </a:moveTo>
                  <a:lnTo>
                    <a:pt x="1598771" y="990124"/>
                  </a:lnTo>
                  <a:lnTo>
                    <a:pt x="1606058" y="988409"/>
                  </a:lnTo>
                  <a:lnTo>
                    <a:pt x="1602629" y="984980"/>
                  </a:lnTo>
                  <a:lnTo>
                    <a:pt x="1603486" y="983266"/>
                  </a:lnTo>
                  <a:lnTo>
                    <a:pt x="1612059" y="990552"/>
                  </a:lnTo>
                  <a:lnTo>
                    <a:pt x="1619774" y="1012413"/>
                  </a:lnTo>
                  <a:lnTo>
                    <a:pt x="1619774" y="1017984"/>
                  </a:lnTo>
                  <a:lnTo>
                    <a:pt x="1612916" y="1020128"/>
                  </a:lnTo>
                  <a:lnTo>
                    <a:pt x="1618488" y="1024842"/>
                  </a:lnTo>
                  <a:lnTo>
                    <a:pt x="1614202" y="1031272"/>
                  </a:lnTo>
                  <a:lnTo>
                    <a:pt x="1613773" y="1027843"/>
                  </a:lnTo>
                  <a:lnTo>
                    <a:pt x="1612487" y="1027843"/>
                  </a:lnTo>
                  <a:lnTo>
                    <a:pt x="1609487" y="1038987"/>
                  </a:lnTo>
                  <a:lnTo>
                    <a:pt x="1605629" y="1023128"/>
                  </a:lnTo>
                  <a:lnTo>
                    <a:pt x="1608630" y="1014984"/>
                  </a:lnTo>
                  <a:lnTo>
                    <a:pt x="1603486" y="1011127"/>
                  </a:lnTo>
                  <a:lnTo>
                    <a:pt x="1599629" y="1012841"/>
                  </a:lnTo>
                  <a:lnTo>
                    <a:pt x="1601772" y="1023985"/>
                  </a:lnTo>
                  <a:lnTo>
                    <a:pt x="1596628" y="1026557"/>
                  </a:lnTo>
                  <a:lnTo>
                    <a:pt x="1589342" y="1019699"/>
                  </a:lnTo>
                  <a:lnTo>
                    <a:pt x="1586770" y="992267"/>
                  </a:lnTo>
                  <a:lnTo>
                    <a:pt x="1577340" y="987552"/>
                  </a:lnTo>
                  <a:lnTo>
                    <a:pt x="1594914" y="981551"/>
                  </a:lnTo>
                  <a:close/>
                  <a:moveTo>
                    <a:pt x="1595342" y="1044559"/>
                  </a:moveTo>
                  <a:lnTo>
                    <a:pt x="1600914" y="1047560"/>
                  </a:lnTo>
                  <a:lnTo>
                    <a:pt x="1599200" y="1054846"/>
                  </a:lnTo>
                  <a:lnTo>
                    <a:pt x="1586341" y="1053132"/>
                  </a:lnTo>
                  <a:lnTo>
                    <a:pt x="1588484" y="1045845"/>
                  </a:lnTo>
                  <a:lnTo>
                    <a:pt x="1595342" y="1044559"/>
                  </a:lnTo>
                  <a:close/>
                  <a:moveTo>
                    <a:pt x="1569625" y="1179576"/>
                  </a:moveTo>
                  <a:lnTo>
                    <a:pt x="1574340" y="1191149"/>
                  </a:lnTo>
                  <a:lnTo>
                    <a:pt x="1570911" y="1197578"/>
                  </a:lnTo>
                  <a:lnTo>
                    <a:pt x="1564481" y="1182148"/>
                  </a:lnTo>
                  <a:lnTo>
                    <a:pt x="1569625" y="1179576"/>
                  </a:lnTo>
                  <a:close/>
                  <a:moveTo>
                    <a:pt x="1570053" y="824246"/>
                  </a:moveTo>
                  <a:lnTo>
                    <a:pt x="1573482" y="826818"/>
                  </a:lnTo>
                  <a:lnTo>
                    <a:pt x="1569625" y="834962"/>
                  </a:lnTo>
                  <a:lnTo>
                    <a:pt x="1566624" y="827246"/>
                  </a:lnTo>
                  <a:lnTo>
                    <a:pt x="1570053" y="824246"/>
                  </a:lnTo>
                  <a:close/>
                  <a:moveTo>
                    <a:pt x="1545622" y="1098138"/>
                  </a:moveTo>
                  <a:lnTo>
                    <a:pt x="1555480" y="1105424"/>
                  </a:lnTo>
                  <a:lnTo>
                    <a:pt x="1557623" y="1100281"/>
                  </a:lnTo>
                  <a:lnTo>
                    <a:pt x="1561910" y="1101566"/>
                  </a:lnTo>
                  <a:lnTo>
                    <a:pt x="1565767" y="1107996"/>
                  </a:lnTo>
                  <a:lnTo>
                    <a:pt x="1570911" y="1107567"/>
                  </a:lnTo>
                  <a:lnTo>
                    <a:pt x="1572197" y="1115283"/>
                  </a:lnTo>
                  <a:lnTo>
                    <a:pt x="1562767" y="1117426"/>
                  </a:lnTo>
                  <a:lnTo>
                    <a:pt x="1561052" y="1124712"/>
                  </a:lnTo>
                  <a:lnTo>
                    <a:pt x="1536192" y="1137571"/>
                  </a:lnTo>
                  <a:lnTo>
                    <a:pt x="1530620" y="1126427"/>
                  </a:lnTo>
                  <a:lnTo>
                    <a:pt x="1525905" y="1129855"/>
                  </a:lnTo>
                  <a:lnTo>
                    <a:pt x="1523762" y="1111853"/>
                  </a:lnTo>
                  <a:lnTo>
                    <a:pt x="1533620" y="1099852"/>
                  </a:lnTo>
                  <a:lnTo>
                    <a:pt x="1545622" y="1098138"/>
                  </a:lnTo>
                  <a:close/>
                  <a:moveTo>
                    <a:pt x="1566196" y="1211723"/>
                  </a:moveTo>
                  <a:lnTo>
                    <a:pt x="1568339" y="1215580"/>
                  </a:lnTo>
                  <a:lnTo>
                    <a:pt x="1562767" y="1217295"/>
                  </a:lnTo>
                  <a:lnTo>
                    <a:pt x="1560624" y="1212580"/>
                  </a:lnTo>
                  <a:lnTo>
                    <a:pt x="1566196" y="1211723"/>
                  </a:lnTo>
                  <a:close/>
                  <a:moveTo>
                    <a:pt x="1531906" y="976408"/>
                  </a:moveTo>
                  <a:lnTo>
                    <a:pt x="1534478" y="978551"/>
                  </a:lnTo>
                  <a:lnTo>
                    <a:pt x="1532334" y="996125"/>
                  </a:lnTo>
                  <a:lnTo>
                    <a:pt x="1528905" y="993982"/>
                  </a:lnTo>
                  <a:lnTo>
                    <a:pt x="1529334" y="982837"/>
                  </a:lnTo>
                  <a:lnTo>
                    <a:pt x="1525476" y="982837"/>
                  </a:lnTo>
                  <a:lnTo>
                    <a:pt x="1531906" y="976408"/>
                  </a:lnTo>
                  <a:close/>
                  <a:moveTo>
                    <a:pt x="1514761" y="1027843"/>
                  </a:moveTo>
                  <a:lnTo>
                    <a:pt x="1519476" y="1037701"/>
                  </a:lnTo>
                  <a:lnTo>
                    <a:pt x="1511332" y="1054846"/>
                  </a:lnTo>
                  <a:lnTo>
                    <a:pt x="1506617" y="1056561"/>
                  </a:lnTo>
                  <a:lnTo>
                    <a:pt x="1516047" y="1061275"/>
                  </a:lnTo>
                  <a:lnTo>
                    <a:pt x="1516047" y="1072420"/>
                  </a:lnTo>
                  <a:lnTo>
                    <a:pt x="1507903" y="1073706"/>
                  </a:lnTo>
                  <a:lnTo>
                    <a:pt x="1500616" y="1069419"/>
                  </a:lnTo>
                  <a:lnTo>
                    <a:pt x="1497187" y="1079278"/>
                  </a:lnTo>
                  <a:lnTo>
                    <a:pt x="1491615" y="1083993"/>
                  </a:lnTo>
                  <a:lnTo>
                    <a:pt x="1484757" y="1080564"/>
                  </a:lnTo>
                  <a:lnTo>
                    <a:pt x="1483043" y="1086136"/>
                  </a:lnTo>
                  <a:lnTo>
                    <a:pt x="1474899" y="1079278"/>
                  </a:lnTo>
                  <a:lnTo>
                    <a:pt x="1467612" y="1080135"/>
                  </a:lnTo>
                  <a:lnTo>
                    <a:pt x="1467612" y="1074563"/>
                  </a:lnTo>
                  <a:lnTo>
                    <a:pt x="1462897" y="1072849"/>
                  </a:lnTo>
                  <a:lnTo>
                    <a:pt x="1465040" y="1066419"/>
                  </a:lnTo>
                  <a:lnTo>
                    <a:pt x="1453467" y="1071563"/>
                  </a:lnTo>
                  <a:lnTo>
                    <a:pt x="1447895" y="1066419"/>
                  </a:lnTo>
                  <a:lnTo>
                    <a:pt x="1451753" y="1049274"/>
                  </a:lnTo>
                  <a:lnTo>
                    <a:pt x="1456896" y="1048417"/>
                  </a:lnTo>
                  <a:lnTo>
                    <a:pt x="1454753" y="1040273"/>
                  </a:lnTo>
                  <a:lnTo>
                    <a:pt x="1446609" y="1034272"/>
                  </a:lnTo>
                  <a:lnTo>
                    <a:pt x="1449181" y="1029129"/>
                  </a:lnTo>
                  <a:lnTo>
                    <a:pt x="1456896" y="1032558"/>
                  </a:lnTo>
                  <a:lnTo>
                    <a:pt x="1453896" y="1037273"/>
                  </a:lnTo>
                  <a:lnTo>
                    <a:pt x="1457325" y="1040273"/>
                  </a:lnTo>
                  <a:lnTo>
                    <a:pt x="1463326" y="1038130"/>
                  </a:lnTo>
                  <a:lnTo>
                    <a:pt x="1463754" y="1033415"/>
                  </a:lnTo>
                  <a:lnTo>
                    <a:pt x="1472327" y="1044130"/>
                  </a:lnTo>
                  <a:lnTo>
                    <a:pt x="1473613" y="1036415"/>
                  </a:lnTo>
                  <a:lnTo>
                    <a:pt x="1477470" y="1042416"/>
                  </a:lnTo>
                  <a:lnTo>
                    <a:pt x="1483471" y="1037273"/>
                  </a:lnTo>
                  <a:lnTo>
                    <a:pt x="1488186" y="1048846"/>
                  </a:lnTo>
                  <a:lnTo>
                    <a:pt x="1495473" y="1045417"/>
                  </a:lnTo>
                  <a:lnTo>
                    <a:pt x="1504045" y="1049274"/>
                  </a:lnTo>
                  <a:lnTo>
                    <a:pt x="1514761" y="1027843"/>
                  </a:lnTo>
                  <a:close/>
                  <a:moveTo>
                    <a:pt x="1491186" y="1441466"/>
                  </a:moveTo>
                  <a:lnTo>
                    <a:pt x="1501902" y="1444895"/>
                  </a:lnTo>
                  <a:lnTo>
                    <a:pt x="1505760" y="1458183"/>
                  </a:lnTo>
                  <a:lnTo>
                    <a:pt x="1486900" y="1460754"/>
                  </a:lnTo>
                  <a:lnTo>
                    <a:pt x="1483043" y="1446609"/>
                  </a:lnTo>
                  <a:lnTo>
                    <a:pt x="1491186" y="1441466"/>
                  </a:lnTo>
                  <a:close/>
                  <a:moveTo>
                    <a:pt x="1469755" y="1218153"/>
                  </a:moveTo>
                  <a:lnTo>
                    <a:pt x="1472327" y="1223296"/>
                  </a:lnTo>
                  <a:lnTo>
                    <a:pt x="1486043" y="1222867"/>
                  </a:lnTo>
                  <a:lnTo>
                    <a:pt x="1486472" y="1229725"/>
                  </a:lnTo>
                  <a:lnTo>
                    <a:pt x="1480042" y="1233155"/>
                  </a:lnTo>
                  <a:lnTo>
                    <a:pt x="1486472" y="1240869"/>
                  </a:lnTo>
                  <a:lnTo>
                    <a:pt x="1482185" y="1251157"/>
                  </a:lnTo>
                  <a:lnTo>
                    <a:pt x="1492472" y="1248156"/>
                  </a:lnTo>
                  <a:lnTo>
                    <a:pt x="1497187" y="1260586"/>
                  </a:lnTo>
                  <a:lnTo>
                    <a:pt x="1491186" y="1276446"/>
                  </a:lnTo>
                  <a:lnTo>
                    <a:pt x="1482614" y="1284160"/>
                  </a:lnTo>
                  <a:lnTo>
                    <a:pt x="1475756" y="1279017"/>
                  </a:lnTo>
                  <a:lnTo>
                    <a:pt x="1461611" y="1285447"/>
                  </a:lnTo>
                  <a:lnTo>
                    <a:pt x="1452182" y="1269159"/>
                  </a:lnTo>
                  <a:lnTo>
                    <a:pt x="1447895" y="1269159"/>
                  </a:lnTo>
                  <a:lnTo>
                    <a:pt x="1440609" y="1284160"/>
                  </a:lnTo>
                  <a:lnTo>
                    <a:pt x="1439751" y="1273874"/>
                  </a:lnTo>
                  <a:lnTo>
                    <a:pt x="1434608" y="1270873"/>
                  </a:lnTo>
                  <a:lnTo>
                    <a:pt x="1443180" y="1263158"/>
                  </a:lnTo>
                  <a:lnTo>
                    <a:pt x="1440180" y="1261444"/>
                  </a:lnTo>
                  <a:lnTo>
                    <a:pt x="1436322" y="1265730"/>
                  </a:lnTo>
                  <a:lnTo>
                    <a:pt x="1433322" y="1259729"/>
                  </a:lnTo>
                  <a:lnTo>
                    <a:pt x="1435465" y="1255443"/>
                  </a:lnTo>
                  <a:lnTo>
                    <a:pt x="1441895" y="1257157"/>
                  </a:lnTo>
                  <a:lnTo>
                    <a:pt x="1438037" y="1248585"/>
                  </a:lnTo>
                  <a:lnTo>
                    <a:pt x="1446181" y="1239155"/>
                  </a:lnTo>
                  <a:lnTo>
                    <a:pt x="1441895" y="1235298"/>
                  </a:lnTo>
                  <a:lnTo>
                    <a:pt x="1452182" y="1232725"/>
                  </a:lnTo>
                  <a:lnTo>
                    <a:pt x="1457325" y="1222439"/>
                  </a:lnTo>
                  <a:lnTo>
                    <a:pt x="1469755" y="1218153"/>
                  </a:lnTo>
                  <a:close/>
                  <a:moveTo>
                    <a:pt x="1424321" y="1080564"/>
                  </a:moveTo>
                  <a:lnTo>
                    <a:pt x="1435465" y="1094280"/>
                  </a:lnTo>
                  <a:lnTo>
                    <a:pt x="1441466" y="1086993"/>
                  </a:lnTo>
                  <a:lnTo>
                    <a:pt x="1443180" y="1094708"/>
                  </a:lnTo>
                  <a:lnTo>
                    <a:pt x="1455182" y="1089136"/>
                  </a:lnTo>
                  <a:lnTo>
                    <a:pt x="1461183" y="1101995"/>
                  </a:lnTo>
                  <a:lnTo>
                    <a:pt x="1476185" y="1094708"/>
                  </a:lnTo>
                  <a:lnTo>
                    <a:pt x="1474470" y="1107139"/>
                  </a:lnTo>
                  <a:lnTo>
                    <a:pt x="1467612" y="1104567"/>
                  </a:lnTo>
                  <a:lnTo>
                    <a:pt x="1461611" y="1108424"/>
                  </a:lnTo>
                  <a:lnTo>
                    <a:pt x="1460325" y="1112282"/>
                  </a:lnTo>
                  <a:lnTo>
                    <a:pt x="1466326" y="1114854"/>
                  </a:lnTo>
                  <a:lnTo>
                    <a:pt x="1463754" y="1128570"/>
                  </a:lnTo>
                  <a:lnTo>
                    <a:pt x="1454325" y="1128570"/>
                  </a:lnTo>
                  <a:lnTo>
                    <a:pt x="1454753" y="1120854"/>
                  </a:lnTo>
                  <a:lnTo>
                    <a:pt x="1447895" y="1116568"/>
                  </a:lnTo>
                  <a:lnTo>
                    <a:pt x="1450038" y="1124712"/>
                  </a:lnTo>
                  <a:lnTo>
                    <a:pt x="1429464" y="1138857"/>
                  </a:lnTo>
                  <a:lnTo>
                    <a:pt x="1425607" y="1131142"/>
                  </a:lnTo>
                  <a:lnTo>
                    <a:pt x="1428179" y="1124284"/>
                  </a:lnTo>
                  <a:lnTo>
                    <a:pt x="1419177" y="1111853"/>
                  </a:lnTo>
                  <a:lnTo>
                    <a:pt x="1400747" y="1110996"/>
                  </a:lnTo>
                  <a:lnTo>
                    <a:pt x="1390888" y="1122569"/>
                  </a:lnTo>
                  <a:lnTo>
                    <a:pt x="1380601" y="1110567"/>
                  </a:lnTo>
                  <a:lnTo>
                    <a:pt x="1356598" y="1103281"/>
                  </a:lnTo>
                  <a:lnTo>
                    <a:pt x="1365599" y="1099423"/>
                  </a:lnTo>
                  <a:lnTo>
                    <a:pt x="1378887" y="1105424"/>
                  </a:lnTo>
                  <a:lnTo>
                    <a:pt x="1383602" y="1093851"/>
                  </a:lnTo>
                  <a:lnTo>
                    <a:pt x="1387888" y="1092565"/>
                  </a:lnTo>
                  <a:lnTo>
                    <a:pt x="1397746" y="1104996"/>
                  </a:lnTo>
                  <a:lnTo>
                    <a:pt x="1401604" y="1104567"/>
                  </a:lnTo>
                  <a:lnTo>
                    <a:pt x="1412319" y="1100281"/>
                  </a:lnTo>
                  <a:lnTo>
                    <a:pt x="1411034" y="1090422"/>
                  </a:lnTo>
                  <a:lnTo>
                    <a:pt x="1424321" y="1080564"/>
                  </a:lnTo>
                  <a:close/>
                  <a:moveTo>
                    <a:pt x="1456896" y="1012841"/>
                  </a:moveTo>
                  <a:lnTo>
                    <a:pt x="1459897" y="1022271"/>
                  </a:lnTo>
                  <a:lnTo>
                    <a:pt x="1459040" y="1026128"/>
                  </a:lnTo>
                  <a:lnTo>
                    <a:pt x="1452182" y="1018842"/>
                  </a:lnTo>
                  <a:lnTo>
                    <a:pt x="1456896" y="1012841"/>
                  </a:lnTo>
                  <a:close/>
                  <a:moveTo>
                    <a:pt x="1425178" y="997839"/>
                  </a:moveTo>
                  <a:lnTo>
                    <a:pt x="1424321" y="1008555"/>
                  </a:lnTo>
                  <a:lnTo>
                    <a:pt x="1429036" y="1006412"/>
                  </a:lnTo>
                  <a:lnTo>
                    <a:pt x="1434179" y="1011127"/>
                  </a:lnTo>
                  <a:lnTo>
                    <a:pt x="1431608" y="1019699"/>
                  </a:lnTo>
                  <a:lnTo>
                    <a:pt x="1416177" y="1020128"/>
                  </a:lnTo>
                  <a:lnTo>
                    <a:pt x="1428607" y="1029129"/>
                  </a:lnTo>
                  <a:lnTo>
                    <a:pt x="1438037" y="1022271"/>
                  </a:lnTo>
                  <a:lnTo>
                    <a:pt x="1440180" y="1027414"/>
                  </a:lnTo>
                  <a:lnTo>
                    <a:pt x="1435894" y="1032558"/>
                  </a:lnTo>
                  <a:lnTo>
                    <a:pt x="1443180" y="1031701"/>
                  </a:lnTo>
                  <a:lnTo>
                    <a:pt x="1444466" y="1043273"/>
                  </a:lnTo>
                  <a:lnTo>
                    <a:pt x="1450467" y="1043273"/>
                  </a:lnTo>
                  <a:lnTo>
                    <a:pt x="1450038" y="1049703"/>
                  </a:lnTo>
                  <a:lnTo>
                    <a:pt x="1440180" y="1047560"/>
                  </a:lnTo>
                  <a:lnTo>
                    <a:pt x="1436322" y="1050989"/>
                  </a:lnTo>
                  <a:lnTo>
                    <a:pt x="1432036" y="1044988"/>
                  </a:lnTo>
                  <a:lnTo>
                    <a:pt x="1416606" y="1040273"/>
                  </a:lnTo>
                  <a:lnTo>
                    <a:pt x="1411891" y="1057418"/>
                  </a:lnTo>
                  <a:lnTo>
                    <a:pt x="1398603" y="1053989"/>
                  </a:lnTo>
                  <a:lnTo>
                    <a:pt x="1390031" y="1057847"/>
                  </a:lnTo>
                  <a:lnTo>
                    <a:pt x="1380601" y="1070277"/>
                  </a:lnTo>
                  <a:lnTo>
                    <a:pt x="1381887" y="1076706"/>
                  </a:lnTo>
                  <a:lnTo>
                    <a:pt x="1377601" y="1080564"/>
                  </a:lnTo>
                  <a:lnTo>
                    <a:pt x="1380173" y="1086564"/>
                  </a:lnTo>
                  <a:lnTo>
                    <a:pt x="1370743" y="1081850"/>
                  </a:lnTo>
                  <a:lnTo>
                    <a:pt x="1369028" y="1074563"/>
                  </a:lnTo>
                  <a:lnTo>
                    <a:pt x="1379744" y="1057418"/>
                  </a:lnTo>
                  <a:lnTo>
                    <a:pt x="1361313" y="1056132"/>
                  </a:lnTo>
                  <a:lnTo>
                    <a:pt x="1355312" y="1059561"/>
                  </a:lnTo>
                  <a:lnTo>
                    <a:pt x="1361313" y="1047131"/>
                  </a:lnTo>
                  <a:lnTo>
                    <a:pt x="1370743" y="1040702"/>
                  </a:lnTo>
                  <a:lnTo>
                    <a:pt x="1368171" y="1029129"/>
                  </a:lnTo>
                  <a:lnTo>
                    <a:pt x="1387459" y="1007269"/>
                  </a:lnTo>
                  <a:lnTo>
                    <a:pt x="1410176" y="1006840"/>
                  </a:lnTo>
                  <a:lnTo>
                    <a:pt x="1410605" y="1002554"/>
                  </a:lnTo>
                  <a:lnTo>
                    <a:pt x="1425178" y="997839"/>
                  </a:lnTo>
                  <a:close/>
                  <a:moveTo>
                    <a:pt x="1419606" y="1047131"/>
                  </a:moveTo>
                  <a:lnTo>
                    <a:pt x="1426464" y="1054418"/>
                  </a:lnTo>
                  <a:lnTo>
                    <a:pt x="1421321" y="1061275"/>
                  </a:lnTo>
                  <a:lnTo>
                    <a:pt x="1416606" y="1053989"/>
                  </a:lnTo>
                  <a:lnTo>
                    <a:pt x="1419606" y="1047131"/>
                  </a:lnTo>
                  <a:close/>
                  <a:moveTo>
                    <a:pt x="1381030" y="903970"/>
                  </a:moveTo>
                  <a:lnTo>
                    <a:pt x="1385745" y="907828"/>
                  </a:lnTo>
                  <a:lnTo>
                    <a:pt x="1384030" y="911686"/>
                  </a:lnTo>
                  <a:lnTo>
                    <a:pt x="1379744" y="910400"/>
                  </a:lnTo>
                  <a:lnTo>
                    <a:pt x="1381030" y="903970"/>
                  </a:lnTo>
                  <a:close/>
                  <a:moveTo>
                    <a:pt x="1371171" y="1206151"/>
                  </a:moveTo>
                  <a:lnTo>
                    <a:pt x="1378458" y="1208723"/>
                  </a:lnTo>
                  <a:lnTo>
                    <a:pt x="1376315" y="1213437"/>
                  </a:lnTo>
                  <a:lnTo>
                    <a:pt x="1371171" y="1211723"/>
                  </a:lnTo>
                  <a:lnTo>
                    <a:pt x="1371171" y="1206151"/>
                  </a:lnTo>
                  <a:close/>
                  <a:moveTo>
                    <a:pt x="1304306" y="1035987"/>
                  </a:moveTo>
                  <a:lnTo>
                    <a:pt x="1309878" y="1041559"/>
                  </a:lnTo>
                  <a:lnTo>
                    <a:pt x="1318451" y="1040702"/>
                  </a:lnTo>
                  <a:lnTo>
                    <a:pt x="1339453" y="1058275"/>
                  </a:lnTo>
                  <a:lnTo>
                    <a:pt x="1340739" y="1086136"/>
                  </a:lnTo>
                  <a:lnTo>
                    <a:pt x="1346311" y="1089994"/>
                  </a:lnTo>
                  <a:lnTo>
                    <a:pt x="1345025" y="1095995"/>
                  </a:lnTo>
                  <a:lnTo>
                    <a:pt x="1351883" y="1102852"/>
                  </a:lnTo>
                  <a:lnTo>
                    <a:pt x="1348883" y="1106281"/>
                  </a:lnTo>
                  <a:lnTo>
                    <a:pt x="1356170" y="1110567"/>
                  </a:lnTo>
                  <a:lnTo>
                    <a:pt x="1356170" y="1118711"/>
                  </a:lnTo>
                  <a:lnTo>
                    <a:pt x="1362170" y="1121712"/>
                  </a:lnTo>
                  <a:lnTo>
                    <a:pt x="1368171" y="1118711"/>
                  </a:lnTo>
                  <a:lnTo>
                    <a:pt x="1373743" y="1125141"/>
                  </a:lnTo>
                  <a:lnTo>
                    <a:pt x="1364742" y="1136714"/>
                  </a:lnTo>
                  <a:lnTo>
                    <a:pt x="1377172" y="1150001"/>
                  </a:lnTo>
                  <a:lnTo>
                    <a:pt x="1370743" y="1150001"/>
                  </a:lnTo>
                  <a:lnTo>
                    <a:pt x="1364313" y="1144429"/>
                  </a:lnTo>
                  <a:lnTo>
                    <a:pt x="1353598" y="1145286"/>
                  </a:lnTo>
                  <a:lnTo>
                    <a:pt x="1343311" y="1132428"/>
                  </a:lnTo>
                  <a:lnTo>
                    <a:pt x="1340739" y="1134999"/>
                  </a:lnTo>
                  <a:lnTo>
                    <a:pt x="1345025" y="1150430"/>
                  </a:lnTo>
                  <a:lnTo>
                    <a:pt x="1323594" y="1139286"/>
                  </a:lnTo>
                  <a:lnTo>
                    <a:pt x="1310307" y="1144429"/>
                  </a:lnTo>
                  <a:lnTo>
                    <a:pt x="1297019" y="1131999"/>
                  </a:lnTo>
                  <a:lnTo>
                    <a:pt x="1300020" y="1128998"/>
                  </a:lnTo>
                  <a:lnTo>
                    <a:pt x="1295733" y="1121712"/>
                  </a:lnTo>
                  <a:lnTo>
                    <a:pt x="1290590" y="1121283"/>
                  </a:lnTo>
                  <a:lnTo>
                    <a:pt x="1289733" y="1113568"/>
                  </a:lnTo>
                  <a:lnTo>
                    <a:pt x="1278160" y="1110567"/>
                  </a:lnTo>
                  <a:lnTo>
                    <a:pt x="1277303" y="1106281"/>
                  </a:lnTo>
                  <a:lnTo>
                    <a:pt x="1275588" y="1110139"/>
                  </a:lnTo>
                  <a:lnTo>
                    <a:pt x="1269159" y="1109710"/>
                  </a:lnTo>
                  <a:lnTo>
                    <a:pt x="1273874" y="1101995"/>
                  </a:lnTo>
                  <a:lnTo>
                    <a:pt x="1267444" y="1096423"/>
                  </a:lnTo>
                  <a:lnTo>
                    <a:pt x="1270873" y="1090851"/>
                  </a:lnTo>
                  <a:lnTo>
                    <a:pt x="1267873" y="1073706"/>
                  </a:lnTo>
                  <a:lnTo>
                    <a:pt x="1270873" y="1069848"/>
                  </a:lnTo>
                  <a:lnTo>
                    <a:pt x="1266587" y="1055275"/>
                  </a:lnTo>
                  <a:lnTo>
                    <a:pt x="1274731" y="1045417"/>
                  </a:lnTo>
                  <a:lnTo>
                    <a:pt x="1304306" y="1035987"/>
                  </a:lnTo>
                  <a:close/>
                  <a:moveTo>
                    <a:pt x="1366457" y="1223724"/>
                  </a:moveTo>
                  <a:lnTo>
                    <a:pt x="1374600" y="1238726"/>
                  </a:lnTo>
                  <a:lnTo>
                    <a:pt x="1365599" y="1247299"/>
                  </a:lnTo>
                  <a:lnTo>
                    <a:pt x="1363028" y="1258443"/>
                  </a:lnTo>
                  <a:lnTo>
                    <a:pt x="1354026" y="1247299"/>
                  </a:lnTo>
                  <a:lnTo>
                    <a:pt x="1355312" y="1233583"/>
                  </a:lnTo>
                  <a:lnTo>
                    <a:pt x="1359170" y="1225439"/>
                  </a:lnTo>
                  <a:lnTo>
                    <a:pt x="1366457" y="1223724"/>
                  </a:lnTo>
                  <a:close/>
                  <a:moveTo>
                    <a:pt x="1353598" y="1277303"/>
                  </a:moveTo>
                  <a:lnTo>
                    <a:pt x="1354455" y="1285875"/>
                  </a:lnTo>
                  <a:lnTo>
                    <a:pt x="1350597" y="1287161"/>
                  </a:lnTo>
                  <a:lnTo>
                    <a:pt x="1349740" y="1283303"/>
                  </a:lnTo>
                  <a:lnTo>
                    <a:pt x="1353598" y="1277303"/>
                  </a:lnTo>
                  <a:close/>
                  <a:moveTo>
                    <a:pt x="1344597" y="1035987"/>
                  </a:moveTo>
                  <a:lnTo>
                    <a:pt x="1347168" y="1040273"/>
                  </a:lnTo>
                  <a:lnTo>
                    <a:pt x="1351883" y="1038559"/>
                  </a:lnTo>
                  <a:lnTo>
                    <a:pt x="1348454" y="1042416"/>
                  </a:lnTo>
                  <a:lnTo>
                    <a:pt x="1350597" y="1049274"/>
                  </a:lnTo>
                  <a:lnTo>
                    <a:pt x="1343311" y="1045417"/>
                  </a:lnTo>
                  <a:lnTo>
                    <a:pt x="1344597" y="1035987"/>
                  </a:lnTo>
                  <a:close/>
                  <a:moveTo>
                    <a:pt x="1324880" y="1020985"/>
                  </a:moveTo>
                  <a:lnTo>
                    <a:pt x="1336024" y="1026128"/>
                  </a:lnTo>
                  <a:lnTo>
                    <a:pt x="1337310" y="1033415"/>
                  </a:lnTo>
                  <a:lnTo>
                    <a:pt x="1326594" y="1026128"/>
                  </a:lnTo>
                  <a:lnTo>
                    <a:pt x="1316307" y="1026128"/>
                  </a:lnTo>
                  <a:lnTo>
                    <a:pt x="1324880" y="1020985"/>
                  </a:lnTo>
                  <a:close/>
                  <a:moveTo>
                    <a:pt x="1274302" y="1234012"/>
                  </a:moveTo>
                  <a:lnTo>
                    <a:pt x="1288018" y="1239155"/>
                  </a:lnTo>
                  <a:lnTo>
                    <a:pt x="1301734" y="1252871"/>
                  </a:lnTo>
                  <a:lnTo>
                    <a:pt x="1297019" y="1258872"/>
                  </a:lnTo>
                  <a:lnTo>
                    <a:pt x="1278160" y="1262729"/>
                  </a:lnTo>
                  <a:lnTo>
                    <a:pt x="1279874" y="1270016"/>
                  </a:lnTo>
                  <a:lnTo>
                    <a:pt x="1288447" y="1271731"/>
                  </a:lnTo>
                  <a:lnTo>
                    <a:pt x="1288875" y="1283732"/>
                  </a:lnTo>
                  <a:lnTo>
                    <a:pt x="1300020" y="1284160"/>
                  </a:lnTo>
                  <a:lnTo>
                    <a:pt x="1297877" y="1293591"/>
                  </a:lnTo>
                  <a:lnTo>
                    <a:pt x="1288447" y="1290161"/>
                  </a:lnTo>
                  <a:lnTo>
                    <a:pt x="1291447" y="1302163"/>
                  </a:lnTo>
                  <a:lnTo>
                    <a:pt x="1286304" y="1306878"/>
                  </a:lnTo>
                  <a:lnTo>
                    <a:pt x="1289304" y="1312450"/>
                  </a:lnTo>
                  <a:lnTo>
                    <a:pt x="1281589" y="1321451"/>
                  </a:lnTo>
                  <a:lnTo>
                    <a:pt x="1273016" y="1317165"/>
                  </a:lnTo>
                  <a:lnTo>
                    <a:pt x="1272588" y="1302163"/>
                  </a:lnTo>
                  <a:lnTo>
                    <a:pt x="1262301" y="1310307"/>
                  </a:lnTo>
                  <a:lnTo>
                    <a:pt x="1261872" y="1300448"/>
                  </a:lnTo>
                  <a:lnTo>
                    <a:pt x="1256300" y="1296162"/>
                  </a:lnTo>
                  <a:lnTo>
                    <a:pt x="1259729" y="1290590"/>
                  </a:lnTo>
                  <a:lnTo>
                    <a:pt x="1255014" y="1286733"/>
                  </a:lnTo>
                  <a:lnTo>
                    <a:pt x="1275159" y="1264015"/>
                  </a:lnTo>
                  <a:lnTo>
                    <a:pt x="1270016" y="1252443"/>
                  </a:lnTo>
                  <a:lnTo>
                    <a:pt x="1266158" y="1256300"/>
                  </a:lnTo>
                  <a:lnTo>
                    <a:pt x="1261872" y="1254586"/>
                  </a:lnTo>
                  <a:lnTo>
                    <a:pt x="1266158" y="1249442"/>
                  </a:lnTo>
                  <a:lnTo>
                    <a:pt x="1259729" y="1246442"/>
                  </a:lnTo>
                  <a:lnTo>
                    <a:pt x="1267444" y="1247299"/>
                  </a:lnTo>
                  <a:lnTo>
                    <a:pt x="1274302" y="1234012"/>
                  </a:lnTo>
                  <a:close/>
                  <a:moveTo>
                    <a:pt x="1255871" y="1036844"/>
                  </a:moveTo>
                  <a:lnTo>
                    <a:pt x="1270445" y="1040273"/>
                  </a:lnTo>
                  <a:lnTo>
                    <a:pt x="1265730" y="1050560"/>
                  </a:lnTo>
                  <a:lnTo>
                    <a:pt x="1266587" y="1044559"/>
                  </a:lnTo>
                  <a:lnTo>
                    <a:pt x="1257586" y="1044559"/>
                  </a:lnTo>
                  <a:lnTo>
                    <a:pt x="1255871" y="1036844"/>
                  </a:lnTo>
                  <a:close/>
                  <a:moveTo>
                    <a:pt x="1246442" y="1184291"/>
                  </a:moveTo>
                  <a:lnTo>
                    <a:pt x="1252014" y="1187720"/>
                  </a:lnTo>
                  <a:lnTo>
                    <a:pt x="1254585" y="1197150"/>
                  </a:lnTo>
                  <a:lnTo>
                    <a:pt x="1249013" y="1195864"/>
                  </a:lnTo>
                  <a:lnTo>
                    <a:pt x="1244298" y="1201865"/>
                  </a:lnTo>
                  <a:lnTo>
                    <a:pt x="1240441" y="1197150"/>
                  </a:lnTo>
                  <a:lnTo>
                    <a:pt x="1234440" y="1202293"/>
                  </a:lnTo>
                  <a:lnTo>
                    <a:pt x="1228011" y="1201008"/>
                  </a:lnTo>
                  <a:lnTo>
                    <a:pt x="1230154" y="1189863"/>
                  </a:lnTo>
                  <a:lnTo>
                    <a:pt x="1234440" y="1191149"/>
                  </a:lnTo>
                  <a:lnTo>
                    <a:pt x="1237869" y="1185577"/>
                  </a:lnTo>
                  <a:lnTo>
                    <a:pt x="1238298" y="1189006"/>
                  </a:lnTo>
                  <a:lnTo>
                    <a:pt x="1239584" y="1190292"/>
                  </a:lnTo>
                  <a:lnTo>
                    <a:pt x="1240441" y="1184720"/>
                  </a:lnTo>
                  <a:lnTo>
                    <a:pt x="1246442" y="1184291"/>
                  </a:lnTo>
                  <a:close/>
                  <a:moveTo>
                    <a:pt x="1205722" y="1198865"/>
                  </a:moveTo>
                  <a:lnTo>
                    <a:pt x="1211294" y="1211723"/>
                  </a:lnTo>
                  <a:lnTo>
                    <a:pt x="1216009" y="1205722"/>
                  </a:lnTo>
                  <a:lnTo>
                    <a:pt x="1224153" y="1211723"/>
                  </a:lnTo>
                  <a:lnTo>
                    <a:pt x="1228011" y="1207437"/>
                  </a:lnTo>
                  <a:lnTo>
                    <a:pt x="1239584" y="1210437"/>
                  </a:lnTo>
                  <a:lnTo>
                    <a:pt x="1239155" y="1215580"/>
                  </a:lnTo>
                  <a:lnTo>
                    <a:pt x="1252871" y="1228011"/>
                  </a:lnTo>
                  <a:lnTo>
                    <a:pt x="1245156" y="1238298"/>
                  </a:lnTo>
                  <a:lnTo>
                    <a:pt x="1235726" y="1234012"/>
                  </a:lnTo>
                  <a:lnTo>
                    <a:pt x="1235726" y="1238726"/>
                  </a:lnTo>
                  <a:lnTo>
                    <a:pt x="1243870" y="1244299"/>
                  </a:lnTo>
                  <a:lnTo>
                    <a:pt x="1243870" y="1252443"/>
                  </a:lnTo>
                  <a:lnTo>
                    <a:pt x="1229725" y="1250728"/>
                  </a:lnTo>
                  <a:lnTo>
                    <a:pt x="1230582" y="1243013"/>
                  </a:lnTo>
                  <a:lnTo>
                    <a:pt x="1216438" y="1243870"/>
                  </a:lnTo>
                  <a:lnTo>
                    <a:pt x="1213437" y="1249442"/>
                  </a:lnTo>
                  <a:lnTo>
                    <a:pt x="1221153" y="1253728"/>
                  </a:lnTo>
                  <a:lnTo>
                    <a:pt x="1225010" y="1259301"/>
                  </a:lnTo>
                  <a:lnTo>
                    <a:pt x="1222439" y="1260586"/>
                  </a:lnTo>
                  <a:lnTo>
                    <a:pt x="1202722" y="1255871"/>
                  </a:lnTo>
                  <a:lnTo>
                    <a:pt x="1202293" y="1244299"/>
                  </a:lnTo>
                  <a:lnTo>
                    <a:pt x="1190292" y="1243870"/>
                  </a:lnTo>
                  <a:lnTo>
                    <a:pt x="1190292" y="1240012"/>
                  </a:lnTo>
                  <a:lnTo>
                    <a:pt x="1197578" y="1238298"/>
                  </a:lnTo>
                  <a:lnTo>
                    <a:pt x="1193721" y="1235298"/>
                  </a:lnTo>
                  <a:lnTo>
                    <a:pt x="1198864" y="1230582"/>
                  </a:lnTo>
                  <a:lnTo>
                    <a:pt x="1194149" y="1227582"/>
                  </a:lnTo>
                  <a:lnTo>
                    <a:pt x="1204008" y="1222010"/>
                  </a:lnTo>
                  <a:lnTo>
                    <a:pt x="1201007" y="1219438"/>
                  </a:lnTo>
                  <a:lnTo>
                    <a:pt x="1198436" y="1223724"/>
                  </a:lnTo>
                  <a:lnTo>
                    <a:pt x="1195864" y="1222010"/>
                  </a:lnTo>
                  <a:lnTo>
                    <a:pt x="1198007" y="1215580"/>
                  </a:lnTo>
                  <a:lnTo>
                    <a:pt x="1205722" y="1214723"/>
                  </a:lnTo>
                  <a:lnTo>
                    <a:pt x="1205294" y="1208723"/>
                  </a:lnTo>
                  <a:lnTo>
                    <a:pt x="1201007" y="1207437"/>
                  </a:lnTo>
                  <a:lnTo>
                    <a:pt x="1202722" y="1201865"/>
                  </a:lnTo>
                  <a:lnTo>
                    <a:pt x="1195435" y="1200150"/>
                  </a:lnTo>
                  <a:lnTo>
                    <a:pt x="1205722" y="1198865"/>
                  </a:lnTo>
                  <a:close/>
                  <a:moveTo>
                    <a:pt x="1184291" y="1250728"/>
                  </a:moveTo>
                  <a:lnTo>
                    <a:pt x="1196292" y="1258443"/>
                  </a:lnTo>
                  <a:lnTo>
                    <a:pt x="1196292" y="1264444"/>
                  </a:lnTo>
                  <a:lnTo>
                    <a:pt x="1208294" y="1262301"/>
                  </a:lnTo>
                  <a:lnTo>
                    <a:pt x="1212580" y="1271731"/>
                  </a:lnTo>
                  <a:lnTo>
                    <a:pt x="1214295" y="1264015"/>
                  </a:lnTo>
                  <a:lnTo>
                    <a:pt x="1220724" y="1263158"/>
                  </a:lnTo>
                  <a:lnTo>
                    <a:pt x="1237869" y="1267015"/>
                  </a:lnTo>
                  <a:lnTo>
                    <a:pt x="1240869" y="1271302"/>
                  </a:lnTo>
                  <a:lnTo>
                    <a:pt x="1249871" y="1267873"/>
                  </a:lnTo>
                  <a:lnTo>
                    <a:pt x="1248156" y="1274731"/>
                  </a:lnTo>
                  <a:lnTo>
                    <a:pt x="1252442" y="1276446"/>
                  </a:lnTo>
                  <a:lnTo>
                    <a:pt x="1245156" y="1284590"/>
                  </a:lnTo>
                  <a:lnTo>
                    <a:pt x="1235726" y="1272588"/>
                  </a:lnTo>
                  <a:lnTo>
                    <a:pt x="1235297" y="1286733"/>
                  </a:lnTo>
                  <a:lnTo>
                    <a:pt x="1225439" y="1269588"/>
                  </a:lnTo>
                  <a:lnTo>
                    <a:pt x="1222439" y="1276017"/>
                  </a:lnTo>
                  <a:lnTo>
                    <a:pt x="1215152" y="1275159"/>
                  </a:lnTo>
                  <a:lnTo>
                    <a:pt x="1213437" y="1287590"/>
                  </a:lnTo>
                  <a:lnTo>
                    <a:pt x="1204865" y="1288018"/>
                  </a:lnTo>
                  <a:lnTo>
                    <a:pt x="1202293" y="1296591"/>
                  </a:lnTo>
                  <a:lnTo>
                    <a:pt x="1189006" y="1305592"/>
                  </a:lnTo>
                  <a:lnTo>
                    <a:pt x="1173147" y="1310307"/>
                  </a:lnTo>
                  <a:lnTo>
                    <a:pt x="1166717" y="1306021"/>
                  </a:lnTo>
                  <a:lnTo>
                    <a:pt x="1161145" y="1309878"/>
                  </a:lnTo>
                  <a:lnTo>
                    <a:pt x="1161574" y="1301305"/>
                  </a:lnTo>
                  <a:lnTo>
                    <a:pt x="1153859" y="1292733"/>
                  </a:lnTo>
                  <a:lnTo>
                    <a:pt x="1158573" y="1288018"/>
                  </a:lnTo>
                  <a:lnTo>
                    <a:pt x="1154287" y="1285447"/>
                  </a:lnTo>
                  <a:lnTo>
                    <a:pt x="1159002" y="1279017"/>
                  </a:lnTo>
                  <a:lnTo>
                    <a:pt x="1154716" y="1271731"/>
                  </a:lnTo>
                  <a:lnTo>
                    <a:pt x="1184291" y="1250728"/>
                  </a:lnTo>
                  <a:close/>
                  <a:moveTo>
                    <a:pt x="1244298" y="1142714"/>
                  </a:moveTo>
                  <a:lnTo>
                    <a:pt x="1242584" y="1153859"/>
                  </a:lnTo>
                  <a:lnTo>
                    <a:pt x="1238726" y="1154287"/>
                  </a:lnTo>
                  <a:lnTo>
                    <a:pt x="1239155" y="1146572"/>
                  </a:lnTo>
                  <a:lnTo>
                    <a:pt x="1244298" y="1142714"/>
                  </a:lnTo>
                  <a:close/>
                  <a:moveTo>
                    <a:pt x="1226296" y="1317165"/>
                  </a:moveTo>
                  <a:lnTo>
                    <a:pt x="1234869" y="1327452"/>
                  </a:lnTo>
                  <a:lnTo>
                    <a:pt x="1235726" y="1334310"/>
                  </a:lnTo>
                  <a:lnTo>
                    <a:pt x="1218152" y="1332595"/>
                  </a:lnTo>
                  <a:lnTo>
                    <a:pt x="1223724" y="1326594"/>
                  </a:lnTo>
                  <a:lnTo>
                    <a:pt x="1220295" y="1318450"/>
                  </a:lnTo>
                  <a:lnTo>
                    <a:pt x="1226296" y="1317165"/>
                  </a:lnTo>
                  <a:close/>
                  <a:moveTo>
                    <a:pt x="1229725" y="1131570"/>
                  </a:moveTo>
                  <a:lnTo>
                    <a:pt x="1225439" y="1138428"/>
                  </a:lnTo>
                  <a:lnTo>
                    <a:pt x="1228439" y="1146143"/>
                  </a:lnTo>
                  <a:lnTo>
                    <a:pt x="1225010" y="1147000"/>
                  </a:lnTo>
                  <a:lnTo>
                    <a:pt x="1222439" y="1141429"/>
                  </a:lnTo>
                  <a:lnTo>
                    <a:pt x="1212580" y="1148715"/>
                  </a:lnTo>
                  <a:lnTo>
                    <a:pt x="1218581" y="1137571"/>
                  </a:lnTo>
                  <a:lnTo>
                    <a:pt x="1229725" y="1131570"/>
                  </a:lnTo>
                  <a:close/>
                  <a:moveTo>
                    <a:pt x="1204008" y="1151287"/>
                  </a:moveTo>
                  <a:lnTo>
                    <a:pt x="1210866" y="1153001"/>
                  </a:lnTo>
                  <a:lnTo>
                    <a:pt x="1209580" y="1159431"/>
                  </a:lnTo>
                  <a:lnTo>
                    <a:pt x="1184720" y="1160288"/>
                  </a:lnTo>
                  <a:lnTo>
                    <a:pt x="1186005" y="1152144"/>
                  </a:lnTo>
                  <a:lnTo>
                    <a:pt x="1204008" y="1151287"/>
                  </a:lnTo>
                  <a:close/>
                  <a:moveTo>
                    <a:pt x="1207865" y="1295734"/>
                  </a:moveTo>
                  <a:lnTo>
                    <a:pt x="1210008" y="1302592"/>
                  </a:lnTo>
                  <a:lnTo>
                    <a:pt x="1204865" y="1304306"/>
                  </a:lnTo>
                  <a:lnTo>
                    <a:pt x="1204865" y="1299162"/>
                  </a:lnTo>
                  <a:lnTo>
                    <a:pt x="1207865" y="1295734"/>
                  </a:lnTo>
                  <a:close/>
                  <a:moveTo>
                    <a:pt x="1203579" y="1185577"/>
                  </a:moveTo>
                  <a:lnTo>
                    <a:pt x="1209151" y="1189006"/>
                  </a:lnTo>
                  <a:lnTo>
                    <a:pt x="1205722" y="1193721"/>
                  </a:lnTo>
                  <a:lnTo>
                    <a:pt x="1201865" y="1187291"/>
                  </a:lnTo>
                  <a:lnTo>
                    <a:pt x="1203579" y="1185577"/>
                  </a:lnTo>
                  <a:close/>
                  <a:moveTo>
                    <a:pt x="1186863" y="1228011"/>
                  </a:moveTo>
                  <a:lnTo>
                    <a:pt x="1189863" y="1233583"/>
                  </a:lnTo>
                  <a:lnTo>
                    <a:pt x="1183862" y="1235726"/>
                  </a:lnTo>
                  <a:lnTo>
                    <a:pt x="1183434" y="1230154"/>
                  </a:lnTo>
                  <a:lnTo>
                    <a:pt x="1186863" y="1228011"/>
                  </a:lnTo>
                  <a:close/>
                  <a:moveTo>
                    <a:pt x="1156859" y="1228439"/>
                  </a:moveTo>
                  <a:lnTo>
                    <a:pt x="1160717" y="1233583"/>
                  </a:lnTo>
                  <a:lnTo>
                    <a:pt x="1167146" y="1233583"/>
                  </a:lnTo>
                  <a:lnTo>
                    <a:pt x="1159859" y="1240869"/>
                  </a:lnTo>
                  <a:lnTo>
                    <a:pt x="1160717" y="1245584"/>
                  </a:lnTo>
                  <a:lnTo>
                    <a:pt x="1151715" y="1245584"/>
                  </a:lnTo>
                  <a:lnTo>
                    <a:pt x="1144857" y="1255871"/>
                  </a:lnTo>
                  <a:lnTo>
                    <a:pt x="1140143" y="1254157"/>
                  </a:lnTo>
                  <a:lnTo>
                    <a:pt x="1156859" y="1228439"/>
                  </a:lnTo>
                  <a:close/>
                  <a:moveTo>
                    <a:pt x="1164574" y="1216010"/>
                  </a:moveTo>
                  <a:lnTo>
                    <a:pt x="1164574" y="1225011"/>
                  </a:lnTo>
                  <a:lnTo>
                    <a:pt x="1159431" y="1225439"/>
                  </a:lnTo>
                  <a:lnTo>
                    <a:pt x="1158573" y="1223724"/>
                  </a:lnTo>
                  <a:lnTo>
                    <a:pt x="1164574" y="1216010"/>
                  </a:lnTo>
                  <a:close/>
                  <a:moveTo>
                    <a:pt x="1137999" y="1240012"/>
                  </a:moveTo>
                  <a:lnTo>
                    <a:pt x="1141000" y="1246013"/>
                  </a:lnTo>
                  <a:lnTo>
                    <a:pt x="1134570" y="1255871"/>
                  </a:lnTo>
                  <a:lnTo>
                    <a:pt x="1128141" y="1241727"/>
                  </a:lnTo>
                  <a:lnTo>
                    <a:pt x="1137999" y="1240012"/>
                  </a:lnTo>
                  <a:close/>
                  <a:moveTo>
                    <a:pt x="1134570" y="1260158"/>
                  </a:moveTo>
                  <a:lnTo>
                    <a:pt x="1136714" y="1263587"/>
                  </a:lnTo>
                  <a:lnTo>
                    <a:pt x="1133285" y="1269159"/>
                  </a:lnTo>
                  <a:lnTo>
                    <a:pt x="1131570" y="1261015"/>
                  </a:lnTo>
                  <a:lnTo>
                    <a:pt x="1134570" y="1260158"/>
                  </a:lnTo>
                  <a:close/>
                  <a:moveTo>
                    <a:pt x="1125569" y="1090422"/>
                  </a:moveTo>
                  <a:lnTo>
                    <a:pt x="1135428" y="1091708"/>
                  </a:lnTo>
                  <a:lnTo>
                    <a:pt x="1131999" y="1105424"/>
                  </a:lnTo>
                  <a:lnTo>
                    <a:pt x="1125569" y="1095995"/>
                  </a:lnTo>
                  <a:lnTo>
                    <a:pt x="1125569" y="1090422"/>
                  </a:lnTo>
                  <a:close/>
                  <a:moveTo>
                    <a:pt x="1134142" y="1144857"/>
                  </a:moveTo>
                  <a:lnTo>
                    <a:pt x="1134142" y="1152144"/>
                  </a:lnTo>
                  <a:lnTo>
                    <a:pt x="1130713" y="1150430"/>
                  </a:lnTo>
                  <a:lnTo>
                    <a:pt x="1125141" y="1158145"/>
                  </a:lnTo>
                  <a:lnTo>
                    <a:pt x="1128570" y="1147000"/>
                  </a:lnTo>
                  <a:lnTo>
                    <a:pt x="1134142" y="1144857"/>
                  </a:lnTo>
                  <a:close/>
                  <a:moveTo>
                    <a:pt x="1087422" y="1195007"/>
                  </a:moveTo>
                  <a:lnTo>
                    <a:pt x="1089565" y="1208294"/>
                  </a:lnTo>
                  <a:lnTo>
                    <a:pt x="1085707" y="1210437"/>
                  </a:lnTo>
                  <a:lnTo>
                    <a:pt x="1084850" y="1196292"/>
                  </a:lnTo>
                  <a:lnTo>
                    <a:pt x="1087422" y="1195007"/>
                  </a:lnTo>
                  <a:close/>
                  <a:moveTo>
                    <a:pt x="1084421" y="971693"/>
                  </a:moveTo>
                  <a:lnTo>
                    <a:pt x="1088279" y="977694"/>
                  </a:lnTo>
                  <a:lnTo>
                    <a:pt x="1088279" y="979837"/>
                  </a:lnTo>
                  <a:lnTo>
                    <a:pt x="1082707" y="978551"/>
                  </a:lnTo>
                  <a:lnTo>
                    <a:pt x="1084421" y="971693"/>
                  </a:lnTo>
                  <a:close/>
                  <a:moveTo>
                    <a:pt x="953691" y="849964"/>
                  </a:moveTo>
                  <a:lnTo>
                    <a:pt x="954976" y="854678"/>
                  </a:lnTo>
                  <a:lnTo>
                    <a:pt x="959691" y="852107"/>
                  </a:lnTo>
                  <a:lnTo>
                    <a:pt x="966978" y="858108"/>
                  </a:lnTo>
                  <a:lnTo>
                    <a:pt x="969978" y="855964"/>
                  </a:lnTo>
                  <a:lnTo>
                    <a:pt x="986266" y="862394"/>
                  </a:lnTo>
                  <a:lnTo>
                    <a:pt x="986695" y="867109"/>
                  </a:lnTo>
                  <a:lnTo>
                    <a:pt x="995267" y="868394"/>
                  </a:lnTo>
                  <a:lnTo>
                    <a:pt x="1001697" y="877396"/>
                  </a:lnTo>
                  <a:lnTo>
                    <a:pt x="994839" y="882968"/>
                  </a:lnTo>
                  <a:lnTo>
                    <a:pt x="1006411" y="896255"/>
                  </a:lnTo>
                  <a:lnTo>
                    <a:pt x="1013270" y="898398"/>
                  </a:lnTo>
                  <a:lnTo>
                    <a:pt x="1014984" y="892398"/>
                  </a:lnTo>
                  <a:lnTo>
                    <a:pt x="1027414" y="889825"/>
                  </a:lnTo>
                  <a:lnTo>
                    <a:pt x="1021842" y="899255"/>
                  </a:lnTo>
                  <a:lnTo>
                    <a:pt x="1029557" y="896684"/>
                  </a:lnTo>
                  <a:lnTo>
                    <a:pt x="1036844" y="907399"/>
                  </a:lnTo>
                  <a:lnTo>
                    <a:pt x="1035129" y="911686"/>
                  </a:lnTo>
                  <a:lnTo>
                    <a:pt x="1041987" y="912971"/>
                  </a:lnTo>
                  <a:lnTo>
                    <a:pt x="1048417" y="924115"/>
                  </a:lnTo>
                  <a:lnTo>
                    <a:pt x="1055703" y="926688"/>
                  </a:lnTo>
                  <a:lnTo>
                    <a:pt x="1059561" y="936546"/>
                  </a:lnTo>
                  <a:lnTo>
                    <a:pt x="1051846" y="942118"/>
                  </a:lnTo>
                  <a:lnTo>
                    <a:pt x="1058275" y="946404"/>
                  </a:lnTo>
                  <a:lnTo>
                    <a:pt x="1056561" y="951976"/>
                  </a:lnTo>
                  <a:lnTo>
                    <a:pt x="1061276" y="957548"/>
                  </a:lnTo>
                  <a:lnTo>
                    <a:pt x="1056989" y="960549"/>
                  </a:lnTo>
                  <a:lnTo>
                    <a:pt x="1053560" y="952834"/>
                  </a:lnTo>
                  <a:lnTo>
                    <a:pt x="1044559" y="953691"/>
                  </a:lnTo>
                  <a:lnTo>
                    <a:pt x="1039844" y="960549"/>
                  </a:lnTo>
                  <a:lnTo>
                    <a:pt x="1042416" y="965264"/>
                  </a:lnTo>
                  <a:lnTo>
                    <a:pt x="1050989" y="966549"/>
                  </a:lnTo>
                  <a:lnTo>
                    <a:pt x="1049703" y="972979"/>
                  </a:lnTo>
                  <a:lnTo>
                    <a:pt x="1044131" y="973836"/>
                  </a:lnTo>
                  <a:lnTo>
                    <a:pt x="1039416" y="980694"/>
                  </a:lnTo>
                  <a:lnTo>
                    <a:pt x="1045416" y="994839"/>
                  </a:lnTo>
                  <a:lnTo>
                    <a:pt x="1035558" y="1002554"/>
                  </a:lnTo>
                  <a:lnTo>
                    <a:pt x="1026128" y="1021414"/>
                  </a:lnTo>
                  <a:lnTo>
                    <a:pt x="1020985" y="1021842"/>
                  </a:lnTo>
                  <a:lnTo>
                    <a:pt x="1020985" y="1036415"/>
                  </a:lnTo>
                  <a:lnTo>
                    <a:pt x="1013698" y="1038987"/>
                  </a:lnTo>
                  <a:lnTo>
                    <a:pt x="1010269" y="1035987"/>
                  </a:lnTo>
                  <a:lnTo>
                    <a:pt x="1008555" y="1030843"/>
                  </a:lnTo>
                  <a:lnTo>
                    <a:pt x="1013698" y="1029558"/>
                  </a:lnTo>
                  <a:lnTo>
                    <a:pt x="1008555" y="1022699"/>
                  </a:lnTo>
                  <a:lnTo>
                    <a:pt x="1012841" y="1021414"/>
                  </a:lnTo>
                  <a:lnTo>
                    <a:pt x="1007269" y="1011127"/>
                  </a:lnTo>
                  <a:lnTo>
                    <a:pt x="1007269" y="1017556"/>
                  </a:lnTo>
                  <a:lnTo>
                    <a:pt x="1000411" y="1016699"/>
                  </a:lnTo>
                  <a:lnTo>
                    <a:pt x="1003411" y="1035987"/>
                  </a:lnTo>
                  <a:lnTo>
                    <a:pt x="993981" y="1022699"/>
                  </a:lnTo>
                  <a:lnTo>
                    <a:pt x="996982" y="1032986"/>
                  </a:lnTo>
                  <a:lnTo>
                    <a:pt x="985838" y="1027414"/>
                  </a:lnTo>
                  <a:lnTo>
                    <a:pt x="982409" y="1032129"/>
                  </a:lnTo>
                  <a:lnTo>
                    <a:pt x="989266" y="1038559"/>
                  </a:lnTo>
                  <a:lnTo>
                    <a:pt x="982837" y="1042416"/>
                  </a:lnTo>
                  <a:lnTo>
                    <a:pt x="972550" y="1045417"/>
                  </a:lnTo>
                  <a:lnTo>
                    <a:pt x="972979" y="1039416"/>
                  </a:lnTo>
                  <a:lnTo>
                    <a:pt x="962263" y="1038987"/>
                  </a:lnTo>
                  <a:lnTo>
                    <a:pt x="958834" y="1048846"/>
                  </a:lnTo>
                  <a:lnTo>
                    <a:pt x="966121" y="1050131"/>
                  </a:lnTo>
                  <a:lnTo>
                    <a:pt x="964835" y="1057418"/>
                  </a:lnTo>
                  <a:lnTo>
                    <a:pt x="947690" y="1055704"/>
                  </a:lnTo>
                  <a:lnTo>
                    <a:pt x="939975" y="1065562"/>
                  </a:lnTo>
                  <a:lnTo>
                    <a:pt x="934831" y="1059990"/>
                  </a:lnTo>
                  <a:lnTo>
                    <a:pt x="933974" y="1064705"/>
                  </a:lnTo>
                  <a:lnTo>
                    <a:pt x="926687" y="1067276"/>
                  </a:lnTo>
                  <a:lnTo>
                    <a:pt x="912543" y="1063419"/>
                  </a:lnTo>
                  <a:lnTo>
                    <a:pt x="910828" y="1065562"/>
                  </a:lnTo>
                  <a:lnTo>
                    <a:pt x="918543" y="1065133"/>
                  </a:lnTo>
                  <a:lnTo>
                    <a:pt x="921544" y="1073706"/>
                  </a:lnTo>
                  <a:lnTo>
                    <a:pt x="899684" y="1077563"/>
                  </a:lnTo>
                  <a:lnTo>
                    <a:pt x="898398" y="1082278"/>
                  </a:lnTo>
                  <a:lnTo>
                    <a:pt x="893683" y="1082278"/>
                  </a:lnTo>
                  <a:lnTo>
                    <a:pt x="895398" y="1074563"/>
                  </a:lnTo>
                  <a:lnTo>
                    <a:pt x="888540" y="1080993"/>
                  </a:lnTo>
                  <a:lnTo>
                    <a:pt x="879539" y="1080993"/>
                  </a:lnTo>
                  <a:lnTo>
                    <a:pt x="874395" y="1076277"/>
                  </a:lnTo>
                  <a:lnTo>
                    <a:pt x="877395" y="1071134"/>
                  </a:lnTo>
                  <a:lnTo>
                    <a:pt x="871823" y="1066848"/>
                  </a:lnTo>
                  <a:lnTo>
                    <a:pt x="865394" y="1068991"/>
                  </a:lnTo>
                  <a:lnTo>
                    <a:pt x="866251" y="1074992"/>
                  </a:lnTo>
                  <a:lnTo>
                    <a:pt x="852106" y="1074992"/>
                  </a:lnTo>
                  <a:lnTo>
                    <a:pt x="859393" y="1068562"/>
                  </a:lnTo>
                  <a:lnTo>
                    <a:pt x="853392" y="1067705"/>
                  </a:lnTo>
                  <a:lnTo>
                    <a:pt x="860250" y="1064276"/>
                  </a:lnTo>
                  <a:lnTo>
                    <a:pt x="857250" y="1059132"/>
                  </a:lnTo>
                  <a:lnTo>
                    <a:pt x="866251" y="1053989"/>
                  </a:lnTo>
                  <a:lnTo>
                    <a:pt x="863679" y="1048846"/>
                  </a:lnTo>
                  <a:lnTo>
                    <a:pt x="854678" y="1048417"/>
                  </a:lnTo>
                  <a:lnTo>
                    <a:pt x="851249" y="1055275"/>
                  </a:lnTo>
                  <a:lnTo>
                    <a:pt x="840962" y="1052274"/>
                  </a:lnTo>
                  <a:lnTo>
                    <a:pt x="838391" y="1038987"/>
                  </a:lnTo>
                  <a:lnTo>
                    <a:pt x="821674" y="1019270"/>
                  </a:lnTo>
                  <a:lnTo>
                    <a:pt x="822531" y="1011984"/>
                  </a:lnTo>
                  <a:lnTo>
                    <a:pt x="827675" y="1011984"/>
                  </a:lnTo>
                  <a:lnTo>
                    <a:pt x="824246" y="1006840"/>
                  </a:lnTo>
                  <a:lnTo>
                    <a:pt x="830675" y="1003840"/>
                  </a:lnTo>
                  <a:lnTo>
                    <a:pt x="826818" y="998268"/>
                  </a:lnTo>
                  <a:lnTo>
                    <a:pt x="831104" y="998268"/>
                  </a:lnTo>
                  <a:lnTo>
                    <a:pt x="831533" y="993553"/>
                  </a:lnTo>
                  <a:lnTo>
                    <a:pt x="839676" y="986695"/>
                  </a:lnTo>
                  <a:lnTo>
                    <a:pt x="845677" y="985838"/>
                  </a:lnTo>
                  <a:lnTo>
                    <a:pt x="850392" y="991838"/>
                  </a:lnTo>
                  <a:lnTo>
                    <a:pt x="851249" y="983266"/>
                  </a:lnTo>
                  <a:lnTo>
                    <a:pt x="845249" y="981980"/>
                  </a:lnTo>
                  <a:lnTo>
                    <a:pt x="843534" y="975979"/>
                  </a:lnTo>
                  <a:lnTo>
                    <a:pt x="862394" y="967407"/>
                  </a:lnTo>
                  <a:lnTo>
                    <a:pt x="869251" y="958405"/>
                  </a:lnTo>
                  <a:lnTo>
                    <a:pt x="888540" y="951976"/>
                  </a:lnTo>
                  <a:lnTo>
                    <a:pt x="890254" y="941689"/>
                  </a:lnTo>
                  <a:lnTo>
                    <a:pt x="903970" y="923258"/>
                  </a:lnTo>
                  <a:lnTo>
                    <a:pt x="907828" y="926259"/>
                  </a:lnTo>
                  <a:lnTo>
                    <a:pt x="903541" y="938689"/>
                  </a:lnTo>
                  <a:lnTo>
                    <a:pt x="907828" y="942975"/>
                  </a:lnTo>
                  <a:lnTo>
                    <a:pt x="915972" y="940832"/>
                  </a:lnTo>
                  <a:lnTo>
                    <a:pt x="917686" y="935689"/>
                  </a:lnTo>
                  <a:lnTo>
                    <a:pt x="911685" y="932688"/>
                  </a:lnTo>
                  <a:lnTo>
                    <a:pt x="910400" y="926688"/>
                  </a:lnTo>
                  <a:lnTo>
                    <a:pt x="920686" y="920687"/>
                  </a:lnTo>
                  <a:lnTo>
                    <a:pt x="930974" y="921115"/>
                  </a:lnTo>
                  <a:lnTo>
                    <a:pt x="921544" y="910828"/>
                  </a:lnTo>
                  <a:lnTo>
                    <a:pt x="926687" y="905685"/>
                  </a:lnTo>
                  <a:lnTo>
                    <a:pt x="932259" y="906970"/>
                  </a:lnTo>
                  <a:lnTo>
                    <a:pt x="933117" y="897112"/>
                  </a:lnTo>
                  <a:lnTo>
                    <a:pt x="935260" y="902684"/>
                  </a:lnTo>
                  <a:lnTo>
                    <a:pt x="939975" y="902684"/>
                  </a:lnTo>
                  <a:lnTo>
                    <a:pt x="953262" y="877824"/>
                  </a:lnTo>
                  <a:lnTo>
                    <a:pt x="948976" y="870966"/>
                  </a:lnTo>
                  <a:lnTo>
                    <a:pt x="944690" y="873109"/>
                  </a:lnTo>
                  <a:lnTo>
                    <a:pt x="948119" y="857250"/>
                  </a:lnTo>
                  <a:lnTo>
                    <a:pt x="943404" y="855964"/>
                  </a:lnTo>
                  <a:lnTo>
                    <a:pt x="953691" y="849964"/>
                  </a:lnTo>
                  <a:close/>
                  <a:moveTo>
                    <a:pt x="1060418" y="568786"/>
                  </a:moveTo>
                  <a:lnTo>
                    <a:pt x="1050989" y="581215"/>
                  </a:lnTo>
                  <a:lnTo>
                    <a:pt x="1043702" y="581644"/>
                  </a:lnTo>
                  <a:lnTo>
                    <a:pt x="1047560" y="572214"/>
                  </a:lnTo>
                  <a:lnTo>
                    <a:pt x="1060418" y="568786"/>
                  </a:lnTo>
                  <a:close/>
                  <a:moveTo>
                    <a:pt x="1041130" y="660083"/>
                  </a:moveTo>
                  <a:lnTo>
                    <a:pt x="1045416" y="668227"/>
                  </a:lnTo>
                  <a:lnTo>
                    <a:pt x="1056989" y="674227"/>
                  </a:lnTo>
                  <a:lnTo>
                    <a:pt x="1053132" y="682800"/>
                  </a:lnTo>
                  <a:lnTo>
                    <a:pt x="1053560" y="682800"/>
                  </a:lnTo>
                  <a:lnTo>
                    <a:pt x="1054418" y="684085"/>
                  </a:lnTo>
                  <a:lnTo>
                    <a:pt x="1052703" y="685372"/>
                  </a:lnTo>
                  <a:lnTo>
                    <a:pt x="1052274" y="684514"/>
                  </a:lnTo>
                  <a:lnTo>
                    <a:pt x="1051846" y="686229"/>
                  </a:lnTo>
                  <a:lnTo>
                    <a:pt x="1046702" y="684514"/>
                  </a:lnTo>
                  <a:lnTo>
                    <a:pt x="1048417" y="679799"/>
                  </a:lnTo>
                  <a:lnTo>
                    <a:pt x="1043702" y="669513"/>
                  </a:lnTo>
                  <a:lnTo>
                    <a:pt x="1041130" y="670370"/>
                  </a:lnTo>
                  <a:lnTo>
                    <a:pt x="1041130" y="660083"/>
                  </a:lnTo>
                  <a:close/>
                  <a:moveTo>
                    <a:pt x="1050560" y="745379"/>
                  </a:moveTo>
                  <a:lnTo>
                    <a:pt x="1051417" y="749665"/>
                  </a:lnTo>
                  <a:lnTo>
                    <a:pt x="1055275" y="748379"/>
                  </a:lnTo>
                  <a:lnTo>
                    <a:pt x="1051846" y="752665"/>
                  </a:lnTo>
                  <a:lnTo>
                    <a:pt x="1055275" y="754380"/>
                  </a:lnTo>
                  <a:lnTo>
                    <a:pt x="1042845" y="765524"/>
                  </a:lnTo>
                  <a:lnTo>
                    <a:pt x="1035987" y="763810"/>
                  </a:lnTo>
                  <a:lnTo>
                    <a:pt x="1030843" y="756095"/>
                  </a:lnTo>
                  <a:lnTo>
                    <a:pt x="1032129" y="750094"/>
                  </a:lnTo>
                  <a:lnTo>
                    <a:pt x="1050560" y="745379"/>
                  </a:lnTo>
                  <a:close/>
                  <a:moveTo>
                    <a:pt x="996553" y="525494"/>
                  </a:moveTo>
                  <a:lnTo>
                    <a:pt x="1002125" y="527638"/>
                  </a:lnTo>
                  <a:lnTo>
                    <a:pt x="1000839" y="533638"/>
                  </a:lnTo>
                  <a:lnTo>
                    <a:pt x="1005126" y="532352"/>
                  </a:lnTo>
                  <a:lnTo>
                    <a:pt x="1007697" y="539639"/>
                  </a:lnTo>
                  <a:lnTo>
                    <a:pt x="1013698" y="540496"/>
                  </a:lnTo>
                  <a:lnTo>
                    <a:pt x="1016270" y="535781"/>
                  </a:lnTo>
                  <a:lnTo>
                    <a:pt x="1026986" y="538353"/>
                  </a:lnTo>
                  <a:lnTo>
                    <a:pt x="1029986" y="546068"/>
                  </a:lnTo>
                  <a:lnTo>
                    <a:pt x="1038987" y="549069"/>
                  </a:lnTo>
                  <a:lnTo>
                    <a:pt x="1037273" y="560642"/>
                  </a:lnTo>
                  <a:lnTo>
                    <a:pt x="1033844" y="552926"/>
                  </a:lnTo>
                  <a:lnTo>
                    <a:pt x="1027414" y="554212"/>
                  </a:lnTo>
                  <a:lnTo>
                    <a:pt x="1026128" y="560642"/>
                  </a:lnTo>
                  <a:lnTo>
                    <a:pt x="1018413" y="555927"/>
                  </a:lnTo>
                  <a:lnTo>
                    <a:pt x="1021413" y="567500"/>
                  </a:lnTo>
                  <a:lnTo>
                    <a:pt x="1011126" y="564071"/>
                  </a:lnTo>
                  <a:lnTo>
                    <a:pt x="1008126" y="567928"/>
                  </a:lnTo>
                  <a:lnTo>
                    <a:pt x="1017556" y="573500"/>
                  </a:lnTo>
                  <a:lnTo>
                    <a:pt x="1013698" y="579072"/>
                  </a:lnTo>
                  <a:lnTo>
                    <a:pt x="1008555" y="578215"/>
                  </a:lnTo>
                  <a:lnTo>
                    <a:pt x="1013270" y="584216"/>
                  </a:lnTo>
                  <a:lnTo>
                    <a:pt x="1040701" y="582073"/>
                  </a:lnTo>
                  <a:lnTo>
                    <a:pt x="1044131" y="585073"/>
                  </a:lnTo>
                  <a:lnTo>
                    <a:pt x="1039416" y="587216"/>
                  </a:lnTo>
                  <a:lnTo>
                    <a:pt x="1042845" y="594074"/>
                  </a:lnTo>
                  <a:lnTo>
                    <a:pt x="1052274" y="590217"/>
                  </a:lnTo>
                  <a:lnTo>
                    <a:pt x="1054418" y="603933"/>
                  </a:lnTo>
                  <a:lnTo>
                    <a:pt x="1047560" y="605219"/>
                  </a:lnTo>
                  <a:lnTo>
                    <a:pt x="1051417" y="621935"/>
                  </a:lnTo>
                  <a:lnTo>
                    <a:pt x="1043273" y="627079"/>
                  </a:lnTo>
                  <a:lnTo>
                    <a:pt x="1038558" y="623649"/>
                  </a:lnTo>
                  <a:lnTo>
                    <a:pt x="1036844" y="631793"/>
                  </a:lnTo>
                  <a:lnTo>
                    <a:pt x="1018842" y="624078"/>
                  </a:lnTo>
                  <a:lnTo>
                    <a:pt x="1018413" y="621078"/>
                  </a:lnTo>
                  <a:lnTo>
                    <a:pt x="1026557" y="619363"/>
                  </a:lnTo>
                  <a:lnTo>
                    <a:pt x="1032986" y="612077"/>
                  </a:lnTo>
                  <a:lnTo>
                    <a:pt x="1032558" y="605647"/>
                  </a:lnTo>
                  <a:lnTo>
                    <a:pt x="1026557" y="607362"/>
                  </a:lnTo>
                  <a:lnTo>
                    <a:pt x="1024414" y="598789"/>
                  </a:lnTo>
                  <a:lnTo>
                    <a:pt x="1015841" y="595360"/>
                  </a:lnTo>
                  <a:lnTo>
                    <a:pt x="1015841" y="590645"/>
                  </a:lnTo>
                  <a:lnTo>
                    <a:pt x="1010269" y="600504"/>
                  </a:lnTo>
                  <a:lnTo>
                    <a:pt x="1007269" y="592789"/>
                  </a:lnTo>
                  <a:lnTo>
                    <a:pt x="977265" y="590645"/>
                  </a:lnTo>
                  <a:lnTo>
                    <a:pt x="966549" y="605647"/>
                  </a:lnTo>
                  <a:lnTo>
                    <a:pt x="938689" y="596646"/>
                  </a:lnTo>
                  <a:lnTo>
                    <a:pt x="942975" y="581215"/>
                  </a:lnTo>
                  <a:lnTo>
                    <a:pt x="950690" y="586788"/>
                  </a:lnTo>
                  <a:lnTo>
                    <a:pt x="966121" y="589359"/>
                  </a:lnTo>
                  <a:lnTo>
                    <a:pt x="971264" y="585073"/>
                  </a:lnTo>
                  <a:lnTo>
                    <a:pt x="973407" y="573500"/>
                  </a:lnTo>
                  <a:lnTo>
                    <a:pt x="975979" y="582502"/>
                  </a:lnTo>
                  <a:lnTo>
                    <a:pt x="984123" y="582502"/>
                  </a:lnTo>
                  <a:lnTo>
                    <a:pt x="984552" y="576501"/>
                  </a:lnTo>
                  <a:lnTo>
                    <a:pt x="979408" y="573500"/>
                  </a:lnTo>
                  <a:lnTo>
                    <a:pt x="981551" y="559784"/>
                  </a:lnTo>
                  <a:lnTo>
                    <a:pt x="991410" y="564928"/>
                  </a:lnTo>
                  <a:lnTo>
                    <a:pt x="1000411" y="559784"/>
                  </a:lnTo>
                  <a:lnTo>
                    <a:pt x="996125" y="549497"/>
                  </a:lnTo>
                  <a:lnTo>
                    <a:pt x="981980" y="537067"/>
                  </a:lnTo>
                  <a:lnTo>
                    <a:pt x="996553" y="525494"/>
                  </a:lnTo>
                  <a:close/>
                  <a:moveTo>
                    <a:pt x="1046274" y="1019270"/>
                  </a:moveTo>
                  <a:lnTo>
                    <a:pt x="1052274" y="1023985"/>
                  </a:lnTo>
                  <a:lnTo>
                    <a:pt x="1050560" y="1028700"/>
                  </a:lnTo>
                  <a:lnTo>
                    <a:pt x="1044131" y="1026557"/>
                  </a:lnTo>
                  <a:lnTo>
                    <a:pt x="1046274" y="1019270"/>
                  </a:lnTo>
                  <a:close/>
                  <a:moveTo>
                    <a:pt x="1040701" y="684514"/>
                  </a:moveTo>
                  <a:lnTo>
                    <a:pt x="1039416" y="687943"/>
                  </a:lnTo>
                  <a:lnTo>
                    <a:pt x="1044131" y="699087"/>
                  </a:lnTo>
                  <a:lnTo>
                    <a:pt x="1037273" y="692658"/>
                  </a:lnTo>
                  <a:lnTo>
                    <a:pt x="1040701" y="684514"/>
                  </a:lnTo>
                  <a:close/>
                  <a:moveTo>
                    <a:pt x="1039416" y="535781"/>
                  </a:moveTo>
                  <a:lnTo>
                    <a:pt x="1043273" y="541782"/>
                  </a:lnTo>
                  <a:lnTo>
                    <a:pt x="1038558" y="546926"/>
                  </a:lnTo>
                  <a:lnTo>
                    <a:pt x="1032986" y="539639"/>
                  </a:lnTo>
                  <a:lnTo>
                    <a:pt x="1039416" y="535781"/>
                  </a:lnTo>
                  <a:close/>
                  <a:moveTo>
                    <a:pt x="1038987" y="1024414"/>
                  </a:moveTo>
                  <a:lnTo>
                    <a:pt x="1038130" y="1030843"/>
                  </a:lnTo>
                  <a:lnTo>
                    <a:pt x="1032558" y="1033415"/>
                  </a:lnTo>
                  <a:lnTo>
                    <a:pt x="1035129" y="1026128"/>
                  </a:lnTo>
                  <a:lnTo>
                    <a:pt x="1038987" y="1024414"/>
                  </a:lnTo>
                  <a:close/>
                  <a:moveTo>
                    <a:pt x="1016699" y="1414463"/>
                  </a:moveTo>
                  <a:lnTo>
                    <a:pt x="1025700" y="1417463"/>
                  </a:lnTo>
                  <a:lnTo>
                    <a:pt x="1030415" y="1422178"/>
                  </a:lnTo>
                  <a:lnTo>
                    <a:pt x="1025700" y="1424321"/>
                  </a:lnTo>
                  <a:lnTo>
                    <a:pt x="1011126" y="1417034"/>
                  </a:lnTo>
                  <a:lnTo>
                    <a:pt x="1016699" y="1414463"/>
                  </a:lnTo>
                  <a:close/>
                  <a:moveTo>
                    <a:pt x="1028700" y="650224"/>
                  </a:moveTo>
                  <a:lnTo>
                    <a:pt x="1027843" y="661797"/>
                  </a:lnTo>
                  <a:lnTo>
                    <a:pt x="1026986" y="662226"/>
                  </a:lnTo>
                  <a:lnTo>
                    <a:pt x="1023556" y="656654"/>
                  </a:lnTo>
                  <a:lnTo>
                    <a:pt x="1028700" y="650224"/>
                  </a:lnTo>
                  <a:close/>
                  <a:moveTo>
                    <a:pt x="1018413" y="630079"/>
                  </a:moveTo>
                  <a:lnTo>
                    <a:pt x="1023128" y="648510"/>
                  </a:lnTo>
                  <a:lnTo>
                    <a:pt x="1008126" y="653225"/>
                  </a:lnTo>
                  <a:lnTo>
                    <a:pt x="1009412" y="636937"/>
                  </a:lnTo>
                  <a:lnTo>
                    <a:pt x="1018413" y="630079"/>
                  </a:lnTo>
                  <a:close/>
                  <a:moveTo>
                    <a:pt x="973407" y="1454753"/>
                  </a:moveTo>
                  <a:lnTo>
                    <a:pt x="987123" y="1463326"/>
                  </a:lnTo>
                  <a:lnTo>
                    <a:pt x="982837" y="1465041"/>
                  </a:lnTo>
                  <a:lnTo>
                    <a:pt x="988409" y="1466326"/>
                  </a:lnTo>
                  <a:lnTo>
                    <a:pt x="989266" y="1471898"/>
                  </a:lnTo>
                  <a:lnTo>
                    <a:pt x="1007697" y="1474042"/>
                  </a:lnTo>
                  <a:lnTo>
                    <a:pt x="1011126" y="1468041"/>
                  </a:lnTo>
                  <a:lnTo>
                    <a:pt x="1020556" y="1469755"/>
                  </a:lnTo>
                  <a:lnTo>
                    <a:pt x="1020985" y="1479614"/>
                  </a:lnTo>
                  <a:lnTo>
                    <a:pt x="1011126" y="1481757"/>
                  </a:lnTo>
                  <a:lnTo>
                    <a:pt x="1007269" y="1487757"/>
                  </a:lnTo>
                  <a:lnTo>
                    <a:pt x="1010269" y="1495473"/>
                  </a:lnTo>
                  <a:lnTo>
                    <a:pt x="1002125" y="1496330"/>
                  </a:lnTo>
                  <a:lnTo>
                    <a:pt x="994410" y="1478328"/>
                  </a:lnTo>
                  <a:lnTo>
                    <a:pt x="972979" y="1465469"/>
                  </a:lnTo>
                  <a:lnTo>
                    <a:pt x="976836" y="1463326"/>
                  </a:lnTo>
                  <a:lnTo>
                    <a:pt x="972550" y="1460754"/>
                  </a:lnTo>
                  <a:lnTo>
                    <a:pt x="973407" y="1454753"/>
                  </a:lnTo>
                  <a:close/>
                  <a:moveTo>
                    <a:pt x="1013270" y="656225"/>
                  </a:moveTo>
                  <a:lnTo>
                    <a:pt x="1015841" y="663512"/>
                  </a:lnTo>
                  <a:lnTo>
                    <a:pt x="1020128" y="661369"/>
                  </a:lnTo>
                  <a:lnTo>
                    <a:pt x="1020985" y="663083"/>
                  </a:lnTo>
                  <a:lnTo>
                    <a:pt x="1008983" y="678085"/>
                  </a:lnTo>
                  <a:lnTo>
                    <a:pt x="1012841" y="680657"/>
                  </a:lnTo>
                  <a:lnTo>
                    <a:pt x="1010269" y="685372"/>
                  </a:lnTo>
                  <a:lnTo>
                    <a:pt x="1000839" y="680228"/>
                  </a:lnTo>
                  <a:lnTo>
                    <a:pt x="999554" y="673370"/>
                  </a:lnTo>
                  <a:lnTo>
                    <a:pt x="1002554" y="662654"/>
                  </a:lnTo>
                  <a:lnTo>
                    <a:pt x="1007697" y="663512"/>
                  </a:lnTo>
                  <a:lnTo>
                    <a:pt x="1013270" y="656225"/>
                  </a:lnTo>
                  <a:close/>
                  <a:moveTo>
                    <a:pt x="1018842" y="871395"/>
                  </a:moveTo>
                  <a:lnTo>
                    <a:pt x="1018413" y="876538"/>
                  </a:lnTo>
                  <a:lnTo>
                    <a:pt x="1009412" y="880396"/>
                  </a:lnTo>
                  <a:lnTo>
                    <a:pt x="1011984" y="873109"/>
                  </a:lnTo>
                  <a:lnTo>
                    <a:pt x="1018842" y="871395"/>
                  </a:lnTo>
                  <a:close/>
                  <a:moveTo>
                    <a:pt x="1012412" y="433769"/>
                  </a:moveTo>
                  <a:lnTo>
                    <a:pt x="1014555" y="441913"/>
                  </a:lnTo>
                  <a:lnTo>
                    <a:pt x="1009841" y="450056"/>
                  </a:lnTo>
                  <a:lnTo>
                    <a:pt x="1007697" y="435912"/>
                  </a:lnTo>
                  <a:lnTo>
                    <a:pt x="1012412" y="433769"/>
                  </a:lnTo>
                  <a:close/>
                  <a:moveTo>
                    <a:pt x="997839" y="851249"/>
                  </a:moveTo>
                  <a:lnTo>
                    <a:pt x="999982" y="854678"/>
                  </a:lnTo>
                  <a:lnTo>
                    <a:pt x="991838" y="858536"/>
                  </a:lnTo>
                  <a:lnTo>
                    <a:pt x="992696" y="853392"/>
                  </a:lnTo>
                  <a:lnTo>
                    <a:pt x="997839" y="851249"/>
                  </a:lnTo>
                  <a:close/>
                  <a:moveTo>
                    <a:pt x="993553" y="1040702"/>
                  </a:moveTo>
                  <a:lnTo>
                    <a:pt x="995267" y="1046703"/>
                  </a:lnTo>
                  <a:lnTo>
                    <a:pt x="989266" y="1050989"/>
                  </a:lnTo>
                  <a:lnTo>
                    <a:pt x="999982" y="1052703"/>
                  </a:lnTo>
                  <a:lnTo>
                    <a:pt x="998696" y="1061275"/>
                  </a:lnTo>
                  <a:lnTo>
                    <a:pt x="991410" y="1066848"/>
                  </a:lnTo>
                  <a:lnTo>
                    <a:pt x="984980" y="1061275"/>
                  </a:lnTo>
                  <a:lnTo>
                    <a:pt x="984980" y="1068991"/>
                  </a:lnTo>
                  <a:lnTo>
                    <a:pt x="980265" y="1070706"/>
                  </a:lnTo>
                  <a:lnTo>
                    <a:pt x="974693" y="1065991"/>
                  </a:lnTo>
                  <a:lnTo>
                    <a:pt x="978122" y="1046703"/>
                  </a:lnTo>
                  <a:lnTo>
                    <a:pt x="993553" y="1040702"/>
                  </a:lnTo>
                  <a:close/>
                  <a:moveTo>
                    <a:pt x="976836" y="478774"/>
                  </a:moveTo>
                  <a:lnTo>
                    <a:pt x="988838" y="486061"/>
                  </a:lnTo>
                  <a:lnTo>
                    <a:pt x="997839" y="509207"/>
                  </a:lnTo>
                  <a:lnTo>
                    <a:pt x="995696" y="514779"/>
                  </a:lnTo>
                  <a:lnTo>
                    <a:pt x="987981" y="510064"/>
                  </a:lnTo>
                  <a:lnTo>
                    <a:pt x="982837" y="512636"/>
                  </a:lnTo>
                  <a:lnTo>
                    <a:pt x="990552" y="503206"/>
                  </a:lnTo>
                  <a:lnTo>
                    <a:pt x="983266" y="495919"/>
                  </a:lnTo>
                  <a:lnTo>
                    <a:pt x="978980" y="497634"/>
                  </a:lnTo>
                  <a:lnTo>
                    <a:pt x="968264" y="481346"/>
                  </a:lnTo>
                  <a:lnTo>
                    <a:pt x="971264" y="479631"/>
                  </a:lnTo>
                  <a:lnTo>
                    <a:pt x="975122" y="483918"/>
                  </a:lnTo>
                  <a:lnTo>
                    <a:pt x="976836" y="478774"/>
                  </a:lnTo>
                  <a:close/>
                  <a:moveTo>
                    <a:pt x="993981" y="660083"/>
                  </a:moveTo>
                  <a:lnTo>
                    <a:pt x="997839" y="662654"/>
                  </a:lnTo>
                  <a:lnTo>
                    <a:pt x="997410" y="668227"/>
                  </a:lnTo>
                  <a:lnTo>
                    <a:pt x="986695" y="666940"/>
                  </a:lnTo>
                  <a:lnTo>
                    <a:pt x="993981" y="660083"/>
                  </a:lnTo>
                  <a:close/>
                  <a:moveTo>
                    <a:pt x="970407" y="825103"/>
                  </a:moveTo>
                  <a:lnTo>
                    <a:pt x="976836" y="829389"/>
                  </a:lnTo>
                  <a:lnTo>
                    <a:pt x="960977" y="830247"/>
                  </a:lnTo>
                  <a:lnTo>
                    <a:pt x="961406" y="827675"/>
                  </a:lnTo>
                  <a:lnTo>
                    <a:pt x="970407" y="825103"/>
                  </a:lnTo>
                  <a:close/>
                  <a:moveTo>
                    <a:pt x="959263" y="441484"/>
                  </a:moveTo>
                  <a:lnTo>
                    <a:pt x="970407" y="445770"/>
                  </a:lnTo>
                  <a:lnTo>
                    <a:pt x="970836" y="455200"/>
                  </a:lnTo>
                  <a:lnTo>
                    <a:pt x="975122" y="457343"/>
                  </a:lnTo>
                  <a:lnTo>
                    <a:pt x="974265" y="472774"/>
                  </a:lnTo>
                  <a:lnTo>
                    <a:pt x="953691" y="473202"/>
                  </a:lnTo>
                  <a:lnTo>
                    <a:pt x="958406" y="466773"/>
                  </a:lnTo>
                  <a:lnTo>
                    <a:pt x="960977" y="450056"/>
                  </a:lnTo>
                  <a:lnTo>
                    <a:pt x="955834" y="442770"/>
                  </a:lnTo>
                  <a:lnTo>
                    <a:pt x="959263" y="441484"/>
                  </a:lnTo>
                  <a:close/>
                  <a:moveTo>
                    <a:pt x="965692" y="485632"/>
                  </a:moveTo>
                  <a:lnTo>
                    <a:pt x="971264" y="489061"/>
                  </a:lnTo>
                  <a:lnTo>
                    <a:pt x="968264" y="495919"/>
                  </a:lnTo>
                  <a:lnTo>
                    <a:pt x="964835" y="490776"/>
                  </a:lnTo>
                  <a:lnTo>
                    <a:pt x="965692" y="485632"/>
                  </a:lnTo>
                  <a:close/>
                  <a:moveTo>
                    <a:pt x="957120" y="372047"/>
                  </a:moveTo>
                  <a:lnTo>
                    <a:pt x="962263" y="373333"/>
                  </a:lnTo>
                  <a:lnTo>
                    <a:pt x="965264" y="380190"/>
                  </a:lnTo>
                  <a:lnTo>
                    <a:pt x="957120" y="375047"/>
                  </a:lnTo>
                  <a:lnTo>
                    <a:pt x="957120" y="372047"/>
                  </a:lnTo>
                  <a:close/>
                  <a:moveTo>
                    <a:pt x="942118" y="509635"/>
                  </a:moveTo>
                  <a:lnTo>
                    <a:pt x="948547" y="514779"/>
                  </a:lnTo>
                  <a:lnTo>
                    <a:pt x="958834" y="512207"/>
                  </a:lnTo>
                  <a:lnTo>
                    <a:pt x="960977" y="516493"/>
                  </a:lnTo>
                  <a:lnTo>
                    <a:pt x="957977" y="516922"/>
                  </a:lnTo>
                  <a:lnTo>
                    <a:pt x="958834" y="531495"/>
                  </a:lnTo>
                  <a:lnTo>
                    <a:pt x="953691" y="528066"/>
                  </a:lnTo>
                  <a:lnTo>
                    <a:pt x="946833" y="537067"/>
                  </a:lnTo>
                  <a:lnTo>
                    <a:pt x="933117" y="528066"/>
                  </a:lnTo>
                  <a:lnTo>
                    <a:pt x="932688" y="522065"/>
                  </a:lnTo>
                  <a:lnTo>
                    <a:pt x="942118" y="509635"/>
                  </a:lnTo>
                  <a:close/>
                  <a:moveTo>
                    <a:pt x="949404" y="490347"/>
                  </a:moveTo>
                  <a:lnTo>
                    <a:pt x="957120" y="495919"/>
                  </a:lnTo>
                  <a:lnTo>
                    <a:pt x="952405" y="503634"/>
                  </a:lnTo>
                  <a:lnTo>
                    <a:pt x="946404" y="502777"/>
                  </a:lnTo>
                  <a:lnTo>
                    <a:pt x="942118" y="496348"/>
                  </a:lnTo>
                  <a:lnTo>
                    <a:pt x="949404" y="490347"/>
                  </a:lnTo>
                  <a:close/>
                  <a:moveTo>
                    <a:pt x="942546" y="417481"/>
                  </a:moveTo>
                  <a:lnTo>
                    <a:pt x="948547" y="418767"/>
                  </a:lnTo>
                  <a:lnTo>
                    <a:pt x="952833" y="429054"/>
                  </a:lnTo>
                  <a:lnTo>
                    <a:pt x="949833" y="431625"/>
                  </a:lnTo>
                  <a:lnTo>
                    <a:pt x="939546" y="429482"/>
                  </a:lnTo>
                  <a:lnTo>
                    <a:pt x="942546" y="417481"/>
                  </a:lnTo>
                  <a:close/>
                  <a:moveTo>
                    <a:pt x="944261" y="445770"/>
                  </a:moveTo>
                  <a:lnTo>
                    <a:pt x="945547" y="450914"/>
                  </a:lnTo>
                  <a:lnTo>
                    <a:pt x="939117" y="452199"/>
                  </a:lnTo>
                  <a:lnTo>
                    <a:pt x="939546" y="448342"/>
                  </a:lnTo>
                  <a:lnTo>
                    <a:pt x="944261" y="445770"/>
                  </a:lnTo>
                  <a:close/>
                  <a:moveTo>
                    <a:pt x="923687" y="472774"/>
                  </a:moveTo>
                  <a:lnTo>
                    <a:pt x="925830" y="477060"/>
                  </a:lnTo>
                  <a:lnTo>
                    <a:pt x="930116" y="475345"/>
                  </a:lnTo>
                  <a:lnTo>
                    <a:pt x="927973" y="493776"/>
                  </a:lnTo>
                  <a:lnTo>
                    <a:pt x="927116" y="488204"/>
                  </a:lnTo>
                  <a:lnTo>
                    <a:pt x="921544" y="489919"/>
                  </a:lnTo>
                  <a:lnTo>
                    <a:pt x="923258" y="483489"/>
                  </a:lnTo>
                  <a:lnTo>
                    <a:pt x="916400" y="478774"/>
                  </a:lnTo>
                  <a:lnTo>
                    <a:pt x="923687" y="472774"/>
                  </a:lnTo>
                  <a:close/>
                  <a:moveTo>
                    <a:pt x="922401" y="812673"/>
                  </a:moveTo>
                  <a:lnTo>
                    <a:pt x="929259" y="815674"/>
                  </a:lnTo>
                  <a:lnTo>
                    <a:pt x="925830" y="822532"/>
                  </a:lnTo>
                  <a:lnTo>
                    <a:pt x="912543" y="819531"/>
                  </a:lnTo>
                  <a:lnTo>
                    <a:pt x="909114" y="814816"/>
                  </a:lnTo>
                  <a:lnTo>
                    <a:pt x="922401" y="812673"/>
                  </a:lnTo>
                  <a:close/>
                  <a:moveTo>
                    <a:pt x="923258" y="321898"/>
                  </a:moveTo>
                  <a:lnTo>
                    <a:pt x="928830" y="324469"/>
                  </a:lnTo>
                  <a:lnTo>
                    <a:pt x="925401" y="340328"/>
                  </a:lnTo>
                  <a:lnTo>
                    <a:pt x="919829" y="335185"/>
                  </a:lnTo>
                  <a:lnTo>
                    <a:pt x="924544" y="329184"/>
                  </a:lnTo>
                  <a:lnTo>
                    <a:pt x="919829" y="323612"/>
                  </a:lnTo>
                  <a:lnTo>
                    <a:pt x="923258" y="321898"/>
                  </a:lnTo>
                  <a:close/>
                  <a:moveTo>
                    <a:pt x="916829" y="390478"/>
                  </a:moveTo>
                  <a:lnTo>
                    <a:pt x="924973" y="396907"/>
                  </a:lnTo>
                  <a:lnTo>
                    <a:pt x="927116" y="409337"/>
                  </a:lnTo>
                  <a:lnTo>
                    <a:pt x="921115" y="408480"/>
                  </a:lnTo>
                  <a:lnTo>
                    <a:pt x="913829" y="394335"/>
                  </a:lnTo>
                  <a:lnTo>
                    <a:pt x="916829" y="390478"/>
                  </a:lnTo>
                  <a:close/>
                  <a:moveTo>
                    <a:pt x="912543" y="496776"/>
                  </a:moveTo>
                  <a:lnTo>
                    <a:pt x="922401" y="500205"/>
                  </a:lnTo>
                  <a:lnTo>
                    <a:pt x="924973" y="506635"/>
                  </a:lnTo>
                  <a:lnTo>
                    <a:pt x="915114" y="507921"/>
                  </a:lnTo>
                  <a:lnTo>
                    <a:pt x="915543" y="504063"/>
                  </a:lnTo>
                  <a:lnTo>
                    <a:pt x="908256" y="503634"/>
                  </a:lnTo>
                  <a:lnTo>
                    <a:pt x="912543" y="496776"/>
                  </a:lnTo>
                  <a:close/>
                  <a:moveTo>
                    <a:pt x="920686" y="303038"/>
                  </a:moveTo>
                  <a:lnTo>
                    <a:pt x="923687" y="306896"/>
                  </a:lnTo>
                  <a:lnTo>
                    <a:pt x="921115" y="314611"/>
                  </a:lnTo>
                  <a:lnTo>
                    <a:pt x="914686" y="310325"/>
                  </a:lnTo>
                  <a:lnTo>
                    <a:pt x="911685" y="314182"/>
                  </a:lnTo>
                  <a:lnTo>
                    <a:pt x="913829" y="319326"/>
                  </a:lnTo>
                  <a:lnTo>
                    <a:pt x="904827" y="321469"/>
                  </a:lnTo>
                  <a:lnTo>
                    <a:pt x="906113" y="308610"/>
                  </a:lnTo>
                  <a:lnTo>
                    <a:pt x="920686" y="303038"/>
                  </a:lnTo>
                  <a:close/>
                  <a:moveTo>
                    <a:pt x="918543" y="510064"/>
                  </a:moveTo>
                  <a:lnTo>
                    <a:pt x="923258" y="518208"/>
                  </a:lnTo>
                  <a:lnTo>
                    <a:pt x="922401" y="520351"/>
                  </a:lnTo>
                  <a:lnTo>
                    <a:pt x="913829" y="513064"/>
                  </a:lnTo>
                  <a:lnTo>
                    <a:pt x="918543" y="510064"/>
                  </a:lnTo>
                  <a:close/>
                  <a:moveTo>
                    <a:pt x="917258" y="434626"/>
                  </a:moveTo>
                  <a:lnTo>
                    <a:pt x="921115" y="441484"/>
                  </a:lnTo>
                  <a:lnTo>
                    <a:pt x="920686" y="443198"/>
                  </a:lnTo>
                  <a:lnTo>
                    <a:pt x="914257" y="442341"/>
                  </a:lnTo>
                  <a:lnTo>
                    <a:pt x="917258" y="434626"/>
                  </a:lnTo>
                  <a:close/>
                  <a:moveTo>
                    <a:pt x="876110" y="387477"/>
                  </a:moveTo>
                  <a:lnTo>
                    <a:pt x="883825" y="395621"/>
                  </a:lnTo>
                  <a:lnTo>
                    <a:pt x="889826" y="392621"/>
                  </a:lnTo>
                  <a:lnTo>
                    <a:pt x="903113" y="396907"/>
                  </a:lnTo>
                  <a:lnTo>
                    <a:pt x="901398" y="403765"/>
                  </a:lnTo>
                  <a:lnTo>
                    <a:pt x="908256" y="410194"/>
                  </a:lnTo>
                  <a:lnTo>
                    <a:pt x="913400" y="404194"/>
                  </a:lnTo>
                  <a:lnTo>
                    <a:pt x="919401" y="408908"/>
                  </a:lnTo>
                  <a:lnTo>
                    <a:pt x="914686" y="420481"/>
                  </a:lnTo>
                  <a:lnTo>
                    <a:pt x="919401" y="421767"/>
                  </a:lnTo>
                  <a:lnTo>
                    <a:pt x="915543" y="423910"/>
                  </a:lnTo>
                  <a:lnTo>
                    <a:pt x="916400" y="431197"/>
                  </a:lnTo>
                  <a:lnTo>
                    <a:pt x="909114" y="429911"/>
                  </a:lnTo>
                  <a:lnTo>
                    <a:pt x="905256" y="421767"/>
                  </a:lnTo>
                  <a:lnTo>
                    <a:pt x="900113" y="423482"/>
                  </a:lnTo>
                  <a:lnTo>
                    <a:pt x="896255" y="417909"/>
                  </a:lnTo>
                  <a:lnTo>
                    <a:pt x="894112" y="423910"/>
                  </a:lnTo>
                  <a:lnTo>
                    <a:pt x="891111" y="411909"/>
                  </a:lnTo>
                  <a:lnTo>
                    <a:pt x="889397" y="416195"/>
                  </a:lnTo>
                  <a:lnTo>
                    <a:pt x="885111" y="414052"/>
                  </a:lnTo>
                  <a:lnTo>
                    <a:pt x="877395" y="417909"/>
                  </a:lnTo>
                  <a:lnTo>
                    <a:pt x="870966" y="406765"/>
                  </a:lnTo>
                  <a:lnTo>
                    <a:pt x="858965" y="411480"/>
                  </a:lnTo>
                  <a:lnTo>
                    <a:pt x="861536" y="396907"/>
                  </a:lnTo>
                  <a:lnTo>
                    <a:pt x="876110" y="387477"/>
                  </a:lnTo>
                  <a:close/>
                  <a:moveTo>
                    <a:pt x="911257" y="515636"/>
                  </a:moveTo>
                  <a:lnTo>
                    <a:pt x="917258" y="522923"/>
                  </a:lnTo>
                  <a:lnTo>
                    <a:pt x="913829" y="525494"/>
                  </a:lnTo>
                  <a:lnTo>
                    <a:pt x="911257" y="522923"/>
                  </a:lnTo>
                  <a:lnTo>
                    <a:pt x="911257" y="515636"/>
                  </a:lnTo>
                  <a:close/>
                  <a:moveTo>
                    <a:pt x="915972" y="526352"/>
                  </a:moveTo>
                  <a:lnTo>
                    <a:pt x="914686" y="531495"/>
                  </a:lnTo>
                  <a:lnTo>
                    <a:pt x="912971" y="531067"/>
                  </a:lnTo>
                  <a:lnTo>
                    <a:pt x="907828" y="527209"/>
                  </a:lnTo>
                  <a:lnTo>
                    <a:pt x="915972" y="526352"/>
                  </a:lnTo>
                  <a:close/>
                  <a:moveTo>
                    <a:pt x="908685" y="732520"/>
                  </a:moveTo>
                  <a:lnTo>
                    <a:pt x="915543" y="742807"/>
                  </a:lnTo>
                  <a:lnTo>
                    <a:pt x="908256" y="744093"/>
                  </a:lnTo>
                  <a:lnTo>
                    <a:pt x="912543" y="754380"/>
                  </a:lnTo>
                  <a:lnTo>
                    <a:pt x="904827" y="760809"/>
                  </a:lnTo>
                  <a:lnTo>
                    <a:pt x="896684" y="747951"/>
                  </a:lnTo>
                  <a:lnTo>
                    <a:pt x="908685" y="732520"/>
                  </a:lnTo>
                  <a:close/>
                  <a:moveTo>
                    <a:pt x="914686" y="432911"/>
                  </a:moveTo>
                  <a:lnTo>
                    <a:pt x="914686" y="438484"/>
                  </a:lnTo>
                  <a:lnTo>
                    <a:pt x="910828" y="441484"/>
                  </a:lnTo>
                  <a:lnTo>
                    <a:pt x="910400" y="434197"/>
                  </a:lnTo>
                  <a:lnTo>
                    <a:pt x="914686" y="432911"/>
                  </a:lnTo>
                  <a:close/>
                  <a:moveTo>
                    <a:pt x="876110" y="767667"/>
                  </a:moveTo>
                  <a:lnTo>
                    <a:pt x="883396" y="770668"/>
                  </a:lnTo>
                  <a:lnTo>
                    <a:pt x="889397" y="780526"/>
                  </a:lnTo>
                  <a:lnTo>
                    <a:pt x="893683" y="777097"/>
                  </a:lnTo>
                  <a:lnTo>
                    <a:pt x="893683" y="783955"/>
                  </a:lnTo>
                  <a:lnTo>
                    <a:pt x="898827" y="782669"/>
                  </a:lnTo>
                  <a:lnTo>
                    <a:pt x="903970" y="789099"/>
                  </a:lnTo>
                  <a:lnTo>
                    <a:pt x="899684" y="795957"/>
                  </a:lnTo>
                  <a:lnTo>
                    <a:pt x="903970" y="798529"/>
                  </a:lnTo>
                  <a:lnTo>
                    <a:pt x="901398" y="801957"/>
                  </a:lnTo>
                  <a:lnTo>
                    <a:pt x="914257" y="797671"/>
                  </a:lnTo>
                  <a:lnTo>
                    <a:pt x="914686" y="804529"/>
                  </a:lnTo>
                  <a:lnTo>
                    <a:pt x="898827" y="809244"/>
                  </a:lnTo>
                  <a:lnTo>
                    <a:pt x="893255" y="818245"/>
                  </a:lnTo>
                  <a:lnTo>
                    <a:pt x="888968" y="818245"/>
                  </a:lnTo>
                  <a:lnTo>
                    <a:pt x="883825" y="810959"/>
                  </a:lnTo>
                  <a:lnTo>
                    <a:pt x="874395" y="815245"/>
                  </a:lnTo>
                  <a:lnTo>
                    <a:pt x="874824" y="821245"/>
                  </a:lnTo>
                  <a:lnTo>
                    <a:pt x="860679" y="819960"/>
                  </a:lnTo>
                  <a:lnTo>
                    <a:pt x="857250" y="825532"/>
                  </a:lnTo>
                  <a:lnTo>
                    <a:pt x="852964" y="824675"/>
                  </a:lnTo>
                  <a:lnTo>
                    <a:pt x="850821" y="822532"/>
                  </a:lnTo>
                  <a:lnTo>
                    <a:pt x="856393" y="817817"/>
                  </a:lnTo>
                  <a:lnTo>
                    <a:pt x="851249" y="811816"/>
                  </a:lnTo>
                  <a:lnTo>
                    <a:pt x="860250" y="798100"/>
                  </a:lnTo>
                  <a:lnTo>
                    <a:pt x="855536" y="791671"/>
                  </a:lnTo>
                  <a:lnTo>
                    <a:pt x="846963" y="797243"/>
                  </a:lnTo>
                  <a:lnTo>
                    <a:pt x="844820" y="788242"/>
                  </a:lnTo>
                  <a:lnTo>
                    <a:pt x="855107" y="787813"/>
                  </a:lnTo>
                  <a:lnTo>
                    <a:pt x="857679" y="779669"/>
                  </a:lnTo>
                  <a:lnTo>
                    <a:pt x="864537" y="784384"/>
                  </a:lnTo>
                  <a:lnTo>
                    <a:pt x="867966" y="773668"/>
                  </a:lnTo>
                  <a:lnTo>
                    <a:pt x="876110" y="767667"/>
                  </a:lnTo>
                  <a:close/>
                  <a:moveTo>
                    <a:pt x="913400" y="856393"/>
                  </a:moveTo>
                  <a:lnTo>
                    <a:pt x="909971" y="864537"/>
                  </a:lnTo>
                  <a:lnTo>
                    <a:pt x="903970" y="862822"/>
                  </a:lnTo>
                  <a:lnTo>
                    <a:pt x="908685" y="856393"/>
                  </a:lnTo>
                  <a:lnTo>
                    <a:pt x="913400" y="856393"/>
                  </a:lnTo>
                  <a:close/>
                  <a:moveTo>
                    <a:pt x="899684" y="542639"/>
                  </a:moveTo>
                  <a:lnTo>
                    <a:pt x="908685" y="551640"/>
                  </a:lnTo>
                  <a:lnTo>
                    <a:pt x="897541" y="564928"/>
                  </a:lnTo>
                  <a:lnTo>
                    <a:pt x="894969" y="557641"/>
                  </a:lnTo>
                  <a:lnTo>
                    <a:pt x="900970" y="555069"/>
                  </a:lnTo>
                  <a:lnTo>
                    <a:pt x="897112" y="545640"/>
                  </a:lnTo>
                  <a:lnTo>
                    <a:pt x="899684" y="542639"/>
                  </a:lnTo>
                  <a:close/>
                  <a:moveTo>
                    <a:pt x="864537" y="453914"/>
                  </a:moveTo>
                  <a:lnTo>
                    <a:pt x="872252" y="461629"/>
                  </a:lnTo>
                  <a:lnTo>
                    <a:pt x="874824" y="457772"/>
                  </a:lnTo>
                  <a:lnTo>
                    <a:pt x="887682" y="457772"/>
                  </a:lnTo>
                  <a:lnTo>
                    <a:pt x="894112" y="464630"/>
                  </a:lnTo>
                  <a:lnTo>
                    <a:pt x="900541" y="464201"/>
                  </a:lnTo>
                  <a:lnTo>
                    <a:pt x="901827" y="474059"/>
                  </a:lnTo>
                  <a:lnTo>
                    <a:pt x="898398" y="472774"/>
                  </a:lnTo>
                  <a:lnTo>
                    <a:pt x="893255" y="480060"/>
                  </a:lnTo>
                  <a:lnTo>
                    <a:pt x="886825" y="475345"/>
                  </a:lnTo>
                  <a:lnTo>
                    <a:pt x="882968" y="475345"/>
                  </a:lnTo>
                  <a:lnTo>
                    <a:pt x="882110" y="480489"/>
                  </a:lnTo>
                  <a:lnTo>
                    <a:pt x="875252" y="476203"/>
                  </a:lnTo>
                  <a:lnTo>
                    <a:pt x="873966" y="493348"/>
                  </a:lnTo>
                  <a:lnTo>
                    <a:pt x="856821" y="499348"/>
                  </a:lnTo>
                  <a:lnTo>
                    <a:pt x="866680" y="480060"/>
                  </a:lnTo>
                  <a:lnTo>
                    <a:pt x="864537" y="453914"/>
                  </a:lnTo>
                  <a:close/>
                  <a:moveTo>
                    <a:pt x="825960" y="667369"/>
                  </a:moveTo>
                  <a:lnTo>
                    <a:pt x="840105" y="675942"/>
                  </a:lnTo>
                  <a:lnTo>
                    <a:pt x="855107" y="671227"/>
                  </a:lnTo>
                  <a:lnTo>
                    <a:pt x="860679" y="684943"/>
                  </a:lnTo>
                  <a:lnTo>
                    <a:pt x="869251" y="690515"/>
                  </a:lnTo>
                  <a:lnTo>
                    <a:pt x="877395" y="685800"/>
                  </a:lnTo>
                  <a:lnTo>
                    <a:pt x="881682" y="689229"/>
                  </a:lnTo>
                  <a:lnTo>
                    <a:pt x="879539" y="685800"/>
                  </a:lnTo>
                  <a:lnTo>
                    <a:pt x="884682" y="684943"/>
                  </a:lnTo>
                  <a:lnTo>
                    <a:pt x="883825" y="692658"/>
                  </a:lnTo>
                  <a:lnTo>
                    <a:pt x="894540" y="699516"/>
                  </a:lnTo>
                  <a:lnTo>
                    <a:pt x="900970" y="718375"/>
                  </a:lnTo>
                  <a:lnTo>
                    <a:pt x="895826" y="724805"/>
                  </a:lnTo>
                  <a:lnTo>
                    <a:pt x="894540" y="741093"/>
                  </a:lnTo>
                  <a:lnTo>
                    <a:pt x="885111" y="740664"/>
                  </a:lnTo>
                  <a:lnTo>
                    <a:pt x="879539" y="735949"/>
                  </a:lnTo>
                  <a:lnTo>
                    <a:pt x="871395" y="739378"/>
                  </a:lnTo>
                  <a:lnTo>
                    <a:pt x="873966" y="730377"/>
                  </a:lnTo>
                  <a:lnTo>
                    <a:pt x="871823" y="723091"/>
                  </a:lnTo>
                  <a:lnTo>
                    <a:pt x="865394" y="720090"/>
                  </a:lnTo>
                  <a:lnTo>
                    <a:pt x="867966" y="714089"/>
                  </a:lnTo>
                  <a:lnTo>
                    <a:pt x="855964" y="714947"/>
                  </a:lnTo>
                  <a:lnTo>
                    <a:pt x="848678" y="726091"/>
                  </a:lnTo>
                  <a:lnTo>
                    <a:pt x="841820" y="723091"/>
                  </a:lnTo>
                  <a:lnTo>
                    <a:pt x="842677" y="719662"/>
                  </a:lnTo>
                  <a:lnTo>
                    <a:pt x="832818" y="720948"/>
                  </a:lnTo>
                  <a:lnTo>
                    <a:pt x="836247" y="704660"/>
                  </a:lnTo>
                  <a:lnTo>
                    <a:pt x="830247" y="707231"/>
                  </a:lnTo>
                  <a:lnTo>
                    <a:pt x="829818" y="698659"/>
                  </a:lnTo>
                  <a:lnTo>
                    <a:pt x="821246" y="699516"/>
                  </a:lnTo>
                  <a:lnTo>
                    <a:pt x="812244" y="708517"/>
                  </a:lnTo>
                  <a:lnTo>
                    <a:pt x="810959" y="699945"/>
                  </a:lnTo>
                  <a:lnTo>
                    <a:pt x="819531" y="690515"/>
                  </a:lnTo>
                  <a:lnTo>
                    <a:pt x="816102" y="678085"/>
                  </a:lnTo>
                  <a:lnTo>
                    <a:pt x="807530" y="676799"/>
                  </a:lnTo>
                  <a:lnTo>
                    <a:pt x="805386" y="673370"/>
                  </a:lnTo>
                  <a:lnTo>
                    <a:pt x="817817" y="672941"/>
                  </a:lnTo>
                  <a:lnTo>
                    <a:pt x="817817" y="678085"/>
                  </a:lnTo>
                  <a:lnTo>
                    <a:pt x="821674" y="678085"/>
                  </a:lnTo>
                  <a:lnTo>
                    <a:pt x="825960" y="667369"/>
                  </a:lnTo>
                  <a:close/>
                  <a:moveTo>
                    <a:pt x="889397" y="749665"/>
                  </a:moveTo>
                  <a:lnTo>
                    <a:pt x="899684" y="755238"/>
                  </a:lnTo>
                  <a:lnTo>
                    <a:pt x="899255" y="762095"/>
                  </a:lnTo>
                  <a:lnTo>
                    <a:pt x="885111" y="757809"/>
                  </a:lnTo>
                  <a:lnTo>
                    <a:pt x="882110" y="750522"/>
                  </a:lnTo>
                  <a:lnTo>
                    <a:pt x="885968" y="752665"/>
                  </a:lnTo>
                  <a:lnTo>
                    <a:pt x="889397" y="749665"/>
                  </a:lnTo>
                  <a:close/>
                  <a:moveTo>
                    <a:pt x="895398" y="1168432"/>
                  </a:moveTo>
                  <a:lnTo>
                    <a:pt x="898827" y="1177433"/>
                  </a:lnTo>
                  <a:lnTo>
                    <a:pt x="890683" y="1190292"/>
                  </a:lnTo>
                  <a:lnTo>
                    <a:pt x="895826" y="1195007"/>
                  </a:lnTo>
                  <a:lnTo>
                    <a:pt x="888968" y="1195864"/>
                  </a:lnTo>
                  <a:lnTo>
                    <a:pt x="884682" y="1190721"/>
                  </a:lnTo>
                  <a:lnTo>
                    <a:pt x="895398" y="1168432"/>
                  </a:lnTo>
                  <a:close/>
                  <a:moveTo>
                    <a:pt x="894112" y="654939"/>
                  </a:moveTo>
                  <a:lnTo>
                    <a:pt x="895398" y="659654"/>
                  </a:lnTo>
                  <a:lnTo>
                    <a:pt x="892397" y="665226"/>
                  </a:lnTo>
                  <a:lnTo>
                    <a:pt x="889826" y="656654"/>
                  </a:lnTo>
                  <a:lnTo>
                    <a:pt x="894112" y="654939"/>
                  </a:lnTo>
                  <a:close/>
                  <a:moveTo>
                    <a:pt x="864965" y="421339"/>
                  </a:moveTo>
                  <a:lnTo>
                    <a:pt x="869251" y="422196"/>
                  </a:lnTo>
                  <a:lnTo>
                    <a:pt x="868394" y="425625"/>
                  </a:lnTo>
                  <a:lnTo>
                    <a:pt x="872681" y="422196"/>
                  </a:lnTo>
                  <a:lnTo>
                    <a:pt x="875252" y="429054"/>
                  </a:lnTo>
                  <a:lnTo>
                    <a:pt x="882539" y="426053"/>
                  </a:lnTo>
                  <a:lnTo>
                    <a:pt x="885111" y="432054"/>
                  </a:lnTo>
                  <a:lnTo>
                    <a:pt x="888968" y="429911"/>
                  </a:lnTo>
                  <a:lnTo>
                    <a:pt x="891969" y="433340"/>
                  </a:lnTo>
                  <a:lnTo>
                    <a:pt x="888111" y="441484"/>
                  </a:lnTo>
                  <a:lnTo>
                    <a:pt x="885111" y="440198"/>
                  </a:lnTo>
                  <a:lnTo>
                    <a:pt x="888968" y="444484"/>
                  </a:lnTo>
                  <a:lnTo>
                    <a:pt x="892397" y="439769"/>
                  </a:lnTo>
                  <a:lnTo>
                    <a:pt x="886396" y="449628"/>
                  </a:lnTo>
                  <a:lnTo>
                    <a:pt x="870537" y="449628"/>
                  </a:lnTo>
                  <a:lnTo>
                    <a:pt x="869251" y="451771"/>
                  </a:lnTo>
                  <a:lnTo>
                    <a:pt x="873109" y="453485"/>
                  </a:lnTo>
                  <a:lnTo>
                    <a:pt x="871823" y="454771"/>
                  </a:lnTo>
                  <a:lnTo>
                    <a:pt x="868394" y="452628"/>
                  </a:lnTo>
                  <a:lnTo>
                    <a:pt x="864108" y="445770"/>
                  </a:lnTo>
                  <a:lnTo>
                    <a:pt x="851678" y="451342"/>
                  </a:lnTo>
                  <a:lnTo>
                    <a:pt x="836676" y="447056"/>
                  </a:lnTo>
                  <a:lnTo>
                    <a:pt x="838391" y="439341"/>
                  </a:lnTo>
                  <a:lnTo>
                    <a:pt x="844820" y="441913"/>
                  </a:lnTo>
                  <a:lnTo>
                    <a:pt x="850392" y="429054"/>
                  </a:lnTo>
                  <a:lnTo>
                    <a:pt x="853821" y="433340"/>
                  </a:lnTo>
                  <a:lnTo>
                    <a:pt x="860250" y="428625"/>
                  </a:lnTo>
                  <a:lnTo>
                    <a:pt x="859822" y="421339"/>
                  </a:lnTo>
                  <a:lnTo>
                    <a:pt x="864537" y="424768"/>
                  </a:lnTo>
                  <a:lnTo>
                    <a:pt x="864965" y="421339"/>
                  </a:lnTo>
                  <a:close/>
                  <a:moveTo>
                    <a:pt x="861965" y="672941"/>
                  </a:moveTo>
                  <a:lnTo>
                    <a:pt x="856821" y="661797"/>
                  </a:lnTo>
                  <a:lnTo>
                    <a:pt x="838819" y="664369"/>
                  </a:lnTo>
                  <a:lnTo>
                    <a:pt x="832390" y="657511"/>
                  </a:lnTo>
                  <a:lnTo>
                    <a:pt x="820388" y="654082"/>
                  </a:lnTo>
                  <a:lnTo>
                    <a:pt x="822531" y="649795"/>
                  </a:lnTo>
                  <a:lnTo>
                    <a:pt x="830247" y="655796"/>
                  </a:lnTo>
                  <a:lnTo>
                    <a:pt x="834533" y="650653"/>
                  </a:lnTo>
                  <a:lnTo>
                    <a:pt x="846106" y="648938"/>
                  </a:lnTo>
                  <a:lnTo>
                    <a:pt x="849106" y="651939"/>
                  </a:lnTo>
                  <a:lnTo>
                    <a:pt x="852964" y="645938"/>
                  </a:lnTo>
                  <a:lnTo>
                    <a:pt x="858107" y="649367"/>
                  </a:lnTo>
                  <a:lnTo>
                    <a:pt x="865823" y="643795"/>
                  </a:lnTo>
                  <a:lnTo>
                    <a:pt x="871395" y="649367"/>
                  </a:lnTo>
                  <a:lnTo>
                    <a:pt x="871823" y="645938"/>
                  </a:lnTo>
                  <a:lnTo>
                    <a:pt x="884253" y="644224"/>
                  </a:lnTo>
                  <a:lnTo>
                    <a:pt x="891540" y="647652"/>
                  </a:lnTo>
                  <a:lnTo>
                    <a:pt x="880824" y="660940"/>
                  </a:lnTo>
                  <a:lnTo>
                    <a:pt x="885539" y="663512"/>
                  </a:lnTo>
                  <a:lnTo>
                    <a:pt x="882968" y="668655"/>
                  </a:lnTo>
                  <a:lnTo>
                    <a:pt x="886396" y="677656"/>
                  </a:lnTo>
                  <a:lnTo>
                    <a:pt x="874824" y="672513"/>
                  </a:lnTo>
                  <a:lnTo>
                    <a:pt x="865823" y="681085"/>
                  </a:lnTo>
                  <a:lnTo>
                    <a:pt x="862394" y="674227"/>
                  </a:lnTo>
                  <a:lnTo>
                    <a:pt x="860679" y="674656"/>
                  </a:lnTo>
                  <a:lnTo>
                    <a:pt x="861108" y="672941"/>
                  </a:lnTo>
                  <a:lnTo>
                    <a:pt x="861965" y="672941"/>
                  </a:lnTo>
                  <a:close/>
                  <a:moveTo>
                    <a:pt x="885111" y="485632"/>
                  </a:moveTo>
                  <a:lnTo>
                    <a:pt x="890683" y="501491"/>
                  </a:lnTo>
                  <a:lnTo>
                    <a:pt x="889397" y="502777"/>
                  </a:lnTo>
                  <a:lnTo>
                    <a:pt x="885539" y="503634"/>
                  </a:lnTo>
                  <a:lnTo>
                    <a:pt x="885111" y="485632"/>
                  </a:lnTo>
                  <a:close/>
                  <a:moveTo>
                    <a:pt x="880396" y="303895"/>
                  </a:moveTo>
                  <a:lnTo>
                    <a:pt x="890683" y="306038"/>
                  </a:lnTo>
                  <a:lnTo>
                    <a:pt x="877824" y="308181"/>
                  </a:lnTo>
                  <a:lnTo>
                    <a:pt x="875681" y="313325"/>
                  </a:lnTo>
                  <a:lnTo>
                    <a:pt x="858965" y="314611"/>
                  </a:lnTo>
                  <a:lnTo>
                    <a:pt x="854250" y="337757"/>
                  </a:lnTo>
                  <a:lnTo>
                    <a:pt x="850392" y="338614"/>
                  </a:lnTo>
                  <a:lnTo>
                    <a:pt x="854678" y="345900"/>
                  </a:lnTo>
                  <a:lnTo>
                    <a:pt x="849535" y="342900"/>
                  </a:lnTo>
                  <a:lnTo>
                    <a:pt x="843534" y="348044"/>
                  </a:lnTo>
                  <a:lnTo>
                    <a:pt x="840534" y="363474"/>
                  </a:lnTo>
                  <a:lnTo>
                    <a:pt x="857250" y="371189"/>
                  </a:lnTo>
                  <a:lnTo>
                    <a:pt x="851249" y="378476"/>
                  </a:lnTo>
                  <a:lnTo>
                    <a:pt x="845249" y="375476"/>
                  </a:lnTo>
                  <a:lnTo>
                    <a:pt x="851678" y="390049"/>
                  </a:lnTo>
                  <a:lnTo>
                    <a:pt x="838819" y="389192"/>
                  </a:lnTo>
                  <a:lnTo>
                    <a:pt x="844820" y="398621"/>
                  </a:lnTo>
                  <a:lnTo>
                    <a:pt x="839248" y="396478"/>
                  </a:lnTo>
                  <a:lnTo>
                    <a:pt x="839676" y="401193"/>
                  </a:lnTo>
                  <a:lnTo>
                    <a:pt x="834962" y="400336"/>
                  </a:lnTo>
                  <a:lnTo>
                    <a:pt x="834533" y="395621"/>
                  </a:lnTo>
                  <a:lnTo>
                    <a:pt x="819531" y="392621"/>
                  </a:lnTo>
                  <a:lnTo>
                    <a:pt x="819960" y="378905"/>
                  </a:lnTo>
                  <a:lnTo>
                    <a:pt x="806244" y="381048"/>
                  </a:lnTo>
                  <a:lnTo>
                    <a:pt x="809673" y="392621"/>
                  </a:lnTo>
                  <a:lnTo>
                    <a:pt x="804101" y="391335"/>
                  </a:lnTo>
                  <a:lnTo>
                    <a:pt x="804958" y="384048"/>
                  </a:lnTo>
                  <a:lnTo>
                    <a:pt x="797243" y="387049"/>
                  </a:lnTo>
                  <a:lnTo>
                    <a:pt x="792956" y="381476"/>
                  </a:lnTo>
                  <a:lnTo>
                    <a:pt x="788670" y="382762"/>
                  </a:lnTo>
                  <a:lnTo>
                    <a:pt x="789956" y="377619"/>
                  </a:lnTo>
                  <a:lnTo>
                    <a:pt x="802815" y="380190"/>
                  </a:lnTo>
                  <a:lnTo>
                    <a:pt x="805815" y="374190"/>
                  </a:lnTo>
                  <a:lnTo>
                    <a:pt x="798100" y="367760"/>
                  </a:lnTo>
                  <a:lnTo>
                    <a:pt x="792528" y="369904"/>
                  </a:lnTo>
                  <a:lnTo>
                    <a:pt x="792099" y="363045"/>
                  </a:lnTo>
                  <a:lnTo>
                    <a:pt x="799386" y="351901"/>
                  </a:lnTo>
                  <a:lnTo>
                    <a:pt x="804101" y="353616"/>
                  </a:lnTo>
                  <a:lnTo>
                    <a:pt x="798528" y="345900"/>
                  </a:lnTo>
                  <a:lnTo>
                    <a:pt x="821674" y="344615"/>
                  </a:lnTo>
                  <a:lnTo>
                    <a:pt x="850821" y="316325"/>
                  </a:lnTo>
                  <a:lnTo>
                    <a:pt x="853821" y="310325"/>
                  </a:lnTo>
                  <a:lnTo>
                    <a:pt x="850821" y="307324"/>
                  </a:lnTo>
                  <a:lnTo>
                    <a:pt x="855964" y="309896"/>
                  </a:lnTo>
                  <a:lnTo>
                    <a:pt x="869251" y="306467"/>
                  </a:lnTo>
                  <a:lnTo>
                    <a:pt x="874824" y="310753"/>
                  </a:lnTo>
                  <a:lnTo>
                    <a:pt x="880396" y="303895"/>
                  </a:lnTo>
                  <a:close/>
                  <a:moveTo>
                    <a:pt x="885968" y="240887"/>
                  </a:moveTo>
                  <a:lnTo>
                    <a:pt x="886396" y="244745"/>
                  </a:lnTo>
                  <a:lnTo>
                    <a:pt x="877824" y="251174"/>
                  </a:lnTo>
                  <a:lnTo>
                    <a:pt x="866251" y="251174"/>
                  </a:lnTo>
                  <a:lnTo>
                    <a:pt x="873109" y="243459"/>
                  </a:lnTo>
                  <a:lnTo>
                    <a:pt x="877824" y="246888"/>
                  </a:lnTo>
                  <a:lnTo>
                    <a:pt x="885968" y="240887"/>
                  </a:lnTo>
                  <a:close/>
                  <a:moveTo>
                    <a:pt x="875252" y="153876"/>
                  </a:moveTo>
                  <a:lnTo>
                    <a:pt x="883825" y="163735"/>
                  </a:lnTo>
                  <a:lnTo>
                    <a:pt x="885539" y="177022"/>
                  </a:lnTo>
                  <a:lnTo>
                    <a:pt x="880396" y="183452"/>
                  </a:lnTo>
                  <a:lnTo>
                    <a:pt x="873538" y="182594"/>
                  </a:lnTo>
                  <a:lnTo>
                    <a:pt x="876110" y="177022"/>
                  </a:lnTo>
                  <a:lnTo>
                    <a:pt x="866251" y="169307"/>
                  </a:lnTo>
                  <a:lnTo>
                    <a:pt x="875252" y="153876"/>
                  </a:lnTo>
                  <a:close/>
                  <a:moveTo>
                    <a:pt x="883396" y="620649"/>
                  </a:moveTo>
                  <a:lnTo>
                    <a:pt x="883825" y="628364"/>
                  </a:lnTo>
                  <a:lnTo>
                    <a:pt x="879539" y="630936"/>
                  </a:lnTo>
                  <a:lnTo>
                    <a:pt x="879967" y="623221"/>
                  </a:lnTo>
                  <a:lnTo>
                    <a:pt x="883396" y="620649"/>
                  </a:lnTo>
                  <a:close/>
                  <a:moveTo>
                    <a:pt x="847820" y="561928"/>
                  </a:moveTo>
                  <a:lnTo>
                    <a:pt x="866680" y="569643"/>
                  </a:lnTo>
                  <a:lnTo>
                    <a:pt x="870537" y="563213"/>
                  </a:lnTo>
                  <a:lnTo>
                    <a:pt x="873538" y="576501"/>
                  </a:lnTo>
                  <a:lnTo>
                    <a:pt x="879110" y="574358"/>
                  </a:lnTo>
                  <a:lnTo>
                    <a:pt x="882539" y="582502"/>
                  </a:lnTo>
                  <a:lnTo>
                    <a:pt x="861536" y="585073"/>
                  </a:lnTo>
                  <a:lnTo>
                    <a:pt x="861536" y="591503"/>
                  </a:lnTo>
                  <a:lnTo>
                    <a:pt x="874824" y="597075"/>
                  </a:lnTo>
                  <a:lnTo>
                    <a:pt x="875252" y="604790"/>
                  </a:lnTo>
                  <a:lnTo>
                    <a:pt x="862394" y="611648"/>
                  </a:lnTo>
                  <a:lnTo>
                    <a:pt x="852964" y="607362"/>
                  </a:lnTo>
                  <a:lnTo>
                    <a:pt x="846106" y="616792"/>
                  </a:lnTo>
                  <a:lnTo>
                    <a:pt x="853821" y="631365"/>
                  </a:lnTo>
                  <a:lnTo>
                    <a:pt x="850821" y="640794"/>
                  </a:lnTo>
                  <a:lnTo>
                    <a:pt x="830247" y="645938"/>
                  </a:lnTo>
                  <a:lnTo>
                    <a:pt x="831961" y="636937"/>
                  </a:lnTo>
                  <a:lnTo>
                    <a:pt x="827675" y="627936"/>
                  </a:lnTo>
                  <a:lnTo>
                    <a:pt x="814816" y="619363"/>
                  </a:lnTo>
                  <a:lnTo>
                    <a:pt x="815673" y="614648"/>
                  </a:lnTo>
                  <a:lnTo>
                    <a:pt x="801957" y="594074"/>
                  </a:lnTo>
                  <a:lnTo>
                    <a:pt x="815673" y="592789"/>
                  </a:lnTo>
                  <a:lnTo>
                    <a:pt x="825103" y="583359"/>
                  </a:lnTo>
                  <a:lnTo>
                    <a:pt x="831533" y="589788"/>
                  </a:lnTo>
                  <a:lnTo>
                    <a:pt x="847392" y="594503"/>
                  </a:lnTo>
                  <a:lnTo>
                    <a:pt x="851678" y="586788"/>
                  </a:lnTo>
                  <a:lnTo>
                    <a:pt x="843963" y="580358"/>
                  </a:lnTo>
                  <a:lnTo>
                    <a:pt x="842677" y="575644"/>
                  </a:lnTo>
                  <a:lnTo>
                    <a:pt x="847392" y="571786"/>
                  </a:lnTo>
                  <a:lnTo>
                    <a:pt x="843105" y="564928"/>
                  </a:lnTo>
                  <a:lnTo>
                    <a:pt x="847820" y="561928"/>
                  </a:lnTo>
                  <a:close/>
                  <a:moveTo>
                    <a:pt x="873966" y="631365"/>
                  </a:moveTo>
                  <a:lnTo>
                    <a:pt x="878681" y="633937"/>
                  </a:lnTo>
                  <a:lnTo>
                    <a:pt x="874395" y="644652"/>
                  </a:lnTo>
                  <a:lnTo>
                    <a:pt x="868823" y="637794"/>
                  </a:lnTo>
                  <a:lnTo>
                    <a:pt x="873966" y="631365"/>
                  </a:lnTo>
                  <a:close/>
                  <a:moveTo>
                    <a:pt x="871823" y="867109"/>
                  </a:moveTo>
                  <a:lnTo>
                    <a:pt x="877395" y="871395"/>
                  </a:lnTo>
                  <a:lnTo>
                    <a:pt x="873538" y="876538"/>
                  </a:lnTo>
                  <a:lnTo>
                    <a:pt x="868823" y="873109"/>
                  </a:lnTo>
                  <a:lnTo>
                    <a:pt x="871823" y="867109"/>
                  </a:lnTo>
                  <a:close/>
                  <a:moveTo>
                    <a:pt x="866251" y="354902"/>
                  </a:moveTo>
                  <a:lnTo>
                    <a:pt x="876538" y="357902"/>
                  </a:lnTo>
                  <a:lnTo>
                    <a:pt x="876110" y="366474"/>
                  </a:lnTo>
                  <a:lnTo>
                    <a:pt x="862822" y="366474"/>
                  </a:lnTo>
                  <a:lnTo>
                    <a:pt x="866251" y="354902"/>
                  </a:lnTo>
                  <a:close/>
                  <a:moveTo>
                    <a:pt x="868823" y="1164575"/>
                  </a:moveTo>
                  <a:lnTo>
                    <a:pt x="870109" y="1169289"/>
                  </a:lnTo>
                  <a:lnTo>
                    <a:pt x="873538" y="1173576"/>
                  </a:lnTo>
                  <a:lnTo>
                    <a:pt x="862822" y="1165860"/>
                  </a:lnTo>
                  <a:lnTo>
                    <a:pt x="868823" y="1164575"/>
                  </a:lnTo>
                  <a:close/>
                  <a:moveTo>
                    <a:pt x="869251" y="855964"/>
                  </a:moveTo>
                  <a:lnTo>
                    <a:pt x="872681" y="859822"/>
                  </a:lnTo>
                  <a:lnTo>
                    <a:pt x="869680" y="863251"/>
                  </a:lnTo>
                  <a:lnTo>
                    <a:pt x="861536" y="859822"/>
                  </a:lnTo>
                  <a:lnTo>
                    <a:pt x="869251" y="855964"/>
                  </a:lnTo>
                  <a:close/>
                  <a:moveTo>
                    <a:pt x="867966" y="742379"/>
                  </a:moveTo>
                  <a:lnTo>
                    <a:pt x="871823" y="747522"/>
                  </a:lnTo>
                  <a:lnTo>
                    <a:pt x="868823" y="753523"/>
                  </a:lnTo>
                  <a:lnTo>
                    <a:pt x="863251" y="749665"/>
                  </a:lnTo>
                  <a:lnTo>
                    <a:pt x="867966" y="742379"/>
                  </a:lnTo>
                  <a:close/>
                  <a:moveTo>
                    <a:pt x="863679" y="248603"/>
                  </a:moveTo>
                  <a:lnTo>
                    <a:pt x="862394" y="256318"/>
                  </a:lnTo>
                  <a:lnTo>
                    <a:pt x="866680" y="259747"/>
                  </a:lnTo>
                  <a:lnTo>
                    <a:pt x="857250" y="263176"/>
                  </a:lnTo>
                  <a:lnTo>
                    <a:pt x="857679" y="252460"/>
                  </a:lnTo>
                  <a:lnTo>
                    <a:pt x="863679" y="248603"/>
                  </a:lnTo>
                  <a:close/>
                  <a:moveTo>
                    <a:pt x="855964" y="728234"/>
                  </a:moveTo>
                  <a:lnTo>
                    <a:pt x="861108" y="730377"/>
                  </a:lnTo>
                  <a:lnTo>
                    <a:pt x="863679" y="735092"/>
                  </a:lnTo>
                  <a:lnTo>
                    <a:pt x="852535" y="735949"/>
                  </a:lnTo>
                  <a:lnTo>
                    <a:pt x="851249" y="728234"/>
                  </a:lnTo>
                  <a:lnTo>
                    <a:pt x="855964" y="728234"/>
                  </a:lnTo>
                  <a:close/>
                  <a:moveTo>
                    <a:pt x="850821" y="345900"/>
                  </a:moveTo>
                  <a:lnTo>
                    <a:pt x="855107" y="347186"/>
                  </a:lnTo>
                  <a:lnTo>
                    <a:pt x="852964" y="354044"/>
                  </a:lnTo>
                  <a:lnTo>
                    <a:pt x="858107" y="357045"/>
                  </a:lnTo>
                  <a:lnTo>
                    <a:pt x="856821" y="368189"/>
                  </a:lnTo>
                  <a:lnTo>
                    <a:pt x="843963" y="362188"/>
                  </a:lnTo>
                  <a:lnTo>
                    <a:pt x="851249" y="357045"/>
                  </a:lnTo>
                  <a:lnTo>
                    <a:pt x="850821" y="345900"/>
                  </a:lnTo>
                  <a:close/>
                  <a:moveTo>
                    <a:pt x="849535" y="814388"/>
                  </a:moveTo>
                  <a:lnTo>
                    <a:pt x="852106" y="820817"/>
                  </a:lnTo>
                  <a:lnTo>
                    <a:pt x="840105" y="819531"/>
                  </a:lnTo>
                  <a:lnTo>
                    <a:pt x="839248" y="815245"/>
                  </a:lnTo>
                  <a:lnTo>
                    <a:pt x="849535" y="814388"/>
                  </a:lnTo>
                  <a:close/>
                  <a:moveTo>
                    <a:pt x="842248" y="727805"/>
                  </a:moveTo>
                  <a:lnTo>
                    <a:pt x="845249" y="734663"/>
                  </a:lnTo>
                  <a:lnTo>
                    <a:pt x="834104" y="743664"/>
                  </a:lnTo>
                  <a:lnTo>
                    <a:pt x="828532" y="735092"/>
                  </a:lnTo>
                  <a:lnTo>
                    <a:pt x="842248" y="727805"/>
                  </a:lnTo>
                  <a:close/>
                  <a:moveTo>
                    <a:pt x="842677" y="197168"/>
                  </a:moveTo>
                  <a:lnTo>
                    <a:pt x="842248" y="207026"/>
                  </a:lnTo>
                  <a:lnTo>
                    <a:pt x="833676" y="209598"/>
                  </a:lnTo>
                  <a:lnTo>
                    <a:pt x="833676" y="203597"/>
                  </a:lnTo>
                  <a:lnTo>
                    <a:pt x="842677" y="197168"/>
                  </a:lnTo>
                  <a:close/>
                  <a:moveTo>
                    <a:pt x="797243" y="808387"/>
                  </a:moveTo>
                  <a:lnTo>
                    <a:pt x="810530" y="812673"/>
                  </a:lnTo>
                  <a:lnTo>
                    <a:pt x="813959" y="816959"/>
                  </a:lnTo>
                  <a:lnTo>
                    <a:pt x="810530" y="823818"/>
                  </a:lnTo>
                  <a:lnTo>
                    <a:pt x="818674" y="822103"/>
                  </a:lnTo>
                  <a:lnTo>
                    <a:pt x="822960" y="833247"/>
                  </a:lnTo>
                  <a:lnTo>
                    <a:pt x="832390" y="830247"/>
                  </a:lnTo>
                  <a:lnTo>
                    <a:pt x="833247" y="835819"/>
                  </a:lnTo>
                  <a:lnTo>
                    <a:pt x="825960" y="837533"/>
                  </a:lnTo>
                  <a:lnTo>
                    <a:pt x="835390" y="843106"/>
                  </a:lnTo>
                  <a:lnTo>
                    <a:pt x="833247" y="849535"/>
                  </a:lnTo>
                  <a:lnTo>
                    <a:pt x="841391" y="849535"/>
                  </a:lnTo>
                  <a:lnTo>
                    <a:pt x="834104" y="855107"/>
                  </a:lnTo>
                  <a:lnTo>
                    <a:pt x="835819" y="858965"/>
                  </a:lnTo>
                  <a:lnTo>
                    <a:pt x="821246" y="853392"/>
                  </a:lnTo>
                  <a:lnTo>
                    <a:pt x="819531" y="848249"/>
                  </a:lnTo>
                  <a:lnTo>
                    <a:pt x="809244" y="849106"/>
                  </a:lnTo>
                  <a:lnTo>
                    <a:pt x="810959" y="843534"/>
                  </a:lnTo>
                  <a:lnTo>
                    <a:pt x="807101" y="844820"/>
                  </a:lnTo>
                  <a:lnTo>
                    <a:pt x="806244" y="840963"/>
                  </a:lnTo>
                  <a:lnTo>
                    <a:pt x="810959" y="839677"/>
                  </a:lnTo>
                  <a:lnTo>
                    <a:pt x="805815" y="834962"/>
                  </a:lnTo>
                  <a:lnTo>
                    <a:pt x="807958" y="826818"/>
                  </a:lnTo>
                  <a:lnTo>
                    <a:pt x="790813" y="818245"/>
                  </a:lnTo>
                  <a:lnTo>
                    <a:pt x="791670" y="810530"/>
                  </a:lnTo>
                  <a:lnTo>
                    <a:pt x="797243" y="808387"/>
                  </a:lnTo>
                  <a:close/>
                  <a:moveTo>
                    <a:pt x="837533" y="1082707"/>
                  </a:moveTo>
                  <a:lnTo>
                    <a:pt x="839676" y="1089994"/>
                  </a:lnTo>
                  <a:lnTo>
                    <a:pt x="834962" y="1095995"/>
                  </a:lnTo>
                  <a:lnTo>
                    <a:pt x="834962" y="1086993"/>
                  </a:lnTo>
                  <a:lnTo>
                    <a:pt x="837533" y="1082707"/>
                  </a:lnTo>
                  <a:close/>
                  <a:moveTo>
                    <a:pt x="826389" y="1159431"/>
                  </a:moveTo>
                  <a:lnTo>
                    <a:pt x="830247" y="1163717"/>
                  </a:lnTo>
                  <a:lnTo>
                    <a:pt x="834962" y="1161145"/>
                  </a:lnTo>
                  <a:lnTo>
                    <a:pt x="837533" y="1169718"/>
                  </a:lnTo>
                  <a:lnTo>
                    <a:pt x="828532" y="1168003"/>
                  </a:lnTo>
                  <a:lnTo>
                    <a:pt x="826389" y="1159431"/>
                  </a:lnTo>
                  <a:close/>
                  <a:moveTo>
                    <a:pt x="802386" y="506635"/>
                  </a:moveTo>
                  <a:lnTo>
                    <a:pt x="807101" y="512207"/>
                  </a:lnTo>
                  <a:lnTo>
                    <a:pt x="812244" y="508778"/>
                  </a:lnTo>
                  <a:lnTo>
                    <a:pt x="820388" y="514350"/>
                  </a:lnTo>
                  <a:lnTo>
                    <a:pt x="816531" y="520779"/>
                  </a:lnTo>
                  <a:lnTo>
                    <a:pt x="819102" y="525494"/>
                  </a:lnTo>
                  <a:lnTo>
                    <a:pt x="829389" y="522923"/>
                  </a:lnTo>
                  <a:lnTo>
                    <a:pt x="823389" y="533210"/>
                  </a:lnTo>
                  <a:lnTo>
                    <a:pt x="835390" y="535353"/>
                  </a:lnTo>
                  <a:lnTo>
                    <a:pt x="822531" y="546926"/>
                  </a:lnTo>
                  <a:lnTo>
                    <a:pt x="826389" y="553784"/>
                  </a:lnTo>
                  <a:lnTo>
                    <a:pt x="834962" y="555069"/>
                  </a:lnTo>
                  <a:lnTo>
                    <a:pt x="834533" y="560213"/>
                  </a:lnTo>
                  <a:lnTo>
                    <a:pt x="824675" y="565785"/>
                  </a:lnTo>
                  <a:lnTo>
                    <a:pt x="821246" y="564499"/>
                  </a:lnTo>
                  <a:lnTo>
                    <a:pt x="824675" y="556784"/>
                  </a:lnTo>
                  <a:lnTo>
                    <a:pt x="820817" y="558927"/>
                  </a:lnTo>
                  <a:lnTo>
                    <a:pt x="818245" y="572214"/>
                  </a:lnTo>
                  <a:lnTo>
                    <a:pt x="822960" y="579930"/>
                  </a:lnTo>
                  <a:lnTo>
                    <a:pt x="806244" y="579072"/>
                  </a:lnTo>
                  <a:lnTo>
                    <a:pt x="809244" y="586359"/>
                  </a:lnTo>
                  <a:lnTo>
                    <a:pt x="797671" y="589359"/>
                  </a:lnTo>
                  <a:lnTo>
                    <a:pt x="795099" y="582930"/>
                  </a:lnTo>
                  <a:lnTo>
                    <a:pt x="788670" y="584645"/>
                  </a:lnTo>
                  <a:lnTo>
                    <a:pt x="792956" y="596646"/>
                  </a:lnTo>
                  <a:lnTo>
                    <a:pt x="789956" y="600075"/>
                  </a:lnTo>
                  <a:lnTo>
                    <a:pt x="780955" y="584216"/>
                  </a:lnTo>
                  <a:lnTo>
                    <a:pt x="775383" y="582930"/>
                  </a:lnTo>
                  <a:lnTo>
                    <a:pt x="773240" y="586788"/>
                  </a:lnTo>
                  <a:lnTo>
                    <a:pt x="774525" y="571357"/>
                  </a:lnTo>
                  <a:lnTo>
                    <a:pt x="762095" y="584216"/>
                  </a:lnTo>
                  <a:lnTo>
                    <a:pt x="753951" y="576929"/>
                  </a:lnTo>
                  <a:lnTo>
                    <a:pt x="750094" y="577787"/>
                  </a:lnTo>
                  <a:lnTo>
                    <a:pt x="753523" y="579072"/>
                  </a:lnTo>
                  <a:lnTo>
                    <a:pt x="750951" y="581215"/>
                  </a:lnTo>
                  <a:lnTo>
                    <a:pt x="745808" y="577358"/>
                  </a:lnTo>
                  <a:lnTo>
                    <a:pt x="736806" y="578644"/>
                  </a:lnTo>
                  <a:lnTo>
                    <a:pt x="741521" y="575644"/>
                  </a:lnTo>
                  <a:lnTo>
                    <a:pt x="738950" y="569214"/>
                  </a:lnTo>
                  <a:lnTo>
                    <a:pt x="729520" y="571786"/>
                  </a:lnTo>
                  <a:lnTo>
                    <a:pt x="729948" y="565785"/>
                  </a:lnTo>
                  <a:lnTo>
                    <a:pt x="747951" y="567928"/>
                  </a:lnTo>
                  <a:lnTo>
                    <a:pt x="752237" y="561499"/>
                  </a:lnTo>
                  <a:lnTo>
                    <a:pt x="750094" y="555069"/>
                  </a:lnTo>
                  <a:lnTo>
                    <a:pt x="758666" y="554212"/>
                  </a:lnTo>
                  <a:lnTo>
                    <a:pt x="767239" y="532352"/>
                  </a:lnTo>
                  <a:lnTo>
                    <a:pt x="773240" y="536639"/>
                  </a:lnTo>
                  <a:lnTo>
                    <a:pt x="782669" y="535353"/>
                  </a:lnTo>
                  <a:lnTo>
                    <a:pt x="786098" y="530209"/>
                  </a:lnTo>
                  <a:lnTo>
                    <a:pt x="783527" y="525494"/>
                  </a:lnTo>
                  <a:lnTo>
                    <a:pt x="788241" y="525066"/>
                  </a:lnTo>
                  <a:lnTo>
                    <a:pt x="791670" y="534924"/>
                  </a:lnTo>
                  <a:lnTo>
                    <a:pt x="800243" y="533210"/>
                  </a:lnTo>
                  <a:lnTo>
                    <a:pt x="805386" y="525066"/>
                  </a:lnTo>
                  <a:lnTo>
                    <a:pt x="802386" y="506635"/>
                  </a:lnTo>
                  <a:close/>
                  <a:moveTo>
                    <a:pt x="827675" y="868823"/>
                  </a:moveTo>
                  <a:lnTo>
                    <a:pt x="833247" y="882539"/>
                  </a:lnTo>
                  <a:lnTo>
                    <a:pt x="817817" y="881253"/>
                  </a:lnTo>
                  <a:lnTo>
                    <a:pt x="820388" y="891112"/>
                  </a:lnTo>
                  <a:lnTo>
                    <a:pt x="813102" y="896684"/>
                  </a:lnTo>
                  <a:lnTo>
                    <a:pt x="804101" y="899255"/>
                  </a:lnTo>
                  <a:lnTo>
                    <a:pt x="801100" y="896255"/>
                  </a:lnTo>
                  <a:lnTo>
                    <a:pt x="802386" y="902684"/>
                  </a:lnTo>
                  <a:lnTo>
                    <a:pt x="796385" y="901827"/>
                  </a:lnTo>
                  <a:lnTo>
                    <a:pt x="795957" y="905685"/>
                  </a:lnTo>
                  <a:lnTo>
                    <a:pt x="771096" y="901399"/>
                  </a:lnTo>
                  <a:lnTo>
                    <a:pt x="774525" y="891969"/>
                  </a:lnTo>
                  <a:lnTo>
                    <a:pt x="780955" y="898398"/>
                  </a:lnTo>
                  <a:lnTo>
                    <a:pt x="786956" y="898398"/>
                  </a:lnTo>
                  <a:lnTo>
                    <a:pt x="788670" y="890254"/>
                  </a:lnTo>
                  <a:lnTo>
                    <a:pt x="799814" y="888540"/>
                  </a:lnTo>
                  <a:lnTo>
                    <a:pt x="799386" y="882110"/>
                  </a:lnTo>
                  <a:lnTo>
                    <a:pt x="783527" y="878681"/>
                  </a:lnTo>
                  <a:lnTo>
                    <a:pt x="778812" y="884682"/>
                  </a:lnTo>
                  <a:lnTo>
                    <a:pt x="772811" y="885111"/>
                  </a:lnTo>
                  <a:lnTo>
                    <a:pt x="771525" y="880824"/>
                  </a:lnTo>
                  <a:lnTo>
                    <a:pt x="775811" y="875253"/>
                  </a:lnTo>
                  <a:lnTo>
                    <a:pt x="778812" y="877396"/>
                  </a:lnTo>
                  <a:lnTo>
                    <a:pt x="777954" y="873109"/>
                  </a:lnTo>
                  <a:lnTo>
                    <a:pt x="789527" y="871823"/>
                  </a:lnTo>
                  <a:lnTo>
                    <a:pt x="793385" y="877396"/>
                  </a:lnTo>
                  <a:lnTo>
                    <a:pt x="796814" y="874824"/>
                  </a:lnTo>
                  <a:lnTo>
                    <a:pt x="807101" y="879110"/>
                  </a:lnTo>
                  <a:lnTo>
                    <a:pt x="817817" y="869252"/>
                  </a:lnTo>
                  <a:lnTo>
                    <a:pt x="827675" y="868823"/>
                  </a:lnTo>
                  <a:close/>
                  <a:moveTo>
                    <a:pt x="779669" y="1112282"/>
                  </a:moveTo>
                  <a:lnTo>
                    <a:pt x="790385" y="1126855"/>
                  </a:lnTo>
                  <a:lnTo>
                    <a:pt x="819102" y="1119569"/>
                  </a:lnTo>
                  <a:lnTo>
                    <a:pt x="816959" y="1133285"/>
                  </a:lnTo>
                  <a:lnTo>
                    <a:pt x="822960" y="1142714"/>
                  </a:lnTo>
                  <a:lnTo>
                    <a:pt x="819960" y="1146143"/>
                  </a:lnTo>
                  <a:lnTo>
                    <a:pt x="824246" y="1155573"/>
                  </a:lnTo>
                  <a:lnTo>
                    <a:pt x="807101" y="1146143"/>
                  </a:lnTo>
                  <a:lnTo>
                    <a:pt x="801100" y="1156431"/>
                  </a:lnTo>
                  <a:lnTo>
                    <a:pt x="797243" y="1153001"/>
                  </a:lnTo>
                  <a:lnTo>
                    <a:pt x="797671" y="1141857"/>
                  </a:lnTo>
                  <a:lnTo>
                    <a:pt x="795957" y="1145715"/>
                  </a:lnTo>
                  <a:lnTo>
                    <a:pt x="789527" y="1144000"/>
                  </a:lnTo>
                  <a:lnTo>
                    <a:pt x="794671" y="1152144"/>
                  </a:lnTo>
                  <a:lnTo>
                    <a:pt x="792956" y="1156859"/>
                  </a:lnTo>
                  <a:lnTo>
                    <a:pt x="786956" y="1147000"/>
                  </a:lnTo>
                  <a:lnTo>
                    <a:pt x="765953" y="1145286"/>
                  </a:lnTo>
                  <a:lnTo>
                    <a:pt x="769382" y="1138428"/>
                  </a:lnTo>
                  <a:lnTo>
                    <a:pt x="765524" y="1135428"/>
                  </a:lnTo>
                  <a:lnTo>
                    <a:pt x="759952" y="1138857"/>
                  </a:lnTo>
                  <a:lnTo>
                    <a:pt x="759952" y="1134571"/>
                  </a:lnTo>
                  <a:lnTo>
                    <a:pt x="774097" y="1124284"/>
                  </a:lnTo>
                  <a:lnTo>
                    <a:pt x="765096" y="1119997"/>
                  </a:lnTo>
                  <a:lnTo>
                    <a:pt x="768525" y="1117854"/>
                  </a:lnTo>
                  <a:lnTo>
                    <a:pt x="772382" y="1121283"/>
                  </a:lnTo>
                  <a:lnTo>
                    <a:pt x="775811" y="1118283"/>
                  </a:lnTo>
                  <a:lnTo>
                    <a:pt x="771954" y="1114854"/>
                  </a:lnTo>
                  <a:lnTo>
                    <a:pt x="779669" y="1112282"/>
                  </a:lnTo>
                  <a:close/>
                  <a:moveTo>
                    <a:pt x="819102" y="942118"/>
                  </a:moveTo>
                  <a:lnTo>
                    <a:pt x="819960" y="948547"/>
                  </a:lnTo>
                  <a:lnTo>
                    <a:pt x="815245" y="951119"/>
                  </a:lnTo>
                  <a:lnTo>
                    <a:pt x="813530" y="944261"/>
                  </a:lnTo>
                  <a:lnTo>
                    <a:pt x="819102" y="942118"/>
                  </a:lnTo>
                  <a:close/>
                  <a:moveTo>
                    <a:pt x="815245" y="726091"/>
                  </a:moveTo>
                  <a:lnTo>
                    <a:pt x="819960" y="730806"/>
                  </a:lnTo>
                  <a:lnTo>
                    <a:pt x="817817" y="734663"/>
                  </a:lnTo>
                  <a:lnTo>
                    <a:pt x="812244" y="729091"/>
                  </a:lnTo>
                  <a:lnTo>
                    <a:pt x="815245" y="726091"/>
                  </a:lnTo>
                  <a:close/>
                  <a:moveTo>
                    <a:pt x="810959" y="633079"/>
                  </a:moveTo>
                  <a:lnTo>
                    <a:pt x="818674" y="644652"/>
                  </a:lnTo>
                  <a:lnTo>
                    <a:pt x="816102" y="648081"/>
                  </a:lnTo>
                  <a:lnTo>
                    <a:pt x="809244" y="642080"/>
                  </a:lnTo>
                  <a:lnTo>
                    <a:pt x="807101" y="634794"/>
                  </a:lnTo>
                  <a:lnTo>
                    <a:pt x="810959" y="633079"/>
                  </a:lnTo>
                  <a:close/>
                  <a:moveTo>
                    <a:pt x="817388" y="1180433"/>
                  </a:moveTo>
                  <a:lnTo>
                    <a:pt x="818245" y="1186434"/>
                  </a:lnTo>
                  <a:lnTo>
                    <a:pt x="810530" y="1187720"/>
                  </a:lnTo>
                  <a:lnTo>
                    <a:pt x="808387" y="1183863"/>
                  </a:lnTo>
                  <a:lnTo>
                    <a:pt x="817388" y="1180433"/>
                  </a:lnTo>
                  <a:close/>
                  <a:moveTo>
                    <a:pt x="816959" y="749237"/>
                  </a:moveTo>
                  <a:lnTo>
                    <a:pt x="816531" y="755238"/>
                  </a:lnTo>
                  <a:lnTo>
                    <a:pt x="806672" y="768953"/>
                  </a:lnTo>
                  <a:lnTo>
                    <a:pt x="804958" y="755666"/>
                  </a:lnTo>
                  <a:lnTo>
                    <a:pt x="816959" y="749237"/>
                  </a:lnTo>
                  <a:close/>
                  <a:moveTo>
                    <a:pt x="805815" y="335185"/>
                  </a:moveTo>
                  <a:lnTo>
                    <a:pt x="812244" y="340328"/>
                  </a:lnTo>
                  <a:lnTo>
                    <a:pt x="813102" y="342900"/>
                  </a:lnTo>
                  <a:lnTo>
                    <a:pt x="804958" y="339471"/>
                  </a:lnTo>
                  <a:lnTo>
                    <a:pt x="805815" y="335185"/>
                  </a:lnTo>
                  <a:close/>
                  <a:moveTo>
                    <a:pt x="806244" y="79296"/>
                  </a:moveTo>
                  <a:lnTo>
                    <a:pt x="809244" y="82725"/>
                  </a:lnTo>
                  <a:lnTo>
                    <a:pt x="799814" y="87868"/>
                  </a:lnTo>
                  <a:lnTo>
                    <a:pt x="795528" y="84868"/>
                  </a:lnTo>
                  <a:lnTo>
                    <a:pt x="798100" y="79724"/>
                  </a:lnTo>
                  <a:lnTo>
                    <a:pt x="806244" y="79296"/>
                  </a:lnTo>
                  <a:close/>
                  <a:moveTo>
                    <a:pt x="795528" y="937403"/>
                  </a:moveTo>
                  <a:lnTo>
                    <a:pt x="803672" y="944261"/>
                  </a:lnTo>
                  <a:lnTo>
                    <a:pt x="797671" y="947261"/>
                  </a:lnTo>
                  <a:lnTo>
                    <a:pt x="796814" y="953691"/>
                  </a:lnTo>
                  <a:lnTo>
                    <a:pt x="804529" y="951119"/>
                  </a:lnTo>
                  <a:lnTo>
                    <a:pt x="807101" y="954548"/>
                  </a:lnTo>
                  <a:lnTo>
                    <a:pt x="803243" y="960120"/>
                  </a:lnTo>
                  <a:lnTo>
                    <a:pt x="792956" y="962263"/>
                  </a:lnTo>
                  <a:lnTo>
                    <a:pt x="792956" y="967407"/>
                  </a:lnTo>
                  <a:lnTo>
                    <a:pt x="783955" y="975550"/>
                  </a:lnTo>
                  <a:lnTo>
                    <a:pt x="778383" y="973836"/>
                  </a:lnTo>
                  <a:lnTo>
                    <a:pt x="783955" y="964835"/>
                  </a:lnTo>
                  <a:lnTo>
                    <a:pt x="775383" y="951548"/>
                  </a:lnTo>
                  <a:lnTo>
                    <a:pt x="781812" y="955405"/>
                  </a:lnTo>
                  <a:lnTo>
                    <a:pt x="785670" y="944690"/>
                  </a:lnTo>
                  <a:lnTo>
                    <a:pt x="791242" y="942975"/>
                  </a:lnTo>
                  <a:lnTo>
                    <a:pt x="787813" y="939975"/>
                  </a:lnTo>
                  <a:lnTo>
                    <a:pt x="795528" y="937403"/>
                  </a:lnTo>
                  <a:close/>
                  <a:moveTo>
                    <a:pt x="793385" y="615077"/>
                  </a:moveTo>
                  <a:lnTo>
                    <a:pt x="796385" y="621078"/>
                  </a:lnTo>
                  <a:lnTo>
                    <a:pt x="806672" y="624935"/>
                  </a:lnTo>
                  <a:lnTo>
                    <a:pt x="806672" y="633079"/>
                  </a:lnTo>
                  <a:lnTo>
                    <a:pt x="792528" y="627079"/>
                  </a:lnTo>
                  <a:lnTo>
                    <a:pt x="789099" y="617220"/>
                  </a:lnTo>
                  <a:lnTo>
                    <a:pt x="793385" y="615077"/>
                  </a:lnTo>
                  <a:close/>
                  <a:moveTo>
                    <a:pt x="775383" y="802815"/>
                  </a:moveTo>
                  <a:lnTo>
                    <a:pt x="774525" y="810101"/>
                  </a:lnTo>
                  <a:lnTo>
                    <a:pt x="783955" y="809673"/>
                  </a:lnTo>
                  <a:lnTo>
                    <a:pt x="777097" y="818245"/>
                  </a:lnTo>
                  <a:lnTo>
                    <a:pt x="778812" y="831533"/>
                  </a:lnTo>
                  <a:lnTo>
                    <a:pt x="783098" y="828961"/>
                  </a:lnTo>
                  <a:lnTo>
                    <a:pt x="783527" y="837105"/>
                  </a:lnTo>
                  <a:lnTo>
                    <a:pt x="795957" y="833676"/>
                  </a:lnTo>
                  <a:lnTo>
                    <a:pt x="793814" y="850821"/>
                  </a:lnTo>
                  <a:lnTo>
                    <a:pt x="799814" y="845249"/>
                  </a:lnTo>
                  <a:lnTo>
                    <a:pt x="803672" y="854678"/>
                  </a:lnTo>
                  <a:lnTo>
                    <a:pt x="799814" y="865823"/>
                  </a:lnTo>
                  <a:lnTo>
                    <a:pt x="794242" y="865394"/>
                  </a:lnTo>
                  <a:lnTo>
                    <a:pt x="795957" y="869252"/>
                  </a:lnTo>
                  <a:lnTo>
                    <a:pt x="789956" y="862822"/>
                  </a:lnTo>
                  <a:lnTo>
                    <a:pt x="790385" y="866680"/>
                  </a:lnTo>
                  <a:lnTo>
                    <a:pt x="784812" y="868823"/>
                  </a:lnTo>
                  <a:lnTo>
                    <a:pt x="779669" y="860251"/>
                  </a:lnTo>
                  <a:lnTo>
                    <a:pt x="777954" y="864965"/>
                  </a:lnTo>
                  <a:lnTo>
                    <a:pt x="771954" y="865394"/>
                  </a:lnTo>
                  <a:lnTo>
                    <a:pt x="774525" y="871395"/>
                  </a:lnTo>
                  <a:lnTo>
                    <a:pt x="766382" y="872680"/>
                  </a:lnTo>
                  <a:lnTo>
                    <a:pt x="768953" y="862394"/>
                  </a:lnTo>
                  <a:lnTo>
                    <a:pt x="764667" y="861536"/>
                  </a:lnTo>
                  <a:lnTo>
                    <a:pt x="767667" y="858536"/>
                  </a:lnTo>
                  <a:lnTo>
                    <a:pt x="763810" y="858108"/>
                  </a:lnTo>
                  <a:lnTo>
                    <a:pt x="762953" y="851678"/>
                  </a:lnTo>
                  <a:lnTo>
                    <a:pt x="772811" y="844820"/>
                  </a:lnTo>
                  <a:lnTo>
                    <a:pt x="769382" y="843534"/>
                  </a:lnTo>
                  <a:lnTo>
                    <a:pt x="772382" y="843534"/>
                  </a:lnTo>
                  <a:lnTo>
                    <a:pt x="769811" y="839248"/>
                  </a:lnTo>
                  <a:lnTo>
                    <a:pt x="767239" y="842248"/>
                  </a:lnTo>
                  <a:lnTo>
                    <a:pt x="767239" y="837105"/>
                  </a:lnTo>
                  <a:lnTo>
                    <a:pt x="760381" y="840963"/>
                  </a:lnTo>
                  <a:lnTo>
                    <a:pt x="765096" y="819102"/>
                  </a:lnTo>
                  <a:lnTo>
                    <a:pt x="759952" y="807101"/>
                  </a:lnTo>
                  <a:lnTo>
                    <a:pt x="764238" y="802815"/>
                  </a:lnTo>
                  <a:lnTo>
                    <a:pt x="771954" y="806244"/>
                  </a:lnTo>
                  <a:lnTo>
                    <a:pt x="775383" y="802815"/>
                  </a:lnTo>
                  <a:close/>
                  <a:moveTo>
                    <a:pt x="795957" y="684514"/>
                  </a:moveTo>
                  <a:lnTo>
                    <a:pt x="796385" y="687515"/>
                  </a:lnTo>
                  <a:lnTo>
                    <a:pt x="803243" y="686229"/>
                  </a:lnTo>
                  <a:lnTo>
                    <a:pt x="801957" y="700802"/>
                  </a:lnTo>
                  <a:lnTo>
                    <a:pt x="798528" y="690515"/>
                  </a:lnTo>
                  <a:lnTo>
                    <a:pt x="792956" y="689229"/>
                  </a:lnTo>
                  <a:lnTo>
                    <a:pt x="795957" y="684514"/>
                  </a:lnTo>
                  <a:close/>
                  <a:moveTo>
                    <a:pt x="787384" y="1175290"/>
                  </a:moveTo>
                  <a:lnTo>
                    <a:pt x="789956" y="1179576"/>
                  </a:lnTo>
                  <a:lnTo>
                    <a:pt x="798100" y="1179147"/>
                  </a:lnTo>
                  <a:lnTo>
                    <a:pt x="802386" y="1191578"/>
                  </a:lnTo>
                  <a:lnTo>
                    <a:pt x="795957" y="1191149"/>
                  </a:lnTo>
                  <a:lnTo>
                    <a:pt x="792956" y="1205294"/>
                  </a:lnTo>
                  <a:lnTo>
                    <a:pt x="780526" y="1197578"/>
                  </a:lnTo>
                  <a:lnTo>
                    <a:pt x="774525" y="1209580"/>
                  </a:lnTo>
                  <a:lnTo>
                    <a:pt x="773668" y="1198007"/>
                  </a:lnTo>
                  <a:lnTo>
                    <a:pt x="765096" y="1198007"/>
                  </a:lnTo>
                  <a:lnTo>
                    <a:pt x="766382" y="1190292"/>
                  </a:lnTo>
                  <a:lnTo>
                    <a:pt x="777097" y="1190292"/>
                  </a:lnTo>
                  <a:lnTo>
                    <a:pt x="780098" y="1194149"/>
                  </a:lnTo>
                  <a:lnTo>
                    <a:pt x="785670" y="1190721"/>
                  </a:lnTo>
                  <a:lnTo>
                    <a:pt x="789527" y="1183434"/>
                  </a:lnTo>
                  <a:lnTo>
                    <a:pt x="787384" y="1175290"/>
                  </a:lnTo>
                  <a:close/>
                  <a:moveTo>
                    <a:pt x="797671" y="333470"/>
                  </a:moveTo>
                  <a:lnTo>
                    <a:pt x="801100" y="339471"/>
                  </a:lnTo>
                  <a:lnTo>
                    <a:pt x="799386" y="343757"/>
                  </a:lnTo>
                  <a:lnTo>
                    <a:pt x="792528" y="336899"/>
                  </a:lnTo>
                  <a:lnTo>
                    <a:pt x="797671" y="333470"/>
                  </a:lnTo>
                  <a:close/>
                  <a:moveTo>
                    <a:pt x="800243" y="670798"/>
                  </a:moveTo>
                  <a:lnTo>
                    <a:pt x="800672" y="676370"/>
                  </a:lnTo>
                  <a:lnTo>
                    <a:pt x="795957" y="677228"/>
                  </a:lnTo>
                  <a:lnTo>
                    <a:pt x="793814" y="684085"/>
                  </a:lnTo>
                  <a:lnTo>
                    <a:pt x="785670" y="685800"/>
                  </a:lnTo>
                  <a:lnTo>
                    <a:pt x="800243" y="670798"/>
                  </a:lnTo>
                  <a:close/>
                  <a:moveTo>
                    <a:pt x="779669" y="90440"/>
                  </a:moveTo>
                  <a:lnTo>
                    <a:pt x="782669" y="95155"/>
                  </a:lnTo>
                  <a:lnTo>
                    <a:pt x="787384" y="94298"/>
                  </a:lnTo>
                  <a:lnTo>
                    <a:pt x="785670" y="99013"/>
                  </a:lnTo>
                  <a:lnTo>
                    <a:pt x="795957" y="108871"/>
                  </a:lnTo>
                  <a:lnTo>
                    <a:pt x="786956" y="119586"/>
                  </a:lnTo>
                  <a:lnTo>
                    <a:pt x="773240" y="122587"/>
                  </a:lnTo>
                  <a:lnTo>
                    <a:pt x="777954" y="114872"/>
                  </a:lnTo>
                  <a:lnTo>
                    <a:pt x="772382" y="114872"/>
                  </a:lnTo>
                  <a:lnTo>
                    <a:pt x="768953" y="109299"/>
                  </a:lnTo>
                  <a:lnTo>
                    <a:pt x="781383" y="107585"/>
                  </a:lnTo>
                  <a:lnTo>
                    <a:pt x="768953" y="99013"/>
                  </a:lnTo>
                  <a:lnTo>
                    <a:pt x="762524" y="102013"/>
                  </a:lnTo>
                  <a:lnTo>
                    <a:pt x="758238" y="96869"/>
                  </a:lnTo>
                  <a:lnTo>
                    <a:pt x="763381" y="99441"/>
                  </a:lnTo>
                  <a:lnTo>
                    <a:pt x="768953" y="94298"/>
                  </a:lnTo>
                  <a:lnTo>
                    <a:pt x="779240" y="96869"/>
                  </a:lnTo>
                  <a:lnTo>
                    <a:pt x="779669" y="90440"/>
                  </a:lnTo>
                  <a:close/>
                  <a:moveTo>
                    <a:pt x="760381" y="1071134"/>
                  </a:moveTo>
                  <a:lnTo>
                    <a:pt x="766382" y="1074992"/>
                  </a:lnTo>
                  <a:lnTo>
                    <a:pt x="771096" y="1090422"/>
                  </a:lnTo>
                  <a:lnTo>
                    <a:pt x="792956" y="1101995"/>
                  </a:lnTo>
                  <a:lnTo>
                    <a:pt x="795957" y="1111853"/>
                  </a:lnTo>
                  <a:lnTo>
                    <a:pt x="788670" y="1106710"/>
                  </a:lnTo>
                  <a:lnTo>
                    <a:pt x="784384" y="1110996"/>
                  </a:lnTo>
                  <a:lnTo>
                    <a:pt x="785241" y="1107567"/>
                  </a:lnTo>
                  <a:lnTo>
                    <a:pt x="777954" y="1101566"/>
                  </a:lnTo>
                  <a:lnTo>
                    <a:pt x="774525" y="1107139"/>
                  </a:lnTo>
                  <a:lnTo>
                    <a:pt x="766810" y="1100709"/>
                  </a:lnTo>
                  <a:lnTo>
                    <a:pt x="763810" y="1109282"/>
                  </a:lnTo>
                  <a:lnTo>
                    <a:pt x="744522" y="1105853"/>
                  </a:lnTo>
                  <a:lnTo>
                    <a:pt x="745808" y="1093422"/>
                  </a:lnTo>
                  <a:lnTo>
                    <a:pt x="740664" y="1092565"/>
                  </a:lnTo>
                  <a:lnTo>
                    <a:pt x="746236" y="1089565"/>
                  </a:lnTo>
                  <a:lnTo>
                    <a:pt x="759095" y="1097709"/>
                  </a:lnTo>
                  <a:lnTo>
                    <a:pt x="756952" y="1092137"/>
                  </a:lnTo>
                  <a:lnTo>
                    <a:pt x="765096" y="1094280"/>
                  </a:lnTo>
                  <a:lnTo>
                    <a:pt x="768953" y="1089565"/>
                  </a:lnTo>
                  <a:lnTo>
                    <a:pt x="759095" y="1087851"/>
                  </a:lnTo>
                  <a:lnTo>
                    <a:pt x="758666" y="1082707"/>
                  </a:lnTo>
                  <a:lnTo>
                    <a:pt x="765096" y="1081421"/>
                  </a:lnTo>
                  <a:lnTo>
                    <a:pt x="757809" y="1077135"/>
                  </a:lnTo>
                  <a:lnTo>
                    <a:pt x="760381" y="1071134"/>
                  </a:lnTo>
                  <a:close/>
                  <a:moveTo>
                    <a:pt x="790813" y="770239"/>
                  </a:moveTo>
                  <a:lnTo>
                    <a:pt x="789956" y="777954"/>
                  </a:lnTo>
                  <a:lnTo>
                    <a:pt x="792956" y="789099"/>
                  </a:lnTo>
                  <a:lnTo>
                    <a:pt x="787384" y="786098"/>
                  </a:lnTo>
                  <a:lnTo>
                    <a:pt x="790813" y="770239"/>
                  </a:lnTo>
                  <a:close/>
                  <a:moveTo>
                    <a:pt x="782241" y="1026128"/>
                  </a:moveTo>
                  <a:lnTo>
                    <a:pt x="790385" y="1032558"/>
                  </a:lnTo>
                  <a:lnTo>
                    <a:pt x="792528" y="1040702"/>
                  </a:lnTo>
                  <a:lnTo>
                    <a:pt x="782669" y="1036415"/>
                  </a:lnTo>
                  <a:lnTo>
                    <a:pt x="782241" y="1026128"/>
                  </a:lnTo>
                  <a:close/>
                  <a:moveTo>
                    <a:pt x="785670" y="659225"/>
                  </a:moveTo>
                  <a:lnTo>
                    <a:pt x="785241" y="668655"/>
                  </a:lnTo>
                  <a:lnTo>
                    <a:pt x="777097" y="664797"/>
                  </a:lnTo>
                  <a:lnTo>
                    <a:pt x="776669" y="660940"/>
                  </a:lnTo>
                  <a:lnTo>
                    <a:pt x="781383" y="662654"/>
                  </a:lnTo>
                  <a:lnTo>
                    <a:pt x="780955" y="658797"/>
                  </a:lnTo>
                  <a:lnTo>
                    <a:pt x="785670" y="659225"/>
                  </a:lnTo>
                  <a:close/>
                  <a:moveTo>
                    <a:pt x="771954" y="344186"/>
                  </a:moveTo>
                  <a:lnTo>
                    <a:pt x="784384" y="357902"/>
                  </a:lnTo>
                  <a:lnTo>
                    <a:pt x="780098" y="372047"/>
                  </a:lnTo>
                  <a:lnTo>
                    <a:pt x="772811" y="369475"/>
                  </a:lnTo>
                  <a:lnTo>
                    <a:pt x="772811" y="361331"/>
                  </a:lnTo>
                  <a:lnTo>
                    <a:pt x="767667" y="361331"/>
                  </a:lnTo>
                  <a:lnTo>
                    <a:pt x="766810" y="351901"/>
                  </a:lnTo>
                  <a:lnTo>
                    <a:pt x="773240" y="348901"/>
                  </a:lnTo>
                  <a:lnTo>
                    <a:pt x="771954" y="344186"/>
                  </a:lnTo>
                  <a:close/>
                  <a:moveTo>
                    <a:pt x="777954" y="1031701"/>
                  </a:moveTo>
                  <a:lnTo>
                    <a:pt x="780955" y="1035129"/>
                  </a:lnTo>
                  <a:lnTo>
                    <a:pt x="781812" y="1039844"/>
                  </a:lnTo>
                  <a:lnTo>
                    <a:pt x="775383" y="1039416"/>
                  </a:lnTo>
                  <a:lnTo>
                    <a:pt x="774954" y="1032129"/>
                  </a:lnTo>
                  <a:lnTo>
                    <a:pt x="777954" y="1031701"/>
                  </a:lnTo>
                  <a:close/>
                  <a:moveTo>
                    <a:pt x="776669" y="710232"/>
                  </a:moveTo>
                  <a:lnTo>
                    <a:pt x="775811" y="717090"/>
                  </a:lnTo>
                  <a:lnTo>
                    <a:pt x="768096" y="716232"/>
                  </a:lnTo>
                  <a:lnTo>
                    <a:pt x="767239" y="710232"/>
                  </a:lnTo>
                  <a:lnTo>
                    <a:pt x="776669" y="710232"/>
                  </a:lnTo>
                  <a:close/>
                  <a:moveTo>
                    <a:pt x="768953" y="674227"/>
                  </a:moveTo>
                  <a:lnTo>
                    <a:pt x="775811" y="677228"/>
                  </a:lnTo>
                  <a:lnTo>
                    <a:pt x="774097" y="688372"/>
                  </a:lnTo>
                  <a:lnTo>
                    <a:pt x="769382" y="685800"/>
                  </a:lnTo>
                  <a:lnTo>
                    <a:pt x="768953" y="674227"/>
                  </a:lnTo>
                  <a:close/>
                  <a:moveTo>
                    <a:pt x="765953" y="691801"/>
                  </a:moveTo>
                  <a:lnTo>
                    <a:pt x="766810" y="696087"/>
                  </a:lnTo>
                  <a:lnTo>
                    <a:pt x="773668" y="695659"/>
                  </a:lnTo>
                  <a:lnTo>
                    <a:pt x="775811" y="708946"/>
                  </a:lnTo>
                  <a:lnTo>
                    <a:pt x="764667" y="707231"/>
                  </a:lnTo>
                  <a:lnTo>
                    <a:pt x="765953" y="691801"/>
                  </a:lnTo>
                  <a:close/>
                  <a:moveTo>
                    <a:pt x="755237" y="114443"/>
                  </a:moveTo>
                  <a:lnTo>
                    <a:pt x="760809" y="115729"/>
                  </a:lnTo>
                  <a:lnTo>
                    <a:pt x="762524" y="121730"/>
                  </a:lnTo>
                  <a:lnTo>
                    <a:pt x="771096" y="123873"/>
                  </a:lnTo>
                  <a:lnTo>
                    <a:pt x="764238" y="124301"/>
                  </a:lnTo>
                  <a:lnTo>
                    <a:pt x="754380" y="135446"/>
                  </a:lnTo>
                  <a:lnTo>
                    <a:pt x="760809" y="124301"/>
                  </a:lnTo>
                  <a:lnTo>
                    <a:pt x="760381" y="119158"/>
                  </a:lnTo>
                  <a:lnTo>
                    <a:pt x="750522" y="117872"/>
                  </a:lnTo>
                  <a:lnTo>
                    <a:pt x="755237" y="114443"/>
                  </a:lnTo>
                  <a:close/>
                  <a:moveTo>
                    <a:pt x="762953" y="792956"/>
                  </a:moveTo>
                  <a:lnTo>
                    <a:pt x="768096" y="794242"/>
                  </a:lnTo>
                  <a:lnTo>
                    <a:pt x="768096" y="798529"/>
                  </a:lnTo>
                  <a:lnTo>
                    <a:pt x="757809" y="803672"/>
                  </a:lnTo>
                  <a:lnTo>
                    <a:pt x="753951" y="796385"/>
                  </a:lnTo>
                  <a:lnTo>
                    <a:pt x="759095" y="798100"/>
                  </a:lnTo>
                  <a:lnTo>
                    <a:pt x="756952" y="794242"/>
                  </a:lnTo>
                  <a:lnTo>
                    <a:pt x="762953" y="792956"/>
                  </a:lnTo>
                  <a:close/>
                  <a:moveTo>
                    <a:pt x="724805" y="701659"/>
                  </a:moveTo>
                  <a:lnTo>
                    <a:pt x="730806" y="722662"/>
                  </a:lnTo>
                  <a:lnTo>
                    <a:pt x="741521" y="725662"/>
                  </a:lnTo>
                  <a:lnTo>
                    <a:pt x="753951" y="737664"/>
                  </a:lnTo>
                  <a:lnTo>
                    <a:pt x="764238" y="738093"/>
                  </a:lnTo>
                  <a:lnTo>
                    <a:pt x="759524" y="752237"/>
                  </a:lnTo>
                  <a:lnTo>
                    <a:pt x="750522" y="749665"/>
                  </a:lnTo>
                  <a:lnTo>
                    <a:pt x="748808" y="758238"/>
                  </a:lnTo>
                  <a:lnTo>
                    <a:pt x="735521" y="765953"/>
                  </a:lnTo>
                  <a:lnTo>
                    <a:pt x="735521" y="776240"/>
                  </a:lnTo>
                  <a:lnTo>
                    <a:pt x="722662" y="781812"/>
                  </a:lnTo>
                  <a:lnTo>
                    <a:pt x="714518" y="778812"/>
                  </a:lnTo>
                  <a:lnTo>
                    <a:pt x="713661" y="771954"/>
                  </a:lnTo>
                  <a:lnTo>
                    <a:pt x="717947" y="769382"/>
                  </a:lnTo>
                  <a:lnTo>
                    <a:pt x="715804" y="765524"/>
                  </a:lnTo>
                  <a:lnTo>
                    <a:pt x="711089" y="765096"/>
                  </a:lnTo>
                  <a:lnTo>
                    <a:pt x="710660" y="771097"/>
                  </a:lnTo>
                  <a:lnTo>
                    <a:pt x="704660" y="769810"/>
                  </a:lnTo>
                  <a:lnTo>
                    <a:pt x="704660" y="774097"/>
                  </a:lnTo>
                  <a:lnTo>
                    <a:pt x="697373" y="769810"/>
                  </a:lnTo>
                  <a:lnTo>
                    <a:pt x="700373" y="765953"/>
                  </a:lnTo>
                  <a:lnTo>
                    <a:pt x="698230" y="759952"/>
                  </a:lnTo>
                  <a:lnTo>
                    <a:pt x="693515" y="760381"/>
                  </a:lnTo>
                  <a:lnTo>
                    <a:pt x="691801" y="768525"/>
                  </a:lnTo>
                  <a:lnTo>
                    <a:pt x="688372" y="766810"/>
                  </a:lnTo>
                  <a:lnTo>
                    <a:pt x="689658" y="758666"/>
                  </a:lnTo>
                  <a:lnTo>
                    <a:pt x="685800" y="760809"/>
                  </a:lnTo>
                  <a:lnTo>
                    <a:pt x="684086" y="757381"/>
                  </a:lnTo>
                  <a:lnTo>
                    <a:pt x="688372" y="750094"/>
                  </a:lnTo>
                  <a:lnTo>
                    <a:pt x="683228" y="752665"/>
                  </a:lnTo>
                  <a:lnTo>
                    <a:pt x="683657" y="733806"/>
                  </a:lnTo>
                  <a:lnTo>
                    <a:pt x="685371" y="727377"/>
                  </a:lnTo>
                  <a:lnTo>
                    <a:pt x="701659" y="722233"/>
                  </a:lnTo>
                  <a:lnTo>
                    <a:pt x="701231" y="729091"/>
                  </a:lnTo>
                  <a:lnTo>
                    <a:pt x="709374" y="733806"/>
                  </a:lnTo>
                  <a:lnTo>
                    <a:pt x="712803" y="728663"/>
                  </a:lnTo>
                  <a:lnTo>
                    <a:pt x="710660" y="716661"/>
                  </a:lnTo>
                  <a:lnTo>
                    <a:pt x="720947" y="717518"/>
                  </a:lnTo>
                  <a:lnTo>
                    <a:pt x="724805" y="701659"/>
                  </a:lnTo>
                  <a:close/>
                  <a:moveTo>
                    <a:pt x="760381" y="1113568"/>
                  </a:moveTo>
                  <a:lnTo>
                    <a:pt x="762953" y="1120426"/>
                  </a:lnTo>
                  <a:lnTo>
                    <a:pt x="756095" y="1119569"/>
                  </a:lnTo>
                  <a:lnTo>
                    <a:pt x="752237" y="1125141"/>
                  </a:lnTo>
                  <a:lnTo>
                    <a:pt x="751808" y="1117854"/>
                  </a:lnTo>
                  <a:lnTo>
                    <a:pt x="744950" y="1116997"/>
                  </a:lnTo>
                  <a:lnTo>
                    <a:pt x="745808" y="1113140"/>
                  </a:lnTo>
                  <a:lnTo>
                    <a:pt x="760381" y="1113568"/>
                  </a:lnTo>
                  <a:close/>
                  <a:moveTo>
                    <a:pt x="757380" y="1028700"/>
                  </a:moveTo>
                  <a:lnTo>
                    <a:pt x="760809" y="1032558"/>
                  </a:lnTo>
                  <a:lnTo>
                    <a:pt x="757809" y="1037273"/>
                  </a:lnTo>
                  <a:lnTo>
                    <a:pt x="754380" y="1034272"/>
                  </a:lnTo>
                  <a:lnTo>
                    <a:pt x="757380" y="1028700"/>
                  </a:lnTo>
                  <a:close/>
                  <a:moveTo>
                    <a:pt x="753523" y="806244"/>
                  </a:moveTo>
                  <a:lnTo>
                    <a:pt x="759952" y="818245"/>
                  </a:lnTo>
                  <a:lnTo>
                    <a:pt x="759095" y="826389"/>
                  </a:lnTo>
                  <a:lnTo>
                    <a:pt x="748808" y="831104"/>
                  </a:lnTo>
                  <a:lnTo>
                    <a:pt x="748808" y="825532"/>
                  </a:lnTo>
                  <a:lnTo>
                    <a:pt x="742379" y="829818"/>
                  </a:lnTo>
                  <a:lnTo>
                    <a:pt x="739378" y="826818"/>
                  </a:lnTo>
                  <a:lnTo>
                    <a:pt x="742379" y="826389"/>
                  </a:lnTo>
                  <a:lnTo>
                    <a:pt x="742379" y="820817"/>
                  </a:lnTo>
                  <a:lnTo>
                    <a:pt x="749665" y="819102"/>
                  </a:lnTo>
                  <a:lnTo>
                    <a:pt x="744093" y="816531"/>
                  </a:lnTo>
                  <a:lnTo>
                    <a:pt x="746236" y="810101"/>
                  </a:lnTo>
                  <a:lnTo>
                    <a:pt x="753523" y="806244"/>
                  </a:lnTo>
                  <a:close/>
                  <a:moveTo>
                    <a:pt x="756523" y="829818"/>
                  </a:moveTo>
                  <a:lnTo>
                    <a:pt x="757380" y="837105"/>
                  </a:lnTo>
                  <a:lnTo>
                    <a:pt x="749665" y="839248"/>
                  </a:lnTo>
                  <a:lnTo>
                    <a:pt x="750522" y="834962"/>
                  </a:lnTo>
                  <a:lnTo>
                    <a:pt x="756523" y="829818"/>
                  </a:lnTo>
                  <a:close/>
                  <a:moveTo>
                    <a:pt x="749665" y="634794"/>
                  </a:moveTo>
                  <a:lnTo>
                    <a:pt x="755237" y="647224"/>
                  </a:lnTo>
                  <a:lnTo>
                    <a:pt x="753523" y="659654"/>
                  </a:lnTo>
                  <a:lnTo>
                    <a:pt x="746236" y="664369"/>
                  </a:lnTo>
                  <a:lnTo>
                    <a:pt x="743664" y="660940"/>
                  </a:lnTo>
                  <a:lnTo>
                    <a:pt x="739807" y="664797"/>
                  </a:lnTo>
                  <a:lnTo>
                    <a:pt x="740235" y="672084"/>
                  </a:lnTo>
                  <a:lnTo>
                    <a:pt x="735092" y="670370"/>
                  </a:lnTo>
                  <a:lnTo>
                    <a:pt x="733377" y="676370"/>
                  </a:lnTo>
                  <a:lnTo>
                    <a:pt x="729948" y="673370"/>
                  </a:lnTo>
                  <a:lnTo>
                    <a:pt x="721805" y="676799"/>
                  </a:lnTo>
                  <a:lnTo>
                    <a:pt x="717947" y="672513"/>
                  </a:lnTo>
                  <a:lnTo>
                    <a:pt x="708946" y="673799"/>
                  </a:lnTo>
                  <a:lnTo>
                    <a:pt x="706803" y="678085"/>
                  </a:lnTo>
                  <a:lnTo>
                    <a:pt x="697373" y="677228"/>
                  </a:lnTo>
                  <a:lnTo>
                    <a:pt x="696516" y="689658"/>
                  </a:lnTo>
                  <a:lnTo>
                    <a:pt x="707231" y="706374"/>
                  </a:lnTo>
                  <a:lnTo>
                    <a:pt x="699516" y="704660"/>
                  </a:lnTo>
                  <a:lnTo>
                    <a:pt x="696087" y="710232"/>
                  </a:lnTo>
                  <a:lnTo>
                    <a:pt x="705945" y="710660"/>
                  </a:lnTo>
                  <a:lnTo>
                    <a:pt x="705088" y="717947"/>
                  </a:lnTo>
                  <a:lnTo>
                    <a:pt x="681942" y="721805"/>
                  </a:lnTo>
                  <a:lnTo>
                    <a:pt x="672941" y="716661"/>
                  </a:lnTo>
                  <a:lnTo>
                    <a:pt x="675513" y="711089"/>
                  </a:lnTo>
                  <a:lnTo>
                    <a:pt x="668226" y="711946"/>
                  </a:lnTo>
                  <a:lnTo>
                    <a:pt x="667798" y="705517"/>
                  </a:lnTo>
                  <a:lnTo>
                    <a:pt x="662654" y="706803"/>
                  </a:lnTo>
                  <a:lnTo>
                    <a:pt x="662654" y="696944"/>
                  </a:lnTo>
                  <a:lnTo>
                    <a:pt x="668655" y="688372"/>
                  </a:lnTo>
                  <a:lnTo>
                    <a:pt x="665226" y="688801"/>
                  </a:lnTo>
                  <a:lnTo>
                    <a:pt x="665226" y="680228"/>
                  </a:lnTo>
                  <a:lnTo>
                    <a:pt x="669084" y="678942"/>
                  </a:lnTo>
                  <a:lnTo>
                    <a:pt x="664369" y="672941"/>
                  </a:lnTo>
                  <a:lnTo>
                    <a:pt x="667798" y="666512"/>
                  </a:lnTo>
                  <a:lnTo>
                    <a:pt x="669084" y="671227"/>
                  </a:lnTo>
                  <a:lnTo>
                    <a:pt x="675942" y="667798"/>
                  </a:lnTo>
                  <a:lnTo>
                    <a:pt x="671227" y="665655"/>
                  </a:lnTo>
                  <a:lnTo>
                    <a:pt x="672513" y="657511"/>
                  </a:lnTo>
                  <a:lnTo>
                    <a:pt x="684943" y="658797"/>
                  </a:lnTo>
                  <a:lnTo>
                    <a:pt x="679799" y="661369"/>
                  </a:lnTo>
                  <a:lnTo>
                    <a:pt x="683657" y="664369"/>
                  </a:lnTo>
                  <a:lnTo>
                    <a:pt x="685800" y="658797"/>
                  </a:lnTo>
                  <a:lnTo>
                    <a:pt x="687943" y="663940"/>
                  </a:lnTo>
                  <a:lnTo>
                    <a:pt x="706374" y="663083"/>
                  </a:lnTo>
                  <a:lnTo>
                    <a:pt x="717090" y="657082"/>
                  </a:lnTo>
                  <a:lnTo>
                    <a:pt x="715375" y="651939"/>
                  </a:lnTo>
                  <a:lnTo>
                    <a:pt x="725662" y="654082"/>
                  </a:lnTo>
                  <a:lnTo>
                    <a:pt x="724805" y="649367"/>
                  </a:lnTo>
                  <a:lnTo>
                    <a:pt x="730806" y="647224"/>
                  </a:lnTo>
                  <a:lnTo>
                    <a:pt x="734235" y="637794"/>
                  </a:lnTo>
                  <a:lnTo>
                    <a:pt x="741093" y="640366"/>
                  </a:lnTo>
                  <a:lnTo>
                    <a:pt x="740664" y="636508"/>
                  </a:lnTo>
                  <a:lnTo>
                    <a:pt x="747093" y="638223"/>
                  </a:lnTo>
                  <a:lnTo>
                    <a:pt x="749665" y="634794"/>
                  </a:lnTo>
                  <a:close/>
                  <a:moveTo>
                    <a:pt x="740235" y="1150430"/>
                  </a:moveTo>
                  <a:lnTo>
                    <a:pt x="744950" y="1158574"/>
                  </a:lnTo>
                  <a:lnTo>
                    <a:pt x="741521" y="1165003"/>
                  </a:lnTo>
                  <a:lnTo>
                    <a:pt x="746665" y="1165432"/>
                  </a:lnTo>
                  <a:lnTo>
                    <a:pt x="749665" y="1159431"/>
                  </a:lnTo>
                  <a:lnTo>
                    <a:pt x="754809" y="1165003"/>
                  </a:lnTo>
                  <a:lnTo>
                    <a:pt x="745379" y="1170146"/>
                  </a:lnTo>
                  <a:lnTo>
                    <a:pt x="748808" y="1177433"/>
                  </a:lnTo>
                  <a:lnTo>
                    <a:pt x="740235" y="1175290"/>
                  </a:lnTo>
                  <a:lnTo>
                    <a:pt x="741521" y="1169289"/>
                  </a:lnTo>
                  <a:lnTo>
                    <a:pt x="735949" y="1166289"/>
                  </a:lnTo>
                  <a:lnTo>
                    <a:pt x="738521" y="1159002"/>
                  </a:lnTo>
                  <a:lnTo>
                    <a:pt x="732520" y="1165860"/>
                  </a:lnTo>
                  <a:lnTo>
                    <a:pt x="729091" y="1162431"/>
                  </a:lnTo>
                  <a:lnTo>
                    <a:pt x="729520" y="1152573"/>
                  </a:lnTo>
                  <a:lnTo>
                    <a:pt x="740235" y="1150430"/>
                  </a:lnTo>
                  <a:close/>
                  <a:moveTo>
                    <a:pt x="753094" y="667369"/>
                  </a:moveTo>
                  <a:lnTo>
                    <a:pt x="754380" y="675513"/>
                  </a:lnTo>
                  <a:lnTo>
                    <a:pt x="750522" y="678514"/>
                  </a:lnTo>
                  <a:lnTo>
                    <a:pt x="742379" y="668655"/>
                  </a:lnTo>
                  <a:lnTo>
                    <a:pt x="753094" y="667369"/>
                  </a:lnTo>
                  <a:close/>
                  <a:moveTo>
                    <a:pt x="753094" y="1048417"/>
                  </a:moveTo>
                  <a:lnTo>
                    <a:pt x="753951" y="1056561"/>
                  </a:lnTo>
                  <a:lnTo>
                    <a:pt x="750951" y="1058704"/>
                  </a:lnTo>
                  <a:lnTo>
                    <a:pt x="749665" y="1054418"/>
                  </a:lnTo>
                  <a:lnTo>
                    <a:pt x="753094" y="1048417"/>
                  </a:lnTo>
                  <a:close/>
                  <a:moveTo>
                    <a:pt x="747951" y="340757"/>
                  </a:moveTo>
                  <a:lnTo>
                    <a:pt x="750094" y="347615"/>
                  </a:lnTo>
                  <a:lnTo>
                    <a:pt x="741093" y="345900"/>
                  </a:lnTo>
                  <a:lnTo>
                    <a:pt x="741093" y="342900"/>
                  </a:lnTo>
                  <a:lnTo>
                    <a:pt x="747951" y="340757"/>
                  </a:lnTo>
                  <a:close/>
                  <a:moveTo>
                    <a:pt x="731234" y="832390"/>
                  </a:moveTo>
                  <a:lnTo>
                    <a:pt x="731234" y="837105"/>
                  </a:lnTo>
                  <a:lnTo>
                    <a:pt x="738521" y="833676"/>
                  </a:lnTo>
                  <a:lnTo>
                    <a:pt x="740664" y="836247"/>
                  </a:lnTo>
                  <a:lnTo>
                    <a:pt x="732092" y="841391"/>
                  </a:lnTo>
                  <a:lnTo>
                    <a:pt x="734235" y="857250"/>
                  </a:lnTo>
                  <a:lnTo>
                    <a:pt x="726519" y="858965"/>
                  </a:lnTo>
                  <a:lnTo>
                    <a:pt x="724376" y="848249"/>
                  </a:lnTo>
                  <a:lnTo>
                    <a:pt x="730377" y="847820"/>
                  </a:lnTo>
                  <a:lnTo>
                    <a:pt x="729520" y="841820"/>
                  </a:lnTo>
                  <a:lnTo>
                    <a:pt x="717090" y="843106"/>
                  </a:lnTo>
                  <a:lnTo>
                    <a:pt x="716232" y="838819"/>
                  </a:lnTo>
                  <a:lnTo>
                    <a:pt x="724376" y="839677"/>
                  </a:lnTo>
                  <a:lnTo>
                    <a:pt x="731234" y="832390"/>
                  </a:lnTo>
                  <a:close/>
                  <a:moveTo>
                    <a:pt x="721376" y="792528"/>
                  </a:moveTo>
                  <a:lnTo>
                    <a:pt x="731663" y="802815"/>
                  </a:lnTo>
                  <a:lnTo>
                    <a:pt x="735521" y="811816"/>
                  </a:lnTo>
                  <a:lnTo>
                    <a:pt x="733377" y="818674"/>
                  </a:lnTo>
                  <a:lnTo>
                    <a:pt x="727805" y="818245"/>
                  </a:lnTo>
                  <a:lnTo>
                    <a:pt x="723090" y="808387"/>
                  </a:lnTo>
                  <a:lnTo>
                    <a:pt x="715804" y="813959"/>
                  </a:lnTo>
                  <a:lnTo>
                    <a:pt x="708517" y="803243"/>
                  </a:lnTo>
                  <a:lnTo>
                    <a:pt x="709803" y="797671"/>
                  </a:lnTo>
                  <a:lnTo>
                    <a:pt x="714518" y="800243"/>
                  </a:lnTo>
                  <a:lnTo>
                    <a:pt x="721376" y="792528"/>
                  </a:lnTo>
                  <a:close/>
                  <a:moveTo>
                    <a:pt x="727377" y="1125569"/>
                  </a:moveTo>
                  <a:lnTo>
                    <a:pt x="735092" y="1129855"/>
                  </a:lnTo>
                  <a:lnTo>
                    <a:pt x="735092" y="1133713"/>
                  </a:lnTo>
                  <a:lnTo>
                    <a:pt x="724805" y="1132428"/>
                  </a:lnTo>
                  <a:lnTo>
                    <a:pt x="723519" y="1126855"/>
                  </a:lnTo>
                  <a:lnTo>
                    <a:pt x="727377" y="1125569"/>
                  </a:lnTo>
                  <a:close/>
                  <a:moveTo>
                    <a:pt x="727805" y="1108424"/>
                  </a:moveTo>
                  <a:lnTo>
                    <a:pt x="731663" y="1116568"/>
                  </a:lnTo>
                  <a:lnTo>
                    <a:pt x="723090" y="1124284"/>
                  </a:lnTo>
                  <a:lnTo>
                    <a:pt x="721805" y="1108853"/>
                  </a:lnTo>
                  <a:lnTo>
                    <a:pt x="727805" y="1108424"/>
                  </a:lnTo>
                  <a:close/>
                  <a:moveTo>
                    <a:pt x="720519" y="1049703"/>
                  </a:moveTo>
                  <a:lnTo>
                    <a:pt x="727377" y="1059132"/>
                  </a:lnTo>
                  <a:lnTo>
                    <a:pt x="717947" y="1068562"/>
                  </a:lnTo>
                  <a:lnTo>
                    <a:pt x="717947" y="1055275"/>
                  </a:lnTo>
                  <a:lnTo>
                    <a:pt x="723948" y="1056132"/>
                  </a:lnTo>
                  <a:lnTo>
                    <a:pt x="720519" y="1049703"/>
                  </a:lnTo>
                  <a:close/>
                  <a:moveTo>
                    <a:pt x="722662" y="617649"/>
                  </a:moveTo>
                  <a:lnTo>
                    <a:pt x="723948" y="618935"/>
                  </a:lnTo>
                  <a:lnTo>
                    <a:pt x="717947" y="627936"/>
                  </a:lnTo>
                  <a:lnTo>
                    <a:pt x="717090" y="621506"/>
                  </a:lnTo>
                  <a:lnTo>
                    <a:pt x="722662" y="617649"/>
                  </a:lnTo>
                  <a:close/>
                  <a:moveTo>
                    <a:pt x="718376" y="1114854"/>
                  </a:moveTo>
                  <a:lnTo>
                    <a:pt x="719233" y="1119569"/>
                  </a:lnTo>
                  <a:lnTo>
                    <a:pt x="708517" y="1122569"/>
                  </a:lnTo>
                  <a:lnTo>
                    <a:pt x="708089" y="1119140"/>
                  </a:lnTo>
                  <a:lnTo>
                    <a:pt x="718376" y="1114854"/>
                  </a:lnTo>
                  <a:close/>
                  <a:moveTo>
                    <a:pt x="713661" y="381048"/>
                  </a:moveTo>
                  <a:lnTo>
                    <a:pt x="717947" y="384048"/>
                  </a:lnTo>
                  <a:lnTo>
                    <a:pt x="716232" y="390478"/>
                  </a:lnTo>
                  <a:lnTo>
                    <a:pt x="709374" y="388334"/>
                  </a:lnTo>
                  <a:lnTo>
                    <a:pt x="713661" y="381048"/>
                  </a:lnTo>
                  <a:close/>
                  <a:moveTo>
                    <a:pt x="710232" y="1077135"/>
                  </a:moveTo>
                  <a:lnTo>
                    <a:pt x="714518" y="1086564"/>
                  </a:lnTo>
                  <a:lnTo>
                    <a:pt x="705945" y="1089565"/>
                  </a:lnTo>
                  <a:lnTo>
                    <a:pt x="703374" y="1086564"/>
                  </a:lnTo>
                  <a:lnTo>
                    <a:pt x="710232" y="1077135"/>
                  </a:lnTo>
                  <a:close/>
                  <a:moveTo>
                    <a:pt x="694801" y="1180862"/>
                  </a:moveTo>
                  <a:lnTo>
                    <a:pt x="699516" y="1183863"/>
                  </a:lnTo>
                  <a:lnTo>
                    <a:pt x="697802" y="1189863"/>
                  </a:lnTo>
                  <a:lnTo>
                    <a:pt x="705088" y="1182577"/>
                  </a:lnTo>
                  <a:lnTo>
                    <a:pt x="709374" y="1183005"/>
                  </a:lnTo>
                  <a:lnTo>
                    <a:pt x="710660" y="1188149"/>
                  </a:lnTo>
                  <a:lnTo>
                    <a:pt x="700802" y="1197150"/>
                  </a:lnTo>
                  <a:lnTo>
                    <a:pt x="688372" y="1198865"/>
                  </a:lnTo>
                  <a:lnTo>
                    <a:pt x="685371" y="1190292"/>
                  </a:lnTo>
                  <a:lnTo>
                    <a:pt x="689229" y="1190292"/>
                  </a:lnTo>
                  <a:lnTo>
                    <a:pt x="694801" y="1180862"/>
                  </a:lnTo>
                  <a:close/>
                  <a:moveTo>
                    <a:pt x="700373" y="1051846"/>
                  </a:moveTo>
                  <a:lnTo>
                    <a:pt x="704231" y="1052703"/>
                  </a:lnTo>
                  <a:lnTo>
                    <a:pt x="701659" y="1061705"/>
                  </a:lnTo>
                  <a:lnTo>
                    <a:pt x="695230" y="1066848"/>
                  </a:lnTo>
                  <a:lnTo>
                    <a:pt x="693515" y="1062990"/>
                  </a:lnTo>
                  <a:lnTo>
                    <a:pt x="700373" y="1051846"/>
                  </a:lnTo>
                  <a:close/>
                  <a:moveTo>
                    <a:pt x="696944" y="1264444"/>
                  </a:moveTo>
                  <a:lnTo>
                    <a:pt x="702945" y="1280732"/>
                  </a:lnTo>
                  <a:lnTo>
                    <a:pt x="700802" y="1285447"/>
                  </a:lnTo>
                  <a:lnTo>
                    <a:pt x="694373" y="1273445"/>
                  </a:lnTo>
                  <a:lnTo>
                    <a:pt x="696944" y="1264444"/>
                  </a:lnTo>
                  <a:close/>
                  <a:moveTo>
                    <a:pt x="693087" y="360902"/>
                  </a:moveTo>
                  <a:lnTo>
                    <a:pt x="697802" y="368618"/>
                  </a:lnTo>
                  <a:lnTo>
                    <a:pt x="694801" y="372904"/>
                  </a:lnTo>
                  <a:lnTo>
                    <a:pt x="690086" y="366046"/>
                  </a:lnTo>
                  <a:lnTo>
                    <a:pt x="693087" y="360902"/>
                  </a:lnTo>
                  <a:close/>
                  <a:moveTo>
                    <a:pt x="682800" y="306038"/>
                  </a:moveTo>
                  <a:lnTo>
                    <a:pt x="689658" y="312468"/>
                  </a:lnTo>
                  <a:lnTo>
                    <a:pt x="685371" y="312468"/>
                  </a:lnTo>
                  <a:lnTo>
                    <a:pt x="686657" y="317611"/>
                  </a:lnTo>
                  <a:lnTo>
                    <a:pt x="680657" y="315039"/>
                  </a:lnTo>
                  <a:lnTo>
                    <a:pt x="682800" y="306038"/>
                  </a:lnTo>
                  <a:close/>
                  <a:moveTo>
                    <a:pt x="682371" y="644652"/>
                  </a:moveTo>
                  <a:lnTo>
                    <a:pt x="687086" y="648510"/>
                  </a:lnTo>
                  <a:lnTo>
                    <a:pt x="681514" y="653225"/>
                  </a:lnTo>
                  <a:lnTo>
                    <a:pt x="678085" y="648081"/>
                  </a:lnTo>
                  <a:lnTo>
                    <a:pt x="682371" y="644652"/>
                  </a:lnTo>
                  <a:close/>
                  <a:moveTo>
                    <a:pt x="685371" y="1166289"/>
                  </a:moveTo>
                  <a:lnTo>
                    <a:pt x="686657" y="1182577"/>
                  </a:lnTo>
                  <a:lnTo>
                    <a:pt x="683657" y="1171432"/>
                  </a:lnTo>
                  <a:lnTo>
                    <a:pt x="680657" y="1180005"/>
                  </a:lnTo>
                  <a:lnTo>
                    <a:pt x="677228" y="1180862"/>
                  </a:lnTo>
                  <a:lnTo>
                    <a:pt x="679371" y="1179576"/>
                  </a:lnTo>
                  <a:lnTo>
                    <a:pt x="679371" y="1174861"/>
                  </a:lnTo>
                  <a:lnTo>
                    <a:pt x="677228" y="1179576"/>
                  </a:lnTo>
                  <a:lnTo>
                    <a:pt x="673370" y="1177433"/>
                  </a:lnTo>
                  <a:lnTo>
                    <a:pt x="673799" y="1182148"/>
                  </a:lnTo>
                  <a:lnTo>
                    <a:pt x="678085" y="1181720"/>
                  </a:lnTo>
                  <a:lnTo>
                    <a:pt x="675513" y="1187291"/>
                  </a:lnTo>
                  <a:lnTo>
                    <a:pt x="671655" y="1181290"/>
                  </a:lnTo>
                  <a:lnTo>
                    <a:pt x="663512" y="1182148"/>
                  </a:lnTo>
                  <a:lnTo>
                    <a:pt x="666083" y="1171861"/>
                  </a:lnTo>
                  <a:lnTo>
                    <a:pt x="685371" y="1166289"/>
                  </a:lnTo>
                  <a:close/>
                  <a:moveTo>
                    <a:pt x="674227" y="722662"/>
                  </a:moveTo>
                  <a:lnTo>
                    <a:pt x="677656" y="725662"/>
                  </a:lnTo>
                  <a:lnTo>
                    <a:pt x="677228" y="730806"/>
                  </a:lnTo>
                  <a:lnTo>
                    <a:pt x="672941" y="729091"/>
                  </a:lnTo>
                  <a:lnTo>
                    <a:pt x="674227" y="722662"/>
                  </a:lnTo>
                  <a:close/>
                  <a:moveTo>
                    <a:pt x="662226" y="307324"/>
                  </a:moveTo>
                  <a:lnTo>
                    <a:pt x="670370" y="308181"/>
                  </a:lnTo>
                  <a:lnTo>
                    <a:pt x="672513" y="312896"/>
                  </a:lnTo>
                  <a:lnTo>
                    <a:pt x="667369" y="311610"/>
                  </a:lnTo>
                  <a:lnTo>
                    <a:pt x="666941" y="315897"/>
                  </a:lnTo>
                  <a:lnTo>
                    <a:pt x="662226" y="307324"/>
                  </a:lnTo>
                  <a:close/>
                  <a:moveTo>
                    <a:pt x="668226" y="716661"/>
                  </a:moveTo>
                  <a:lnTo>
                    <a:pt x="669512" y="720948"/>
                  </a:lnTo>
                  <a:lnTo>
                    <a:pt x="665226" y="724805"/>
                  </a:lnTo>
                  <a:lnTo>
                    <a:pt x="661797" y="720519"/>
                  </a:lnTo>
                  <a:lnTo>
                    <a:pt x="668226" y="716661"/>
                  </a:lnTo>
                  <a:close/>
                  <a:moveTo>
                    <a:pt x="664369" y="782241"/>
                  </a:moveTo>
                  <a:lnTo>
                    <a:pt x="667369" y="786527"/>
                  </a:lnTo>
                  <a:lnTo>
                    <a:pt x="657082" y="786955"/>
                  </a:lnTo>
                  <a:lnTo>
                    <a:pt x="658368" y="781812"/>
                  </a:lnTo>
                  <a:lnTo>
                    <a:pt x="664369" y="782241"/>
                  </a:lnTo>
                  <a:close/>
                  <a:moveTo>
                    <a:pt x="648938" y="818674"/>
                  </a:moveTo>
                  <a:lnTo>
                    <a:pt x="654510" y="826389"/>
                  </a:lnTo>
                  <a:lnTo>
                    <a:pt x="658368" y="824246"/>
                  </a:lnTo>
                  <a:lnTo>
                    <a:pt x="661797" y="828104"/>
                  </a:lnTo>
                  <a:lnTo>
                    <a:pt x="664797" y="838390"/>
                  </a:lnTo>
                  <a:lnTo>
                    <a:pt x="653225" y="830247"/>
                  </a:lnTo>
                  <a:lnTo>
                    <a:pt x="648938" y="818674"/>
                  </a:lnTo>
                  <a:close/>
                  <a:moveTo>
                    <a:pt x="660083" y="867109"/>
                  </a:moveTo>
                  <a:lnTo>
                    <a:pt x="662654" y="872252"/>
                  </a:lnTo>
                  <a:lnTo>
                    <a:pt x="655368" y="873109"/>
                  </a:lnTo>
                  <a:lnTo>
                    <a:pt x="654939" y="870537"/>
                  </a:lnTo>
                  <a:lnTo>
                    <a:pt x="660083" y="867109"/>
                  </a:lnTo>
                  <a:close/>
                  <a:moveTo>
                    <a:pt x="645081" y="818674"/>
                  </a:moveTo>
                  <a:lnTo>
                    <a:pt x="648938" y="828104"/>
                  </a:lnTo>
                  <a:lnTo>
                    <a:pt x="645509" y="833247"/>
                  </a:lnTo>
                  <a:lnTo>
                    <a:pt x="644223" y="832819"/>
                  </a:lnTo>
                  <a:lnTo>
                    <a:pt x="645081" y="818674"/>
                  </a:lnTo>
                  <a:close/>
                  <a:moveTo>
                    <a:pt x="631365" y="805387"/>
                  </a:moveTo>
                  <a:lnTo>
                    <a:pt x="636508" y="806244"/>
                  </a:lnTo>
                  <a:lnTo>
                    <a:pt x="637365" y="813530"/>
                  </a:lnTo>
                  <a:lnTo>
                    <a:pt x="633079" y="816531"/>
                  </a:lnTo>
                  <a:lnTo>
                    <a:pt x="637365" y="816531"/>
                  </a:lnTo>
                  <a:lnTo>
                    <a:pt x="640366" y="830675"/>
                  </a:lnTo>
                  <a:lnTo>
                    <a:pt x="623221" y="838390"/>
                  </a:lnTo>
                  <a:lnTo>
                    <a:pt x="610791" y="834533"/>
                  </a:lnTo>
                  <a:lnTo>
                    <a:pt x="605647" y="841820"/>
                  </a:lnTo>
                  <a:lnTo>
                    <a:pt x="599218" y="838819"/>
                  </a:lnTo>
                  <a:lnTo>
                    <a:pt x="598361" y="831533"/>
                  </a:lnTo>
                  <a:lnTo>
                    <a:pt x="609505" y="831104"/>
                  </a:lnTo>
                  <a:lnTo>
                    <a:pt x="613791" y="826389"/>
                  </a:lnTo>
                  <a:lnTo>
                    <a:pt x="600504" y="824675"/>
                  </a:lnTo>
                  <a:lnTo>
                    <a:pt x="601361" y="818674"/>
                  </a:lnTo>
                  <a:lnTo>
                    <a:pt x="592788" y="812244"/>
                  </a:lnTo>
                  <a:lnTo>
                    <a:pt x="599646" y="812673"/>
                  </a:lnTo>
                  <a:lnTo>
                    <a:pt x="607362" y="820388"/>
                  </a:lnTo>
                  <a:lnTo>
                    <a:pt x="631365" y="805387"/>
                  </a:lnTo>
                  <a:close/>
                  <a:moveTo>
                    <a:pt x="624078" y="1208294"/>
                  </a:moveTo>
                  <a:lnTo>
                    <a:pt x="630079" y="1208294"/>
                  </a:lnTo>
                  <a:lnTo>
                    <a:pt x="635651" y="1220724"/>
                  </a:lnTo>
                  <a:lnTo>
                    <a:pt x="621506" y="1212580"/>
                  </a:lnTo>
                  <a:lnTo>
                    <a:pt x="624078" y="1208294"/>
                  </a:lnTo>
                  <a:close/>
                  <a:moveTo>
                    <a:pt x="630936" y="1227154"/>
                  </a:moveTo>
                  <a:lnTo>
                    <a:pt x="635222" y="1229297"/>
                  </a:lnTo>
                  <a:lnTo>
                    <a:pt x="633508" y="1233155"/>
                  </a:lnTo>
                  <a:lnTo>
                    <a:pt x="627078" y="1229725"/>
                  </a:lnTo>
                  <a:lnTo>
                    <a:pt x="630936" y="1227154"/>
                  </a:lnTo>
                  <a:close/>
                  <a:moveTo>
                    <a:pt x="617649" y="1198865"/>
                  </a:moveTo>
                  <a:lnTo>
                    <a:pt x="623649" y="1202293"/>
                  </a:lnTo>
                  <a:lnTo>
                    <a:pt x="621078" y="1208294"/>
                  </a:lnTo>
                  <a:lnTo>
                    <a:pt x="616791" y="1207008"/>
                  </a:lnTo>
                  <a:lnTo>
                    <a:pt x="617649" y="1198865"/>
                  </a:lnTo>
                  <a:close/>
                  <a:moveTo>
                    <a:pt x="314611" y="689229"/>
                  </a:moveTo>
                  <a:lnTo>
                    <a:pt x="326184" y="699087"/>
                  </a:lnTo>
                  <a:lnTo>
                    <a:pt x="333899" y="699087"/>
                  </a:lnTo>
                  <a:lnTo>
                    <a:pt x="331756" y="705088"/>
                  </a:lnTo>
                  <a:lnTo>
                    <a:pt x="319326" y="706803"/>
                  </a:lnTo>
                  <a:lnTo>
                    <a:pt x="322755" y="709803"/>
                  </a:lnTo>
                  <a:lnTo>
                    <a:pt x="319754" y="718375"/>
                  </a:lnTo>
                  <a:lnTo>
                    <a:pt x="308610" y="706374"/>
                  </a:lnTo>
                  <a:lnTo>
                    <a:pt x="312896" y="700373"/>
                  </a:lnTo>
                  <a:lnTo>
                    <a:pt x="316754" y="702088"/>
                  </a:lnTo>
                  <a:lnTo>
                    <a:pt x="314611" y="689229"/>
                  </a:lnTo>
                  <a:close/>
                  <a:moveTo>
                    <a:pt x="327041" y="774526"/>
                  </a:moveTo>
                  <a:lnTo>
                    <a:pt x="331756" y="777097"/>
                  </a:lnTo>
                  <a:lnTo>
                    <a:pt x="330899" y="781812"/>
                  </a:lnTo>
                  <a:lnTo>
                    <a:pt x="320183" y="792956"/>
                  </a:lnTo>
                  <a:lnTo>
                    <a:pt x="312468" y="787813"/>
                  </a:lnTo>
                  <a:lnTo>
                    <a:pt x="315468" y="785241"/>
                  </a:lnTo>
                  <a:lnTo>
                    <a:pt x="312896" y="781812"/>
                  </a:lnTo>
                  <a:lnTo>
                    <a:pt x="320183" y="779240"/>
                  </a:lnTo>
                  <a:lnTo>
                    <a:pt x="319326" y="774954"/>
                  </a:lnTo>
                  <a:lnTo>
                    <a:pt x="327041" y="774526"/>
                  </a:lnTo>
                  <a:close/>
                  <a:moveTo>
                    <a:pt x="318040" y="1206151"/>
                  </a:moveTo>
                  <a:lnTo>
                    <a:pt x="317183" y="1213009"/>
                  </a:lnTo>
                  <a:lnTo>
                    <a:pt x="327898" y="1214723"/>
                  </a:lnTo>
                  <a:lnTo>
                    <a:pt x="324898" y="1218581"/>
                  </a:lnTo>
                  <a:lnTo>
                    <a:pt x="316325" y="1214295"/>
                  </a:lnTo>
                  <a:lnTo>
                    <a:pt x="312468" y="1218581"/>
                  </a:lnTo>
                  <a:lnTo>
                    <a:pt x="312468" y="1208294"/>
                  </a:lnTo>
                  <a:lnTo>
                    <a:pt x="318040" y="1206151"/>
                  </a:lnTo>
                  <a:close/>
                  <a:moveTo>
                    <a:pt x="301752" y="732092"/>
                  </a:moveTo>
                  <a:lnTo>
                    <a:pt x="300895" y="734663"/>
                  </a:lnTo>
                  <a:lnTo>
                    <a:pt x="294465" y="735092"/>
                  </a:lnTo>
                  <a:lnTo>
                    <a:pt x="291894" y="745808"/>
                  </a:lnTo>
                  <a:lnTo>
                    <a:pt x="301752" y="747094"/>
                  </a:lnTo>
                  <a:lnTo>
                    <a:pt x="303895" y="736807"/>
                  </a:lnTo>
                  <a:lnTo>
                    <a:pt x="310324" y="741950"/>
                  </a:lnTo>
                  <a:lnTo>
                    <a:pt x="312039" y="735520"/>
                  </a:lnTo>
                  <a:lnTo>
                    <a:pt x="318468" y="738093"/>
                  </a:lnTo>
                  <a:lnTo>
                    <a:pt x="320612" y="744522"/>
                  </a:lnTo>
                  <a:lnTo>
                    <a:pt x="315468" y="750522"/>
                  </a:lnTo>
                  <a:lnTo>
                    <a:pt x="312896" y="745379"/>
                  </a:lnTo>
                  <a:lnTo>
                    <a:pt x="304324" y="749665"/>
                  </a:lnTo>
                  <a:lnTo>
                    <a:pt x="302181" y="767239"/>
                  </a:lnTo>
                  <a:lnTo>
                    <a:pt x="285893" y="771097"/>
                  </a:lnTo>
                  <a:lnTo>
                    <a:pt x="290179" y="784812"/>
                  </a:lnTo>
                  <a:lnTo>
                    <a:pt x="276463" y="784384"/>
                  </a:lnTo>
                  <a:lnTo>
                    <a:pt x="281178" y="789099"/>
                  </a:lnTo>
                  <a:lnTo>
                    <a:pt x="275177" y="792528"/>
                  </a:lnTo>
                  <a:lnTo>
                    <a:pt x="276463" y="804958"/>
                  </a:lnTo>
                  <a:lnTo>
                    <a:pt x="273034" y="805815"/>
                  </a:lnTo>
                  <a:lnTo>
                    <a:pt x="258890" y="794671"/>
                  </a:lnTo>
                  <a:lnTo>
                    <a:pt x="255461" y="785241"/>
                  </a:lnTo>
                  <a:lnTo>
                    <a:pt x="266176" y="780526"/>
                  </a:lnTo>
                  <a:lnTo>
                    <a:pt x="258890" y="777954"/>
                  </a:lnTo>
                  <a:lnTo>
                    <a:pt x="257175" y="771525"/>
                  </a:lnTo>
                  <a:lnTo>
                    <a:pt x="265319" y="765953"/>
                  </a:lnTo>
                  <a:lnTo>
                    <a:pt x="265748" y="755666"/>
                  </a:lnTo>
                  <a:lnTo>
                    <a:pt x="275177" y="747094"/>
                  </a:lnTo>
                  <a:lnTo>
                    <a:pt x="273463" y="740664"/>
                  </a:lnTo>
                  <a:lnTo>
                    <a:pt x="277749" y="733806"/>
                  </a:lnTo>
                  <a:lnTo>
                    <a:pt x="301752" y="732092"/>
                  </a:lnTo>
                  <a:close/>
                  <a:moveTo>
                    <a:pt x="305181" y="688372"/>
                  </a:moveTo>
                  <a:lnTo>
                    <a:pt x="310753" y="693944"/>
                  </a:lnTo>
                  <a:lnTo>
                    <a:pt x="305610" y="695230"/>
                  </a:lnTo>
                  <a:lnTo>
                    <a:pt x="307753" y="699945"/>
                  </a:lnTo>
                  <a:lnTo>
                    <a:pt x="298323" y="697373"/>
                  </a:lnTo>
                  <a:lnTo>
                    <a:pt x="298752" y="690515"/>
                  </a:lnTo>
                  <a:lnTo>
                    <a:pt x="305181" y="688372"/>
                  </a:lnTo>
                  <a:close/>
                  <a:moveTo>
                    <a:pt x="305181" y="664797"/>
                  </a:moveTo>
                  <a:lnTo>
                    <a:pt x="304324" y="673370"/>
                  </a:lnTo>
                  <a:lnTo>
                    <a:pt x="300038" y="670798"/>
                  </a:lnTo>
                  <a:lnTo>
                    <a:pt x="297037" y="675084"/>
                  </a:lnTo>
                  <a:lnTo>
                    <a:pt x="297466" y="666083"/>
                  </a:lnTo>
                  <a:lnTo>
                    <a:pt x="301323" y="669941"/>
                  </a:lnTo>
                  <a:lnTo>
                    <a:pt x="305181" y="664797"/>
                  </a:lnTo>
                  <a:close/>
                  <a:moveTo>
                    <a:pt x="291465" y="675084"/>
                  </a:moveTo>
                  <a:lnTo>
                    <a:pt x="298323" y="678085"/>
                  </a:lnTo>
                  <a:lnTo>
                    <a:pt x="300038" y="684514"/>
                  </a:lnTo>
                  <a:lnTo>
                    <a:pt x="295323" y="684943"/>
                  </a:lnTo>
                  <a:lnTo>
                    <a:pt x="291465" y="675084"/>
                  </a:lnTo>
                  <a:close/>
                  <a:moveTo>
                    <a:pt x="261033" y="733806"/>
                  </a:moveTo>
                  <a:lnTo>
                    <a:pt x="264890" y="739378"/>
                  </a:lnTo>
                  <a:lnTo>
                    <a:pt x="252032" y="750094"/>
                  </a:lnTo>
                  <a:lnTo>
                    <a:pt x="243888" y="763381"/>
                  </a:lnTo>
                  <a:lnTo>
                    <a:pt x="238744" y="760809"/>
                  </a:lnTo>
                  <a:lnTo>
                    <a:pt x="236601" y="753952"/>
                  </a:lnTo>
                  <a:lnTo>
                    <a:pt x="252032" y="748379"/>
                  </a:lnTo>
                  <a:lnTo>
                    <a:pt x="261890" y="738950"/>
                  </a:lnTo>
                  <a:lnTo>
                    <a:pt x="261033" y="733806"/>
                  </a:lnTo>
                  <a:close/>
                  <a:moveTo>
                    <a:pt x="168450" y="1017984"/>
                  </a:moveTo>
                  <a:lnTo>
                    <a:pt x="174879" y="1030415"/>
                  </a:lnTo>
                  <a:lnTo>
                    <a:pt x="179594" y="1030843"/>
                  </a:lnTo>
                  <a:lnTo>
                    <a:pt x="180451" y="1025700"/>
                  </a:lnTo>
                  <a:lnTo>
                    <a:pt x="193310" y="1036415"/>
                  </a:lnTo>
                  <a:lnTo>
                    <a:pt x="186452" y="1040273"/>
                  </a:lnTo>
                  <a:lnTo>
                    <a:pt x="181308" y="1035558"/>
                  </a:lnTo>
                  <a:lnTo>
                    <a:pt x="178308" y="1041987"/>
                  </a:lnTo>
                  <a:lnTo>
                    <a:pt x="168450" y="1017984"/>
                  </a:lnTo>
                  <a:close/>
                  <a:moveTo>
                    <a:pt x="177451" y="971264"/>
                  </a:moveTo>
                  <a:lnTo>
                    <a:pt x="178737" y="984552"/>
                  </a:lnTo>
                  <a:lnTo>
                    <a:pt x="163735" y="987981"/>
                  </a:lnTo>
                  <a:lnTo>
                    <a:pt x="174450" y="971264"/>
                  </a:lnTo>
                  <a:lnTo>
                    <a:pt x="177451" y="971264"/>
                  </a:lnTo>
                  <a:close/>
                  <a:moveTo>
                    <a:pt x="168021" y="990124"/>
                  </a:moveTo>
                  <a:lnTo>
                    <a:pt x="173165" y="997411"/>
                  </a:lnTo>
                  <a:lnTo>
                    <a:pt x="170164" y="1005126"/>
                  </a:lnTo>
                  <a:lnTo>
                    <a:pt x="162878" y="993553"/>
                  </a:lnTo>
                  <a:lnTo>
                    <a:pt x="168021" y="990124"/>
                  </a:lnTo>
                  <a:close/>
                  <a:moveTo>
                    <a:pt x="114443" y="711089"/>
                  </a:moveTo>
                  <a:lnTo>
                    <a:pt x="117015" y="732092"/>
                  </a:lnTo>
                  <a:lnTo>
                    <a:pt x="108871" y="747094"/>
                  </a:lnTo>
                  <a:lnTo>
                    <a:pt x="101155" y="743236"/>
                  </a:lnTo>
                  <a:lnTo>
                    <a:pt x="101155" y="751380"/>
                  </a:lnTo>
                  <a:lnTo>
                    <a:pt x="104585" y="752237"/>
                  </a:lnTo>
                  <a:lnTo>
                    <a:pt x="97298" y="752237"/>
                  </a:lnTo>
                  <a:lnTo>
                    <a:pt x="96012" y="761238"/>
                  </a:lnTo>
                  <a:lnTo>
                    <a:pt x="90868" y="756952"/>
                  </a:lnTo>
                  <a:lnTo>
                    <a:pt x="89583" y="743664"/>
                  </a:lnTo>
                  <a:lnTo>
                    <a:pt x="93869" y="738950"/>
                  </a:lnTo>
                  <a:lnTo>
                    <a:pt x="100727" y="740664"/>
                  </a:lnTo>
                  <a:lnTo>
                    <a:pt x="108871" y="711089"/>
                  </a:lnTo>
                  <a:lnTo>
                    <a:pt x="110157" y="715375"/>
                  </a:lnTo>
                  <a:lnTo>
                    <a:pt x="114443" y="711089"/>
                  </a:lnTo>
                  <a:close/>
                  <a:moveTo>
                    <a:pt x="10716" y="1315450"/>
                  </a:moveTo>
                  <a:lnTo>
                    <a:pt x="21431" y="1317165"/>
                  </a:lnTo>
                  <a:lnTo>
                    <a:pt x="24860" y="1325309"/>
                  </a:lnTo>
                  <a:lnTo>
                    <a:pt x="31290" y="1325309"/>
                  </a:lnTo>
                  <a:lnTo>
                    <a:pt x="30432" y="1339882"/>
                  </a:lnTo>
                  <a:lnTo>
                    <a:pt x="47149" y="1362171"/>
                  </a:lnTo>
                  <a:lnTo>
                    <a:pt x="31290" y="1360456"/>
                  </a:lnTo>
                  <a:lnTo>
                    <a:pt x="29575" y="1364742"/>
                  </a:lnTo>
                  <a:lnTo>
                    <a:pt x="21860" y="1347597"/>
                  </a:lnTo>
                  <a:lnTo>
                    <a:pt x="0" y="1337310"/>
                  </a:lnTo>
                  <a:lnTo>
                    <a:pt x="7287" y="1336882"/>
                  </a:lnTo>
                  <a:lnTo>
                    <a:pt x="10716" y="1315450"/>
                  </a:lnTo>
                  <a:close/>
                </a:path>
              </a:pathLst>
            </a:custGeom>
            <a:gradFill>
              <a:gsLst>
                <a:gs pos="0">
                  <a:srgbClr val="3FD0C5"/>
                </a:gs>
                <a:gs pos="50000">
                  <a:srgbClr val="5BD9B6"/>
                </a:gs>
                <a:gs pos="100000">
                  <a:srgbClr val="78E2A7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551614DF-2669-655A-59AB-923241685B4B}"/>
                </a:ext>
              </a:extLst>
            </p:cNvPr>
            <p:cNvSpPr/>
            <p:nvPr/>
          </p:nvSpPr>
          <p:spPr>
            <a:xfrm>
              <a:off x="3766549" y="3688911"/>
              <a:ext cx="1779604" cy="1070078"/>
            </a:xfrm>
            <a:custGeom>
              <a:avLst/>
              <a:gdLst>
                <a:gd name="csX0" fmla="*/ 263176 w 1449181"/>
                <a:gd name="csY0" fmla="*/ 711518 h 871394"/>
                <a:gd name="csX1" fmla="*/ 275606 w 1449181"/>
                <a:gd name="csY1" fmla="*/ 708517 h 871394"/>
                <a:gd name="csX2" fmla="*/ 273463 w 1449181"/>
                <a:gd name="csY2" fmla="*/ 702517 h 871394"/>
                <a:gd name="csX3" fmla="*/ 261890 w 1449181"/>
                <a:gd name="csY3" fmla="*/ 708089 h 871394"/>
                <a:gd name="csX4" fmla="*/ 259747 w 1449181"/>
                <a:gd name="csY4" fmla="*/ 704231 h 871394"/>
                <a:gd name="csX5" fmla="*/ 288465 w 1449181"/>
                <a:gd name="csY5" fmla="*/ 660940 h 871394"/>
                <a:gd name="csX6" fmla="*/ 295751 w 1449181"/>
                <a:gd name="csY6" fmla="*/ 635222 h 871394"/>
                <a:gd name="csX7" fmla="*/ 300895 w 1449181"/>
                <a:gd name="csY7" fmla="*/ 633079 h 871394"/>
                <a:gd name="csX8" fmla="*/ 305181 w 1449181"/>
                <a:gd name="csY8" fmla="*/ 620649 h 871394"/>
                <a:gd name="csX9" fmla="*/ 309467 w 1449181"/>
                <a:gd name="csY9" fmla="*/ 630507 h 871394"/>
                <a:gd name="csX10" fmla="*/ 315468 w 1449181"/>
                <a:gd name="csY10" fmla="*/ 632650 h 871394"/>
                <a:gd name="csX11" fmla="*/ 319326 w 1449181"/>
                <a:gd name="csY11" fmla="*/ 628793 h 871394"/>
                <a:gd name="csX12" fmla="*/ 315039 w 1449181"/>
                <a:gd name="csY12" fmla="*/ 627507 h 871394"/>
                <a:gd name="csX13" fmla="*/ 315468 w 1449181"/>
                <a:gd name="csY13" fmla="*/ 621935 h 871394"/>
                <a:gd name="csX14" fmla="*/ 327898 w 1449181"/>
                <a:gd name="csY14" fmla="*/ 611648 h 871394"/>
                <a:gd name="csX15" fmla="*/ 341185 w 1449181"/>
                <a:gd name="csY15" fmla="*/ 608648 h 871394"/>
                <a:gd name="csX16" fmla="*/ 351044 w 1449181"/>
                <a:gd name="csY16" fmla="*/ 617649 h 871394"/>
                <a:gd name="csX17" fmla="*/ 357473 w 1449181"/>
                <a:gd name="csY17" fmla="*/ 607790 h 871394"/>
                <a:gd name="csX18" fmla="*/ 370332 w 1449181"/>
                <a:gd name="csY18" fmla="*/ 600075 h 871394"/>
                <a:gd name="csX19" fmla="*/ 391763 w 1449181"/>
                <a:gd name="csY19" fmla="*/ 603075 h 871394"/>
                <a:gd name="csX20" fmla="*/ 393478 w 1449181"/>
                <a:gd name="csY20" fmla="*/ 613791 h 871394"/>
                <a:gd name="csX21" fmla="*/ 406765 w 1449181"/>
                <a:gd name="csY21" fmla="*/ 583787 h 871394"/>
                <a:gd name="csX22" fmla="*/ 410194 w 1449181"/>
                <a:gd name="csY22" fmla="*/ 588074 h 871394"/>
                <a:gd name="csX23" fmla="*/ 411051 w 1449181"/>
                <a:gd name="csY23" fmla="*/ 574786 h 871394"/>
                <a:gd name="csX24" fmla="*/ 415338 w 1449181"/>
                <a:gd name="csY24" fmla="*/ 577786 h 871394"/>
                <a:gd name="csX25" fmla="*/ 424339 w 1449181"/>
                <a:gd name="csY25" fmla="*/ 570500 h 871394"/>
                <a:gd name="csX26" fmla="*/ 436769 w 1449181"/>
                <a:gd name="csY26" fmla="*/ 575643 h 871394"/>
                <a:gd name="csX27" fmla="*/ 458200 w 1449181"/>
                <a:gd name="csY27" fmla="*/ 600075 h 871394"/>
                <a:gd name="csX28" fmla="*/ 452199 w 1449181"/>
                <a:gd name="csY28" fmla="*/ 581215 h 871394"/>
                <a:gd name="csX29" fmla="*/ 456486 w 1449181"/>
                <a:gd name="csY29" fmla="*/ 576501 h 871394"/>
                <a:gd name="csX30" fmla="*/ 446627 w 1449181"/>
                <a:gd name="csY30" fmla="*/ 568785 h 871394"/>
                <a:gd name="csX31" fmla="*/ 448342 w 1449181"/>
                <a:gd name="csY31" fmla="*/ 563213 h 871394"/>
                <a:gd name="csX32" fmla="*/ 451771 w 1449181"/>
                <a:gd name="csY32" fmla="*/ 566642 h 871394"/>
                <a:gd name="csX33" fmla="*/ 456486 w 1449181"/>
                <a:gd name="csY33" fmla="*/ 559784 h 871394"/>
                <a:gd name="csX34" fmla="*/ 445341 w 1449181"/>
                <a:gd name="csY34" fmla="*/ 560641 h 871394"/>
                <a:gd name="csX35" fmla="*/ 439341 w 1449181"/>
                <a:gd name="csY35" fmla="*/ 550783 h 871394"/>
                <a:gd name="csX36" fmla="*/ 433340 w 1449181"/>
                <a:gd name="csY36" fmla="*/ 551212 h 871394"/>
                <a:gd name="csX37" fmla="*/ 427768 w 1449181"/>
                <a:gd name="csY37" fmla="*/ 545640 h 871394"/>
                <a:gd name="csX38" fmla="*/ 425196 w 1449181"/>
                <a:gd name="csY38" fmla="*/ 552926 h 871394"/>
                <a:gd name="csX39" fmla="*/ 419195 w 1449181"/>
                <a:gd name="csY39" fmla="*/ 554641 h 871394"/>
                <a:gd name="csX40" fmla="*/ 416623 w 1449181"/>
                <a:gd name="csY40" fmla="*/ 551212 h 871394"/>
                <a:gd name="csX41" fmla="*/ 414909 w 1449181"/>
                <a:gd name="csY41" fmla="*/ 554641 h 871394"/>
                <a:gd name="csX42" fmla="*/ 412766 w 1449181"/>
                <a:gd name="csY42" fmla="*/ 550783 h 871394"/>
                <a:gd name="csX43" fmla="*/ 403765 w 1449181"/>
                <a:gd name="csY43" fmla="*/ 559784 h 871394"/>
                <a:gd name="csX44" fmla="*/ 395621 w 1449181"/>
                <a:gd name="csY44" fmla="*/ 550355 h 871394"/>
                <a:gd name="csX45" fmla="*/ 392192 w 1449181"/>
                <a:gd name="csY45" fmla="*/ 556784 h 871394"/>
                <a:gd name="csX46" fmla="*/ 377190 w 1449181"/>
                <a:gd name="csY46" fmla="*/ 554641 h 871394"/>
                <a:gd name="csX47" fmla="*/ 354473 w 1449181"/>
                <a:gd name="csY47" fmla="*/ 559784 h 871394"/>
                <a:gd name="csX48" fmla="*/ 350615 w 1449181"/>
                <a:gd name="csY48" fmla="*/ 556355 h 871394"/>
                <a:gd name="csX49" fmla="*/ 340757 w 1449181"/>
                <a:gd name="csY49" fmla="*/ 565357 h 871394"/>
                <a:gd name="csX50" fmla="*/ 330898 w 1449181"/>
                <a:gd name="csY50" fmla="*/ 563642 h 871394"/>
                <a:gd name="csX51" fmla="*/ 330898 w 1449181"/>
                <a:gd name="csY51" fmla="*/ 556355 h 871394"/>
                <a:gd name="csX52" fmla="*/ 326612 w 1449181"/>
                <a:gd name="csY52" fmla="*/ 565357 h 871394"/>
                <a:gd name="csX53" fmla="*/ 310753 w 1449181"/>
                <a:gd name="csY53" fmla="*/ 558927 h 871394"/>
                <a:gd name="csX54" fmla="*/ 306038 w 1449181"/>
                <a:gd name="csY54" fmla="*/ 552926 h 871394"/>
                <a:gd name="csX55" fmla="*/ 309039 w 1449181"/>
                <a:gd name="csY55" fmla="*/ 548212 h 871394"/>
                <a:gd name="csX56" fmla="*/ 303466 w 1449181"/>
                <a:gd name="csY56" fmla="*/ 547354 h 871394"/>
                <a:gd name="csX57" fmla="*/ 301752 w 1449181"/>
                <a:gd name="csY57" fmla="*/ 541782 h 871394"/>
                <a:gd name="csX58" fmla="*/ 294037 w 1449181"/>
                <a:gd name="csY58" fmla="*/ 541353 h 871394"/>
                <a:gd name="csX59" fmla="*/ 291465 w 1449181"/>
                <a:gd name="csY59" fmla="*/ 546497 h 871394"/>
                <a:gd name="csX60" fmla="*/ 291894 w 1449181"/>
                <a:gd name="csY60" fmla="*/ 539639 h 871394"/>
                <a:gd name="csX61" fmla="*/ 285036 w 1449181"/>
                <a:gd name="csY61" fmla="*/ 532352 h 871394"/>
                <a:gd name="csX62" fmla="*/ 288036 w 1449181"/>
                <a:gd name="csY62" fmla="*/ 523351 h 871394"/>
                <a:gd name="csX63" fmla="*/ 293608 w 1449181"/>
                <a:gd name="csY63" fmla="*/ 525066 h 871394"/>
                <a:gd name="csX64" fmla="*/ 286750 w 1449181"/>
                <a:gd name="csY64" fmla="*/ 522494 h 871394"/>
                <a:gd name="csX65" fmla="*/ 294465 w 1449181"/>
                <a:gd name="csY65" fmla="*/ 515636 h 871394"/>
                <a:gd name="csX66" fmla="*/ 283750 w 1449181"/>
                <a:gd name="csY66" fmla="*/ 507921 h 871394"/>
                <a:gd name="csX67" fmla="*/ 291036 w 1449181"/>
                <a:gd name="csY67" fmla="*/ 505349 h 871394"/>
                <a:gd name="csX68" fmla="*/ 291465 w 1449181"/>
                <a:gd name="csY68" fmla="*/ 500634 h 871394"/>
                <a:gd name="csX69" fmla="*/ 300466 w 1449181"/>
                <a:gd name="csY69" fmla="*/ 501491 h 871394"/>
                <a:gd name="csX70" fmla="*/ 312039 w 1449181"/>
                <a:gd name="csY70" fmla="*/ 489918 h 871394"/>
                <a:gd name="csX71" fmla="*/ 320183 w 1449181"/>
                <a:gd name="csY71" fmla="*/ 490347 h 871394"/>
                <a:gd name="csX72" fmla="*/ 326612 w 1449181"/>
                <a:gd name="csY72" fmla="*/ 480489 h 871394"/>
                <a:gd name="csX73" fmla="*/ 330470 w 1449181"/>
                <a:gd name="csY73" fmla="*/ 480917 h 871394"/>
                <a:gd name="csX74" fmla="*/ 335613 w 1449181"/>
                <a:gd name="csY74" fmla="*/ 469344 h 871394"/>
                <a:gd name="csX75" fmla="*/ 342043 w 1449181"/>
                <a:gd name="csY75" fmla="*/ 469344 h 871394"/>
                <a:gd name="csX76" fmla="*/ 344186 w 1449181"/>
                <a:gd name="csY76" fmla="*/ 456057 h 871394"/>
                <a:gd name="csX77" fmla="*/ 348901 w 1449181"/>
                <a:gd name="csY77" fmla="*/ 457771 h 871394"/>
                <a:gd name="csX78" fmla="*/ 362188 w 1449181"/>
                <a:gd name="csY78" fmla="*/ 450056 h 871394"/>
                <a:gd name="csX79" fmla="*/ 345472 w 1449181"/>
                <a:gd name="csY79" fmla="*/ 422196 h 871394"/>
                <a:gd name="csX80" fmla="*/ 334756 w 1449181"/>
                <a:gd name="csY80" fmla="*/ 417481 h 871394"/>
                <a:gd name="csX81" fmla="*/ 333042 w 1449181"/>
                <a:gd name="csY81" fmla="*/ 406765 h 871394"/>
                <a:gd name="csX82" fmla="*/ 345472 w 1449181"/>
                <a:gd name="csY82" fmla="*/ 417052 h 871394"/>
                <a:gd name="csX83" fmla="*/ 364331 w 1449181"/>
                <a:gd name="csY83" fmla="*/ 447913 h 871394"/>
                <a:gd name="csX84" fmla="*/ 373761 w 1449181"/>
                <a:gd name="csY84" fmla="*/ 453485 h 871394"/>
                <a:gd name="csX85" fmla="*/ 375047 w 1449181"/>
                <a:gd name="csY85" fmla="*/ 460772 h 871394"/>
                <a:gd name="csX86" fmla="*/ 374190 w 1449181"/>
                <a:gd name="csY86" fmla="*/ 453057 h 871394"/>
                <a:gd name="csX87" fmla="*/ 379762 w 1449181"/>
                <a:gd name="csY87" fmla="*/ 453485 h 871394"/>
                <a:gd name="csX88" fmla="*/ 376761 w 1449181"/>
                <a:gd name="csY88" fmla="*/ 450914 h 871394"/>
                <a:gd name="csX89" fmla="*/ 379762 w 1449181"/>
                <a:gd name="csY89" fmla="*/ 447056 h 871394"/>
                <a:gd name="csX90" fmla="*/ 395192 w 1449181"/>
                <a:gd name="csY90" fmla="*/ 435483 h 871394"/>
                <a:gd name="csX91" fmla="*/ 406765 w 1449181"/>
                <a:gd name="csY91" fmla="*/ 412337 h 871394"/>
                <a:gd name="csX92" fmla="*/ 421338 w 1449181"/>
                <a:gd name="csY92" fmla="*/ 399907 h 871394"/>
                <a:gd name="csX93" fmla="*/ 420910 w 1449181"/>
                <a:gd name="csY93" fmla="*/ 367760 h 871394"/>
                <a:gd name="csX94" fmla="*/ 415766 w 1449181"/>
                <a:gd name="csY94" fmla="*/ 362617 h 871394"/>
                <a:gd name="csX95" fmla="*/ 424767 w 1449181"/>
                <a:gd name="csY95" fmla="*/ 349758 h 871394"/>
                <a:gd name="csX96" fmla="*/ 440626 w 1449181"/>
                <a:gd name="csY96" fmla="*/ 357902 h 871394"/>
                <a:gd name="csX97" fmla="*/ 466344 w 1449181"/>
                <a:gd name="csY97" fmla="*/ 357045 h 871394"/>
                <a:gd name="csX98" fmla="*/ 479203 w 1449181"/>
                <a:gd name="csY98" fmla="*/ 352330 h 871394"/>
                <a:gd name="csX99" fmla="*/ 517350 w 1449181"/>
                <a:gd name="csY99" fmla="*/ 362617 h 871394"/>
                <a:gd name="csX100" fmla="*/ 534924 w 1449181"/>
                <a:gd name="csY100" fmla="*/ 377190 h 871394"/>
                <a:gd name="csX101" fmla="*/ 540068 w 1449181"/>
                <a:gd name="csY101" fmla="*/ 398621 h 871394"/>
                <a:gd name="csX102" fmla="*/ 545640 w 1449181"/>
                <a:gd name="csY102" fmla="*/ 402908 h 871394"/>
                <a:gd name="csX103" fmla="*/ 552926 w 1449181"/>
                <a:gd name="csY103" fmla="*/ 397335 h 871394"/>
                <a:gd name="csX104" fmla="*/ 559784 w 1449181"/>
                <a:gd name="csY104" fmla="*/ 405051 h 871394"/>
                <a:gd name="csX105" fmla="*/ 553355 w 1449181"/>
                <a:gd name="csY105" fmla="*/ 396050 h 871394"/>
                <a:gd name="csX106" fmla="*/ 541353 w 1449181"/>
                <a:gd name="csY106" fmla="*/ 394335 h 871394"/>
                <a:gd name="csX107" fmla="*/ 541782 w 1449181"/>
                <a:gd name="csY107" fmla="*/ 381476 h 871394"/>
                <a:gd name="csX108" fmla="*/ 546497 w 1449181"/>
                <a:gd name="csY108" fmla="*/ 375047 h 871394"/>
                <a:gd name="csX109" fmla="*/ 542211 w 1449181"/>
                <a:gd name="csY109" fmla="*/ 364331 h 871394"/>
                <a:gd name="csX110" fmla="*/ 546068 w 1449181"/>
                <a:gd name="csY110" fmla="*/ 357902 h 871394"/>
                <a:gd name="csX111" fmla="*/ 540925 w 1449181"/>
                <a:gd name="csY111" fmla="*/ 354044 h 871394"/>
                <a:gd name="csX112" fmla="*/ 544354 w 1449181"/>
                <a:gd name="csY112" fmla="*/ 347615 h 871394"/>
                <a:gd name="csX113" fmla="*/ 534924 w 1449181"/>
                <a:gd name="csY113" fmla="*/ 348044 h 871394"/>
                <a:gd name="csX114" fmla="*/ 519493 w 1449181"/>
                <a:gd name="csY114" fmla="*/ 340757 h 871394"/>
                <a:gd name="csX115" fmla="*/ 479631 w 1449181"/>
                <a:gd name="csY115" fmla="*/ 310753 h 871394"/>
                <a:gd name="csX116" fmla="*/ 467201 w 1449181"/>
                <a:gd name="csY116" fmla="*/ 308181 h 871394"/>
                <a:gd name="csX117" fmla="*/ 477488 w 1449181"/>
                <a:gd name="csY117" fmla="*/ 294894 h 871394"/>
                <a:gd name="csX118" fmla="*/ 495919 w 1449181"/>
                <a:gd name="csY118" fmla="*/ 291894 h 871394"/>
                <a:gd name="csX119" fmla="*/ 504063 w 1449181"/>
                <a:gd name="csY119" fmla="*/ 285036 h 871394"/>
                <a:gd name="csX120" fmla="*/ 515207 w 1449181"/>
                <a:gd name="csY120" fmla="*/ 284178 h 871394"/>
                <a:gd name="csX121" fmla="*/ 537067 w 1449181"/>
                <a:gd name="csY121" fmla="*/ 291036 h 871394"/>
                <a:gd name="csX122" fmla="*/ 551212 w 1449181"/>
                <a:gd name="csY122" fmla="*/ 287607 h 871394"/>
                <a:gd name="csX123" fmla="*/ 558927 w 1449181"/>
                <a:gd name="csY123" fmla="*/ 278178 h 871394"/>
                <a:gd name="csX124" fmla="*/ 556355 w 1449181"/>
                <a:gd name="csY124" fmla="*/ 270034 h 871394"/>
                <a:gd name="csX125" fmla="*/ 559784 w 1449181"/>
                <a:gd name="csY125" fmla="*/ 261033 h 871394"/>
                <a:gd name="csX126" fmla="*/ 578644 w 1449181"/>
                <a:gd name="csY126" fmla="*/ 254603 h 871394"/>
                <a:gd name="csX127" fmla="*/ 584645 w 1449181"/>
                <a:gd name="csY127" fmla="*/ 249031 h 871394"/>
                <a:gd name="csX128" fmla="*/ 582501 w 1449181"/>
                <a:gd name="csY128" fmla="*/ 245174 h 871394"/>
                <a:gd name="csX129" fmla="*/ 549497 w 1449181"/>
                <a:gd name="csY129" fmla="*/ 249888 h 871394"/>
                <a:gd name="csX130" fmla="*/ 535353 w 1449181"/>
                <a:gd name="csY130" fmla="*/ 263604 h 871394"/>
                <a:gd name="csX131" fmla="*/ 510064 w 1449181"/>
                <a:gd name="csY131" fmla="*/ 258461 h 871394"/>
                <a:gd name="csX132" fmla="*/ 501491 w 1449181"/>
                <a:gd name="csY132" fmla="*/ 266176 h 871394"/>
                <a:gd name="csX133" fmla="*/ 493776 w 1449181"/>
                <a:gd name="csY133" fmla="*/ 267462 h 871394"/>
                <a:gd name="csX134" fmla="*/ 466344 w 1449181"/>
                <a:gd name="csY134" fmla="*/ 258461 h 871394"/>
                <a:gd name="csX135" fmla="*/ 454771 w 1449181"/>
                <a:gd name="csY135" fmla="*/ 268748 h 871394"/>
                <a:gd name="csX136" fmla="*/ 411051 w 1449181"/>
                <a:gd name="csY136" fmla="*/ 266176 h 871394"/>
                <a:gd name="csX137" fmla="*/ 408908 w 1449181"/>
                <a:gd name="csY137" fmla="*/ 234029 h 871394"/>
                <a:gd name="csX138" fmla="*/ 414480 w 1449181"/>
                <a:gd name="csY138" fmla="*/ 214313 h 871394"/>
                <a:gd name="csX139" fmla="*/ 395621 w 1449181"/>
                <a:gd name="csY139" fmla="*/ 204883 h 871394"/>
                <a:gd name="csX140" fmla="*/ 381048 w 1449181"/>
                <a:gd name="csY140" fmla="*/ 206597 h 871394"/>
                <a:gd name="csX141" fmla="*/ 381476 w 1449181"/>
                <a:gd name="csY141" fmla="*/ 210026 h 871394"/>
                <a:gd name="csX142" fmla="*/ 377619 w 1449181"/>
                <a:gd name="csY142" fmla="*/ 207026 h 871394"/>
                <a:gd name="csX143" fmla="*/ 352330 w 1449181"/>
                <a:gd name="csY143" fmla="*/ 210026 h 871394"/>
                <a:gd name="csX144" fmla="*/ 342043 w 1449181"/>
                <a:gd name="csY144" fmla="*/ 233601 h 871394"/>
                <a:gd name="csX145" fmla="*/ 349329 w 1449181"/>
                <a:gd name="csY145" fmla="*/ 210026 h 871394"/>
                <a:gd name="csX146" fmla="*/ 338614 w 1449181"/>
                <a:gd name="csY146" fmla="*/ 204883 h 871394"/>
                <a:gd name="csX147" fmla="*/ 338614 w 1449181"/>
                <a:gd name="csY147" fmla="*/ 185166 h 871394"/>
                <a:gd name="csX148" fmla="*/ 340328 w 1449181"/>
                <a:gd name="csY148" fmla="*/ 201025 h 871394"/>
                <a:gd name="csX149" fmla="*/ 349758 w 1449181"/>
                <a:gd name="csY149" fmla="*/ 203168 h 871394"/>
                <a:gd name="csX150" fmla="*/ 352330 w 1449181"/>
                <a:gd name="csY150" fmla="*/ 208740 h 871394"/>
                <a:gd name="csX151" fmla="*/ 375047 w 1449181"/>
                <a:gd name="csY151" fmla="*/ 206597 h 871394"/>
                <a:gd name="csX152" fmla="*/ 372475 w 1449181"/>
                <a:gd name="csY152" fmla="*/ 203597 h 871394"/>
                <a:gd name="csX153" fmla="*/ 375475 w 1449181"/>
                <a:gd name="csY153" fmla="*/ 200596 h 871394"/>
                <a:gd name="csX154" fmla="*/ 359188 w 1449181"/>
                <a:gd name="csY154" fmla="*/ 184737 h 871394"/>
                <a:gd name="csX155" fmla="*/ 363045 w 1449181"/>
                <a:gd name="csY155" fmla="*/ 181737 h 871394"/>
                <a:gd name="csX156" fmla="*/ 369903 w 1449181"/>
                <a:gd name="csY156" fmla="*/ 185166 h 871394"/>
                <a:gd name="csX157" fmla="*/ 369475 w 1449181"/>
                <a:gd name="csY157" fmla="*/ 182166 h 871394"/>
                <a:gd name="csX158" fmla="*/ 338614 w 1449181"/>
                <a:gd name="csY158" fmla="*/ 180023 h 871394"/>
                <a:gd name="csX159" fmla="*/ 384477 w 1449181"/>
                <a:gd name="csY159" fmla="*/ 175736 h 871394"/>
                <a:gd name="csX160" fmla="*/ 393906 w 1449181"/>
                <a:gd name="csY160" fmla="*/ 179165 h 871394"/>
                <a:gd name="csX161" fmla="*/ 412337 w 1449181"/>
                <a:gd name="csY161" fmla="*/ 173165 h 871394"/>
                <a:gd name="csX162" fmla="*/ 417481 w 1449181"/>
                <a:gd name="csY162" fmla="*/ 183023 h 871394"/>
                <a:gd name="csX163" fmla="*/ 420910 w 1449181"/>
                <a:gd name="csY163" fmla="*/ 180451 h 871394"/>
                <a:gd name="csX164" fmla="*/ 418767 w 1449181"/>
                <a:gd name="csY164" fmla="*/ 175308 h 871394"/>
                <a:gd name="csX165" fmla="*/ 427339 w 1449181"/>
                <a:gd name="csY165" fmla="*/ 178737 h 871394"/>
                <a:gd name="csX166" fmla="*/ 465487 w 1449181"/>
                <a:gd name="csY166" fmla="*/ 171021 h 871394"/>
                <a:gd name="csX167" fmla="*/ 477060 w 1449181"/>
                <a:gd name="csY167" fmla="*/ 163735 h 871394"/>
                <a:gd name="csX168" fmla="*/ 471488 w 1449181"/>
                <a:gd name="csY168" fmla="*/ 161592 h 871394"/>
                <a:gd name="csX169" fmla="*/ 483060 w 1449181"/>
                <a:gd name="csY169" fmla="*/ 159020 h 871394"/>
                <a:gd name="csX170" fmla="*/ 480917 w 1449181"/>
                <a:gd name="csY170" fmla="*/ 161592 h 871394"/>
                <a:gd name="csX171" fmla="*/ 484346 w 1449181"/>
                <a:gd name="csY171" fmla="*/ 159449 h 871394"/>
                <a:gd name="csX172" fmla="*/ 508778 w 1449181"/>
                <a:gd name="csY172" fmla="*/ 169307 h 871394"/>
                <a:gd name="csX173" fmla="*/ 519922 w 1449181"/>
                <a:gd name="csY173" fmla="*/ 161163 h 871394"/>
                <a:gd name="csX174" fmla="*/ 525923 w 1449181"/>
                <a:gd name="csY174" fmla="*/ 143161 h 871394"/>
                <a:gd name="csX175" fmla="*/ 513921 w 1449181"/>
                <a:gd name="csY175" fmla="*/ 137589 h 871394"/>
                <a:gd name="csX176" fmla="*/ 546497 w 1449181"/>
                <a:gd name="csY176" fmla="*/ 119586 h 871394"/>
                <a:gd name="csX177" fmla="*/ 571786 w 1449181"/>
                <a:gd name="csY177" fmla="*/ 119158 h 871394"/>
                <a:gd name="csX178" fmla="*/ 579072 w 1449181"/>
                <a:gd name="csY178" fmla="*/ 107585 h 871394"/>
                <a:gd name="csX179" fmla="*/ 606504 w 1449181"/>
                <a:gd name="csY179" fmla="*/ 94726 h 871394"/>
                <a:gd name="csX180" fmla="*/ 615934 w 1449181"/>
                <a:gd name="csY180" fmla="*/ 79296 h 871394"/>
                <a:gd name="csX181" fmla="*/ 619363 w 1449181"/>
                <a:gd name="csY181" fmla="*/ 72009 h 871394"/>
                <a:gd name="csX182" fmla="*/ 612505 w 1449181"/>
                <a:gd name="csY182" fmla="*/ 70295 h 871394"/>
                <a:gd name="csX183" fmla="*/ 621506 w 1449181"/>
                <a:gd name="csY183" fmla="*/ 32147 h 871394"/>
                <a:gd name="csX184" fmla="*/ 630079 w 1449181"/>
                <a:gd name="csY184" fmla="*/ 18002 h 871394"/>
                <a:gd name="csX185" fmla="*/ 648510 w 1449181"/>
                <a:gd name="csY185" fmla="*/ 15430 h 871394"/>
                <a:gd name="csX186" fmla="*/ 673370 w 1449181"/>
                <a:gd name="csY186" fmla="*/ 0 h 871394"/>
                <a:gd name="csX187" fmla="*/ 709803 w 1449181"/>
                <a:gd name="csY187" fmla="*/ 13716 h 871394"/>
                <a:gd name="csX188" fmla="*/ 724805 w 1449181"/>
                <a:gd name="csY188" fmla="*/ 24860 h 871394"/>
                <a:gd name="csX189" fmla="*/ 740235 w 1449181"/>
                <a:gd name="csY189" fmla="*/ 25718 h 871394"/>
                <a:gd name="csX190" fmla="*/ 744950 w 1449181"/>
                <a:gd name="csY190" fmla="*/ 29575 h 871394"/>
                <a:gd name="csX191" fmla="*/ 759952 w 1449181"/>
                <a:gd name="csY191" fmla="*/ 79724 h 871394"/>
                <a:gd name="csX192" fmla="*/ 789099 w 1449181"/>
                <a:gd name="csY192" fmla="*/ 90011 h 871394"/>
                <a:gd name="csX193" fmla="*/ 819531 w 1449181"/>
                <a:gd name="csY193" fmla="*/ 91297 h 871394"/>
                <a:gd name="csX194" fmla="*/ 824246 w 1449181"/>
                <a:gd name="csY194" fmla="*/ 78438 h 871394"/>
                <a:gd name="csX195" fmla="*/ 830675 w 1449181"/>
                <a:gd name="csY195" fmla="*/ 80153 h 871394"/>
                <a:gd name="csX196" fmla="*/ 842677 w 1449181"/>
                <a:gd name="csY196" fmla="*/ 78438 h 871394"/>
                <a:gd name="csX197" fmla="*/ 849106 w 1449181"/>
                <a:gd name="csY197" fmla="*/ 72009 h 871394"/>
                <a:gd name="csX198" fmla="*/ 867108 w 1449181"/>
                <a:gd name="csY198" fmla="*/ 67294 h 871394"/>
                <a:gd name="csX199" fmla="*/ 878253 w 1449181"/>
                <a:gd name="csY199" fmla="*/ 62151 h 871394"/>
                <a:gd name="csX200" fmla="*/ 884682 w 1449181"/>
                <a:gd name="csY200" fmla="*/ 63436 h 871394"/>
                <a:gd name="csX201" fmla="*/ 890254 w 1449181"/>
                <a:gd name="csY201" fmla="*/ 69437 h 871394"/>
                <a:gd name="csX202" fmla="*/ 899684 w 1449181"/>
                <a:gd name="csY202" fmla="*/ 69866 h 871394"/>
                <a:gd name="csX203" fmla="*/ 910400 w 1449181"/>
                <a:gd name="csY203" fmla="*/ 54864 h 871394"/>
                <a:gd name="csX204" fmla="*/ 922830 w 1449181"/>
                <a:gd name="csY204" fmla="*/ 49720 h 871394"/>
                <a:gd name="csX205" fmla="*/ 939546 w 1449181"/>
                <a:gd name="csY205" fmla="*/ 42863 h 871394"/>
                <a:gd name="csX206" fmla="*/ 946833 w 1449181"/>
                <a:gd name="csY206" fmla="*/ 38148 h 871394"/>
                <a:gd name="csX207" fmla="*/ 963120 w 1449181"/>
                <a:gd name="csY207" fmla="*/ 32147 h 871394"/>
                <a:gd name="csX208" fmla="*/ 969978 w 1449181"/>
                <a:gd name="csY208" fmla="*/ 36433 h 871394"/>
                <a:gd name="csX209" fmla="*/ 996125 w 1449181"/>
                <a:gd name="csY209" fmla="*/ 71152 h 871394"/>
                <a:gd name="csX210" fmla="*/ 1005983 w 1449181"/>
                <a:gd name="csY210" fmla="*/ 84439 h 871394"/>
                <a:gd name="csX211" fmla="*/ 1011126 w 1449181"/>
                <a:gd name="csY211" fmla="*/ 91726 h 871394"/>
                <a:gd name="csX212" fmla="*/ 1028700 w 1449181"/>
                <a:gd name="csY212" fmla="*/ 137160 h 871394"/>
                <a:gd name="csX213" fmla="*/ 1043273 w 1449181"/>
                <a:gd name="csY213" fmla="*/ 144875 h 871394"/>
                <a:gd name="csX214" fmla="*/ 1087422 w 1449181"/>
                <a:gd name="csY214" fmla="*/ 168021 h 871394"/>
                <a:gd name="csX215" fmla="*/ 1116139 w 1449181"/>
                <a:gd name="csY215" fmla="*/ 165021 h 871394"/>
                <a:gd name="csX216" fmla="*/ 1146143 w 1449181"/>
                <a:gd name="csY216" fmla="*/ 156020 h 871394"/>
                <a:gd name="csX217" fmla="*/ 1156430 w 1449181"/>
                <a:gd name="csY217" fmla="*/ 181308 h 871394"/>
                <a:gd name="csX218" fmla="*/ 1207865 w 1449181"/>
                <a:gd name="csY218" fmla="*/ 183451 h 871394"/>
                <a:gd name="csX219" fmla="*/ 1230582 w 1449181"/>
                <a:gd name="csY219" fmla="*/ 168450 h 871394"/>
                <a:gd name="csX220" fmla="*/ 1234869 w 1449181"/>
                <a:gd name="csY220" fmla="*/ 138017 h 871394"/>
                <a:gd name="csX221" fmla="*/ 1238726 w 1449181"/>
                <a:gd name="csY221" fmla="*/ 133731 h 871394"/>
                <a:gd name="csX222" fmla="*/ 1245584 w 1449181"/>
                <a:gd name="csY222" fmla="*/ 137589 h 871394"/>
                <a:gd name="csX223" fmla="*/ 1254585 w 1449181"/>
                <a:gd name="csY223" fmla="*/ 152590 h 871394"/>
                <a:gd name="csX224" fmla="*/ 1303020 w 1449181"/>
                <a:gd name="csY224" fmla="*/ 153019 h 871394"/>
                <a:gd name="csX225" fmla="*/ 1320594 w 1449181"/>
                <a:gd name="csY225" fmla="*/ 165449 h 871394"/>
                <a:gd name="csX226" fmla="*/ 1350169 w 1449181"/>
                <a:gd name="csY226" fmla="*/ 163735 h 871394"/>
                <a:gd name="csX227" fmla="*/ 1375458 w 1449181"/>
                <a:gd name="csY227" fmla="*/ 150876 h 871394"/>
                <a:gd name="csX228" fmla="*/ 1394317 w 1449181"/>
                <a:gd name="csY228" fmla="*/ 160734 h 871394"/>
                <a:gd name="csX229" fmla="*/ 1417463 w 1449181"/>
                <a:gd name="csY229" fmla="*/ 154734 h 871394"/>
                <a:gd name="csX230" fmla="*/ 1449181 w 1449181"/>
                <a:gd name="csY230" fmla="*/ 214313 h 871394"/>
                <a:gd name="csX231" fmla="*/ 1443609 w 1449181"/>
                <a:gd name="csY231" fmla="*/ 257175 h 871394"/>
                <a:gd name="csX232" fmla="*/ 1446609 w 1449181"/>
                <a:gd name="csY232" fmla="*/ 282035 h 871394"/>
                <a:gd name="csX233" fmla="*/ 1438465 w 1449181"/>
                <a:gd name="csY233" fmla="*/ 293180 h 871394"/>
                <a:gd name="csX234" fmla="*/ 1425178 w 1449181"/>
                <a:gd name="csY234" fmla="*/ 300895 h 871394"/>
                <a:gd name="csX235" fmla="*/ 1401604 w 1449181"/>
                <a:gd name="csY235" fmla="*/ 329613 h 871394"/>
                <a:gd name="csX236" fmla="*/ 1381458 w 1449181"/>
                <a:gd name="csY236" fmla="*/ 328327 h 871394"/>
                <a:gd name="csX237" fmla="*/ 1353598 w 1449181"/>
                <a:gd name="csY237" fmla="*/ 344186 h 871394"/>
                <a:gd name="csX238" fmla="*/ 1336453 w 1449181"/>
                <a:gd name="csY238" fmla="*/ 338185 h 871394"/>
                <a:gd name="csX239" fmla="*/ 1327023 w 1449181"/>
                <a:gd name="csY239" fmla="*/ 353187 h 871394"/>
                <a:gd name="csX240" fmla="*/ 1324880 w 1449181"/>
                <a:gd name="csY240" fmla="*/ 378047 h 871394"/>
                <a:gd name="csX241" fmla="*/ 1305163 w 1449181"/>
                <a:gd name="csY241" fmla="*/ 394335 h 871394"/>
                <a:gd name="csX242" fmla="*/ 1288875 w 1449181"/>
                <a:gd name="csY242" fmla="*/ 399907 h 871394"/>
                <a:gd name="csX243" fmla="*/ 1270016 w 1449181"/>
                <a:gd name="csY243" fmla="*/ 433769 h 871394"/>
                <a:gd name="csX244" fmla="*/ 1273874 w 1449181"/>
                <a:gd name="csY244" fmla="*/ 459057 h 871394"/>
                <a:gd name="csX245" fmla="*/ 1271730 w 1449181"/>
                <a:gd name="csY245" fmla="*/ 477488 h 871394"/>
                <a:gd name="csX246" fmla="*/ 1255871 w 1449181"/>
                <a:gd name="csY246" fmla="*/ 490776 h 871394"/>
                <a:gd name="csX247" fmla="*/ 1249013 w 1449181"/>
                <a:gd name="csY247" fmla="*/ 507063 h 871394"/>
                <a:gd name="csX248" fmla="*/ 1256729 w 1449181"/>
                <a:gd name="csY248" fmla="*/ 552498 h 871394"/>
                <a:gd name="csX249" fmla="*/ 1219438 w 1449181"/>
                <a:gd name="csY249" fmla="*/ 612076 h 871394"/>
                <a:gd name="csX250" fmla="*/ 1272159 w 1449181"/>
                <a:gd name="csY250" fmla="*/ 763810 h 871394"/>
                <a:gd name="csX251" fmla="*/ 1261443 w 1449181"/>
                <a:gd name="csY251" fmla="*/ 783098 h 871394"/>
                <a:gd name="csX252" fmla="*/ 1232725 w 1449181"/>
                <a:gd name="csY252" fmla="*/ 791242 h 871394"/>
                <a:gd name="csX253" fmla="*/ 1229725 w 1449181"/>
                <a:gd name="csY253" fmla="*/ 805815 h 871394"/>
                <a:gd name="csX254" fmla="*/ 1235726 w 1449181"/>
                <a:gd name="csY254" fmla="*/ 825532 h 871394"/>
                <a:gd name="csX255" fmla="*/ 1232297 w 1449181"/>
                <a:gd name="csY255" fmla="*/ 833676 h 871394"/>
                <a:gd name="csX256" fmla="*/ 1229725 w 1449181"/>
                <a:gd name="csY256" fmla="*/ 850392 h 871394"/>
                <a:gd name="csX257" fmla="*/ 1210437 w 1449181"/>
                <a:gd name="csY257" fmla="*/ 871395 h 871394"/>
                <a:gd name="csX258" fmla="*/ 1127284 w 1449181"/>
                <a:gd name="csY258" fmla="*/ 818245 h 871394"/>
                <a:gd name="csX259" fmla="*/ 1092137 w 1449181"/>
                <a:gd name="csY259" fmla="*/ 813959 h 871394"/>
                <a:gd name="csX260" fmla="*/ 1069848 w 1449181"/>
                <a:gd name="csY260" fmla="*/ 819531 h 871394"/>
                <a:gd name="csX261" fmla="*/ 1057418 w 1449181"/>
                <a:gd name="csY261" fmla="*/ 818245 h 871394"/>
                <a:gd name="csX262" fmla="*/ 1030843 w 1449181"/>
                <a:gd name="csY262" fmla="*/ 848249 h 871394"/>
                <a:gd name="csX263" fmla="*/ 989266 w 1449181"/>
                <a:gd name="csY263" fmla="*/ 847820 h 871394"/>
                <a:gd name="csX264" fmla="*/ 972121 w 1449181"/>
                <a:gd name="csY264" fmla="*/ 855964 h 871394"/>
                <a:gd name="csX265" fmla="*/ 949404 w 1449181"/>
                <a:gd name="csY265" fmla="*/ 843534 h 871394"/>
                <a:gd name="csX266" fmla="*/ 913400 w 1449181"/>
                <a:gd name="csY266" fmla="*/ 843963 h 871394"/>
                <a:gd name="csX267" fmla="*/ 896683 w 1449181"/>
                <a:gd name="csY267" fmla="*/ 838390 h 871394"/>
                <a:gd name="csX268" fmla="*/ 873966 w 1449181"/>
                <a:gd name="csY268" fmla="*/ 838819 h 871394"/>
                <a:gd name="csX269" fmla="*/ 849106 w 1449181"/>
                <a:gd name="csY269" fmla="*/ 846534 h 871394"/>
                <a:gd name="csX270" fmla="*/ 831104 w 1449181"/>
                <a:gd name="csY270" fmla="*/ 844820 h 871394"/>
                <a:gd name="csX271" fmla="*/ 818674 w 1449181"/>
                <a:gd name="csY271" fmla="*/ 835390 h 871394"/>
                <a:gd name="csX272" fmla="*/ 801100 w 1449181"/>
                <a:gd name="csY272" fmla="*/ 834104 h 871394"/>
                <a:gd name="csX273" fmla="*/ 800671 w 1449181"/>
                <a:gd name="csY273" fmla="*/ 814816 h 871394"/>
                <a:gd name="csX274" fmla="*/ 808815 w 1449181"/>
                <a:gd name="csY274" fmla="*/ 788670 h 871394"/>
                <a:gd name="csX275" fmla="*/ 807101 w 1449181"/>
                <a:gd name="csY275" fmla="*/ 780098 h 871394"/>
                <a:gd name="csX276" fmla="*/ 788241 w 1449181"/>
                <a:gd name="csY276" fmla="*/ 762095 h 871394"/>
                <a:gd name="csX277" fmla="*/ 773240 w 1449181"/>
                <a:gd name="csY277" fmla="*/ 723090 h 871394"/>
                <a:gd name="csX278" fmla="*/ 762524 w 1449181"/>
                <a:gd name="csY278" fmla="*/ 714089 h 871394"/>
                <a:gd name="csX279" fmla="*/ 753094 w 1449181"/>
                <a:gd name="csY279" fmla="*/ 716232 h 871394"/>
                <a:gd name="csX280" fmla="*/ 743236 w 1449181"/>
                <a:gd name="csY280" fmla="*/ 734235 h 871394"/>
                <a:gd name="csX281" fmla="*/ 721376 w 1449181"/>
                <a:gd name="csY281" fmla="*/ 756523 h 871394"/>
                <a:gd name="csX282" fmla="*/ 711089 w 1449181"/>
                <a:gd name="csY282" fmla="*/ 761667 h 871394"/>
                <a:gd name="csX283" fmla="*/ 692658 w 1449181"/>
                <a:gd name="csY283" fmla="*/ 751808 h 871394"/>
                <a:gd name="csX284" fmla="*/ 682371 w 1449181"/>
                <a:gd name="csY284" fmla="*/ 730806 h 871394"/>
                <a:gd name="csX285" fmla="*/ 659225 w 1449181"/>
                <a:gd name="csY285" fmla="*/ 711089 h 871394"/>
                <a:gd name="csX286" fmla="*/ 643366 w 1449181"/>
                <a:gd name="csY286" fmla="*/ 703802 h 871394"/>
                <a:gd name="csX287" fmla="*/ 617220 w 1449181"/>
                <a:gd name="csY287" fmla="*/ 679799 h 871394"/>
                <a:gd name="csX288" fmla="*/ 555498 w 1449181"/>
                <a:gd name="csY288" fmla="*/ 700373 h 871394"/>
                <a:gd name="csX289" fmla="*/ 549497 w 1449181"/>
                <a:gd name="csY289" fmla="*/ 701230 h 871394"/>
                <a:gd name="csX290" fmla="*/ 549926 w 1449181"/>
                <a:gd name="csY290" fmla="*/ 708946 h 871394"/>
                <a:gd name="csX291" fmla="*/ 549926 w 1449181"/>
                <a:gd name="csY291" fmla="*/ 715375 h 871394"/>
                <a:gd name="csX292" fmla="*/ 547354 w 1449181"/>
                <a:gd name="csY292" fmla="*/ 753094 h 871394"/>
                <a:gd name="csX293" fmla="*/ 526780 w 1449181"/>
                <a:gd name="csY293" fmla="*/ 784812 h 871394"/>
                <a:gd name="csX294" fmla="*/ 524637 w 1449181"/>
                <a:gd name="csY294" fmla="*/ 796814 h 871394"/>
                <a:gd name="csX295" fmla="*/ 516922 w 1449181"/>
                <a:gd name="csY295" fmla="*/ 810101 h 871394"/>
                <a:gd name="csX296" fmla="*/ 505778 w 1449181"/>
                <a:gd name="csY296" fmla="*/ 815673 h 871394"/>
                <a:gd name="csX297" fmla="*/ 489918 w 1449181"/>
                <a:gd name="csY297" fmla="*/ 814816 h 871394"/>
                <a:gd name="csX298" fmla="*/ 468058 w 1449181"/>
                <a:gd name="csY298" fmla="*/ 822960 h 871394"/>
                <a:gd name="csX299" fmla="*/ 453485 w 1449181"/>
                <a:gd name="csY299" fmla="*/ 830675 h 871394"/>
                <a:gd name="csX300" fmla="*/ 447484 w 1449181"/>
                <a:gd name="csY300" fmla="*/ 833247 h 871394"/>
                <a:gd name="csX301" fmla="*/ 407194 w 1449181"/>
                <a:gd name="csY301" fmla="*/ 828961 h 871394"/>
                <a:gd name="csX302" fmla="*/ 372475 w 1449181"/>
                <a:gd name="csY302" fmla="*/ 846106 h 871394"/>
                <a:gd name="csX303" fmla="*/ 359188 w 1449181"/>
                <a:gd name="csY303" fmla="*/ 842248 h 871394"/>
                <a:gd name="csX304" fmla="*/ 340757 w 1449181"/>
                <a:gd name="csY304" fmla="*/ 813102 h 871394"/>
                <a:gd name="csX305" fmla="*/ 317611 w 1449181"/>
                <a:gd name="csY305" fmla="*/ 792528 h 871394"/>
                <a:gd name="csX306" fmla="*/ 318897 w 1449181"/>
                <a:gd name="csY306" fmla="*/ 781383 h 871394"/>
                <a:gd name="csX307" fmla="*/ 308610 w 1449181"/>
                <a:gd name="csY307" fmla="*/ 768096 h 871394"/>
                <a:gd name="csX308" fmla="*/ 289750 w 1449181"/>
                <a:gd name="csY308" fmla="*/ 753523 h 871394"/>
                <a:gd name="csX309" fmla="*/ 290608 w 1449181"/>
                <a:gd name="csY309" fmla="*/ 731234 h 871394"/>
                <a:gd name="csX310" fmla="*/ 281607 w 1449181"/>
                <a:gd name="csY310" fmla="*/ 720519 h 871394"/>
                <a:gd name="csX311" fmla="*/ 264462 w 1449181"/>
                <a:gd name="csY311" fmla="*/ 716232 h 871394"/>
                <a:gd name="csX312" fmla="*/ 263176 w 1449181"/>
                <a:gd name="csY312" fmla="*/ 711518 h 871394"/>
                <a:gd name="csX313" fmla="*/ 403336 w 1449181"/>
                <a:gd name="csY313" fmla="*/ 156877 h 871394"/>
                <a:gd name="csX314" fmla="*/ 404622 w 1449181"/>
                <a:gd name="csY314" fmla="*/ 161592 h 871394"/>
                <a:gd name="csX315" fmla="*/ 408480 w 1449181"/>
                <a:gd name="csY315" fmla="*/ 159449 h 871394"/>
                <a:gd name="csX316" fmla="*/ 408908 w 1449181"/>
                <a:gd name="csY316" fmla="*/ 160306 h 871394"/>
                <a:gd name="csX317" fmla="*/ 402908 w 1449181"/>
                <a:gd name="csY317" fmla="*/ 164163 h 871394"/>
                <a:gd name="csX318" fmla="*/ 393478 w 1449181"/>
                <a:gd name="csY318" fmla="*/ 163306 h 871394"/>
                <a:gd name="csX319" fmla="*/ 402050 w 1449181"/>
                <a:gd name="csY319" fmla="*/ 162878 h 871394"/>
                <a:gd name="csX320" fmla="*/ 402479 w 1449181"/>
                <a:gd name="csY320" fmla="*/ 155591 h 871394"/>
                <a:gd name="csX321" fmla="*/ 407194 w 1449181"/>
                <a:gd name="csY321" fmla="*/ 154305 h 871394"/>
                <a:gd name="csX322" fmla="*/ 403336 w 1449181"/>
                <a:gd name="csY322" fmla="*/ 156877 h 871394"/>
                <a:gd name="csX323" fmla="*/ 390049 w 1449181"/>
                <a:gd name="csY323" fmla="*/ 154305 h 871394"/>
                <a:gd name="csX324" fmla="*/ 392620 w 1449181"/>
                <a:gd name="csY324" fmla="*/ 163735 h 871394"/>
                <a:gd name="csX325" fmla="*/ 338614 w 1449181"/>
                <a:gd name="csY325" fmla="*/ 165021 h 871394"/>
                <a:gd name="csX326" fmla="*/ 390477 w 1449181"/>
                <a:gd name="csY326" fmla="*/ 162449 h 871394"/>
                <a:gd name="csX327" fmla="*/ 390049 w 1449181"/>
                <a:gd name="csY327" fmla="*/ 154305 h 871394"/>
                <a:gd name="csX328" fmla="*/ 358330 w 1449181"/>
                <a:gd name="csY328" fmla="*/ 189024 h 871394"/>
                <a:gd name="csX329" fmla="*/ 363474 w 1449181"/>
                <a:gd name="csY329" fmla="*/ 192453 h 871394"/>
                <a:gd name="csX330" fmla="*/ 363045 w 1449181"/>
                <a:gd name="csY330" fmla="*/ 197596 h 871394"/>
                <a:gd name="csX331" fmla="*/ 359188 w 1449181"/>
                <a:gd name="csY331" fmla="*/ 197168 h 871394"/>
                <a:gd name="csX332" fmla="*/ 358330 w 1449181"/>
                <a:gd name="csY332" fmla="*/ 189024 h 871394"/>
                <a:gd name="csX333" fmla="*/ 327469 w 1449181"/>
                <a:gd name="csY333" fmla="*/ 276463 h 871394"/>
                <a:gd name="csX334" fmla="*/ 319326 w 1449181"/>
                <a:gd name="csY334" fmla="*/ 306038 h 871394"/>
                <a:gd name="csX335" fmla="*/ 303895 w 1449181"/>
                <a:gd name="csY335" fmla="*/ 325755 h 871394"/>
                <a:gd name="csX336" fmla="*/ 311182 w 1449181"/>
                <a:gd name="csY336" fmla="*/ 333470 h 871394"/>
                <a:gd name="csX337" fmla="*/ 295751 w 1449181"/>
                <a:gd name="csY337" fmla="*/ 338614 h 871394"/>
                <a:gd name="csX338" fmla="*/ 289750 w 1449181"/>
                <a:gd name="csY338" fmla="*/ 336042 h 871394"/>
                <a:gd name="csX339" fmla="*/ 292751 w 1449181"/>
                <a:gd name="csY339" fmla="*/ 331756 h 871394"/>
                <a:gd name="csX340" fmla="*/ 290179 w 1449181"/>
                <a:gd name="csY340" fmla="*/ 329613 h 871394"/>
                <a:gd name="csX341" fmla="*/ 287607 w 1449181"/>
                <a:gd name="csY341" fmla="*/ 333899 h 871394"/>
                <a:gd name="csX342" fmla="*/ 283750 w 1449181"/>
                <a:gd name="csY342" fmla="*/ 332184 h 871394"/>
                <a:gd name="csX343" fmla="*/ 282464 w 1449181"/>
                <a:gd name="csY343" fmla="*/ 337328 h 871394"/>
                <a:gd name="csX344" fmla="*/ 287607 w 1449181"/>
                <a:gd name="csY344" fmla="*/ 339900 h 871394"/>
                <a:gd name="csX345" fmla="*/ 279892 w 1449181"/>
                <a:gd name="csY345" fmla="*/ 342471 h 871394"/>
                <a:gd name="csX346" fmla="*/ 279463 w 1449181"/>
                <a:gd name="csY346" fmla="*/ 336899 h 871394"/>
                <a:gd name="csX347" fmla="*/ 274749 w 1449181"/>
                <a:gd name="csY347" fmla="*/ 334756 h 871394"/>
                <a:gd name="csX348" fmla="*/ 279463 w 1449181"/>
                <a:gd name="csY348" fmla="*/ 333899 h 871394"/>
                <a:gd name="csX349" fmla="*/ 276463 w 1449181"/>
                <a:gd name="csY349" fmla="*/ 329613 h 871394"/>
                <a:gd name="csX350" fmla="*/ 282464 w 1449181"/>
                <a:gd name="csY350" fmla="*/ 329184 h 871394"/>
                <a:gd name="csX351" fmla="*/ 276034 w 1449181"/>
                <a:gd name="csY351" fmla="*/ 325755 h 871394"/>
                <a:gd name="csX352" fmla="*/ 278178 w 1449181"/>
                <a:gd name="csY352" fmla="*/ 323612 h 871394"/>
                <a:gd name="csX353" fmla="*/ 273034 w 1449181"/>
                <a:gd name="csY353" fmla="*/ 317183 h 871394"/>
                <a:gd name="csX354" fmla="*/ 285036 w 1449181"/>
                <a:gd name="csY354" fmla="*/ 317611 h 871394"/>
                <a:gd name="csX355" fmla="*/ 289322 w 1449181"/>
                <a:gd name="csY355" fmla="*/ 324469 h 871394"/>
                <a:gd name="csX356" fmla="*/ 301752 w 1449181"/>
                <a:gd name="csY356" fmla="*/ 325755 h 871394"/>
                <a:gd name="csX357" fmla="*/ 312896 w 1449181"/>
                <a:gd name="csY357" fmla="*/ 312039 h 871394"/>
                <a:gd name="csX358" fmla="*/ 309039 w 1449181"/>
                <a:gd name="csY358" fmla="*/ 303895 h 871394"/>
                <a:gd name="csX359" fmla="*/ 317611 w 1449181"/>
                <a:gd name="csY359" fmla="*/ 303038 h 871394"/>
                <a:gd name="csX360" fmla="*/ 327469 w 1449181"/>
                <a:gd name="csY360" fmla="*/ 276463 h 871394"/>
                <a:gd name="csX361" fmla="*/ 310753 w 1449181"/>
                <a:gd name="csY361" fmla="*/ 346758 h 871394"/>
                <a:gd name="csX362" fmla="*/ 313753 w 1449181"/>
                <a:gd name="csY362" fmla="*/ 350187 h 871394"/>
                <a:gd name="csX363" fmla="*/ 324469 w 1449181"/>
                <a:gd name="csY363" fmla="*/ 385763 h 871394"/>
                <a:gd name="csX364" fmla="*/ 309467 w 1449181"/>
                <a:gd name="csY364" fmla="*/ 348044 h 871394"/>
                <a:gd name="csX365" fmla="*/ 310753 w 1449181"/>
                <a:gd name="csY365" fmla="*/ 346758 h 871394"/>
                <a:gd name="csX366" fmla="*/ 279463 w 1449181"/>
                <a:gd name="csY366" fmla="*/ 398193 h 871394"/>
                <a:gd name="csX367" fmla="*/ 289322 w 1449181"/>
                <a:gd name="csY367" fmla="*/ 411909 h 871394"/>
                <a:gd name="csX368" fmla="*/ 282893 w 1449181"/>
                <a:gd name="csY368" fmla="*/ 419195 h 871394"/>
                <a:gd name="csX369" fmla="*/ 276892 w 1449181"/>
                <a:gd name="csY369" fmla="*/ 413623 h 871394"/>
                <a:gd name="csX370" fmla="*/ 279892 w 1449181"/>
                <a:gd name="csY370" fmla="*/ 409765 h 871394"/>
                <a:gd name="csX371" fmla="*/ 270034 w 1449181"/>
                <a:gd name="csY371" fmla="*/ 407194 h 871394"/>
                <a:gd name="csX372" fmla="*/ 279463 w 1449181"/>
                <a:gd name="csY372" fmla="*/ 398193 h 871394"/>
                <a:gd name="csX373" fmla="*/ 246459 w 1449181"/>
                <a:gd name="csY373" fmla="*/ 315897 h 871394"/>
                <a:gd name="csX374" fmla="*/ 261461 w 1449181"/>
                <a:gd name="csY374" fmla="*/ 330899 h 871394"/>
                <a:gd name="csX375" fmla="*/ 255032 w 1449181"/>
                <a:gd name="csY375" fmla="*/ 339042 h 871394"/>
                <a:gd name="csX376" fmla="*/ 262318 w 1449181"/>
                <a:gd name="csY376" fmla="*/ 343329 h 871394"/>
                <a:gd name="csX377" fmla="*/ 264033 w 1449181"/>
                <a:gd name="csY377" fmla="*/ 334756 h 871394"/>
                <a:gd name="csX378" fmla="*/ 267462 w 1449181"/>
                <a:gd name="csY378" fmla="*/ 342471 h 871394"/>
                <a:gd name="csX379" fmla="*/ 273463 w 1449181"/>
                <a:gd name="csY379" fmla="*/ 337328 h 871394"/>
                <a:gd name="csX380" fmla="*/ 273891 w 1449181"/>
                <a:gd name="csY380" fmla="*/ 344615 h 871394"/>
                <a:gd name="csX381" fmla="*/ 270462 w 1449181"/>
                <a:gd name="csY381" fmla="*/ 343329 h 871394"/>
                <a:gd name="csX382" fmla="*/ 272177 w 1449181"/>
                <a:gd name="csY382" fmla="*/ 348472 h 871394"/>
                <a:gd name="csX383" fmla="*/ 260175 w 1449181"/>
                <a:gd name="csY383" fmla="*/ 355330 h 871394"/>
                <a:gd name="csX384" fmla="*/ 254603 w 1449181"/>
                <a:gd name="csY384" fmla="*/ 354901 h 871394"/>
                <a:gd name="csX385" fmla="*/ 250746 w 1449181"/>
                <a:gd name="csY385" fmla="*/ 349758 h 871394"/>
                <a:gd name="csX386" fmla="*/ 254175 w 1449181"/>
                <a:gd name="csY386" fmla="*/ 339900 h 871394"/>
                <a:gd name="csX387" fmla="*/ 252460 w 1449181"/>
                <a:gd name="csY387" fmla="*/ 342471 h 871394"/>
                <a:gd name="csX388" fmla="*/ 247317 w 1449181"/>
                <a:gd name="csY388" fmla="*/ 343757 h 871394"/>
                <a:gd name="csX389" fmla="*/ 245173 w 1449181"/>
                <a:gd name="csY389" fmla="*/ 340328 h 871394"/>
                <a:gd name="csX390" fmla="*/ 241744 w 1449181"/>
                <a:gd name="csY390" fmla="*/ 344615 h 871394"/>
                <a:gd name="csX391" fmla="*/ 242602 w 1449181"/>
                <a:gd name="csY391" fmla="*/ 336471 h 871394"/>
                <a:gd name="csX392" fmla="*/ 235744 w 1449181"/>
                <a:gd name="csY392" fmla="*/ 340328 h 871394"/>
                <a:gd name="csX393" fmla="*/ 237458 w 1449181"/>
                <a:gd name="csY393" fmla="*/ 333899 h 871394"/>
                <a:gd name="csX394" fmla="*/ 230172 w 1449181"/>
                <a:gd name="csY394" fmla="*/ 328755 h 871394"/>
                <a:gd name="csX395" fmla="*/ 237030 w 1449181"/>
                <a:gd name="csY395" fmla="*/ 327898 h 871394"/>
                <a:gd name="csX396" fmla="*/ 239173 w 1449181"/>
                <a:gd name="csY396" fmla="*/ 335613 h 871394"/>
                <a:gd name="csX397" fmla="*/ 248603 w 1449181"/>
                <a:gd name="csY397" fmla="*/ 333899 h 871394"/>
                <a:gd name="csX398" fmla="*/ 250317 w 1449181"/>
                <a:gd name="csY398" fmla="*/ 324040 h 871394"/>
                <a:gd name="csX399" fmla="*/ 239173 w 1449181"/>
                <a:gd name="csY399" fmla="*/ 322755 h 871394"/>
                <a:gd name="csX400" fmla="*/ 246459 w 1449181"/>
                <a:gd name="csY400" fmla="*/ 315897 h 871394"/>
                <a:gd name="csX401" fmla="*/ 246888 w 1449181"/>
                <a:gd name="csY401" fmla="*/ 289750 h 871394"/>
                <a:gd name="csX402" fmla="*/ 262318 w 1449181"/>
                <a:gd name="csY402" fmla="*/ 291894 h 871394"/>
                <a:gd name="csX403" fmla="*/ 267462 w 1449181"/>
                <a:gd name="csY403" fmla="*/ 294037 h 871394"/>
                <a:gd name="csX404" fmla="*/ 245602 w 1449181"/>
                <a:gd name="csY404" fmla="*/ 291465 h 871394"/>
                <a:gd name="csX405" fmla="*/ 236601 w 1449181"/>
                <a:gd name="csY405" fmla="*/ 294894 h 871394"/>
                <a:gd name="csX406" fmla="*/ 246888 w 1449181"/>
                <a:gd name="csY406" fmla="*/ 289750 h 871394"/>
                <a:gd name="csX407" fmla="*/ 230600 w 1449181"/>
                <a:gd name="csY407" fmla="*/ 292751 h 871394"/>
                <a:gd name="csX408" fmla="*/ 231886 w 1449181"/>
                <a:gd name="csY408" fmla="*/ 296609 h 871394"/>
                <a:gd name="csX409" fmla="*/ 225028 w 1449181"/>
                <a:gd name="csY409" fmla="*/ 301752 h 871394"/>
                <a:gd name="csX410" fmla="*/ 207883 w 1449181"/>
                <a:gd name="csY410" fmla="*/ 300895 h 871394"/>
                <a:gd name="csX411" fmla="*/ 230600 w 1449181"/>
                <a:gd name="csY411" fmla="*/ 292751 h 871394"/>
                <a:gd name="csX412" fmla="*/ 216027 w 1449181"/>
                <a:gd name="csY412" fmla="*/ 324898 h 871394"/>
                <a:gd name="csX413" fmla="*/ 227171 w 1449181"/>
                <a:gd name="csY413" fmla="*/ 344615 h 871394"/>
                <a:gd name="csX414" fmla="*/ 221170 w 1449181"/>
                <a:gd name="csY414" fmla="*/ 344186 h 871394"/>
                <a:gd name="csX415" fmla="*/ 221170 w 1449181"/>
                <a:gd name="csY415" fmla="*/ 348472 h 871394"/>
                <a:gd name="csX416" fmla="*/ 213455 w 1449181"/>
                <a:gd name="csY416" fmla="*/ 336899 h 871394"/>
                <a:gd name="csX417" fmla="*/ 216027 w 1449181"/>
                <a:gd name="csY417" fmla="*/ 324898 h 871394"/>
                <a:gd name="csX418" fmla="*/ 197596 w 1449181"/>
                <a:gd name="csY418" fmla="*/ 294037 h 871394"/>
                <a:gd name="csX419" fmla="*/ 204025 w 1449181"/>
                <a:gd name="csY419" fmla="*/ 294465 h 871394"/>
                <a:gd name="csX420" fmla="*/ 206169 w 1449181"/>
                <a:gd name="csY420" fmla="*/ 301323 h 871394"/>
                <a:gd name="csX421" fmla="*/ 191167 w 1449181"/>
                <a:gd name="csY421" fmla="*/ 297037 h 871394"/>
                <a:gd name="csX422" fmla="*/ 197596 w 1449181"/>
                <a:gd name="csY422" fmla="*/ 294037 h 871394"/>
                <a:gd name="csX423" fmla="*/ 181737 w 1449181"/>
                <a:gd name="csY423" fmla="*/ 291036 h 871394"/>
                <a:gd name="csX424" fmla="*/ 183023 w 1449181"/>
                <a:gd name="csY424" fmla="*/ 296609 h 871394"/>
                <a:gd name="csX425" fmla="*/ 172307 w 1449181"/>
                <a:gd name="csY425" fmla="*/ 292751 h 871394"/>
                <a:gd name="csX426" fmla="*/ 172736 w 1449181"/>
                <a:gd name="csY426" fmla="*/ 289322 h 871394"/>
                <a:gd name="csX427" fmla="*/ 181737 w 1449181"/>
                <a:gd name="csY427" fmla="*/ 291036 h 871394"/>
                <a:gd name="csX428" fmla="*/ 162449 w 1449181"/>
                <a:gd name="csY428" fmla="*/ 521208 h 871394"/>
                <a:gd name="csX429" fmla="*/ 171021 w 1449181"/>
                <a:gd name="csY429" fmla="*/ 533638 h 871394"/>
                <a:gd name="csX430" fmla="*/ 160734 w 1449181"/>
                <a:gd name="csY430" fmla="*/ 548212 h 871394"/>
                <a:gd name="csX431" fmla="*/ 153876 w 1449181"/>
                <a:gd name="csY431" fmla="*/ 548640 h 871394"/>
                <a:gd name="csX432" fmla="*/ 157305 w 1449181"/>
                <a:gd name="csY432" fmla="*/ 557641 h 871394"/>
                <a:gd name="csX433" fmla="*/ 155162 w 1449181"/>
                <a:gd name="csY433" fmla="*/ 552498 h 871394"/>
                <a:gd name="csX434" fmla="*/ 153448 w 1449181"/>
                <a:gd name="csY434" fmla="*/ 559356 h 871394"/>
                <a:gd name="csX435" fmla="*/ 154734 w 1449181"/>
                <a:gd name="csY435" fmla="*/ 552069 h 871394"/>
                <a:gd name="csX436" fmla="*/ 152162 w 1449181"/>
                <a:gd name="csY436" fmla="*/ 548212 h 871394"/>
                <a:gd name="csX437" fmla="*/ 142303 w 1449181"/>
                <a:gd name="csY437" fmla="*/ 563213 h 871394"/>
                <a:gd name="csX438" fmla="*/ 130302 w 1449181"/>
                <a:gd name="csY438" fmla="*/ 566214 h 871394"/>
                <a:gd name="csX439" fmla="*/ 129016 w 1449181"/>
                <a:gd name="csY439" fmla="*/ 570500 h 871394"/>
                <a:gd name="csX440" fmla="*/ 131588 w 1449181"/>
                <a:gd name="csY440" fmla="*/ 573072 h 871394"/>
                <a:gd name="csX441" fmla="*/ 131588 w 1449181"/>
                <a:gd name="csY441" fmla="*/ 576072 h 871394"/>
                <a:gd name="csX442" fmla="*/ 121729 w 1449181"/>
                <a:gd name="csY442" fmla="*/ 569214 h 871394"/>
                <a:gd name="csX443" fmla="*/ 121729 w 1449181"/>
                <a:gd name="csY443" fmla="*/ 561499 h 871394"/>
                <a:gd name="csX444" fmla="*/ 118729 w 1449181"/>
                <a:gd name="csY444" fmla="*/ 561499 h 871394"/>
                <a:gd name="csX445" fmla="*/ 121301 w 1449181"/>
                <a:gd name="csY445" fmla="*/ 558070 h 871394"/>
                <a:gd name="csX446" fmla="*/ 117015 w 1449181"/>
                <a:gd name="csY446" fmla="*/ 554641 h 871394"/>
                <a:gd name="csX447" fmla="*/ 122158 w 1449181"/>
                <a:gd name="csY447" fmla="*/ 551640 h 871394"/>
                <a:gd name="csX448" fmla="*/ 125158 w 1449181"/>
                <a:gd name="csY448" fmla="*/ 555927 h 871394"/>
                <a:gd name="csX449" fmla="*/ 135017 w 1449181"/>
                <a:gd name="csY449" fmla="*/ 551640 h 871394"/>
                <a:gd name="csX450" fmla="*/ 123873 w 1449181"/>
                <a:gd name="csY450" fmla="*/ 549069 h 871394"/>
                <a:gd name="csX451" fmla="*/ 125158 w 1449181"/>
                <a:gd name="csY451" fmla="*/ 542639 h 871394"/>
                <a:gd name="csX452" fmla="*/ 129445 w 1449181"/>
                <a:gd name="csY452" fmla="*/ 546497 h 871394"/>
                <a:gd name="csX453" fmla="*/ 136303 w 1449181"/>
                <a:gd name="csY453" fmla="*/ 542639 h 871394"/>
                <a:gd name="csX454" fmla="*/ 132445 w 1449181"/>
                <a:gd name="csY454" fmla="*/ 538782 h 871394"/>
                <a:gd name="csX455" fmla="*/ 135017 w 1449181"/>
                <a:gd name="csY455" fmla="*/ 533638 h 871394"/>
                <a:gd name="csX456" fmla="*/ 145304 w 1449181"/>
                <a:gd name="csY456" fmla="*/ 539210 h 871394"/>
                <a:gd name="csX457" fmla="*/ 138874 w 1449181"/>
                <a:gd name="csY457" fmla="*/ 525494 h 871394"/>
                <a:gd name="csX458" fmla="*/ 145733 w 1449181"/>
                <a:gd name="csY458" fmla="*/ 526780 h 871394"/>
                <a:gd name="csX459" fmla="*/ 153448 w 1449181"/>
                <a:gd name="csY459" fmla="*/ 537924 h 871394"/>
                <a:gd name="csX460" fmla="*/ 162449 w 1449181"/>
                <a:gd name="csY460" fmla="*/ 521208 h 871394"/>
                <a:gd name="csX461" fmla="*/ 143161 w 1449181"/>
                <a:gd name="csY461" fmla="*/ 507921 h 871394"/>
                <a:gd name="csX462" fmla="*/ 152590 w 1449181"/>
                <a:gd name="csY462" fmla="*/ 509206 h 871394"/>
                <a:gd name="csX463" fmla="*/ 154734 w 1449181"/>
                <a:gd name="csY463" fmla="*/ 513921 h 871394"/>
                <a:gd name="csX464" fmla="*/ 146590 w 1449181"/>
                <a:gd name="csY464" fmla="*/ 522494 h 871394"/>
                <a:gd name="csX465" fmla="*/ 144018 w 1449181"/>
                <a:gd name="csY465" fmla="*/ 517779 h 871394"/>
                <a:gd name="csX466" fmla="*/ 147447 w 1449181"/>
                <a:gd name="csY466" fmla="*/ 513493 h 871394"/>
                <a:gd name="csX467" fmla="*/ 136303 w 1449181"/>
                <a:gd name="csY467" fmla="*/ 518636 h 871394"/>
                <a:gd name="csX468" fmla="*/ 139303 w 1449181"/>
                <a:gd name="csY468" fmla="*/ 515207 h 871394"/>
                <a:gd name="csX469" fmla="*/ 136303 w 1449181"/>
                <a:gd name="csY469" fmla="*/ 510921 h 871394"/>
                <a:gd name="csX470" fmla="*/ 143161 w 1449181"/>
                <a:gd name="csY470" fmla="*/ 507921 h 871394"/>
                <a:gd name="csX471" fmla="*/ 152162 w 1449181"/>
                <a:gd name="csY471" fmla="*/ 522065 h 871394"/>
                <a:gd name="csX472" fmla="*/ 154305 w 1449181"/>
                <a:gd name="csY472" fmla="*/ 528923 h 871394"/>
                <a:gd name="csX473" fmla="*/ 150447 w 1449181"/>
                <a:gd name="csY473" fmla="*/ 531924 h 871394"/>
                <a:gd name="csX474" fmla="*/ 148304 w 1449181"/>
                <a:gd name="csY474" fmla="*/ 527637 h 871394"/>
                <a:gd name="csX475" fmla="*/ 152162 w 1449181"/>
                <a:gd name="csY475" fmla="*/ 522065 h 871394"/>
                <a:gd name="csX476" fmla="*/ 117015 w 1449181"/>
                <a:gd name="csY476" fmla="*/ 563213 h 871394"/>
                <a:gd name="csX477" fmla="*/ 117872 w 1449181"/>
                <a:gd name="csY477" fmla="*/ 567071 h 871394"/>
                <a:gd name="csX478" fmla="*/ 108871 w 1449181"/>
                <a:gd name="csY478" fmla="*/ 568785 h 871394"/>
                <a:gd name="csX479" fmla="*/ 113586 w 1449181"/>
                <a:gd name="csY479" fmla="*/ 563642 h 871394"/>
                <a:gd name="csX480" fmla="*/ 117015 w 1449181"/>
                <a:gd name="csY480" fmla="*/ 563213 h 871394"/>
                <a:gd name="csX481" fmla="*/ 114443 w 1449181"/>
                <a:gd name="csY481" fmla="*/ 151733 h 871394"/>
                <a:gd name="csX482" fmla="*/ 116586 w 1449181"/>
                <a:gd name="csY482" fmla="*/ 157305 h 871394"/>
                <a:gd name="csX483" fmla="*/ 111443 w 1449181"/>
                <a:gd name="csY483" fmla="*/ 160734 h 871394"/>
                <a:gd name="csX484" fmla="*/ 111014 w 1449181"/>
                <a:gd name="csY484" fmla="*/ 157734 h 871394"/>
                <a:gd name="csX485" fmla="*/ 114443 w 1449181"/>
                <a:gd name="csY485" fmla="*/ 151733 h 871394"/>
                <a:gd name="csX486" fmla="*/ 99870 w 1449181"/>
                <a:gd name="csY486" fmla="*/ 153019 h 871394"/>
                <a:gd name="csX487" fmla="*/ 102870 w 1449181"/>
                <a:gd name="csY487" fmla="*/ 159449 h 871394"/>
                <a:gd name="csX488" fmla="*/ 107585 w 1449181"/>
                <a:gd name="csY488" fmla="*/ 162878 h 871394"/>
                <a:gd name="csX489" fmla="*/ 99870 w 1449181"/>
                <a:gd name="csY489" fmla="*/ 163735 h 871394"/>
                <a:gd name="csX490" fmla="*/ 99870 w 1449181"/>
                <a:gd name="csY490" fmla="*/ 153019 h 871394"/>
                <a:gd name="csX491" fmla="*/ 17574 w 1449181"/>
                <a:gd name="csY491" fmla="*/ 496348 h 871394"/>
                <a:gd name="csX492" fmla="*/ 23574 w 1449181"/>
                <a:gd name="csY492" fmla="*/ 503634 h 871394"/>
                <a:gd name="csX493" fmla="*/ 20574 w 1449181"/>
                <a:gd name="csY493" fmla="*/ 507492 h 871394"/>
                <a:gd name="csX494" fmla="*/ 15859 w 1449181"/>
                <a:gd name="csY494" fmla="*/ 501491 h 871394"/>
                <a:gd name="csX495" fmla="*/ 8573 w 1449181"/>
                <a:gd name="csY495" fmla="*/ 502777 h 871394"/>
                <a:gd name="csX496" fmla="*/ 9430 w 1449181"/>
                <a:gd name="csY496" fmla="*/ 496776 h 871394"/>
                <a:gd name="csX497" fmla="*/ 17574 w 1449181"/>
                <a:gd name="csY497" fmla="*/ 496348 h 871394"/>
                <a:gd name="csX498" fmla="*/ 9001 w 1449181"/>
                <a:gd name="csY498" fmla="*/ 474916 h 871394"/>
                <a:gd name="csX499" fmla="*/ 9001 w 1449181"/>
                <a:gd name="csY499" fmla="*/ 486061 h 871394"/>
                <a:gd name="csX500" fmla="*/ 0 w 1449181"/>
                <a:gd name="csY500" fmla="*/ 483060 h 871394"/>
                <a:gd name="csX501" fmla="*/ 2143 w 1449181"/>
                <a:gd name="csY501" fmla="*/ 477917 h 871394"/>
                <a:gd name="csX502" fmla="*/ 9001 w 1449181"/>
                <a:gd name="csY502" fmla="*/ 474916 h 8713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</a:cxnLst>
              <a:rect l="l" t="t" r="r" b="b"/>
              <a:pathLst>
                <a:path w="1449181" h="871394">
                  <a:moveTo>
                    <a:pt x="263176" y="711518"/>
                  </a:moveTo>
                  <a:lnTo>
                    <a:pt x="275606" y="708517"/>
                  </a:lnTo>
                  <a:lnTo>
                    <a:pt x="273463" y="702517"/>
                  </a:lnTo>
                  <a:lnTo>
                    <a:pt x="261890" y="708089"/>
                  </a:lnTo>
                  <a:lnTo>
                    <a:pt x="259747" y="704231"/>
                  </a:lnTo>
                  <a:lnTo>
                    <a:pt x="288465" y="660940"/>
                  </a:lnTo>
                  <a:lnTo>
                    <a:pt x="295751" y="635222"/>
                  </a:lnTo>
                  <a:lnTo>
                    <a:pt x="300895" y="633079"/>
                  </a:lnTo>
                  <a:lnTo>
                    <a:pt x="305181" y="620649"/>
                  </a:lnTo>
                  <a:lnTo>
                    <a:pt x="309467" y="630507"/>
                  </a:lnTo>
                  <a:lnTo>
                    <a:pt x="315468" y="632650"/>
                  </a:lnTo>
                  <a:lnTo>
                    <a:pt x="319326" y="628793"/>
                  </a:lnTo>
                  <a:lnTo>
                    <a:pt x="315039" y="627507"/>
                  </a:lnTo>
                  <a:lnTo>
                    <a:pt x="315468" y="621935"/>
                  </a:lnTo>
                  <a:lnTo>
                    <a:pt x="327898" y="611648"/>
                  </a:lnTo>
                  <a:lnTo>
                    <a:pt x="341185" y="608648"/>
                  </a:lnTo>
                  <a:lnTo>
                    <a:pt x="351044" y="617649"/>
                  </a:lnTo>
                  <a:lnTo>
                    <a:pt x="357473" y="607790"/>
                  </a:lnTo>
                  <a:lnTo>
                    <a:pt x="370332" y="600075"/>
                  </a:lnTo>
                  <a:lnTo>
                    <a:pt x="391763" y="603075"/>
                  </a:lnTo>
                  <a:lnTo>
                    <a:pt x="393478" y="613791"/>
                  </a:lnTo>
                  <a:lnTo>
                    <a:pt x="406765" y="583787"/>
                  </a:lnTo>
                  <a:lnTo>
                    <a:pt x="410194" y="588074"/>
                  </a:lnTo>
                  <a:lnTo>
                    <a:pt x="411051" y="574786"/>
                  </a:lnTo>
                  <a:lnTo>
                    <a:pt x="415338" y="577786"/>
                  </a:lnTo>
                  <a:lnTo>
                    <a:pt x="424339" y="570500"/>
                  </a:lnTo>
                  <a:lnTo>
                    <a:pt x="436769" y="575643"/>
                  </a:lnTo>
                  <a:lnTo>
                    <a:pt x="458200" y="600075"/>
                  </a:lnTo>
                  <a:lnTo>
                    <a:pt x="452199" y="581215"/>
                  </a:lnTo>
                  <a:lnTo>
                    <a:pt x="456486" y="576501"/>
                  </a:lnTo>
                  <a:lnTo>
                    <a:pt x="446627" y="568785"/>
                  </a:lnTo>
                  <a:lnTo>
                    <a:pt x="448342" y="563213"/>
                  </a:lnTo>
                  <a:lnTo>
                    <a:pt x="451771" y="566642"/>
                  </a:lnTo>
                  <a:lnTo>
                    <a:pt x="456486" y="559784"/>
                  </a:lnTo>
                  <a:lnTo>
                    <a:pt x="445341" y="560641"/>
                  </a:lnTo>
                  <a:lnTo>
                    <a:pt x="439341" y="550783"/>
                  </a:lnTo>
                  <a:lnTo>
                    <a:pt x="433340" y="551212"/>
                  </a:lnTo>
                  <a:lnTo>
                    <a:pt x="427768" y="545640"/>
                  </a:lnTo>
                  <a:lnTo>
                    <a:pt x="425196" y="552926"/>
                  </a:lnTo>
                  <a:lnTo>
                    <a:pt x="419195" y="554641"/>
                  </a:lnTo>
                  <a:lnTo>
                    <a:pt x="416623" y="551212"/>
                  </a:lnTo>
                  <a:lnTo>
                    <a:pt x="414909" y="554641"/>
                  </a:lnTo>
                  <a:lnTo>
                    <a:pt x="412766" y="550783"/>
                  </a:lnTo>
                  <a:lnTo>
                    <a:pt x="403765" y="559784"/>
                  </a:lnTo>
                  <a:lnTo>
                    <a:pt x="395621" y="550355"/>
                  </a:lnTo>
                  <a:lnTo>
                    <a:pt x="392192" y="556784"/>
                  </a:lnTo>
                  <a:lnTo>
                    <a:pt x="377190" y="554641"/>
                  </a:lnTo>
                  <a:lnTo>
                    <a:pt x="354473" y="559784"/>
                  </a:lnTo>
                  <a:lnTo>
                    <a:pt x="350615" y="556355"/>
                  </a:lnTo>
                  <a:lnTo>
                    <a:pt x="340757" y="565357"/>
                  </a:lnTo>
                  <a:lnTo>
                    <a:pt x="330898" y="563642"/>
                  </a:lnTo>
                  <a:lnTo>
                    <a:pt x="330898" y="556355"/>
                  </a:lnTo>
                  <a:lnTo>
                    <a:pt x="326612" y="565357"/>
                  </a:lnTo>
                  <a:lnTo>
                    <a:pt x="310753" y="558927"/>
                  </a:lnTo>
                  <a:lnTo>
                    <a:pt x="306038" y="552926"/>
                  </a:lnTo>
                  <a:lnTo>
                    <a:pt x="309039" y="548212"/>
                  </a:lnTo>
                  <a:lnTo>
                    <a:pt x="303466" y="547354"/>
                  </a:lnTo>
                  <a:lnTo>
                    <a:pt x="301752" y="541782"/>
                  </a:lnTo>
                  <a:lnTo>
                    <a:pt x="294037" y="541353"/>
                  </a:lnTo>
                  <a:lnTo>
                    <a:pt x="291465" y="546497"/>
                  </a:lnTo>
                  <a:lnTo>
                    <a:pt x="291894" y="539639"/>
                  </a:lnTo>
                  <a:lnTo>
                    <a:pt x="285036" y="532352"/>
                  </a:lnTo>
                  <a:lnTo>
                    <a:pt x="288036" y="523351"/>
                  </a:lnTo>
                  <a:lnTo>
                    <a:pt x="293608" y="525066"/>
                  </a:lnTo>
                  <a:lnTo>
                    <a:pt x="286750" y="522494"/>
                  </a:lnTo>
                  <a:lnTo>
                    <a:pt x="294465" y="515636"/>
                  </a:lnTo>
                  <a:lnTo>
                    <a:pt x="283750" y="507921"/>
                  </a:lnTo>
                  <a:lnTo>
                    <a:pt x="291036" y="505349"/>
                  </a:lnTo>
                  <a:lnTo>
                    <a:pt x="291465" y="500634"/>
                  </a:lnTo>
                  <a:lnTo>
                    <a:pt x="300466" y="501491"/>
                  </a:lnTo>
                  <a:lnTo>
                    <a:pt x="312039" y="489918"/>
                  </a:lnTo>
                  <a:lnTo>
                    <a:pt x="320183" y="490347"/>
                  </a:lnTo>
                  <a:lnTo>
                    <a:pt x="326612" y="480489"/>
                  </a:lnTo>
                  <a:lnTo>
                    <a:pt x="330470" y="480917"/>
                  </a:lnTo>
                  <a:lnTo>
                    <a:pt x="335613" y="469344"/>
                  </a:lnTo>
                  <a:lnTo>
                    <a:pt x="342043" y="469344"/>
                  </a:lnTo>
                  <a:lnTo>
                    <a:pt x="344186" y="456057"/>
                  </a:lnTo>
                  <a:lnTo>
                    <a:pt x="348901" y="457771"/>
                  </a:lnTo>
                  <a:lnTo>
                    <a:pt x="362188" y="450056"/>
                  </a:lnTo>
                  <a:lnTo>
                    <a:pt x="345472" y="422196"/>
                  </a:lnTo>
                  <a:lnTo>
                    <a:pt x="334756" y="417481"/>
                  </a:lnTo>
                  <a:lnTo>
                    <a:pt x="333042" y="406765"/>
                  </a:lnTo>
                  <a:lnTo>
                    <a:pt x="345472" y="417052"/>
                  </a:lnTo>
                  <a:lnTo>
                    <a:pt x="364331" y="447913"/>
                  </a:lnTo>
                  <a:lnTo>
                    <a:pt x="373761" y="453485"/>
                  </a:lnTo>
                  <a:lnTo>
                    <a:pt x="375047" y="460772"/>
                  </a:lnTo>
                  <a:lnTo>
                    <a:pt x="374190" y="453057"/>
                  </a:lnTo>
                  <a:lnTo>
                    <a:pt x="379762" y="453485"/>
                  </a:lnTo>
                  <a:lnTo>
                    <a:pt x="376761" y="450914"/>
                  </a:lnTo>
                  <a:lnTo>
                    <a:pt x="379762" y="447056"/>
                  </a:lnTo>
                  <a:lnTo>
                    <a:pt x="395192" y="435483"/>
                  </a:lnTo>
                  <a:lnTo>
                    <a:pt x="406765" y="412337"/>
                  </a:lnTo>
                  <a:lnTo>
                    <a:pt x="421338" y="399907"/>
                  </a:lnTo>
                  <a:lnTo>
                    <a:pt x="420910" y="367760"/>
                  </a:lnTo>
                  <a:lnTo>
                    <a:pt x="415766" y="362617"/>
                  </a:lnTo>
                  <a:lnTo>
                    <a:pt x="424767" y="349758"/>
                  </a:lnTo>
                  <a:lnTo>
                    <a:pt x="440626" y="357902"/>
                  </a:lnTo>
                  <a:lnTo>
                    <a:pt x="466344" y="357045"/>
                  </a:lnTo>
                  <a:lnTo>
                    <a:pt x="479203" y="352330"/>
                  </a:lnTo>
                  <a:lnTo>
                    <a:pt x="517350" y="362617"/>
                  </a:lnTo>
                  <a:lnTo>
                    <a:pt x="534924" y="377190"/>
                  </a:lnTo>
                  <a:lnTo>
                    <a:pt x="540068" y="398621"/>
                  </a:lnTo>
                  <a:lnTo>
                    <a:pt x="545640" y="402908"/>
                  </a:lnTo>
                  <a:lnTo>
                    <a:pt x="552926" y="397335"/>
                  </a:lnTo>
                  <a:lnTo>
                    <a:pt x="559784" y="405051"/>
                  </a:lnTo>
                  <a:lnTo>
                    <a:pt x="553355" y="396050"/>
                  </a:lnTo>
                  <a:lnTo>
                    <a:pt x="541353" y="394335"/>
                  </a:lnTo>
                  <a:lnTo>
                    <a:pt x="541782" y="381476"/>
                  </a:lnTo>
                  <a:lnTo>
                    <a:pt x="546497" y="375047"/>
                  </a:lnTo>
                  <a:lnTo>
                    <a:pt x="542211" y="364331"/>
                  </a:lnTo>
                  <a:lnTo>
                    <a:pt x="546068" y="357902"/>
                  </a:lnTo>
                  <a:lnTo>
                    <a:pt x="540925" y="354044"/>
                  </a:lnTo>
                  <a:lnTo>
                    <a:pt x="544354" y="347615"/>
                  </a:lnTo>
                  <a:lnTo>
                    <a:pt x="534924" y="348044"/>
                  </a:lnTo>
                  <a:lnTo>
                    <a:pt x="519493" y="340757"/>
                  </a:lnTo>
                  <a:lnTo>
                    <a:pt x="479631" y="310753"/>
                  </a:lnTo>
                  <a:lnTo>
                    <a:pt x="467201" y="308181"/>
                  </a:lnTo>
                  <a:lnTo>
                    <a:pt x="477488" y="294894"/>
                  </a:lnTo>
                  <a:lnTo>
                    <a:pt x="495919" y="291894"/>
                  </a:lnTo>
                  <a:lnTo>
                    <a:pt x="504063" y="285036"/>
                  </a:lnTo>
                  <a:lnTo>
                    <a:pt x="515207" y="284178"/>
                  </a:lnTo>
                  <a:lnTo>
                    <a:pt x="537067" y="291036"/>
                  </a:lnTo>
                  <a:lnTo>
                    <a:pt x="551212" y="287607"/>
                  </a:lnTo>
                  <a:lnTo>
                    <a:pt x="558927" y="278178"/>
                  </a:lnTo>
                  <a:lnTo>
                    <a:pt x="556355" y="270034"/>
                  </a:lnTo>
                  <a:lnTo>
                    <a:pt x="559784" y="261033"/>
                  </a:lnTo>
                  <a:lnTo>
                    <a:pt x="578644" y="254603"/>
                  </a:lnTo>
                  <a:lnTo>
                    <a:pt x="584645" y="249031"/>
                  </a:lnTo>
                  <a:lnTo>
                    <a:pt x="582501" y="245174"/>
                  </a:lnTo>
                  <a:lnTo>
                    <a:pt x="549497" y="249888"/>
                  </a:lnTo>
                  <a:lnTo>
                    <a:pt x="535353" y="263604"/>
                  </a:lnTo>
                  <a:lnTo>
                    <a:pt x="510064" y="258461"/>
                  </a:lnTo>
                  <a:lnTo>
                    <a:pt x="501491" y="266176"/>
                  </a:lnTo>
                  <a:lnTo>
                    <a:pt x="493776" y="267462"/>
                  </a:lnTo>
                  <a:lnTo>
                    <a:pt x="466344" y="258461"/>
                  </a:lnTo>
                  <a:lnTo>
                    <a:pt x="454771" y="268748"/>
                  </a:lnTo>
                  <a:lnTo>
                    <a:pt x="411051" y="266176"/>
                  </a:lnTo>
                  <a:lnTo>
                    <a:pt x="408908" y="234029"/>
                  </a:lnTo>
                  <a:lnTo>
                    <a:pt x="414480" y="214313"/>
                  </a:lnTo>
                  <a:lnTo>
                    <a:pt x="395621" y="204883"/>
                  </a:lnTo>
                  <a:lnTo>
                    <a:pt x="381048" y="206597"/>
                  </a:lnTo>
                  <a:lnTo>
                    <a:pt x="381476" y="210026"/>
                  </a:lnTo>
                  <a:lnTo>
                    <a:pt x="377619" y="207026"/>
                  </a:lnTo>
                  <a:lnTo>
                    <a:pt x="352330" y="210026"/>
                  </a:lnTo>
                  <a:lnTo>
                    <a:pt x="342043" y="233601"/>
                  </a:lnTo>
                  <a:lnTo>
                    <a:pt x="349329" y="210026"/>
                  </a:lnTo>
                  <a:lnTo>
                    <a:pt x="338614" y="204883"/>
                  </a:lnTo>
                  <a:lnTo>
                    <a:pt x="338614" y="185166"/>
                  </a:lnTo>
                  <a:lnTo>
                    <a:pt x="340328" y="201025"/>
                  </a:lnTo>
                  <a:lnTo>
                    <a:pt x="349758" y="203168"/>
                  </a:lnTo>
                  <a:lnTo>
                    <a:pt x="352330" y="208740"/>
                  </a:lnTo>
                  <a:lnTo>
                    <a:pt x="375047" y="206597"/>
                  </a:lnTo>
                  <a:lnTo>
                    <a:pt x="372475" y="203597"/>
                  </a:lnTo>
                  <a:lnTo>
                    <a:pt x="375475" y="200596"/>
                  </a:lnTo>
                  <a:lnTo>
                    <a:pt x="359188" y="184737"/>
                  </a:lnTo>
                  <a:lnTo>
                    <a:pt x="363045" y="181737"/>
                  </a:lnTo>
                  <a:lnTo>
                    <a:pt x="369903" y="185166"/>
                  </a:lnTo>
                  <a:lnTo>
                    <a:pt x="369475" y="182166"/>
                  </a:lnTo>
                  <a:lnTo>
                    <a:pt x="338614" y="180023"/>
                  </a:lnTo>
                  <a:lnTo>
                    <a:pt x="384477" y="175736"/>
                  </a:lnTo>
                  <a:lnTo>
                    <a:pt x="393906" y="179165"/>
                  </a:lnTo>
                  <a:lnTo>
                    <a:pt x="412337" y="173165"/>
                  </a:lnTo>
                  <a:lnTo>
                    <a:pt x="417481" y="183023"/>
                  </a:lnTo>
                  <a:lnTo>
                    <a:pt x="420910" y="180451"/>
                  </a:lnTo>
                  <a:lnTo>
                    <a:pt x="418767" y="175308"/>
                  </a:lnTo>
                  <a:lnTo>
                    <a:pt x="427339" y="178737"/>
                  </a:lnTo>
                  <a:lnTo>
                    <a:pt x="465487" y="171021"/>
                  </a:lnTo>
                  <a:lnTo>
                    <a:pt x="477060" y="163735"/>
                  </a:lnTo>
                  <a:lnTo>
                    <a:pt x="471488" y="161592"/>
                  </a:lnTo>
                  <a:lnTo>
                    <a:pt x="483060" y="159020"/>
                  </a:lnTo>
                  <a:lnTo>
                    <a:pt x="480917" y="161592"/>
                  </a:lnTo>
                  <a:lnTo>
                    <a:pt x="484346" y="159449"/>
                  </a:lnTo>
                  <a:lnTo>
                    <a:pt x="508778" y="169307"/>
                  </a:lnTo>
                  <a:lnTo>
                    <a:pt x="519922" y="161163"/>
                  </a:lnTo>
                  <a:lnTo>
                    <a:pt x="525923" y="143161"/>
                  </a:lnTo>
                  <a:lnTo>
                    <a:pt x="513921" y="137589"/>
                  </a:lnTo>
                  <a:lnTo>
                    <a:pt x="546497" y="119586"/>
                  </a:lnTo>
                  <a:lnTo>
                    <a:pt x="571786" y="119158"/>
                  </a:lnTo>
                  <a:lnTo>
                    <a:pt x="579072" y="107585"/>
                  </a:lnTo>
                  <a:lnTo>
                    <a:pt x="606504" y="94726"/>
                  </a:lnTo>
                  <a:lnTo>
                    <a:pt x="615934" y="79296"/>
                  </a:lnTo>
                  <a:lnTo>
                    <a:pt x="619363" y="72009"/>
                  </a:lnTo>
                  <a:lnTo>
                    <a:pt x="612505" y="70295"/>
                  </a:lnTo>
                  <a:lnTo>
                    <a:pt x="621506" y="32147"/>
                  </a:lnTo>
                  <a:lnTo>
                    <a:pt x="630079" y="18002"/>
                  </a:lnTo>
                  <a:lnTo>
                    <a:pt x="648510" y="15430"/>
                  </a:lnTo>
                  <a:lnTo>
                    <a:pt x="673370" y="0"/>
                  </a:lnTo>
                  <a:lnTo>
                    <a:pt x="709803" y="13716"/>
                  </a:lnTo>
                  <a:lnTo>
                    <a:pt x="724805" y="24860"/>
                  </a:lnTo>
                  <a:lnTo>
                    <a:pt x="740235" y="25718"/>
                  </a:lnTo>
                  <a:lnTo>
                    <a:pt x="744950" y="29575"/>
                  </a:lnTo>
                  <a:lnTo>
                    <a:pt x="759952" y="79724"/>
                  </a:lnTo>
                  <a:lnTo>
                    <a:pt x="789099" y="90011"/>
                  </a:lnTo>
                  <a:lnTo>
                    <a:pt x="819531" y="91297"/>
                  </a:lnTo>
                  <a:lnTo>
                    <a:pt x="824246" y="78438"/>
                  </a:lnTo>
                  <a:lnTo>
                    <a:pt x="830675" y="80153"/>
                  </a:lnTo>
                  <a:lnTo>
                    <a:pt x="842677" y="78438"/>
                  </a:lnTo>
                  <a:lnTo>
                    <a:pt x="849106" y="72009"/>
                  </a:lnTo>
                  <a:lnTo>
                    <a:pt x="867108" y="67294"/>
                  </a:lnTo>
                  <a:lnTo>
                    <a:pt x="878253" y="62151"/>
                  </a:lnTo>
                  <a:lnTo>
                    <a:pt x="884682" y="63436"/>
                  </a:lnTo>
                  <a:lnTo>
                    <a:pt x="890254" y="69437"/>
                  </a:lnTo>
                  <a:lnTo>
                    <a:pt x="899684" y="69866"/>
                  </a:lnTo>
                  <a:lnTo>
                    <a:pt x="910400" y="54864"/>
                  </a:lnTo>
                  <a:lnTo>
                    <a:pt x="922830" y="49720"/>
                  </a:lnTo>
                  <a:lnTo>
                    <a:pt x="939546" y="42863"/>
                  </a:lnTo>
                  <a:lnTo>
                    <a:pt x="946833" y="38148"/>
                  </a:lnTo>
                  <a:lnTo>
                    <a:pt x="963120" y="32147"/>
                  </a:lnTo>
                  <a:lnTo>
                    <a:pt x="969978" y="36433"/>
                  </a:lnTo>
                  <a:lnTo>
                    <a:pt x="996125" y="71152"/>
                  </a:lnTo>
                  <a:lnTo>
                    <a:pt x="1005983" y="84439"/>
                  </a:lnTo>
                  <a:lnTo>
                    <a:pt x="1011126" y="91726"/>
                  </a:lnTo>
                  <a:lnTo>
                    <a:pt x="1028700" y="137160"/>
                  </a:lnTo>
                  <a:lnTo>
                    <a:pt x="1043273" y="144875"/>
                  </a:lnTo>
                  <a:lnTo>
                    <a:pt x="1087422" y="168021"/>
                  </a:lnTo>
                  <a:lnTo>
                    <a:pt x="1116139" y="165021"/>
                  </a:lnTo>
                  <a:lnTo>
                    <a:pt x="1146143" y="156020"/>
                  </a:lnTo>
                  <a:lnTo>
                    <a:pt x="1156430" y="181308"/>
                  </a:lnTo>
                  <a:lnTo>
                    <a:pt x="1207865" y="183451"/>
                  </a:lnTo>
                  <a:lnTo>
                    <a:pt x="1230582" y="168450"/>
                  </a:lnTo>
                  <a:lnTo>
                    <a:pt x="1234869" y="138017"/>
                  </a:lnTo>
                  <a:lnTo>
                    <a:pt x="1238726" y="133731"/>
                  </a:lnTo>
                  <a:lnTo>
                    <a:pt x="1245584" y="137589"/>
                  </a:lnTo>
                  <a:lnTo>
                    <a:pt x="1254585" y="152590"/>
                  </a:lnTo>
                  <a:lnTo>
                    <a:pt x="1303020" y="153019"/>
                  </a:lnTo>
                  <a:lnTo>
                    <a:pt x="1320594" y="165449"/>
                  </a:lnTo>
                  <a:lnTo>
                    <a:pt x="1350169" y="163735"/>
                  </a:lnTo>
                  <a:lnTo>
                    <a:pt x="1375458" y="150876"/>
                  </a:lnTo>
                  <a:lnTo>
                    <a:pt x="1394317" y="160734"/>
                  </a:lnTo>
                  <a:lnTo>
                    <a:pt x="1417463" y="154734"/>
                  </a:lnTo>
                  <a:lnTo>
                    <a:pt x="1449181" y="214313"/>
                  </a:lnTo>
                  <a:lnTo>
                    <a:pt x="1443609" y="257175"/>
                  </a:lnTo>
                  <a:lnTo>
                    <a:pt x="1446609" y="282035"/>
                  </a:lnTo>
                  <a:lnTo>
                    <a:pt x="1438465" y="293180"/>
                  </a:lnTo>
                  <a:lnTo>
                    <a:pt x="1425178" y="300895"/>
                  </a:lnTo>
                  <a:lnTo>
                    <a:pt x="1401604" y="329613"/>
                  </a:lnTo>
                  <a:lnTo>
                    <a:pt x="1381458" y="328327"/>
                  </a:lnTo>
                  <a:lnTo>
                    <a:pt x="1353598" y="344186"/>
                  </a:lnTo>
                  <a:lnTo>
                    <a:pt x="1336453" y="338185"/>
                  </a:lnTo>
                  <a:lnTo>
                    <a:pt x="1327023" y="353187"/>
                  </a:lnTo>
                  <a:lnTo>
                    <a:pt x="1324880" y="378047"/>
                  </a:lnTo>
                  <a:lnTo>
                    <a:pt x="1305163" y="394335"/>
                  </a:lnTo>
                  <a:lnTo>
                    <a:pt x="1288875" y="399907"/>
                  </a:lnTo>
                  <a:lnTo>
                    <a:pt x="1270016" y="433769"/>
                  </a:lnTo>
                  <a:lnTo>
                    <a:pt x="1273874" y="459057"/>
                  </a:lnTo>
                  <a:lnTo>
                    <a:pt x="1271730" y="477488"/>
                  </a:lnTo>
                  <a:lnTo>
                    <a:pt x="1255871" y="490776"/>
                  </a:lnTo>
                  <a:lnTo>
                    <a:pt x="1249013" y="507063"/>
                  </a:lnTo>
                  <a:lnTo>
                    <a:pt x="1256729" y="552498"/>
                  </a:lnTo>
                  <a:lnTo>
                    <a:pt x="1219438" y="612076"/>
                  </a:lnTo>
                  <a:lnTo>
                    <a:pt x="1272159" y="763810"/>
                  </a:lnTo>
                  <a:lnTo>
                    <a:pt x="1261443" y="783098"/>
                  </a:lnTo>
                  <a:lnTo>
                    <a:pt x="1232725" y="791242"/>
                  </a:lnTo>
                  <a:lnTo>
                    <a:pt x="1229725" y="805815"/>
                  </a:lnTo>
                  <a:lnTo>
                    <a:pt x="1235726" y="825532"/>
                  </a:lnTo>
                  <a:lnTo>
                    <a:pt x="1232297" y="833676"/>
                  </a:lnTo>
                  <a:lnTo>
                    <a:pt x="1229725" y="850392"/>
                  </a:lnTo>
                  <a:lnTo>
                    <a:pt x="1210437" y="871395"/>
                  </a:lnTo>
                  <a:lnTo>
                    <a:pt x="1127284" y="818245"/>
                  </a:lnTo>
                  <a:lnTo>
                    <a:pt x="1092137" y="813959"/>
                  </a:lnTo>
                  <a:lnTo>
                    <a:pt x="1069848" y="819531"/>
                  </a:lnTo>
                  <a:lnTo>
                    <a:pt x="1057418" y="818245"/>
                  </a:lnTo>
                  <a:lnTo>
                    <a:pt x="1030843" y="848249"/>
                  </a:lnTo>
                  <a:lnTo>
                    <a:pt x="989266" y="847820"/>
                  </a:lnTo>
                  <a:lnTo>
                    <a:pt x="972121" y="855964"/>
                  </a:lnTo>
                  <a:lnTo>
                    <a:pt x="949404" y="843534"/>
                  </a:lnTo>
                  <a:lnTo>
                    <a:pt x="913400" y="843963"/>
                  </a:lnTo>
                  <a:lnTo>
                    <a:pt x="896683" y="838390"/>
                  </a:lnTo>
                  <a:lnTo>
                    <a:pt x="873966" y="838819"/>
                  </a:lnTo>
                  <a:lnTo>
                    <a:pt x="849106" y="846534"/>
                  </a:lnTo>
                  <a:lnTo>
                    <a:pt x="831104" y="844820"/>
                  </a:lnTo>
                  <a:lnTo>
                    <a:pt x="818674" y="835390"/>
                  </a:lnTo>
                  <a:lnTo>
                    <a:pt x="801100" y="834104"/>
                  </a:lnTo>
                  <a:lnTo>
                    <a:pt x="800671" y="814816"/>
                  </a:lnTo>
                  <a:lnTo>
                    <a:pt x="808815" y="788670"/>
                  </a:lnTo>
                  <a:lnTo>
                    <a:pt x="807101" y="780098"/>
                  </a:lnTo>
                  <a:lnTo>
                    <a:pt x="788241" y="762095"/>
                  </a:lnTo>
                  <a:lnTo>
                    <a:pt x="773240" y="723090"/>
                  </a:lnTo>
                  <a:lnTo>
                    <a:pt x="762524" y="714089"/>
                  </a:lnTo>
                  <a:lnTo>
                    <a:pt x="753094" y="716232"/>
                  </a:lnTo>
                  <a:lnTo>
                    <a:pt x="743236" y="734235"/>
                  </a:lnTo>
                  <a:lnTo>
                    <a:pt x="721376" y="756523"/>
                  </a:lnTo>
                  <a:lnTo>
                    <a:pt x="711089" y="761667"/>
                  </a:lnTo>
                  <a:lnTo>
                    <a:pt x="692658" y="751808"/>
                  </a:lnTo>
                  <a:lnTo>
                    <a:pt x="682371" y="730806"/>
                  </a:lnTo>
                  <a:lnTo>
                    <a:pt x="659225" y="711089"/>
                  </a:lnTo>
                  <a:lnTo>
                    <a:pt x="643366" y="703802"/>
                  </a:lnTo>
                  <a:lnTo>
                    <a:pt x="617220" y="679799"/>
                  </a:lnTo>
                  <a:lnTo>
                    <a:pt x="555498" y="700373"/>
                  </a:lnTo>
                  <a:lnTo>
                    <a:pt x="549497" y="701230"/>
                  </a:lnTo>
                  <a:lnTo>
                    <a:pt x="549926" y="708946"/>
                  </a:lnTo>
                  <a:lnTo>
                    <a:pt x="549926" y="715375"/>
                  </a:lnTo>
                  <a:lnTo>
                    <a:pt x="547354" y="753094"/>
                  </a:lnTo>
                  <a:lnTo>
                    <a:pt x="526780" y="784812"/>
                  </a:lnTo>
                  <a:lnTo>
                    <a:pt x="524637" y="796814"/>
                  </a:lnTo>
                  <a:lnTo>
                    <a:pt x="516922" y="810101"/>
                  </a:lnTo>
                  <a:lnTo>
                    <a:pt x="505778" y="815673"/>
                  </a:lnTo>
                  <a:lnTo>
                    <a:pt x="489918" y="814816"/>
                  </a:lnTo>
                  <a:lnTo>
                    <a:pt x="468058" y="822960"/>
                  </a:lnTo>
                  <a:lnTo>
                    <a:pt x="453485" y="830675"/>
                  </a:lnTo>
                  <a:lnTo>
                    <a:pt x="447484" y="833247"/>
                  </a:lnTo>
                  <a:lnTo>
                    <a:pt x="407194" y="828961"/>
                  </a:lnTo>
                  <a:lnTo>
                    <a:pt x="372475" y="846106"/>
                  </a:lnTo>
                  <a:lnTo>
                    <a:pt x="359188" y="842248"/>
                  </a:lnTo>
                  <a:lnTo>
                    <a:pt x="340757" y="813102"/>
                  </a:lnTo>
                  <a:lnTo>
                    <a:pt x="317611" y="792528"/>
                  </a:lnTo>
                  <a:lnTo>
                    <a:pt x="318897" y="781383"/>
                  </a:lnTo>
                  <a:lnTo>
                    <a:pt x="308610" y="768096"/>
                  </a:lnTo>
                  <a:lnTo>
                    <a:pt x="289750" y="753523"/>
                  </a:lnTo>
                  <a:lnTo>
                    <a:pt x="290608" y="731234"/>
                  </a:lnTo>
                  <a:lnTo>
                    <a:pt x="281607" y="720519"/>
                  </a:lnTo>
                  <a:lnTo>
                    <a:pt x="264462" y="716232"/>
                  </a:lnTo>
                  <a:lnTo>
                    <a:pt x="263176" y="711518"/>
                  </a:lnTo>
                  <a:close/>
                  <a:moveTo>
                    <a:pt x="403336" y="156877"/>
                  </a:moveTo>
                  <a:lnTo>
                    <a:pt x="404622" y="161592"/>
                  </a:lnTo>
                  <a:lnTo>
                    <a:pt x="408480" y="159449"/>
                  </a:lnTo>
                  <a:lnTo>
                    <a:pt x="408908" y="160306"/>
                  </a:lnTo>
                  <a:lnTo>
                    <a:pt x="402908" y="164163"/>
                  </a:lnTo>
                  <a:lnTo>
                    <a:pt x="393478" y="163306"/>
                  </a:lnTo>
                  <a:lnTo>
                    <a:pt x="402050" y="162878"/>
                  </a:lnTo>
                  <a:lnTo>
                    <a:pt x="402479" y="155591"/>
                  </a:lnTo>
                  <a:lnTo>
                    <a:pt x="407194" y="154305"/>
                  </a:lnTo>
                  <a:lnTo>
                    <a:pt x="403336" y="156877"/>
                  </a:lnTo>
                  <a:close/>
                  <a:moveTo>
                    <a:pt x="390049" y="154305"/>
                  </a:moveTo>
                  <a:lnTo>
                    <a:pt x="392620" y="163735"/>
                  </a:lnTo>
                  <a:lnTo>
                    <a:pt x="338614" y="165021"/>
                  </a:lnTo>
                  <a:lnTo>
                    <a:pt x="390477" y="162449"/>
                  </a:lnTo>
                  <a:lnTo>
                    <a:pt x="390049" y="154305"/>
                  </a:lnTo>
                  <a:close/>
                  <a:moveTo>
                    <a:pt x="358330" y="189024"/>
                  </a:moveTo>
                  <a:lnTo>
                    <a:pt x="363474" y="192453"/>
                  </a:lnTo>
                  <a:lnTo>
                    <a:pt x="363045" y="197596"/>
                  </a:lnTo>
                  <a:lnTo>
                    <a:pt x="359188" y="197168"/>
                  </a:lnTo>
                  <a:lnTo>
                    <a:pt x="358330" y="189024"/>
                  </a:lnTo>
                  <a:close/>
                  <a:moveTo>
                    <a:pt x="327469" y="276463"/>
                  </a:moveTo>
                  <a:lnTo>
                    <a:pt x="319326" y="306038"/>
                  </a:lnTo>
                  <a:lnTo>
                    <a:pt x="303895" y="325755"/>
                  </a:lnTo>
                  <a:lnTo>
                    <a:pt x="311182" y="333470"/>
                  </a:lnTo>
                  <a:lnTo>
                    <a:pt x="295751" y="338614"/>
                  </a:lnTo>
                  <a:lnTo>
                    <a:pt x="289750" y="336042"/>
                  </a:lnTo>
                  <a:lnTo>
                    <a:pt x="292751" y="331756"/>
                  </a:lnTo>
                  <a:lnTo>
                    <a:pt x="290179" y="329613"/>
                  </a:lnTo>
                  <a:lnTo>
                    <a:pt x="287607" y="333899"/>
                  </a:lnTo>
                  <a:lnTo>
                    <a:pt x="283750" y="332184"/>
                  </a:lnTo>
                  <a:lnTo>
                    <a:pt x="282464" y="337328"/>
                  </a:lnTo>
                  <a:lnTo>
                    <a:pt x="287607" y="339900"/>
                  </a:lnTo>
                  <a:lnTo>
                    <a:pt x="279892" y="342471"/>
                  </a:lnTo>
                  <a:lnTo>
                    <a:pt x="279463" y="336899"/>
                  </a:lnTo>
                  <a:lnTo>
                    <a:pt x="274749" y="334756"/>
                  </a:lnTo>
                  <a:lnTo>
                    <a:pt x="279463" y="333899"/>
                  </a:lnTo>
                  <a:lnTo>
                    <a:pt x="276463" y="329613"/>
                  </a:lnTo>
                  <a:lnTo>
                    <a:pt x="282464" y="329184"/>
                  </a:lnTo>
                  <a:lnTo>
                    <a:pt x="276034" y="325755"/>
                  </a:lnTo>
                  <a:lnTo>
                    <a:pt x="278178" y="323612"/>
                  </a:lnTo>
                  <a:lnTo>
                    <a:pt x="273034" y="317183"/>
                  </a:lnTo>
                  <a:lnTo>
                    <a:pt x="285036" y="317611"/>
                  </a:lnTo>
                  <a:lnTo>
                    <a:pt x="289322" y="324469"/>
                  </a:lnTo>
                  <a:lnTo>
                    <a:pt x="301752" y="325755"/>
                  </a:lnTo>
                  <a:lnTo>
                    <a:pt x="312896" y="312039"/>
                  </a:lnTo>
                  <a:lnTo>
                    <a:pt x="309039" y="303895"/>
                  </a:lnTo>
                  <a:lnTo>
                    <a:pt x="317611" y="303038"/>
                  </a:lnTo>
                  <a:lnTo>
                    <a:pt x="327469" y="276463"/>
                  </a:lnTo>
                  <a:close/>
                  <a:moveTo>
                    <a:pt x="310753" y="346758"/>
                  </a:moveTo>
                  <a:lnTo>
                    <a:pt x="313753" y="350187"/>
                  </a:lnTo>
                  <a:lnTo>
                    <a:pt x="324469" y="385763"/>
                  </a:lnTo>
                  <a:lnTo>
                    <a:pt x="309467" y="348044"/>
                  </a:lnTo>
                  <a:lnTo>
                    <a:pt x="310753" y="346758"/>
                  </a:lnTo>
                  <a:close/>
                  <a:moveTo>
                    <a:pt x="279463" y="398193"/>
                  </a:moveTo>
                  <a:lnTo>
                    <a:pt x="289322" y="411909"/>
                  </a:lnTo>
                  <a:lnTo>
                    <a:pt x="282893" y="419195"/>
                  </a:lnTo>
                  <a:lnTo>
                    <a:pt x="276892" y="413623"/>
                  </a:lnTo>
                  <a:lnTo>
                    <a:pt x="279892" y="409765"/>
                  </a:lnTo>
                  <a:lnTo>
                    <a:pt x="270034" y="407194"/>
                  </a:lnTo>
                  <a:lnTo>
                    <a:pt x="279463" y="398193"/>
                  </a:lnTo>
                  <a:close/>
                  <a:moveTo>
                    <a:pt x="246459" y="315897"/>
                  </a:moveTo>
                  <a:lnTo>
                    <a:pt x="261461" y="330899"/>
                  </a:lnTo>
                  <a:lnTo>
                    <a:pt x="255032" y="339042"/>
                  </a:lnTo>
                  <a:lnTo>
                    <a:pt x="262318" y="343329"/>
                  </a:lnTo>
                  <a:lnTo>
                    <a:pt x="264033" y="334756"/>
                  </a:lnTo>
                  <a:lnTo>
                    <a:pt x="267462" y="342471"/>
                  </a:lnTo>
                  <a:lnTo>
                    <a:pt x="273463" y="337328"/>
                  </a:lnTo>
                  <a:lnTo>
                    <a:pt x="273891" y="344615"/>
                  </a:lnTo>
                  <a:lnTo>
                    <a:pt x="270462" y="343329"/>
                  </a:lnTo>
                  <a:lnTo>
                    <a:pt x="272177" y="348472"/>
                  </a:lnTo>
                  <a:lnTo>
                    <a:pt x="260175" y="355330"/>
                  </a:lnTo>
                  <a:lnTo>
                    <a:pt x="254603" y="354901"/>
                  </a:lnTo>
                  <a:lnTo>
                    <a:pt x="250746" y="349758"/>
                  </a:lnTo>
                  <a:lnTo>
                    <a:pt x="254175" y="339900"/>
                  </a:lnTo>
                  <a:lnTo>
                    <a:pt x="252460" y="342471"/>
                  </a:lnTo>
                  <a:lnTo>
                    <a:pt x="247317" y="343757"/>
                  </a:lnTo>
                  <a:lnTo>
                    <a:pt x="245173" y="340328"/>
                  </a:lnTo>
                  <a:lnTo>
                    <a:pt x="241744" y="344615"/>
                  </a:lnTo>
                  <a:lnTo>
                    <a:pt x="242602" y="336471"/>
                  </a:lnTo>
                  <a:lnTo>
                    <a:pt x="235744" y="340328"/>
                  </a:lnTo>
                  <a:lnTo>
                    <a:pt x="237458" y="333899"/>
                  </a:lnTo>
                  <a:lnTo>
                    <a:pt x="230172" y="328755"/>
                  </a:lnTo>
                  <a:lnTo>
                    <a:pt x="237030" y="327898"/>
                  </a:lnTo>
                  <a:lnTo>
                    <a:pt x="239173" y="335613"/>
                  </a:lnTo>
                  <a:lnTo>
                    <a:pt x="248603" y="333899"/>
                  </a:lnTo>
                  <a:lnTo>
                    <a:pt x="250317" y="324040"/>
                  </a:lnTo>
                  <a:lnTo>
                    <a:pt x="239173" y="322755"/>
                  </a:lnTo>
                  <a:lnTo>
                    <a:pt x="246459" y="315897"/>
                  </a:lnTo>
                  <a:close/>
                  <a:moveTo>
                    <a:pt x="246888" y="289750"/>
                  </a:moveTo>
                  <a:lnTo>
                    <a:pt x="262318" y="291894"/>
                  </a:lnTo>
                  <a:lnTo>
                    <a:pt x="267462" y="294037"/>
                  </a:lnTo>
                  <a:lnTo>
                    <a:pt x="245602" y="291465"/>
                  </a:lnTo>
                  <a:lnTo>
                    <a:pt x="236601" y="294894"/>
                  </a:lnTo>
                  <a:lnTo>
                    <a:pt x="246888" y="289750"/>
                  </a:lnTo>
                  <a:close/>
                  <a:moveTo>
                    <a:pt x="230600" y="292751"/>
                  </a:moveTo>
                  <a:lnTo>
                    <a:pt x="231886" y="296609"/>
                  </a:lnTo>
                  <a:lnTo>
                    <a:pt x="225028" y="301752"/>
                  </a:lnTo>
                  <a:lnTo>
                    <a:pt x="207883" y="300895"/>
                  </a:lnTo>
                  <a:lnTo>
                    <a:pt x="230600" y="292751"/>
                  </a:lnTo>
                  <a:close/>
                  <a:moveTo>
                    <a:pt x="216027" y="324898"/>
                  </a:moveTo>
                  <a:lnTo>
                    <a:pt x="227171" y="344615"/>
                  </a:lnTo>
                  <a:lnTo>
                    <a:pt x="221170" y="344186"/>
                  </a:lnTo>
                  <a:lnTo>
                    <a:pt x="221170" y="348472"/>
                  </a:lnTo>
                  <a:lnTo>
                    <a:pt x="213455" y="336899"/>
                  </a:lnTo>
                  <a:lnTo>
                    <a:pt x="216027" y="324898"/>
                  </a:lnTo>
                  <a:close/>
                  <a:moveTo>
                    <a:pt x="197596" y="294037"/>
                  </a:moveTo>
                  <a:lnTo>
                    <a:pt x="204025" y="294465"/>
                  </a:lnTo>
                  <a:lnTo>
                    <a:pt x="206169" y="301323"/>
                  </a:lnTo>
                  <a:lnTo>
                    <a:pt x="191167" y="297037"/>
                  </a:lnTo>
                  <a:lnTo>
                    <a:pt x="197596" y="294037"/>
                  </a:lnTo>
                  <a:close/>
                  <a:moveTo>
                    <a:pt x="181737" y="291036"/>
                  </a:moveTo>
                  <a:lnTo>
                    <a:pt x="183023" y="296609"/>
                  </a:lnTo>
                  <a:lnTo>
                    <a:pt x="172307" y="292751"/>
                  </a:lnTo>
                  <a:lnTo>
                    <a:pt x="172736" y="289322"/>
                  </a:lnTo>
                  <a:lnTo>
                    <a:pt x="181737" y="291036"/>
                  </a:lnTo>
                  <a:close/>
                  <a:moveTo>
                    <a:pt x="162449" y="521208"/>
                  </a:moveTo>
                  <a:lnTo>
                    <a:pt x="171021" y="533638"/>
                  </a:lnTo>
                  <a:lnTo>
                    <a:pt x="160734" y="548212"/>
                  </a:lnTo>
                  <a:lnTo>
                    <a:pt x="153876" y="548640"/>
                  </a:lnTo>
                  <a:lnTo>
                    <a:pt x="157305" y="557641"/>
                  </a:lnTo>
                  <a:lnTo>
                    <a:pt x="155162" y="552498"/>
                  </a:lnTo>
                  <a:lnTo>
                    <a:pt x="153448" y="559356"/>
                  </a:lnTo>
                  <a:lnTo>
                    <a:pt x="154734" y="552069"/>
                  </a:lnTo>
                  <a:lnTo>
                    <a:pt x="152162" y="548212"/>
                  </a:lnTo>
                  <a:lnTo>
                    <a:pt x="142303" y="563213"/>
                  </a:lnTo>
                  <a:lnTo>
                    <a:pt x="130302" y="566214"/>
                  </a:lnTo>
                  <a:lnTo>
                    <a:pt x="129016" y="570500"/>
                  </a:lnTo>
                  <a:lnTo>
                    <a:pt x="131588" y="573072"/>
                  </a:lnTo>
                  <a:lnTo>
                    <a:pt x="131588" y="576072"/>
                  </a:lnTo>
                  <a:lnTo>
                    <a:pt x="121729" y="569214"/>
                  </a:lnTo>
                  <a:lnTo>
                    <a:pt x="121729" y="561499"/>
                  </a:lnTo>
                  <a:lnTo>
                    <a:pt x="118729" y="561499"/>
                  </a:lnTo>
                  <a:lnTo>
                    <a:pt x="121301" y="558070"/>
                  </a:lnTo>
                  <a:lnTo>
                    <a:pt x="117015" y="554641"/>
                  </a:lnTo>
                  <a:lnTo>
                    <a:pt x="122158" y="551640"/>
                  </a:lnTo>
                  <a:lnTo>
                    <a:pt x="125158" y="555927"/>
                  </a:lnTo>
                  <a:lnTo>
                    <a:pt x="135017" y="551640"/>
                  </a:lnTo>
                  <a:lnTo>
                    <a:pt x="123873" y="549069"/>
                  </a:lnTo>
                  <a:lnTo>
                    <a:pt x="125158" y="542639"/>
                  </a:lnTo>
                  <a:lnTo>
                    <a:pt x="129445" y="546497"/>
                  </a:lnTo>
                  <a:lnTo>
                    <a:pt x="136303" y="542639"/>
                  </a:lnTo>
                  <a:lnTo>
                    <a:pt x="132445" y="538782"/>
                  </a:lnTo>
                  <a:lnTo>
                    <a:pt x="135017" y="533638"/>
                  </a:lnTo>
                  <a:lnTo>
                    <a:pt x="145304" y="539210"/>
                  </a:lnTo>
                  <a:lnTo>
                    <a:pt x="138874" y="525494"/>
                  </a:lnTo>
                  <a:lnTo>
                    <a:pt x="145733" y="526780"/>
                  </a:lnTo>
                  <a:lnTo>
                    <a:pt x="153448" y="537924"/>
                  </a:lnTo>
                  <a:lnTo>
                    <a:pt x="162449" y="521208"/>
                  </a:lnTo>
                  <a:close/>
                  <a:moveTo>
                    <a:pt x="143161" y="507921"/>
                  </a:moveTo>
                  <a:lnTo>
                    <a:pt x="152590" y="509206"/>
                  </a:lnTo>
                  <a:lnTo>
                    <a:pt x="154734" y="513921"/>
                  </a:lnTo>
                  <a:lnTo>
                    <a:pt x="146590" y="522494"/>
                  </a:lnTo>
                  <a:lnTo>
                    <a:pt x="144018" y="517779"/>
                  </a:lnTo>
                  <a:lnTo>
                    <a:pt x="147447" y="513493"/>
                  </a:lnTo>
                  <a:lnTo>
                    <a:pt x="136303" y="518636"/>
                  </a:lnTo>
                  <a:lnTo>
                    <a:pt x="139303" y="515207"/>
                  </a:lnTo>
                  <a:lnTo>
                    <a:pt x="136303" y="510921"/>
                  </a:lnTo>
                  <a:lnTo>
                    <a:pt x="143161" y="507921"/>
                  </a:lnTo>
                  <a:close/>
                  <a:moveTo>
                    <a:pt x="152162" y="522065"/>
                  </a:moveTo>
                  <a:lnTo>
                    <a:pt x="154305" y="528923"/>
                  </a:lnTo>
                  <a:lnTo>
                    <a:pt x="150447" y="531924"/>
                  </a:lnTo>
                  <a:lnTo>
                    <a:pt x="148304" y="527637"/>
                  </a:lnTo>
                  <a:lnTo>
                    <a:pt x="152162" y="522065"/>
                  </a:lnTo>
                  <a:close/>
                  <a:moveTo>
                    <a:pt x="117015" y="563213"/>
                  </a:moveTo>
                  <a:lnTo>
                    <a:pt x="117872" y="567071"/>
                  </a:lnTo>
                  <a:lnTo>
                    <a:pt x="108871" y="568785"/>
                  </a:lnTo>
                  <a:lnTo>
                    <a:pt x="113586" y="563642"/>
                  </a:lnTo>
                  <a:lnTo>
                    <a:pt x="117015" y="563213"/>
                  </a:lnTo>
                  <a:close/>
                  <a:moveTo>
                    <a:pt x="114443" y="151733"/>
                  </a:moveTo>
                  <a:lnTo>
                    <a:pt x="116586" y="157305"/>
                  </a:lnTo>
                  <a:lnTo>
                    <a:pt x="111443" y="160734"/>
                  </a:lnTo>
                  <a:lnTo>
                    <a:pt x="111014" y="157734"/>
                  </a:lnTo>
                  <a:lnTo>
                    <a:pt x="114443" y="151733"/>
                  </a:lnTo>
                  <a:close/>
                  <a:moveTo>
                    <a:pt x="99870" y="153019"/>
                  </a:moveTo>
                  <a:lnTo>
                    <a:pt x="102870" y="159449"/>
                  </a:lnTo>
                  <a:lnTo>
                    <a:pt x="107585" y="162878"/>
                  </a:lnTo>
                  <a:lnTo>
                    <a:pt x="99870" y="163735"/>
                  </a:lnTo>
                  <a:lnTo>
                    <a:pt x="99870" y="153019"/>
                  </a:lnTo>
                  <a:close/>
                  <a:moveTo>
                    <a:pt x="17574" y="496348"/>
                  </a:moveTo>
                  <a:lnTo>
                    <a:pt x="23574" y="503634"/>
                  </a:lnTo>
                  <a:lnTo>
                    <a:pt x="20574" y="507492"/>
                  </a:lnTo>
                  <a:lnTo>
                    <a:pt x="15859" y="501491"/>
                  </a:lnTo>
                  <a:lnTo>
                    <a:pt x="8573" y="502777"/>
                  </a:lnTo>
                  <a:lnTo>
                    <a:pt x="9430" y="496776"/>
                  </a:lnTo>
                  <a:lnTo>
                    <a:pt x="17574" y="496348"/>
                  </a:lnTo>
                  <a:close/>
                  <a:moveTo>
                    <a:pt x="9001" y="474916"/>
                  </a:moveTo>
                  <a:lnTo>
                    <a:pt x="9001" y="486061"/>
                  </a:lnTo>
                  <a:lnTo>
                    <a:pt x="0" y="483060"/>
                  </a:lnTo>
                  <a:lnTo>
                    <a:pt x="2143" y="477917"/>
                  </a:lnTo>
                  <a:lnTo>
                    <a:pt x="9001" y="474916"/>
                  </a:lnTo>
                  <a:close/>
                </a:path>
              </a:pathLst>
            </a:custGeom>
            <a:gradFill>
              <a:gsLst>
                <a:gs pos="0">
                  <a:srgbClr val="FFB54E"/>
                </a:gs>
                <a:gs pos="50000">
                  <a:srgbClr val="FFC45B"/>
                </a:gs>
                <a:gs pos="100000">
                  <a:srgbClr val="FFD369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D9CBD441-51BE-D650-A4AB-CA9E76D46E65}"/>
                </a:ext>
              </a:extLst>
            </p:cNvPr>
            <p:cNvSpPr/>
            <p:nvPr/>
          </p:nvSpPr>
          <p:spPr>
            <a:xfrm>
              <a:off x="3270723" y="2535142"/>
              <a:ext cx="2012253" cy="1379048"/>
            </a:xfrm>
            <a:custGeom>
              <a:avLst/>
              <a:gdLst>
                <a:gd name="csX0" fmla="*/ 633936 w 1638633"/>
                <a:gd name="csY0" fmla="*/ 486489 h 1122997"/>
                <a:gd name="csX1" fmla="*/ 631793 w 1638633"/>
                <a:gd name="csY1" fmla="*/ 486061 h 1122997"/>
                <a:gd name="csX2" fmla="*/ 626221 w 1638633"/>
                <a:gd name="csY2" fmla="*/ 479631 h 1122997"/>
                <a:gd name="csX3" fmla="*/ 621935 w 1638633"/>
                <a:gd name="csY3" fmla="*/ 480917 h 1122997"/>
                <a:gd name="csX4" fmla="*/ 619363 w 1638633"/>
                <a:gd name="csY4" fmla="*/ 486918 h 1122997"/>
                <a:gd name="csX5" fmla="*/ 605647 w 1638633"/>
                <a:gd name="csY5" fmla="*/ 490776 h 1122997"/>
                <a:gd name="csX6" fmla="*/ 591503 w 1638633"/>
                <a:gd name="csY6" fmla="*/ 504063 h 1122997"/>
                <a:gd name="csX7" fmla="*/ 587216 w 1638633"/>
                <a:gd name="csY7" fmla="*/ 516493 h 1122997"/>
                <a:gd name="csX8" fmla="*/ 582073 w 1638633"/>
                <a:gd name="csY8" fmla="*/ 516922 h 1122997"/>
                <a:gd name="csX9" fmla="*/ 582501 w 1638633"/>
                <a:gd name="csY9" fmla="*/ 511778 h 1122997"/>
                <a:gd name="csX10" fmla="*/ 577358 w 1638633"/>
                <a:gd name="csY10" fmla="*/ 510493 h 1122997"/>
                <a:gd name="csX11" fmla="*/ 577786 w 1638633"/>
                <a:gd name="csY11" fmla="*/ 519065 h 1122997"/>
                <a:gd name="csX12" fmla="*/ 568357 w 1638633"/>
                <a:gd name="csY12" fmla="*/ 526780 h 1122997"/>
                <a:gd name="csX13" fmla="*/ 567071 w 1638633"/>
                <a:gd name="csY13" fmla="*/ 517779 h 1122997"/>
                <a:gd name="csX14" fmla="*/ 560641 w 1638633"/>
                <a:gd name="csY14" fmla="*/ 512207 h 1122997"/>
                <a:gd name="csX15" fmla="*/ 566642 w 1638633"/>
                <a:gd name="csY15" fmla="*/ 498920 h 1122997"/>
                <a:gd name="csX16" fmla="*/ 560213 w 1638633"/>
                <a:gd name="csY16" fmla="*/ 482632 h 1122997"/>
                <a:gd name="csX17" fmla="*/ 567928 w 1638633"/>
                <a:gd name="csY17" fmla="*/ 483489 h 1122997"/>
                <a:gd name="csX18" fmla="*/ 564928 w 1638633"/>
                <a:gd name="csY18" fmla="*/ 485204 h 1122997"/>
                <a:gd name="csX19" fmla="*/ 566214 w 1638633"/>
                <a:gd name="csY19" fmla="*/ 488204 h 1122997"/>
                <a:gd name="csX20" fmla="*/ 574358 w 1638633"/>
                <a:gd name="csY20" fmla="*/ 481775 h 1122997"/>
                <a:gd name="csX21" fmla="*/ 572643 w 1638633"/>
                <a:gd name="csY21" fmla="*/ 447485 h 1122997"/>
                <a:gd name="csX22" fmla="*/ 560213 w 1638633"/>
                <a:gd name="csY22" fmla="*/ 432483 h 1122997"/>
                <a:gd name="csX23" fmla="*/ 548211 w 1638633"/>
                <a:gd name="csY23" fmla="*/ 435054 h 1122997"/>
                <a:gd name="csX24" fmla="*/ 546068 w 1638633"/>
                <a:gd name="csY24" fmla="*/ 427339 h 1122997"/>
                <a:gd name="csX25" fmla="*/ 549497 w 1638633"/>
                <a:gd name="csY25" fmla="*/ 424339 h 1122997"/>
                <a:gd name="csX26" fmla="*/ 544354 w 1638633"/>
                <a:gd name="csY26" fmla="*/ 415338 h 1122997"/>
                <a:gd name="csX27" fmla="*/ 545211 w 1638633"/>
                <a:gd name="csY27" fmla="*/ 409766 h 1122997"/>
                <a:gd name="csX28" fmla="*/ 554212 w 1638633"/>
                <a:gd name="csY28" fmla="*/ 403336 h 1122997"/>
                <a:gd name="csX29" fmla="*/ 552498 w 1638633"/>
                <a:gd name="csY29" fmla="*/ 380619 h 1122997"/>
                <a:gd name="csX30" fmla="*/ 555927 w 1638633"/>
                <a:gd name="csY30" fmla="*/ 379333 h 1122997"/>
                <a:gd name="csX31" fmla="*/ 554641 w 1638633"/>
                <a:gd name="csY31" fmla="*/ 383619 h 1122997"/>
                <a:gd name="csX32" fmla="*/ 558927 w 1638633"/>
                <a:gd name="csY32" fmla="*/ 387048 h 1122997"/>
                <a:gd name="csX33" fmla="*/ 560641 w 1638633"/>
                <a:gd name="csY33" fmla="*/ 380190 h 1122997"/>
                <a:gd name="csX34" fmla="*/ 552926 w 1638633"/>
                <a:gd name="csY34" fmla="*/ 376333 h 1122997"/>
                <a:gd name="csX35" fmla="*/ 537924 w 1638633"/>
                <a:gd name="csY35" fmla="*/ 393049 h 1122997"/>
                <a:gd name="csX36" fmla="*/ 525066 w 1638633"/>
                <a:gd name="csY36" fmla="*/ 388763 h 1122997"/>
                <a:gd name="csX37" fmla="*/ 523780 w 1638633"/>
                <a:gd name="csY37" fmla="*/ 396907 h 1122997"/>
                <a:gd name="csX38" fmla="*/ 527637 w 1638633"/>
                <a:gd name="csY38" fmla="*/ 403765 h 1122997"/>
                <a:gd name="csX39" fmla="*/ 521208 w 1638633"/>
                <a:gd name="csY39" fmla="*/ 405479 h 1122997"/>
                <a:gd name="csX40" fmla="*/ 519494 w 1638633"/>
                <a:gd name="csY40" fmla="*/ 413623 h 1122997"/>
                <a:gd name="csX41" fmla="*/ 503206 w 1638633"/>
                <a:gd name="csY41" fmla="*/ 412337 h 1122997"/>
                <a:gd name="csX42" fmla="*/ 504063 w 1638633"/>
                <a:gd name="csY42" fmla="*/ 417481 h 1122997"/>
                <a:gd name="csX43" fmla="*/ 494633 w 1638633"/>
                <a:gd name="csY43" fmla="*/ 419624 h 1122997"/>
                <a:gd name="csX44" fmla="*/ 497634 w 1638633"/>
                <a:gd name="csY44" fmla="*/ 423481 h 1122997"/>
                <a:gd name="csX45" fmla="*/ 493776 w 1638633"/>
                <a:gd name="csY45" fmla="*/ 431197 h 1122997"/>
                <a:gd name="csX46" fmla="*/ 490347 w 1638633"/>
                <a:gd name="csY46" fmla="*/ 428625 h 1122997"/>
                <a:gd name="csX47" fmla="*/ 487347 w 1638633"/>
                <a:gd name="csY47" fmla="*/ 433340 h 1122997"/>
                <a:gd name="csX48" fmla="*/ 484775 w 1638633"/>
                <a:gd name="csY48" fmla="*/ 427339 h 1122997"/>
                <a:gd name="csX49" fmla="*/ 477060 w 1638633"/>
                <a:gd name="csY49" fmla="*/ 430340 h 1122997"/>
                <a:gd name="csX50" fmla="*/ 474488 w 1638633"/>
                <a:gd name="csY50" fmla="*/ 425625 h 1122997"/>
                <a:gd name="csX51" fmla="*/ 468059 w 1638633"/>
                <a:gd name="csY51" fmla="*/ 429482 h 1122997"/>
                <a:gd name="csX52" fmla="*/ 461201 w 1638633"/>
                <a:gd name="csY52" fmla="*/ 427768 h 1122997"/>
                <a:gd name="csX53" fmla="*/ 456486 w 1638633"/>
                <a:gd name="csY53" fmla="*/ 410623 h 1122997"/>
                <a:gd name="csX54" fmla="*/ 459486 w 1638633"/>
                <a:gd name="csY54" fmla="*/ 408480 h 1122997"/>
                <a:gd name="csX55" fmla="*/ 454771 w 1638633"/>
                <a:gd name="csY55" fmla="*/ 402050 h 1122997"/>
                <a:gd name="csX56" fmla="*/ 466773 w 1638633"/>
                <a:gd name="csY56" fmla="*/ 397764 h 1122997"/>
                <a:gd name="csX57" fmla="*/ 464629 w 1638633"/>
                <a:gd name="csY57" fmla="*/ 394764 h 1122997"/>
                <a:gd name="csX58" fmla="*/ 471488 w 1638633"/>
                <a:gd name="csY58" fmla="*/ 388334 h 1122997"/>
                <a:gd name="csX59" fmla="*/ 495491 w 1638633"/>
                <a:gd name="csY59" fmla="*/ 400764 h 1122997"/>
                <a:gd name="csX60" fmla="*/ 508778 w 1638633"/>
                <a:gd name="csY60" fmla="*/ 396907 h 1122997"/>
                <a:gd name="csX61" fmla="*/ 515207 w 1638633"/>
                <a:gd name="csY61" fmla="*/ 385334 h 1122997"/>
                <a:gd name="csX62" fmla="*/ 509206 w 1638633"/>
                <a:gd name="csY62" fmla="*/ 380190 h 1122997"/>
                <a:gd name="csX63" fmla="*/ 499348 w 1638633"/>
                <a:gd name="csY63" fmla="*/ 385334 h 1122997"/>
                <a:gd name="csX64" fmla="*/ 498919 w 1638633"/>
                <a:gd name="csY64" fmla="*/ 381905 h 1122997"/>
                <a:gd name="csX65" fmla="*/ 509635 w 1638633"/>
                <a:gd name="csY65" fmla="*/ 366046 h 1122997"/>
                <a:gd name="csX66" fmla="*/ 499348 w 1638633"/>
                <a:gd name="csY66" fmla="*/ 370761 h 1122997"/>
                <a:gd name="csX67" fmla="*/ 483489 w 1638633"/>
                <a:gd name="csY67" fmla="*/ 361331 h 1122997"/>
                <a:gd name="csX68" fmla="*/ 491633 w 1638633"/>
                <a:gd name="csY68" fmla="*/ 350187 h 1122997"/>
                <a:gd name="csX69" fmla="*/ 470202 w 1638633"/>
                <a:gd name="csY69" fmla="*/ 347615 h 1122997"/>
                <a:gd name="csX70" fmla="*/ 462915 w 1638633"/>
                <a:gd name="csY70" fmla="*/ 352330 h 1122997"/>
                <a:gd name="csX71" fmla="*/ 450056 w 1638633"/>
                <a:gd name="csY71" fmla="*/ 345043 h 1122997"/>
                <a:gd name="csX72" fmla="*/ 450914 w 1638633"/>
                <a:gd name="csY72" fmla="*/ 352758 h 1122997"/>
                <a:gd name="csX73" fmla="*/ 458200 w 1638633"/>
                <a:gd name="csY73" fmla="*/ 358759 h 1122997"/>
                <a:gd name="csX74" fmla="*/ 459057 w 1638633"/>
                <a:gd name="csY74" fmla="*/ 375904 h 1122997"/>
                <a:gd name="csX75" fmla="*/ 432911 w 1638633"/>
                <a:gd name="csY75" fmla="*/ 397764 h 1122997"/>
                <a:gd name="csX76" fmla="*/ 438483 w 1638633"/>
                <a:gd name="csY76" fmla="*/ 388763 h 1122997"/>
                <a:gd name="csX77" fmla="*/ 435054 w 1638633"/>
                <a:gd name="csY77" fmla="*/ 379333 h 1122997"/>
                <a:gd name="csX78" fmla="*/ 445341 w 1638633"/>
                <a:gd name="csY78" fmla="*/ 365617 h 1122997"/>
                <a:gd name="csX79" fmla="*/ 442341 w 1638633"/>
                <a:gd name="csY79" fmla="*/ 360474 h 1122997"/>
                <a:gd name="csX80" fmla="*/ 444913 w 1638633"/>
                <a:gd name="csY80" fmla="*/ 357045 h 1122997"/>
                <a:gd name="csX81" fmla="*/ 437626 w 1638633"/>
                <a:gd name="csY81" fmla="*/ 356616 h 1122997"/>
                <a:gd name="csX82" fmla="*/ 435483 w 1638633"/>
                <a:gd name="csY82" fmla="*/ 341614 h 1122997"/>
                <a:gd name="csX83" fmla="*/ 428625 w 1638633"/>
                <a:gd name="csY83" fmla="*/ 337756 h 1122997"/>
                <a:gd name="csX84" fmla="*/ 428196 w 1638633"/>
                <a:gd name="csY84" fmla="*/ 333042 h 1122997"/>
                <a:gd name="csX85" fmla="*/ 431197 w 1638633"/>
                <a:gd name="csY85" fmla="*/ 336899 h 1122997"/>
                <a:gd name="csX86" fmla="*/ 435483 w 1638633"/>
                <a:gd name="csY86" fmla="*/ 332613 h 1122997"/>
                <a:gd name="csX87" fmla="*/ 441912 w 1638633"/>
                <a:gd name="csY87" fmla="*/ 334328 h 1122997"/>
                <a:gd name="csX88" fmla="*/ 445770 w 1638633"/>
                <a:gd name="csY88" fmla="*/ 330041 h 1122997"/>
                <a:gd name="csX89" fmla="*/ 443198 w 1638633"/>
                <a:gd name="csY89" fmla="*/ 319754 h 1122997"/>
                <a:gd name="csX90" fmla="*/ 446627 w 1638633"/>
                <a:gd name="csY90" fmla="*/ 324469 h 1122997"/>
                <a:gd name="csX91" fmla="*/ 455200 w 1638633"/>
                <a:gd name="csY91" fmla="*/ 317183 h 1122997"/>
                <a:gd name="csX92" fmla="*/ 459057 w 1638633"/>
                <a:gd name="csY92" fmla="*/ 304324 h 1122997"/>
                <a:gd name="csX93" fmla="*/ 454771 w 1638633"/>
                <a:gd name="csY93" fmla="*/ 304324 h 1122997"/>
                <a:gd name="csX94" fmla="*/ 453057 w 1638633"/>
                <a:gd name="csY94" fmla="*/ 298752 h 1122997"/>
                <a:gd name="csX95" fmla="*/ 462486 w 1638633"/>
                <a:gd name="csY95" fmla="*/ 296180 h 1122997"/>
                <a:gd name="csX96" fmla="*/ 458200 w 1638633"/>
                <a:gd name="csY96" fmla="*/ 291894 h 1122997"/>
                <a:gd name="csX97" fmla="*/ 463344 w 1638633"/>
                <a:gd name="csY97" fmla="*/ 291465 h 1122997"/>
                <a:gd name="csX98" fmla="*/ 462486 w 1638633"/>
                <a:gd name="csY98" fmla="*/ 285464 h 1122997"/>
                <a:gd name="csX99" fmla="*/ 467630 w 1638633"/>
                <a:gd name="csY99" fmla="*/ 280749 h 1122997"/>
                <a:gd name="csX100" fmla="*/ 455200 w 1638633"/>
                <a:gd name="csY100" fmla="*/ 270034 h 1122997"/>
                <a:gd name="csX101" fmla="*/ 462486 w 1638633"/>
                <a:gd name="csY101" fmla="*/ 270891 h 1122997"/>
                <a:gd name="csX102" fmla="*/ 457771 w 1638633"/>
                <a:gd name="csY102" fmla="*/ 261890 h 1122997"/>
                <a:gd name="csX103" fmla="*/ 463344 w 1638633"/>
                <a:gd name="csY103" fmla="*/ 264033 h 1122997"/>
                <a:gd name="csX104" fmla="*/ 466773 w 1638633"/>
                <a:gd name="csY104" fmla="*/ 258032 h 1122997"/>
                <a:gd name="csX105" fmla="*/ 468059 w 1638633"/>
                <a:gd name="csY105" fmla="*/ 267462 h 1122997"/>
                <a:gd name="csX106" fmla="*/ 476202 w 1638633"/>
                <a:gd name="csY106" fmla="*/ 267462 h 1122997"/>
                <a:gd name="csX107" fmla="*/ 471916 w 1638633"/>
                <a:gd name="csY107" fmla="*/ 278606 h 1122997"/>
                <a:gd name="csX108" fmla="*/ 478346 w 1638633"/>
                <a:gd name="csY108" fmla="*/ 282893 h 1122997"/>
                <a:gd name="csX109" fmla="*/ 475345 w 1638633"/>
                <a:gd name="csY109" fmla="*/ 298752 h 1122997"/>
                <a:gd name="csX110" fmla="*/ 481346 w 1638633"/>
                <a:gd name="csY110" fmla="*/ 294465 h 1122997"/>
                <a:gd name="csX111" fmla="*/ 491633 w 1638633"/>
                <a:gd name="csY111" fmla="*/ 322326 h 1122997"/>
                <a:gd name="csX112" fmla="*/ 496776 w 1638633"/>
                <a:gd name="csY112" fmla="*/ 325326 h 1122997"/>
                <a:gd name="csX113" fmla="*/ 492919 w 1638633"/>
                <a:gd name="csY113" fmla="*/ 303038 h 1122997"/>
                <a:gd name="csX114" fmla="*/ 488204 w 1638633"/>
                <a:gd name="csY114" fmla="*/ 303038 h 1122997"/>
                <a:gd name="csX115" fmla="*/ 483918 w 1638633"/>
                <a:gd name="csY115" fmla="*/ 288893 h 1122997"/>
                <a:gd name="csX116" fmla="*/ 492919 w 1638633"/>
                <a:gd name="csY116" fmla="*/ 288036 h 1122997"/>
                <a:gd name="csX117" fmla="*/ 481346 w 1638633"/>
                <a:gd name="csY117" fmla="*/ 275177 h 1122997"/>
                <a:gd name="csX118" fmla="*/ 494633 w 1638633"/>
                <a:gd name="csY118" fmla="*/ 263604 h 1122997"/>
                <a:gd name="csX119" fmla="*/ 498919 w 1638633"/>
                <a:gd name="csY119" fmla="*/ 252460 h 1122997"/>
                <a:gd name="csX120" fmla="*/ 490776 w 1638633"/>
                <a:gd name="csY120" fmla="*/ 252889 h 1122997"/>
                <a:gd name="csX121" fmla="*/ 491204 w 1638633"/>
                <a:gd name="csY121" fmla="*/ 243030 h 1122997"/>
                <a:gd name="csX122" fmla="*/ 486489 w 1638633"/>
                <a:gd name="csY122" fmla="*/ 243459 h 1122997"/>
                <a:gd name="csX123" fmla="*/ 485204 w 1638633"/>
                <a:gd name="csY123" fmla="*/ 238744 h 1122997"/>
                <a:gd name="csX124" fmla="*/ 489918 w 1638633"/>
                <a:gd name="csY124" fmla="*/ 239173 h 1122997"/>
                <a:gd name="csX125" fmla="*/ 492490 w 1638633"/>
                <a:gd name="csY125" fmla="*/ 233172 h 1122997"/>
                <a:gd name="csX126" fmla="*/ 489061 w 1638633"/>
                <a:gd name="csY126" fmla="*/ 225885 h 1122997"/>
                <a:gd name="csX127" fmla="*/ 480917 w 1638633"/>
                <a:gd name="csY127" fmla="*/ 224600 h 1122997"/>
                <a:gd name="csX128" fmla="*/ 483489 w 1638633"/>
                <a:gd name="csY128" fmla="*/ 220313 h 1122997"/>
                <a:gd name="csX129" fmla="*/ 497205 w 1638633"/>
                <a:gd name="csY129" fmla="*/ 224171 h 1122997"/>
                <a:gd name="csX130" fmla="*/ 497205 w 1638633"/>
                <a:gd name="csY130" fmla="*/ 216884 h 1122997"/>
                <a:gd name="csX131" fmla="*/ 502777 w 1638633"/>
                <a:gd name="csY131" fmla="*/ 213455 h 1122997"/>
                <a:gd name="csX132" fmla="*/ 501491 w 1638633"/>
                <a:gd name="csY132" fmla="*/ 205311 h 1122997"/>
                <a:gd name="csX133" fmla="*/ 509206 w 1638633"/>
                <a:gd name="csY133" fmla="*/ 212169 h 1122997"/>
                <a:gd name="csX134" fmla="*/ 513493 w 1638633"/>
                <a:gd name="csY134" fmla="*/ 205311 h 1122997"/>
                <a:gd name="csX135" fmla="*/ 529352 w 1638633"/>
                <a:gd name="csY135" fmla="*/ 201025 h 1122997"/>
                <a:gd name="csX136" fmla="*/ 526351 w 1638633"/>
                <a:gd name="csY136" fmla="*/ 199311 h 1122997"/>
                <a:gd name="csX137" fmla="*/ 528923 w 1638633"/>
                <a:gd name="csY137" fmla="*/ 196739 h 1122997"/>
                <a:gd name="csX138" fmla="*/ 532352 w 1638633"/>
                <a:gd name="csY138" fmla="*/ 200596 h 1122997"/>
                <a:gd name="csX139" fmla="*/ 540925 w 1638633"/>
                <a:gd name="csY139" fmla="*/ 195882 h 1122997"/>
                <a:gd name="csX140" fmla="*/ 537496 w 1638633"/>
                <a:gd name="csY140" fmla="*/ 201454 h 1122997"/>
                <a:gd name="csX141" fmla="*/ 558927 w 1638633"/>
                <a:gd name="csY141" fmla="*/ 212598 h 1122997"/>
                <a:gd name="csX142" fmla="*/ 562785 w 1638633"/>
                <a:gd name="csY142" fmla="*/ 209169 h 1122997"/>
                <a:gd name="csX143" fmla="*/ 567928 w 1638633"/>
                <a:gd name="csY143" fmla="*/ 210884 h 1122997"/>
                <a:gd name="csX144" fmla="*/ 564928 w 1638633"/>
                <a:gd name="csY144" fmla="*/ 201883 h 1122997"/>
                <a:gd name="csX145" fmla="*/ 573072 w 1638633"/>
                <a:gd name="csY145" fmla="*/ 182594 h 1122997"/>
                <a:gd name="csX146" fmla="*/ 569214 w 1638633"/>
                <a:gd name="csY146" fmla="*/ 175736 h 1122997"/>
                <a:gd name="csX147" fmla="*/ 570071 w 1638633"/>
                <a:gd name="csY147" fmla="*/ 160306 h 1122997"/>
                <a:gd name="csX148" fmla="*/ 563642 w 1638633"/>
                <a:gd name="csY148" fmla="*/ 149161 h 1122997"/>
                <a:gd name="csX149" fmla="*/ 582501 w 1638633"/>
                <a:gd name="csY149" fmla="*/ 133303 h 1122997"/>
                <a:gd name="csX150" fmla="*/ 585502 w 1638633"/>
                <a:gd name="csY150" fmla="*/ 140160 h 1122997"/>
                <a:gd name="csX151" fmla="*/ 582930 w 1638633"/>
                <a:gd name="csY151" fmla="*/ 145733 h 1122997"/>
                <a:gd name="csX152" fmla="*/ 573500 w 1638633"/>
                <a:gd name="csY152" fmla="*/ 148733 h 1122997"/>
                <a:gd name="csX153" fmla="*/ 579930 w 1638633"/>
                <a:gd name="csY153" fmla="*/ 157734 h 1122997"/>
                <a:gd name="csX154" fmla="*/ 588074 w 1638633"/>
                <a:gd name="csY154" fmla="*/ 156877 h 1122997"/>
                <a:gd name="csX155" fmla="*/ 580358 w 1638633"/>
                <a:gd name="csY155" fmla="*/ 167593 h 1122997"/>
                <a:gd name="csX156" fmla="*/ 581644 w 1638633"/>
                <a:gd name="csY156" fmla="*/ 188166 h 1122997"/>
                <a:gd name="csX157" fmla="*/ 577786 w 1638633"/>
                <a:gd name="csY157" fmla="*/ 191167 h 1122997"/>
                <a:gd name="csX158" fmla="*/ 587216 w 1638633"/>
                <a:gd name="csY158" fmla="*/ 206169 h 1122997"/>
                <a:gd name="csX159" fmla="*/ 593646 w 1638633"/>
                <a:gd name="csY159" fmla="*/ 207026 h 1122997"/>
                <a:gd name="csX160" fmla="*/ 594074 w 1638633"/>
                <a:gd name="csY160" fmla="*/ 219885 h 1122997"/>
                <a:gd name="csX161" fmla="*/ 603075 w 1638633"/>
                <a:gd name="csY161" fmla="*/ 220313 h 1122997"/>
                <a:gd name="csX162" fmla="*/ 600932 w 1638633"/>
                <a:gd name="csY162" fmla="*/ 225885 h 1122997"/>
                <a:gd name="csX163" fmla="*/ 588074 w 1638633"/>
                <a:gd name="csY163" fmla="*/ 228029 h 1122997"/>
                <a:gd name="csX164" fmla="*/ 583787 w 1638633"/>
                <a:gd name="csY164" fmla="*/ 243888 h 1122997"/>
                <a:gd name="csX165" fmla="*/ 579930 w 1638633"/>
                <a:gd name="csY165" fmla="*/ 244745 h 1122997"/>
                <a:gd name="csX166" fmla="*/ 581216 w 1638633"/>
                <a:gd name="csY166" fmla="*/ 251603 h 1122997"/>
                <a:gd name="csX167" fmla="*/ 574358 w 1638633"/>
                <a:gd name="csY167" fmla="*/ 257604 h 1122997"/>
                <a:gd name="csX168" fmla="*/ 573500 w 1638633"/>
                <a:gd name="csY168" fmla="*/ 267891 h 1122997"/>
                <a:gd name="csX169" fmla="*/ 577786 w 1638633"/>
                <a:gd name="csY169" fmla="*/ 266605 h 1122997"/>
                <a:gd name="csX170" fmla="*/ 579501 w 1638633"/>
                <a:gd name="csY170" fmla="*/ 271320 h 1122997"/>
                <a:gd name="csX171" fmla="*/ 590645 w 1638633"/>
                <a:gd name="csY171" fmla="*/ 273034 h 1122997"/>
                <a:gd name="csX172" fmla="*/ 587216 w 1638633"/>
                <a:gd name="csY172" fmla="*/ 279035 h 1122997"/>
                <a:gd name="csX173" fmla="*/ 563213 w 1638633"/>
                <a:gd name="csY173" fmla="*/ 285893 h 1122997"/>
                <a:gd name="csX174" fmla="*/ 561927 w 1638633"/>
                <a:gd name="csY174" fmla="*/ 291465 h 1122997"/>
                <a:gd name="csX175" fmla="*/ 567500 w 1638633"/>
                <a:gd name="csY175" fmla="*/ 294894 h 1122997"/>
                <a:gd name="csX176" fmla="*/ 567071 w 1638633"/>
                <a:gd name="csY176" fmla="*/ 309467 h 1122997"/>
                <a:gd name="csX177" fmla="*/ 571357 w 1638633"/>
                <a:gd name="csY177" fmla="*/ 311182 h 1122997"/>
                <a:gd name="csX178" fmla="*/ 575643 w 1638633"/>
                <a:gd name="csY178" fmla="*/ 299609 h 1122997"/>
                <a:gd name="csX179" fmla="*/ 580787 w 1638633"/>
                <a:gd name="csY179" fmla="*/ 302609 h 1122997"/>
                <a:gd name="csX180" fmla="*/ 578215 w 1638633"/>
                <a:gd name="csY180" fmla="*/ 297037 h 1122997"/>
                <a:gd name="csX181" fmla="*/ 581216 w 1638633"/>
                <a:gd name="csY181" fmla="*/ 293608 h 1122997"/>
                <a:gd name="csX182" fmla="*/ 587645 w 1638633"/>
                <a:gd name="csY182" fmla="*/ 297466 h 1122997"/>
                <a:gd name="csX183" fmla="*/ 593646 w 1638633"/>
                <a:gd name="csY183" fmla="*/ 290179 h 1122997"/>
                <a:gd name="csX184" fmla="*/ 599218 w 1638633"/>
                <a:gd name="csY184" fmla="*/ 294894 h 1122997"/>
                <a:gd name="csX185" fmla="*/ 605647 w 1638633"/>
                <a:gd name="csY185" fmla="*/ 293608 h 1122997"/>
                <a:gd name="csX186" fmla="*/ 597075 w 1638633"/>
                <a:gd name="csY186" fmla="*/ 285036 h 1122997"/>
                <a:gd name="csX187" fmla="*/ 599646 w 1638633"/>
                <a:gd name="csY187" fmla="*/ 275606 h 1122997"/>
                <a:gd name="csX188" fmla="*/ 589359 w 1638633"/>
                <a:gd name="csY188" fmla="*/ 268319 h 1122997"/>
                <a:gd name="csX189" fmla="*/ 596217 w 1638633"/>
                <a:gd name="csY189" fmla="*/ 262747 h 1122997"/>
                <a:gd name="csX190" fmla="*/ 592788 w 1638633"/>
                <a:gd name="csY190" fmla="*/ 258461 h 1122997"/>
                <a:gd name="csX191" fmla="*/ 597075 w 1638633"/>
                <a:gd name="csY191" fmla="*/ 258890 h 1122997"/>
                <a:gd name="csX192" fmla="*/ 601361 w 1638633"/>
                <a:gd name="csY192" fmla="*/ 246888 h 1122997"/>
                <a:gd name="csX193" fmla="*/ 614648 w 1638633"/>
                <a:gd name="csY193" fmla="*/ 249460 h 1122997"/>
                <a:gd name="csX194" fmla="*/ 610791 w 1638633"/>
                <a:gd name="csY194" fmla="*/ 263604 h 1122997"/>
                <a:gd name="csX195" fmla="*/ 621078 w 1638633"/>
                <a:gd name="csY195" fmla="*/ 278178 h 1122997"/>
                <a:gd name="csX196" fmla="*/ 627936 w 1638633"/>
                <a:gd name="csY196" fmla="*/ 279035 h 1122997"/>
                <a:gd name="csX197" fmla="*/ 620649 w 1638633"/>
                <a:gd name="csY197" fmla="*/ 263176 h 1122997"/>
                <a:gd name="csX198" fmla="*/ 633079 w 1638633"/>
                <a:gd name="csY198" fmla="*/ 253318 h 1122997"/>
                <a:gd name="csX199" fmla="*/ 633079 w 1638633"/>
                <a:gd name="csY199" fmla="*/ 242173 h 1122997"/>
                <a:gd name="csX200" fmla="*/ 627936 w 1638633"/>
                <a:gd name="csY200" fmla="*/ 234886 h 1122997"/>
                <a:gd name="csX201" fmla="*/ 638223 w 1638633"/>
                <a:gd name="csY201" fmla="*/ 228886 h 1122997"/>
                <a:gd name="csX202" fmla="*/ 654510 w 1638633"/>
                <a:gd name="csY202" fmla="*/ 231458 h 1122997"/>
                <a:gd name="csX203" fmla="*/ 653225 w 1638633"/>
                <a:gd name="csY203" fmla="*/ 218599 h 1122997"/>
                <a:gd name="csX204" fmla="*/ 659225 w 1638633"/>
                <a:gd name="csY204" fmla="*/ 221171 h 1122997"/>
                <a:gd name="csX205" fmla="*/ 660083 w 1638633"/>
                <a:gd name="csY205" fmla="*/ 214741 h 1122997"/>
                <a:gd name="csX206" fmla="*/ 668226 w 1638633"/>
                <a:gd name="csY206" fmla="*/ 218170 h 1122997"/>
                <a:gd name="csX207" fmla="*/ 681085 w 1638633"/>
                <a:gd name="csY207" fmla="*/ 210884 h 1122997"/>
                <a:gd name="csX208" fmla="*/ 677228 w 1638633"/>
                <a:gd name="csY208" fmla="*/ 206169 h 1122997"/>
                <a:gd name="csX209" fmla="*/ 663940 w 1638633"/>
                <a:gd name="csY209" fmla="*/ 204883 h 1122997"/>
                <a:gd name="csX210" fmla="*/ 666083 w 1638633"/>
                <a:gd name="csY210" fmla="*/ 199311 h 1122997"/>
                <a:gd name="csX211" fmla="*/ 660083 w 1638633"/>
                <a:gd name="csY211" fmla="*/ 193739 h 1122997"/>
                <a:gd name="csX212" fmla="*/ 671227 w 1638633"/>
                <a:gd name="csY212" fmla="*/ 189024 h 1122997"/>
                <a:gd name="csX213" fmla="*/ 671227 w 1638633"/>
                <a:gd name="csY213" fmla="*/ 176594 h 1122997"/>
                <a:gd name="csX214" fmla="*/ 663511 w 1638633"/>
                <a:gd name="csY214" fmla="*/ 173165 h 1122997"/>
                <a:gd name="csX215" fmla="*/ 663940 w 1638633"/>
                <a:gd name="csY215" fmla="*/ 180451 h 1122997"/>
                <a:gd name="csX216" fmla="*/ 656225 w 1638633"/>
                <a:gd name="csY216" fmla="*/ 177451 h 1122997"/>
                <a:gd name="csX217" fmla="*/ 649796 w 1638633"/>
                <a:gd name="csY217" fmla="*/ 183880 h 1122997"/>
                <a:gd name="csX218" fmla="*/ 643795 w 1638633"/>
                <a:gd name="csY218" fmla="*/ 180451 h 1122997"/>
                <a:gd name="csX219" fmla="*/ 642080 w 1638633"/>
                <a:gd name="csY219" fmla="*/ 168021 h 1122997"/>
                <a:gd name="csX220" fmla="*/ 634794 w 1638633"/>
                <a:gd name="csY220" fmla="*/ 166306 h 1122997"/>
                <a:gd name="csX221" fmla="*/ 624507 w 1638633"/>
                <a:gd name="csY221" fmla="*/ 175308 h 1122997"/>
                <a:gd name="csX222" fmla="*/ 626650 w 1638633"/>
                <a:gd name="csY222" fmla="*/ 162878 h 1122997"/>
                <a:gd name="csX223" fmla="*/ 618935 w 1638633"/>
                <a:gd name="csY223" fmla="*/ 161163 h 1122997"/>
                <a:gd name="csX224" fmla="*/ 617649 w 1638633"/>
                <a:gd name="csY224" fmla="*/ 151733 h 1122997"/>
                <a:gd name="csX225" fmla="*/ 605647 w 1638633"/>
                <a:gd name="csY225" fmla="*/ 153019 h 1122997"/>
                <a:gd name="csX226" fmla="*/ 607362 w 1638633"/>
                <a:gd name="csY226" fmla="*/ 144018 h 1122997"/>
                <a:gd name="csX227" fmla="*/ 627936 w 1638633"/>
                <a:gd name="csY227" fmla="*/ 144447 h 1122997"/>
                <a:gd name="csX228" fmla="*/ 632222 w 1638633"/>
                <a:gd name="csY228" fmla="*/ 149161 h 1122997"/>
                <a:gd name="csX229" fmla="*/ 632651 w 1638633"/>
                <a:gd name="csY229" fmla="*/ 153448 h 1122997"/>
                <a:gd name="csX230" fmla="*/ 633508 w 1638633"/>
                <a:gd name="csY230" fmla="*/ 153448 h 1122997"/>
                <a:gd name="csX231" fmla="*/ 637365 w 1638633"/>
                <a:gd name="csY231" fmla="*/ 145733 h 1122997"/>
                <a:gd name="csX232" fmla="*/ 647652 w 1638633"/>
                <a:gd name="csY232" fmla="*/ 142732 h 1122997"/>
                <a:gd name="csX233" fmla="*/ 639080 w 1638633"/>
                <a:gd name="csY233" fmla="*/ 141018 h 1122997"/>
                <a:gd name="csX234" fmla="*/ 641223 w 1638633"/>
                <a:gd name="csY234" fmla="*/ 133731 h 1122997"/>
                <a:gd name="csX235" fmla="*/ 635651 w 1638633"/>
                <a:gd name="csY235" fmla="*/ 130731 h 1122997"/>
                <a:gd name="csX236" fmla="*/ 628793 w 1638633"/>
                <a:gd name="csY236" fmla="*/ 135017 h 1122997"/>
                <a:gd name="csX237" fmla="*/ 627507 w 1638633"/>
                <a:gd name="csY237" fmla="*/ 130731 h 1122997"/>
                <a:gd name="csX238" fmla="*/ 602647 w 1638633"/>
                <a:gd name="csY238" fmla="*/ 128588 h 1122997"/>
                <a:gd name="csX239" fmla="*/ 600504 w 1638633"/>
                <a:gd name="csY239" fmla="*/ 113157 h 1122997"/>
                <a:gd name="csX240" fmla="*/ 609505 w 1638633"/>
                <a:gd name="csY240" fmla="*/ 114871 h 1122997"/>
                <a:gd name="csX241" fmla="*/ 612934 w 1638633"/>
                <a:gd name="csY241" fmla="*/ 112300 h 1122997"/>
                <a:gd name="csX242" fmla="*/ 609505 w 1638633"/>
                <a:gd name="csY242" fmla="*/ 107585 h 1122997"/>
                <a:gd name="csX243" fmla="*/ 613362 w 1638633"/>
                <a:gd name="csY243" fmla="*/ 105442 h 1122997"/>
                <a:gd name="csX244" fmla="*/ 613791 w 1638633"/>
                <a:gd name="csY244" fmla="*/ 111871 h 1122997"/>
                <a:gd name="csX245" fmla="*/ 619792 w 1638633"/>
                <a:gd name="csY245" fmla="*/ 109299 h 1122997"/>
                <a:gd name="csX246" fmla="*/ 624507 w 1638633"/>
                <a:gd name="csY246" fmla="*/ 102013 h 1122997"/>
                <a:gd name="csX247" fmla="*/ 618506 w 1638633"/>
                <a:gd name="csY247" fmla="*/ 94298 h 1122997"/>
                <a:gd name="csX248" fmla="*/ 623221 w 1638633"/>
                <a:gd name="csY248" fmla="*/ 91297 h 1122997"/>
                <a:gd name="csX249" fmla="*/ 621506 w 1638633"/>
                <a:gd name="csY249" fmla="*/ 95155 h 1122997"/>
                <a:gd name="csX250" fmla="*/ 629221 w 1638633"/>
                <a:gd name="csY250" fmla="*/ 107156 h 1122997"/>
                <a:gd name="csX251" fmla="*/ 642938 w 1638633"/>
                <a:gd name="csY251" fmla="*/ 105013 h 1122997"/>
                <a:gd name="csX252" fmla="*/ 646795 w 1638633"/>
                <a:gd name="csY252" fmla="*/ 98584 h 1122997"/>
                <a:gd name="csX253" fmla="*/ 649796 w 1638633"/>
                <a:gd name="csY253" fmla="*/ 102870 h 1122997"/>
                <a:gd name="csX254" fmla="*/ 663940 w 1638633"/>
                <a:gd name="csY254" fmla="*/ 102441 h 1122997"/>
                <a:gd name="csX255" fmla="*/ 660511 w 1638633"/>
                <a:gd name="csY255" fmla="*/ 90869 h 1122997"/>
                <a:gd name="csX256" fmla="*/ 665226 w 1638633"/>
                <a:gd name="csY256" fmla="*/ 91726 h 1122997"/>
                <a:gd name="csX257" fmla="*/ 663083 w 1638633"/>
                <a:gd name="csY257" fmla="*/ 96869 h 1122997"/>
                <a:gd name="csX258" fmla="*/ 669512 w 1638633"/>
                <a:gd name="csY258" fmla="*/ 96012 h 1122997"/>
                <a:gd name="csX259" fmla="*/ 668226 w 1638633"/>
                <a:gd name="csY259" fmla="*/ 102441 h 1122997"/>
                <a:gd name="csX260" fmla="*/ 679799 w 1638633"/>
                <a:gd name="csY260" fmla="*/ 102441 h 1122997"/>
                <a:gd name="csX261" fmla="*/ 703374 w 1638633"/>
                <a:gd name="csY261" fmla="*/ 113586 h 1122997"/>
                <a:gd name="csX262" fmla="*/ 712375 w 1638633"/>
                <a:gd name="csY262" fmla="*/ 108014 h 1122997"/>
                <a:gd name="csX263" fmla="*/ 702516 w 1638633"/>
                <a:gd name="csY263" fmla="*/ 89583 h 1122997"/>
                <a:gd name="csX264" fmla="*/ 707660 w 1638633"/>
                <a:gd name="csY264" fmla="*/ 93440 h 1122997"/>
                <a:gd name="csX265" fmla="*/ 723948 w 1638633"/>
                <a:gd name="csY265" fmla="*/ 75009 h 1122997"/>
                <a:gd name="csX266" fmla="*/ 721805 w 1638633"/>
                <a:gd name="csY266" fmla="*/ 67294 h 1122997"/>
                <a:gd name="csX267" fmla="*/ 735092 w 1638633"/>
                <a:gd name="csY267" fmla="*/ 51435 h 1122997"/>
                <a:gd name="csX268" fmla="*/ 747093 w 1638633"/>
                <a:gd name="csY268" fmla="*/ 52292 h 1122997"/>
                <a:gd name="csX269" fmla="*/ 744093 w 1638633"/>
                <a:gd name="csY269" fmla="*/ 54864 h 1122997"/>
                <a:gd name="csX270" fmla="*/ 754809 w 1638633"/>
                <a:gd name="csY270" fmla="*/ 60008 h 1122997"/>
                <a:gd name="csX271" fmla="*/ 759095 w 1638633"/>
                <a:gd name="csY271" fmla="*/ 70723 h 1122997"/>
                <a:gd name="csX272" fmla="*/ 767667 w 1638633"/>
                <a:gd name="csY272" fmla="*/ 78438 h 1122997"/>
                <a:gd name="csX273" fmla="*/ 782669 w 1638633"/>
                <a:gd name="csY273" fmla="*/ 79296 h 1122997"/>
                <a:gd name="csX274" fmla="*/ 838819 w 1638633"/>
                <a:gd name="csY274" fmla="*/ 113586 h 1122997"/>
                <a:gd name="csX275" fmla="*/ 852106 w 1638633"/>
                <a:gd name="csY275" fmla="*/ 117015 h 1122997"/>
                <a:gd name="csX276" fmla="*/ 891540 w 1638633"/>
                <a:gd name="csY276" fmla="*/ 116158 h 1122997"/>
                <a:gd name="csX277" fmla="*/ 896255 w 1638633"/>
                <a:gd name="csY277" fmla="*/ 124730 h 1122997"/>
                <a:gd name="csX278" fmla="*/ 896255 w 1638633"/>
                <a:gd name="csY278" fmla="*/ 120872 h 1122997"/>
                <a:gd name="csX279" fmla="*/ 902256 w 1638633"/>
                <a:gd name="csY279" fmla="*/ 121301 h 1122997"/>
                <a:gd name="csX280" fmla="*/ 956691 w 1638633"/>
                <a:gd name="csY280" fmla="*/ 140160 h 1122997"/>
                <a:gd name="csX281" fmla="*/ 955834 w 1638633"/>
                <a:gd name="csY281" fmla="*/ 151305 h 1122997"/>
                <a:gd name="csX282" fmla="*/ 969121 w 1638633"/>
                <a:gd name="csY282" fmla="*/ 173165 h 1122997"/>
                <a:gd name="csX283" fmla="*/ 966121 w 1638633"/>
                <a:gd name="csY283" fmla="*/ 177022 h 1122997"/>
                <a:gd name="csX284" fmla="*/ 971264 w 1638633"/>
                <a:gd name="csY284" fmla="*/ 189452 h 1122997"/>
                <a:gd name="csX285" fmla="*/ 978980 w 1638633"/>
                <a:gd name="csY285" fmla="*/ 187309 h 1122997"/>
                <a:gd name="csX286" fmla="*/ 983266 w 1638633"/>
                <a:gd name="csY286" fmla="*/ 215170 h 1122997"/>
                <a:gd name="csX287" fmla="*/ 991410 w 1638633"/>
                <a:gd name="csY287" fmla="*/ 228886 h 1122997"/>
                <a:gd name="csX288" fmla="*/ 1020985 w 1638633"/>
                <a:gd name="csY288" fmla="*/ 234458 h 1122997"/>
                <a:gd name="csX289" fmla="*/ 1035129 w 1638633"/>
                <a:gd name="csY289" fmla="*/ 228029 h 1122997"/>
                <a:gd name="csX290" fmla="*/ 1055703 w 1638633"/>
                <a:gd name="csY290" fmla="*/ 227171 h 1122997"/>
                <a:gd name="csX291" fmla="*/ 1057418 w 1638633"/>
                <a:gd name="csY291" fmla="*/ 219456 h 1122997"/>
                <a:gd name="csX292" fmla="*/ 1065562 w 1638633"/>
                <a:gd name="csY292" fmla="*/ 216456 h 1122997"/>
                <a:gd name="csX293" fmla="*/ 1088708 w 1638633"/>
                <a:gd name="csY293" fmla="*/ 213455 h 1122997"/>
                <a:gd name="csX294" fmla="*/ 1110567 w 1638633"/>
                <a:gd name="csY294" fmla="*/ 209598 h 1122997"/>
                <a:gd name="csX295" fmla="*/ 1153430 w 1638633"/>
                <a:gd name="csY295" fmla="*/ 215598 h 1122997"/>
                <a:gd name="csX296" fmla="*/ 1189863 w 1638633"/>
                <a:gd name="csY296" fmla="*/ 207455 h 1122997"/>
                <a:gd name="csX297" fmla="*/ 1201007 w 1638633"/>
                <a:gd name="csY297" fmla="*/ 194167 h 1122997"/>
                <a:gd name="csX298" fmla="*/ 1222010 w 1638633"/>
                <a:gd name="csY298" fmla="*/ 192024 h 1122997"/>
                <a:gd name="csX299" fmla="*/ 1288875 w 1638633"/>
                <a:gd name="csY299" fmla="*/ 224171 h 1122997"/>
                <a:gd name="csX300" fmla="*/ 1300020 w 1638633"/>
                <a:gd name="csY300" fmla="*/ 237458 h 1122997"/>
                <a:gd name="csX301" fmla="*/ 1317165 w 1638633"/>
                <a:gd name="csY301" fmla="*/ 242602 h 1122997"/>
                <a:gd name="csX302" fmla="*/ 1338167 w 1638633"/>
                <a:gd name="csY302" fmla="*/ 263176 h 1122997"/>
                <a:gd name="csX303" fmla="*/ 1360884 w 1638633"/>
                <a:gd name="csY303" fmla="*/ 287179 h 1122997"/>
                <a:gd name="csX304" fmla="*/ 1360027 w 1638633"/>
                <a:gd name="csY304" fmla="*/ 295751 h 1122997"/>
                <a:gd name="csX305" fmla="*/ 1379315 w 1638633"/>
                <a:gd name="csY305" fmla="*/ 303895 h 1122997"/>
                <a:gd name="csX306" fmla="*/ 1385316 w 1638633"/>
                <a:gd name="csY306" fmla="*/ 320183 h 1122997"/>
                <a:gd name="csX307" fmla="*/ 1396460 w 1638633"/>
                <a:gd name="csY307" fmla="*/ 325326 h 1122997"/>
                <a:gd name="csX308" fmla="*/ 1402461 w 1638633"/>
                <a:gd name="csY308" fmla="*/ 337756 h 1122997"/>
                <a:gd name="csX309" fmla="*/ 1418749 w 1638633"/>
                <a:gd name="csY309" fmla="*/ 351901 h 1122997"/>
                <a:gd name="csX310" fmla="*/ 1436322 w 1638633"/>
                <a:gd name="csY310" fmla="*/ 376333 h 1122997"/>
                <a:gd name="csX311" fmla="*/ 1434608 w 1638633"/>
                <a:gd name="csY311" fmla="*/ 383191 h 1122997"/>
                <a:gd name="csX312" fmla="*/ 1426035 w 1638633"/>
                <a:gd name="csY312" fmla="*/ 384477 h 1122997"/>
                <a:gd name="csX313" fmla="*/ 1382316 w 1638633"/>
                <a:gd name="csY313" fmla="*/ 381476 h 1122997"/>
                <a:gd name="csX314" fmla="*/ 1377172 w 1638633"/>
                <a:gd name="csY314" fmla="*/ 388334 h 1122997"/>
                <a:gd name="csX315" fmla="*/ 1375458 w 1638633"/>
                <a:gd name="csY315" fmla="*/ 406336 h 1122997"/>
                <a:gd name="csX316" fmla="*/ 1354455 w 1638633"/>
                <a:gd name="csY316" fmla="*/ 413623 h 1122997"/>
                <a:gd name="csX317" fmla="*/ 1347168 w 1638633"/>
                <a:gd name="csY317" fmla="*/ 437626 h 1122997"/>
                <a:gd name="csX318" fmla="*/ 1336881 w 1638633"/>
                <a:gd name="csY318" fmla="*/ 451771 h 1122997"/>
                <a:gd name="csX319" fmla="*/ 1338167 w 1638633"/>
                <a:gd name="csY319" fmla="*/ 472773 h 1122997"/>
                <a:gd name="csX320" fmla="*/ 1319736 w 1638633"/>
                <a:gd name="csY320" fmla="*/ 492919 h 1122997"/>
                <a:gd name="csX321" fmla="*/ 1316736 w 1638633"/>
                <a:gd name="csY321" fmla="*/ 503634 h 1122997"/>
                <a:gd name="csX322" fmla="*/ 1319308 w 1638633"/>
                <a:gd name="csY322" fmla="*/ 513921 h 1122997"/>
                <a:gd name="csX323" fmla="*/ 1331738 w 1638633"/>
                <a:gd name="csY323" fmla="*/ 519065 h 1122997"/>
                <a:gd name="csX324" fmla="*/ 1339882 w 1638633"/>
                <a:gd name="csY324" fmla="*/ 528923 h 1122997"/>
                <a:gd name="csX325" fmla="*/ 1338167 w 1638633"/>
                <a:gd name="csY325" fmla="*/ 545211 h 1122997"/>
                <a:gd name="csX326" fmla="*/ 1343311 w 1638633"/>
                <a:gd name="csY326" fmla="*/ 549926 h 1122997"/>
                <a:gd name="csX327" fmla="*/ 1363456 w 1638633"/>
                <a:gd name="csY327" fmla="*/ 547783 h 1122997"/>
                <a:gd name="csX328" fmla="*/ 1369457 w 1638633"/>
                <a:gd name="csY328" fmla="*/ 551212 h 1122997"/>
                <a:gd name="csX329" fmla="*/ 1378887 w 1638633"/>
                <a:gd name="csY329" fmla="*/ 562785 h 1122997"/>
                <a:gd name="csX330" fmla="*/ 1380601 w 1638633"/>
                <a:gd name="csY330" fmla="*/ 570929 h 1122997"/>
                <a:gd name="csX331" fmla="*/ 1405461 w 1638633"/>
                <a:gd name="csY331" fmla="*/ 591074 h 1122997"/>
                <a:gd name="csX332" fmla="*/ 1395174 w 1638633"/>
                <a:gd name="csY332" fmla="*/ 610791 h 1122997"/>
                <a:gd name="csX333" fmla="*/ 1392174 w 1638633"/>
                <a:gd name="csY333" fmla="*/ 650224 h 1122997"/>
                <a:gd name="csX334" fmla="*/ 1391317 w 1638633"/>
                <a:gd name="csY334" fmla="*/ 674656 h 1122997"/>
                <a:gd name="csX335" fmla="*/ 1381458 w 1638633"/>
                <a:gd name="csY335" fmla="*/ 691372 h 1122997"/>
                <a:gd name="csX336" fmla="*/ 1360456 w 1638633"/>
                <a:gd name="csY336" fmla="*/ 706803 h 1122997"/>
                <a:gd name="csX337" fmla="*/ 1345883 w 1638633"/>
                <a:gd name="csY337" fmla="*/ 707231 h 1122997"/>
                <a:gd name="csX338" fmla="*/ 1333024 w 1638633"/>
                <a:gd name="csY338" fmla="*/ 713661 h 1122997"/>
                <a:gd name="csX339" fmla="*/ 1328309 w 1638633"/>
                <a:gd name="csY339" fmla="*/ 732520 h 1122997"/>
                <a:gd name="csX340" fmla="*/ 1335167 w 1638633"/>
                <a:gd name="csY340" fmla="*/ 748808 h 1122997"/>
                <a:gd name="csX341" fmla="*/ 1333024 w 1638633"/>
                <a:gd name="csY341" fmla="*/ 754809 h 1122997"/>
                <a:gd name="csX342" fmla="*/ 1325737 w 1638633"/>
                <a:gd name="csY342" fmla="*/ 759095 h 1122997"/>
                <a:gd name="csX343" fmla="*/ 1327452 w 1638633"/>
                <a:gd name="csY343" fmla="*/ 783098 h 1122997"/>
                <a:gd name="csX344" fmla="*/ 1313736 w 1638633"/>
                <a:gd name="csY344" fmla="*/ 813102 h 1122997"/>
                <a:gd name="csX345" fmla="*/ 1315879 w 1638633"/>
                <a:gd name="csY345" fmla="*/ 827246 h 1122997"/>
                <a:gd name="csX346" fmla="*/ 1334738 w 1638633"/>
                <a:gd name="csY346" fmla="*/ 850821 h 1122997"/>
                <a:gd name="csX347" fmla="*/ 1339882 w 1638633"/>
                <a:gd name="csY347" fmla="*/ 875681 h 1122997"/>
                <a:gd name="csX348" fmla="*/ 1368600 w 1638633"/>
                <a:gd name="csY348" fmla="*/ 901827 h 1122997"/>
                <a:gd name="csX349" fmla="*/ 1387459 w 1638633"/>
                <a:gd name="csY349" fmla="*/ 882968 h 1122997"/>
                <a:gd name="csX350" fmla="*/ 1392603 w 1638633"/>
                <a:gd name="csY350" fmla="*/ 849535 h 1122997"/>
                <a:gd name="csX351" fmla="*/ 1396460 w 1638633"/>
                <a:gd name="csY351" fmla="*/ 844391 h 1122997"/>
                <a:gd name="csX352" fmla="*/ 1411462 w 1638633"/>
                <a:gd name="csY352" fmla="*/ 852535 h 1122997"/>
                <a:gd name="csX353" fmla="*/ 1409319 w 1638633"/>
                <a:gd name="csY353" fmla="*/ 878253 h 1122997"/>
                <a:gd name="csX354" fmla="*/ 1412748 w 1638633"/>
                <a:gd name="csY354" fmla="*/ 883825 h 1122997"/>
                <a:gd name="csX355" fmla="*/ 1447038 w 1638633"/>
                <a:gd name="csY355" fmla="*/ 918543 h 1122997"/>
                <a:gd name="csX356" fmla="*/ 1459468 w 1638633"/>
                <a:gd name="csY356" fmla="*/ 920686 h 1122997"/>
                <a:gd name="csX357" fmla="*/ 1473613 w 1638633"/>
                <a:gd name="csY357" fmla="*/ 902256 h 1122997"/>
                <a:gd name="csX358" fmla="*/ 1497616 w 1638633"/>
                <a:gd name="csY358" fmla="*/ 896684 h 1122997"/>
                <a:gd name="csX359" fmla="*/ 1507474 w 1638633"/>
                <a:gd name="csY359" fmla="*/ 901398 h 1122997"/>
                <a:gd name="csX360" fmla="*/ 1525048 w 1638633"/>
                <a:gd name="csY360" fmla="*/ 900113 h 1122997"/>
                <a:gd name="csX361" fmla="*/ 1542622 w 1638633"/>
                <a:gd name="csY361" fmla="*/ 909971 h 1122997"/>
                <a:gd name="csX362" fmla="*/ 1558052 w 1638633"/>
                <a:gd name="csY362" fmla="*/ 908685 h 1122997"/>
                <a:gd name="csX363" fmla="*/ 1573911 w 1638633"/>
                <a:gd name="csY363" fmla="*/ 924973 h 1122997"/>
                <a:gd name="csX364" fmla="*/ 1574340 w 1638633"/>
                <a:gd name="csY364" fmla="*/ 970836 h 1122997"/>
                <a:gd name="csX365" fmla="*/ 1570053 w 1638633"/>
                <a:gd name="csY365" fmla="*/ 985409 h 1122997"/>
                <a:gd name="csX366" fmla="*/ 1573054 w 1638633"/>
                <a:gd name="csY366" fmla="*/ 995267 h 1122997"/>
                <a:gd name="csX367" fmla="*/ 1576912 w 1638633"/>
                <a:gd name="csY367" fmla="*/ 1004268 h 1122997"/>
                <a:gd name="csX368" fmla="*/ 1594485 w 1638633"/>
                <a:gd name="csY368" fmla="*/ 1017984 h 1122997"/>
                <a:gd name="csX369" fmla="*/ 1604343 w 1638633"/>
                <a:gd name="csY369" fmla="*/ 1046274 h 1122997"/>
                <a:gd name="csX370" fmla="*/ 1602200 w 1638633"/>
                <a:gd name="csY370" fmla="*/ 1053560 h 1122997"/>
                <a:gd name="csX371" fmla="*/ 1610344 w 1638633"/>
                <a:gd name="csY371" fmla="*/ 1067705 h 1122997"/>
                <a:gd name="csX372" fmla="*/ 1627060 w 1638633"/>
                <a:gd name="csY372" fmla="*/ 1085707 h 1122997"/>
                <a:gd name="csX373" fmla="*/ 1638633 w 1638633"/>
                <a:gd name="csY373" fmla="*/ 1077563 h 1122997"/>
                <a:gd name="csX374" fmla="*/ 1634347 w 1638633"/>
                <a:gd name="csY374" fmla="*/ 1107996 h 1122997"/>
                <a:gd name="csX375" fmla="*/ 1611630 w 1638633"/>
                <a:gd name="csY375" fmla="*/ 1122998 h 1122997"/>
                <a:gd name="csX376" fmla="*/ 1560195 w 1638633"/>
                <a:gd name="csY376" fmla="*/ 1120854 h 1122997"/>
                <a:gd name="csX377" fmla="*/ 1549908 w 1638633"/>
                <a:gd name="csY377" fmla="*/ 1095566 h 1122997"/>
                <a:gd name="csX378" fmla="*/ 1519904 w 1638633"/>
                <a:gd name="csY378" fmla="*/ 1104567 h 1122997"/>
                <a:gd name="csX379" fmla="*/ 1491186 w 1638633"/>
                <a:gd name="csY379" fmla="*/ 1107567 h 1122997"/>
                <a:gd name="csX380" fmla="*/ 1447038 w 1638633"/>
                <a:gd name="csY380" fmla="*/ 1084421 h 1122997"/>
                <a:gd name="csX381" fmla="*/ 1432465 w 1638633"/>
                <a:gd name="csY381" fmla="*/ 1076706 h 1122997"/>
                <a:gd name="csX382" fmla="*/ 1414891 w 1638633"/>
                <a:gd name="csY382" fmla="*/ 1031272 h 1122997"/>
                <a:gd name="csX383" fmla="*/ 1409748 w 1638633"/>
                <a:gd name="csY383" fmla="*/ 1023985 h 1122997"/>
                <a:gd name="csX384" fmla="*/ 1399889 w 1638633"/>
                <a:gd name="csY384" fmla="*/ 1010698 h 1122997"/>
                <a:gd name="csX385" fmla="*/ 1373743 w 1638633"/>
                <a:gd name="csY385" fmla="*/ 975979 h 1122997"/>
                <a:gd name="csX386" fmla="*/ 1366885 w 1638633"/>
                <a:gd name="csY386" fmla="*/ 971693 h 1122997"/>
                <a:gd name="csX387" fmla="*/ 1350597 w 1638633"/>
                <a:gd name="csY387" fmla="*/ 977694 h 1122997"/>
                <a:gd name="csX388" fmla="*/ 1343311 w 1638633"/>
                <a:gd name="csY388" fmla="*/ 982409 h 1122997"/>
                <a:gd name="csX389" fmla="*/ 1326594 w 1638633"/>
                <a:gd name="csY389" fmla="*/ 989266 h 1122997"/>
                <a:gd name="csX390" fmla="*/ 1314164 w 1638633"/>
                <a:gd name="csY390" fmla="*/ 994410 h 1122997"/>
                <a:gd name="csX391" fmla="*/ 1303449 w 1638633"/>
                <a:gd name="csY391" fmla="*/ 1009412 h 1122997"/>
                <a:gd name="csX392" fmla="*/ 1294019 w 1638633"/>
                <a:gd name="csY392" fmla="*/ 1008983 h 1122997"/>
                <a:gd name="csX393" fmla="*/ 1288447 w 1638633"/>
                <a:gd name="csY393" fmla="*/ 1002983 h 1122997"/>
                <a:gd name="csX394" fmla="*/ 1282017 w 1638633"/>
                <a:gd name="csY394" fmla="*/ 1001697 h 1122997"/>
                <a:gd name="csX395" fmla="*/ 1270873 w 1638633"/>
                <a:gd name="csY395" fmla="*/ 1006840 h 1122997"/>
                <a:gd name="csX396" fmla="*/ 1252871 w 1638633"/>
                <a:gd name="csY396" fmla="*/ 1011555 h 1122997"/>
                <a:gd name="csX397" fmla="*/ 1246442 w 1638633"/>
                <a:gd name="csY397" fmla="*/ 1017984 h 1122997"/>
                <a:gd name="csX398" fmla="*/ 1234440 w 1638633"/>
                <a:gd name="csY398" fmla="*/ 1019699 h 1122997"/>
                <a:gd name="csX399" fmla="*/ 1228011 w 1638633"/>
                <a:gd name="csY399" fmla="*/ 1017984 h 1122997"/>
                <a:gd name="csX400" fmla="*/ 1223296 w 1638633"/>
                <a:gd name="csY400" fmla="*/ 1030843 h 1122997"/>
                <a:gd name="csX401" fmla="*/ 1192863 w 1638633"/>
                <a:gd name="csY401" fmla="*/ 1029557 h 1122997"/>
                <a:gd name="csX402" fmla="*/ 1163717 w 1638633"/>
                <a:gd name="csY402" fmla="*/ 1019270 h 1122997"/>
                <a:gd name="csX403" fmla="*/ 1148715 w 1638633"/>
                <a:gd name="csY403" fmla="*/ 969121 h 1122997"/>
                <a:gd name="csX404" fmla="*/ 1144000 w 1638633"/>
                <a:gd name="csY404" fmla="*/ 965264 h 1122997"/>
                <a:gd name="csX405" fmla="*/ 1128570 w 1638633"/>
                <a:gd name="csY405" fmla="*/ 964406 h 1122997"/>
                <a:gd name="csX406" fmla="*/ 1113568 w 1638633"/>
                <a:gd name="csY406" fmla="*/ 953262 h 1122997"/>
                <a:gd name="csX407" fmla="*/ 1077135 w 1638633"/>
                <a:gd name="csY407" fmla="*/ 939546 h 1122997"/>
                <a:gd name="csX408" fmla="*/ 1052274 w 1638633"/>
                <a:gd name="csY408" fmla="*/ 954976 h 1122997"/>
                <a:gd name="csX409" fmla="*/ 1033844 w 1638633"/>
                <a:gd name="csY409" fmla="*/ 957548 h 1122997"/>
                <a:gd name="csX410" fmla="*/ 1025271 w 1638633"/>
                <a:gd name="csY410" fmla="*/ 971693 h 1122997"/>
                <a:gd name="csX411" fmla="*/ 1016270 w 1638633"/>
                <a:gd name="csY411" fmla="*/ 1009841 h 1122997"/>
                <a:gd name="csX412" fmla="*/ 1023128 w 1638633"/>
                <a:gd name="csY412" fmla="*/ 1011555 h 1122997"/>
                <a:gd name="csX413" fmla="*/ 1019699 w 1638633"/>
                <a:gd name="csY413" fmla="*/ 1018842 h 1122997"/>
                <a:gd name="csX414" fmla="*/ 1010269 w 1638633"/>
                <a:gd name="csY414" fmla="*/ 1034272 h 1122997"/>
                <a:gd name="csX415" fmla="*/ 982837 w 1638633"/>
                <a:gd name="csY415" fmla="*/ 1047131 h 1122997"/>
                <a:gd name="csX416" fmla="*/ 975551 w 1638633"/>
                <a:gd name="csY416" fmla="*/ 1058704 h 1122997"/>
                <a:gd name="csX417" fmla="*/ 950262 w 1638633"/>
                <a:gd name="csY417" fmla="*/ 1059133 h 1122997"/>
                <a:gd name="csX418" fmla="*/ 917686 w 1638633"/>
                <a:gd name="csY418" fmla="*/ 1077135 h 1122997"/>
                <a:gd name="csX419" fmla="*/ 904827 w 1638633"/>
                <a:gd name="csY419" fmla="*/ 1094280 h 1122997"/>
                <a:gd name="csX420" fmla="*/ 868823 w 1638633"/>
                <a:gd name="csY420" fmla="*/ 1085279 h 1122997"/>
                <a:gd name="csX421" fmla="*/ 858107 w 1638633"/>
                <a:gd name="csY421" fmla="*/ 1089993 h 1122997"/>
                <a:gd name="csX422" fmla="*/ 852964 w 1638633"/>
                <a:gd name="csY422" fmla="*/ 1083993 h 1122997"/>
                <a:gd name="csX423" fmla="*/ 856821 w 1638633"/>
                <a:gd name="csY423" fmla="*/ 1074992 h 1122997"/>
                <a:gd name="csX424" fmla="*/ 852964 w 1638633"/>
                <a:gd name="csY424" fmla="*/ 1065990 h 1122997"/>
                <a:gd name="csX425" fmla="*/ 859393 w 1638633"/>
                <a:gd name="csY425" fmla="*/ 1062133 h 1122997"/>
                <a:gd name="csX426" fmla="*/ 840534 w 1638633"/>
                <a:gd name="csY426" fmla="*/ 1040273 h 1122997"/>
                <a:gd name="csX427" fmla="*/ 831533 w 1638633"/>
                <a:gd name="csY427" fmla="*/ 1040701 h 1122997"/>
                <a:gd name="csX428" fmla="*/ 829389 w 1638633"/>
                <a:gd name="csY428" fmla="*/ 1017127 h 1122997"/>
                <a:gd name="csX429" fmla="*/ 820388 w 1638633"/>
                <a:gd name="csY429" fmla="*/ 1018842 h 1122997"/>
                <a:gd name="csX430" fmla="*/ 826389 w 1638633"/>
                <a:gd name="csY430" fmla="*/ 1010269 h 1122997"/>
                <a:gd name="csX431" fmla="*/ 832390 w 1638633"/>
                <a:gd name="csY431" fmla="*/ 1013698 h 1122997"/>
                <a:gd name="csX432" fmla="*/ 840105 w 1638633"/>
                <a:gd name="csY432" fmla="*/ 1008983 h 1122997"/>
                <a:gd name="csX433" fmla="*/ 841391 w 1638633"/>
                <a:gd name="csY433" fmla="*/ 1002554 h 1122997"/>
                <a:gd name="csX434" fmla="*/ 831104 w 1638633"/>
                <a:gd name="csY434" fmla="*/ 1005126 h 1122997"/>
                <a:gd name="csX435" fmla="*/ 831533 w 1638633"/>
                <a:gd name="csY435" fmla="*/ 998268 h 1122997"/>
                <a:gd name="csX436" fmla="*/ 822960 w 1638633"/>
                <a:gd name="csY436" fmla="*/ 993982 h 1122997"/>
                <a:gd name="csX437" fmla="*/ 816102 w 1638633"/>
                <a:gd name="csY437" fmla="*/ 999982 h 1122997"/>
                <a:gd name="csX438" fmla="*/ 804958 w 1638633"/>
                <a:gd name="csY438" fmla="*/ 975122 h 1122997"/>
                <a:gd name="csX439" fmla="*/ 783526 w 1638633"/>
                <a:gd name="csY439" fmla="*/ 956691 h 1122997"/>
                <a:gd name="csX440" fmla="*/ 780955 w 1638633"/>
                <a:gd name="csY440" fmla="*/ 963549 h 1122997"/>
                <a:gd name="csX441" fmla="*/ 777097 w 1638633"/>
                <a:gd name="csY441" fmla="*/ 961835 h 1122997"/>
                <a:gd name="csX442" fmla="*/ 771954 w 1638633"/>
                <a:gd name="csY442" fmla="*/ 968264 h 1122997"/>
                <a:gd name="csX443" fmla="*/ 764238 w 1638633"/>
                <a:gd name="csY443" fmla="*/ 952405 h 1122997"/>
                <a:gd name="csX444" fmla="*/ 742379 w 1638633"/>
                <a:gd name="csY444" fmla="*/ 944261 h 1122997"/>
                <a:gd name="csX445" fmla="*/ 732520 w 1638633"/>
                <a:gd name="csY445" fmla="*/ 947261 h 1122997"/>
                <a:gd name="csX446" fmla="*/ 728663 w 1638633"/>
                <a:gd name="csY446" fmla="*/ 954119 h 1122997"/>
                <a:gd name="csX447" fmla="*/ 729948 w 1638633"/>
                <a:gd name="csY447" fmla="*/ 966978 h 1122997"/>
                <a:gd name="csX448" fmla="*/ 720947 w 1638633"/>
                <a:gd name="csY448" fmla="*/ 958834 h 1122997"/>
                <a:gd name="csX449" fmla="*/ 721376 w 1638633"/>
                <a:gd name="csY449" fmla="*/ 935688 h 1122997"/>
                <a:gd name="csX450" fmla="*/ 728234 w 1638633"/>
                <a:gd name="csY450" fmla="*/ 939546 h 1122997"/>
                <a:gd name="csX451" fmla="*/ 741093 w 1638633"/>
                <a:gd name="csY451" fmla="*/ 937831 h 1122997"/>
                <a:gd name="csX452" fmla="*/ 747522 w 1638633"/>
                <a:gd name="csY452" fmla="*/ 929688 h 1122997"/>
                <a:gd name="csX453" fmla="*/ 746236 w 1638633"/>
                <a:gd name="csY453" fmla="*/ 911257 h 1122997"/>
                <a:gd name="csX454" fmla="*/ 759095 w 1638633"/>
                <a:gd name="csY454" fmla="*/ 897541 h 1122997"/>
                <a:gd name="csX455" fmla="*/ 758238 w 1638633"/>
                <a:gd name="csY455" fmla="*/ 887683 h 1122997"/>
                <a:gd name="csX456" fmla="*/ 751380 w 1638633"/>
                <a:gd name="csY456" fmla="*/ 878681 h 1122997"/>
                <a:gd name="csX457" fmla="*/ 752237 w 1638633"/>
                <a:gd name="csY457" fmla="*/ 866251 h 1122997"/>
                <a:gd name="csX458" fmla="*/ 748379 w 1638633"/>
                <a:gd name="csY458" fmla="*/ 864537 h 1122997"/>
                <a:gd name="csX459" fmla="*/ 757380 w 1638633"/>
                <a:gd name="csY459" fmla="*/ 853393 h 1122997"/>
                <a:gd name="csX460" fmla="*/ 760381 w 1638633"/>
                <a:gd name="csY460" fmla="*/ 838819 h 1122997"/>
                <a:gd name="csX461" fmla="*/ 766810 w 1638633"/>
                <a:gd name="csY461" fmla="*/ 836248 h 1122997"/>
                <a:gd name="csX462" fmla="*/ 760809 w 1638633"/>
                <a:gd name="csY462" fmla="*/ 822103 h 1122997"/>
                <a:gd name="csX463" fmla="*/ 755666 w 1638633"/>
                <a:gd name="csY463" fmla="*/ 822960 h 1122997"/>
                <a:gd name="csX464" fmla="*/ 759952 w 1638633"/>
                <a:gd name="csY464" fmla="*/ 820388 h 1122997"/>
                <a:gd name="csX465" fmla="*/ 750094 w 1638633"/>
                <a:gd name="csY465" fmla="*/ 801529 h 1122997"/>
                <a:gd name="csX466" fmla="*/ 742379 w 1638633"/>
                <a:gd name="csY466" fmla="*/ 802386 h 1122997"/>
                <a:gd name="csX467" fmla="*/ 738950 w 1638633"/>
                <a:gd name="csY467" fmla="*/ 788670 h 1122997"/>
                <a:gd name="csX468" fmla="*/ 729091 w 1638633"/>
                <a:gd name="csY468" fmla="*/ 775383 h 1122997"/>
                <a:gd name="csX469" fmla="*/ 732949 w 1638633"/>
                <a:gd name="csY469" fmla="*/ 771097 h 1122997"/>
                <a:gd name="csX470" fmla="*/ 739807 w 1638633"/>
                <a:gd name="csY470" fmla="*/ 774525 h 1122997"/>
                <a:gd name="csX471" fmla="*/ 744950 w 1638633"/>
                <a:gd name="csY471" fmla="*/ 768096 h 1122997"/>
                <a:gd name="csX472" fmla="*/ 763810 w 1638633"/>
                <a:gd name="csY472" fmla="*/ 761667 h 1122997"/>
                <a:gd name="csX473" fmla="*/ 765524 w 1638633"/>
                <a:gd name="csY473" fmla="*/ 755237 h 1122997"/>
                <a:gd name="csX474" fmla="*/ 775811 w 1638633"/>
                <a:gd name="csY474" fmla="*/ 750951 h 1122997"/>
                <a:gd name="csX475" fmla="*/ 792956 w 1638633"/>
                <a:gd name="csY475" fmla="*/ 752237 h 1122997"/>
                <a:gd name="csX476" fmla="*/ 797243 w 1638633"/>
                <a:gd name="csY476" fmla="*/ 756523 h 1122997"/>
                <a:gd name="csX477" fmla="*/ 798100 w 1638633"/>
                <a:gd name="csY477" fmla="*/ 756095 h 1122997"/>
                <a:gd name="csX478" fmla="*/ 790813 w 1638633"/>
                <a:gd name="csY478" fmla="*/ 750523 h 1122997"/>
                <a:gd name="csX479" fmla="*/ 765524 w 1638633"/>
                <a:gd name="csY479" fmla="*/ 747093 h 1122997"/>
                <a:gd name="csX480" fmla="*/ 738092 w 1638633"/>
                <a:gd name="csY480" fmla="*/ 720947 h 1122997"/>
                <a:gd name="csX481" fmla="*/ 714518 w 1638633"/>
                <a:gd name="csY481" fmla="*/ 719233 h 1122997"/>
                <a:gd name="csX482" fmla="*/ 718376 w 1638633"/>
                <a:gd name="csY482" fmla="*/ 692229 h 1122997"/>
                <a:gd name="csX483" fmla="*/ 724376 w 1638633"/>
                <a:gd name="csY483" fmla="*/ 680656 h 1122997"/>
                <a:gd name="csX484" fmla="*/ 729520 w 1638633"/>
                <a:gd name="csY484" fmla="*/ 681514 h 1122997"/>
                <a:gd name="csX485" fmla="*/ 726091 w 1638633"/>
                <a:gd name="csY485" fmla="*/ 676370 h 1122997"/>
                <a:gd name="csX486" fmla="*/ 734235 w 1638633"/>
                <a:gd name="csY486" fmla="*/ 675084 h 1122997"/>
                <a:gd name="csX487" fmla="*/ 743664 w 1638633"/>
                <a:gd name="csY487" fmla="*/ 664369 h 1122997"/>
                <a:gd name="csX488" fmla="*/ 756523 w 1638633"/>
                <a:gd name="csY488" fmla="*/ 663083 h 1122997"/>
                <a:gd name="csX489" fmla="*/ 762095 w 1638633"/>
                <a:gd name="csY489" fmla="*/ 652796 h 1122997"/>
                <a:gd name="csX490" fmla="*/ 781812 w 1638633"/>
                <a:gd name="csY490" fmla="*/ 651510 h 1122997"/>
                <a:gd name="csX491" fmla="*/ 787813 w 1638633"/>
                <a:gd name="csY491" fmla="*/ 628364 h 1122997"/>
                <a:gd name="csX492" fmla="*/ 802815 w 1638633"/>
                <a:gd name="csY492" fmla="*/ 634794 h 1122997"/>
                <a:gd name="csX493" fmla="*/ 810530 w 1638633"/>
                <a:gd name="csY493" fmla="*/ 632651 h 1122997"/>
                <a:gd name="csX494" fmla="*/ 819531 w 1638633"/>
                <a:gd name="csY494" fmla="*/ 621506 h 1122997"/>
                <a:gd name="csX495" fmla="*/ 800243 w 1638633"/>
                <a:gd name="csY495" fmla="*/ 628793 h 1122997"/>
                <a:gd name="csX496" fmla="*/ 788241 w 1638633"/>
                <a:gd name="csY496" fmla="*/ 621078 h 1122997"/>
                <a:gd name="csX497" fmla="*/ 783526 w 1638633"/>
                <a:gd name="csY497" fmla="*/ 624507 h 1122997"/>
                <a:gd name="csX498" fmla="*/ 780098 w 1638633"/>
                <a:gd name="csY498" fmla="*/ 619792 h 1122997"/>
                <a:gd name="csX499" fmla="*/ 778812 w 1638633"/>
                <a:gd name="csY499" fmla="*/ 626221 h 1122997"/>
                <a:gd name="csX500" fmla="*/ 761238 w 1638633"/>
                <a:gd name="csY500" fmla="*/ 637365 h 1122997"/>
                <a:gd name="csX501" fmla="*/ 758666 w 1638633"/>
                <a:gd name="csY501" fmla="*/ 647224 h 1122997"/>
                <a:gd name="csX502" fmla="*/ 751808 w 1638633"/>
                <a:gd name="csY502" fmla="*/ 647653 h 1122997"/>
                <a:gd name="csX503" fmla="*/ 749236 w 1638633"/>
                <a:gd name="csY503" fmla="*/ 659225 h 1122997"/>
                <a:gd name="csX504" fmla="*/ 730377 w 1638633"/>
                <a:gd name="csY504" fmla="*/ 670798 h 1122997"/>
                <a:gd name="csX505" fmla="*/ 726519 w 1638633"/>
                <a:gd name="csY505" fmla="*/ 669512 h 1122997"/>
                <a:gd name="csX506" fmla="*/ 729520 w 1638633"/>
                <a:gd name="csY506" fmla="*/ 659654 h 1122997"/>
                <a:gd name="csX507" fmla="*/ 717518 w 1638633"/>
                <a:gd name="csY507" fmla="*/ 650653 h 1122997"/>
                <a:gd name="csX508" fmla="*/ 722233 w 1638633"/>
                <a:gd name="csY508" fmla="*/ 634365 h 1122997"/>
                <a:gd name="csX509" fmla="*/ 714946 w 1638633"/>
                <a:gd name="csY509" fmla="*/ 625793 h 1122997"/>
                <a:gd name="csX510" fmla="*/ 717090 w 1638633"/>
                <a:gd name="csY510" fmla="*/ 597503 h 1122997"/>
                <a:gd name="csX511" fmla="*/ 723090 w 1638633"/>
                <a:gd name="csY511" fmla="*/ 595360 h 1122997"/>
                <a:gd name="csX512" fmla="*/ 725234 w 1638633"/>
                <a:gd name="csY512" fmla="*/ 587216 h 1122997"/>
                <a:gd name="csX513" fmla="*/ 734235 w 1638633"/>
                <a:gd name="csY513" fmla="*/ 579930 h 1122997"/>
                <a:gd name="csX514" fmla="*/ 750094 w 1638633"/>
                <a:gd name="csY514" fmla="*/ 585073 h 1122997"/>
                <a:gd name="csX515" fmla="*/ 764238 w 1638633"/>
                <a:gd name="csY515" fmla="*/ 600504 h 1122997"/>
                <a:gd name="csX516" fmla="*/ 777526 w 1638633"/>
                <a:gd name="csY516" fmla="*/ 599218 h 1122997"/>
                <a:gd name="csX517" fmla="*/ 779240 w 1638633"/>
                <a:gd name="csY517" fmla="*/ 594074 h 1122997"/>
                <a:gd name="csX518" fmla="*/ 774525 w 1638633"/>
                <a:gd name="csY518" fmla="*/ 599218 h 1122997"/>
                <a:gd name="csX519" fmla="*/ 766810 w 1638633"/>
                <a:gd name="csY519" fmla="*/ 597503 h 1122997"/>
                <a:gd name="csX520" fmla="*/ 755666 w 1638633"/>
                <a:gd name="csY520" fmla="*/ 585930 h 1122997"/>
                <a:gd name="csX521" fmla="*/ 741093 w 1638633"/>
                <a:gd name="csY521" fmla="*/ 581644 h 1122997"/>
                <a:gd name="csX522" fmla="*/ 734663 w 1638633"/>
                <a:gd name="csY522" fmla="*/ 573500 h 1122997"/>
                <a:gd name="csX523" fmla="*/ 722233 w 1638633"/>
                <a:gd name="csY523" fmla="*/ 584216 h 1122997"/>
                <a:gd name="csX524" fmla="*/ 720090 w 1638633"/>
                <a:gd name="csY524" fmla="*/ 575643 h 1122997"/>
                <a:gd name="csX525" fmla="*/ 702516 w 1638633"/>
                <a:gd name="csY525" fmla="*/ 559784 h 1122997"/>
                <a:gd name="csX526" fmla="*/ 708517 w 1638633"/>
                <a:gd name="csY526" fmla="*/ 545640 h 1122997"/>
                <a:gd name="csX527" fmla="*/ 696516 w 1638633"/>
                <a:gd name="csY527" fmla="*/ 510921 h 1122997"/>
                <a:gd name="csX528" fmla="*/ 672513 w 1638633"/>
                <a:gd name="csY528" fmla="*/ 500634 h 1122997"/>
                <a:gd name="csX529" fmla="*/ 663083 w 1638633"/>
                <a:gd name="csY529" fmla="*/ 501063 h 1122997"/>
                <a:gd name="csX530" fmla="*/ 664369 w 1638633"/>
                <a:gd name="csY530" fmla="*/ 491633 h 1122997"/>
                <a:gd name="csX531" fmla="*/ 655796 w 1638633"/>
                <a:gd name="csY531" fmla="*/ 488633 h 1122997"/>
                <a:gd name="csX532" fmla="*/ 634365 w 1638633"/>
                <a:gd name="csY532" fmla="*/ 486489 h 1122997"/>
                <a:gd name="csX533" fmla="*/ 635222 w 1638633"/>
                <a:gd name="csY533" fmla="*/ 487347 h 1122997"/>
                <a:gd name="csX534" fmla="*/ 633079 w 1638633"/>
                <a:gd name="csY534" fmla="*/ 489061 h 1122997"/>
                <a:gd name="csX535" fmla="*/ 632651 w 1638633"/>
                <a:gd name="csY535" fmla="*/ 487347 h 1122997"/>
                <a:gd name="csX536" fmla="*/ 633936 w 1638633"/>
                <a:gd name="csY536" fmla="*/ 486489 h 1122997"/>
                <a:gd name="csX537" fmla="*/ 779240 w 1638633"/>
                <a:gd name="csY537" fmla="*/ 45434 h 1122997"/>
                <a:gd name="csX538" fmla="*/ 782669 w 1638633"/>
                <a:gd name="csY538" fmla="*/ 56150 h 1122997"/>
                <a:gd name="csX539" fmla="*/ 774954 w 1638633"/>
                <a:gd name="csY539" fmla="*/ 65151 h 1122997"/>
                <a:gd name="csX540" fmla="*/ 779669 w 1638633"/>
                <a:gd name="csY540" fmla="*/ 53578 h 1122997"/>
                <a:gd name="csX541" fmla="*/ 779240 w 1638633"/>
                <a:gd name="csY541" fmla="*/ 45434 h 1122997"/>
                <a:gd name="csX542" fmla="*/ 776669 w 1638633"/>
                <a:gd name="csY542" fmla="*/ 632651 h 1122997"/>
                <a:gd name="csX543" fmla="*/ 776240 w 1638633"/>
                <a:gd name="csY543" fmla="*/ 644223 h 1122997"/>
                <a:gd name="csX544" fmla="*/ 771954 w 1638633"/>
                <a:gd name="csY544" fmla="*/ 648081 h 1122997"/>
                <a:gd name="csX545" fmla="*/ 769382 w 1638633"/>
                <a:gd name="csY545" fmla="*/ 638651 h 1122997"/>
                <a:gd name="csX546" fmla="*/ 776669 w 1638633"/>
                <a:gd name="csY546" fmla="*/ 632651 h 1122997"/>
                <a:gd name="csX547" fmla="*/ 768953 w 1638633"/>
                <a:gd name="csY547" fmla="*/ 1047560 h 1122997"/>
                <a:gd name="csX548" fmla="*/ 772811 w 1638633"/>
                <a:gd name="csY548" fmla="*/ 1055703 h 1122997"/>
                <a:gd name="csX549" fmla="*/ 770239 w 1638633"/>
                <a:gd name="csY549" fmla="*/ 1062990 h 1122997"/>
                <a:gd name="csX550" fmla="*/ 757809 w 1638633"/>
                <a:gd name="csY550" fmla="*/ 1058275 h 1122997"/>
                <a:gd name="csX551" fmla="*/ 761667 w 1638633"/>
                <a:gd name="csY551" fmla="*/ 1050131 h 1122997"/>
                <a:gd name="csX552" fmla="*/ 768953 w 1638633"/>
                <a:gd name="csY552" fmla="*/ 1047560 h 1122997"/>
                <a:gd name="csX553" fmla="*/ 765096 w 1638633"/>
                <a:gd name="csY553" fmla="*/ 2572 h 1122997"/>
                <a:gd name="csX554" fmla="*/ 770668 w 1638633"/>
                <a:gd name="csY554" fmla="*/ 8573 h 1122997"/>
                <a:gd name="csX555" fmla="*/ 768096 w 1638633"/>
                <a:gd name="csY555" fmla="*/ 24432 h 1122997"/>
                <a:gd name="csX556" fmla="*/ 766381 w 1638633"/>
                <a:gd name="csY556" fmla="*/ 24003 h 1122997"/>
                <a:gd name="csX557" fmla="*/ 765096 w 1638633"/>
                <a:gd name="csY557" fmla="*/ 2572 h 1122997"/>
                <a:gd name="csX558" fmla="*/ 699516 w 1638633"/>
                <a:gd name="csY558" fmla="*/ 73295 h 1122997"/>
                <a:gd name="csX559" fmla="*/ 702945 w 1638633"/>
                <a:gd name="csY559" fmla="*/ 77153 h 1122997"/>
                <a:gd name="csX560" fmla="*/ 699945 w 1638633"/>
                <a:gd name="csY560" fmla="*/ 83582 h 1122997"/>
                <a:gd name="csX561" fmla="*/ 689229 w 1638633"/>
                <a:gd name="csY561" fmla="*/ 80153 h 1122997"/>
                <a:gd name="csX562" fmla="*/ 699516 w 1638633"/>
                <a:gd name="csY562" fmla="*/ 73295 h 1122997"/>
                <a:gd name="csX563" fmla="*/ 697801 w 1638633"/>
                <a:gd name="csY563" fmla="*/ 12001 h 1122997"/>
                <a:gd name="csX564" fmla="*/ 700802 w 1638633"/>
                <a:gd name="csY564" fmla="*/ 20145 h 1122997"/>
                <a:gd name="csX565" fmla="*/ 697373 w 1638633"/>
                <a:gd name="csY565" fmla="*/ 22289 h 1122997"/>
                <a:gd name="csX566" fmla="*/ 694801 w 1638633"/>
                <a:gd name="csY566" fmla="*/ 16716 h 1122997"/>
                <a:gd name="csX567" fmla="*/ 697801 w 1638633"/>
                <a:gd name="csY567" fmla="*/ 12001 h 1122997"/>
                <a:gd name="csX568" fmla="*/ 696944 w 1638633"/>
                <a:gd name="csY568" fmla="*/ 89583 h 1122997"/>
                <a:gd name="csX569" fmla="*/ 700373 w 1638633"/>
                <a:gd name="csY569" fmla="*/ 97726 h 1122997"/>
                <a:gd name="csX570" fmla="*/ 699087 w 1638633"/>
                <a:gd name="csY570" fmla="*/ 101584 h 1122997"/>
                <a:gd name="csX571" fmla="*/ 694373 w 1638633"/>
                <a:gd name="csY571" fmla="*/ 90869 h 1122997"/>
                <a:gd name="csX572" fmla="*/ 696944 w 1638633"/>
                <a:gd name="csY572" fmla="*/ 89583 h 1122997"/>
                <a:gd name="csX573" fmla="*/ 680228 w 1638633"/>
                <a:gd name="csY573" fmla="*/ 51006 h 1122997"/>
                <a:gd name="csX574" fmla="*/ 687086 w 1638633"/>
                <a:gd name="csY574" fmla="*/ 56150 h 1122997"/>
                <a:gd name="csX575" fmla="*/ 693515 w 1638633"/>
                <a:gd name="csY575" fmla="*/ 54864 h 1122997"/>
                <a:gd name="csX576" fmla="*/ 697801 w 1638633"/>
                <a:gd name="csY576" fmla="*/ 61293 h 1122997"/>
                <a:gd name="csX577" fmla="*/ 697373 w 1638633"/>
                <a:gd name="csY577" fmla="*/ 72009 h 1122997"/>
                <a:gd name="csX578" fmla="*/ 674227 w 1638633"/>
                <a:gd name="csY578" fmla="*/ 74152 h 1122997"/>
                <a:gd name="csX579" fmla="*/ 676799 w 1638633"/>
                <a:gd name="csY579" fmla="*/ 66008 h 1122997"/>
                <a:gd name="csX580" fmla="*/ 672084 w 1638633"/>
                <a:gd name="csY580" fmla="*/ 53150 h 1122997"/>
                <a:gd name="csX581" fmla="*/ 680228 w 1638633"/>
                <a:gd name="csY581" fmla="*/ 51006 h 1122997"/>
                <a:gd name="csX582" fmla="*/ 675084 w 1638633"/>
                <a:gd name="csY582" fmla="*/ 715375 h 1122997"/>
                <a:gd name="csX583" fmla="*/ 677228 w 1638633"/>
                <a:gd name="csY583" fmla="*/ 724376 h 1122997"/>
                <a:gd name="csX584" fmla="*/ 681942 w 1638633"/>
                <a:gd name="csY584" fmla="*/ 726091 h 1122997"/>
                <a:gd name="csX585" fmla="*/ 675513 w 1638633"/>
                <a:gd name="csY585" fmla="*/ 732520 h 1122997"/>
                <a:gd name="csX586" fmla="*/ 686657 w 1638633"/>
                <a:gd name="csY586" fmla="*/ 739807 h 1122997"/>
                <a:gd name="csX587" fmla="*/ 696944 w 1638633"/>
                <a:gd name="csY587" fmla="*/ 737664 h 1122997"/>
                <a:gd name="csX588" fmla="*/ 696944 w 1638633"/>
                <a:gd name="csY588" fmla="*/ 746665 h 1122997"/>
                <a:gd name="csX589" fmla="*/ 692658 w 1638633"/>
                <a:gd name="csY589" fmla="*/ 743236 h 1122997"/>
                <a:gd name="csX590" fmla="*/ 684514 w 1638633"/>
                <a:gd name="csY590" fmla="*/ 745379 h 1122997"/>
                <a:gd name="csX591" fmla="*/ 683657 w 1638633"/>
                <a:gd name="csY591" fmla="*/ 740235 h 1122997"/>
                <a:gd name="csX592" fmla="*/ 673799 w 1638633"/>
                <a:gd name="csY592" fmla="*/ 737235 h 1122997"/>
                <a:gd name="csX593" fmla="*/ 656225 w 1638633"/>
                <a:gd name="csY593" fmla="*/ 736378 h 1122997"/>
                <a:gd name="csX594" fmla="*/ 652796 w 1638633"/>
                <a:gd name="csY594" fmla="*/ 731663 h 1122997"/>
                <a:gd name="csX595" fmla="*/ 643366 w 1638633"/>
                <a:gd name="csY595" fmla="*/ 735092 h 1122997"/>
                <a:gd name="csX596" fmla="*/ 637365 w 1638633"/>
                <a:gd name="csY596" fmla="*/ 732949 h 1122997"/>
                <a:gd name="csX597" fmla="*/ 638651 w 1638633"/>
                <a:gd name="csY597" fmla="*/ 720090 h 1122997"/>
                <a:gd name="csX598" fmla="*/ 648081 w 1638633"/>
                <a:gd name="csY598" fmla="*/ 718804 h 1122997"/>
                <a:gd name="csX599" fmla="*/ 664369 w 1638633"/>
                <a:gd name="csY599" fmla="*/ 731234 h 1122997"/>
                <a:gd name="csX600" fmla="*/ 660083 w 1638633"/>
                <a:gd name="csY600" fmla="*/ 719233 h 1122997"/>
                <a:gd name="csX601" fmla="*/ 663083 w 1638633"/>
                <a:gd name="csY601" fmla="*/ 723090 h 1122997"/>
                <a:gd name="csX602" fmla="*/ 663083 w 1638633"/>
                <a:gd name="csY602" fmla="*/ 717518 h 1122997"/>
                <a:gd name="csX603" fmla="*/ 675084 w 1638633"/>
                <a:gd name="csY603" fmla="*/ 715375 h 1122997"/>
                <a:gd name="csX604" fmla="*/ 686657 w 1638633"/>
                <a:gd name="csY604" fmla="*/ 711089 h 1122997"/>
                <a:gd name="csX605" fmla="*/ 687943 w 1638633"/>
                <a:gd name="csY605" fmla="*/ 717518 h 1122997"/>
                <a:gd name="csX606" fmla="*/ 693944 w 1638633"/>
                <a:gd name="csY606" fmla="*/ 723090 h 1122997"/>
                <a:gd name="csX607" fmla="*/ 681942 w 1638633"/>
                <a:gd name="csY607" fmla="*/ 721805 h 1122997"/>
                <a:gd name="csX608" fmla="*/ 681085 w 1638633"/>
                <a:gd name="csY608" fmla="*/ 713661 h 1122997"/>
                <a:gd name="csX609" fmla="*/ 686657 w 1638633"/>
                <a:gd name="csY609" fmla="*/ 711089 h 1122997"/>
                <a:gd name="csX610" fmla="*/ 675942 w 1638633"/>
                <a:gd name="csY610" fmla="*/ 1006411 h 1122997"/>
                <a:gd name="csX611" fmla="*/ 684086 w 1638633"/>
                <a:gd name="csY611" fmla="*/ 1012841 h 1122997"/>
                <a:gd name="csX612" fmla="*/ 680656 w 1638633"/>
                <a:gd name="csY612" fmla="*/ 1014127 h 1122997"/>
                <a:gd name="csX613" fmla="*/ 684086 w 1638633"/>
                <a:gd name="csY613" fmla="*/ 1014127 h 1122997"/>
                <a:gd name="csX614" fmla="*/ 682800 w 1638633"/>
                <a:gd name="csY614" fmla="*/ 1018842 h 1122997"/>
                <a:gd name="csX615" fmla="*/ 670798 w 1638633"/>
                <a:gd name="csY615" fmla="*/ 1013698 h 1122997"/>
                <a:gd name="csX616" fmla="*/ 669941 w 1638633"/>
                <a:gd name="csY616" fmla="*/ 1008983 h 1122997"/>
                <a:gd name="csX617" fmla="*/ 675942 w 1638633"/>
                <a:gd name="csY617" fmla="*/ 1006411 h 1122997"/>
                <a:gd name="csX618" fmla="*/ 618935 w 1638633"/>
                <a:gd name="csY618" fmla="*/ 488204 h 1122997"/>
                <a:gd name="csX619" fmla="*/ 626650 w 1638633"/>
                <a:gd name="csY619" fmla="*/ 494633 h 1122997"/>
                <a:gd name="csX620" fmla="*/ 625793 w 1638633"/>
                <a:gd name="csY620" fmla="*/ 504063 h 1122997"/>
                <a:gd name="csX621" fmla="*/ 632651 w 1638633"/>
                <a:gd name="csY621" fmla="*/ 509635 h 1122997"/>
                <a:gd name="csX622" fmla="*/ 630507 w 1638633"/>
                <a:gd name="csY622" fmla="*/ 516065 h 1122997"/>
                <a:gd name="csX623" fmla="*/ 634365 w 1638633"/>
                <a:gd name="csY623" fmla="*/ 516493 h 1122997"/>
                <a:gd name="csX624" fmla="*/ 633936 w 1638633"/>
                <a:gd name="csY624" fmla="*/ 525923 h 1122997"/>
                <a:gd name="csX625" fmla="*/ 622364 w 1638633"/>
                <a:gd name="csY625" fmla="*/ 529781 h 1122997"/>
                <a:gd name="csX626" fmla="*/ 621078 w 1638633"/>
                <a:gd name="csY626" fmla="*/ 534067 h 1122997"/>
                <a:gd name="csX627" fmla="*/ 633079 w 1638633"/>
                <a:gd name="csY627" fmla="*/ 540068 h 1122997"/>
                <a:gd name="csX628" fmla="*/ 633936 w 1638633"/>
                <a:gd name="csY628" fmla="*/ 567071 h 1122997"/>
                <a:gd name="csX629" fmla="*/ 642080 w 1638633"/>
                <a:gd name="csY629" fmla="*/ 578644 h 1122997"/>
                <a:gd name="csX630" fmla="*/ 641223 w 1638633"/>
                <a:gd name="csY630" fmla="*/ 583359 h 1122997"/>
                <a:gd name="csX631" fmla="*/ 635222 w 1638633"/>
                <a:gd name="csY631" fmla="*/ 585930 h 1122997"/>
                <a:gd name="csX632" fmla="*/ 647224 w 1638633"/>
                <a:gd name="csY632" fmla="*/ 588502 h 1122997"/>
                <a:gd name="csX633" fmla="*/ 645509 w 1638633"/>
                <a:gd name="csY633" fmla="*/ 594074 h 1122997"/>
                <a:gd name="csX634" fmla="*/ 649796 w 1638633"/>
                <a:gd name="csY634" fmla="*/ 592360 h 1122997"/>
                <a:gd name="csX635" fmla="*/ 653653 w 1638633"/>
                <a:gd name="csY635" fmla="*/ 596218 h 1122997"/>
                <a:gd name="csX636" fmla="*/ 655368 w 1638633"/>
                <a:gd name="csY636" fmla="*/ 605647 h 1122997"/>
                <a:gd name="csX637" fmla="*/ 650653 w 1638633"/>
                <a:gd name="csY637" fmla="*/ 613363 h 1122997"/>
                <a:gd name="csX638" fmla="*/ 656654 w 1638633"/>
                <a:gd name="csY638" fmla="*/ 615077 h 1122997"/>
                <a:gd name="csX639" fmla="*/ 660083 w 1638633"/>
                <a:gd name="csY639" fmla="*/ 610362 h 1122997"/>
                <a:gd name="csX640" fmla="*/ 658368 w 1638633"/>
                <a:gd name="csY640" fmla="*/ 625793 h 1122997"/>
                <a:gd name="csX641" fmla="*/ 665655 w 1638633"/>
                <a:gd name="csY641" fmla="*/ 637794 h 1122997"/>
                <a:gd name="csX642" fmla="*/ 657082 w 1638633"/>
                <a:gd name="csY642" fmla="*/ 649796 h 1122997"/>
                <a:gd name="csX643" fmla="*/ 663940 w 1638633"/>
                <a:gd name="csY643" fmla="*/ 651510 h 1122997"/>
                <a:gd name="csX644" fmla="*/ 669512 w 1638633"/>
                <a:gd name="csY644" fmla="*/ 663511 h 1122997"/>
                <a:gd name="csX645" fmla="*/ 676799 w 1638633"/>
                <a:gd name="csY645" fmla="*/ 664369 h 1122997"/>
                <a:gd name="csX646" fmla="*/ 673370 w 1638633"/>
                <a:gd name="csY646" fmla="*/ 669512 h 1122997"/>
                <a:gd name="csX647" fmla="*/ 678942 w 1638633"/>
                <a:gd name="csY647" fmla="*/ 682371 h 1122997"/>
                <a:gd name="csX648" fmla="*/ 667798 w 1638633"/>
                <a:gd name="csY648" fmla="*/ 690944 h 1122997"/>
                <a:gd name="csX649" fmla="*/ 672513 w 1638633"/>
                <a:gd name="csY649" fmla="*/ 695230 h 1122997"/>
                <a:gd name="csX650" fmla="*/ 672513 w 1638633"/>
                <a:gd name="csY650" fmla="*/ 702088 h 1122997"/>
                <a:gd name="csX651" fmla="*/ 665655 w 1638633"/>
                <a:gd name="csY651" fmla="*/ 703374 h 1122997"/>
                <a:gd name="csX652" fmla="*/ 664369 w 1638633"/>
                <a:gd name="csY652" fmla="*/ 695658 h 1122997"/>
                <a:gd name="csX653" fmla="*/ 660511 w 1638633"/>
                <a:gd name="csY653" fmla="*/ 698230 h 1122997"/>
                <a:gd name="csX654" fmla="*/ 659225 w 1638633"/>
                <a:gd name="csY654" fmla="*/ 688372 h 1122997"/>
                <a:gd name="csX655" fmla="*/ 648938 w 1638633"/>
                <a:gd name="csY655" fmla="*/ 687943 h 1122997"/>
                <a:gd name="csX656" fmla="*/ 652367 w 1638633"/>
                <a:gd name="csY656" fmla="*/ 681943 h 1122997"/>
                <a:gd name="csX657" fmla="*/ 636080 w 1638633"/>
                <a:gd name="csY657" fmla="*/ 681514 h 1122997"/>
                <a:gd name="csX658" fmla="*/ 635651 w 1638633"/>
                <a:gd name="csY658" fmla="*/ 686657 h 1122997"/>
                <a:gd name="csX659" fmla="*/ 628793 w 1638633"/>
                <a:gd name="csY659" fmla="*/ 690515 h 1122997"/>
                <a:gd name="csX660" fmla="*/ 624507 w 1638633"/>
                <a:gd name="csY660" fmla="*/ 684514 h 1122997"/>
                <a:gd name="csX661" fmla="*/ 620220 w 1638633"/>
                <a:gd name="csY661" fmla="*/ 685800 h 1122997"/>
                <a:gd name="csX662" fmla="*/ 619363 w 1638633"/>
                <a:gd name="csY662" fmla="*/ 677656 h 1122997"/>
                <a:gd name="csX663" fmla="*/ 612076 w 1638633"/>
                <a:gd name="csY663" fmla="*/ 676370 h 1122997"/>
                <a:gd name="csX664" fmla="*/ 620649 w 1638633"/>
                <a:gd name="csY664" fmla="*/ 660940 h 1122997"/>
                <a:gd name="csX665" fmla="*/ 597503 w 1638633"/>
                <a:gd name="csY665" fmla="*/ 664369 h 1122997"/>
                <a:gd name="csX666" fmla="*/ 600075 w 1638633"/>
                <a:gd name="csY666" fmla="*/ 661368 h 1122997"/>
                <a:gd name="csX667" fmla="*/ 597075 w 1638633"/>
                <a:gd name="csY667" fmla="*/ 645081 h 1122997"/>
                <a:gd name="csX668" fmla="*/ 603504 w 1638633"/>
                <a:gd name="csY668" fmla="*/ 630508 h 1122997"/>
                <a:gd name="csX669" fmla="*/ 592360 w 1638633"/>
                <a:gd name="csY669" fmla="*/ 633508 h 1122997"/>
                <a:gd name="csX670" fmla="*/ 598789 w 1638633"/>
                <a:gd name="csY670" fmla="*/ 627078 h 1122997"/>
                <a:gd name="csX671" fmla="*/ 601361 w 1638633"/>
                <a:gd name="csY671" fmla="*/ 609505 h 1122997"/>
                <a:gd name="csX672" fmla="*/ 600932 w 1638633"/>
                <a:gd name="csY672" fmla="*/ 604361 h 1122997"/>
                <a:gd name="csX673" fmla="*/ 596217 w 1638633"/>
                <a:gd name="csY673" fmla="*/ 601790 h 1122997"/>
                <a:gd name="csX674" fmla="*/ 598789 w 1638633"/>
                <a:gd name="csY674" fmla="*/ 594074 h 1122997"/>
                <a:gd name="csX675" fmla="*/ 594074 w 1638633"/>
                <a:gd name="csY675" fmla="*/ 592360 h 1122997"/>
                <a:gd name="csX676" fmla="*/ 593646 w 1638633"/>
                <a:gd name="csY676" fmla="*/ 583359 h 1122997"/>
                <a:gd name="csX677" fmla="*/ 597503 w 1638633"/>
                <a:gd name="csY677" fmla="*/ 576072 h 1122997"/>
                <a:gd name="csX678" fmla="*/ 593646 w 1638633"/>
                <a:gd name="csY678" fmla="*/ 565357 h 1122997"/>
                <a:gd name="csX679" fmla="*/ 598789 w 1638633"/>
                <a:gd name="csY679" fmla="*/ 547783 h 1122997"/>
                <a:gd name="csX680" fmla="*/ 593646 w 1638633"/>
                <a:gd name="csY680" fmla="*/ 546926 h 1122997"/>
                <a:gd name="csX681" fmla="*/ 583359 w 1638633"/>
                <a:gd name="csY681" fmla="*/ 533638 h 1122997"/>
                <a:gd name="csX682" fmla="*/ 583787 w 1638633"/>
                <a:gd name="csY682" fmla="*/ 518208 h 1122997"/>
                <a:gd name="csX683" fmla="*/ 589359 w 1638633"/>
                <a:gd name="csY683" fmla="*/ 517350 h 1122997"/>
                <a:gd name="csX684" fmla="*/ 591931 w 1638633"/>
                <a:gd name="csY684" fmla="*/ 506635 h 1122997"/>
                <a:gd name="csX685" fmla="*/ 605219 w 1638633"/>
                <a:gd name="csY685" fmla="*/ 493348 h 1122997"/>
                <a:gd name="csX686" fmla="*/ 618935 w 1638633"/>
                <a:gd name="csY686" fmla="*/ 488204 h 1122997"/>
                <a:gd name="csX687" fmla="*/ 648510 w 1638633"/>
                <a:gd name="csY687" fmla="*/ 0 h 1122997"/>
                <a:gd name="csX688" fmla="*/ 654510 w 1638633"/>
                <a:gd name="csY688" fmla="*/ 3858 h 1122997"/>
                <a:gd name="csX689" fmla="*/ 652796 w 1638633"/>
                <a:gd name="csY689" fmla="*/ 18002 h 1122997"/>
                <a:gd name="csX690" fmla="*/ 642938 w 1638633"/>
                <a:gd name="csY690" fmla="*/ 13716 h 1122997"/>
                <a:gd name="csX691" fmla="*/ 642080 w 1638633"/>
                <a:gd name="csY691" fmla="*/ 4286 h 1122997"/>
                <a:gd name="csX692" fmla="*/ 648510 w 1638633"/>
                <a:gd name="csY692" fmla="*/ 0 h 1122997"/>
                <a:gd name="csX693" fmla="*/ 639080 w 1638633"/>
                <a:gd name="csY693" fmla="*/ 183451 h 1122997"/>
                <a:gd name="csX694" fmla="*/ 649367 w 1638633"/>
                <a:gd name="csY694" fmla="*/ 190310 h 1122997"/>
                <a:gd name="csX695" fmla="*/ 636080 w 1638633"/>
                <a:gd name="csY695" fmla="*/ 195882 h 1122997"/>
                <a:gd name="csX696" fmla="*/ 632222 w 1638633"/>
                <a:gd name="csY696" fmla="*/ 188595 h 1122997"/>
                <a:gd name="csX697" fmla="*/ 639080 w 1638633"/>
                <a:gd name="csY697" fmla="*/ 183451 h 1122997"/>
                <a:gd name="csX698" fmla="*/ 639937 w 1638633"/>
                <a:gd name="csY698" fmla="*/ 497634 h 1122997"/>
                <a:gd name="csX699" fmla="*/ 637794 w 1638633"/>
                <a:gd name="csY699" fmla="*/ 501491 h 1122997"/>
                <a:gd name="csX700" fmla="*/ 642080 w 1638633"/>
                <a:gd name="csY700" fmla="*/ 504063 h 1122997"/>
                <a:gd name="csX701" fmla="*/ 636937 w 1638633"/>
                <a:gd name="csY701" fmla="*/ 514350 h 1122997"/>
                <a:gd name="csX702" fmla="*/ 636080 w 1638633"/>
                <a:gd name="csY702" fmla="*/ 507921 h 1122997"/>
                <a:gd name="csX703" fmla="*/ 634365 w 1638633"/>
                <a:gd name="csY703" fmla="*/ 509206 h 1122997"/>
                <a:gd name="csX704" fmla="*/ 633079 w 1638633"/>
                <a:gd name="csY704" fmla="*/ 507921 h 1122997"/>
                <a:gd name="csX705" fmla="*/ 639937 w 1638633"/>
                <a:gd name="csY705" fmla="*/ 497634 h 1122997"/>
                <a:gd name="csX706" fmla="*/ 623221 w 1638633"/>
                <a:gd name="csY706" fmla="*/ 706803 h 1122997"/>
                <a:gd name="csX707" fmla="*/ 627936 w 1638633"/>
                <a:gd name="csY707" fmla="*/ 710660 h 1122997"/>
                <a:gd name="csX708" fmla="*/ 624078 w 1638633"/>
                <a:gd name="csY708" fmla="*/ 721805 h 1122997"/>
                <a:gd name="csX709" fmla="*/ 620220 w 1638633"/>
                <a:gd name="csY709" fmla="*/ 720519 h 1122997"/>
                <a:gd name="csX710" fmla="*/ 623221 w 1638633"/>
                <a:gd name="csY710" fmla="*/ 706803 h 1122997"/>
                <a:gd name="csX711" fmla="*/ 615077 w 1638633"/>
                <a:gd name="csY711" fmla="*/ 742807 h 1122997"/>
                <a:gd name="csX712" fmla="*/ 621506 w 1638633"/>
                <a:gd name="csY712" fmla="*/ 748808 h 1122997"/>
                <a:gd name="csX713" fmla="*/ 619363 w 1638633"/>
                <a:gd name="csY713" fmla="*/ 758238 h 1122997"/>
                <a:gd name="csX714" fmla="*/ 627078 w 1638633"/>
                <a:gd name="csY714" fmla="*/ 764667 h 1122997"/>
                <a:gd name="csX715" fmla="*/ 620649 w 1638633"/>
                <a:gd name="csY715" fmla="*/ 765096 h 1122997"/>
                <a:gd name="csX716" fmla="*/ 619363 w 1638633"/>
                <a:gd name="csY716" fmla="*/ 772811 h 1122997"/>
                <a:gd name="csX717" fmla="*/ 608648 w 1638633"/>
                <a:gd name="csY717" fmla="*/ 767668 h 1122997"/>
                <a:gd name="csX718" fmla="*/ 604790 w 1638633"/>
                <a:gd name="csY718" fmla="*/ 773240 h 1122997"/>
                <a:gd name="csX719" fmla="*/ 602647 w 1638633"/>
                <a:gd name="csY719" fmla="*/ 761667 h 1122997"/>
                <a:gd name="csX720" fmla="*/ 611648 w 1638633"/>
                <a:gd name="csY720" fmla="*/ 755237 h 1122997"/>
                <a:gd name="csX721" fmla="*/ 615077 w 1638633"/>
                <a:gd name="csY721" fmla="*/ 742807 h 1122997"/>
                <a:gd name="csX722" fmla="*/ 610791 w 1638633"/>
                <a:gd name="csY722" fmla="*/ 695230 h 1122997"/>
                <a:gd name="csX723" fmla="*/ 615934 w 1638633"/>
                <a:gd name="csY723" fmla="*/ 701231 h 1122997"/>
                <a:gd name="csX724" fmla="*/ 602647 w 1638633"/>
                <a:gd name="csY724" fmla="*/ 705088 h 1122997"/>
                <a:gd name="csX725" fmla="*/ 603933 w 1638633"/>
                <a:gd name="csY725" fmla="*/ 712803 h 1122997"/>
                <a:gd name="csX726" fmla="*/ 600075 w 1638633"/>
                <a:gd name="csY726" fmla="*/ 716233 h 1122997"/>
                <a:gd name="csX727" fmla="*/ 600075 w 1638633"/>
                <a:gd name="csY727" fmla="*/ 700802 h 1122997"/>
                <a:gd name="csX728" fmla="*/ 610791 w 1638633"/>
                <a:gd name="csY728" fmla="*/ 695230 h 1122997"/>
                <a:gd name="csX729" fmla="*/ 606933 w 1638633"/>
                <a:gd name="csY729" fmla="*/ 171879 h 1122997"/>
                <a:gd name="csX730" fmla="*/ 613791 w 1638633"/>
                <a:gd name="csY730" fmla="*/ 189024 h 1122997"/>
                <a:gd name="csX731" fmla="*/ 612934 w 1638633"/>
                <a:gd name="csY731" fmla="*/ 190738 h 1122997"/>
                <a:gd name="csX732" fmla="*/ 606933 w 1638633"/>
                <a:gd name="csY732" fmla="*/ 179165 h 1122997"/>
                <a:gd name="csX733" fmla="*/ 606933 w 1638633"/>
                <a:gd name="csY733" fmla="*/ 171879 h 1122997"/>
                <a:gd name="csX734" fmla="*/ 599646 w 1638633"/>
                <a:gd name="csY734" fmla="*/ 196310 h 1122997"/>
                <a:gd name="csX735" fmla="*/ 608219 w 1638633"/>
                <a:gd name="csY735" fmla="*/ 198453 h 1122997"/>
                <a:gd name="csX736" fmla="*/ 613362 w 1638633"/>
                <a:gd name="csY736" fmla="*/ 210884 h 1122997"/>
                <a:gd name="csX737" fmla="*/ 603933 w 1638633"/>
                <a:gd name="csY737" fmla="*/ 208740 h 1122997"/>
                <a:gd name="csX738" fmla="*/ 599646 w 1638633"/>
                <a:gd name="csY738" fmla="*/ 196310 h 1122997"/>
                <a:gd name="csX739" fmla="*/ 552498 w 1638633"/>
                <a:gd name="csY739" fmla="*/ 845249 h 1122997"/>
                <a:gd name="csX740" fmla="*/ 558927 w 1638633"/>
                <a:gd name="csY740" fmla="*/ 846963 h 1122997"/>
                <a:gd name="csX741" fmla="*/ 556784 w 1638633"/>
                <a:gd name="csY741" fmla="*/ 852535 h 1122997"/>
                <a:gd name="csX742" fmla="*/ 551640 w 1638633"/>
                <a:gd name="csY742" fmla="*/ 846534 h 1122997"/>
                <a:gd name="csX743" fmla="*/ 552498 w 1638633"/>
                <a:gd name="csY743" fmla="*/ 845249 h 1122997"/>
                <a:gd name="csX744" fmla="*/ 547783 w 1638633"/>
                <a:gd name="csY744" fmla="*/ 816531 h 1122997"/>
                <a:gd name="csX745" fmla="*/ 543496 w 1638633"/>
                <a:gd name="csY745" fmla="*/ 831533 h 1122997"/>
                <a:gd name="csX746" fmla="*/ 541782 w 1638633"/>
                <a:gd name="csY746" fmla="*/ 831961 h 1122997"/>
                <a:gd name="csX747" fmla="*/ 538353 w 1638633"/>
                <a:gd name="csY747" fmla="*/ 829389 h 1122997"/>
                <a:gd name="csX748" fmla="*/ 538782 w 1638633"/>
                <a:gd name="csY748" fmla="*/ 821674 h 1122997"/>
                <a:gd name="csX749" fmla="*/ 547783 w 1638633"/>
                <a:gd name="csY749" fmla="*/ 816531 h 1122997"/>
                <a:gd name="csX750" fmla="*/ 539210 w 1638633"/>
                <a:gd name="csY750" fmla="*/ 793385 h 1122997"/>
                <a:gd name="csX751" fmla="*/ 546926 w 1638633"/>
                <a:gd name="csY751" fmla="*/ 795957 h 1122997"/>
                <a:gd name="csX752" fmla="*/ 536210 w 1638633"/>
                <a:gd name="csY752" fmla="*/ 810530 h 1122997"/>
                <a:gd name="csX753" fmla="*/ 531924 w 1638633"/>
                <a:gd name="csY753" fmla="*/ 802815 h 1122997"/>
                <a:gd name="csX754" fmla="*/ 537496 w 1638633"/>
                <a:gd name="csY754" fmla="*/ 803243 h 1122997"/>
                <a:gd name="csX755" fmla="*/ 535353 w 1638633"/>
                <a:gd name="csY755" fmla="*/ 796814 h 1122997"/>
                <a:gd name="csX756" fmla="*/ 539210 w 1638633"/>
                <a:gd name="csY756" fmla="*/ 793385 h 1122997"/>
                <a:gd name="csX757" fmla="*/ 529781 w 1638633"/>
                <a:gd name="csY757" fmla="*/ 495491 h 1122997"/>
                <a:gd name="csX758" fmla="*/ 531924 w 1638633"/>
                <a:gd name="csY758" fmla="*/ 504063 h 1122997"/>
                <a:gd name="csX759" fmla="*/ 528066 w 1638633"/>
                <a:gd name="csY759" fmla="*/ 515636 h 1122997"/>
                <a:gd name="csX760" fmla="*/ 528066 w 1638633"/>
                <a:gd name="csY760" fmla="*/ 510493 h 1122997"/>
                <a:gd name="csX761" fmla="*/ 522065 w 1638633"/>
                <a:gd name="csY761" fmla="*/ 507063 h 1122997"/>
                <a:gd name="csX762" fmla="*/ 525494 w 1638633"/>
                <a:gd name="csY762" fmla="*/ 504492 h 1122997"/>
                <a:gd name="csX763" fmla="*/ 523351 w 1638633"/>
                <a:gd name="csY763" fmla="*/ 497634 h 1122997"/>
                <a:gd name="csX764" fmla="*/ 529781 w 1638633"/>
                <a:gd name="csY764" fmla="*/ 495491 h 1122997"/>
                <a:gd name="csX765" fmla="*/ 445770 w 1638633"/>
                <a:gd name="csY765" fmla="*/ 416195 h 1122997"/>
                <a:gd name="csX766" fmla="*/ 446627 w 1638633"/>
                <a:gd name="csY766" fmla="*/ 420910 h 1122997"/>
                <a:gd name="csX767" fmla="*/ 456486 w 1638633"/>
                <a:gd name="csY767" fmla="*/ 420053 h 1122997"/>
                <a:gd name="csX768" fmla="*/ 452628 w 1638633"/>
                <a:gd name="csY768" fmla="*/ 424768 h 1122997"/>
                <a:gd name="csX769" fmla="*/ 458200 w 1638633"/>
                <a:gd name="csY769" fmla="*/ 426053 h 1122997"/>
                <a:gd name="csX770" fmla="*/ 459486 w 1638633"/>
                <a:gd name="csY770" fmla="*/ 433340 h 1122997"/>
                <a:gd name="csX771" fmla="*/ 455628 w 1638633"/>
                <a:gd name="csY771" fmla="*/ 429482 h 1122997"/>
                <a:gd name="csX772" fmla="*/ 448770 w 1638633"/>
                <a:gd name="csY772" fmla="*/ 435483 h 1122997"/>
                <a:gd name="csX773" fmla="*/ 444913 w 1638633"/>
                <a:gd name="csY773" fmla="*/ 432483 h 1122997"/>
                <a:gd name="csX774" fmla="*/ 440626 w 1638633"/>
                <a:gd name="csY774" fmla="*/ 435054 h 1122997"/>
                <a:gd name="csX775" fmla="*/ 442341 w 1638633"/>
                <a:gd name="csY775" fmla="*/ 431197 h 1122997"/>
                <a:gd name="csX776" fmla="*/ 438483 w 1638633"/>
                <a:gd name="csY776" fmla="*/ 428625 h 1122997"/>
                <a:gd name="csX777" fmla="*/ 444056 w 1638633"/>
                <a:gd name="csY777" fmla="*/ 430768 h 1122997"/>
                <a:gd name="csX778" fmla="*/ 447056 w 1638633"/>
                <a:gd name="csY778" fmla="*/ 424768 h 1122997"/>
                <a:gd name="csX779" fmla="*/ 444484 w 1638633"/>
                <a:gd name="csY779" fmla="*/ 420053 h 1122997"/>
                <a:gd name="csX780" fmla="*/ 438483 w 1638633"/>
                <a:gd name="csY780" fmla="*/ 427768 h 1122997"/>
                <a:gd name="csX781" fmla="*/ 436340 w 1638633"/>
                <a:gd name="csY781" fmla="*/ 424768 h 1122997"/>
                <a:gd name="csX782" fmla="*/ 440626 w 1638633"/>
                <a:gd name="csY782" fmla="*/ 417052 h 1122997"/>
                <a:gd name="csX783" fmla="*/ 445770 w 1638633"/>
                <a:gd name="csY783" fmla="*/ 416195 h 1122997"/>
                <a:gd name="csX784" fmla="*/ 405479 w 1638633"/>
                <a:gd name="csY784" fmla="*/ 412337 h 1122997"/>
                <a:gd name="csX785" fmla="*/ 405479 w 1638633"/>
                <a:gd name="csY785" fmla="*/ 421338 h 1122997"/>
                <a:gd name="csX786" fmla="*/ 409766 w 1638633"/>
                <a:gd name="csY786" fmla="*/ 421767 h 1122997"/>
                <a:gd name="csX787" fmla="*/ 402479 w 1638633"/>
                <a:gd name="csY787" fmla="*/ 427768 h 1122997"/>
                <a:gd name="csX788" fmla="*/ 402908 w 1638633"/>
                <a:gd name="csY788" fmla="*/ 432054 h 1122997"/>
                <a:gd name="csX789" fmla="*/ 384905 w 1638633"/>
                <a:gd name="csY789" fmla="*/ 431625 h 1122997"/>
                <a:gd name="csX790" fmla="*/ 380190 w 1638633"/>
                <a:gd name="csY790" fmla="*/ 436340 h 1122997"/>
                <a:gd name="csX791" fmla="*/ 375476 w 1638633"/>
                <a:gd name="csY791" fmla="*/ 432483 h 1122997"/>
                <a:gd name="csX792" fmla="*/ 387477 w 1638633"/>
                <a:gd name="csY792" fmla="*/ 423481 h 1122997"/>
                <a:gd name="csX793" fmla="*/ 399050 w 1638633"/>
                <a:gd name="csY793" fmla="*/ 424339 h 1122997"/>
                <a:gd name="csX794" fmla="*/ 405479 w 1638633"/>
                <a:gd name="csY794" fmla="*/ 412337 h 1122997"/>
                <a:gd name="csX795" fmla="*/ 393906 w 1638633"/>
                <a:gd name="csY795" fmla="*/ 858536 h 1122997"/>
                <a:gd name="csX796" fmla="*/ 398621 w 1638633"/>
                <a:gd name="csY796" fmla="*/ 863679 h 1122997"/>
                <a:gd name="csX797" fmla="*/ 403336 w 1638633"/>
                <a:gd name="csY797" fmla="*/ 859393 h 1122997"/>
                <a:gd name="csX798" fmla="*/ 408480 w 1638633"/>
                <a:gd name="csY798" fmla="*/ 867966 h 1122997"/>
                <a:gd name="csX799" fmla="*/ 396049 w 1638633"/>
                <a:gd name="csY799" fmla="*/ 870966 h 1122997"/>
                <a:gd name="csX800" fmla="*/ 394335 w 1638633"/>
                <a:gd name="csY800" fmla="*/ 867537 h 1122997"/>
                <a:gd name="csX801" fmla="*/ 393478 w 1638633"/>
                <a:gd name="csY801" fmla="*/ 874395 h 1122997"/>
                <a:gd name="csX802" fmla="*/ 386191 w 1638633"/>
                <a:gd name="csY802" fmla="*/ 872252 h 1122997"/>
                <a:gd name="csX803" fmla="*/ 393906 w 1638633"/>
                <a:gd name="csY803" fmla="*/ 858536 h 1122997"/>
                <a:gd name="csX804" fmla="*/ 377619 w 1638633"/>
                <a:gd name="csY804" fmla="*/ 883396 h 1122997"/>
                <a:gd name="csX805" fmla="*/ 376333 w 1638633"/>
                <a:gd name="csY805" fmla="*/ 890254 h 1122997"/>
                <a:gd name="csX806" fmla="*/ 380190 w 1638633"/>
                <a:gd name="csY806" fmla="*/ 892397 h 1122997"/>
                <a:gd name="csX807" fmla="*/ 373761 w 1638633"/>
                <a:gd name="csY807" fmla="*/ 894540 h 1122997"/>
                <a:gd name="csX808" fmla="*/ 369475 w 1638633"/>
                <a:gd name="csY808" fmla="*/ 886396 h 1122997"/>
                <a:gd name="csX809" fmla="*/ 374190 w 1638633"/>
                <a:gd name="csY809" fmla="*/ 888111 h 1122997"/>
                <a:gd name="csX810" fmla="*/ 377619 w 1638633"/>
                <a:gd name="csY810" fmla="*/ 883396 h 1122997"/>
                <a:gd name="csX811" fmla="*/ 352330 w 1638633"/>
                <a:gd name="csY811" fmla="*/ 867108 h 1122997"/>
                <a:gd name="csX812" fmla="*/ 353616 w 1638633"/>
                <a:gd name="csY812" fmla="*/ 872252 h 1122997"/>
                <a:gd name="csX813" fmla="*/ 360045 w 1638633"/>
                <a:gd name="csY813" fmla="*/ 873967 h 1122997"/>
                <a:gd name="csX814" fmla="*/ 356187 w 1638633"/>
                <a:gd name="csY814" fmla="*/ 876538 h 1122997"/>
                <a:gd name="csX815" fmla="*/ 361331 w 1638633"/>
                <a:gd name="csY815" fmla="*/ 877824 h 1122997"/>
                <a:gd name="csX816" fmla="*/ 361759 w 1638633"/>
                <a:gd name="csY816" fmla="*/ 882539 h 1122997"/>
                <a:gd name="csX817" fmla="*/ 351044 w 1638633"/>
                <a:gd name="csY817" fmla="*/ 874395 h 1122997"/>
                <a:gd name="csX818" fmla="*/ 352330 w 1638633"/>
                <a:gd name="csY818" fmla="*/ 867108 h 1122997"/>
                <a:gd name="csX819" fmla="*/ 309896 w 1638633"/>
                <a:gd name="csY819" fmla="*/ 962692 h 1122997"/>
                <a:gd name="csX820" fmla="*/ 325755 w 1638633"/>
                <a:gd name="csY820" fmla="*/ 967407 h 1122997"/>
                <a:gd name="csX821" fmla="*/ 324041 w 1638633"/>
                <a:gd name="csY821" fmla="*/ 980265 h 1122997"/>
                <a:gd name="csX822" fmla="*/ 318468 w 1638633"/>
                <a:gd name="csY822" fmla="*/ 969550 h 1122997"/>
                <a:gd name="csX823" fmla="*/ 316325 w 1638633"/>
                <a:gd name="csY823" fmla="*/ 970836 h 1122997"/>
                <a:gd name="csX824" fmla="*/ 320612 w 1638633"/>
                <a:gd name="csY824" fmla="*/ 976837 h 1122997"/>
                <a:gd name="csX825" fmla="*/ 314611 w 1638633"/>
                <a:gd name="csY825" fmla="*/ 980694 h 1122997"/>
                <a:gd name="csX826" fmla="*/ 308610 w 1638633"/>
                <a:gd name="csY826" fmla="*/ 978551 h 1122997"/>
                <a:gd name="csX827" fmla="*/ 303895 w 1638633"/>
                <a:gd name="csY827" fmla="*/ 965264 h 1122997"/>
                <a:gd name="csX828" fmla="*/ 309896 w 1638633"/>
                <a:gd name="csY828" fmla="*/ 962692 h 1122997"/>
                <a:gd name="csX829" fmla="*/ 305610 w 1638633"/>
                <a:gd name="csY829" fmla="*/ 852535 h 1122997"/>
                <a:gd name="csX830" fmla="*/ 309039 w 1638633"/>
                <a:gd name="csY830" fmla="*/ 856393 h 1122997"/>
                <a:gd name="csX831" fmla="*/ 304752 w 1638633"/>
                <a:gd name="csY831" fmla="*/ 866251 h 1122997"/>
                <a:gd name="csX832" fmla="*/ 297466 w 1638633"/>
                <a:gd name="csY832" fmla="*/ 860250 h 1122997"/>
                <a:gd name="csX833" fmla="*/ 302609 w 1638633"/>
                <a:gd name="csY833" fmla="*/ 859393 h 1122997"/>
                <a:gd name="csX834" fmla="*/ 305610 w 1638633"/>
                <a:gd name="csY834" fmla="*/ 852535 h 1122997"/>
                <a:gd name="csX835" fmla="*/ 117015 w 1638633"/>
                <a:gd name="csY835" fmla="*/ 465915 h 1122997"/>
                <a:gd name="csX836" fmla="*/ 111443 w 1638633"/>
                <a:gd name="csY836" fmla="*/ 471059 h 1122997"/>
                <a:gd name="csX837" fmla="*/ 109299 w 1638633"/>
                <a:gd name="csY837" fmla="*/ 468916 h 1122997"/>
                <a:gd name="csX838" fmla="*/ 109728 w 1638633"/>
                <a:gd name="csY838" fmla="*/ 464630 h 1122997"/>
                <a:gd name="csX839" fmla="*/ 117015 w 1638633"/>
                <a:gd name="csY839" fmla="*/ 465915 h 1122997"/>
                <a:gd name="csX840" fmla="*/ 2143 w 1638633"/>
                <a:gd name="csY840" fmla="*/ 474059 h 1122997"/>
                <a:gd name="csX841" fmla="*/ 7715 w 1638633"/>
                <a:gd name="csY841" fmla="*/ 481775 h 1122997"/>
                <a:gd name="csX842" fmla="*/ 8144 w 1638633"/>
                <a:gd name="csY842" fmla="*/ 484346 h 1122997"/>
                <a:gd name="csX843" fmla="*/ 0 w 1638633"/>
                <a:gd name="csY843" fmla="*/ 479203 h 1122997"/>
                <a:gd name="csX844" fmla="*/ 2143 w 1638633"/>
                <a:gd name="csY844" fmla="*/ 474059 h 11229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  <a:cxn ang="0">
                  <a:pos x="csX602" y="csY602"/>
                </a:cxn>
                <a:cxn ang="0">
                  <a:pos x="csX603" y="csY603"/>
                </a:cxn>
                <a:cxn ang="0">
                  <a:pos x="csX604" y="csY604"/>
                </a:cxn>
                <a:cxn ang="0">
                  <a:pos x="csX605" y="csY605"/>
                </a:cxn>
                <a:cxn ang="0">
                  <a:pos x="csX606" y="csY606"/>
                </a:cxn>
                <a:cxn ang="0">
                  <a:pos x="csX607" y="csY607"/>
                </a:cxn>
                <a:cxn ang="0">
                  <a:pos x="csX608" y="csY608"/>
                </a:cxn>
                <a:cxn ang="0">
                  <a:pos x="csX609" y="csY609"/>
                </a:cxn>
                <a:cxn ang="0">
                  <a:pos x="csX610" y="csY610"/>
                </a:cxn>
                <a:cxn ang="0">
                  <a:pos x="csX611" y="csY611"/>
                </a:cxn>
                <a:cxn ang="0">
                  <a:pos x="csX612" y="csY612"/>
                </a:cxn>
                <a:cxn ang="0">
                  <a:pos x="csX613" y="csY613"/>
                </a:cxn>
                <a:cxn ang="0">
                  <a:pos x="csX614" y="csY614"/>
                </a:cxn>
                <a:cxn ang="0">
                  <a:pos x="csX615" y="csY615"/>
                </a:cxn>
                <a:cxn ang="0">
                  <a:pos x="csX616" y="csY616"/>
                </a:cxn>
                <a:cxn ang="0">
                  <a:pos x="csX617" y="csY617"/>
                </a:cxn>
                <a:cxn ang="0">
                  <a:pos x="csX618" y="csY618"/>
                </a:cxn>
                <a:cxn ang="0">
                  <a:pos x="csX619" y="csY619"/>
                </a:cxn>
                <a:cxn ang="0">
                  <a:pos x="csX620" y="csY620"/>
                </a:cxn>
                <a:cxn ang="0">
                  <a:pos x="csX621" y="csY621"/>
                </a:cxn>
                <a:cxn ang="0">
                  <a:pos x="csX622" y="csY622"/>
                </a:cxn>
                <a:cxn ang="0">
                  <a:pos x="csX623" y="csY623"/>
                </a:cxn>
                <a:cxn ang="0">
                  <a:pos x="csX624" y="csY624"/>
                </a:cxn>
                <a:cxn ang="0">
                  <a:pos x="csX625" y="csY625"/>
                </a:cxn>
                <a:cxn ang="0">
                  <a:pos x="csX626" y="csY626"/>
                </a:cxn>
                <a:cxn ang="0">
                  <a:pos x="csX627" y="csY627"/>
                </a:cxn>
                <a:cxn ang="0">
                  <a:pos x="csX628" y="csY628"/>
                </a:cxn>
                <a:cxn ang="0">
                  <a:pos x="csX629" y="csY629"/>
                </a:cxn>
                <a:cxn ang="0">
                  <a:pos x="csX630" y="csY630"/>
                </a:cxn>
                <a:cxn ang="0">
                  <a:pos x="csX631" y="csY631"/>
                </a:cxn>
                <a:cxn ang="0">
                  <a:pos x="csX632" y="csY632"/>
                </a:cxn>
                <a:cxn ang="0">
                  <a:pos x="csX633" y="csY633"/>
                </a:cxn>
                <a:cxn ang="0">
                  <a:pos x="csX634" y="csY634"/>
                </a:cxn>
                <a:cxn ang="0">
                  <a:pos x="csX635" y="csY635"/>
                </a:cxn>
                <a:cxn ang="0">
                  <a:pos x="csX636" y="csY636"/>
                </a:cxn>
                <a:cxn ang="0">
                  <a:pos x="csX637" y="csY637"/>
                </a:cxn>
                <a:cxn ang="0">
                  <a:pos x="csX638" y="csY638"/>
                </a:cxn>
                <a:cxn ang="0">
                  <a:pos x="csX639" y="csY639"/>
                </a:cxn>
                <a:cxn ang="0">
                  <a:pos x="csX640" y="csY640"/>
                </a:cxn>
                <a:cxn ang="0">
                  <a:pos x="csX641" y="csY641"/>
                </a:cxn>
                <a:cxn ang="0">
                  <a:pos x="csX642" y="csY642"/>
                </a:cxn>
                <a:cxn ang="0">
                  <a:pos x="csX643" y="csY643"/>
                </a:cxn>
                <a:cxn ang="0">
                  <a:pos x="csX644" y="csY644"/>
                </a:cxn>
                <a:cxn ang="0">
                  <a:pos x="csX645" y="csY645"/>
                </a:cxn>
                <a:cxn ang="0">
                  <a:pos x="csX646" y="csY646"/>
                </a:cxn>
                <a:cxn ang="0">
                  <a:pos x="csX647" y="csY647"/>
                </a:cxn>
                <a:cxn ang="0">
                  <a:pos x="csX648" y="csY648"/>
                </a:cxn>
                <a:cxn ang="0">
                  <a:pos x="csX649" y="csY649"/>
                </a:cxn>
                <a:cxn ang="0">
                  <a:pos x="csX650" y="csY650"/>
                </a:cxn>
                <a:cxn ang="0">
                  <a:pos x="csX651" y="csY651"/>
                </a:cxn>
                <a:cxn ang="0">
                  <a:pos x="csX652" y="csY652"/>
                </a:cxn>
                <a:cxn ang="0">
                  <a:pos x="csX653" y="csY653"/>
                </a:cxn>
                <a:cxn ang="0">
                  <a:pos x="csX654" y="csY654"/>
                </a:cxn>
                <a:cxn ang="0">
                  <a:pos x="csX655" y="csY655"/>
                </a:cxn>
                <a:cxn ang="0">
                  <a:pos x="csX656" y="csY656"/>
                </a:cxn>
                <a:cxn ang="0">
                  <a:pos x="csX657" y="csY657"/>
                </a:cxn>
                <a:cxn ang="0">
                  <a:pos x="csX658" y="csY658"/>
                </a:cxn>
                <a:cxn ang="0">
                  <a:pos x="csX659" y="csY659"/>
                </a:cxn>
                <a:cxn ang="0">
                  <a:pos x="csX660" y="csY660"/>
                </a:cxn>
                <a:cxn ang="0">
                  <a:pos x="csX661" y="csY661"/>
                </a:cxn>
                <a:cxn ang="0">
                  <a:pos x="csX662" y="csY662"/>
                </a:cxn>
                <a:cxn ang="0">
                  <a:pos x="csX663" y="csY663"/>
                </a:cxn>
                <a:cxn ang="0">
                  <a:pos x="csX664" y="csY664"/>
                </a:cxn>
                <a:cxn ang="0">
                  <a:pos x="csX665" y="csY665"/>
                </a:cxn>
                <a:cxn ang="0">
                  <a:pos x="csX666" y="csY666"/>
                </a:cxn>
                <a:cxn ang="0">
                  <a:pos x="csX667" y="csY667"/>
                </a:cxn>
                <a:cxn ang="0">
                  <a:pos x="csX668" y="csY668"/>
                </a:cxn>
                <a:cxn ang="0">
                  <a:pos x="csX669" y="csY669"/>
                </a:cxn>
                <a:cxn ang="0">
                  <a:pos x="csX670" y="csY670"/>
                </a:cxn>
                <a:cxn ang="0">
                  <a:pos x="csX671" y="csY671"/>
                </a:cxn>
                <a:cxn ang="0">
                  <a:pos x="csX672" y="csY672"/>
                </a:cxn>
                <a:cxn ang="0">
                  <a:pos x="csX673" y="csY673"/>
                </a:cxn>
                <a:cxn ang="0">
                  <a:pos x="csX674" y="csY674"/>
                </a:cxn>
                <a:cxn ang="0">
                  <a:pos x="csX675" y="csY675"/>
                </a:cxn>
                <a:cxn ang="0">
                  <a:pos x="csX676" y="csY676"/>
                </a:cxn>
                <a:cxn ang="0">
                  <a:pos x="csX677" y="csY677"/>
                </a:cxn>
                <a:cxn ang="0">
                  <a:pos x="csX678" y="csY678"/>
                </a:cxn>
                <a:cxn ang="0">
                  <a:pos x="csX679" y="csY679"/>
                </a:cxn>
                <a:cxn ang="0">
                  <a:pos x="csX680" y="csY680"/>
                </a:cxn>
                <a:cxn ang="0">
                  <a:pos x="csX681" y="csY681"/>
                </a:cxn>
                <a:cxn ang="0">
                  <a:pos x="csX682" y="csY682"/>
                </a:cxn>
                <a:cxn ang="0">
                  <a:pos x="csX683" y="csY683"/>
                </a:cxn>
                <a:cxn ang="0">
                  <a:pos x="csX684" y="csY684"/>
                </a:cxn>
                <a:cxn ang="0">
                  <a:pos x="csX685" y="csY685"/>
                </a:cxn>
                <a:cxn ang="0">
                  <a:pos x="csX686" y="csY686"/>
                </a:cxn>
                <a:cxn ang="0">
                  <a:pos x="csX687" y="csY687"/>
                </a:cxn>
                <a:cxn ang="0">
                  <a:pos x="csX688" y="csY688"/>
                </a:cxn>
                <a:cxn ang="0">
                  <a:pos x="csX689" y="csY689"/>
                </a:cxn>
                <a:cxn ang="0">
                  <a:pos x="csX690" y="csY690"/>
                </a:cxn>
                <a:cxn ang="0">
                  <a:pos x="csX691" y="csY691"/>
                </a:cxn>
                <a:cxn ang="0">
                  <a:pos x="csX692" y="csY692"/>
                </a:cxn>
                <a:cxn ang="0">
                  <a:pos x="csX693" y="csY693"/>
                </a:cxn>
                <a:cxn ang="0">
                  <a:pos x="csX694" y="csY694"/>
                </a:cxn>
                <a:cxn ang="0">
                  <a:pos x="csX695" y="csY695"/>
                </a:cxn>
                <a:cxn ang="0">
                  <a:pos x="csX696" y="csY696"/>
                </a:cxn>
                <a:cxn ang="0">
                  <a:pos x="csX697" y="csY697"/>
                </a:cxn>
                <a:cxn ang="0">
                  <a:pos x="csX698" y="csY698"/>
                </a:cxn>
                <a:cxn ang="0">
                  <a:pos x="csX699" y="csY699"/>
                </a:cxn>
                <a:cxn ang="0">
                  <a:pos x="csX700" y="csY700"/>
                </a:cxn>
                <a:cxn ang="0">
                  <a:pos x="csX701" y="csY701"/>
                </a:cxn>
                <a:cxn ang="0">
                  <a:pos x="csX702" y="csY702"/>
                </a:cxn>
                <a:cxn ang="0">
                  <a:pos x="csX703" y="csY703"/>
                </a:cxn>
                <a:cxn ang="0">
                  <a:pos x="csX704" y="csY704"/>
                </a:cxn>
                <a:cxn ang="0">
                  <a:pos x="csX705" y="csY705"/>
                </a:cxn>
                <a:cxn ang="0">
                  <a:pos x="csX706" y="csY706"/>
                </a:cxn>
                <a:cxn ang="0">
                  <a:pos x="csX707" y="csY707"/>
                </a:cxn>
                <a:cxn ang="0">
                  <a:pos x="csX708" y="csY708"/>
                </a:cxn>
                <a:cxn ang="0">
                  <a:pos x="csX709" y="csY709"/>
                </a:cxn>
                <a:cxn ang="0">
                  <a:pos x="csX710" y="csY710"/>
                </a:cxn>
                <a:cxn ang="0">
                  <a:pos x="csX711" y="csY711"/>
                </a:cxn>
                <a:cxn ang="0">
                  <a:pos x="csX712" y="csY712"/>
                </a:cxn>
                <a:cxn ang="0">
                  <a:pos x="csX713" y="csY713"/>
                </a:cxn>
                <a:cxn ang="0">
                  <a:pos x="csX714" y="csY714"/>
                </a:cxn>
                <a:cxn ang="0">
                  <a:pos x="csX715" y="csY715"/>
                </a:cxn>
                <a:cxn ang="0">
                  <a:pos x="csX716" y="csY716"/>
                </a:cxn>
                <a:cxn ang="0">
                  <a:pos x="csX717" y="csY717"/>
                </a:cxn>
                <a:cxn ang="0">
                  <a:pos x="csX718" y="csY718"/>
                </a:cxn>
                <a:cxn ang="0">
                  <a:pos x="csX719" y="csY719"/>
                </a:cxn>
                <a:cxn ang="0">
                  <a:pos x="csX720" y="csY720"/>
                </a:cxn>
                <a:cxn ang="0">
                  <a:pos x="csX721" y="csY721"/>
                </a:cxn>
                <a:cxn ang="0">
                  <a:pos x="csX722" y="csY722"/>
                </a:cxn>
                <a:cxn ang="0">
                  <a:pos x="csX723" y="csY723"/>
                </a:cxn>
                <a:cxn ang="0">
                  <a:pos x="csX724" y="csY724"/>
                </a:cxn>
                <a:cxn ang="0">
                  <a:pos x="csX725" y="csY725"/>
                </a:cxn>
                <a:cxn ang="0">
                  <a:pos x="csX726" y="csY726"/>
                </a:cxn>
                <a:cxn ang="0">
                  <a:pos x="csX727" y="csY727"/>
                </a:cxn>
                <a:cxn ang="0">
                  <a:pos x="csX728" y="csY728"/>
                </a:cxn>
                <a:cxn ang="0">
                  <a:pos x="csX729" y="csY729"/>
                </a:cxn>
                <a:cxn ang="0">
                  <a:pos x="csX730" y="csY730"/>
                </a:cxn>
                <a:cxn ang="0">
                  <a:pos x="csX731" y="csY731"/>
                </a:cxn>
                <a:cxn ang="0">
                  <a:pos x="csX732" y="csY732"/>
                </a:cxn>
                <a:cxn ang="0">
                  <a:pos x="csX733" y="csY733"/>
                </a:cxn>
                <a:cxn ang="0">
                  <a:pos x="csX734" y="csY734"/>
                </a:cxn>
                <a:cxn ang="0">
                  <a:pos x="csX735" y="csY735"/>
                </a:cxn>
                <a:cxn ang="0">
                  <a:pos x="csX736" y="csY736"/>
                </a:cxn>
                <a:cxn ang="0">
                  <a:pos x="csX737" y="csY737"/>
                </a:cxn>
                <a:cxn ang="0">
                  <a:pos x="csX738" y="csY738"/>
                </a:cxn>
                <a:cxn ang="0">
                  <a:pos x="csX739" y="csY739"/>
                </a:cxn>
                <a:cxn ang="0">
                  <a:pos x="csX740" y="csY740"/>
                </a:cxn>
                <a:cxn ang="0">
                  <a:pos x="csX741" y="csY741"/>
                </a:cxn>
                <a:cxn ang="0">
                  <a:pos x="csX742" y="csY742"/>
                </a:cxn>
                <a:cxn ang="0">
                  <a:pos x="csX743" y="csY743"/>
                </a:cxn>
                <a:cxn ang="0">
                  <a:pos x="csX744" y="csY744"/>
                </a:cxn>
                <a:cxn ang="0">
                  <a:pos x="csX745" y="csY745"/>
                </a:cxn>
                <a:cxn ang="0">
                  <a:pos x="csX746" y="csY746"/>
                </a:cxn>
                <a:cxn ang="0">
                  <a:pos x="csX747" y="csY747"/>
                </a:cxn>
                <a:cxn ang="0">
                  <a:pos x="csX748" y="csY748"/>
                </a:cxn>
                <a:cxn ang="0">
                  <a:pos x="csX749" y="csY749"/>
                </a:cxn>
                <a:cxn ang="0">
                  <a:pos x="csX750" y="csY750"/>
                </a:cxn>
                <a:cxn ang="0">
                  <a:pos x="csX751" y="csY751"/>
                </a:cxn>
                <a:cxn ang="0">
                  <a:pos x="csX752" y="csY752"/>
                </a:cxn>
                <a:cxn ang="0">
                  <a:pos x="csX753" y="csY753"/>
                </a:cxn>
                <a:cxn ang="0">
                  <a:pos x="csX754" y="csY754"/>
                </a:cxn>
                <a:cxn ang="0">
                  <a:pos x="csX755" y="csY755"/>
                </a:cxn>
                <a:cxn ang="0">
                  <a:pos x="csX756" y="csY756"/>
                </a:cxn>
                <a:cxn ang="0">
                  <a:pos x="csX757" y="csY757"/>
                </a:cxn>
                <a:cxn ang="0">
                  <a:pos x="csX758" y="csY758"/>
                </a:cxn>
                <a:cxn ang="0">
                  <a:pos x="csX759" y="csY759"/>
                </a:cxn>
                <a:cxn ang="0">
                  <a:pos x="csX760" y="csY760"/>
                </a:cxn>
                <a:cxn ang="0">
                  <a:pos x="csX761" y="csY761"/>
                </a:cxn>
                <a:cxn ang="0">
                  <a:pos x="csX762" y="csY762"/>
                </a:cxn>
                <a:cxn ang="0">
                  <a:pos x="csX763" y="csY763"/>
                </a:cxn>
                <a:cxn ang="0">
                  <a:pos x="csX764" y="csY764"/>
                </a:cxn>
                <a:cxn ang="0">
                  <a:pos x="csX765" y="csY765"/>
                </a:cxn>
                <a:cxn ang="0">
                  <a:pos x="csX766" y="csY766"/>
                </a:cxn>
                <a:cxn ang="0">
                  <a:pos x="csX767" y="csY767"/>
                </a:cxn>
                <a:cxn ang="0">
                  <a:pos x="csX768" y="csY768"/>
                </a:cxn>
                <a:cxn ang="0">
                  <a:pos x="csX769" y="csY769"/>
                </a:cxn>
                <a:cxn ang="0">
                  <a:pos x="csX770" y="csY770"/>
                </a:cxn>
                <a:cxn ang="0">
                  <a:pos x="csX771" y="csY771"/>
                </a:cxn>
                <a:cxn ang="0">
                  <a:pos x="csX772" y="csY772"/>
                </a:cxn>
                <a:cxn ang="0">
                  <a:pos x="csX773" y="csY773"/>
                </a:cxn>
                <a:cxn ang="0">
                  <a:pos x="csX774" y="csY774"/>
                </a:cxn>
                <a:cxn ang="0">
                  <a:pos x="csX775" y="csY775"/>
                </a:cxn>
                <a:cxn ang="0">
                  <a:pos x="csX776" y="csY776"/>
                </a:cxn>
                <a:cxn ang="0">
                  <a:pos x="csX777" y="csY777"/>
                </a:cxn>
                <a:cxn ang="0">
                  <a:pos x="csX778" y="csY778"/>
                </a:cxn>
                <a:cxn ang="0">
                  <a:pos x="csX779" y="csY779"/>
                </a:cxn>
                <a:cxn ang="0">
                  <a:pos x="csX780" y="csY780"/>
                </a:cxn>
                <a:cxn ang="0">
                  <a:pos x="csX781" y="csY781"/>
                </a:cxn>
                <a:cxn ang="0">
                  <a:pos x="csX782" y="csY782"/>
                </a:cxn>
                <a:cxn ang="0">
                  <a:pos x="csX783" y="csY783"/>
                </a:cxn>
                <a:cxn ang="0">
                  <a:pos x="csX784" y="csY784"/>
                </a:cxn>
                <a:cxn ang="0">
                  <a:pos x="csX785" y="csY785"/>
                </a:cxn>
                <a:cxn ang="0">
                  <a:pos x="csX786" y="csY786"/>
                </a:cxn>
                <a:cxn ang="0">
                  <a:pos x="csX787" y="csY787"/>
                </a:cxn>
                <a:cxn ang="0">
                  <a:pos x="csX788" y="csY788"/>
                </a:cxn>
                <a:cxn ang="0">
                  <a:pos x="csX789" y="csY789"/>
                </a:cxn>
                <a:cxn ang="0">
                  <a:pos x="csX790" y="csY790"/>
                </a:cxn>
                <a:cxn ang="0">
                  <a:pos x="csX791" y="csY791"/>
                </a:cxn>
                <a:cxn ang="0">
                  <a:pos x="csX792" y="csY792"/>
                </a:cxn>
                <a:cxn ang="0">
                  <a:pos x="csX793" y="csY793"/>
                </a:cxn>
                <a:cxn ang="0">
                  <a:pos x="csX794" y="csY794"/>
                </a:cxn>
                <a:cxn ang="0">
                  <a:pos x="csX795" y="csY795"/>
                </a:cxn>
                <a:cxn ang="0">
                  <a:pos x="csX796" y="csY796"/>
                </a:cxn>
                <a:cxn ang="0">
                  <a:pos x="csX797" y="csY797"/>
                </a:cxn>
                <a:cxn ang="0">
                  <a:pos x="csX798" y="csY798"/>
                </a:cxn>
                <a:cxn ang="0">
                  <a:pos x="csX799" y="csY799"/>
                </a:cxn>
                <a:cxn ang="0">
                  <a:pos x="csX800" y="csY800"/>
                </a:cxn>
                <a:cxn ang="0">
                  <a:pos x="csX801" y="csY801"/>
                </a:cxn>
                <a:cxn ang="0">
                  <a:pos x="csX802" y="csY802"/>
                </a:cxn>
                <a:cxn ang="0">
                  <a:pos x="csX803" y="csY803"/>
                </a:cxn>
                <a:cxn ang="0">
                  <a:pos x="csX804" y="csY804"/>
                </a:cxn>
                <a:cxn ang="0">
                  <a:pos x="csX805" y="csY805"/>
                </a:cxn>
                <a:cxn ang="0">
                  <a:pos x="csX806" y="csY806"/>
                </a:cxn>
                <a:cxn ang="0">
                  <a:pos x="csX807" y="csY807"/>
                </a:cxn>
                <a:cxn ang="0">
                  <a:pos x="csX808" y="csY808"/>
                </a:cxn>
                <a:cxn ang="0">
                  <a:pos x="csX809" y="csY809"/>
                </a:cxn>
                <a:cxn ang="0">
                  <a:pos x="csX810" y="csY810"/>
                </a:cxn>
                <a:cxn ang="0">
                  <a:pos x="csX811" y="csY811"/>
                </a:cxn>
                <a:cxn ang="0">
                  <a:pos x="csX812" y="csY812"/>
                </a:cxn>
                <a:cxn ang="0">
                  <a:pos x="csX813" y="csY813"/>
                </a:cxn>
                <a:cxn ang="0">
                  <a:pos x="csX814" y="csY814"/>
                </a:cxn>
                <a:cxn ang="0">
                  <a:pos x="csX815" y="csY815"/>
                </a:cxn>
                <a:cxn ang="0">
                  <a:pos x="csX816" y="csY816"/>
                </a:cxn>
                <a:cxn ang="0">
                  <a:pos x="csX817" y="csY817"/>
                </a:cxn>
                <a:cxn ang="0">
                  <a:pos x="csX818" y="csY818"/>
                </a:cxn>
                <a:cxn ang="0">
                  <a:pos x="csX819" y="csY819"/>
                </a:cxn>
                <a:cxn ang="0">
                  <a:pos x="csX820" y="csY820"/>
                </a:cxn>
                <a:cxn ang="0">
                  <a:pos x="csX821" y="csY821"/>
                </a:cxn>
                <a:cxn ang="0">
                  <a:pos x="csX822" y="csY822"/>
                </a:cxn>
                <a:cxn ang="0">
                  <a:pos x="csX823" y="csY823"/>
                </a:cxn>
                <a:cxn ang="0">
                  <a:pos x="csX824" y="csY824"/>
                </a:cxn>
                <a:cxn ang="0">
                  <a:pos x="csX825" y="csY825"/>
                </a:cxn>
                <a:cxn ang="0">
                  <a:pos x="csX826" y="csY826"/>
                </a:cxn>
                <a:cxn ang="0">
                  <a:pos x="csX827" y="csY827"/>
                </a:cxn>
                <a:cxn ang="0">
                  <a:pos x="csX828" y="csY828"/>
                </a:cxn>
                <a:cxn ang="0">
                  <a:pos x="csX829" y="csY829"/>
                </a:cxn>
                <a:cxn ang="0">
                  <a:pos x="csX830" y="csY830"/>
                </a:cxn>
                <a:cxn ang="0">
                  <a:pos x="csX831" y="csY831"/>
                </a:cxn>
                <a:cxn ang="0">
                  <a:pos x="csX832" y="csY832"/>
                </a:cxn>
                <a:cxn ang="0">
                  <a:pos x="csX833" y="csY833"/>
                </a:cxn>
                <a:cxn ang="0">
                  <a:pos x="csX834" y="csY834"/>
                </a:cxn>
                <a:cxn ang="0">
                  <a:pos x="csX835" y="csY835"/>
                </a:cxn>
                <a:cxn ang="0">
                  <a:pos x="csX836" y="csY836"/>
                </a:cxn>
                <a:cxn ang="0">
                  <a:pos x="csX837" y="csY837"/>
                </a:cxn>
                <a:cxn ang="0">
                  <a:pos x="csX838" y="csY838"/>
                </a:cxn>
                <a:cxn ang="0">
                  <a:pos x="csX839" y="csY839"/>
                </a:cxn>
                <a:cxn ang="0">
                  <a:pos x="csX840" y="csY840"/>
                </a:cxn>
                <a:cxn ang="0">
                  <a:pos x="csX841" y="csY841"/>
                </a:cxn>
                <a:cxn ang="0">
                  <a:pos x="csX842" y="csY842"/>
                </a:cxn>
                <a:cxn ang="0">
                  <a:pos x="csX843" y="csY843"/>
                </a:cxn>
                <a:cxn ang="0">
                  <a:pos x="csX844" y="csY844"/>
                </a:cxn>
              </a:cxnLst>
              <a:rect l="l" t="t" r="r" b="b"/>
              <a:pathLst>
                <a:path w="1638633" h="1122997">
                  <a:moveTo>
                    <a:pt x="633936" y="486489"/>
                  </a:moveTo>
                  <a:lnTo>
                    <a:pt x="631793" y="486061"/>
                  </a:lnTo>
                  <a:lnTo>
                    <a:pt x="626221" y="479631"/>
                  </a:lnTo>
                  <a:lnTo>
                    <a:pt x="621935" y="480917"/>
                  </a:lnTo>
                  <a:lnTo>
                    <a:pt x="619363" y="486918"/>
                  </a:lnTo>
                  <a:lnTo>
                    <a:pt x="605647" y="490776"/>
                  </a:lnTo>
                  <a:lnTo>
                    <a:pt x="591503" y="504063"/>
                  </a:lnTo>
                  <a:lnTo>
                    <a:pt x="587216" y="516493"/>
                  </a:lnTo>
                  <a:lnTo>
                    <a:pt x="582073" y="516922"/>
                  </a:lnTo>
                  <a:lnTo>
                    <a:pt x="582501" y="511778"/>
                  </a:lnTo>
                  <a:lnTo>
                    <a:pt x="577358" y="510493"/>
                  </a:lnTo>
                  <a:lnTo>
                    <a:pt x="577786" y="519065"/>
                  </a:lnTo>
                  <a:lnTo>
                    <a:pt x="568357" y="526780"/>
                  </a:lnTo>
                  <a:lnTo>
                    <a:pt x="567071" y="517779"/>
                  </a:lnTo>
                  <a:lnTo>
                    <a:pt x="560641" y="512207"/>
                  </a:lnTo>
                  <a:lnTo>
                    <a:pt x="566642" y="498920"/>
                  </a:lnTo>
                  <a:lnTo>
                    <a:pt x="560213" y="482632"/>
                  </a:lnTo>
                  <a:lnTo>
                    <a:pt x="567928" y="483489"/>
                  </a:lnTo>
                  <a:lnTo>
                    <a:pt x="564928" y="485204"/>
                  </a:lnTo>
                  <a:lnTo>
                    <a:pt x="566214" y="488204"/>
                  </a:lnTo>
                  <a:lnTo>
                    <a:pt x="574358" y="481775"/>
                  </a:lnTo>
                  <a:lnTo>
                    <a:pt x="572643" y="447485"/>
                  </a:lnTo>
                  <a:lnTo>
                    <a:pt x="560213" y="432483"/>
                  </a:lnTo>
                  <a:lnTo>
                    <a:pt x="548211" y="435054"/>
                  </a:lnTo>
                  <a:lnTo>
                    <a:pt x="546068" y="427339"/>
                  </a:lnTo>
                  <a:lnTo>
                    <a:pt x="549497" y="424339"/>
                  </a:lnTo>
                  <a:lnTo>
                    <a:pt x="544354" y="415338"/>
                  </a:lnTo>
                  <a:lnTo>
                    <a:pt x="545211" y="409766"/>
                  </a:lnTo>
                  <a:lnTo>
                    <a:pt x="554212" y="403336"/>
                  </a:lnTo>
                  <a:lnTo>
                    <a:pt x="552498" y="380619"/>
                  </a:lnTo>
                  <a:lnTo>
                    <a:pt x="555927" y="379333"/>
                  </a:lnTo>
                  <a:lnTo>
                    <a:pt x="554641" y="383619"/>
                  </a:lnTo>
                  <a:lnTo>
                    <a:pt x="558927" y="387048"/>
                  </a:lnTo>
                  <a:lnTo>
                    <a:pt x="560641" y="380190"/>
                  </a:lnTo>
                  <a:lnTo>
                    <a:pt x="552926" y="376333"/>
                  </a:lnTo>
                  <a:lnTo>
                    <a:pt x="537924" y="393049"/>
                  </a:lnTo>
                  <a:lnTo>
                    <a:pt x="525066" y="388763"/>
                  </a:lnTo>
                  <a:lnTo>
                    <a:pt x="523780" y="396907"/>
                  </a:lnTo>
                  <a:lnTo>
                    <a:pt x="527637" y="403765"/>
                  </a:lnTo>
                  <a:lnTo>
                    <a:pt x="521208" y="405479"/>
                  </a:lnTo>
                  <a:lnTo>
                    <a:pt x="519494" y="413623"/>
                  </a:lnTo>
                  <a:lnTo>
                    <a:pt x="503206" y="412337"/>
                  </a:lnTo>
                  <a:lnTo>
                    <a:pt x="504063" y="417481"/>
                  </a:lnTo>
                  <a:lnTo>
                    <a:pt x="494633" y="419624"/>
                  </a:lnTo>
                  <a:lnTo>
                    <a:pt x="497634" y="423481"/>
                  </a:lnTo>
                  <a:lnTo>
                    <a:pt x="493776" y="431197"/>
                  </a:lnTo>
                  <a:lnTo>
                    <a:pt x="490347" y="428625"/>
                  </a:lnTo>
                  <a:lnTo>
                    <a:pt x="487347" y="433340"/>
                  </a:lnTo>
                  <a:lnTo>
                    <a:pt x="484775" y="427339"/>
                  </a:lnTo>
                  <a:lnTo>
                    <a:pt x="477060" y="430340"/>
                  </a:lnTo>
                  <a:lnTo>
                    <a:pt x="474488" y="425625"/>
                  </a:lnTo>
                  <a:lnTo>
                    <a:pt x="468059" y="429482"/>
                  </a:lnTo>
                  <a:lnTo>
                    <a:pt x="461201" y="427768"/>
                  </a:lnTo>
                  <a:lnTo>
                    <a:pt x="456486" y="410623"/>
                  </a:lnTo>
                  <a:lnTo>
                    <a:pt x="459486" y="408480"/>
                  </a:lnTo>
                  <a:lnTo>
                    <a:pt x="454771" y="402050"/>
                  </a:lnTo>
                  <a:lnTo>
                    <a:pt x="466773" y="397764"/>
                  </a:lnTo>
                  <a:lnTo>
                    <a:pt x="464629" y="394764"/>
                  </a:lnTo>
                  <a:lnTo>
                    <a:pt x="471488" y="388334"/>
                  </a:lnTo>
                  <a:lnTo>
                    <a:pt x="495491" y="400764"/>
                  </a:lnTo>
                  <a:lnTo>
                    <a:pt x="508778" y="396907"/>
                  </a:lnTo>
                  <a:lnTo>
                    <a:pt x="515207" y="385334"/>
                  </a:lnTo>
                  <a:lnTo>
                    <a:pt x="509206" y="380190"/>
                  </a:lnTo>
                  <a:lnTo>
                    <a:pt x="499348" y="385334"/>
                  </a:lnTo>
                  <a:lnTo>
                    <a:pt x="498919" y="381905"/>
                  </a:lnTo>
                  <a:lnTo>
                    <a:pt x="509635" y="366046"/>
                  </a:lnTo>
                  <a:lnTo>
                    <a:pt x="499348" y="370761"/>
                  </a:lnTo>
                  <a:lnTo>
                    <a:pt x="483489" y="361331"/>
                  </a:lnTo>
                  <a:lnTo>
                    <a:pt x="491633" y="350187"/>
                  </a:lnTo>
                  <a:lnTo>
                    <a:pt x="470202" y="347615"/>
                  </a:lnTo>
                  <a:lnTo>
                    <a:pt x="462915" y="352330"/>
                  </a:lnTo>
                  <a:lnTo>
                    <a:pt x="450056" y="345043"/>
                  </a:lnTo>
                  <a:lnTo>
                    <a:pt x="450914" y="352758"/>
                  </a:lnTo>
                  <a:lnTo>
                    <a:pt x="458200" y="358759"/>
                  </a:lnTo>
                  <a:lnTo>
                    <a:pt x="459057" y="375904"/>
                  </a:lnTo>
                  <a:lnTo>
                    <a:pt x="432911" y="397764"/>
                  </a:lnTo>
                  <a:lnTo>
                    <a:pt x="438483" y="388763"/>
                  </a:lnTo>
                  <a:lnTo>
                    <a:pt x="435054" y="379333"/>
                  </a:lnTo>
                  <a:lnTo>
                    <a:pt x="445341" y="365617"/>
                  </a:lnTo>
                  <a:lnTo>
                    <a:pt x="442341" y="360474"/>
                  </a:lnTo>
                  <a:lnTo>
                    <a:pt x="444913" y="357045"/>
                  </a:lnTo>
                  <a:lnTo>
                    <a:pt x="437626" y="356616"/>
                  </a:lnTo>
                  <a:lnTo>
                    <a:pt x="435483" y="341614"/>
                  </a:lnTo>
                  <a:lnTo>
                    <a:pt x="428625" y="337756"/>
                  </a:lnTo>
                  <a:lnTo>
                    <a:pt x="428196" y="333042"/>
                  </a:lnTo>
                  <a:lnTo>
                    <a:pt x="431197" y="336899"/>
                  </a:lnTo>
                  <a:lnTo>
                    <a:pt x="435483" y="332613"/>
                  </a:lnTo>
                  <a:lnTo>
                    <a:pt x="441912" y="334328"/>
                  </a:lnTo>
                  <a:lnTo>
                    <a:pt x="445770" y="330041"/>
                  </a:lnTo>
                  <a:lnTo>
                    <a:pt x="443198" y="319754"/>
                  </a:lnTo>
                  <a:lnTo>
                    <a:pt x="446627" y="324469"/>
                  </a:lnTo>
                  <a:lnTo>
                    <a:pt x="455200" y="317183"/>
                  </a:lnTo>
                  <a:lnTo>
                    <a:pt x="459057" y="304324"/>
                  </a:lnTo>
                  <a:lnTo>
                    <a:pt x="454771" y="304324"/>
                  </a:lnTo>
                  <a:lnTo>
                    <a:pt x="453057" y="298752"/>
                  </a:lnTo>
                  <a:lnTo>
                    <a:pt x="462486" y="296180"/>
                  </a:lnTo>
                  <a:lnTo>
                    <a:pt x="458200" y="291894"/>
                  </a:lnTo>
                  <a:lnTo>
                    <a:pt x="463344" y="291465"/>
                  </a:lnTo>
                  <a:lnTo>
                    <a:pt x="462486" y="285464"/>
                  </a:lnTo>
                  <a:lnTo>
                    <a:pt x="467630" y="280749"/>
                  </a:lnTo>
                  <a:lnTo>
                    <a:pt x="455200" y="270034"/>
                  </a:lnTo>
                  <a:lnTo>
                    <a:pt x="462486" y="270891"/>
                  </a:lnTo>
                  <a:lnTo>
                    <a:pt x="457771" y="261890"/>
                  </a:lnTo>
                  <a:lnTo>
                    <a:pt x="463344" y="264033"/>
                  </a:lnTo>
                  <a:lnTo>
                    <a:pt x="466773" y="258032"/>
                  </a:lnTo>
                  <a:lnTo>
                    <a:pt x="468059" y="267462"/>
                  </a:lnTo>
                  <a:lnTo>
                    <a:pt x="476202" y="267462"/>
                  </a:lnTo>
                  <a:lnTo>
                    <a:pt x="471916" y="278606"/>
                  </a:lnTo>
                  <a:lnTo>
                    <a:pt x="478346" y="282893"/>
                  </a:lnTo>
                  <a:lnTo>
                    <a:pt x="475345" y="298752"/>
                  </a:lnTo>
                  <a:lnTo>
                    <a:pt x="481346" y="294465"/>
                  </a:lnTo>
                  <a:lnTo>
                    <a:pt x="491633" y="322326"/>
                  </a:lnTo>
                  <a:lnTo>
                    <a:pt x="496776" y="325326"/>
                  </a:lnTo>
                  <a:lnTo>
                    <a:pt x="492919" y="303038"/>
                  </a:lnTo>
                  <a:lnTo>
                    <a:pt x="488204" y="303038"/>
                  </a:lnTo>
                  <a:lnTo>
                    <a:pt x="483918" y="288893"/>
                  </a:lnTo>
                  <a:lnTo>
                    <a:pt x="492919" y="288036"/>
                  </a:lnTo>
                  <a:lnTo>
                    <a:pt x="481346" y="275177"/>
                  </a:lnTo>
                  <a:lnTo>
                    <a:pt x="494633" y="263604"/>
                  </a:lnTo>
                  <a:lnTo>
                    <a:pt x="498919" y="252460"/>
                  </a:lnTo>
                  <a:lnTo>
                    <a:pt x="490776" y="252889"/>
                  </a:lnTo>
                  <a:lnTo>
                    <a:pt x="491204" y="243030"/>
                  </a:lnTo>
                  <a:lnTo>
                    <a:pt x="486489" y="243459"/>
                  </a:lnTo>
                  <a:lnTo>
                    <a:pt x="485204" y="238744"/>
                  </a:lnTo>
                  <a:lnTo>
                    <a:pt x="489918" y="239173"/>
                  </a:lnTo>
                  <a:lnTo>
                    <a:pt x="492490" y="233172"/>
                  </a:lnTo>
                  <a:lnTo>
                    <a:pt x="489061" y="225885"/>
                  </a:lnTo>
                  <a:lnTo>
                    <a:pt x="480917" y="224600"/>
                  </a:lnTo>
                  <a:lnTo>
                    <a:pt x="483489" y="220313"/>
                  </a:lnTo>
                  <a:lnTo>
                    <a:pt x="497205" y="224171"/>
                  </a:lnTo>
                  <a:lnTo>
                    <a:pt x="497205" y="216884"/>
                  </a:lnTo>
                  <a:lnTo>
                    <a:pt x="502777" y="213455"/>
                  </a:lnTo>
                  <a:lnTo>
                    <a:pt x="501491" y="205311"/>
                  </a:lnTo>
                  <a:lnTo>
                    <a:pt x="509206" y="212169"/>
                  </a:lnTo>
                  <a:lnTo>
                    <a:pt x="513493" y="205311"/>
                  </a:lnTo>
                  <a:lnTo>
                    <a:pt x="529352" y="201025"/>
                  </a:lnTo>
                  <a:lnTo>
                    <a:pt x="526351" y="199311"/>
                  </a:lnTo>
                  <a:lnTo>
                    <a:pt x="528923" y="196739"/>
                  </a:lnTo>
                  <a:lnTo>
                    <a:pt x="532352" y="200596"/>
                  </a:lnTo>
                  <a:lnTo>
                    <a:pt x="540925" y="195882"/>
                  </a:lnTo>
                  <a:lnTo>
                    <a:pt x="537496" y="201454"/>
                  </a:lnTo>
                  <a:lnTo>
                    <a:pt x="558927" y="212598"/>
                  </a:lnTo>
                  <a:lnTo>
                    <a:pt x="562785" y="209169"/>
                  </a:lnTo>
                  <a:lnTo>
                    <a:pt x="567928" y="210884"/>
                  </a:lnTo>
                  <a:lnTo>
                    <a:pt x="564928" y="201883"/>
                  </a:lnTo>
                  <a:lnTo>
                    <a:pt x="573072" y="182594"/>
                  </a:lnTo>
                  <a:lnTo>
                    <a:pt x="569214" y="175736"/>
                  </a:lnTo>
                  <a:lnTo>
                    <a:pt x="570071" y="160306"/>
                  </a:lnTo>
                  <a:lnTo>
                    <a:pt x="563642" y="149161"/>
                  </a:lnTo>
                  <a:lnTo>
                    <a:pt x="582501" y="133303"/>
                  </a:lnTo>
                  <a:lnTo>
                    <a:pt x="585502" y="140160"/>
                  </a:lnTo>
                  <a:lnTo>
                    <a:pt x="582930" y="145733"/>
                  </a:lnTo>
                  <a:lnTo>
                    <a:pt x="573500" y="148733"/>
                  </a:lnTo>
                  <a:lnTo>
                    <a:pt x="579930" y="157734"/>
                  </a:lnTo>
                  <a:lnTo>
                    <a:pt x="588074" y="156877"/>
                  </a:lnTo>
                  <a:lnTo>
                    <a:pt x="580358" y="167593"/>
                  </a:lnTo>
                  <a:lnTo>
                    <a:pt x="581644" y="188166"/>
                  </a:lnTo>
                  <a:lnTo>
                    <a:pt x="577786" y="191167"/>
                  </a:lnTo>
                  <a:lnTo>
                    <a:pt x="587216" y="206169"/>
                  </a:lnTo>
                  <a:lnTo>
                    <a:pt x="593646" y="207026"/>
                  </a:lnTo>
                  <a:lnTo>
                    <a:pt x="594074" y="219885"/>
                  </a:lnTo>
                  <a:lnTo>
                    <a:pt x="603075" y="220313"/>
                  </a:lnTo>
                  <a:lnTo>
                    <a:pt x="600932" y="225885"/>
                  </a:lnTo>
                  <a:lnTo>
                    <a:pt x="588074" y="228029"/>
                  </a:lnTo>
                  <a:lnTo>
                    <a:pt x="583787" y="243888"/>
                  </a:lnTo>
                  <a:lnTo>
                    <a:pt x="579930" y="244745"/>
                  </a:lnTo>
                  <a:lnTo>
                    <a:pt x="581216" y="251603"/>
                  </a:lnTo>
                  <a:lnTo>
                    <a:pt x="574358" y="257604"/>
                  </a:lnTo>
                  <a:lnTo>
                    <a:pt x="573500" y="267891"/>
                  </a:lnTo>
                  <a:lnTo>
                    <a:pt x="577786" y="266605"/>
                  </a:lnTo>
                  <a:lnTo>
                    <a:pt x="579501" y="271320"/>
                  </a:lnTo>
                  <a:lnTo>
                    <a:pt x="590645" y="273034"/>
                  </a:lnTo>
                  <a:lnTo>
                    <a:pt x="587216" y="279035"/>
                  </a:lnTo>
                  <a:lnTo>
                    <a:pt x="563213" y="285893"/>
                  </a:lnTo>
                  <a:lnTo>
                    <a:pt x="561927" y="291465"/>
                  </a:lnTo>
                  <a:lnTo>
                    <a:pt x="567500" y="294894"/>
                  </a:lnTo>
                  <a:lnTo>
                    <a:pt x="567071" y="309467"/>
                  </a:lnTo>
                  <a:lnTo>
                    <a:pt x="571357" y="311182"/>
                  </a:lnTo>
                  <a:lnTo>
                    <a:pt x="575643" y="299609"/>
                  </a:lnTo>
                  <a:lnTo>
                    <a:pt x="580787" y="302609"/>
                  </a:lnTo>
                  <a:lnTo>
                    <a:pt x="578215" y="297037"/>
                  </a:lnTo>
                  <a:lnTo>
                    <a:pt x="581216" y="293608"/>
                  </a:lnTo>
                  <a:lnTo>
                    <a:pt x="587645" y="297466"/>
                  </a:lnTo>
                  <a:lnTo>
                    <a:pt x="593646" y="290179"/>
                  </a:lnTo>
                  <a:lnTo>
                    <a:pt x="599218" y="294894"/>
                  </a:lnTo>
                  <a:lnTo>
                    <a:pt x="605647" y="293608"/>
                  </a:lnTo>
                  <a:lnTo>
                    <a:pt x="597075" y="285036"/>
                  </a:lnTo>
                  <a:lnTo>
                    <a:pt x="599646" y="275606"/>
                  </a:lnTo>
                  <a:lnTo>
                    <a:pt x="589359" y="268319"/>
                  </a:lnTo>
                  <a:lnTo>
                    <a:pt x="596217" y="262747"/>
                  </a:lnTo>
                  <a:lnTo>
                    <a:pt x="592788" y="258461"/>
                  </a:lnTo>
                  <a:lnTo>
                    <a:pt x="597075" y="258890"/>
                  </a:lnTo>
                  <a:lnTo>
                    <a:pt x="601361" y="246888"/>
                  </a:lnTo>
                  <a:lnTo>
                    <a:pt x="614648" y="249460"/>
                  </a:lnTo>
                  <a:lnTo>
                    <a:pt x="610791" y="263604"/>
                  </a:lnTo>
                  <a:lnTo>
                    <a:pt x="621078" y="278178"/>
                  </a:lnTo>
                  <a:lnTo>
                    <a:pt x="627936" y="279035"/>
                  </a:lnTo>
                  <a:lnTo>
                    <a:pt x="620649" y="263176"/>
                  </a:lnTo>
                  <a:lnTo>
                    <a:pt x="633079" y="253318"/>
                  </a:lnTo>
                  <a:lnTo>
                    <a:pt x="633079" y="242173"/>
                  </a:lnTo>
                  <a:lnTo>
                    <a:pt x="627936" y="234886"/>
                  </a:lnTo>
                  <a:lnTo>
                    <a:pt x="638223" y="228886"/>
                  </a:lnTo>
                  <a:lnTo>
                    <a:pt x="654510" y="231458"/>
                  </a:lnTo>
                  <a:lnTo>
                    <a:pt x="653225" y="218599"/>
                  </a:lnTo>
                  <a:lnTo>
                    <a:pt x="659225" y="221171"/>
                  </a:lnTo>
                  <a:lnTo>
                    <a:pt x="660083" y="214741"/>
                  </a:lnTo>
                  <a:lnTo>
                    <a:pt x="668226" y="218170"/>
                  </a:lnTo>
                  <a:lnTo>
                    <a:pt x="681085" y="210884"/>
                  </a:lnTo>
                  <a:lnTo>
                    <a:pt x="677228" y="206169"/>
                  </a:lnTo>
                  <a:lnTo>
                    <a:pt x="663940" y="204883"/>
                  </a:lnTo>
                  <a:lnTo>
                    <a:pt x="666083" y="199311"/>
                  </a:lnTo>
                  <a:lnTo>
                    <a:pt x="660083" y="193739"/>
                  </a:lnTo>
                  <a:lnTo>
                    <a:pt x="671227" y="189024"/>
                  </a:lnTo>
                  <a:lnTo>
                    <a:pt x="671227" y="176594"/>
                  </a:lnTo>
                  <a:lnTo>
                    <a:pt x="663511" y="173165"/>
                  </a:lnTo>
                  <a:lnTo>
                    <a:pt x="663940" y="180451"/>
                  </a:lnTo>
                  <a:lnTo>
                    <a:pt x="656225" y="177451"/>
                  </a:lnTo>
                  <a:lnTo>
                    <a:pt x="649796" y="183880"/>
                  </a:lnTo>
                  <a:lnTo>
                    <a:pt x="643795" y="180451"/>
                  </a:lnTo>
                  <a:lnTo>
                    <a:pt x="642080" y="168021"/>
                  </a:lnTo>
                  <a:lnTo>
                    <a:pt x="634794" y="166306"/>
                  </a:lnTo>
                  <a:lnTo>
                    <a:pt x="624507" y="175308"/>
                  </a:lnTo>
                  <a:lnTo>
                    <a:pt x="626650" y="162878"/>
                  </a:lnTo>
                  <a:lnTo>
                    <a:pt x="618935" y="161163"/>
                  </a:lnTo>
                  <a:lnTo>
                    <a:pt x="617649" y="151733"/>
                  </a:lnTo>
                  <a:lnTo>
                    <a:pt x="605647" y="153019"/>
                  </a:lnTo>
                  <a:lnTo>
                    <a:pt x="607362" y="144018"/>
                  </a:lnTo>
                  <a:lnTo>
                    <a:pt x="627936" y="144447"/>
                  </a:lnTo>
                  <a:lnTo>
                    <a:pt x="632222" y="149161"/>
                  </a:lnTo>
                  <a:lnTo>
                    <a:pt x="632651" y="153448"/>
                  </a:lnTo>
                  <a:lnTo>
                    <a:pt x="633508" y="153448"/>
                  </a:lnTo>
                  <a:lnTo>
                    <a:pt x="637365" y="145733"/>
                  </a:lnTo>
                  <a:lnTo>
                    <a:pt x="647652" y="142732"/>
                  </a:lnTo>
                  <a:lnTo>
                    <a:pt x="639080" y="141018"/>
                  </a:lnTo>
                  <a:lnTo>
                    <a:pt x="641223" y="133731"/>
                  </a:lnTo>
                  <a:lnTo>
                    <a:pt x="635651" y="130731"/>
                  </a:lnTo>
                  <a:lnTo>
                    <a:pt x="628793" y="135017"/>
                  </a:lnTo>
                  <a:lnTo>
                    <a:pt x="627507" y="130731"/>
                  </a:lnTo>
                  <a:lnTo>
                    <a:pt x="602647" y="128588"/>
                  </a:lnTo>
                  <a:lnTo>
                    <a:pt x="600504" y="113157"/>
                  </a:lnTo>
                  <a:lnTo>
                    <a:pt x="609505" y="114871"/>
                  </a:lnTo>
                  <a:lnTo>
                    <a:pt x="612934" y="112300"/>
                  </a:lnTo>
                  <a:lnTo>
                    <a:pt x="609505" y="107585"/>
                  </a:lnTo>
                  <a:lnTo>
                    <a:pt x="613362" y="105442"/>
                  </a:lnTo>
                  <a:lnTo>
                    <a:pt x="613791" y="111871"/>
                  </a:lnTo>
                  <a:lnTo>
                    <a:pt x="619792" y="109299"/>
                  </a:lnTo>
                  <a:lnTo>
                    <a:pt x="624507" y="102013"/>
                  </a:lnTo>
                  <a:lnTo>
                    <a:pt x="618506" y="94298"/>
                  </a:lnTo>
                  <a:lnTo>
                    <a:pt x="623221" y="91297"/>
                  </a:lnTo>
                  <a:lnTo>
                    <a:pt x="621506" y="95155"/>
                  </a:lnTo>
                  <a:lnTo>
                    <a:pt x="629221" y="107156"/>
                  </a:lnTo>
                  <a:lnTo>
                    <a:pt x="642938" y="105013"/>
                  </a:lnTo>
                  <a:lnTo>
                    <a:pt x="646795" y="98584"/>
                  </a:lnTo>
                  <a:lnTo>
                    <a:pt x="649796" y="102870"/>
                  </a:lnTo>
                  <a:lnTo>
                    <a:pt x="663940" y="102441"/>
                  </a:lnTo>
                  <a:lnTo>
                    <a:pt x="660511" y="90869"/>
                  </a:lnTo>
                  <a:lnTo>
                    <a:pt x="665226" y="91726"/>
                  </a:lnTo>
                  <a:lnTo>
                    <a:pt x="663083" y="96869"/>
                  </a:lnTo>
                  <a:lnTo>
                    <a:pt x="669512" y="96012"/>
                  </a:lnTo>
                  <a:lnTo>
                    <a:pt x="668226" y="102441"/>
                  </a:lnTo>
                  <a:lnTo>
                    <a:pt x="679799" y="102441"/>
                  </a:lnTo>
                  <a:lnTo>
                    <a:pt x="703374" y="113586"/>
                  </a:lnTo>
                  <a:lnTo>
                    <a:pt x="712375" y="108014"/>
                  </a:lnTo>
                  <a:lnTo>
                    <a:pt x="702516" y="89583"/>
                  </a:lnTo>
                  <a:lnTo>
                    <a:pt x="707660" y="93440"/>
                  </a:lnTo>
                  <a:lnTo>
                    <a:pt x="723948" y="75009"/>
                  </a:lnTo>
                  <a:lnTo>
                    <a:pt x="721805" y="67294"/>
                  </a:lnTo>
                  <a:lnTo>
                    <a:pt x="735092" y="51435"/>
                  </a:lnTo>
                  <a:lnTo>
                    <a:pt x="747093" y="52292"/>
                  </a:lnTo>
                  <a:lnTo>
                    <a:pt x="744093" y="54864"/>
                  </a:lnTo>
                  <a:lnTo>
                    <a:pt x="754809" y="60008"/>
                  </a:lnTo>
                  <a:lnTo>
                    <a:pt x="759095" y="70723"/>
                  </a:lnTo>
                  <a:lnTo>
                    <a:pt x="767667" y="78438"/>
                  </a:lnTo>
                  <a:lnTo>
                    <a:pt x="782669" y="79296"/>
                  </a:lnTo>
                  <a:lnTo>
                    <a:pt x="838819" y="113586"/>
                  </a:lnTo>
                  <a:lnTo>
                    <a:pt x="852106" y="117015"/>
                  </a:lnTo>
                  <a:lnTo>
                    <a:pt x="891540" y="116158"/>
                  </a:lnTo>
                  <a:lnTo>
                    <a:pt x="896255" y="124730"/>
                  </a:lnTo>
                  <a:lnTo>
                    <a:pt x="896255" y="120872"/>
                  </a:lnTo>
                  <a:lnTo>
                    <a:pt x="902256" y="121301"/>
                  </a:lnTo>
                  <a:lnTo>
                    <a:pt x="956691" y="140160"/>
                  </a:lnTo>
                  <a:lnTo>
                    <a:pt x="955834" y="151305"/>
                  </a:lnTo>
                  <a:lnTo>
                    <a:pt x="969121" y="173165"/>
                  </a:lnTo>
                  <a:lnTo>
                    <a:pt x="966121" y="177022"/>
                  </a:lnTo>
                  <a:lnTo>
                    <a:pt x="971264" y="189452"/>
                  </a:lnTo>
                  <a:lnTo>
                    <a:pt x="978980" y="187309"/>
                  </a:lnTo>
                  <a:lnTo>
                    <a:pt x="983266" y="215170"/>
                  </a:lnTo>
                  <a:lnTo>
                    <a:pt x="991410" y="228886"/>
                  </a:lnTo>
                  <a:lnTo>
                    <a:pt x="1020985" y="234458"/>
                  </a:lnTo>
                  <a:lnTo>
                    <a:pt x="1035129" y="228029"/>
                  </a:lnTo>
                  <a:lnTo>
                    <a:pt x="1055703" y="227171"/>
                  </a:lnTo>
                  <a:lnTo>
                    <a:pt x="1057418" y="219456"/>
                  </a:lnTo>
                  <a:lnTo>
                    <a:pt x="1065562" y="216456"/>
                  </a:lnTo>
                  <a:lnTo>
                    <a:pt x="1088708" y="213455"/>
                  </a:lnTo>
                  <a:lnTo>
                    <a:pt x="1110567" y="209598"/>
                  </a:lnTo>
                  <a:lnTo>
                    <a:pt x="1153430" y="215598"/>
                  </a:lnTo>
                  <a:lnTo>
                    <a:pt x="1189863" y="207455"/>
                  </a:lnTo>
                  <a:lnTo>
                    <a:pt x="1201007" y="194167"/>
                  </a:lnTo>
                  <a:lnTo>
                    <a:pt x="1222010" y="192024"/>
                  </a:lnTo>
                  <a:lnTo>
                    <a:pt x="1288875" y="224171"/>
                  </a:lnTo>
                  <a:lnTo>
                    <a:pt x="1300020" y="237458"/>
                  </a:lnTo>
                  <a:lnTo>
                    <a:pt x="1317165" y="242602"/>
                  </a:lnTo>
                  <a:lnTo>
                    <a:pt x="1338167" y="263176"/>
                  </a:lnTo>
                  <a:lnTo>
                    <a:pt x="1360884" y="287179"/>
                  </a:lnTo>
                  <a:lnTo>
                    <a:pt x="1360027" y="295751"/>
                  </a:lnTo>
                  <a:lnTo>
                    <a:pt x="1379315" y="303895"/>
                  </a:lnTo>
                  <a:lnTo>
                    <a:pt x="1385316" y="320183"/>
                  </a:lnTo>
                  <a:lnTo>
                    <a:pt x="1396460" y="325326"/>
                  </a:lnTo>
                  <a:lnTo>
                    <a:pt x="1402461" y="337756"/>
                  </a:lnTo>
                  <a:lnTo>
                    <a:pt x="1418749" y="351901"/>
                  </a:lnTo>
                  <a:lnTo>
                    <a:pt x="1436322" y="376333"/>
                  </a:lnTo>
                  <a:lnTo>
                    <a:pt x="1434608" y="383191"/>
                  </a:lnTo>
                  <a:lnTo>
                    <a:pt x="1426035" y="384477"/>
                  </a:lnTo>
                  <a:lnTo>
                    <a:pt x="1382316" y="381476"/>
                  </a:lnTo>
                  <a:lnTo>
                    <a:pt x="1377172" y="388334"/>
                  </a:lnTo>
                  <a:lnTo>
                    <a:pt x="1375458" y="406336"/>
                  </a:lnTo>
                  <a:lnTo>
                    <a:pt x="1354455" y="413623"/>
                  </a:lnTo>
                  <a:lnTo>
                    <a:pt x="1347168" y="437626"/>
                  </a:lnTo>
                  <a:lnTo>
                    <a:pt x="1336881" y="451771"/>
                  </a:lnTo>
                  <a:lnTo>
                    <a:pt x="1338167" y="472773"/>
                  </a:lnTo>
                  <a:lnTo>
                    <a:pt x="1319736" y="492919"/>
                  </a:lnTo>
                  <a:lnTo>
                    <a:pt x="1316736" y="503634"/>
                  </a:lnTo>
                  <a:lnTo>
                    <a:pt x="1319308" y="513921"/>
                  </a:lnTo>
                  <a:lnTo>
                    <a:pt x="1331738" y="519065"/>
                  </a:lnTo>
                  <a:lnTo>
                    <a:pt x="1339882" y="528923"/>
                  </a:lnTo>
                  <a:lnTo>
                    <a:pt x="1338167" y="545211"/>
                  </a:lnTo>
                  <a:lnTo>
                    <a:pt x="1343311" y="549926"/>
                  </a:lnTo>
                  <a:lnTo>
                    <a:pt x="1363456" y="547783"/>
                  </a:lnTo>
                  <a:lnTo>
                    <a:pt x="1369457" y="551212"/>
                  </a:lnTo>
                  <a:lnTo>
                    <a:pt x="1378887" y="562785"/>
                  </a:lnTo>
                  <a:lnTo>
                    <a:pt x="1380601" y="570929"/>
                  </a:lnTo>
                  <a:lnTo>
                    <a:pt x="1405461" y="591074"/>
                  </a:lnTo>
                  <a:lnTo>
                    <a:pt x="1395174" y="610791"/>
                  </a:lnTo>
                  <a:lnTo>
                    <a:pt x="1392174" y="650224"/>
                  </a:lnTo>
                  <a:lnTo>
                    <a:pt x="1391317" y="674656"/>
                  </a:lnTo>
                  <a:lnTo>
                    <a:pt x="1381458" y="691372"/>
                  </a:lnTo>
                  <a:lnTo>
                    <a:pt x="1360456" y="706803"/>
                  </a:lnTo>
                  <a:lnTo>
                    <a:pt x="1345883" y="707231"/>
                  </a:lnTo>
                  <a:lnTo>
                    <a:pt x="1333024" y="713661"/>
                  </a:lnTo>
                  <a:lnTo>
                    <a:pt x="1328309" y="732520"/>
                  </a:lnTo>
                  <a:lnTo>
                    <a:pt x="1335167" y="748808"/>
                  </a:lnTo>
                  <a:lnTo>
                    <a:pt x="1333024" y="754809"/>
                  </a:lnTo>
                  <a:lnTo>
                    <a:pt x="1325737" y="759095"/>
                  </a:lnTo>
                  <a:lnTo>
                    <a:pt x="1327452" y="783098"/>
                  </a:lnTo>
                  <a:lnTo>
                    <a:pt x="1313736" y="813102"/>
                  </a:lnTo>
                  <a:lnTo>
                    <a:pt x="1315879" y="827246"/>
                  </a:lnTo>
                  <a:lnTo>
                    <a:pt x="1334738" y="850821"/>
                  </a:lnTo>
                  <a:lnTo>
                    <a:pt x="1339882" y="875681"/>
                  </a:lnTo>
                  <a:lnTo>
                    <a:pt x="1368600" y="901827"/>
                  </a:lnTo>
                  <a:lnTo>
                    <a:pt x="1387459" y="882968"/>
                  </a:lnTo>
                  <a:lnTo>
                    <a:pt x="1392603" y="849535"/>
                  </a:lnTo>
                  <a:lnTo>
                    <a:pt x="1396460" y="844391"/>
                  </a:lnTo>
                  <a:lnTo>
                    <a:pt x="1411462" y="852535"/>
                  </a:lnTo>
                  <a:lnTo>
                    <a:pt x="1409319" y="878253"/>
                  </a:lnTo>
                  <a:lnTo>
                    <a:pt x="1412748" y="883825"/>
                  </a:lnTo>
                  <a:lnTo>
                    <a:pt x="1447038" y="918543"/>
                  </a:lnTo>
                  <a:lnTo>
                    <a:pt x="1459468" y="920686"/>
                  </a:lnTo>
                  <a:lnTo>
                    <a:pt x="1473613" y="902256"/>
                  </a:lnTo>
                  <a:lnTo>
                    <a:pt x="1497616" y="896684"/>
                  </a:lnTo>
                  <a:lnTo>
                    <a:pt x="1507474" y="901398"/>
                  </a:lnTo>
                  <a:lnTo>
                    <a:pt x="1525048" y="900113"/>
                  </a:lnTo>
                  <a:lnTo>
                    <a:pt x="1542622" y="909971"/>
                  </a:lnTo>
                  <a:lnTo>
                    <a:pt x="1558052" y="908685"/>
                  </a:lnTo>
                  <a:lnTo>
                    <a:pt x="1573911" y="924973"/>
                  </a:lnTo>
                  <a:lnTo>
                    <a:pt x="1574340" y="970836"/>
                  </a:lnTo>
                  <a:lnTo>
                    <a:pt x="1570053" y="985409"/>
                  </a:lnTo>
                  <a:lnTo>
                    <a:pt x="1573054" y="995267"/>
                  </a:lnTo>
                  <a:lnTo>
                    <a:pt x="1576912" y="1004268"/>
                  </a:lnTo>
                  <a:lnTo>
                    <a:pt x="1594485" y="1017984"/>
                  </a:lnTo>
                  <a:lnTo>
                    <a:pt x="1604343" y="1046274"/>
                  </a:lnTo>
                  <a:lnTo>
                    <a:pt x="1602200" y="1053560"/>
                  </a:lnTo>
                  <a:lnTo>
                    <a:pt x="1610344" y="1067705"/>
                  </a:lnTo>
                  <a:lnTo>
                    <a:pt x="1627060" y="1085707"/>
                  </a:lnTo>
                  <a:lnTo>
                    <a:pt x="1638633" y="1077563"/>
                  </a:lnTo>
                  <a:lnTo>
                    <a:pt x="1634347" y="1107996"/>
                  </a:lnTo>
                  <a:lnTo>
                    <a:pt x="1611630" y="1122998"/>
                  </a:lnTo>
                  <a:lnTo>
                    <a:pt x="1560195" y="1120854"/>
                  </a:lnTo>
                  <a:lnTo>
                    <a:pt x="1549908" y="1095566"/>
                  </a:lnTo>
                  <a:lnTo>
                    <a:pt x="1519904" y="1104567"/>
                  </a:lnTo>
                  <a:lnTo>
                    <a:pt x="1491186" y="1107567"/>
                  </a:lnTo>
                  <a:lnTo>
                    <a:pt x="1447038" y="1084421"/>
                  </a:lnTo>
                  <a:lnTo>
                    <a:pt x="1432465" y="1076706"/>
                  </a:lnTo>
                  <a:lnTo>
                    <a:pt x="1414891" y="1031272"/>
                  </a:lnTo>
                  <a:lnTo>
                    <a:pt x="1409748" y="1023985"/>
                  </a:lnTo>
                  <a:lnTo>
                    <a:pt x="1399889" y="1010698"/>
                  </a:lnTo>
                  <a:lnTo>
                    <a:pt x="1373743" y="975979"/>
                  </a:lnTo>
                  <a:lnTo>
                    <a:pt x="1366885" y="971693"/>
                  </a:lnTo>
                  <a:lnTo>
                    <a:pt x="1350597" y="977694"/>
                  </a:lnTo>
                  <a:lnTo>
                    <a:pt x="1343311" y="982409"/>
                  </a:lnTo>
                  <a:lnTo>
                    <a:pt x="1326594" y="989266"/>
                  </a:lnTo>
                  <a:lnTo>
                    <a:pt x="1314164" y="994410"/>
                  </a:lnTo>
                  <a:lnTo>
                    <a:pt x="1303449" y="1009412"/>
                  </a:lnTo>
                  <a:lnTo>
                    <a:pt x="1294019" y="1008983"/>
                  </a:lnTo>
                  <a:lnTo>
                    <a:pt x="1288447" y="1002983"/>
                  </a:lnTo>
                  <a:lnTo>
                    <a:pt x="1282017" y="1001697"/>
                  </a:lnTo>
                  <a:lnTo>
                    <a:pt x="1270873" y="1006840"/>
                  </a:lnTo>
                  <a:lnTo>
                    <a:pt x="1252871" y="1011555"/>
                  </a:lnTo>
                  <a:lnTo>
                    <a:pt x="1246442" y="1017984"/>
                  </a:lnTo>
                  <a:lnTo>
                    <a:pt x="1234440" y="1019699"/>
                  </a:lnTo>
                  <a:lnTo>
                    <a:pt x="1228011" y="1017984"/>
                  </a:lnTo>
                  <a:lnTo>
                    <a:pt x="1223296" y="1030843"/>
                  </a:lnTo>
                  <a:lnTo>
                    <a:pt x="1192863" y="1029557"/>
                  </a:lnTo>
                  <a:lnTo>
                    <a:pt x="1163717" y="1019270"/>
                  </a:lnTo>
                  <a:lnTo>
                    <a:pt x="1148715" y="969121"/>
                  </a:lnTo>
                  <a:lnTo>
                    <a:pt x="1144000" y="965264"/>
                  </a:lnTo>
                  <a:lnTo>
                    <a:pt x="1128570" y="964406"/>
                  </a:lnTo>
                  <a:lnTo>
                    <a:pt x="1113568" y="953262"/>
                  </a:lnTo>
                  <a:lnTo>
                    <a:pt x="1077135" y="939546"/>
                  </a:lnTo>
                  <a:lnTo>
                    <a:pt x="1052274" y="954976"/>
                  </a:lnTo>
                  <a:lnTo>
                    <a:pt x="1033844" y="957548"/>
                  </a:lnTo>
                  <a:lnTo>
                    <a:pt x="1025271" y="971693"/>
                  </a:lnTo>
                  <a:lnTo>
                    <a:pt x="1016270" y="1009841"/>
                  </a:lnTo>
                  <a:lnTo>
                    <a:pt x="1023128" y="1011555"/>
                  </a:lnTo>
                  <a:lnTo>
                    <a:pt x="1019699" y="1018842"/>
                  </a:lnTo>
                  <a:lnTo>
                    <a:pt x="1010269" y="1034272"/>
                  </a:lnTo>
                  <a:lnTo>
                    <a:pt x="982837" y="1047131"/>
                  </a:lnTo>
                  <a:lnTo>
                    <a:pt x="975551" y="1058704"/>
                  </a:lnTo>
                  <a:lnTo>
                    <a:pt x="950262" y="1059133"/>
                  </a:lnTo>
                  <a:lnTo>
                    <a:pt x="917686" y="1077135"/>
                  </a:lnTo>
                  <a:lnTo>
                    <a:pt x="904827" y="1094280"/>
                  </a:lnTo>
                  <a:lnTo>
                    <a:pt x="868823" y="1085279"/>
                  </a:lnTo>
                  <a:lnTo>
                    <a:pt x="858107" y="1089993"/>
                  </a:lnTo>
                  <a:lnTo>
                    <a:pt x="852964" y="1083993"/>
                  </a:lnTo>
                  <a:lnTo>
                    <a:pt x="856821" y="1074992"/>
                  </a:lnTo>
                  <a:lnTo>
                    <a:pt x="852964" y="1065990"/>
                  </a:lnTo>
                  <a:lnTo>
                    <a:pt x="859393" y="1062133"/>
                  </a:lnTo>
                  <a:lnTo>
                    <a:pt x="840534" y="1040273"/>
                  </a:lnTo>
                  <a:lnTo>
                    <a:pt x="831533" y="1040701"/>
                  </a:lnTo>
                  <a:lnTo>
                    <a:pt x="829389" y="1017127"/>
                  </a:lnTo>
                  <a:lnTo>
                    <a:pt x="820388" y="1018842"/>
                  </a:lnTo>
                  <a:lnTo>
                    <a:pt x="826389" y="1010269"/>
                  </a:lnTo>
                  <a:lnTo>
                    <a:pt x="832390" y="1013698"/>
                  </a:lnTo>
                  <a:lnTo>
                    <a:pt x="840105" y="1008983"/>
                  </a:lnTo>
                  <a:lnTo>
                    <a:pt x="841391" y="1002554"/>
                  </a:lnTo>
                  <a:lnTo>
                    <a:pt x="831104" y="1005126"/>
                  </a:lnTo>
                  <a:lnTo>
                    <a:pt x="831533" y="998268"/>
                  </a:lnTo>
                  <a:lnTo>
                    <a:pt x="822960" y="993982"/>
                  </a:lnTo>
                  <a:lnTo>
                    <a:pt x="816102" y="999982"/>
                  </a:lnTo>
                  <a:lnTo>
                    <a:pt x="804958" y="975122"/>
                  </a:lnTo>
                  <a:lnTo>
                    <a:pt x="783526" y="956691"/>
                  </a:lnTo>
                  <a:lnTo>
                    <a:pt x="780955" y="963549"/>
                  </a:lnTo>
                  <a:lnTo>
                    <a:pt x="777097" y="961835"/>
                  </a:lnTo>
                  <a:lnTo>
                    <a:pt x="771954" y="968264"/>
                  </a:lnTo>
                  <a:lnTo>
                    <a:pt x="764238" y="952405"/>
                  </a:lnTo>
                  <a:lnTo>
                    <a:pt x="742379" y="944261"/>
                  </a:lnTo>
                  <a:lnTo>
                    <a:pt x="732520" y="947261"/>
                  </a:lnTo>
                  <a:lnTo>
                    <a:pt x="728663" y="954119"/>
                  </a:lnTo>
                  <a:lnTo>
                    <a:pt x="729948" y="966978"/>
                  </a:lnTo>
                  <a:lnTo>
                    <a:pt x="720947" y="958834"/>
                  </a:lnTo>
                  <a:lnTo>
                    <a:pt x="721376" y="935688"/>
                  </a:lnTo>
                  <a:lnTo>
                    <a:pt x="728234" y="939546"/>
                  </a:lnTo>
                  <a:lnTo>
                    <a:pt x="741093" y="937831"/>
                  </a:lnTo>
                  <a:lnTo>
                    <a:pt x="747522" y="929688"/>
                  </a:lnTo>
                  <a:lnTo>
                    <a:pt x="746236" y="911257"/>
                  </a:lnTo>
                  <a:lnTo>
                    <a:pt x="759095" y="897541"/>
                  </a:lnTo>
                  <a:lnTo>
                    <a:pt x="758238" y="887683"/>
                  </a:lnTo>
                  <a:lnTo>
                    <a:pt x="751380" y="878681"/>
                  </a:lnTo>
                  <a:lnTo>
                    <a:pt x="752237" y="866251"/>
                  </a:lnTo>
                  <a:lnTo>
                    <a:pt x="748379" y="864537"/>
                  </a:lnTo>
                  <a:lnTo>
                    <a:pt x="757380" y="853393"/>
                  </a:lnTo>
                  <a:lnTo>
                    <a:pt x="760381" y="838819"/>
                  </a:lnTo>
                  <a:lnTo>
                    <a:pt x="766810" y="836248"/>
                  </a:lnTo>
                  <a:lnTo>
                    <a:pt x="760809" y="822103"/>
                  </a:lnTo>
                  <a:lnTo>
                    <a:pt x="755666" y="822960"/>
                  </a:lnTo>
                  <a:lnTo>
                    <a:pt x="759952" y="820388"/>
                  </a:lnTo>
                  <a:lnTo>
                    <a:pt x="750094" y="801529"/>
                  </a:lnTo>
                  <a:lnTo>
                    <a:pt x="742379" y="802386"/>
                  </a:lnTo>
                  <a:lnTo>
                    <a:pt x="738950" y="788670"/>
                  </a:lnTo>
                  <a:lnTo>
                    <a:pt x="729091" y="775383"/>
                  </a:lnTo>
                  <a:lnTo>
                    <a:pt x="732949" y="771097"/>
                  </a:lnTo>
                  <a:lnTo>
                    <a:pt x="739807" y="774525"/>
                  </a:lnTo>
                  <a:lnTo>
                    <a:pt x="744950" y="768096"/>
                  </a:lnTo>
                  <a:lnTo>
                    <a:pt x="763810" y="761667"/>
                  </a:lnTo>
                  <a:lnTo>
                    <a:pt x="765524" y="755237"/>
                  </a:lnTo>
                  <a:lnTo>
                    <a:pt x="775811" y="750951"/>
                  </a:lnTo>
                  <a:lnTo>
                    <a:pt x="792956" y="752237"/>
                  </a:lnTo>
                  <a:lnTo>
                    <a:pt x="797243" y="756523"/>
                  </a:lnTo>
                  <a:lnTo>
                    <a:pt x="798100" y="756095"/>
                  </a:lnTo>
                  <a:lnTo>
                    <a:pt x="790813" y="750523"/>
                  </a:lnTo>
                  <a:lnTo>
                    <a:pt x="765524" y="747093"/>
                  </a:lnTo>
                  <a:lnTo>
                    <a:pt x="738092" y="720947"/>
                  </a:lnTo>
                  <a:lnTo>
                    <a:pt x="714518" y="719233"/>
                  </a:lnTo>
                  <a:lnTo>
                    <a:pt x="718376" y="692229"/>
                  </a:lnTo>
                  <a:lnTo>
                    <a:pt x="724376" y="680656"/>
                  </a:lnTo>
                  <a:lnTo>
                    <a:pt x="729520" y="681514"/>
                  </a:lnTo>
                  <a:lnTo>
                    <a:pt x="726091" y="676370"/>
                  </a:lnTo>
                  <a:lnTo>
                    <a:pt x="734235" y="675084"/>
                  </a:lnTo>
                  <a:lnTo>
                    <a:pt x="743664" y="664369"/>
                  </a:lnTo>
                  <a:lnTo>
                    <a:pt x="756523" y="663083"/>
                  </a:lnTo>
                  <a:lnTo>
                    <a:pt x="762095" y="652796"/>
                  </a:lnTo>
                  <a:lnTo>
                    <a:pt x="781812" y="651510"/>
                  </a:lnTo>
                  <a:lnTo>
                    <a:pt x="787813" y="628364"/>
                  </a:lnTo>
                  <a:lnTo>
                    <a:pt x="802815" y="634794"/>
                  </a:lnTo>
                  <a:lnTo>
                    <a:pt x="810530" y="632651"/>
                  </a:lnTo>
                  <a:lnTo>
                    <a:pt x="819531" y="621506"/>
                  </a:lnTo>
                  <a:lnTo>
                    <a:pt x="800243" y="628793"/>
                  </a:lnTo>
                  <a:lnTo>
                    <a:pt x="788241" y="621078"/>
                  </a:lnTo>
                  <a:lnTo>
                    <a:pt x="783526" y="624507"/>
                  </a:lnTo>
                  <a:lnTo>
                    <a:pt x="780098" y="619792"/>
                  </a:lnTo>
                  <a:lnTo>
                    <a:pt x="778812" y="626221"/>
                  </a:lnTo>
                  <a:lnTo>
                    <a:pt x="761238" y="637365"/>
                  </a:lnTo>
                  <a:lnTo>
                    <a:pt x="758666" y="647224"/>
                  </a:lnTo>
                  <a:lnTo>
                    <a:pt x="751808" y="647653"/>
                  </a:lnTo>
                  <a:lnTo>
                    <a:pt x="749236" y="659225"/>
                  </a:lnTo>
                  <a:lnTo>
                    <a:pt x="730377" y="670798"/>
                  </a:lnTo>
                  <a:lnTo>
                    <a:pt x="726519" y="669512"/>
                  </a:lnTo>
                  <a:lnTo>
                    <a:pt x="729520" y="659654"/>
                  </a:lnTo>
                  <a:lnTo>
                    <a:pt x="717518" y="650653"/>
                  </a:lnTo>
                  <a:lnTo>
                    <a:pt x="722233" y="634365"/>
                  </a:lnTo>
                  <a:lnTo>
                    <a:pt x="714946" y="625793"/>
                  </a:lnTo>
                  <a:lnTo>
                    <a:pt x="717090" y="597503"/>
                  </a:lnTo>
                  <a:lnTo>
                    <a:pt x="723090" y="595360"/>
                  </a:lnTo>
                  <a:lnTo>
                    <a:pt x="725234" y="587216"/>
                  </a:lnTo>
                  <a:lnTo>
                    <a:pt x="734235" y="579930"/>
                  </a:lnTo>
                  <a:lnTo>
                    <a:pt x="750094" y="585073"/>
                  </a:lnTo>
                  <a:lnTo>
                    <a:pt x="764238" y="600504"/>
                  </a:lnTo>
                  <a:lnTo>
                    <a:pt x="777526" y="599218"/>
                  </a:lnTo>
                  <a:lnTo>
                    <a:pt x="779240" y="594074"/>
                  </a:lnTo>
                  <a:lnTo>
                    <a:pt x="774525" y="599218"/>
                  </a:lnTo>
                  <a:lnTo>
                    <a:pt x="766810" y="597503"/>
                  </a:lnTo>
                  <a:lnTo>
                    <a:pt x="755666" y="585930"/>
                  </a:lnTo>
                  <a:lnTo>
                    <a:pt x="741093" y="581644"/>
                  </a:lnTo>
                  <a:lnTo>
                    <a:pt x="734663" y="573500"/>
                  </a:lnTo>
                  <a:lnTo>
                    <a:pt x="722233" y="584216"/>
                  </a:lnTo>
                  <a:lnTo>
                    <a:pt x="720090" y="575643"/>
                  </a:lnTo>
                  <a:lnTo>
                    <a:pt x="702516" y="559784"/>
                  </a:lnTo>
                  <a:lnTo>
                    <a:pt x="708517" y="545640"/>
                  </a:lnTo>
                  <a:lnTo>
                    <a:pt x="696516" y="510921"/>
                  </a:lnTo>
                  <a:lnTo>
                    <a:pt x="672513" y="500634"/>
                  </a:lnTo>
                  <a:lnTo>
                    <a:pt x="663083" y="501063"/>
                  </a:lnTo>
                  <a:lnTo>
                    <a:pt x="664369" y="491633"/>
                  </a:lnTo>
                  <a:lnTo>
                    <a:pt x="655796" y="488633"/>
                  </a:lnTo>
                  <a:lnTo>
                    <a:pt x="634365" y="486489"/>
                  </a:lnTo>
                  <a:lnTo>
                    <a:pt x="635222" y="487347"/>
                  </a:lnTo>
                  <a:lnTo>
                    <a:pt x="633079" y="489061"/>
                  </a:lnTo>
                  <a:lnTo>
                    <a:pt x="632651" y="487347"/>
                  </a:lnTo>
                  <a:lnTo>
                    <a:pt x="633936" y="486489"/>
                  </a:lnTo>
                  <a:close/>
                  <a:moveTo>
                    <a:pt x="779240" y="45434"/>
                  </a:moveTo>
                  <a:lnTo>
                    <a:pt x="782669" y="56150"/>
                  </a:lnTo>
                  <a:lnTo>
                    <a:pt x="774954" y="65151"/>
                  </a:lnTo>
                  <a:lnTo>
                    <a:pt x="779669" y="53578"/>
                  </a:lnTo>
                  <a:lnTo>
                    <a:pt x="779240" y="45434"/>
                  </a:lnTo>
                  <a:close/>
                  <a:moveTo>
                    <a:pt x="776669" y="632651"/>
                  </a:moveTo>
                  <a:lnTo>
                    <a:pt x="776240" y="644223"/>
                  </a:lnTo>
                  <a:lnTo>
                    <a:pt x="771954" y="648081"/>
                  </a:lnTo>
                  <a:lnTo>
                    <a:pt x="769382" y="638651"/>
                  </a:lnTo>
                  <a:lnTo>
                    <a:pt x="776669" y="632651"/>
                  </a:lnTo>
                  <a:close/>
                  <a:moveTo>
                    <a:pt x="768953" y="1047560"/>
                  </a:moveTo>
                  <a:lnTo>
                    <a:pt x="772811" y="1055703"/>
                  </a:lnTo>
                  <a:lnTo>
                    <a:pt x="770239" y="1062990"/>
                  </a:lnTo>
                  <a:lnTo>
                    <a:pt x="757809" y="1058275"/>
                  </a:lnTo>
                  <a:lnTo>
                    <a:pt x="761667" y="1050131"/>
                  </a:lnTo>
                  <a:lnTo>
                    <a:pt x="768953" y="1047560"/>
                  </a:lnTo>
                  <a:close/>
                  <a:moveTo>
                    <a:pt x="765096" y="2572"/>
                  </a:moveTo>
                  <a:lnTo>
                    <a:pt x="770668" y="8573"/>
                  </a:lnTo>
                  <a:lnTo>
                    <a:pt x="768096" y="24432"/>
                  </a:lnTo>
                  <a:lnTo>
                    <a:pt x="766381" y="24003"/>
                  </a:lnTo>
                  <a:lnTo>
                    <a:pt x="765096" y="2572"/>
                  </a:lnTo>
                  <a:close/>
                  <a:moveTo>
                    <a:pt x="699516" y="73295"/>
                  </a:moveTo>
                  <a:lnTo>
                    <a:pt x="702945" y="77153"/>
                  </a:lnTo>
                  <a:lnTo>
                    <a:pt x="699945" y="83582"/>
                  </a:lnTo>
                  <a:lnTo>
                    <a:pt x="689229" y="80153"/>
                  </a:lnTo>
                  <a:lnTo>
                    <a:pt x="699516" y="73295"/>
                  </a:lnTo>
                  <a:close/>
                  <a:moveTo>
                    <a:pt x="697801" y="12001"/>
                  </a:moveTo>
                  <a:lnTo>
                    <a:pt x="700802" y="20145"/>
                  </a:lnTo>
                  <a:lnTo>
                    <a:pt x="697373" y="22289"/>
                  </a:lnTo>
                  <a:lnTo>
                    <a:pt x="694801" y="16716"/>
                  </a:lnTo>
                  <a:lnTo>
                    <a:pt x="697801" y="12001"/>
                  </a:lnTo>
                  <a:close/>
                  <a:moveTo>
                    <a:pt x="696944" y="89583"/>
                  </a:moveTo>
                  <a:lnTo>
                    <a:pt x="700373" y="97726"/>
                  </a:lnTo>
                  <a:lnTo>
                    <a:pt x="699087" y="101584"/>
                  </a:lnTo>
                  <a:lnTo>
                    <a:pt x="694373" y="90869"/>
                  </a:lnTo>
                  <a:lnTo>
                    <a:pt x="696944" y="89583"/>
                  </a:lnTo>
                  <a:close/>
                  <a:moveTo>
                    <a:pt x="680228" y="51006"/>
                  </a:moveTo>
                  <a:lnTo>
                    <a:pt x="687086" y="56150"/>
                  </a:lnTo>
                  <a:lnTo>
                    <a:pt x="693515" y="54864"/>
                  </a:lnTo>
                  <a:lnTo>
                    <a:pt x="697801" y="61293"/>
                  </a:lnTo>
                  <a:lnTo>
                    <a:pt x="697373" y="72009"/>
                  </a:lnTo>
                  <a:lnTo>
                    <a:pt x="674227" y="74152"/>
                  </a:lnTo>
                  <a:lnTo>
                    <a:pt x="676799" y="66008"/>
                  </a:lnTo>
                  <a:lnTo>
                    <a:pt x="672084" y="53150"/>
                  </a:lnTo>
                  <a:lnTo>
                    <a:pt x="680228" y="51006"/>
                  </a:lnTo>
                  <a:close/>
                  <a:moveTo>
                    <a:pt x="675084" y="715375"/>
                  </a:moveTo>
                  <a:lnTo>
                    <a:pt x="677228" y="724376"/>
                  </a:lnTo>
                  <a:lnTo>
                    <a:pt x="681942" y="726091"/>
                  </a:lnTo>
                  <a:lnTo>
                    <a:pt x="675513" y="732520"/>
                  </a:lnTo>
                  <a:lnTo>
                    <a:pt x="686657" y="739807"/>
                  </a:lnTo>
                  <a:lnTo>
                    <a:pt x="696944" y="737664"/>
                  </a:lnTo>
                  <a:lnTo>
                    <a:pt x="696944" y="746665"/>
                  </a:lnTo>
                  <a:lnTo>
                    <a:pt x="692658" y="743236"/>
                  </a:lnTo>
                  <a:lnTo>
                    <a:pt x="684514" y="745379"/>
                  </a:lnTo>
                  <a:lnTo>
                    <a:pt x="683657" y="740235"/>
                  </a:lnTo>
                  <a:lnTo>
                    <a:pt x="673799" y="737235"/>
                  </a:lnTo>
                  <a:lnTo>
                    <a:pt x="656225" y="736378"/>
                  </a:lnTo>
                  <a:lnTo>
                    <a:pt x="652796" y="731663"/>
                  </a:lnTo>
                  <a:lnTo>
                    <a:pt x="643366" y="735092"/>
                  </a:lnTo>
                  <a:lnTo>
                    <a:pt x="637365" y="732949"/>
                  </a:lnTo>
                  <a:lnTo>
                    <a:pt x="638651" y="720090"/>
                  </a:lnTo>
                  <a:lnTo>
                    <a:pt x="648081" y="718804"/>
                  </a:lnTo>
                  <a:lnTo>
                    <a:pt x="664369" y="731234"/>
                  </a:lnTo>
                  <a:lnTo>
                    <a:pt x="660083" y="719233"/>
                  </a:lnTo>
                  <a:lnTo>
                    <a:pt x="663083" y="723090"/>
                  </a:lnTo>
                  <a:lnTo>
                    <a:pt x="663083" y="717518"/>
                  </a:lnTo>
                  <a:lnTo>
                    <a:pt x="675084" y="715375"/>
                  </a:lnTo>
                  <a:close/>
                  <a:moveTo>
                    <a:pt x="686657" y="711089"/>
                  </a:moveTo>
                  <a:lnTo>
                    <a:pt x="687943" y="717518"/>
                  </a:lnTo>
                  <a:lnTo>
                    <a:pt x="693944" y="723090"/>
                  </a:lnTo>
                  <a:lnTo>
                    <a:pt x="681942" y="721805"/>
                  </a:lnTo>
                  <a:lnTo>
                    <a:pt x="681085" y="713661"/>
                  </a:lnTo>
                  <a:lnTo>
                    <a:pt x="686657" y="711089"/>
                  </a:lnTo>
                  <a:close/>
                  <a:moveTo>
                    <a:pt x="675942" y="1006411"/>
                  </a:moveTo>
                  <a:lnTo>
                    <a:pt x="684086" y="1012841"/>
                  </a:lnTo>
                  <a:lnTo>
                    <a:pt x="680656" y="1014127"/>
                  </a:lnTo>
                  <a:lnTo>
                    <a:pt x="684086" y="1014127"/>
                  </a:lnTo>
                  <a:lnTo>
                    <a:pt x="682800" y="1018842"/>
                  </a:lnTo>
                  <a:lnTo>
                    <a:pt x="670798" y="1013698"/>
                  </a:lnTo>
                  <a:lnTo>
                    <a:pt x="669941" y="1008983"/>
                  </a:lnTo>
                  <a:lnTo>
                    <a:pt x="675942" y="1006411"/>
                  </a:lnTo>
                  <a:close/>
                  <a:moveTo>
                    <a:pt x="618935" y="488204"/>
                  </a:moveTo>
                  <a:lnTo>
                    <a:pt x="626650" y="494633"/>
                  </a:lnTo>
                  <a:lnTo>
                    <a:pt x="625793" y="504063"/>
                  </a:lnTo>
                  <a:lnTo>
                    <a:pt x="632651" y="509635"/>
                  </a:lnTo>
                  <a:lnTo>
                    <a:pt x="630507" y="516065"/>
                  </a:lnTo>
                  <a:lnTo>
                    <a:pt x="634365" y="516493"/>
                  </a:lnTo>
                  <a:lnTo>
                    <a:pt x="633936" y="525923"/>
                  </a:lnTo>
                  <a:lnTo>
                    <a:pt x="622364" y="529781"/>
                  </a:lnTo>
                  <a:lnTo>
                    <a:pt x="621078" y="534067"/>
                  </a:lnTo>
                  <a:lnTo>
                    <a:pt x="633079" y="540068"/>
                  </a:lnTo>
                  <a:lnTo>
                    <a:pt x="633936" y="567071"/>
                  </a:lnTo>
                  <a:lnTo>
                    <a:pt x="642080" y="578644"/>
                  </a:lnTo>
                  <a:lnTo>
                    <a:pt x="641223" y="583359"/>
                  </a:lnTo>
                  <a:lnTo>
                    <a:pt x="635222" y="585930"/>
                  </a:lnTo>
                  <a:lnTo>
                    <a:pt x="647224" y="588502"/>
                  </a:lnTo>
                  <a:lnTo>
                    <a:pt x="645509" y="594074"/>
                  </a:lnTo>
                  <a:lnTo>
                    <a:pt x="649796" y="592360"/>
                  </a:lnTo>
                  <a:lnTo>
                    <a:pt x="653653" y="596218"/>
                  </a:lnTo>
                  <a:lnTo>
                    <a:pt x="655368" y="605647"/>
                  </a:lnTo>
                  <a:lnTo>
                    <a:pt x="650653" y="613363"/>
                  </a:lnTo>
                  <a:lnTo>
                    <a:pt x="656654" y="615077"/>
                  </a:lnTo>
                  <a:lnTo>
                    <a:pt x="660083" y="610362"/>
                  </a:lnTo>
                  <a:lnTo>
                    <a:pt x="658368" y="625793"/>
                  </a:lnTo>
                  <a:lnTo>
                    <a:pt x="665655" y="637794"/>
                  </a:lnTo>
                  <a:lnTo>
                    <a:pt x="657082" y="649796"/>
                  </a:lnTo>
                  <a:lnTo>
                    <a:pt x="663940" y="651510"/>
                  </a:lnTo>
                  <a:lnTo>
                    <a:pt x="669512" y="663511"/>
                  </a:lnTo>
                  <a:lnTo>
                    <a:pt x="676799" y="664369"/>
                  </a:lnTo>
                  <a:lnTo>
                    <a:pt x="673370" y="669512"/>
                  </a:lnTo>
                  <a:lnTo>
                    <a:pt x="678942" y="682371"/>
                  </a:lnTo>
                  <a:lnTo>
                    <a:pt x="667798" y="690944"/>
                  </a:lnTo>
                  <a:lnTo>
                    <a:pt x="672513" y="695230"/>
                  </a:lnTo>
                  <a:lnTo>
                    <a:pt x="672513" y="702088"/>
                  </a:lnTo>
                  <a:lnTo>
                    <a:pt x="665655" y="703374"/>
                  </a:lnTo>
                  <a:lnTo>
                    <a:pt x="664369" y="695658"/>
                  </a:lnTo>
                  <a:lnTo>
                    <a:pt x="660511" y="698230"/>
                  </a:lnTo>
                  <a:lnTo>
                    <a:pt x="659225" y="688372"/>
                  </a:lnTo>
                  <a:lnTo>
                    <a:pt x="648938" y="687943"/>
                  </a:lnTo>
                  <a:lnTo>
                    <a:pt x="652367" y="681943"/>
                  </a:lnTo>
                  <a:lnTo>
                    <a:pt x="636080" y="681514"/>
                  </a:lnTo>
                  <a:lnTo>
                    <a:pt x="635651" y="686657"/>
                  </a:lnTo>
                  <a:lnTo>
                    <a:pt x="628793" y="690515"/>
                  </a:lnTo>
                  <a:lnTo>
                    <a:pt x="624507" y="684514"/>
                  </a:lnTo>
                  <a:lnTo>
                    <a:pt x="620220" y="685800"/>
                  </a:lnTo>
                  <a:lnTo>
                    <a:pt x="619363" y="677656"/>
                  </a:lnTo>
                  <a:lnTo>
                    <a:pt x="612076" y="676370"/>
                  </a:lnTo>
                  <a:lnTo>
                    <a:pt x="620649" y="660940"/>
                  </a:lnTo>
                  <a:lnTo>
                    <a:pt x="597503" y="664369"/>
                  </a:lnTo>
                  <a:lnTo>
                    <a:pt x="600075" y="661368"/>
                  </a:lnTo>
                  <a:lnTo>
                    <a:pt x="597075" y="645081"/>
                  </a:lnTo>
                  <a:lnTo>
                    <a:pt x="603504" y="630508"/>
                  </a:lnTo>
                  <a:lnTo>
                    <a:pt x="592360" y="633508"/>
                  </a:lnTo>
                  <a:lnTo>
                    <a:pt x="598789" y="627078"/>
                  </a:lnTo>
                  <a:lnTo>
                    <a:pt x="601361" y="609505"/>
                  </a:lnTo>
                  <a:lnTo>
                    <a:pt x="600932" y="604361"/>
                  </a:lnTo>
                  <a:lnTo>
                    <a:pt x="596217" y="601790"/>
                  </a:lnTo>
                  <a:lnTo>
                    <a:pt x="598789" y="594074"/>
                  </a:lnTo>
                  <a:lnTo>
                    <a:pt x="594074" y="592360"/>
                  </a:lnTo>
                  <a:lnTo>
                    <a:pt x="593646" y="583359"/>
                  </a:lnTo>
                  <a:lnTo>
                    <a:pt x="597503" y="576072"/>
                  </a:lnTo>
                  <a:lnTo>
                    <a:pt x="593646" y="565357"/>
                  </a:lnTo>
                  <a:lnTo>
                    <a:pt x="598789" y="547783"/>
                  </a:lnTo>
                  <a:lnTo>
                    <a:pt x="593646" y="546926"/>
                  </a:lnTo>
                  <a:lnTo>
                    <a:pt x="583359" y="533638"/>
                  </a:lnTo>
                  <a:lnTo>
                    <a:pt x="583787" y="518208"/>
                  </a:lnTo>
                  <a:lnTo>
                    <a:pt x="589359" y="517350"/>
                  </a:lnTo>
                  <a:lnTo>
                    <a:pt x="591931" y="506635"/>
                  </a:lnTo>
                  <a:lnTo>
                    <a:pt x="605219" y="493348"/>
                  </a:lnTo>
                  <a:lnTo>
                    <a:pt x="618935" y="488204"/>
                  </a:lnTo>
                  <a:close/>
                  <a:moveTo>
                    <a:pt x="648510" y="0"/>
                  </a:moveTo>
                  <a:lnTo>
                    <a:pt x="654510" y="3858"/>
                  </a:lnTo>
                  <a:lnTo>
                    <a:pt x="652796" y="18002"/>
                  </a:lnTo>
                  <a:lnTo>
                    <a:pt x="642938" y="13716"/>
                  </a:lnTo>
                  <a:lnTo>
                    <a:pt x="642080" y="4286"/>
                  </a:lnTo>
                  <a:lnTo>
                    <a:pt x="648510" y="0"/>
                  </a:lnTo>
                  <a:close/>
                  <a:moveTo>
                    <a:pt x="639080" y="183451"/>
                  </a:moveTo>
                  <a:lnTo>
                    <a:pt x="649367" y="190310"/>
                  </a:lnTo>
                  <a:lnTo>
                    <a:pt x="636080" y="195882"/>
                  </a:lnTo>
                  <a:lnTo>
                    <a:pt x="632222" y="188595"/>
                  </a:lnTo>
                  <a:lnTo>
                    <a:pt x="639080" y="183451"/>
                  </a:lnTo>
                  <a:close/>
                  <a:moveTo>
                    <a:pt x="639937" y="497634"/>
                  </a:moveTo>
                  <a:lnTo>
                    <a:pt x="637794" y="501491"/>
                  </a:lnTo>
                  <a:lnTo>
                    <a:pt x="642080" y="504063"/>
                  </a:lnTo>
                  <a:lnTo>
                    <a:pt x="636937" y="514350"/>
                  </a:lnTo>
                  <a:lnTo>
                    <a:pt x="636080" y="507921"/>
                  </a:lnTo>
                  <a:lnTo>
                    <a:pt x="634365" y="509206"/>
                  </a:lnTo>
                  <a:lnTo>
                    <a:pt x="633079" y="507921"/>
                  </a:lnTo>
                  <a:lnTo>
                    <a:pt x="639937" y="497634"/>
                  </a:lnTo>
                  <a:close/>
                  <a:moveTo>
                    <a:pt x="623221" y="706803"/>
                  </a:moveTo>
                  <a:lnTo>
                    <a:pt x="627936" y="710660"/>
                  </a:lnTo>
                  <a:lnTo>
                    <a:pt x="624078" y="721805"/>
                  </a:lnTo>
                  <a:lnTo>
                    <a:pt x="620220" y="720519"/>
                  </a:lnTo>
                  <a:lnTo>
                    <a:pt x="623221" y="706803"/>
                  </a:lnTo>
                  <a:close/>
                  <a:moveTo>
                    <a:pt x="615077" y="742807"/>
                  </a:moveTo>
                  <a:lnTo>
                    <a:pt x="621506" y="748808"/>
                  </a:lnTo>
                  <a:lnTo>
                    <a:pt x="619363" y="758238"/>
                  </a:lnTo>
                  <a:lnTo>
                    <a:pt x="627078" y="764667"/>
                  </a:lnTo>
                  <a:lnTo>
                    <a:pt x="620649" y="765096"/>
                  </a:lnTo>
                  <a:lnTo>
                    <a:pt x="619363" y="772811"/>
                  </a:lnTo>
                  <a:lnTo>
                    <a:pt x="608648" y="767668"/>
                  </a:lnTo>
                  <a:lnTo>
                    <a:pt x="604790" y="773240"/>
                  </a:lnTo>
                  <a:lnTo>
                    <a:pt x="602647" y="761667"/>
                  </a:lnTo>
                  <a:lnTo>
                    <a:pt x="611648" y="755237"/>
                  </a:lnTo>
                  <a:lnTo>
                    <a:pt x="615077" y="742807"/>
                  </a:lnTo>
                  <a:close/>
                  <a:moveTo>
                    <a:pt x="610791" y="695230"/>
                  </a:moveTo>
                  <a:lnTo>
                    <a:pt x="615934" y="701231"/>
                  </a:lnTo>
                  <a:lnTo>
                    <a:pt x="602647" y="705088"/>
                  </a:lnTo>
                  <a:lnTo>
                    <a:pt x="603933" y="712803"/>
                  </a:lnTo>
                  <a:lnTo>
                    <a:pt x="600075" y="716233"/>
                  </a:lnTo>
                  <a:lnTo>
                    <a:pt x="600075" y="700802"/>
                  </a:lnTo>
                  <a:lnTo>
                    <a:pt x="610791" y="695230"/>
                  </a:lnTo>
                  <a:close/>
                  <a:moveTo>
                    <a:pt x="606933" y="171879"/>
                  </a:moveTo>
                  <a:lnTo>
                    <a:pt x="613791" y="189024"/>
                  </a:lnTo>
                  <a:lnTo>
                    <a:pt x="612934" y="190738"/>
                  </a:lnTo>
                  <a:lnTo>
                    <a:pt x="606933" y="179165"/>
                  </a:lnTo>
                  <a:lnTo>
                    <a:pt x="606933" y="171879"/>
                  </a:lnTo>
                  <a:close/>
                  <a:moveTo>
                    <a:pt x="599646" y="196310"/>
                  </a:moveTo>
                  <a:lnTo>
                    <a:pt x="608219" y="198453"/>
                  </a:lnTo>
                  <a:lnTo>
                    <a:pt x="613362" y="210884"/>
                  </a:lnTo>
                  <a:lnTo>
                    <a:pt x="603933" y="208740"/>
                  </a:lnTo>
                  <a:lnTo>
                    <a:pt x="599646" y="196310"/>
                  </a:lnTo>
                  <a:close/>
                  <a:moveTo>
                    <a:pt x="552498" y="845249"/>
                  </a:moveTo>
                  <a:lnTo>
                    <a:pt x="558927" y="846963"/>
                  </a:lnTo>
                  <a:lnTo>
                    <a:pt x="556784" y="852535"/>
                  </a:lnTo>
                  <a:lnTo>
                    <a:pt x="551640" y="846534"/>
                  </a:lnTo>
                  <a:lnTo>
                    <a:pt x="552498" y="845249"/>
                  </a:lnTo>
                  <a:close/>
                  <a:moveTo>
                    <a:pt x="547783" y="816531"/>
                  </a:moveTo>
                  <a:lnTo>
                    <a:pt x="543496" y="831533"/>
                  </a:lnTo>
                  <a:lnTo>
                    <a:pt x="541782" y="831961"/>
                  </a:lnTo>
                  <a:lnTo>
                    <a:pt x="538353" y="829389"/>
                  </a:lnTo>
                  <a:lnTo>
                    <a:pt x="538782" y="821674"/>
                  </a:lnTo>
                  <a:lnTo>
                    <a:pt x="547783" y="816531"/>
                  </a:lnTo>
                  <a:close/>
                  <a:moveTo>
                    <a:pt x="539210" y="793385"/>
                  </a:moveTo>
                  <a:lnTo>
                    <a:pt x="546926" y="795957"/>
                  </a:lnTo>
                  <a:lnTo>
                    <a:pt x="536210" y="810530"/>
                  </a:lnTo>
                  <a:lnTo>
                    <a:pt x="531924" y="802815"/>
                  </a:lnTo>
                  <a:lnTo>
                    <a:pt x="537496" y="803243"/>
                  </a:lnTo>
                  <a:lnTo>
                    <a:pt x="535353" y="796814"/>
                  </a:lnTo>
                  <a:lnTo>
                    <a:pt x="539210" y="793385"/>
                  </a:lnTo>
                  <a:close/>
                  <a:moveTo>
                    <a:pt x="529781" y="495491"/>
                  </a:moveTo>
                  <a:lnTo>
                    <a:pt x="531924" y="504063"/>
                  </a:lnTo>
                  <a:lnTo>
                    <a:pt x="528066" y="515636"/>
                  </a:lnTo>
                  <a:lnTo>
                    <a:pt x="528066" y="510493"/>
                  </a:lnTo>
                  <a:lnTo>
                    <a:pt x="522065" y="507063"/>
                  </a:lnTo>
                  <a:lnTo>
                    <a:pt x="525494" y="504492"/>
                  </a:lnTo>
                  <a:lnTo>
                    <a:pt x="523351" y="497634"/>
                  </a:lnTo>
                  <a:lnTo>
                    <a:pt x="529781" y="495491"/>
                  </a:lnTo>
                  <a:close/>
                  <a:moveTo>
                    <a:pt x="445770" y="416195"/>
                  </a:moveTo>
                  <a:lnTo>
                    <a:pt x="446627" y="420910"/>
                  </a:lnTo>
                  <a:lnTo>
                    <a:pt x="456486" y="420053"/>
                  </a:lnTo>
                  <a:lnTo>
                    <a:pt x="452628" y="424768"/>
                  </a:lnTo>
                  <a:lnTo>
                    <a:pt x="458200" y="426053"/>
                  </a:lnTo>
                  <a:lnTo>
                    <a:pt x="459486" y="433340"/>
                  </a:lnTo>
                  <a:lnTo>
                    <a:pt x="455628" y="429482"/>
                  </a:lnTo>
                  <a:lnTo>
                    <a:pt x="448770" y="435483"/>
                  </a:lnTo>
                  <a:lnTo>
                    <a:pt x="444913" y="432483"/>
                  </a:lnTo>
                  <a:lnTo>
                    <a:pt x="440626" y="435054"/>
                  </a:lnTo>
                  <a:lnTo>
                    <a:pt x="442341" y="431197"/>
                  </a:lnTo>
                  <a:lnTo>
                    <a:pt x="438483" y="428625"/>
                  </a:lnTo>
                  <a:lnTo>
                    <a:pt x="444056" y="430768"/>
                  </a:lnTo>
                  <a:lnTo>
                    <a:pt x="447056" y="424768"/>
                  </a:lnTo>
                  <a:lnTo>
                    <a:pt x="444484" y="420053"/>
                  </a:lnTo>
                  <a:lnTo>
                    <a:pt x="438483" y="427768"/>
                  </a:lnTo>
                  <a:lnTo>
                    <a:pt x="436340" y="424768"/>
                  </a:lnTo>
                  <a:lnTo>
                    <a:pt x="440626" y="417052"/>
                  </a:lnTo>
                  <a:lnTo>
                    <a:pt x="445770" y="416195"/>
                  </a:lnTo>
                  <a:close/>
                  <a:moveTo>
                    <a:pt x="405479" y="412337"/>
                  </a:moveTo>
                  <a:lnTo>
                    <a:pt x="405479" y="421338"/>
                  </a:lnTo>
                  <a:lnTo>
                    <a:pt x="409766" y="421767"/>
                  </a:lnTo>
                  <a:lnTo>
                    <a:pt x="402479" y="427768"/>
                  </a:lnTo>
                  <a:lnTo>
                    <a:pt x="402908" y="432054"/>
                  </a:lnTo>
                  <a:lnTo>
                    <a:pt x="384905" y="431625"/>
                  </a:lnTo>
                  <a:lnTo>
                    <a:pt x="380190" y="436340"/>
                  </a:lnTo>
                  <a:lnTo>
                    <a:pt x="375476" y="432483"/>
                  </a:lnTo>
                  <a:lnTo>
                    <a:pt x="387477" y="423481"/>
                  </a:lnTo>
                  <a:lnTo>
                    <a:pt x="399050" y="424339"/>
                  </a:lnTo>
                  <a:lnTo>
                    <a:pt x="405479" y="412337"/>
                  </a:lnTo>
                  <a:close/>
                  <a:moveTo>
                    <a:pt x="393906" y="858536"/>
                  </a:moveTo>
                  <a:lnTo>
                    <a:pt x="398621" y="863679"/>
                  </a:lnTo>
                  <a:lnTo>
                    <a:pt x="403336" y="859393"/>
                  </a:lnTo>
                  <a:lnTo>
                    <a:pt x="408480" y="867966"/>
                  </a:lnTo>
                  <a:lnTo>
                    <a:pt x="396049" y="870966"/>
                  </a:lnTo>
                  <a:lnTo>
                    <a:pt x="394335" y="867537"/>
                  </a:lnTo>
                  <a:lnTo>
                    <a:pt x="393478" y="874395"/>
                  </a:lnTo>
                  <a:lnTo>
                    <a:pt x="386191" y="872252"/>
                  </a:lnTo>
                  <a:lnTo>
                    <a:pt x="393906" y="858536"/>
                  </a:lnTo>
                  <a:close/>
                  <a:moveTo>
                    <a:pt x="377619" y="883396"/>
                  </a:moveTo>
                  <a:lnTo>
                    <a:pt x="376333" y="890254"/>
                  </a:lnTo>
                  <a:lnTo>
                    <a:pt x="380190" y="892397"/>
                  </a:lnTo>
                  <a:lnTo>
                    <a:pt x="373761" y="894540"/>
                  </a:lnTo>
                  <a:lnTo>
                    <a:pt x="369475" y="886396"/>
                  </a:lnTo>
                  <a:lnTo>
                    <a:pt x="374190" y="888111"/>
                  </a:lnTo>
                  <a:lnTo>
                    <a:pt x="377619" y="883396"/>
                  </a:lnTo>
                  <a:close/>
                  <a:moveTo>
                    <a:pt x="352330" y="867108"/>
                  </a:moveTo>
                  <a:lnTo>
                    <a:pt x="353616" y="872252"/>
                  </a:lnTo>
                  <a:lnTo>
                    <a:pt x="360045" y="873967"/>
                  </a:lnTo>
                  <a:lnTo>
                    <a:pt x="356187" y="876538"/>
                  </a:lnTo>
                  <a:lnTo>
                    <a:pt x="361331" y="877824"/>
                  </a:lnTo>
                  <a:lnTo>
                    <a:pt x="361759" y="882539"/>
                  </a:lnTo>
                  <a:lnTo>
                    <a:pt x="351044" y="874395"/>
                  </a:lnTo>
                  <a:lnTo>
                    <a:pt x="352330" y="867108"/>
                  </a:lnTo>
                  <a:close/>
                  <a:moveTo>
                    <a:pt x="309896" y="962692"/>
                  </a:moveTo>
                  <a:lnTo>
                    <a:pt x="325755" y="967407"/>
                  </a:lnTo>
                  <a:lnTo>
                    <a:pt x="324041" y="980265"/>
                  </a:lnTo>
                  <a:lnTo>
                    <a:pt x="318468" y="969550"/>
                  </a:lnTo>
                  <a:lnTo>
                    <a:pt x="316325" y="970836"/>
                  </a:lnTo>
                  <a:lnTo>
                    <a:pt x="320612" y="976837"/>
                  </a:lnTo>
                  <a:lnTo>
                    <a:pt x="314611" y="980694"/>
                  </a:lnTo>
                  <a:lnTo>
                    <a:pt x="308610" y="978551"/>
                  </a:lnTo>
                  <a:lnTo>
                    <a:pt x="303895" y="965264"/>
                  </a:lnTo>
                  <a:lnTo>
                    <a:pt x="309896" y="962692"/>
                  </a:lnTo>
                  <a:close/>
                  <a:moveTo>
                    <a:pt x="305610" y="852535"/>
                  </a:moveTo>
                  <a:lnTo>
                    <a:pt x="309039" y="856393"/>
                  </a:lnTo>
                  <a:lnTo>
                    <a:pt x="304752" y="866251"/>
                  </a:lnTo>
                  <a:lnTo>
                    <a:pt x="297466" y="860250"/>
                  </a:lnTo>
                  <a:lnTo>
                    <a:pt x="302609" y="859393"/>
                  </a:lnTo>
                  <a:lnTo>
                    <a:pt x="305610" y="852535"/>
                  </a:lnTo>
                  <a:close/>
                  <a:moveTo>
                    <a:pt x="117015" y="465915"/>
                  </a:moveTo>
                  <a:lnTo>
                    <a:pt x="111443" y="471059"/>
                  </a:lnTo>
                  <a:lnTo>
                    <a:pt x="109299" y="468916"/>
                  </a:lnTo>
                  <a:lnTo>
                    <a:pt x="109728" y="464630"/>
                  </a:lnTo>
                  <a:lnTo>
                    <a:pt x="117015" y="465915"/>
                  </a:lnTo>
                  <a:close/>
                  <a:moveTo>
                    <a:pt x="2143" y="474059"/>
                  </a:moveTo>
                  <a:lnTo>
                    <a:pt x="7715" y="481775"/>
                  </a:lnTo>
                  <a:lnTo>
                    <a:pt x="8144" y="484346"/>
                  </a:lnTo>
                  <a:lnTo>
                    <a:pt x="0" y="479203"/>
                  </a:lnTo>
                  <a:lnTo>
                    <a:pt x="2143" y="474059"/>
                  </a:lnTo>
                  <a:close/>
                </a:path>
              </a:pathLst>
            </a:custGeom>
            <a:gradFill>
              <a:gsLst>
                <a:gs pos="0">
                  <a:srgbClr val="56DF87"/>
                </a:gs>
                <a:gs pos="50000">
                  <a:srgbClr val="71E584"/>
                </a:gs>
                <a:gs pos="100000">
                  <a:srgbClr val="8DEB81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5D3A05C6-B9C4-041D-4377-8306F0D6C122}"/>
                </a:ext>
              </a:extLst>
            </p:cNvPr>
            <p:cNvSpPr/>
            <p:nvPr/>
          </p:nvSpPr>
          <p:spPr>
            <a:xfrm>
              <a:off x="4887684" y="2423554"/>
              <a:ext cx="1351677" cy="1468528"/>
            </a:xfrm>
            <a:custGeom>
              <a:avLst/>
              <a:gdLst>
                <a:gd name="csX0" fmla="*/ 1100709 w 1100708"/>
                <a:gd name="csY0" fmla="*/ 188595 h 1195863"/>
                <a:gd name="csX1" fmla="*/ 1091708 w 1100708"/>
                <a:gd name="csY1" fmla="*/ 202311 h 1195863"/>
                <a:gd name="csX2" fmla="*/ 1062561 w 1100708"/>
                <a:gd name="csY2" fmla="*/ 200597 h 1195863"/>
                <a:gd name="csX3" fmla="*/ 1043273 w 1100708"/>
                <a:gd name="csY3" fmla="*/ 209598 h 1195863"/>
                <a:gd name="csX4" fmla="*/ 1026128 w 1100708"/>
                <a:gd name="csY4" fmla="*/ 246031 h 1195863"/>
                <a:gd name="csX5" fmla="*/ 994410 w 1100708"/>
                <a:gd name="csY5" fmla="*/ 258461 h 1195863"/>
                <a:gd name="csX6" fmla="*/ 985838 w 1100708"/>
                <a:gd name="csY6" fmla="*/ 276463 h 1195863"/>
                <a:gd name="csX7" fmla="*/ 965692 w 1100708"/>
                <a:gd name="csY7" fmla="*/ 287179 h 1195863"/>
                <a:gd name="csX8" fmla="*/ 943832 w 1100708"/>
                <a:gd name="csY8" fmla="*/ 307753 h 1195863"/>
                <a:gd name="csX9" fmla="*/ 932688 w 1100708"/>
                <a:gd name="csY9" fmla="*/ 341186 h 1195863"/>
                <a:gd name="csX10" fmla="*/ 925401 w 1100708"/>
                <a:gd name="csY10" fmla="*/ 351044 h 1195863"/>
                <a:gd name="csX11" fmla="*/ 938689 w 1100708"/>
                <a:gd name="csY11" fmla="*/ 380619 h 1195863"/>
                <a:gd name="csX12" fmla="*/ 936546 w 1100708"/>
                <a:gd name="csY12" fmla="*/ 405479 h 1195863"/>
                <a:gd name="csX13" fmla="*/ 913400 w 1100708"/>
                <a:gd name="csY13" fmla="*/ 426911 h 1195863"/>
                <a:gd name="csX14" fmla="*/ 902256 w 1100708"/>
                <a:gd name="csY14" fmla="*/ 426911 h 1195863"/>
                <a:gd name="csX15" fmla="*/ 888540 w 1100708"/>
                <a:gd name="csY15" fmla="*/ 420052 h 1195863"/>
                <a:gd name="csX16" fmla="*/ 877395 w 1100708"/>
                <a:gd name="csY16" fmla="*/ 431197 h 1195863"/>
                <a:gd name="csX17" fmla="*/ 866680 w 1100708"/>
                <a:gd name="csY17" fmla="*/ 433768 h 1195863"/>
                <a:gd name="csX18" fmla="*/ 849535 w 1100708"/>
                <a:gd name="csY18" fmla="*/ 426053 h 1195863"/>
                <a:gd name="csX19" fmla="*/ 831533 w 1100708"/>
                <a:gd name="csY19" fmla="*/ 424767 h 1195863"/>
                <a:gd name="csX20" fmla="*/ 820388 w 1100708"/>
                <a:gd name="csY20" fmla="*/ 409337 h 1195863"/>
                <a:gd name="csX21" fmla="*/ 800243 w 1100708"/>
                <a:gd name="csY21" fmla="*/ 404193 h 1195863"/>
                <a:gd name="csX22" fmla="*/ 791670 w 1100708"/>
                <a:gd name="csY22" fmla="*/ 380190 h 1195863"/>
                <a:gd name="csX23" fmla="*/ 781383 w 1100708"/>
                <a:gd name="csY23" fmla="*/ 371618 h 1195863"/>
                <a:gd name="csX24" fmla="*/ 771096 w 1100708"/>
                <a:gd name="csY24" fmla="*/ 378904 h 1195863"/>
                <a:gd name="csX25" fmla="*/ 770668 w 1100708"/>
                <a:gd name="csY25" fmla="*/ 392192 h 1195863"/>
                <a:gd name="csX26" fmla="*/ 758237 w 1100708"/>
                <a:gd name="csY26" fmla="*/ 402479 h 1195863"/>
                <a:gd name="csX27" fmla="*/ 753094 w 1100708"/>
                <a:gd name="csY27" fmla="*/ 430339 h 1195863"/>
                <a:gd name="csX28" fmla="*/ 720947 w 1100708"/>
                <a:gd name="csY28" fmla="*/ 428625 h 1195863"/>
                <a:gd name="csX29" fmla="*/ 702516 w 1100708"/>
                <a:gd name="csY29" fmla="*/ 422624 h 1195863"/>
                <a:gd name="csX30" fmla="*/ 699945 w 1100708"/>
                <a:gd name="csY30" fmla="*/ 410623 h 1195863"/>
                <a:gd name="csX31" fmla="*/ 694373 w 1100708"/>
                <a:gd name="csY31" fmla="*/ 407622 h 1195863"/>
                <a:gd name="csX32" fmla="*/ 688800 w 1100708"/>
                <a:gd name="csY32" fmla="*/ 411909 h 1195863"/>
                <a:gd name="csX33" fmla="*/ 683657 w 1100708"/>
                <a:gd name="csY33" fmla="*/ 429054 h 1195863"/>
                <a:gd name="csX34" fmla="*/ 673799 w 1100708"/>
                <a:gd name="csY34" fmla="*/ 438483 h 1195863"/>
                <a:gd name="csX35" fmla="*/ 657939 w 1100708"/>
                <a:gd name="csY35" fmla="*/ 437197 h 1195863"/>
                <a:gd name="csX36" fmla="*/ 642080 w 1100708"/>
                <a:gd name="csY36" fmla="*/ 423482 h 1195863"/>
                <a:gd name="csX37" fmla="*/ 636508 w 1100708"/>
                <a:gd name="csY37" fmla="*/ 426911 h 1195863"/>
                <a:gd name="csX38" fmla="*/ 630079 w 1100708"/>
                <a:gd name="csY38" fmla="*/ 448342 h 1195863"/>
                <a:gd name="csX39" fmla="*/ 615934 w 1100708"/>
                <a:gd name="csY39" fmla="*/ 459915 h 1195863"/>
                <a:gd name="csX40" fmla="*/ 612934 w 1100708"/>
                <a:gd name="csY40" fmla="*/ 491204 h 1195863"/>
                <a:gd name="csX41" fmla="*/ 641652 w 1100708"/>
                <a:gd name="csY41" fmla="*/ 517779 h 1195863"/>
                <a:gd name="csX42" fmla="*/ 639937 w 1100708"/>
                <a:gd name="csY42" fmla="*/ 525494 h 1195863"/>
                <a:gd name="csX43" fmla="*/ 625364 w 1100708"/>
                <a:gd name="csY43" fmla="*/ 526780 h 1195863"/>
                <a:gd name="csX44" fmla="*/ 603504 w 1100708"/>
                <a:gd name="csY44" fmla="*/ 512636 h 1195863"/>
                <a:gd name="csX45" fmla="*/ 574358 w 1100708"/>
                <a:gd name="csY45" fmla="*/ 513064 h 1195863"/>
                <a:gd name="csX46" fmla="*/ 559784 w 1100708"/>
                <a:gd name="csY46" fmla="*/ 504920 h 1195863"/>
                <a:gd name="csX47" fmla="*/ 552926 w 1100708"/>
                <a:gd name="csY47" fmla="*/ 508778 h 1195863"/>
                <a:gd name="csX48" fmla="*/ 542211 w 1100708"/>
                <a:gd name="csY48" fmla="*/ 526352 h 1195863"/>
                <a:gd name="csX49" fmla="*/ 532352 w 1100708"/>
                <a:gd name="csY49" fmla="*/ 528495 h 1195863"/>
                <a:gd name="csX50" fmla="*/ 523780 w 1100708"/>
                <a:gd name="csY50" fmla="*/ 541782 h 1195863"/>
                <a:gd name="csX51" fmla="*/ 512207 w 1100708"/>
                <a:gd name="csY51" fmla="*/ 547354 h 1195863"/>
                <a:gd name="csX52" fmla="*/ 507492 w 1100708"/>
                <a:gd name="csY52" fmla="*/ 557212 h 1195863"/>
                <a:gd name="csX53" fmla="*/ 506635 w 1100708"/>
                <a:gd name="csY53" fmla="*/ 564071 h 1195863"/>
                <a:gd name="csX54" fmla="*/ 523351 w 1100708"/>
                <a:gd name="csY54" fmla="*/ 565785 h 1195863"/>
                <a:gd name="csX55" fmla="*/ 528066 w 1100708"/>
                <a:gd name="csY55" fmla="*/ 571357 h 1195863"/>
                <a:gd name="csX56" fmla="*/ 529780 w 1100708"/>
                <a:gd name="csY56" fmla="*/ 605647 h 1195863"/>
                <a:gd name="csX57" fmla="*/ 516493 w 1100708"/>
                <a:gd name="csY57" fmla="*/ 622363 h 1195863"/>
                <a:gd name="csX58" fmla="*/ 510064 w 1100708"/>
                <a:gd name="csY58" fmla="*/ 624935 h 1195863"/>
                <a:gd name="csX59" fmla="*/ 489490 w 1100708"/>
                <a:gd name="csY59" fmla="*/ 602218 h 1195863"/>
                <a:gd name="csX60" fmla="*/ 473202 w 1100708"/>
                <a:gd name="csY60" fmla="*/ 594932 h 1195863"/>
                <a:gd name="csX61" fmla="*/ 464201 w 1100708"/>
                <a:gd name="csY61" fmla="*/ 603933 h 1195863"/>
                <a:gd name="csX62" fmla="*/ 459057 w 1100708"/>
                <a:gd name="csY62" fmla="*/ 620649 h 1195863"/>
                <a:gd name="csX63" fmla="*/ 439769 w 1100708"/>
                <a:gd name="csY63" fmla="*/ 620220 h 1195863"/>
                <a:gd name="csX64" fmla="*/ 431197 w 1100708"/>
                <a:gd name="csY64" fmla="*/ 625364 h 1195863"/>
                <a:gd name="csX65" fmla="*/ 429911 w 1100708"/>
                <a:gd name="csY65" fmla="*/ 636508 h 1195863"/>
                <a:gd name="csX66" fmla="*/ 436769 w 1100708"/>
                <a:gd name="csY66" fmla="*/ 652367 h 1195863"/>
                <a:gd name="csX67" fmla="*/ 441484 w 1100708"/>
                <a:gd name="csY67" fmla="*/ 657082 h 1195863"/>
                <a:gd name="csX68" fmla="*/ 479631 w 1100708"/>
                <a:gd name="csY68" fmla="*/ 666941 h 1195863"/>
                <a:gd name="csX69" fmla="*/ 489918 w 1100708"/>
                <a:gd name="csY69" fmla="*/ 689658 h 1195863"/>
                <a:gd name="csX70" fmla="*/ 502777 w 1100708"/>
                <a:gd name="csY70" fmla="*/ 702088 h 1195863"/>
                <a:gd name="csX71" fmla="*/ 508778 w 1100708"/>
                <a:gd name="csY71" fmla="*/ 721376 h 1195863"/>
                <a:gd name="csX72" fmla="*/ 502349 w 1100708"/>
                <a:gd name="csY72" fmla="*/ 732520 h 1195863"/>
                <a:gd name="csX73" fmla="*/ 488633 w 1100708"/>
                <a:gd name="csY73" fmla="*/ 733806 h 1195863"/>
                <a:gd name="csX74" fmla="*/ 481346 w 1100708"/>
                <a:gd name="csY74" fmla="*/ 740664 h 1195863"/>
                <a:gd name="csX75" fmla="*/ 479631 w 1100708"/>
                <a:gd name="csY75" fmla="*/ 751380 h 1195863"/>
                <a:gd name="csX76" fmla="*/ 488633 w 1100708"/>
                <a:gd name="csY76" fmla="*/ 768096 h 1195863"/>
                <a:gd name="csX77" fmla="*/ 487775 w 1100708"/>
                <a:gd name="csY77" fmla="*/ 778383 h 1195863"/>
                <a:gd name="csX78" fmla="*/ 480489 w 1100708"/>
                <a:gd name="csY78" fmla="*/ 790385 h 1195863"/>
                <a:gd name="csX79" fmla="*/ 482632 w 1100708"/>
                <a:gd name="csY79" fmla="*/ 813102 h 1195863"/>
                <a:gd name="csX80" fmla="*/ 475774 w 1100708"/>
                <a:gd name="csY80" fmla="*/ 833247 h 1195863"/>
                <a:gd name="csX81" fmla="*/ 478345 w 1100708"/>
                <a:gd name="csY81" fmla="*/ 842677 h 1195863"/>
                <a:gd name="csX82" fmla="*/ 488633 w 1100708"/>
                <a:gd name="csY82" fmla="*/ 846963 h 1195863"/>
                <a:gd name="csX83" fmla="*/ 486918 w 1100708"/>
                <a:gd name="csY83" fmla="*/ 856393 h 1195863"/>
                <a:gd name="csX84" fmla="*/ 495919 w 1100708"/>
                <a:gd name="csY84" fmla="*/ 870109 h 1195863"/>
                <a:gd name="csX85" fmla="*/ 463344 w 1100708"/>
                <a:gd name="csY85" fmla="*/ 911685 h 1195863"/>
                <a:gd name="csX86" fmla="*/ 463772 w 1100708"/>
                <a:gd name="csY86" fmla="*/ 942546 h 1195863"/>
                <a:gd name="csX87" fmla="*/ 482203 w 1100708"/>
                <a:gd name="csY87" fmla="*/ 947690 h 1195863"/>
                <a:gd name="csX88" fmla="*/ 506206 w 1100708"/>
                <a:gd name="csY88" fmla="*/ 942118 h 1195863"/>
                <a:gd name="csX89" fmla="*/ 542211 w 1100708"/>
                <a:gd name="csY89" fmla="*/ 966121 h 1195863"/>
                <a:gd name="csX90" fmla="*/ 564070 w 1100708"/>
                <a:gd name="csY90" fmla="*/ 966978 h 1195863"/>
                <a:gd name="csX91" fmla="*/ 583787 w 1100708"/>
                <a:gd name="csY91" fmla="*/ 961835 h 1195863"/>
                <a:gd name="csX92" fmla="*/ 608648 w 1100708"/>
                <a:gd name="csY92" fmla="*/ 969550 h 1195863"/>
                <a:gd name="csX93" fmla="*/ 612934 w 1100708"/>
                <a:gd name="csY93" fmla="*/ 1001268 h 1195863"/>
                <a:gd name="csX94" fmla="*/ 627936 w 1100708"/>
                <a:gd name="csY94" fmla="*/ 1020985 h 1195863"/>
                <a:gd name="csX95" fmla="*/ 627507 w 1100708"/>
                <a:gd name="csY95" fmla="*/ 1027843 h 1195863"/>
                <a:gd name="csX96" fmla="*/ 617220 w 1100708"/>
                <a:gd name="csY96" fmla="*/ 1035129 h 1195863"/>
                <a:gd name="csX97" fmla="*/ 589359 w 1100708"/>
                <a:gd name="csY97" fmla="*/ 1024414 h 1195863"/>
                <a:gd name="csX98" fmla="*/ 572214 w 1100708"/>
                <a:gd name="csY98" fmla="*/ 1037701 h 1195863"/>
                <a:gd name="csX99" fmla="*/ 568357 w 1100708"/>
                <a:gd name="csY99" fmla="*/ 1047131 h 1195863"/>
                <a:gd name="csX100" fmla="*/ 580358 w 1100708"/>
                <a:gd name="csY100" fmla="*/ 1065990 h 1195863"/>
                <a:gd name="csX101" fmla="*/ 580787 w 1100708"/>
                <a:gd name="csY101" fmla="*/ 1074992 h 1195863"/>
                <a:gd name="csX102" fmla="*/ 577358 w 1100708"/>
                <a:gd name="csY102" fmla="*/ 1096851 h 1195863"/>
                <a:gd name="csX103" fmla="*/ 563642 w 1100708"/>
                <a:gd name="csY103" fmla="*/ 1104138 h 1195863"/>
                <a:gd name="csX104" fmla="*/ 560641 w 1100708"/>
                <a:gd name="csY104" fmla="*/ 1112711 h 1195863"/>
                <a:gd name="csX105" fmla="*/ 555927 w 1100708"/>
                <a:gd name="csY105" fmla="*/ 1157287 h 1195863"/>
                <a:gd name="csX106" fmla="*/ 549069 w 1100708"/>
                <a:gd name="csY106" fmla="*/ 1163288 h 1195863"/>
                <a:gd name="csX107" fmla="*/ 537924 w 1100708"/>
                <a:gd name="csY107" fmla="*/ 1159431 h 1195863"/>
                <a:gd name="csX108" fmla="*/ 525066 w 1100708"/>
                <a:gd name="csY108" fmla="*/ 1161574 h 1195863"/>
                <a:gd name="csX109" fmla="*/ 505349 w 1100708"/>
                <a:gd name="csY109" fmla="*/ 1175290 h 1195863"/>
                <a:gd name="csX110" fmla="*/ 504492 w 1100708"/>
                <a:gd name="csY110" fmla="*/ 1185148 h 1195863"/>
                <a:gd name="csX111" fmla="*/ 481346 w 1100708"/>
                <a:gd name="csY111" fmla="*/ 1191149 h 1195863"/>
                <a:gd name="csX112" fmla="*/ 462486 w 1100708"/>
                <a:gd name="csY112" fmla="*/ 1181291 h 1195863"/>
                <a:gd name="csX113" fmla="*/ 437198 w 1100708"/>
                <a:gd name="csY113" fmla="*/ 1194149 h 1195863"/>
                <a:gd name="csX114" fmla="*/ 407622 w 1100708"/>
                <a:gd name="csY114" fmla="*/ 1195864 h 1195863"/>
                <a:gd name="csX115" fmla="*/ 390049 w 1100708"/>
                <a:gd name="csY115" fmla="*/ 1183434 h 1195863"/>
                <a:gd name="csX116" fmla="*/ 341614 w 1100708"/>
                <a:gd name="csY116" fmla="*/ 1183005 h 1195863"/>
                <a:gd name="csX117" fmla="*/ 332613 w 1100708"/>
                <a:gd name="csY117" fmla="*/ 1168003 h 1195863"/>
                <a:gd name="csX118" fmla="*/ 325755 w 1100708"/>
                <a:gd name="csY118" fmla="*/ 1164146 h 1195863"/>
                <a:gd name="csX119" fmla="*/ 321897 w 1100708"/>
                <a:gd name="csY119" fmla="*/ 1168432 h 1195863"/>
                <a:gd name="csX120" fmla="*/ 310324 w 1100708"/>
                <a:gd name="csY120" fmla="*/ 1176576 h 1195863"/>
                <a:gd name="csX121" fmla="*/ 293608 w 1100708"/>
                <a:gd name="csY121" fmla="*/ 1158574 h 1195863"/>
                <a:gd name="csX122" fmla="*/ 285464 w 1100708"/>
                <a:gd name="csY122" fmla="*/ 1144429 h 1195863"/>
                <a:gd name="csX123" fmla="*/ 287607 w 1100708"/>
                <a:gd name="csY123" fmla="*/ 1137142 h 1195863"/>
                <a:gd name="csX124" fmla="*/ 277749 w 1100708"/>
                <a:gd name="csY124" fmla="*/ 1108853 h 1195863"/>
                <a:gd name="csX125" fmla="*/ 260175 w 1100708"/>
                <a:gd name="csY125" fmla="*/ 1095137 h 1195863"/>
                <a:gd name="csX126" fmla="*/ 256318 w 1100708"/>
                <a:gd name="csY126" fmla="*/ 1086136 h 1195863"/>
                <a:gd name="csX127" fmla="*/ 253317 w 1100708"/>
                <a:gd name="csY127" fmla="*/ 1076277 h 1195863"/>
                <a:gd name="csX128" fmla="*/ 257604 w 1100708"/>
                <a:gd name="csY128" fmla="*/ 1061704 h 1195863"/>
                <a:gd name="csX129" fmla="*/ 257175 w 1100708"/>
                <a:gd name="csY129" fmla="*/ 1015841 h 1195863"/>
                <a:gd name="csX130" fmla="*/ 241316 w 1100708"/>
                <a:gd name="csY130" fmla="*/ 999553 h 1195863"/>
                <a:gd name="csX131" fmla="*/ 225885 w 1100708"/>
                <a:gd name="csY131" fmla="*/ 1000839 h 1195863"/>
                <a:gd name="csX132" fmla="*/ 208312 w 1100708"/>
                <a:gd name="csY132" fmla="*/ 990981 h 1195863"/>
                <a:gd name="csX133" fmla="*/ 190738 w 1100708"/>
                <a:gd name="csY133" fmla="*/ 992267 h 1195863"/>
                <a:gd name="csX134" fmla="*/ 180880 w 1100708"/>
                <a:gd name="csY134" fmla="*/ 987552 h 1195863"/>
                <a:gd name="csX135" fmla="*/ 176593 w 1100708"/>
                <a:gd name="csY135" fmla="*/ 965263 h 1195863"/>
                <a:gd name="csX136" fmla="*/ 183023 w 1100708"/>
                <a:gd name="csY136" fmla="*/ 944261 h 1195863"/>
                <a:gd name="csX137" fmla="*/ 186452 w 1100708"/>
                <a:gd name="csY137" fmla="*/ 907828 h 1195863"/>
                <a:gd name="csX138" fmla="*/ 199311 w 1100708"/>
                <a:gd name="csY138" fmla="*/ 892826 h 1195863"/>
                <a:gd name="csX139" fmla="*/ 213884 w 1100708"/>
                <a:gd name="csY139" fmla="*/ 846534 h 1195863"/>
                <a:gd name="csX140" fmla="*/ 223314 w 1100708"/>
                <a:gd name="csY140" fmla="*/ 841820 h 1195863"/>
                <a:gd name="csX141" fmla="*/ 226742 w 1100708"/>
                <a:gd name="csY141" fmla="*/ 834533 h 1195863"/>
                <a:gd name="csX142" fmla="*/ 222028 w 1100708"/>
                <a:gd name="csY142" fmla="*/ 822960 h 1195863"/>
                <a:gd name="csX143" fmla="*/ 217741 w 1100708"/>
                <a:gd name="csY143" fmla="*/ 817388 h 1195863"/>
                <a:gd name="csX144" fmla="*/ 206169 w 1100708"/>
                <a:gd name="csY144" fmla="*/ 814387 h 1195863"/>
                <a:gd name="csX145" fmla="*/ 191595 w 1100708"/>
                <a:gd name="csY145" fmla="*/ 824246 h 1195863"/>
                <a:gd name="csX146" fmla="*/ 186880 w 1100708"/>
                <a:gd name="csY146" fmla="*/ 817817 h 1195863"/>
                <a:gd name="csX147" fmla="*/ 186880 w 1100708"/>
                <a:gd name="csY147" fmla="*/ 780955 h 1195863"/>
                <a:gd name="csX148" fmla="*/ 172736 w 1100708"/>
                <a:gd name="csY148" fmla="*/ 774525 h 1195863"/>
                <a:gd name="csX149" fmla="*/ 167592 w 1100708"/>
                <a:gd name="csY149" fmla="*/ 761667 h 1195863"/>
                <a:gd name="csX150" fmla="*/ 160734 w 1100708"/>
                <a:gd name="csY150" fmla="*/ 758666 h 1195863"/>
                <a:gd name="csX151" fmla="*/ 147447 w 1100708"/>
                <a:gd name="csY151" fmla="*/ 778812 h 1195863"/>
                <a:gd name="csX152" fmla="*/ 134588 w 1100708"/>
                <a:gd name="csY152" fmla="*/ 778812 h 1195863"/>
                <a:gd name="csX153" fmla="*/ 109299 w 1100708"/>
                <a:gd name="csY153" fmla="*/ 768953 h 1195863"/>
                <a:gd name="csX154" fmla="*/ 100727 w 1100708"/>
                <a:gd name="csY154" fmla="*/ 744093 h 1195863"/>
                <a:gd name="csX155" fmla="*/ 75438 w 1100708"/>
                <a:gd name="csY155" fmla="*/ 741093 h 1195863"/>
                <a:gd name="csX156" fmla="*/ 78438 w 1100708"/>
                <a:gd name="csY156" fmla="*/ 701659 h 1195863"/>
                <a:gd name="csX157" fmla="*/ 88725 w 1100708"/>
                <a:gd name="csY157" fmla="*/ 681942 h 1195863"/>
                <a:gd name="csX158" fmla="*/ 63865 w 1100708"/>
                <a:gd name="csY158" fmla="*/ 661797 h 1195863"/>
                <a:gd name="csX159" fmla="*/ 62151 w 1100708"/>
                <a:gd name="csY159" fmla="*/ 653653 h 1195863"/>
                <a:gd name="csX160" fmla="*/ 52721 w 1100708"/>
                <a:gd name="csY160" fmla="*/ 642080 h 1195863"/>
                <a:gd name="csX161" fmla="*/ 46720 w 1100708"/>
                <a:gd name="csY161" fmla="*/ 638651 h 1195863"/>
                <a:gd name="csX162" fmla="*/ 26575 w 1100708"/>
                <a:gd name="csY162" fmla="*/ 640794 h 1195863"/>
                <a:gd name="csX163" fmla="*/ 21431 w 1100708"/>
                <a:gd name="csY163" fmla="*/ 636080 h 1195863"/>
                <a:gd name="csX164" fmla="*/ 23146 w 1100708"/>
                <a:gd name="csY164" fmla="*/ 619792 h 1195863"/>
                <a:gd name="csX165" fmla="*/ 15002 w 1100708"/>
                <a:gd name="csY165" fmla="*/ 609933 h 1195863"/>
                <a:gd name="csX166" fmla="*/ 2572 w 1100708"/>
                <a:gd name="csY166" fmla="*/ 604790 h 1195863"/>
                <a:gd name="csX167" fmla="*/ 0 w 1100708"/>
                <a:gd name="csY167" fmla="*/ 594503 h 1195863"/>
                <a:gd name="csX168" fmla="*/ 3000 w 1100708"/>
                <a:gd name="csY168" fmla="*/ 583787 h 1195863"/>
                <a:gd name="csX169" fmla="*/ 21431 w 1100708"/>
                <a:gd name="csY169" fmla="*/ 563642 h 1195863"/>
                <a:gd name="csX170" fmla="*/ 20145 w 1100708"/>
                <a:gd name="csY170" fmla="*/ 542639 h 1195863"/>
                <a:gd name="csX171" fmla="*/ 30432 w 1100708"/>
                <a:gd name="csY171" fmla="*/ 528495 h 1195863"/>
                <a:gd name="csX172" fmla="*/ 37719 w 1100708"/>
                <a:gd name="csY172" fmla="*/ 504492 h 1195863"/>
                <a:gd name="csX173" fmla="*/ 58722 w 1100708"/>
                <a:gd name="csY173" fmla="*/ 497205 h 1195863"/>
                <a:gd name="csX174" fmla="*/ 60436 w 1100708"/>
                <a:gd name="csY174" fmla="*/ 479203 h 1195863"/>
                <a:gd name="csX175" fmla="*/ 65580 w 1100708"/>
                <a:gd name="csY175" fmla="*/ 472345 h 1195863"/>
                <a:gd name="csX176" fmla="*/ 109299 w 1100708"/>
                <a:gd name="csY176" fmla="*/ 475345 h 1195863"/>
                <a:gd name="csX177" fmla="*/ 117872 w 1100708"/>
                <a:gd name="csY177" fmla="*/ 474059 h 1195863"/>
                <a:gd name="csX178" fmla="*/ 119586 w 1100708"/>
                <a:gd name="csY178" fmla="*/ 467201 h 1195863"/>
                <a:gd name="csX179" fmla="*/ 102013 w 1100708"/>
                <a:gd name="csY179" fmla="*/ 442770 h 1195863"/>
                <a:gd name="csX180" fmla="*/ 85725 w 1100708"/>
                <a:gd name="csY180" fmla="*/ 428625 h 1195863"/>
                <a:gd name="csX181" fmla="*/ 79724 w 1100708"/>
                <a:gd name="csY181" fmla="*/ 416195 h 1195863"/>
                <a:gd name="csX182" fmla="*/ 68580 w 1100708"/>
                <a:gd name="csY182" fmla="*/ 411051 h 1195863"/>
                <a:gd name="csX183" fmla="*/ 62579 w 1100708"/>
                <a:gd name="csY183" fmla="*/ 394764 h 1195863"/>
                <a:gd name="csX184" fmla="*/ 43291 w 1100708"/>
                <a:gd name="csY184" fmla="*/ 386620 h 1195863"/>
                <a:gd name="csX185" fmla="*/ 44148 w 1100708"/>
                <a:gd name="csY185" fmla="*/ 378047 h 1195863"/>
                <a:gd name="csX186" fmla="*/ 21431 w 1100708"/>
                <a:gd name="csY186" fmla="*/ 354044 h 1195863"/>
                <a:gd name="csX187" fmla="*/ 31290 w 1100708"/>
                <a:gd name="csY187" fmla="*/ 328755 h 1195863"/>
                <a:gd name="csX188" fmla="*/ 45006 w 1100708"/>
                <a:gd name="csY188" fmla="*/ 318897 h 1195863"/>
                <a:gd name="csX189" fmla="*/ 107585 w 1100708"/>
                <a:gd name="csY189" fmla="*/ 300037 h 1195863"/>
                <a:gd name="csX190" fmla="*/ 118300 w 1100708"/>
                <a:gd name="csY190" fmla="*/ 283750 h 1195863"/>
                <a:gd name="csX191" fmla="*/ 126873 w 1100708"/>
                <a:gd name="csY191" fmla="*/ 260175 h 1195863"/>
                <a:gd name="csX192" fmla="*/ 147447 w 1100708"/>
                <a:gd name="csY192" fmla="*/ 248602 h 1195863"/>
                <a:gd name="csX193" fmla="*/ 163735 w 1100708"/>
                <a:gd name="csY193" fmla="*/ 245173 h 1195863"/>
                <a:gd name="csX194" fmla="*/ 164592 w 1100708"/>
                <a:gd name="csY194" fmla="*/ 238316 h 1195863"/>
                <a:gd name="csX195" fmla="*/ 182166 w 1100708"/>
                <a:gd name="csY195" fmla="*/ 217313 h 1195863"/>
                <a:gd name="csX196" fmla="*/ 190738 w 1100708"/>
                <a:gd name="csY196" fmla="*/ 212169 h 1195863"/>
                <a:gd name="csX197" fmla="*/ 203168 w 1100708"/>
                <a:gd name="csY197" fmla="*/ 219456 h 1195863"/>
                <a:gd name="csX198" fmla="*/ 248174 w 1100708"/>
                <a:gd name="csY198" fmla="*/ 224171 h 1195863"/>
                <a:gd name="csX199" fmla="*/ 254175 w 1100708"/>
                <a:gd name="csY199" fmla="*/ 220313 h 1195863"/>
                <a:gd name="csX200" fmla="*/ 258461 w 1100708"/>
                <a:gd name="csY200" fmla="*/ 198025 h 1195863"/>
                <a:gd name="csX201" fmla="*/ 288465 w 1100708"/>
                <a:gd name="csY201" fmla="*/ 193738 h 1195863"/>
                <a:gd name="csX202" fmla="*/ 303895 w 1100708"/>
                <a:gd name="csY202" fmla="*/ 164163 h 1195863"/>
                <a:gd name="csX203" fmla="*/ 311610 w 1100708"/>
                <a:gd name="csY203" fmla="*/ 113157 h 1195863"/>
                <a:gd name="csX204" fmla="*/ 328755 w 1100708"/>
                <a:gd name="csY204" fmla="*/ 122158 h 1195863"/>
                <a:gd name="csX205" fmla="*/ 340757 w 1100708"/>
                <a:gd name="csY205" fmla="*/ 115729 h 1195863"/>
                <a:gd name="csX206" fmla="*/ 387477 w 1100708"/>
                <a:gd name="csY206" fmla="*/ 50149 h 1195863"/>
                <a:gd name="csX207" fmla="*/ 404193 w 1100708"/>
                <a:gd name="csY207" fmla="*/ 8573 h 1195863"/>
                <a:gd name="csX208" fmla="*/ 419624 w 1100708"/>
                <a:gd name="csY208" fmla="*/ 2143 h 1195863"/>
                <a:gd name="csX209" fmla="*/ 442770 w 1100708"/>
                <a:gd name="csY209" fmla="*/ 87868 h 1195863"/>
                <a:gd name="csX210" fmla="*/ 453485 w 1100708"/>
                <a:gd name="csY210" fmla="*/ 96440 h 1195863"/>
                <a:gd name="csX211" fmla="*/ 487775 w 1100708"/>
                <a:gd name="csY211" fmla="*/ 95583 h 1195863"/>
                <a:gd name="csX212" fmla="*/ 499348 w 1100708"/>
                <a:gd name="csY212" fmla="*/ 89583 h 1195863"/>
                <a:gd name="csX213" fmla="*/ 539210 w 1100708"/>
                <a:gd name="csY213" fmla="*/ 86582 h 1195863"/>
                <a:gd name="csX214" fmla="*/ 548211 w 1100708"/>
                <a:gd name="csY214" fmla="*/ 59150 h 1195863"/>
                <a:gd name="csX215" fmla="*/ 531066 w 1100708"/>
                <a:gd name="csY215" fmla="*/ 22717 h 1195863"/>
                <a:gd name="csX216" fmla="*/ 554212 w 1100708"/>
                <a:gd name="csY216" fmla="*/ 6429 h 1195863"/>
                <a:gd name="csX217" fmla="*/ 571786 w 1100708"/>
                <a:gd name="csY217" fmla="*/ 0 h 1195863"/>
                <a:gd name="csX218" fmla="*/ 605647 w 1100708"/>
                <a:gd name="csY218" fmla="*/ 12001 h 1195863"/>
                <a:gd name="csX219" fmla="*/ 614220 w 1100708"/>
                <a:gd name="csY219" fmla="*/ 30432 h 1195863"/>
                <a:gd name="csX220" fmla="*/ 615934 w 1100708"/>
                <a:gd name="csY220" fmla="*/ 54435 h 1195863"/>
                <a:gd name="csX221" fmla="*/ 621935 w 1100708"/>
                <a:gd name="csY221" fmla="*/ 57436 h 1195863"/>
                <a:gd name="csX222" fmla="*/ 663511 w 1100708"/>
                <a:gd name="csY222" fmla="*/ 54435 h 1195863"/>
                <a:gd name="csX223" fmla="*/ 670369 w 1100708"/>
                <a:gd name="csY223" fmla="*/ 50149 h 1195863"/>
                <a:gd name="csX224" fmla="*/ 685371 w 1100708"/>
                <a:gd name="csY224" fmla="*/ 27432 h 1195863"/>
                <a:gd name="csX225" fmla="*/ 715804 w 1100708"/>
                <a:gd name="csY225" fmla="*/ 23574 h 1195863"/>
                <a:gd name="csX226" fmla="*/ 735092 w 1100708"/>
                <a:gd name="csY226" fmla="*/ 9001 h 1195863"/>
                <a:gd name="csX227" fmla="*/ 761238 w 1100708"/>
                <a:gd name="csY227" fmla="*/ 11573 h 1195863"/>
                <a:gd name="csX228" fmla="*/ 803243 w 1100708"/>
                <a:gd name="csY228" fmla="*/ 36862 h 1195863"/>
                <a:gd name="csX229" fmla="*/ 821245 w 1100708"/>
                <a:gd name="csY229" fmla="*/ 36862 h 1195863"/>
                <a:gd name="csX230" fmla="*/ 838819 w 1100708"/>
                <a:gd name="csY230" fmla="*/ 30432 h 1195863"/>
                <a:gd name="csX231" fmla="*/ 847820 w 1100708"/>
                <a:gd name="csY231" fmla="*/ 45863 h 1195863"/>
                <a:gd name="csX232" fmla="*/ 800243 w 1100708"/>
                <a:gd name="csY232" fmla="*/ 86154 h 1195863"/>
                <a:gd name="csX233" fmla="*/ 801957 w 1100708"/>
                <a:gd name="csY233" fmla="*/ 92583 h 1195863"/>
                <a:gd name="csX234" fmla="*/ 817388 w 1100708"/>
                <a:gd name="csY234" fmla="*/ 107156 h 1195863"/>
                <a:gd name="csX235" fmla="*/ 831533 w 1100708"/>
                <a:gd name="csY235" fmla="*/ 110157 h 1195863"/>
                <a:gd name="csX236" fmla="*/ 852535 w 1100708"/>
                <a:gd name="csY236" fmla="*/ 96012 h 1195863"/>
                <a:gd name="csX237" fmla="*/ 896255 w 1100708"/>
                <a:gd name="csY237" fmla="*/ 93012 h 1195863"/>
                <a:gd name="csX238" fmla="*/ 906542 w 1100708"/>
                <a:gd name="csY238" fmla="*/ 123873 h 1195863"/>
                <a:gd name="csX239" fmla="*/ 928402 w 1100708"/>
                <a:gd name="csY239" fmla="*/ 143161 h 1195863"/>
                <a:gd name="csX240" fmla="*/ 968264 w 1100708"/>
                <a:gd name="csY240" fmla="*/ 138017 h 1195863"/>
                <a:gd name="csX241" fmla="*/ 980265 w 1100708"/>
                <a:gd name="csY241" fmla="*/ 129445 h 1195863"/>
                <a:gd name="csX242" fmla="*/ 1012841 w 1100708"/>
                <a:gd name="csY242" fmla="*/ 132874 h 1195863"/>
                <a:gd name="csX243" fmla="*/ 1024842 w 1100708"/>
                <a:gd name="csY243" fmla="*/ 139303 h 1195863"/>
                <a:gd name="csX244" fmla="*/ 1039844 w 1100708"/>
                <a:gd name="csY244" fmla="*/ 159877 h 1195863"/>
                <a:gd name="csX245" fmla="*/ 1075849 w 1100708"/>
                <a:gd name="csY245" fmla="*/ 162877 h 1195863"/>
                <a:gd name="csX246" fmla="*/ 1092137 w 1100708"/>
                <a:gd name="csY246" fmla="*/ 168878 h 1195863"/>
                <a:gd name="csX247" fmla="*/ 1100709 w 1100708"/>
                <a:gd name="csY247" fmla="*/ 188595 h 11958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</a:cxnLst>
              <a:rect l="l" t="t" r="r" b="b"/>
              <a:pathLst>
                <a:path w="1100708" h="1195863">
                  <a:moveTo>
                    <a:pt x="1100709" y="188595"/>
                  </a:moveTo>
                  <a:lnTo>
                    <a:pt x="1091708" y="202311"/>
                  </a:lnTo>
                  <a:lnTo>
                    <a:pt x="1062561" y="200597"/>
                  </a:lnTo>
                  <a:lnTo>
                    <a:pt x="1043273" y="209598"/>
                  </a:lnTo>
                  <a:lnTo>
                    <a:pt x="1026128" y="246031"/>
                  </a:lnTo>
                  <a:lnTo>
                    <a:pt x="994410" y="258461"/>
                  </a:lnTo>
                  <a:lnTo>
                    <a:pt x="985838" y="276463"/>
                  </a:lnTo>
                  <a:lnTo>
                    <a:pt x="965692" y="287179"/>
                  </a:lnTo>
                  <a:lnTo>
                    <a:pt x="943832" y="307753"/>
                  </a:lnTo>
                  <a:lnTo>
                    <a:pt x="932688" y="341186"/>
                  </a:lnTo>
                  <a:lnTo>
                    <a:pt x="925401" y="351044"/>
                  </a:lnTo>
                  <a:lnTo>
                    <a:pt x="938689" y="380619"/>
                  </a:lnTo>
                  <a:lnTo>
                    <a:pt x="936546" y="405479"/>
                  </a:lnTo>
                  <a:lnTo>
                    <a:pt x="913400" y="426911"/>
                  </a:lnTo>
                  <a:lnTo>
                    <a:pt x="902256" y="426911"/>
                  </a:lnTo>
                  <a:lnTo>
                    <a:pt x="888540" y="420052"/>
                  </a:lnTo>
                  <a:lnTo>
                    <a:pt x="877395" y="431197"/>
                  </a:lnTo>
                  <a:lnTo>
                    <a:pt x="866680" y="433768"/>
                  </a:lnTo>
                  <a:lnTo>
                    <a:pt x="849535" y="426053"/>
                  </a:lnTo>
                  <a:lnTo>
                    <a:pt x="831533" y="424767"/>
                  </a:lnTo>
                  <a:lnTo>
                    <a:pt x="820388" y="409337"/>
                  </a:lnTo>
                  <a:lnTo>
                    <a:pt x="800243" y="404193"/>
                  </a:lnTo>
                  <a:lnTo>
                    <a:pt x="791670" y="380190"/>
                  </a:lnTo>
                  <a:lnTo>
                    <a:pt x="781383" y="371618"/>
                  </a:lnTo>
                  <a:lnTo>
                    <a:pt x="771096" y="378904"/>
                  </a:lnTo>
                  <a:lnTo>
                    <a:pt x="770668" y="392192"/>
                  </a:lnTo>
                  <a:lnTo>
                    <a:pt x="758237" y="402479"/>
                  </a:lnTo>
                  <a:lnTo>
                    <a:pt x="753094" y="430339"/>
                  </a:lnTo>
                  <a:lnTo>
                    <a:pt x="720947" y="428625"/>
                  </a:lnTo>
                  <a:lnTo>
                    <a:pt x="702516" y="422624"/>
                  </a:lnTo>
                  <a:lnTo>
                    <a:pt x="699945" y="410623"/>
                  </a:lnTo>
                  <a:lnTo>
                    <a:pt x="694373" y="407622"/>
                  </a:lnTo>
                  <a:lnTo>
                    <a:pt x="688800" y="411909"/>
                  </a:lnTo>
                  <a:lnTo>
                    <a:pt x="683657" y="429054"/>
                  </a:lnTo>
                  <a:lnTo>
                    <a:pt x="673799" y="438483"/>
                  </a:lnTo>
                  <a:lnTo>
                    <a:pt x="657939" y="437197"/>
                  </a:lnTo>
                  <a:lnTo>
                    <a:pt x="642080" y="423482"/>
                  </a:lnTo>
                  <a:lnTo>
                    <a:pt x="636508" y="426911"/>
                  </a:lnTo>
                  <a:lnTo>
                    <a:pt x="630079" y="448342"/>
                  </a:lnTo>
                  <a:lnTo>
                    <a:pt x="615934" y="459915"/>
                  </a:lnTo>
                  <a:lnTo>
                    <a:pt x="612934" y="491204"/>
                  </a:lnTo>
                  <a:lnTo>
                    <a:pt x="641652" y="517779"/>
                  </a:lnTo>
                  <a:lnTo>
                    <a:pt x="639937" y="525494"/>
                  </a:lnTo>
                  <a:lnTo>
                    <a:pt x="625364" y="526780"/>
                  </a:lnTo>
                  <a:lnTo>
                    <a:pt x="603504" y="512636"/>
                  </a:lnTo>
                  <a:lnTo>
                    <a:pt x="574358" y="513064"/>
                  </a:lnTo>
                  <a:lnTo>
                    <a:pt x="559784" y="504920"/>
                  </a:lnTo>
                  <a:lnTo>
                    <a:pt x="552926" y="508778"/>
                  </a:lnTo>
                  <a:lnTo>
                    <a:pt x="542211" y="526352"/>
                  </a:lnTo>
                  <a:lnTo>
                    <a:pt x="532352" y="528495"/>
                  </a:lnTo>
                  <a:lnTo>
                    <a:pt x="523780" y="541782"/>
                  </a:lnTo>
                  <a:lnTo>
                    <a:pt x="512207" y="547354"/>
                  </a:lnTo>
                  <a:lnTo>
                    <a:pt x="507492" y="557212"/>
                  </a:lnTo>
                  <a:lnTo>
                    <a:pt x="506635" y="564071"/>
                  </a:lnTo>
                  <a:lnTo>
                    <a:pt x="523351" y="565785"/>
                  </a:lnTo>
                  <a:lnTo>
                    <a:pt x="528066" y="571357"/>
                  </a:lnTo>
                  <a:lnTo>
                    <a:pt x="529780" y="605647"/>
                  </a:lnTo>
                  <a:lnTo>
                    <a:pt x="516493" y="622363"/>
                  </a:lnTo>
                  <a:lnTo>
                    <a:pt x="510064" y="624935"/>
                  </a:lnTo>
                  <a:lnTo>
                    <a:pt x="489490" y="602218"/>
                  </a:lnTo>
                  <a:lnTo>
                    <a:pt x="473202" y="594932"/>
                  </a:lnTo>
                  <a:lnTo>
                    <a:pt x="464201" y="603933"/>
                  </a:lnTo>
                  <a:lnTo>
                    <a:pt x="459057" y="620649"/>
                  </a:lnTo>
                  <a:lnTo>
                    <a:pt x="439769" y="620220"/>
                  </a:lnTo>
                  <a:lnTo>
                    <a:pt x="431197" y="625364"/>
                  </a:lnTo>
                  <a:lnTo>
                    <a:pt x="429911" y="636508"/>
                  </a:lnTo>
                  <a:lnTo>
                    <a:pt x="436769" y="652367"/>
                  </a:lnTo>
                  <a:lnTo>
                    <a:pt x="441484" y="657082"/>
                  </a:lnTo>
                  <a:lnTo>
                    <a:pt x="479631" y="666941"/>
                  </a:lnTo>
                  <a:lnTo>
                    <a:pt x="489918" y="689658"/>
                  </a:lnTo>
                  <a:lnTo>
                    <a:pt x="502777" y="702088"/>
                  </a:lnTo>
                  <a:lnTo>
                    <a:pt x="508778" y="721376"/>
                  </a:lnTo>
                  <a:lnTo>
                    <a:pt x="502349" y="732520"/>
                  </a:lnTo>
                  <a:lnTo>
                    <a:pt x="488633" y="733806"/>
                  </a:lnTo>
                  <a:lnTo>
                    <a:pt x="481346" y="740664"/>
                  </a:lnTo>
                  <a:lnTo>
                    <a:pt x="479631" y="751380"/>
                  </a:lnTo>
                  <a:lnTo>
                    <a:pt x="488633" y="768096"/>
                  </a:lnTo>
                  <a:lnTo>
                    <a:pt x="487775" y="778383"/>
                  </a:lnTo>
                  <a:lnTo>
                    <a:pt x="480489" y="790385"/>
                  </a:lnTo>
                  <a:lnTo>
                    <a:pt x="482632" y="813102"/>
                  </a:lnTo>
                  <a:lnTo>
                    <a:pt x="475774" y="833247"/>
                  </a:lnTo>
                  <a:lnTo>
                    <a:pt x="478345" y="842677"/>
                  </a:lnTo>
                  <a:lnTo>
                    <a:pt x="488633" y="846963"/>
                  </a:lnTo>
                  <a:lnTo>
                    <a:pt x="486918" y="856393"/>
                  </a:lnTo>
                  <a:lnTo>
                    <a:pt x="495919" y="870109"/>
                  </a:lnTo>
                  <a:lnTo>
                    <a:pt x="463344" y="911685"/>
                  </a:lnTo>
                  <a:lnTo>
                    <a:pt x="463772" y="942546"/>
                  </a:lnTo>
                  <a:lnTo>
                    <a:pt x="482203" y="947690"/>
                  </a:lnTo>
                  <a:lnTo>
                    <a:pt x="506206" y="942118"/>
                  </a:lnTo>
                  <a:lnTo>
                    <a:pt x="542211" y="966121"/>
                  </a:lnTo>
                  <a:lnTo>
                    <a:pt x="564070" y="966978"/>
                  </a:lnTo>
                  <a:lnTo>
                    <a:pt x="583787" y="961835"/>
                  </a:lnTo>
                  <a:lnTo>
                    <a:pt x="608648" y="969550"/>
                  </a:lnTo>
                  <a:lnTo>
                    <a:pt x="612934" y="1001268"/>
                  </a:lnTo>
                  <a:lnTo>
                    <a:pt x="627936" y="1020985"/>
                  </a:lnTo>
                  <a:lnTo>
                    <a:pt x="627507" y="1027843"/>
                  </a:lnTo>
                  <a:lnTo>
                    <a:pt x="617220" y="1035129"/>
                  </a:lnTo>
                  <a:lnTo>
                    <a:pt x="589359" y="1024414"/>
                  </a:lnTo>
                  <a:lnTo>
                    <a:pt x="572214" y="1037701"/>
                  </a:lnTo>
                  <a:lnTo>
                    <a:pt x="568357" y="1047131"/>
                  </a:lnTo>
                  <a:lnTo>
                    <a:pt x="580358" y="1065990"/>
                  </a:lnTo>
                  <a:lnTo>
                    <a:pt x="580787" y="1074992"/>
                  </a:lnTo>
                  <a:lnTo>
                    <a:pt x="577358" y="1096851"/>
                  </a:lnTo>
                  <a:lnTo>
                    <a:pt x="563642" y="1104138"/>
                  </a:lnTo>
                  <a:lnTo>
                    <a:pt x="560641" y="1112711"/>
                  </a:lnTo>
                  <a:lnTo>
                    <a:pt x="555927" y="1157287"/>
                  </a:lnTo>
                  <a:lnTo>
                    <a:pt x="549069" y="1163288"/>
                  </a:lnTo>
                  <a:lnTo>
                    <a:pt x="537924" y="1159431"/>
                  </a:lnTo>
                  <a:lnTo>
                    <a:pt x="525066" y="1161574"/>
                  </a:lnTo>
                  <a:lnTo>
                    <a:pt x="505349" y="1175290"/>
                  </a:lnTo>
                  <a:lnTo>
                    <a:pt x="504492" y="1185148"/>
                  </a:lnTo>
                  <a:lnTo>
                    <a:pt x="481346" y="1191149"/>
                  </a:lnTo>
                  <a:lnTo>
                    <a:pt x="462486" y="1181291"/>
                  </a:lnTo>
                  <a:lnTo>
                    <a:pt x="437198" y="1194149"/>
                  </a:lnTo>
                  <a:lnTo>
                    <a:pt x="407622" y="1195864"/>
                  </a:lnTo>
                  <a:lnTo>
                    <a:pt x="390049" y="1183434"/>
                  </a:lnTo>
                  <a:lnTo>
                    <a:pt x="341614" y="1183005"/>
                  </a:lnTo>
                  <a:lnTo>
                    <a:pt x="332613" y="1168003"/>
                  </a:lnTo>
                  <a:lnTo>
                    <a:pt x="325755" y="1164146"/>
                  </a:lnTo>
                  <a:lnTo>
                    <a:pt x="321897" y="1168432"/>
                  </a:lnTo>
                  <a:lnTo>
                    <a:pt x="310324" y="1176576"/>
                  </a:lnTo>
                  <a:lnTo>
                    <a:pt x="293608" y="1158574"/>
                  </a:lnTo>
                  <a:lnTo>
                    <a:pt x="285464" y="1144429"/>
                  </a:lnTo>
                  <a:lnTo>
                    <a:pt x="287607" y="1137142"/>
                  </a:lnTo>
                  <a:lnTo>
                    <a:pt x="277749" y="1108853"/>
                  </a:lnTo>
                  <a:lnTo>
                    <a:pt x="260175" y="1095137"/>
                  </a:lnTo>
                  <a:lnTo>
                    <a:pt x="256318" y="1086136"/>
                  </a:lnTo>
                  <a:lnTo>
                    <a:pt x="253317" y="1076277"/>
                  </a:lnTo>
                  <a:lnTo>
                    <a:pt x="257604" y="1061704"/>
                  </a:lnTo>
                  <a:lnTo>
                    <a:pt x="257175" y="1015841"/>
                  </a:lnTo>
                  <a:lnTo>
                    <a:pt x="241316" y="999553"/>
                  </a:lnTo>
                  <a:lnTo>
                    <a:pt x="225885" y="1000839"/>
                  </a:lnTo>
                  <a:lnTo>
                    <a:pt x="208312" y="990981"/>
                  </a:lnTo>
                  <a:lnTo>
                    <a:pt x="190738" y="992267"/>
                  </a:lnTo>
                  <a:lnTo>
                    <a:pt x="180880" y="987552"/>
                  </a:lnTo>
                  <a:lnTo>
                    <a:pt x="176593" y="965263"/>
                  </a:lnTo>
                  <a:lnTo>
                    <a:pt x="183023" y="944261"/>
                  </a:lnTo>
                  <a:lnTo>
                    <a:pt x="186452" y="907828"/>
                  </a:lnTo>
                  <a:lnTo>
                    <a:pt x="199311" y="892826"/>
                  </a:lnTo>
                  <a:lnTo>
                    <a:pt x="213884" y="846534"/>
                  </a:lnTo>
                  <a:lnTo>
                    <a:pt x="223314" y="841820"/>
                  </a:lnTo>
                  <a:lnTo>
                    <a:pt x="226742" y="834533"/>
                  </a:lnTo>
                  <a:lnTo>
                    <a:pt x="222028" y="822960"/>
                  </a:lnTo>
                  <a:lnTo>
                    <a:pt x="217741" y="817388"/>
                  </a:lnTo>
                  <a:lnTo>
                    <a:pt x="206169" y="814387"/>
                  </a:lnTo>
                  <a:lnTo>
                    <a:pt x="191595" y="824246"/>
                  </a:lnTo>
                  <a:lnTo>
                    <a:pt x="186880" y="817817"/>
                  </a:lnTo>
                  <a:lnTo>
                    <a:pt x="186880" y="780955"/>
                  </a:lnTo>
                  <a:lnTo>
                    <a:pt x="172736" y="774525"/>
                  </a:lnTo>
                  <a:lnTo>
                    <a:pt x="167592" y="761667"/>
                  </a:lnTo>
                  <a:lnTo>
                    <a:pt x="160734" y="758666"/>
                  </a:lnTo>
                  <a:lnTo>
                    <a:pt x="147447" y="778812"/>
                  </a:lnTo>
                  <a:lnTo>
                    <a:pt x="134588" y="778812"/>
                  </a:lnTo>
                  <a:lnTo>
                    <a:pt x="109299" y="768953"/>
                  </a:lnTo>
                  <a:lnTo>
                    <a:pt x="100727" y="744093"/>
                  </a:lnTo>
                  <a:lnTo>
                    <a:pt x="75438" y="741093"/>
                  </a:lnTo>
                  <a:lnTo>
                    <a:pt x="78438" y="701659"/>
                  </a:lnTo>
                  <a:lnTo>
                    <a:pt x="88725" y="681942"/>
                  </a:lnTo>
                  <a:lnTo>
                    <a:pt x="63865" y="661797"/>
                  </a:lnTo>
                  <a:lnTo>
                    <a:pt x="62151" y="653653"/>
                  </a:lnTo>
                  <a:lnTo>
                    <a:pt x="52721" y="642080"/>
                  </a:lnTo>
                  <a:lnTo>
                    <a:pt x="46720" y="638651"/>
                  </a:lnTo>
                  <a:lnTo>
                    <a:pt x="26575" y="640794"/>
                  </a:lnTo>
                  <a:lnTo>
                    <a:pt x="21431" y="636080"/>
                  </a:lnTo>
                  <a:lnTo>
                    <a:pt x="23146" y="619792"/>
                  </a:lnTo>
                  <a:lnTo>
                    <a:pt x="15002" y="609933"/>
                  </a:lnTo>
                  <a:lnTo>
                    <a:pt x="2572" y="604790"/>
                  </a:lnTo>
                  <a:lnTo>
                    <a:pt x="0" y="594503"/>
                  </a:lnTo>
                  <a:lnTo>
                    <a:pt x="3000" y="583787"/>
                  </a:lnTo>
                  <a:lnTo>
                    <a:pt x="21431" y="563642"/>
                  </a:lnTo>
                  <a:lnTo>
                    <a:pt x="20145" y="542639"/>
                  </a:lnTo>
                  <a:lnTo>
                    <a:pt x="30432" y="528495"/>
                  </a:lnTo>
                  <a:lnTo>
                    <a:pt x="37719" y="504492"/>
                  </a:lnTo>
                  <a:lnTo>
                    <a:pt x="58722" y="497205"/>
                  </a:lnTo>
                  <a:lnTo>
                    <a:pt x="60436" y="479203"/>
                  </a:lnTo>
                  <a:lnTo>
                    <a:pt x="65580" y="472345"/>
                  </a:lnTo>
                  <a:lnTo>
                    <a:pt x="109299" y="475345"/>
                  </a:lnTo>
                  <a:lnTo>
                    <a:pt x="117872" y="474059"/>
                  </a:lnTo>
                  <a:lnTo>
                    <a:pt x="119586" y="467201"/>
                  </a:lnTo>
                  <a:lnTo>
                    <a:pt x="102013" y="442770"/>
                  </a:lnTo>
                  <a:lnTo>
                    <a:pt x="85725" y="428625"/>
                  </a:lnTo>
                  <a:lnTo>
                    <a:pt x="79724" y="416195"/>
                  </a:lnTo>
                  <a:lnTo>
                    <a:pt x="68580" y="411051"/>
                  </a:lnTo>
                  <a:lnTo>
                    <a:pt x="62579" y="394764"/>
                  </a:lnTo>
                  <a:lnTo>
                    <a:pt x="43291" y="386620"/>
                  </a:lnTo>
                  <a:lnTo>
                    <a:pt x="44148" y="378047"/>
                  </a:lnTo>
                  <a:lnTo>
                    <a:pt x="21431" y="354044"/>
                  </a:lnTo>
                  <a:lnTo>
                    <a:pt x="31290" y="328755"/>
                  </a:lnTo>
                  <a:lnTo>
                    <a:pt x="45006" y="318897"/>
                  </a:lnTo>
                  <a:lnTo>
                    <a:pt x="107585" y="300037"/>
                  </a:lnTo>
                  <a:lnTo>
                    <a:pt x="118300" y="283750"/>
                  </a:lnTo>
                  <a:lnTo>
                    <a:pt x="126873" y="260175"/>
                  </a:lnTo>
                  <a:lnTo>
                    <a:pt x="147447" y="248602"/>
                  </a:lnTo>
                  <a:lnTo>
                    <a:pt x="163735" y="245173"/>
                  </a:lnTo>
                  <a:lnTo>
                    <a:pt x="164592" y="238316"/>
                  </a:lnTo>
                  <a:lnTo>
                    <a:pt x="182166" y="217313"/>
                  </a:lnTo>
                  <a:lnTo>
                    <a:pt x="190738" y="212169"/>
                  </a:lnTo>
                  <a:lnTo>
                    <a:pt x="203168" y="219456"/>
                  </a:lnTo>
                  <a:lnTo>
                    <a:pt x="248174" y="224171"/>
                  </a:lnTo>
                  <a:lnTo>
                    <a:pt x="254175" y="220313"/>
                  </a:lnTo>
                  <a:lnTo>
                    <a:pt x="258461" y="198025"/>
                  </a:lnTo>
                  <a:lnTo>
                    <a:pt x="288465" y="193738"/>
                  </a:lnTo>
                  <a:lnTo>
                    <a:pt x="303895" y="164163"/>
                  </a:lnTo>
                  <a:lnTo>
                    <a:pt x="311610" y="113157"/>
                  </a:lnTo>
                  <a:lnTo>
                    <a:pt x="328755" y="122158"/>
                  </a:lnTo>
                  <a:lnTo>
                    <a:pt x="340757" y="115729"/>
                  </a:lnTo>
                  <a:lnTo>
                    <a:pt x="387477" y="50149"/>
                  </a:lnTo>
                  <a:lnTo>
                    <a:pt x="404193" y="8573"/>
                  </a:lnTo>
                  <a:lnTo>
                    <a:pt x="419624" y="2143"/>
                  </a:lnTo>
                  <a:lnTo>
                    <a:pt x="442770" y="87868"/>
                  </a:lnTo>
                  <a:lnTo>
                    <a:pt x="453485" y="96440"/>
                  </a:lnTo>
                  <a:lnTo>
                    <a:pt x="487775" y="95583"/>
                  </a:lnTo>
                  <a:lnTo>
                    <a:pt x="499348" y="89583"/>
                  </a:lnTo>
                  <a:lnTo>
                    <a:pt x="539210" y="86582"/>
                  </a:lnTo>
                  <a:lnTo>
                    <a:pt x="548211" y="59150"/>
                  </a:lnTo>
                  <a:lnTo>
                    <a:pt x="531066" y="22717"/>
                  </a:lnTo>
                  <a:lnTo>
                    <a:pt x="554212" y="6429"/>
                  </a:lnTo>
                  <a:lnTo>
                    <a:pt x="571786" y="0"/>
                  </a:lnTo>
                  <a:lnTo>
                    <a:pt x="605647" y="12001"/>
                  </a:lnTo>
                  <a:lnTo>
                    <a:pt x="614220" y="30432"/>
                  </a:lnTo>
                  <a:lnTo>
                    <a:pt x="615934" y="54435"/>
                  </a:lnTo>
                  <a:lnTo>
                    <a:pt x="621935" y="57436"/>
                  </a:lnTo>
                  <a:lnTo>
                    <a:pt x="663511" y="54435"/>
                  </a:lnTo>
                  <a:lnTo>
                    <a:pt x="670369" y="50149"/>
                  </a:lnTo>
                  <a:lnTo>
                    <a:pt x="685371" y="27432"/>
                  </a:lnTo>
                  <a:lnTo>
                    <a:pt x="715804" y="23574"/>
                  </a:lnTo>
                  <a:lnTo>
                    <a:pt x="735092" y="9001"/>
                  </a:lnTo>
                  <a:lnTo>
                    <a:pt x="761238" y="11573"/>
                  </a:lnTo>
                  <a:lnTo>
                    <a:pt x="803243" y="36862"/>
                  </a:lnTo>
                  <a:lnTo>
                    <a:pt x="821245" y="36862"/>
                  </a:lnTo>
                  <a:lnTo>
                    <a:pt x="838819" y="30432"/>
                  </a:lnTo>
                  <a:lnTo>
                    <a:pt x="847820" y="45863"/>
                  </a:lnTo>
                  <a:lnTo>
                    <a:pt x="800243" y="86154"/>
                  </a:lnTo>
                  <a:lnTo>
                    <a:pt x="801957" y="92583"/>
                  </a:lnTo>
                  <a:lnTo>
                    <a:pt x="817388" y="107156"/>
                  </a:lnTo>
                  <a:lnTo>
                    <a:pt x="831533" y="110157"/>
                  </a:lnTo>
                  <a:lnTo>
                    <a:pt x="852535" y="96012"/>
                  </a:lnTo>
                  <a:lnTo>
                    <a:pt x="896255" y="93012"/>
                  </a:lnTo>
                  <a:lnTo>
                    <a:pt x="906542" y="123873"/>
                  </a:lnTo>
                  <a:lnTo>
                    <a:pt x="928402" y="143161"/>
                  </a:lnTo>
                  <a:lnTo>
                    <a:pt x="968264" y="138017"/>
                  </a:lnTo>
                  <a:lnTo>
                    <a:pt x="980265" y="129445"/>
                  </a:lnTo>
                  <a:lnTo>
                    <a:pt x="1012841" y="132874"/>
                  </a:lnTo>
                  <a:lnTo>
                    <a:pt x="1024842" y="139303"/>
                  </a:lnTo>
                  <a:lnTo>
                    <a:pt x="1039844" y="159877"/>
                  </a:lnTo>
                  <a:lnTo>
                    <a:pt x="1075849" y="162877"/>
                  </a:lnTo>
                  <a:lnTo>
                    <a:pt x="1092137" y="168878"/>
                  </a:lnTo>
                  <a:lnTo>
                    <a:pt x="1100709" y="188595"/>
                  </a:lnTo>
                  <a:close/>
                </a:path>
              </a:pathLst>
            </a:custGeom>
            <a:gradFill>
              <a:gsLst>
                <a:gs pos="0">
                  <a:srgbClr val="82D1F7"/>
                </a:gs>
                <a:gs pos="50000">
                  <a:srgbClr val="9CDDFB"/>
                </a:gs>
                <a:gs pos="100000">
                  <a:srgbClr val="B7EAFF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9692583E-673A-0C0B-321A-38281DF74C15}"/>
                </a:ext>
              </a:extLst>
            </p:cNvPr>
            <p:cNvSpPr/>
            <p:nvPr/>
          </p:nvSpPr>
          <p:spPr>
            <a:xfrm>
              <a:off x="6624127" y="4253163"/>
              <a:ext cx="440559" cy="397923"/>
            </a:xfrm>
            <a:custGeom>
              <a:avLst/>
              <a:gdLst>
                <a:gd name="csX0" fmla="*/ 98584 w 358759"/>
                <a:gd name="csY0" fmla="*/ 0 h 324040"/>
                <a:gd name="csX1" fmla="*/ 110585 w 358759"/>
                <a:gd name="csY1" fmla="*/ 3857 h 324040"/>
                <a:gd name="csX2" fmla="*/ 124301 w 358759"/>
                <a:gd name="csY2" fmla="*/ 1714 h 324040"/>
                <a:gd name="csX3" fmla="*/ 153448 w 358759"/>
                <a:gd name="csY3" fmla="*/ 12430 h 324040"/>
                <a:gd name="csX4" fmla="*/ 160306 w 358759"/>
                <a:gd name="csY4" fmla="*/ 13287 h 324040"/>
                <a:gd name="csX5" fmla="*/ 185595 w 358759"/>
                <a:gd name="csY5" fmla="*/ 21431 h 324040"/>
                <a:gd name="csX6" fmla="*/ 184738 w 358759"/>
                <a:gd name="csY6" fmla="*/ 51435 h 324040"/>
                <a:gd name="csX7" fmla="*/ 201883 w 358759"/>
                <a:gd name="csY7" fmla="*/ 64722 h 324040"/>
                <a:gd name="csX8" fmla="*/ 213455 w 358759"/>
                <a:gd name="csY8" fmla="*/ 68580 h 324040"/>
                <a:gd name="csX9" fmla="*/ 228029 w 358759"/>
                <a:gd name="csY9" fmla="*/ 70294 h 324040"/>
                <a:gd name="csX10" fmla="*/ 241316 w 358759"/>
                <a:gd name="csY10" fmla="*/ 69437 h 324040"/>
                <a:gd name="csX11" fmla="*/ 247317 w 358759"/>
                <a:gd name="csY11" fmla="*/ 63436 h 324040"/>
                <a:gd name="csX12" fmla="*/ 253318 w 358759"/>
                <a:gd name="csY12" fmla="*/ 51864 h 324040"/>
                <a:gd name="csX13" fmla="*/ 255889 w 358759"/>
                <a:gd name="csY13" fmla="*/ 44577 h 324040"/>
                <a:gd name="csX14" fmla="*/ 276892 w 358759"/>
                <a:gd name="csY14" fmla="*/ 51006 h 324040"/>
                <a:gd name="csX15" fmla="*/ 317611 w 358759"/>
                <a:gd name="csY15" fmla="*/ 65580 h 324040"/>
                <a:gd name="csX16" fmla="*/ 328327 w 358759"/>
                <a:gd name="csY16" fmla="*/ 68151 h 324040"/>
                <a:gd name="csX17" fmla="*/ 338185 w 358759"/>
                <a:gd name="csY17" fmla="*/ 68151 h 324040"/>
                <a:gd name="csX18" fmla="*/ 344186 w 358759"/>
                <a:gd name="csY18" fmla="*/ 68580 h 324040"/>
                <a:gd name="csX19" fmla="*/ 347615 w 358759"/>
                <a:gd name="csY19" fmla="*/ 59150 h 324040"/>
                <a:gd name="csX20" fmla="*/ 353187 w 358759"/>
                <a:gd name="csY20" fmla="*/ 59579 h 324040"/>
                <a:gd name="csX21" fmla="*/ 352330 w 358759"/>
                <a:gd name="csY21" fmla="*/ 65151 h 324040"/>
                <a:gd name="csX22" fmla="*/ 357902 w 358759"/>
                <a:gd name="csY22" fmla="*/ 68580 h 324040"/>
                <a:gd name="csX23" fmla="*/ 358759 w 358759"/>
                <a:gd name="csY23" fmla="*/ 86582 h 324040"/>
                <a:gd name="csX24" fmla="*/ 349329 w 358759"/>
                <a:gd name="csY24" fmla="*/ 93440 h 324040"/>
                <a:gd name="csX25" fmla="*/ 354044 w 358759"/>
                <a:gd name="csY25" fmla="*/ 120015 h 324040"/>
                <a:gd name="csX26" fmla="*/ 349329 w 358759"/>
                <a:gd name="csY26" fmla="*/ 127730 h 324040"/>
                <a:gd name="csX27" fmla="*/ 348044 w 358759"/>
                <a:gd name="csY27" fmla="*/ 143589 h 324040"/>
                <a:gd name="csX28" fmla="*/ 339471 w 358759"/>
                <a:gd name="csY28" fmla="*/ 144875 h 324040"/>
                <a:gd name="csX29" fmla="*/ 339900 w 358759"/>
                <a:gd name="csY29" fmla="*/ 149161 h 324040"/>
                <a:gd name="csX30" fmla="*/ 345900 w 358759"/>
                <a:gd name="csY30" fmla="*/ 145733 h 324040"/>
                <a:gd name="csX31" fmla="*/ 344615 w 358759"/>
                <a:gd name="csY31" fmla="*/ 159020 h 324040"/>
                <a:gd name="csX32" fmla="*/ 334328 w 358759"/>
                <a:gd name="csY32" fmla="*/ 163735 h 324040"/>
                <a:gd name="csX33" fmla="*/ 342043 w 358759"/>
                <a:gd name="csY33" fmla="*/ 164592 h 324040"/>
                <a:gd name="csX34" fmla="*/ 343329 w 358759"/>
                <a:gd name="csY34" fmla="*/ 169735 h 324040"/>
                <a:gd name="csX35" fmla="*/ 334328 w 358759"/>
                <a:gd name="csY35" fmla="*/ 171879 h 324040"/>
                <a:gd name="csX36" fmla="*/ 333470 w 358759"/>
                <a:gd name="csY36" fmla="*/ 177879 h 324040"/>
                <a:gd name="csX37" fmla="*/ 342043 w 358759"/>
                <a:gd name="csY37" fmla="*/ 175307 h 324040"/>
                <a:gd name="csX38" fmla="*/ 345472 w 358759"/>
                <a:gd name="csY38" fmla="*/ 179594 h 324040"/>
                <a:gd name="csX39" fmla="*/ 340757 w 358759"/>
                <a:gd name="csY39" fmla="*/ 181308 h 324040"/>
                <a:gd name="csX40" fmla="*/ 336899 w 358759"/>
                <a:gd name="csY40" fmla="*/ 191167 h 324040"/>
                <a:gd name="csX41" fmla="*/ 328327 w 358759"/>
                <a:gd name="csY41" fmla="*/ 187738 h 324040"/>
                <a:gd name="csX42" fmla="*/ 329184 w 358759"/>
                <a:gd name="csY42" fmla="*/ 190738 h 324040"/>
                <a:gd name="csX43" fmla="*/ 321040 w 358759"/>
                <a:gd name="csY43" fmla="*/ 191167 h 324040"/>
                <a:gd name="csX44" fmla="*/ 317611 w 358759"/>
                <a:gd name="csY44" fmla="*/ 200168 h 324040"/>
                <a:gd name="csX45" fmla="*/ 313325 w 358759"/>
                <a:gd name="csY45" fmla="*/ 198882 h 324040"/>
                <a:gd name="csX46" fmla="*/ 310325 w 358759"/>
                <a:gd name="csY46" fmla="*/ 194596 h 324040"/>
                <a:gd name="csX47" fmla="*/ 314182 w 358759"/>
                <a:gd name="csY47" fmla="*/ 177879 h 324040"/>
                <a:gd name="csX48" fmla="*/ 304324 w 358759"/>
                <a:gd name="csY48" fmla="*/ 170593 h 324040"/>
                <a:gd name="csX49" fmla="*/ 303038 w 358759"/>
                <a:gd name="csY49" fmla="*/ 152162 h 324040"/>
                <a:gd name="csX50" fmla="*/ 284607 w 358759"/>
                <a:gd name="csY50" fmla="*/ 129445 h 324040"/>
                <a:gd name="csX51" fmla="*/ 270034 w 358759"/>
                <a:gd name="csY51" fmla="*/ 124301 h 324040"/>
                <a:gd name="csX52" fmla="*/ 267891 w 358759"/>
                <a:gd name="csY52" fmla="*/ 126444 h 324040"/>
                <a:gd name="csX53" fmla="*/ 290179 w 358759"/>
                <a:gd name="csY53" fmla="*/ 144018 h 324040"/>
                <a:gd name="csX54" fmla="*/ 286750 w 358759"/>
                <a:gd name="csY54" fmla="*/ 147447 h 324040"/>
                <a:gd name="csX55" fmla="*/ 289751 w 358759"/>
                <a:gd name="csY55" fmla="*/ 154734 h 324040"/>
                <a:gd name="csX56" fmla="*/ 297037 w 358759"/>
                <a:gd name="csY56" fmla="*/ 156019 h 324040"/>
                <a:gd name="csX57" fmla="*/ 297037 w 358759"/>
                <a:gd name="csY57" fmla="*/ 171021 h 324040"/>
                <a:gd name="csX58" fmla="*/ 284179 w 358759"/>
                <a:gd name="csY58" fmla="*/ 172307 h 324040"/>
                <a:gd name="csX59" fmla="*/ 280321 w 358759"/>
                <a:gd name="csY59" fmla="*/ 168878 h 324040"/>
                <a:gd name="csX60" fmla="*/ 279892 w 358759"/>
                <a:gd name="csY60" fmla="*/ 169735 h 324040"/>
                <a:gd name="csX61" fmla="*/ 284179 w 358759"/>
                <a:gd name="csY61" fmla="*/ 174450 h 324040"/>
                <a:gd name="csX62" fmla="*/ 292751 w 358759"/>
                <a:gd name="csY62" fmla="*/ 172307 h 324040"/>
                <a:gd name="csX63" fmla="*/ 302181 w 358759"/>
                <a:gd name="csY63" fmla="*/ 185595 h 324040"/>
                <a:gd name="csX64" fmla="*/ 302609 w 358759"/>
                <a:gd name="csY64" fmla="*/ 194596 h 324040"/>
                <a:gd name="csX65" fmla="*/ 299180 w 358759"/>
                <a:gd name="csY65" fmla="*/ 185166 h 324040"/>
                <a:gd name="csX66" fmla="*/ 293180 w 358759"/>
                <a:gd name="csY66" fmla="*/ 201025 h 324040"/>
                <a:gd name="csX67" fmla="*/ 279035 w 358759"/>
                <a:gd name="csY67" fmla="*/ 211741 h 324040"/>
                <a:gd name="csX68" fmla="*/ 287608 w 358759"/>
                <a:gd name="csY68" fmla="*/ 219456 h 324040"/>
                <a:gd name="csX69" fmla="*/ 287179 w 358759"/>
                <a:gd name="csY69" fmla="*/ 221170 h 324040"/>
                <a:gd name="csX70" fmla="*/ 279035 w 358759"/>
                <a:gd name="csY70" fmla="*/ 213455 h 324040"/>
                <a:gd name="csX71" fmla="*/ 273034 w 358759"/>
                <a:gd name="csY71" fmla="*/ 213027 h 324040"/>
                <a:gd name="csX72" fmla="*/ 268748 w 358759"/>
                <a:gd name="csY72" fmla="*/ 204025 h 324040"/>
                <a:gd name="csX73" fmla="*/ 259747 w 358759"/>
                <a:gd name="csY73" fmla="*/ 198025 h 324040"/>
                <a:gd name="csX74" fmla="*/ 261033 w 358759"/>
                <a:gd name="csY74" fmla="*/ 195024 h 324040"/>
                <a:gd name="csX75" fmla="*/ 258032 w 358759"/>
                <a:gd name="csY75" fmla="*/ 189881 h 324040"/>
                <a:gd name="csX76" fmla="*/ 251603 w 358759"/>
                <a:gd name="csY76" fmla="*/ 189452 h 324040"/>
                <a:gd name="csX77" fmla="*/ 258461 w 358759"/>
                <a:gd name="csY77" fmla="*/ 192024 h 324040"/>
                <a:gd name="csX78" fmla="*/ 258461 w 358759"/>
                <a:gd name="csY78" fmla="*/ 198882 h 324040"/>
                <a:gd name="csX79" fmla="*/ 265748 w 358759"/>
                <a:gd name="csY79" fmla="*/ 205740 h 324040"/>
                <a:gd name="csX80" fmla="*/ 266605 w 358759"/>
                <a:gd name="csY80" fmla="*/ 224599 h 324040"/>
                <a:gd name="csX81" fmla="*/ 276463 w 358759"/>
                <a:gd name="csY81" fmla="*/ 223742 h 324040"/>
                <a:gd name="csX82" fmla="*/ 272606 w 358759"/>
                <a:gd name="csY82" fmla="*/ 233172 h 324040"/>
                <a:gd name="csX83" fmla="*/ 280749 w 358759"/>
                <a:gd name="csY83" fmla="*/ 228886 h 324040"/>
                <a:gd name="csX84" fmla="*/ 284179 w 358759"/>
                <a:gd name="csY84" fmla="*/ 222028 h 324040"/>
                <a:gd name="csX85" fmla="*/ 285036 w 358759"/>
                <a:gd name="csY85" fmla="*/ 222885 h 324040"/>
                <a:gd name="csX86" fmla="*/ 280321 w 358759"/>
                <a:gd name="csY86" fmla="*/ 232315 h 324040"/>
                <a:gd name="csX87" fmla="*/ 284179 w 358759"/>
                <a:gd name="csY87" fmla="*/ 239601 h 324040"/>
                <a:gd name="csX88" fmla="*/ 272606 w 358759"/>
                <a:gd name="csY88" fmla="*/ 243459 h 324040"/>
                <a:gd name="csX89" fmla="*/ 270891 w 358759"/>
                <a:gd name="csY89" fmla="*/ 250317 h 324040"/>
                <a:gd name="csX90" fmla="*/ 280749 w 358759"/>
                <a:gd name="csY90" fmla="*/ 264462 h 324040"/>
                <a:gd name="csX91" fmla="*/ 271748 w 358759"/>
                <a:gd name="csY91" fmla="*/ 268319 h 324040"/>
                <a:gd name="csX92" fmla="*/ 275177 w 358759"/>
                <a:gd name="csY92" fmla="*/ 276892 h 324040"/>
                <a:gd name="csX93" fmla="*/ 267462 w 358759"/>
                <a:gd name="csY93" fmla="*/ 281178 h 324040"/>
                <a:gd name="csX94" fmla="*/ 265748 w 358759"/>
                <a:gd name="csY94" fmla="*/ 289750 h 324040"/>
                <a:gd name="csX95" fmla="*/ 267034 w 358759"/>
                <a:gd name="csY95" fmla="*/ 295751 h 324040"/>
                <a:gd name="csX96" fmla="*/ 275606 w 358759"/>
                <a:gd name="csY96" fmla="*/ 296609 h 324040"/>
                <a:gd name="csX97" fmla="*/ 274320 w 358759"/>
                <a:gd name="csY97" fmla="*/ 302609 h 324040"/>
                <a:gd name="csX98" fmla="*/ 281178 w 358759"/>
                <a:gd name="csY98" fmla="*/ 310324 h 324040"/>
                <a:gd name="csX99" fmla="*/ 267462 w 358759"/>
                <a:gd name="csY99" fmla="*/ 318468 h 324040"/>
                <a:gd name="csX100" fmla="*/ 259747 w 358759"/>
                <a:gd name="csY100" fmla="*/ 313754 h 324040"/>
                <a:gd name="csX101" fmla="*/ 257175 w 358759"/>
                <a:gd name="csY101" fmla="*/ 322755 h 324040"/>
                <a:gd name="csX102" fmla="*/ 250746 w 358759"/>
                <a:gd name="csY102" fmla="*/ 324040 h 324040"/>
                <a:gd name="csX103" fmla="*/ 236601 w 358759"/>
                <a:gd name="csY103" fmla="*/ 303895 h 324040"/>
                <a:gd name="csX104" fmla="*/ 237030 w 358759"/>
                <a:gd name="csY104" fmla="*/ 294894 h 324040"/>
                <a:gd name="csX105" fmla="*/ 230172 w 358759"/>
                <a:gd name="csY105" fmla="*/ 285036 h 324040"/>
                <a:gd name="csX106" fmla="*/ 228029 w 358759"/>
                <a:gd name="csY106" fmla="*/ 277749 h 324040"/>
                <a:gd name="csX107" fmla="*/ 220742 w 358759"/>
                <a:gd name="csY107" fmla="*/ 277320 h 324040"/>
                <a:gd name="csX108" fmla="*/ 214741 w 358759"/>
                <a:gd name="csY108" fmla="*/ 276463 h 324040"/>
                <a:gd name="csX109" fmla="*/ 204883 w 358759"/>
                <a:gd name="csY109" fmla="*/ 283321 h 324040"/>
                <a:gd name="csX110" fmla="*/ 195024 w 358759"/>
                <a:gd name="csY110" fmla="*/ 284607 h 324040"/>
                <a:gd name="csX111" fmla="*/ 187309 w 358759"/>
                <a:gd name="csY111" fmla="*/ 282464 h 324040"/>
                <a:gd name="csX112" fmla="*/ 178737 w 358759"/>
                <a:gd name="csY112" fmla="*/ 259747 h 324040"/>
                <a:gd name="csX113" fmla="*/ 167593 w 358759"/>
                <a:gd name="csY113" fmla="*/ 252889 h 324040"/>
                <a:gd name="csX114" fmla="*/ 153019 w 358759"/>
                <a:gd name="csY114" fmla="*/ 247317 h 324040"/>
                <a:gd name="csX115" fmla="*/ 123015 w 358759"/>
                <a:gd name="csY115" fmla="*/ 240459 h 324040"/>
                <a:gd name="csX116" fmla="*/ 112729 w 358759"/>
                <a:gd name="csY116" fmla="*/ 229743 h 324040"/>
                <a:gd name="csX117" fmla="*/ 101156 w 358759"/>
                <a:gd name="csY117" fmla="*/ 205311 h 324040"/>
                <a:gd name="csX118" fmla="*/ 69866 w 358759"/>
                <a:gd name="csY118" fmla="*/ 187738 h 324040"/>
                <a:gd name="csX119" fmla="*/ 53150 w 358759"/>
                <a:gd name="csY119" fmla="*/ 165878 h 324040"/>
                <a:gd name="csX120" fmla="*/ 9001 w 358759"/>
                <a:gd name="csY120" fmla="*/ 166735 h 324040"/>
                <a:gd name="csX121" fmla="*/ 2572 w 358759"/>
                <a:gd name="csY121" fmla="*/ 167164 h 324040"/>
                <a:gd name="csX122" fmla="*/ 0 w 358759"/>
                <a:gd name="csY122" fmla="*/ 146590 h 324040"/>
                <a:gd name="csX123" fmla="*/ 16716 w 358759"/>
                <a:gd name="csY123" fmla="*/ 118729 h 324040"/>
                <a:gd name="csX124" fmla="*/ 15431 w 358759"/>
                <a:gd name="csY124" fmla="*/ 96869 h 324040"/>
                <a:gd name="csX125" fmla="*/ 7715 w 358759"/>
                <a:gd name="csY125" fmla="*/ 90011 h 324040"/>
                <a:gd name="csX126" fmla="*/ 6001 w 358759"/>
                <a:gd name="csY126" fmla="*/ 84439 h 324040"/>
                <a:gd name="csX127" fmla="*/ 18431 w 358759"/>
                <a:gd name="csY127" fmla="*/ 72866 h 324040"/>
                <a:gd name="csX128" fmla="*/ 27861 w 358759"/>
                <a:gd name="csY128" fmla="*/ 78867 h 324040"/>
                <a:gd name="csX129" fmla="*/ 45006 w 358759"/>
                <a:gd name="csY129" fmla="*/ 76724 h 324040"/>
                <a:gd name="csX130" fmla="*/ 47578 w 358759"/>
                <a:gd name="csY130" fmla="*/ 61293 h 324040"/>
                <a:gd name="csX131" fmla="*/ 38148 w 358759"/>
                <a:gd name="csY131" fmla="*/ 35147 h 324040"/>
                <a:gd name="csX132" fmla="*/ 41148 w 358759"/>
                <a:gd name="csY132" fmla="*/ 28718 h 324040"/>
                <a:gd name="csX133" fmla="*/ 54435 w 358759"/>
                <a:gd name="csY133" fmla="*/ 20574 h 324040"/>
                <a:gd name="csX134" fmla="*/ 84439 w 358759"/>
                <a:gd name="csY134" fmla="*/ 1714 h 324040"/>
                <a:gd name="csX135" fmla="*/ 98584 w 358759"/>
                <a:gd name="csY135" fmla="*/ 0 h 3240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358759" h="324040">
                  <a:moveTo>
                    <a:pt x="98584" y="0"/>
                  </a:moveTo>
                  <a:lnTo>
                    <a:pt x="110585" y="3857"/>
                  </a:lnTo>
                  <a:lnTo>
                    <a:pt x="124301" y="1714"/>
                  </a:lnTo>
                  <a:lnTo>
                    <a:pt x="153448" y="12430"/>
                  </a:lnTo>
                  <a:lnTo>
                    <a:pt x="160306" y="13287"/>
                  </a:lnTo>
                  <a:lnTo>
                    <a:pt x="185595" y="21431"/>
                  </a:lnTo>
                  <a:lnTo>
                    <a:pt x="184738" y="51435"/>
                  </a:lnTo>
                  <a:lnTo>
                    <a:pt x="201883" y="64722"/>
                  </a:lnTo>
                  <a:lnTo>
                    <a:pt x="213455" y="68580"/>
                  </a:lnTo>
                  <a:lnTo>
                    <a:pt x="228029" y="70294"/>
                  </a:lnTo>
                  <a:lnTo>
                    <a:pt x="241316" y="69437"/>
                  </a:lnTo>
                  <a:lnTo>
                    <a:pt x="247317" y="63436"/>
                  </a:lnTo>
                  <a:lnTo>
                    <a:pt x="253318" y="51864"/>
                  </a:lnTo>
                  <a:lnTo>
                    <a:pt x="255889" y="44577"/>
                  </a:lnTo>
                  <a:lnTo>
                    <a:pt x="276892" y="51006"/>
                  </a:lnTo>
                  <a:lnTo>
                    <a:pt x="317611" y="65580"/>
                  </a:lnTo>
                  <a:lnTo>
                    <a:pt x="328327" y="68151"/>
                  </a:lnTo>
                  <a:lnTo>
                    <a:pt x="338185" y="68151"/>
                  </a:lnTo>
                  <a:lnTo>
                    <a:pt x="344186" y="68580"/>
                  </a:lnTo>
                  <a:lnTo>
                    <a:pt x="347615" y="59150"/>
                  </a:lnTo>
                  <a:lnTo>
                    <a:pt x="353187" y="59579"/>
                  </a:lnTo>
                  <a:lnTo>
                    <a:pt x="352330" y="65151"/>
                  </a:lnTo>
                  <a:lnTo>
                    <a:pt x="357902" y="68580"/>
                  </a:lnTo>
                  <a:lnTo>
                    <a:pt x="358759" y="86582"/>
                  </a:lnTo>
                  <a:lnTo>
                    <a:pt x="349329" y="93440"/>
                  </a:lnTo>
                  <a:lnTo>
                    <a:pt x="354044" y="120015"/>
                  </a:lnTo>
                  <a:lnTo>
                    <a:pt x="349329" y="127730"/>
                  </a:lnTo>
                  <a:lnTo>
                    <a:pt x="348044" y="143589"/>
                  </a:lnTo>
                  <a:lnTo>
                    <a:pt x="339471" y="144875"/>
                  </a:lnTo>
                  <a:lnTo>
                    <a:pt x="339900" y="149161"/>
                  </a:lnTo>
                  <a:lnTo>
                    <a:pt x="345900" y="145733"/>
                  </a:lnTo>
                  <a:lnTo>
                    <a:pt x="344615" y="159020"/>
                  </a:lnTo>
                  <a:lnTo>
                    <a:pt x="334328" y="163735"/>
                  </a:lnTo>
                  <a:lnTo>
                    <a:pt x="342043" y="164592"/>
                  </a:lnTo>
                  <a:lnTo>
                    <a:pt x="343329" y="169735"/>
                  </a:lnTo>
                  <a:lnTo>
                    <a:pt x="334328" y="171879"/>
                  </a:lnTo>
                  <a:lnTo>
                    <a:pt x="333470" y="177879"/>
                  </a:lnTo>
                  <a:lnTo>
                    <a:pt x="342043" y="175307"/>
                  </a:lnTo>
                  <a:lnTo>
                    <a:pt x="345472" y="179594"/>
                  </a:lnTo>
                  <a:lnTo>
                    <a:pt x="340757" y="181308"/>
                  </a:lnTo>
                  <a:lnTo>
                    <a:pt x="336899" y="191167"/>
                  </a:lnTo>
                  <a:lnTo>
                    <a:pt x="328327" y="187738"/>
                  </a:lnTo>
                  <a:lnTo>
                    <a:pt x="329184" y="190738"/>
                  </a:lnTo>
                  <a:lnTo>
                    <a:pt x="321040" y="191167"/>
                  </a:lnTo>
                  <a:lnTo>
                    <a:pt x="317611" y="200168"/>
                  </a:lnTo>
                  <a:lnTo>
                    <a:pt x="313325" y="198882"/>
                  </a:lnTo>
                  <a:lnTo>
                    <a:pt x="310325" y="194596"/>
                  </a:lnTo>
                  <a:lnTo>
                    <a:pt x="314182" y="177879"/>
                  </a:lnTo>
                  <a:lnTo>
                    <a:pt x="304324" y="170593"/>
                  </a:lnTo>
                  <a:lnTo>
                    <a:pt x="303038" y="152162"/>
                  </a:lnTo>
                  <a:lnTo>
                    <a:pt x="284607" y="129445"/>
                  </a:lnTo>
                  <a:lnTo>
                    <a:pt x="270034" y="124301"/>
                  </a:lnTo>
                  <a:lnTo>
                    <a:pt x="267891" y="126444"/>
                  </a:lnTo>
                  <a:lnTo>
                    <a:pt x="290179" y="144018"/>
                  </a:lnTo>
                  <a:lnTo>
                    <a:pt x="286750" y="147447"/>
                  </a:lnTo>
                  <a:lnTo>
                    <a:pt x="289751" y="154734"/>
                  </a:lnTo>
                  <a:lnTo>
                    <a:pt x="297037" y="156019"/>
                  </a:lnTo>
                  <a:lnTo>
                    <a:pt x="297037" y="171021"/>
                  </a:lnTo>
                  <a:lnTo>
                    <a:pt x="284179" y="172307"/>
                  </a:lnTo>
                  <a:lnTo>
                    <a:pt x="280321" y="168878"/>
                  </a:lnTo>
                  <a:lnTo>
                    <a:pt x="279892" y="169735"/>
                  </a:lnTo>
                  <a:lnTo>
                    <a:pt x="284179" y="174450"/>
                  </a:lnTo>
                  <a:lnTo>
                    <a:pt x="292751" y="172307"/>
                  </a:lnTo>
                  <a:lnTo>
                    <a:pt x="302181" y="185595"/>
                  </a:lnTo>
                  <a:lnTo>
                    <a:pt x="302609" y="194596"/>
                  </a:lnTo>
                  <a:lnTo>
                    <a:pt x="299180" y="185166"/>
                  </a:lnTo>
                  <a:lnTo>
                    <a:pt x="293180" y="201025"/>
                  </a:lnTo>
                  <a:lnTo>
                    <a:pt x="279035" y="211741"/>
                  </a:lnTo>
                  <a:lnTo>
                    <a:pt x="287608" y="219456"/>
                  </a:lnTo>
                  <a:lnTo>
                    <a:pt x="287179" y="221170"/>
                  </a:lnTo>
                  <a:lnTo>
                    <a:pt x="279035" y="213455"/>
                  </a:lnTo>
                  <a:lnTo>
                    <a:pt x="273034" y="213027"/>
                  </a:lnTo>
                  <a:lnTo>
                    <a:pt x="268748" y="204025"/>
                  </a:lnTo>
                  <a:lnTo>
                    <a:pt x="259747" y="198025"/>
                  </a:lnTo>
                  <a:lnTo>
                    <a:pt x="261033" y="195024"/>
                  </a:lnTo>
                  <a:lnTo>
                    <a:pt x="258032" y="189881"/>
                  </a:lnTo>
                  <a:lnTo>
                    <a:pt x="251603" y="189452"/>
                  </a:lnTo>
                  <a:lnTo>
                    <a:pt x="258461" y="192024"/>
                  </a:lnTo>
                  <a:lnTo>
                    <a:pt x="258461" y="198882"/>
                  </a:lnTo>
                  <a:lnTo>
                    <a:pt x="265748" y="205740"/>
                  </a:lnTo>
                  <a:lnTo>
                    <a:pt x="266605" y="224599"/>
                  </a:lnTo>
                  <a:lnTo>
                    <a:pt x="276463" y="223742"/>
                  </a:lnTo>
                  <a:lnTo>
                    <a:pt x="272606" y="233172"/>
                  </a:lnTo>
                  <a:lnTo>
                    <a:pt x="280749" y="228886"/>
                  </a:lnTo>
                  <a:lnTo>
                    <a:pt x="284179" y="222028"/>
                  </a:lnTo>
                  <a:lnTo>
                    <a:pt x="285036" y="222885"/>
                  </a:lnTo>
                  <a:lnTo>
                    <a:pt x="280321" y="232315"/>
                  </a:lnTo>
                  <a:lnTo>
                    <a:pt x="284179" y="239601"/>
                  </a:lnTo>
                  <a:lnTo>
                    <a:pt x="272606" y="243459"/>
                  </a:lnTo>
                  <a:lnTo>
                    <a:pt x="270891" y="250317"/>
                  </a:lnTo>
                  <a:lnTo>
                    <a:pt x="280749" y="264462"/>
                  </a:lnTo>
                  <a:lnTo>
                    <a:pt x="271748" y="268319"/>
                  </a:lnTo>
                  <a:lnTo>
                    <a:pt x="275177" y="276892"/>
                  </a:lnTo>
                  <a:lnTo>
                    <a:pt x="267462" y="281178"/>
                  </a:lnTo>
                  <a:lnTo>
                    <a:pt x="265748" y="289750"/>
                  </a:lnTo>
                  <a:lnTo>
                    <a:pt x="267034" y="295751"/>
                  </a:lnTo>
                  <a:lnTo>
                    <a:pt x="275606" y="296609"/>
                  </a:lnTo>
                  <a:lnTo>
                    <a:pt x="274320" y="302609"/>
                  </a:lnTo>
                  <a:lnTo>
                    <a:pt x="281178" y="310324"/>
                  </a:lnTo>
                  <a:lnTo>
                    <a:pt x="267462" y="318468"/>
                  </a:lnTo>
                  <a:lnTo>
                    <a:pt x="259747" y="313754"/>
                  </a:lnTo>
                  <a:lnTo>
                    <a:pt x="257175" y="322755"/>
                  </a:lnTo>
                  <a:lnTo>
                    <a:pt x="250746" y="324040"/>
                  </a:lnTo>
                  <a:lnTo>
                    <a:pt x="236601" y="303895"/>
                  </a:lnTo>
                  <a:lnTo>
                    <a:pt x="237030" y="294894"/>
                  </a:lnTo>
                  <a:lnTo>
                    <a:pt x="230172" y="285036"/>
                  </a:lnTo>
                  <a:lnTo>
                    <a:pt x="228029" y="277749"/>
                  </a:lnTo>
                  <a:lnTo>
                    <a:pt x="220742" y="277320"/>
                  </a:lnTo>
                  <a:lnTo>
                    <a:pt x="214741" y="276463"/>
                  </a:lnTo>
                  <a:lnTo>
                    <a:pt x="204883" y="283321"/>
                  </a:lnTo>
                  <a:lnTo>
                    <a:pt x="195024" y="284607"/>
                  </a:lnTo>
                  <a:lnTo>
                    <a:pt x="187309" y="282464"/>
                  </a:lnTo>
                  <a:lnTo>
                    <a:pt x="178737" y="259747"/>
                  </a:lnTo>
                  <a:lnTo>
                    <a:pt x="167593" y="252889"/>
                  </a:lnTo>
                  <a:lnTo>
                    <a:pt x="153019" y="247317"/>
                  </a:lnTo>
                  <a:lnTo>
                    <a:pt x="123015" y="240459"/>
                  </a:lnTo>
                  <a:lnTo>
                    <a:pt x="112729" y="229743"/>
                  </a:lnTo>
                  <a:lnTo>
                    <a:pt x="101156" y="205311"/>
                  </a:lnTo>
                  <a:lnTo>
                    <a:pt x="69866" y="187738"/>
                  </a:lnTo>
                  <a:lnTo>
                    <a:pt x="53150" y="165878"/>
                  </a:lnTo>
                  <a:lnTo>
                    <a:pt x="9001" y="166735"/>
                  </a:lnTo>
                  <a:lnTo>
                    <a:pt x="2572" y="167164"/>
                  </a:lnTo>
                  <a:lnTo>
                    <a:pt x="0" y="146590"/>
                  </a:lnTo>
                  <a:lnTo>
                    <a:pt x="16716" y="118729"/>
                  </a:lnTo>
                  <a:lnTo>
                    <a:pt x="15431" y="96869"/>
                  </a:lnTo>
                  <a:lnTo>
                    <a:pt x="7715" y="90011"/>
                  </a:lnTo>
                  <a:lnTo>
                    <a:pt x="6001" y="84439"/>
                  </a:lnTo>
                  <a:lnTo>
                    <a:pt x="18431" y="72866"/>
                  </a:lnTo>
                  <a:lnTo>
                    <a:pt x="27861" y="78867"/>
                  </a:lnTo>
                  <a:lnTo>
                    <a:pt x="45006" y="76724"/>
                  </a:lnTo>
                  <a:lnTo>
                    <a:pt x="47578" y="61293"/>
                  </a:lnTo>
                  <a:lnTo>
                    <a:pt x="38148" y="35147"/>
                  </a:lnTo>
                  <a:lnTo>
                    <a:pt x="41148" y="28718"/>
                  </a:lnTo>
                  <a:lnTo>
                    <a:pt x="54435" y="20574"/>
                  </a:lnTo>
                  <a:lnTo>
                    <a:pt x="84439" y="1714"/>
                  </a:lnTo>
                  <a:lnTo>
                    <a:pt x="98584" y="0"/>
                  </a:lnTo>
                  <a:close/>
                </a:path>
              </a:pathLst>
            </a:custGeom>
            <a:gradFill>
              <a:gsLst>
                <a:gs pos="0">
                  <a:srgbClr val="FFB54E"/>
                </a:gs>
                <a:gs pos="50000">
                  <a:srgbClr val="FFC45B"/>
                </a:gs>
                <a:gs pos="100000">
                  <a:srgbClr val="FFD369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688A6E57-D10A-10B8-46B5-1F23E5E94FE1}"/>
                </a:ext>
              </a:extLst>
            </p:cNvPr>
            <p:cNvSpPr/>
            <p:nvPr/>
          </p:nvSpPr>
          <p:spPr>
            <a:xfrm>
              <a:off x="6417271" y="4592661"/>
              <a:ext cx="514774" cy="495299"/>
            </a:xfrm>
            <a:custGeom>
              <a:avLst/>
              <a:gdLst>
                <a:gd name="csX0" fmla="*/ 30004 w 419195"/>
                <a:gd name="csY0" fmla="*/ 306895 h 403336"/>
                <a:gd name="csX1" fmla="*/ 28718 w 419195"/>
                <a:gd name="csY1" fmla="*/ 306038 h 403336"/>
                <a:gd name="csX2" fmla="*/ 46720 w 419195"/>
                <a:gd name="csY2" fmla="*/ 290608 h 403336"/>
                <a:gd name="csX3" fmla="*/ 46291 w 419195"/>
                <a:gd name="csY3" fmla="*/ 276463 h 403336"/>
                <a:gd name="csX4" fmla="*/ 40291 w 419195"/>
                <a:gd name="csY4" fmla="*/ 275606 h 403336"/>
                <a:gd name="csX5" fmla="*/ 36005 w 419195"/>
                <a:gd name="csY5" fmla="*/ 267891 h 403336"/>
                <a:gd name="csX6" fmla="*/ 37290 w 419195"/>
                <a:gd name="csY6" fmla="*/ 252460 h 403336"/>
                <a:gd name="csX7" fmla="*/ 58293 w 419195"/>
                <a:gd name="csY7" fmla="*/ 248603 h 403336"/>
                <a:gd name="csX8" fmla="*/ 64294 w 419195"/>
                <a:gd name="csY8" fmla="*/ 243030 h 403336"/>
                <a:gd name="csX9" fmla="*/ 83153 w 419195"/>
                <a:gd name="csY9" fmla="*/ 243459 h 403336"/>
                <a:gd name="csX10" fmla="*/ 85296 w 419195"/>
                <a:gd name="csY10" fmla="*/ 238744 h 403336"/>
                <a:gd name="csX11" fmla="*/ 82296 w 419195"/>
                <a:gd name="csY11" fmla="*/ 232743 h 403336"/>
                <a:gd name="csX12" fmla="*/ 80153 w 419195"/>
                <a:gd name="csY12" fmla="*/ 213027 h 403336"/>
                <a:gd name="csX13" fmla="*/ 93869 w 419195"/>
                <a:gd name="csY13" fmla="*/ 200168 h 403336"/>
                <a:gd name="csX14" fmla="*/ 98584 w 419195"/>
                <a:gd name="csY14" fmla="*/ 199739 h 403336"/>
                <a:gd name="csX15" fmla="*/ 104585 w 419195"/>
                <a:gd name="csY15" fmla="*/ 191167 h 403336"/>
                <a:gd name="csX16" fmla="*/ 114871 w 419195"/>
                <a:gd name="csY16" fmla="*/ 196739 h 403336"/>
                <a:gd name="csX17" fmla="*/ 145304 w 419195"/>
                <a:gd name="csY17" fmla="*/ 194167 h 403336"/>
                <a:gd name="csX18" fmla="*/ 165449 w 419195"/>
                <a:gd name="csY18" fmla="*/ 184309 h 403336"/>
                <a:gd name="csX19" fmla="*/ 179594 w 419195"/>
                <a:gd name="csY19" fmla="*/ 146161 h 403336"/>
                <a:gd name="csX20" fmla="*/ 199311 w 419195"/>
                <a:gd name="csY20" fmla="*/ 121301 h 403336"/>
                <a:gd name="csX21" fmla="*/ 226314 w 419195"/>
                <a:gd name="csY21" fmla="*/ 110585 h 403336"/>
                <a:gd name="csX22" fmla="*/ 246888 w 419195"/>
                <a:gd name="csY22" fmla="*/ 81439 h 403336"/>
                <a:gd name="csX23" fmla="*/ 270463 w 419195"/>
                <a:gd name="csY23" fmla="*/ 72866 h 403336"/>
                <a:gd name="csX24" fmla="*/ 283750 w 419195"/>
                <a:gd name="csY24" fmla="*/ 52721 h 403336"/>
                <a:gd name="csX25" fmla="*/ 283321 w 419195"/>
                <a:gd name="csY25" fmla="*/ 46291 h 403336"/>
                <a:gd name="csX26" fmla="*/ 303895 w 419195"/>
                <a:gd name="csY26" fmla="*/ 43291 h 403336"/>
                <a:gd name="csX27" fmla="*/ 312039 w 419195"/>
                <a:gd name="csY27" fmla="*/ 48863 h 403336"/>
                <a:gd name="csX28" fmla="*/ 325755 w 419195"/>
                <a:gd name="csY28" fmla="*/ 45006 h 403336"/>
                <a:gd name="csX29" fmla="*/ 345900 w 419195"/>
                <a:gd name="csY29" fmla="*/ 21002 h 403336"/>
                <a:gd name="csX30" fmla="*/ 351044 w 419195"/>
                <a:gd name="csY30" fmla="*/ 7715 h 403336"/>
                <a:gd name="csX31" fmla="*/ 355759 w 419195"/>
                <a:gd name="csY31" fmla="*/ 6001 h 403336"/>
                <a:gd name="csX32" fmla="*/ 363474 w 419195"/>
                <a:gd name="csY32" fmla="*/ 8144 h 403336"/>
                <a:gd name="csX33" fmla="*/ 373333 w 419195"/>
                <a:gd name="csY33" fmla="*/ 6858 h 403336"/>
                <a:gd name="csX34" fmla="*/ 383191 w 419195"/>
                <a:gd name="csY34" fmla="*/ 0 h 403336"/>
                <a:gd name="csX35" fmla="*/ 389191 w 419195"/>
                <a:gd name="csY35" fmla="*/ 857 h 403336"/>
                <a:gd name="csX36" fmla="*/ 396478 w 419195"/>
                <a:gd name="csY36" fmla="*/ 1286 h 403336"/>
                <a:gd name="csX37" fmla="*/ 398621 w 419195"/>
                <a:gd name="csY37" fmla="*/ 8573 h 403336"/>
                <a:gd name="csX38" fmla="*/ 405479 w 419195"/>
                <a:gd name="csY38" fmla="*/ 18431 h 403336"/>
                <a:gd name="csX39" fmla="*/ 405051 w 419195"/>
                <a:gd name="csY39" fmla="*/ 27432 h 403336"/>
                <a:gd name="csX40" fmla="*/ 419195 w 419195"/>
                <a:gd name="csY40" fmla="*/ 47577 h 403336"/>
                <a:gd name="csX41" fmla="*/ 410623 w 419195"/>
                <a:gd name="csY41" fmla="*/ 64294 h 403336"/>
                <a:gd name="csX42" fmla="*/ 401622 w 419195"/>
                <a:gd name="csY42" fmla="*/ 64722 h 403336"/>
                <a:gd name="csX43" fmla="*/ 399479 w 419195"/>
                <a:gd name="csY43" fmla="*/ 75009 h 403336"/>
                <a:gd name="csX44" fmla="*/ 389620 w 419195"/>
                <a:gd name="csY44" fmla="*/ 74152 h 403336"/>
                <a:gd name="csX45" fmla="*/ 390049 w 419195"/>
                <a:gd name="csY45" fmla="*/ 70294 h 403336"/>
                <a:gd name="csX46" fmla="*/ 384477 w 419195"/>
                <a:gd name="csY46" fmla="*/ 67294 h 403336"/>
                <a:gd name="csX47" fmla="*/ 371189 w 419195"/>
                <a:gd name="csY47" fmla="*/ 75867 h 403336"/>
                <a:gd name="csX48" fmla="*/ 366903 w 419195"/>
                <a:gd name="csY48" fmla="*/ 87868 h 403336"/>
                <a:gd name="csX49" fmla="*/ 369903 w 419195"/>
                <a:gd name="csY49" fmla="*/ 96012 h 403336"/>
                <a:gd name="csX50" fmla="*/ 365617 w 419195"/>
                <a:gd name="csY50" fmla="*/ 118300 h 403336"/>
                <a:gd name="csX51" fmla="*/ 361760 w 419195"/>
                <a:gd name="csY51" fmla="*/ 122158 h 403336"/>
                <a:gd name="csX52" fmla="*/ 356188 w 419195"/>
                <a:gd name="csY52" fmla="*/ 121301 h 403336"/>
                <a:gd name="csX53" fmla="*/ 355330 w 419195"/>
                <a:gd name="csY53" fmla="*/ 129016 h 403336"/>
                <a:gd name="csX54" fmla="*/ 347615 w 419195"/>
                <a:gd name="csY54" fmla="*/ 130302 h 403336"/>
                <a:gd name="csX55" fmla="*/ 351901 w 419195"/>
                <a:gd name="csY55" fmla="*/ 135017 h 403336"/>
                <a:gd name="csX56" fmla="*/ 363903 w 419195"/>
                <a:gd name="csY56" fmla="*/ 132016 h 403336"/>
                <a:gd name="csX57" fmla="*/ 364331 w 419195"/>
                <a:gd name="csY57" fmla="*/ 145733 h 403336"/>
                <a:gd name="csX58" fmla="*/ 357473 w 419195"/>
                <a:gd name="csY58" fmla="*/ 148304 h 403336"/>
                <a:gd name="csX59" fmla="*/ 361331 w 419195"/>
                <a:gd name="csY59" fmla="*/ 151733 h 403336"/>
                <a:gd name="csX60" fmla="*/ 356616 w 419195"/>
                <a:gd name="csY60" fmla="*/ 154734 h 403336"/>
                <a:gd name="csX61" fmla="*/ 358331 w 419195"/>
                <a:gd name="csY61" fmla="*/ 161163 h 403336"/>
                <a:gd name="csX62" fmla="*/ 349758 w 419195"/>
                <a:gd name="csY62" fmla="*/ 176165 h 403336"/>
                <a:gd name="csX63" fmla="*/ 344615 w 419195"/>
                <a:gd name="csY63" fmla="*/ 167592 h 403336"/>
                <a:gd name="csX64" fmla="*/ 344615 w 419195"/>
                <a:gd name="csY64" fmla="*/ 174022 h 403336"/>
                <a:gd name="csX65" fmla="*/ 339471 w 419195"/>
                <a:gd name="csY65" fmla="*/ 178737 h 403336"/>
                <a:gd name="csX66" fmla="*/ 347615 w 419195"/>
                <a:gd name="csY66" fmla="*/ 189881 h 403336"/>
                <a:gd name="csX67" fmla="*/ 342043 w 419195"/>
                <a:gd name="csY67" fmla="*/ 195024 h 403336"/>
                <a:gd name="csX68" fmla="*/ 342043 w 419195"/>
                <a:gd name="csY68" fmla="*/ 205740 h 403336"/>
                <a:gd name="csX69" fmla="*/ 337756 w 419195"/>
                <a:gd name="csY69" fmla="*/ 207883 h 403336"/>
                <a:gd name="csX70" fmla="*/ 335185 w 419195"/>
                <a:gd name="csY70" fmla="*/ 204454 h 403336"/>
                <a:gd name="csX71" fmla="*/ 331756 w 419195"/>
                <a:gd name="csY71" fmla="*/ 211312 h 403336"/>
                <a:gd name="csX72" fmla="*/ 322326 w 419195"/>
                <a:gd name="csY72" fmla="*/ 211741 h 403336"/>
                <a:gd name="csX73" fmla="*/ 315897 w 419195"/>
                <a:gd name="csY73" fmla="*/ 232315 h 403336"/>
                <a:gd name="csX74" fmla="*/ 306896 w 419195"/>
                <a:gd name="csY74" fmla="*/ 236601 h 403336"/>
                <a:gd name="csX75" fmla="*/ 288893 w 419195"/>
                <a:gd name="csY75" fmla="*/ 232743 h 403336"/>
                <a:gd name="csX76" fmla="*/ 282893 w 419195"/>
                <a:gd name="csY76" fmla="*/ 240459 h 403336"/>
                <a:gd name="csX77" fmla="*/ 282035 w 419195"/>
                <a:gd name="csY77" fmla="*/ 236172 h 403336"/>
                <a:gd name="csX78" fmla="*/ 276892 w 419195"/>
                <a:gd name="csY78" fmla="*/ 237458 h 403336"/>
                <a:gd name="csX79" fmla="*/ 263604 w 419195"/>
                <a:gd name="csY79" fmla="*/ 224599 h 403336"/>
                <a:gd name="csX80" fmla="*/ 252889 w 419195"/>
                <a:gd name="csY80" fmla="*/ 200168 h 403336"/>
                <a:gd name="csX81" fmla="*/ 256746 w 419195"/>
                <a:gd name="csY81" fmla="*/ 216027 h 403336"/>
                <a:gd name="csX82" fmla="*/ 270463 w 419195"/>
                <a:gd name="csY82" fmla="*/ 234886 h 403336"/>
                <a:gd name="csX83" fmla="*/ 266605 w 419195"/>
                <a:gd name="csY83" fmla="*/ 239173 h 403336"/>
                <a:gd name="csX84" fmla="*/ 256318 w 419195"/>
                <a:gd name="csY84" fmla="*/ 240030 h 403336"/>
                <a:gd name="csX85" fmla="*/ 256746 w 419195"/>
                <a:gd name="csY85" fmla="*/ 251603 h 403336"/>
                <a:gd name="csX86" fmla="*/ 251603 w 419195"/>
                <a:gd name="csY86" fmla="*/ 256318 h 403336"/>
                <a:gd name="csX87" fmla="*/ 256746 w 419195"/>
                <a:gd name="csY87" fmla="*/ 257604 h 403336"/>
                <a:gd name="csX88" fmla="*/ 256318 w 419195"/>
                <a:gd name="csY88" fmla="*/ 261032 h 403336"/>
                <a:gd name="csX89" fmla="*/ 259318 w 419195"/>
                <a:gd name="csY89" fmla="*/ 257604 h 403336"/>
                <a:gd name="csX90" fmla="*/ 267033 w 419195"/>
                <a:gd name="csY90" fmla="*/ 273034 h 403336"/>
                <a:gd name="csX91" fmla="*/ 264462 w 419195"/>
                <a:gd name="csY91" fmla="*/ 293608 h 403336"/>
                <a:gd name="csX92" fmla="*/ 247745 w 419195"/>
                <a:gd name="csY92" fmla="*/ 288465 h 403336"/>
                <a:gd name="csX93" fmla="*/ 246888 w 419195"/>
                <a:gd name="csY93" fmla="*/ 292751 h 403336"/>
                <a:gd name="csX94" fmla="*/ 238744 w 419195"/>
                <a:gd name="csY94" fmla="*/ 294465 h 403336"/>
                <a:gd name="csX95" fmla="*/ 236601 w 419195"/>
                <a:gd name="csY95" fmla="*/ 282893 h 403336"/>
                <a:gd name="csX96" fmla="*/ 234886 w 419195"/>
                <a:gd name="csY96" fmla="*/ 288036 h 403336"/>
                <a:gd name="csX97" fmla="*/ 218599 w 419195"/>
                <a:gd name="csY97" fmla="*/ 286321 h 403336"/>
                <a:gd name="csX98" fmla="*/ 220313 w 419195"/>
                <a:gd name="csY98" fmla="*/ 270034 h 403336"/>
                <a:gd name="csX99" fmla="*/ 214741 w 419195"/>
                <a:gd name="csY99" fmla="*/ 269176 h 403336"/>
                <a:gd name="csX100" fmla="*/ 214741 w 419195"/>
                <a:gd name="csY100" fmla="*/ 265748 h 403336"/>
                <a:gd name="csX101" fmla="*/ 207026 w 419195"/>
                <a:gd name="csY101" fmla="*/ 274320 h 403336"/>
                <a:gd name="csX102" fmla="*/ 203168 w 419195"/>
                <a:gd name="csY102" fmla="*/ 270034 h 403336"/>
                <a:gd name="csX103" fmla="*/ 205311 w 419195"/>
                <a:gd name="csY103" fmla="*/ 276034 h 403336"/>
                <a:gd name="csX104" fmla="*/ 201454 w 419195"/>
                <a:gd name="csY104" fmla="*/ 274749 h 403336"/>
                <a:gd name="csX105" fmla="*/ 203597 w 419195"/>
                <a:gd name="csY105" fmla="*/ 279464 h 403336"/>
                <a:gd name="csX106" fmla="*/ 198882 w 419195"/>
                <a:gd name="csY106" fmla="*/ 277320 h 403336"/>
                <a:gd name="csX107" fmla="*/ 198453 w 419195"/>
                <a:gd name="csY107" fmla="*/ 286321 h 403336"/>
                <a:gd name="csX108" fmla="*/ 195453 w 419195"/>
                <a:gd name="csY108" fmla="*/ 285893 h 403336"/>
                <a:gd name="csX109" fmla="*/ 192024 w 419195"/>
                <a:gd name="csY109" fmla="*/ 285036 h 403336"/>
                <a:gd name="csX110" fmla="*/ 178737 w 419195"/>
                <a:gd name="csY110" fmla="*/ 287607 h 403336"/>
                <a:gd name="csX111" fmla="*/ 175308 w 419195"/>
                <a:gd name="csY111" fmla="*/ 292322 h 403336"/>
                <a:gd name="csX112" fmla="*/ 174879 w 419195"/>
                <a:gd name="csY112" fmla="*/ 294037 h 403336"/>
                <a:gd name="csX113" fmla="*/ 174879 w 419195"/>
                <a:gd name="csY113" fmla="*/ 295751 h 403336"/>
                <a:gd name="csX114" fmla="*/ 176165 w 419195"/>
                <a:gd name="csY114" fmla="*/ 297466 h 403336"/>
                <a:gd name="csX115" fmla="*/ 180023 w 419195"/>
                <a:gd name="csY115" fmla="*/ 301752 h 403336"/>
                <a:gd name="csX116" fmla="*/ 183023 w 419195"/>
                <a:gd name="csY116" fmla="*/ 305181 h 403336"/>
                <a:gd name="csX117" fmla="*/ 184309 w 419195"/>
                <a:gd name="csY117" fmla="*/ 306895 h 403336"/>
                <a:gd name="csX118" fmla="*/ 182594 w 419195"/>
                <a:gd name="csY118" fmla="*/ 315897 h 403336"/>
                <a:gd name="csX119" fmla="*/ 176165 w 419195"/>
                <a:gd name="csY119" fmla="*/ 316325 h 403336"/>
                <a:gd name="csX120" fmla="*/ 182166 w 419195"/>
                <a:gd name="csY120" fmla="*/ 329184 h 403336"/>
                <a:gd name="csX121" fmla="*/ 174879 w 419195"/>
                <a:gd name="csY121" fmla="*/ 339042 h 403336"/>
                <a:gd name="csX122" fmla="*/ 166735 w 419195"/>
                <a:gd name="csY122" fmla="*/ 320611 h 403336"/>
                <a:gd name="csX123" fmla="*/ 166306 w 419195"/>
                <a:gd name="csY123" fmla="*/ 308181 h 403336"/>
                <a:gd name="csX124" fmla="*/ 164592 w 419195"/>
                <a:gd name="csY124" fmla="*/ 312467 h 403336"/>
                <a:gd name="csX125" fmla="*/ 157305 w 419195"/>
                <a:gd name="csY125" fmla="*/ 309896 h 403336"/>
                <a:gd name="csX126" fmla="*/ 165878 w 419195"/>
                <a:gd name="csY126" fmla="*/ 342471 h 403336"/>
                <a:gd name="csX127" fmla="*/ 162878 w 419195"/>
                <a:gd name="csY127" fmla="*/ 347186 h 403336"/>
                <a:gd name="csX128" fmla="*/ 157734 w 419195"/>
                <a:gd name="csY128" fmla="*/ 346329 h 403336"/>
                <a:gd name="csX129" fmla="*/ 156020 w 419195"/>
                <a:gd name="csY129" fmla="*/ 333899 h 403336"/>
                <a:gd name="csX130" fmla="*/ 147876 w 419195"/>
                <a:gd name="csY130" fmla="*/ 330899 h 403336"/>
                <a:gd name="csX131" fmla="*/ 141875 w 419195"/>
                <a:gd name="csY131" fmla="*/ 337328 h 403336"/>
                <a:gd name="csX132" fmla="*/ 150876 w 419195"/>
                <a:gd name="csY132" fmla="*/ 337756 h 403336"/>
                <a:gd name="csX133" fmla="*/ 150019 w 419195"/>
                <a:gd name="csY133" fmla="*/ 345043 h 403336"/>
                <a:gd name="csX134" fmla="*/ 140160 w 419195"/>
                <a:gd name="csY134" fmla="*/ 344186 h 403336"/>
                <a:gd name="csX135" fmla="*/ 145733 w 419195"/>
                <a:gd name="csY135" fmla="*/ 351901 h 403336"/>
                <a:gd name="csX136" fmla="*/ 142304 w 419195"/>
                <a:gd name="csY136" fmla="*/ 350615 h 403336"/>
                <a:gd name="csX137" fmla="*/ 135874 w 419195"/>
                <a:gd name="csY137" fmla="*/ 359188 h 403336"/>
                <a:gd name="csX138" fmla="*/ 138446 w 419195"/>
                <a:gd name="csY138" fmla="*/ 346329 h 403336"/>
                <a:gd name="csX139" fmla="*/ 130302 w 419195"/>
                <a:gd name="csY139" fmla="*/ 342471 h 403336"/>
                <a:gd name="csX140" fmla="*/ 123015 w 419195"/>
                <a:gd name="csY140" fmla="*/ 312896 h 403336"/>
                <a:gd name="csX141" fmla="*/ 127302 w 419195"/>
                <a:gd name="csY141" fmla="*/ 286750 h 403336"/>
                <a:gd name="csX142" fmla="*/ 122587 w 419195"/>
                <a:gd name="csY142" fmla="*/ 286321 h 403336"/>
                <a:gd name="csX143" fmla="*/ 115300 w 419195"/>
                <a:gd name="csY143" fmla="*/ 311182 h 403336"/>
                <a:gd name="csX144" fmla="*/ 115729 w 419195"/>
                <a:gd name="csY144" fmla="*/ 304752 h 403336"/>
                <a:gd name="csX145" fmla="*/ 110157 w 419195"/>
                <a:gd name="csY145" fmla="*/ 307753 h 403336"/>
                <a:gd name="csX146" fmla="*/ 108442 w 419195"/>
                <a:gd name="csY146" fmla="*/ 302181 h 403336"/>
                <a:gd name="csX147" fmla="*/ 112728 w 419195"/>
                <a:gd name="csY147" fmla="*/ 285893 h 403336"/>
                <a:gd name="csX148" fmla="*/ 108871 w 419195"/>
                <a:gd name="csY148" fmla="*/ 283321 h 403336"/>
                <a:gd name="csX149" fmla="*/ 103299 w 419195"/>
                <a:gd name="csY149" fmla="*/ 300466 h 403336"/>
                <a:gd name="csX150" fmla="*/ 93012 w 419195"/>
                <a:gd name="csY150" fmla="*/ 306895 h 403336"/>
                <a:gd name="csX151" fmla="*/ 92583 w 419195"/>
                <a:gd name="csY151" fmla="*/ 314182 h 403336"/>
                <a:gd name="csX152" fmla="*/ 78438 w 419195"/>
                <a:gd name="csY152" fmla="*/ 314611 h 403336"/>
                <a:gd name="csX153" fmla="*/ 82296 w 419195"/>
                <a:gd name="csY153" fmla="*/ 282035 h 403336"/>
                <a:gd name="csX154" fmla="*/ 86582 w 419195"/>
                <a:gd name="csY154" fmla="*/ 275606 h 403336"/>
                <a:gd name="csX155" fmla="*/ 78010 w 419195"/>
                <a:gd name="csY155" fmla="*/ 272605 h 403336"/>
                <a:gd name="csX156" fmla="*/ 70295 w 419195"/>
                <a:gd name="csY156" fmla="*/ 314611 h 403336"/>
                <a:gd name="csX157" fmla="*/ 57864 w 419195"/>
                <a:gd name="csY157" fmla="*/ 312467 h 403336"/>
                <a:gd name="csX158" fmla="*/ 58293 w 419195"/>
                <a:gd name="csY158" fmla="*/ 309896 h 403336"/>
                <a:gd name="csX159" fmla="*/ 33433 w 419195"/>
                <a:gd name="csY159" fmla="*/ 311182 h 403336"/>
                <a:gd name="csX160" fmla="*/ 30004 w 419195"/>
                <a:gd name="csY160" fmla="*/ 306895 h 403336"/>
                <a:gd name="csX161" fmla="*/ 30004 w 419195"/>
                <a:gd name="csY161" fmla="*/ 310324 h 403336"/>
                <a:gd name="csX162" fmla="*/ 31290 w 419195"/>
                <a:gd name="csY162" fmla="*/ 312039 h 403336"/>
                <a:gd name="csX163" fmla="*/ 28289 w 419195"/>
                <a:gd name="csY163" fmla="*/ 309896 h 403336"/>
                <a:gd name="csX164" fmla="*/ 30004 w 419195"/>
                <a:gd name="csY164" fmla="*/ 306895 h 403336"/>
                <a:gd name="csX165" fmla="*/ 190310 w 419195"/>
                <a:gd name="csY165" fmla="*/ 305610 h 403336"/>
                <a:gd name="csX166" fmla="*/ 201025 w 419195"/>
                <a:gd name="csY166" fmla="*/ 303895 h 403336"/>
                <a:gd name="csX167" fmla="*/ 201883 w 419195"/>
                <a:gd name="csY167" fmla="*/ 291894 h 403336"/>
                <a:gd name="csX168" fmla="*/ 210455 w 419195"/>
                <a:gd name="csY168" fmla="*/ 289750 h 403336"/>
                <a:gd name="csX169" fmla="*/ 226314 w 419195"/>
                <a:gd name="csY169" fmla="*/ 303038 h 403336"/>
                <a:gd name="csX170" fmla="*/ 230172 w 419195"/>
                <a:gd name="csY170" fmla="*/ 312896 h 403336"/>
                <a:gd name="csX171" fmla="*/ 224171 w 419195"/>
                <a:gd name="csY171" fmla="*/ 313325 h 403336"/>
                <a:gd name="csX172" fmla="*/ 224171 w 419195"/>
                <a:gd name="csY172" fmla="*/ 316754 h 403336"/>
                <a:gd name="csX173" fmla="*/ 230172 w 419195"/>
                <a:gd name="csY173" fmla="*/ 321897 h 403336"/>
                <a:gd name="csX174" fmla="*/ 231458 w 419195"/>
                <a:gd name="csY174" fmla="*/ 319326 h 403336"/>
                <a:gd name="csX175" fmla="*/ 233601 w 419195"/>
                <a:gd name="csY175" fmla="*/ 327041 h 403336"/>
                <a:gd name="csX176" fmla="*/ 240887 w 419195"/>
                <a:gd name="csY176" fmla="*/ 330470 h 403336"/>
                <a:gd name="csX177" fmla="*/ 238316 w 419195"/>
                <a:gd name="csY177" fmla="*/ 338614 h 403336"/>
                <a:gd name="csX178" fmla="*/ 229314 w 419195"/>
                <a:gd name="csY178" fmla="*/ 339900 h 403336"/>
                <a:gd name="csX179" fmla="*/ 225028 w 419195"/>
                <a:gd name="csY179" fmla="*/ 330041 h 403336"/>
                <a:gd name="csX180" fmla="*/ 219885 w 419195"/>
                <a:gd name="csY180" fmla="*/ 332184 h 403336"/>
                <a:gd name="csX181" fmla="*/ 214741 w 419195"/>
                <a:gd name="csY181" fmla="*/ 321469 h 403336"/>
                <a:gd name="csX182" fmla="*/ 207026 w 419195"/>
                <a:gd name="csY182" fmla="*/ 321040 h 403336"/>
                <a:gd name="csX183" fmla="*/ 190310 w 419195"/>
                <a:gd name="csY183" fmla="*/ 305610 h 403336"/>
                <a:gd name="csX184" fmla="*/ 239601 w 419195"/>
                <a:gd name="csY184" fmla="*/ 309896 h 403336"/>
                <a:gd name="csX185" fmla="*/ 240030 w 419195"/>
                <a:gd name="csY185" fmla="*/ 314182 h 403336"/>
                <a:gd name="csX186" fmla="*/ 231458 w 419195"/>
                <a:gd name="csY186" fmla="*/ 315897 h 403336"/>
                <a:gd name="csX187" fmla="*/ 234886 w 419195"/>
                <a:gd name="csY187" fmla="*/ 311182 h 403336"/>
                <a:gd name="csX188" fmla="*/ 239601 w 419195"/>
                <a:gd name="csY188" fmla="*/ 309896 h 403336"/>
                <a:gd name="csX189" fmla="*/ 119586 w 419195"/>
                <a:gd name="csY189" fmla="*/ 332613 h 403336"/>
                <a:gd name="csX190" fmla="*/ 121730 w 419195"/>
                <a:gd name="csY190" fmla="*/ 333899 h 403336"/>
                <a:gd name="csX191" fmla="*/ 111443 w 419195"/>
                <a:gd name="csY191" fmla="*/ 337756 h 403336"/>
                <a:gd name="csX192" fmla="*/ 111014 w 419195"/>
                <a:gd name="csY192" fmla="*/ 332613 h 403336"/>
                <a:gd name="csX193" fmla="*/ 119586 w 419195"/>
                <a:gd name="csY193" fmla="*/ 332613 h 403336"/>
                <a:gd name="csX194" fmla="*/ 93869 w 419195"/>
                <a:gd name="csY194" fmla="*/ 317183 h 403336"/>
                <a:gd name="csX195" fmla="*/ 86154 w 419195"/>
                <a:gd name="csY195" fmla="*/ 323183 h 403336"/>
                <a:gd name="csX196" fmla="*/ 84868 w 419195"/>
                <a:gd name="csY196" fmla="*/ 322326 h 403336"/>
                <a:gd name="csX197" fmla="*/ 91297 w 419195"/>
                <a:gd name="csY197" fmla="*/ 316754 h 403336"/>
                <a:gd name="csX198" fmla="*/ 97726 w 419195"/>
                <a:gd name="csY198" fmla="*/ 314611 h 403336"/>
                <a:gd name="csX199" fmla="*/ 100727 w 419195"/>
                <a:gd name="csY199" fmla="*/ 315039 h 403336"/>
                <a:gd name="csX200" fmla="*/ 97726 w 419195"/>
                <a:gd name="csY200" fmla="*/ 315897 h 403336"/>
                <a:gd name="csX201" fmla="*/ 101156 w 419195"/>
                <a:gd name="csY201" fmla="*/ 316325 h 403336"/>
                <a:gd name="csX202" fmla="*/ 101156 w 419195"/>
                <a:gd name="csY202" fmla="*/ 317183 h 403336"/>
                <a:gd name="csX203" fmla="*/ 93869 w 419195"/>
                <a:gd name="csY203" fmla="*/ 317183 h 403336"/>
                <a:gd name="csX204" fmla="*/ 92154 w 419195"/>
                <a:gd name="csY204" fmla="*/ 328755 h 403336"/>
                <a:gd name="csX205" fmla="*/ 99441 w 419195"/>
                <a:gd name="csY205" fmla="*/ 330470 h 403336"/>
                <a:gd name="csX206" fmla="*/ 97298 w 419195"/>
                <a:gd name="csY206" fmla="*/ 336042 h 403336"/>
                <a:gd name="csX207" fmla="*/ 87868 w 419195"/>
                <a:gd name="csY207" fmla="*/ 332613 h 403336"/>
                <a:gd name="csX208" fmla="*/ 92154 w 419195"/>
                <a:gd name="csY208" fmla="*/ 328755 h 403336"/>
                <a:gd name="csX209" fmla="*/ 51435 w 419195"/>
                <a:gd name="csY209" fmla="*/ 321897 h 403336"/>
                <a:gd name="csX210" fmla="*/ 71152 w 419195"/>
                <a:gd name="csY210" fmla="*/ 324469 h 403336"/>
                <a:gd name="csX211" fmla="*/ 71580 w 419195"/>
                <a:gd name="csY211" fmla="*/ 326612 h 403336"/>
                <a:gd name="csX212" fmla="*/ 55293 w 419195"/>
                <a:gd name="csY212" fmla="*/ 326184 h 403336"/>
                <a:gd name="csX213" fmla="*/ 51435 w 419195"/>
                <a:gd name="csY213" fmla="*/ 321897 h 403336"/>
                <a:gd name="csX214" fmla="*/ 33433 w 419195"/>
                <a:gd name="csY214" fmla="*/ 317611 h 403336"/>
                <a:gd name="csX215" fmla="*/ 36433 w 419195"/>
                <a:gd name="csY215" fmla="*/ 323183 h 403336"/>
                <a:gd name="csX216" fmla="*/ 47149 w 419195"/>
                <a:gd name="csY216" fmla="*/ 323612 h 403336"/>
                <a:gd name="csX217" fmla="*/ 49721 w 419195"/>
                <a:gd name="csY217" fmla="*/ 329612 h 403336"/>
                <a:gd name="csX218" fmla="*/ 40291 w 419195"/>
                <a:gd name="csY218" fmla="*/ 331756 h 403336"/>
                <a:gd name="csX219" fmla="*/ 31718 w 419195"/>
                <a:gd name="csY219" fmla="*/ 327041 h 403336"/>
                <a:gd name="csX220" fmla="*/ 33433 w 419195"/>
                <a:gd name="csY220" fmla="*/ 317611 h 403336"/>
                <a:gd name="csX221" fmla="*/ 27003 w 419195"/>
                <a:gd name="csY221" fmla="*/ 326184 h 403336"/>
                <a:gd name="csX222" fmla="*/ 30861 w 419195"/>
                <a:gd name="csY222" fmla="*/ 327469 h 403336"/>
                <a:gd name="csX223" fmla="*/ 31290 w 419195"/>
                <a:gd name="csY223" fmla="*/ 338614 h 403336"/>
                <a:gd name="csX224" fmla="*/ 39862 w 419195"/>
                <a:gd name="csY224" fmla="*/ 336042 h 403336"/>
                <a:gd name="csX225" fmla="*/ 44148 w 419195"/>
                <a:gd name="csY225" fmla="*/ 350615 h 403336"/>
                <a:gd name="csX226" fmla="*/ 30861 w 419195"/>
                <a:gd name="csY226" fmla="*/ 380190 h 403336"/>
                <a:gd name="csX227" fmla="*/ 36862 w 419195"/>
                <a:gd name="csY227" fmla="*/ 384477 h 403336"/>
                <a:gd name="csX228" fmla="*/ 36433 w 419195"/>
                <a:gd name="csY228" fmla="*/ 395192 h 403336"/>
                <a:gd name="csX229" fmla="*/ 26146 w 419195"/>
                <a:gd name="csY229" fmla="*/ 403336 h 403336"/>
                <a:gd name="csX230" fmla="*/ 27861 w 419195"/>
                <a:gd name="csY230" fmla="*/ 397335 h 403336"/>
                <a:gd name="csX231" fmla="*/ 21431 w 419195"/>
                <a:gd name="csY231" fmla="*/ 397335 h 403336"/>
                <a:gd name="csX232" fmla="*/ 18431 w 419195"/>
                <a:gd name="csY232" fmla="*/ 389620 h 403336"/>
                <a:gd name="csX233" fmla="*/ 22289 w 419195"/>
                <a:gd name="csY233" fmla="*/ 386191 h 403336"/>
                <a:gd name="csX234" fmla="*/ 19288 w 419195"/>
                <a:gd name="csY234" fmla="*/ 382762 h 403336"/>
                <a:gd name="csX235" fmla="*/ 24860 w 419195"/>
                <a:gd name="csY235" fmla="*/ 378904 h 403336"/>
                <a:gd name="csX236" fmla="*/ 7287 w 419195"/>
                <a:gd name="csY236" fmla="*/ 371618 h 403336"/>
                <a:gd name="csX237" fmla="*/ 6858 w 419195"/>
                <a:gd name="csY237" fmla="*/ 368618 h 403336"/>
                <a:gd name="csX238" fmla="*/ 13288 w 419195"/>
                <a:gd name="csY238" fmla="*/ 369046 h 403336"/>
                <a:gd name="csX239" fmla="*/ 15431 w 419195"/>
                <a:gd name="csY239" fmla="*/ 364760 h 403336"/>
                <a:gd name="csX240" fmla="*/ 9001 w 419195"/>
                <a:gd name="csY240" fmla="*/ 359616 h 403336"/>
                <a:gd name="csX241" fmla="*/ 12859 w 419195"/>
                <a:gd name="csY241" fmla="*/ 357902 h 403336"/>
                <a:gd name="csX242" fmla="*/ 12001 w 419195"/>
                <a:gd name="csY242" fmla="*/ 352330 h 403336"/>
                <a:gd name="csX243" fmla="*/ 1286 w 419195"/>
                <a:gd name="csY243" fmla="*/ 345472 h 403336"/>
                <a:gd name="csX244" fmla="*/ 0 w 419195"/>
                <a:gd name="csY244" fmla="*/ 339471 h 403336"/>
                <a:gd name="csX245" fmla="*/ 7287 w 419195"/>
                <a:gd name="csY245" fmla="*/ 333470 h 403336"/>
                <a:gd name="csX246" fmla="*/ 21003 w 419195"/>
                <a:gd name="csY246" fmla="*/ 332613 h 403336"/>
                <a:gd name="csX247" fmla="*/ 21860 w 419195"/>
                <a:gd name="csY247" fmla="*/ 327041 h 403336"/>
                <a:gd name="csX248" fmla="*/ 27003 w 419195"/>
                <a:gd name="csY248" fmla="*/ 326184 h 4033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</a:cxnLst>
              <a:rect l="l" t="t" r="r" b="b"/>
              <a:pathLst>
                <a:path w="419195" h="403336">
                  <a:moveTo>
                    <a:pt x="30004" y="306895"/>
                  </a:moveTo>
                  <a:lnTo>
                    <a:pt x="28718" y="306038"/>
                  </a:lnTo>
                  <a:lnTo>
                    <a:pt x="46720" y="290608"/>
                  </a:lnTo>
                  <a:lnTo>
                    <a:pt x="46291" y="276463"/>
                  </a:lnTo>
                  <a:lnTo>
                    <a:pt x="40291" y="275606"/>
                  </a:lnTo>
                  <a:lnTo>
                    <a:pt x="36005" y="267891"/>
                  </a:lnTo>
                  <a:lnTo>
                    <a:pt x="37290" y="252460"/>
                  </a:lnTo>
                  <a:lnTo>
                    <a:pt x="58293" y="248603"/>
                  </a:lnTo>
                  <a:lnTo>
                    <a:pt x="64294" y="243030"/>
                  </a:lnTo>
                  <a:lnTo>
                    <a:pt x="83153" y="243459"/>
                  </a:lnTo>
                  <a:lnTo>
                    <a:pt x="85296" y="238744"/>
                  </a:lnTo>
                  <a:lnTo>
                    <a:pt x="82296" y="232743"/>
                  </a:lnTo>
                  <a:lnTo>
                    <a:pt x="80153" y="213027"/>
                  </a:lnTo>
                  <a:lnTo>
                    <a:pt x="93869" y="200168"/>
                  </a:lnTo>
                  <a:lnTo>
                    <a:pt x="98584" y="199739"/>
                  </a:lnTo>
                  <a:lnTo>
                    <a:pt x="104585" y="191167"/>
                  </a:lnTo>
                  <a:lnTo>
                    <a:pt x="114871" y="196739"/>
                  </a:lnTo>
                  <a:lnTo>
                    <a:pt x="145304" y="194167"/>
                  </a:lnTo>
                  <a:lnTo>
                    <a:pt x="165449" y="184309"/>
                  </a:lnTo>
                  <a:lnTo>
                    <a:pt x="179594" y="146161"/>
                  </a:lnTo>
                  <a:lnTo>
                    <a:pt x="199311" y="121301"/>
                  </a:lnTo>
                  <a:lnTo>
                    <a:pt x="226314" y="110585"/>
                  </a:lnTo>
                  <a:lnTo>
                    <a:pt x="246888" y="81439"/>
                  </a:lnTo>
                  <a:lnTo>
                    <a:pt x="270463" y="72866"/>
                  </a:lnTo>
                  <a:lnTo>
                    <a:pt x="283750" y="52721"/>
                  </a:lnTo>
                  <a:lnTo>
                    <a:pt x="283321" y="46291"/>
                  </a:lnTo>
                  <a:lnTo>
                    <a:pt x="303895" y="43291"/>
                  </a:lnTo>
                  <a:lnTo>
                    <a:pt x="312039" y="48863"/>
                  </a:lnTo>
                  <a:lnTo>
                    <a:pt x="325755" y="45006"/>
                  </a:lnTo>
                  <a:lnTo>
                    <a:pt x="345900" y="21002"/>
                  </a:lnTo>
                  <a:lnTo>
                    <a:pt x="351044" y="7715"/>
                  </a:lnTo>
                  <a:lnTo>
                    <a:pt x="355759" y="6001"/>
                  </a:lnTo>
                  <a:lnTo>
                    <a:pt x="363474" y="8144"/>
                  </a:lnTo>
                  <a:lnTo>
                    <a:pt x="373333" y="6858"/>
                  </a:lnTo>
                  <a:lnTo>
                    <a:pt x="383191" y="0"/>
                  </a:lnTo>
                  <a:lnTo>
                    <a:pt x="389191" y="857"/>
                  </a:lnTo>
                  <a:lnTo>
                    <a:pt x="396478" y="1286"/>
                  </a:lnTo>
                  <a:lnTo>
                    <a:pt x="398621" y="8573"/>
                  </a:lnTo>
                  <a:lnTo>
                    <a:pt x="405479" y="18431"/>
                  </a:lnTo>
                  <a:lnTo>
                    <a:pt x="405051" y="27432"/>
                  </a:lnTo>
                  <a:lnTo>
                    <a:pt x="419195" y="47577"/>
                  </a:lnTo>
                  <a:lnTo>
                    <a:pt x="410623" y="64294"/>
                  </a:lnTo>
                  <a:lnTo>
                    <a:pt x="401622" y="64722"/>
                  </a:lnTo>
                  <a:lnTo>
                    <a:pt x="399479" y="75009"/>
                  </a:lnTo>
                  <a:lnTo>
                    <a:pt x="389620" y="74152"/>
                  </a:lnTo>
                  <a:lnTo>
                    <a:pt x="390049" y="70294"/>
                  </a:lnTo>
                  <a:lnTo>
                    <a:pt x="384477" y="67294"/>
                  </a:lnTo>
                  <a:lnTo>
                    <a:pt x="371189" y="75867"/>
                  </a:lnTo>
                  <a:lnTo>
                    <a:pt x="366903" y="87868"/>
                  </a:lnTo>
                  <a:lnTo>
                    <a:pt x="369903" y="96012"/>
                  </a:lnTo>
                  <a:lnTo>
                    <a:pt x="365617" y="118300"/>
                  </a:lnTo>
                  <a:lnTo>
                    <a:pt x="361760" y="122158"/>
                  </a:lnTo>
                  <a:lnTo>
                    <a:pt x="356188" y="121301"/>
                  </a:lnTo>
                  <a:lnTo>
                    <a:pt x="355330" y="129016"/>
                  </a:lnTo>
                  <a:lnTo>
                    <a:pt x="347615" y="130302"/>
                  </a:lnTo>
                  <a:lnTo>
                    <a:pt x="351901" y="135017"/>
                  </a:lnTo>
                  <a:lnTo>
                    <a:pt x="363903" y="132016"/>
                  </a:lnTo>
                  <a:lnTo>
                    <a:pt x="364331" y="145733"/>
                  </a:lnTo>
                  <a:lnTo>
                    <a:pt x="357473" y="148304"/>
                  </a:lnTo>
                  <a:lnTo>
                    <a:pt x="361331" y="151733"/>
                  </a:lnTo>
                  <a:lnTo>
                    <a:pt x="356616" y="154734"/>
                  </a:lnTo>
                  <a:lnTo>
                    <a:pt x="358331" y="161163"/>
                  </a:lnTo>
                  <a:lnTo>
                    <a:pt x="349758" y="176165"/>
                  </a:lnTo>
                  <a:lnTo>
                    <a:pt x="344615" y="167592"/>
                  </a:lnTo>
                  <a:lnTo>
                    <a:pt x="344615" y="174022"/>
                  </a:lnTo>
                  <a:lnTo>
                    <a:pt x="339471" y="178737"/>
                  </a:lnTo>
                  <a:lnTo>
                    <a:pt x="347615" y="189881"/>
                  </a:lnTo>
                  <a:lnTo>
                    <a:pt x="342043" y="195024"/>
                  </a:lnTo>
                  <a:lnTo>
                    <a:pt x="342043" y="205740"/>
                  </a:lnTo>
                  <a:lnTo>
                    <a:pt x="337756" y="207883"/>
                  </a:lnTo>
                  <a:lnTo>
                    <a:pt x="335185" y="204454"/>
                  </a:lnTo>
                  <a:lnTo>
                    <a:pt x="331756" y="211312"/>
                  </a:lnTo>
                  <a:lnTo>
                    <a:pt x="322326" y="211741"/>
                  </a:lnTo>
                  <a:lnTo>
                    <a:pt x="315897" y="232315"/>
                  </a:lnTo>
                  <a:lnTo>
                    <a:pt x="306896" y="236601"/>
                  </a:lnTo>
                  <a:lnTo>
                    <a:pt x="288893" y="232743"/>
                  </a:lnTo>
                  <a:lnTo>
                    <a:pt x="282893" y="240459"/>
                  </a:lnTo>
                  <a:lnTo>
                    <a:pt x="282035" y="236172"/>
                  </a:lnTo>
                  <a:lnTo>
                    <a:pt x="276892" y="237458"/>
                  </a:lnTo>
                  <a:lnTo>
                    <a:pt x="263604" y="224599"/>
                  </a:lnTo>
                  <a:lnTo>
                    <a:pt x="252889" y="200168"/>
                  </a:lnTo>
                  <a:lnTo>
                    <a:pt x="256746" y="216027"/>
                  </a:lnTo>
                  <a:lnTo>
                    <a:pt x="270463" y="234886"/>
                  </a:lnTo>
                  <a:lnTo>
                    <a:pt x="266605" y="239173"/>
                  </a:lnTo>
                  <a:lnTo>
                    <a:pt x="256318" y="240030"/>
                  </a:lnTo>
                  <a:lnTo>
                    <a:pt x="256746" y="251603"/>
                  </a:lnTo>
                  <a:lnTo>
                    <a:pt x="251603" y="256318"/>
                  </a:lnTo>
                  <a:lnTo>
                    <a:pt x="256746" y="257604"/>
                  </a:lnTo>
                  <a:lnTo>
                    <a:pt x="256318" y="261032"/>
                  </a:lnTo>
                  <a:lnTo>
                    <a:pt x="259318" y="257604"/>
                  </a:lnTo>
                  <a:lnTo>
                    <a:pt x="267033" y="273034"/>
                  </a:lnTo>
                  <a:lnTo>
                    <a:pt x="264462" y="293608"/>
                  </a:lnTo>
                  <a:lnTo>
                    <a:pt x="247745" y="288465"/>
                  </a:lnTo>
                  <a:lnTo>
                    <a:pt x="246888" y="292751"/>
                  </a:lnTo>
                  <a:lnTo>
                    <a:pt x="238744" y="294465"/>
                  </a:lnTo>
                  <a:lnTo>
                    <a:pt x="236601" y="282893"/>
                  </a:lnTo>
                  <a:lnTo>
                    <a:pt x="234886" y="288036"/>
                  </a:lnTo>
                  <a:lnTo>
                    <a:pt x="218599" y="286321"/>
                  </a:lnTo>
                  <a:lnTo>
                    <a:pt x="220313" y="270034"/>
                  </a:lnTo>
                  <a:lnTo>
                    <a:pt x="214741" y="269176"/>
                  </a:lnTo>
                  <a:lnTo>
                    <a:pt x="214741" y="265748"/>
                  </a:lnTo>
                  <a:lnTo>
                    <a:pt x="207026" y="274320"/>
                  </a:lnTo>
                  <a:lnTo>
                    <a:pt x="203168" y="270034"/>
                  </a:lnTo>
                  <a:lnTo>
                    <a:pt x="205311" y="276034"/>
                  </a:lnTo>
                  <a:lnTo>
                    <a:pt x="201454" y="274749"/>
                  </a:lnTo>
                  <a:lnTo>
                    <a:pt x="203597" y="279464"/>
                  </a:lnTo>
                  <a:lnTo>
                    <a:pt x="198882" y="277320"/>
                  </a:lnTo>
                  <a:lnTo>
                    <a:pt x="198453" y="286321"/>
                  </a:lnTo>
                  <a:lnTo>
                    <a:pt x="195453" y="285893"/>
                  </a:lnTo>
                  <a:lnTo>
                    <a:pt x="192024" y="285036"/>
                  </a:lnTo>
                  <a:lnTo>
                    <a:pt x="178737" y="287607"/>
                  </a:lnTo>
                  <a:lnTo>
                    <a:pt x="175308" y="292322"/>
                  </a:lnTo>
                  <a:lnTo>
                    <a:pt x="174879" y="294037"/>
                  </a:lnTo>
                  <a:lnTo>
                    <a:pt x="174879" y="295751"/>
                  </a:lnTo>
                  <a:lnTo>
                    <a:pt x="176165" y="297466"/>
                  </a:lnTo>
                  <a:lnTo>
                    <a:pt x="180023" y="301752"/>
                  </a:lnTo>
                  <a:lnTo>
                    <a:pt x="183023" y="305181"/>
                  </a:lnTo>
                  <a:lnTo>
                    <a:pt x="184309" y="306895"/>
                  </a:lnTo>
                  <a:lnTo>
                    <a:pt x="182594" y="315897"/>
                  </a:lnTo>
                  <a:lnTo>
                    <a:pt x="176165" y="316325"/>
                  </a:lnTo>
                  <a:lnTo>
                    <a:pt x="182166" y="329184"/>
                  </a:lnTo>
                  <a:lnTo>
                    <a:pt x="174879" y="339042"/>
                  </a:lnTo>
                  <a:lnTo>
                    <a:pt x="166735" y="320611"/>
                  </a:lnTo>
                  <a:lnTo>
                    <a:pt x="166306" y="308181"/>
                  </a:lnTo>
                  <a:lnTo>
                    <a:pt x="164592" y="312467"/>
                  </a:lnTo>
                  <a:lnTo>
                    <a:pt x="157305" y="309896"/>
                  </a:lnTo>
                  <a:lnTo>
                    <a:pt x="165878" y="342471"/>
                  </a:lnTo>
                  <a:lnTo>
                    <a:pt x="162878" y="347186"/>
                  </a:lnTo>
                  <a:lnTo>
                    <a:pt x="157734" y="346329"/>
                  </a:lnTo>
                  <a:lnTo>
                    <a:pt x="156020" y="333899"/>
                  </a:lnTo>
                  <a:lnTo>
                    <a:pt x="147876" y="330899"/>
                  </a:lnTo>
                  <a:lnTo>
                    <a:pt x="141875" y="337328"/>
                  </a:lnTo>
                  <a:lnTo>
                    <a:pt x="150876" y="337756"/>
                  </a:lnTo>
                  <a:lnTo>
                    <a:pt x="150019" y="345043"/>
                  </a:lnTo>
                  <a:lnTo>
                    <a:pt x="140160" y="344186"/>
                  </a:lnTo>
                  <a:lnTo>
                    <a:pt x="145733" y="351901"/>
                  </a:lnTo>
                  <a:lnTo>
                    <a:pt x="142304" y="350615"/>
                  </a:lnTo>
                  <a:lnTo>
                    <a:pt x="135874" y="359188"/>
                  </a:lnTo>
                  <a:lnTo>
                    <a:pt x="138446" y="346329"/>
                  </a:lnTo>
                  <a:lnTo>
                    <a:pt x="130302" y="342471"/>
                  </a:lnTo>
                  <a:lnTo>
                    <a:pt x="123015" y="312896"/>
                  </a:lnTo>
                  <a:lnTo>
                    <a:pt x="127302" y="286750"/>
                  </a:lnTo>
                  <a:lnTo>
                    <a:pt x="122587" y="286321"/>
                  </a:lnTo>
                  <a:lnTo>
                    <a:pt x="115300" y="311182"/>
                  </a:lnTo>
                  <a:lnTo>
                    <a:pt x="115729" y="304752"/>
                  </a:lnTo>
                  <a:lnTo>
                    <a:pt x="110157" y="307753"/>
                  </a:lnTo>
                  <a:lnTo>
                    <a:pt x="108442" y="302181"/>
                  </a:lnTo>
                  <a:lnTo>
                    <a:pt x="112728" y="285893"/>
                  </a:lnTo>
                  <a:lnTo>
                    <a:pt x="108871" y="283321"/>
                  </a:lnTo>
                  <a:lnTo>
                    <a:pt x="103299" y="300466"/>
                  </a:lnTo>
                  <a:lnTo>
                    <a:pt x="93012" y="306895"/>
                  </a:lnTo>
                  <a:lnTo>
                    <a:pt x="92583" y="314182"/>
                  </a:lnTo>
                  <a:lnTo>
                    <a:pt x="78438" y="314611"/>
                  </a:lnTo>
                  <a:lnTo>
                    <a:pt x="82296" y="282035"/>
                  </a:lnTo>
                  <a:lnTo>
                    <a:pt x="86582" y="275606"/>
                  </a:lnTo>
                  <a:lnTo>
                    <a:pt x="78010" y="272605"/>
                  </a:lnTo>
                  <a:lnTo>
                    <a:pt x="70295" y="314611"/>
                  </a:lnTo>
                  <a:lnTo>
                    <a:pt x="57864" y="312467"/>
                  </a:lnTo>
                  <a:lnTo>
                    <a:pt x="58293" y="309896"/>
                  </a:lnTo>
                  <a:lnTo>
                    <a:pt x="33433" y="311182"/>
                  </a:lnTo>
                  <a:lnTo>
                    <a:pt x="30004" y="306895"/>
                  </a:lnTo>
                  <a:lnTo>
                    <a:pt x="30004" y="310324"/>
                  </a:lnTo>
                  <a:lnTo>
                    <a:pt x="31290" y="312039"/>
                  </a:lnTo>
                  <a:lnTo>
                    <a:pt x="28289" y="309896"/>
                  </a:lnTo>
                  <a:lnTo>
                    <a:pt x="30004" y="306895"/>
                  </a:lnTo>
                  <a:close/>
                  <a:moveTo>
                    <a:pt x="190310" y="305610"/>
                  </a:moveTo>
                  <a:lnTo>
                    <a:pt x="201025" y="303895"/>
                  </a:lnTo>
                  <a:lnTo>
                    <a:pt x="201883" y="291894"/>
                  </a:lnTo>
                  <a:lnTo>
                    <a:pt x="210455" y="289750"/>
                  </a:lnTo>
                  <a:lnTo>
                    <a:pt x="226314" y="303038"/>
                  </a:lnTo>
                  <a:lnTo>
                    <a:pt x="230172" y="312896"/>
                  </a:lnTo>
                  <a:lnTo>
                    <a:pt x="224171" y="313325"/>
                  </a:lnTo>
                  <a:lnTo>
                    <a:pt x="224171" y="316754"/>
                  </a:lnTo>
                  <a:lnTo>
                    <a:pt x="230172" y="321897"/>
                  </a:lnTo>
                  <a:lnTo>
                    <a:pt x="231458" y="319326"/>
                  </a:lnTo>
                  <a:lnTo>
                    <a:pt x="233601" y="327041"/>
                  </a:lnTo>
                  <a:lnTo>
                    <a:pt x="240887" y="330470"/>
                  </a:lnTo>
                  <a:lnTo>
                    <a:pt x="238316" y="338614"/>
                  </a:lnTo>
                  <a:lnTo>
                    <a:pt x="229314" y="339900"/>
                  </a:lnTo>
                  <a:lnTo>
                    <a:pt x="225028" y="330041"/>
                  </a:lnTo>
                  <a:lnTo>
                    <a:pt x="219885" y="332184"/>
                  </a:lnTo>
                  <a:lnTo>
                    <a:pt x="214741" y="321469"/>
                  </a:lnTo>
                  <a:lnTo>
                    <a:pt x="207026" y="321040"/>
                  </a:lnTo>
                  <a:lnTo>
                    <a:pt x="190310" y="305610"/>
                  </a:lnTo>
                  <a:close/>
                  <a:moveTo>
                    <a:pt x="239601" y="309896"/>
                  </a:moveTo>
                  <a:lnTo>
                    <a:pt x="240030" y="314182"/>
                  </a:lnTo>
                  <a:lnTo>
                    <a:pt x="231458" y="315897"/>
                  </a:lnTo>
                  <a:lnTo>
                    <a:pt x="234886" y="311182"/>
                  </a:lnTo>
                  <a:lnTo>
                    <a:pt x="239601" y="309896"/>
                  </a:lnTo>
                  <a:close/>
                  <a:moveTo>
                    <a:pt x="119586" y="332613"/>
                  </a:moveTo>
                  <a:lnTo>
                    <a:pt x="121730" y="333899"/>
                  </a:lnTo>
                  <a:lnTo>
                    <a:pt x="111443" y="337756"/>
                  </a:lnTo>
                  <a:lnTo>
                    <a:pt x="111014" y="332613"/>
                  </a:lnTo>
                  <a:lnTo>
                    <a:pt x="119586" y="332613"/>
                  </a:lnTo>
                  <a:close/>
                  <a:moveTo>
                    <a:pt x="93869" y="317183"/>
                  </a:moveTo>
                  <a:lnTo>
                    <a:pt x="86154" y="323183"/>
                  </a:lnTo>
                  <a:lnTo>
                    <a:pt x="84868" y="322326"/>
                  </a:lnTo>
                  <a:lnTo>
                    <a:pt x="91297" y="316754"/>
                  </a:lnTo>
                  <a:lnTo>
                    <a:pt x="97726" y="314611"/>
                  </a:lnTo>
                  <a:lnTo>
                    <a:pt x="100727" y="315039"/>
                  </a:lnTo>
                  <a:lnTo>
                    <a:pt x="97726" y="315897"/>
                  </a:lnTo>
                  <a:lnTo>
                    <a:pt x="101156" y="316325"/>
                  </a:lnTo>
                  <a:lnTo>
                    <a:pt x="101156" y="317183"/>
                  </a:lnTo>
                  <a:lnTo>
                    <a:pt x="93869" y="317183"/>
                  </a:lnTo>
                  <a:close/>
                  <a:moveTo>
                    <a:pt x="92154" y="328755"/>
                  </a:moveTo>
                  <a:lnTo>
                    <a:pt x="99441" y="330470"/>
                  </a:lnTo>
                  <a:lnTo>
                    <a:pt x="97298" y="336042"/>
                  </a:lnTo>
                  <a:lnTo>
                    <a:pt x="87868" y="332613"/>
                  </a:lnTo>
                  <a:lnTo>
                    <a:pt x="92154" y="328755"/>
                  </a:lnTo>
                  <a:close/>
                  <a:moveTo>
                    <a:pt x="51435" y="321897"/>
                  </a:moveTo>
                  <a:lnTo>
                    <a:pt x="71152" y="324469"/>
                  </a:lnTo>
                  <a:lnTo>
                    <a:pt x="71580" y="326612"/>
                  </a:lnTo>
                  <a:lnTo>
                    <a:pt x="55293" y="326184"/>
                  </a:lnTo>
                  <a:lnTo>
                    <a:pt x="51435" y="321897"/>
                  </a:lnTo>
                  <a:close/>
                  <a:moveTo>
                    <a:pt x="33433" y="317611"/>
                  </a:moveTo>
                  <a:lnTo>
                    <a:pt x="36433" y="323183"/>
                  </a:lnTo>
                  <a:lnTo>
                    <a:pt x="47149" y="323612"/>
                  </a:lnTo>
                  <a:lnTo>
                    <a:pt x="49721" y="329612"/>
                  </a:lnTo>
                  <a:lnTo>
                    <a:pt x="40291" y="331756"/>
                  </a:lnTo>
                  <a:lnTo>
                    <a:pt x="31718" y="327041"/>
                  </a:lnTo>
                  <a:lnTo>
                    <a:pt x="33433" y="317611"/>
                  </a:lnTo>
                  <a:close/>
                  <a:moveTo>
                    <a:pt x="27003" y="326184"/>
                  </a:moveTo>
                  <a:lnTo>
                    <a:pt x="30861" y="327469"/>
                  </a:lnTo>
                  <a:lnTo>
                    <a:pt x="31290" y="338614"/>
                  </a:lnTo>
                  <a:lnTo>
                    <a:pt x="39862" y="336042"/>
                  </a:lnTo>
                  <a:lnTo>
                    <a:pt x="44148" y="350615"/>
                  </a:lnTo>
                  <a:lnTo>
                    <a:pt x="30861" y="380190"/>
                  </a:lnTo>
                  <a:lnTo>
                    <a:pt x="36862" y="384477"/>
                  </a:lnTo>
                  <a:lnTo>
                    <a:pt x="36433" y="395192"/>
                  </a:lnTo>
                  <a:lnTo>
                    <a:pt x="26146" y="403336"/>
                  </a:lnTo>
                  <a:lnTo>
                    <a:pt x="27861" y="397335"/>
                  </a:lnTo>
                  <a:lnTo>
                    <a:pt x="21431" y="397335"/>
                  </a:lnTo>
                  <a:lnTo>
                    <a:pt x="18431" y="389620"/>
                  </a:lnTo>
                  <a:lnTo>
                    <a:pt x="22289" y="386191"/>
                  </a:lnTo>
                  <a:lnTo>
                    <a:pt x="19288" y="382762"/>
                  </a:lnTo>
                  <a:lnTo>
                    <a:pt x="24860" y="378904"/>
                  </a:lnTo>
                  <a:lnTo>
                    <a:pt x="7287" y="371618"/>
                  </a:lnTo>
                  <a:lnTo>
                    <a:pt x="6858" y="368618"/>
                  </a:lnTo>
                  <a:lnTo>
                    <a:pt x="13288" y="369046"/>
                  </a:lnTo>
                  <a:lnTo>
                    <a:pt x="15431" y="364760"/>
                  </a:lnTo>
                  <a:lnTo>
                    <a:pt x="9001" y="359616"/>
                  </a:lnTo>
                  <a:lnTo>
                    <a:pt x="12859" y="357902"/>
                  </a:lnTo>
                  <a:lnTo>
                    <a:pt x="12001" y="352330"/>
                  </a:lnTo>
                  <a:lnTo>
                    <a:pt x="1286" y="345472"/>
                  </a:lnTo>
                  <a:lnTo>
                    <a:pt x="0" y="339471"/>
                  </a:lnTo>
                  <a:lnTo>
                    <a:pt x="7287" y="333470"/>
                  </a:lnTo>
                  <a:lnTo>
                    <a:pt x="21003" y="332613"/>
                  </a:lnTo>
                  <a:lnTo>
                    <a:pt x="21860" y="327041"/>
                  </a:lnTo>
                  <a:lnTo>
                    <a:pt x="27003" y="326184"/>
                  </a:lnTo>
                  <a:close/>
                </a:path>
              </a:pathLst>
            </a:custGeom>
            <a:gradFill>
              <a:gsLst>
                <a:gs pos="0">
                  <a:srgbClr val="42D1C7"/>
                </a:gs>
                <a:gs pos="50000">
                  <a:srgbClr val="65DAE3"/>
                </a:gs>
                <a:gs pos="100000">
                  <a:srgbClr val="89E3FF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7B74F122-580D-81F7-6D8A-3C885BF4BF28}"/>
                </a:ext>
              </a:extLst>
            </p:cNvPr>
            <p:cNvSpPr/>
            <p:nvPr/>
          </p:nvSpPr>
          <p:spPr>
            <a:xfrm>
              <a:off x="6011977" y="3913664"/>
              <a:ext cx="358973" cy="484772"/>
            </a:xfrm>
            <a:custGeom>
              <a:avLst/>
              <a:gdLst>
                <a:gd name="csX0" fmla="*/ 235744 w 292322"/>
                <a:gd name="csY0" fmla="*/ 242602 h 394763"/>
                <a:gd name="csX1" fmla="*/ 243459 w 292322"/>
                <a:gd name="csY1" fmla="*/ 253746 h 394763"/>
                <a:gd name="csX2" fmla="*/ 239601 w 292322"/>
                <a:gd name="csY2" fmla="*/ 272177 h 394763"/>
                <a:gd name="csX3" fmla="*/ 225457 w 292322"/>
                <a:gd name="csY3" fmla="*/ 289750 h 394763"/>
                <a:gd name="csX4" fmla="*/ 208312 w 292322"/>
                <a:gd name="csY4" fmla="*/ 299180 h 394763"/>
                <a:gd name="csX5" fmla="*/ 183880 w 292322"/>
                <a:gd name="csY5" fmla="*/ 297466 h 394763"/>
                <a:gd name="csX6" fmla="*/ 188595 w 292322"/>
                <a:gd name="csY6" fmla="*/ 285036 h 394763"/>
                <a:gd name="csX7" fmla="*/ 186452 w 292322"/>
                <a:gd name="csY7" fmla="*/ 276892 h 394763"/>
                <a:gd name="csX8" fmla="*/ 179594 w 292322"/>
                <a:gd name="csY8" fmla="*/ 270462 h 394763"/>
                <a:gd name="csX9" fmla="*/ 171879 w 292322"/>
                <a:gd name="csY9" fmla="*/ 270891 h 394763"/>
                <a:gd name="csX10" fmla="*/ 138017 w 292322"/>
                <a:gd name="csY10" fmla="*/ 289750 h 394763"/>
                <a:gd name="csX11" fmla="*/ 131588 w 292322"/>
                <a:gd name="csY11" fmla="*/ 292751 h 394763"/>
                <a:gd name="csX12" fmla="*/ 129016 w 292322"/>
                <a:gd name="csY12" fmla="*/ 307324 h 394763"/>
                <a:gd name="csX13" fmla="*/ 128159 w 292322"/>
                <a:gd name="csY13" fmla="*/ 313754 h 394763"/>
                <a:gd name="csX14" fmla="*/ 123015 w 292322"/>
                <a:gd name="csY14" fmla="*/ 337756 h 394763"/>
                <a:gd name="csX15" fmla="*/ 130731 w 292322"/>
                <a:gd name="csY15" fmla="*/ 351901 h 394763"/>
                <a:gd name="csX16" fmla="*/ 111014 w 292322"/>
                <a:gd name="csY16" fmla="*/ 370761 h 394763"/>
                <a:gd name="csX17" fmla="*/ 96869 w 292322"/>
                <a:gd name="csY17" fmla="*/ 373761 h 394763"/>
                <a:gd name="csX18" fmla="*/ 86582 w 292322"/>
                <a:gd name="csY18" fmla="*/ 382762 h 394763"/>
                <a:gd name="csX19" fmla="*/ 79724 w 292322"/>
                <a:gd name="csY19" fmla="*/ 391763 h 394763"/>
                <a:gd name="csX20" fmla="*/ 68151 w 292322"/>
                <a:gd name="csY20" fmla="*/ 394764 h 394763"/>
                <a:gd name="csX21" fmla="*/ 31290 w 292322"/>
                <a:gd name="csY21" fmla="*/ 393906 h 394763"/>
                <a:gd name="csX22" fmla="*/ 20574 w 292322"/>
                <a:gd name="csY22" fmla="*/ 386620 h 394763"/>
                <a:gd name="csX23" fmla="*/ 35147 w 292322"/>
                <a:gd name="csY23" fmla="*/ 374618 h 394763"/>
                <a:gd name="csX24" fmla="*/ 39005 w 292322"/>
                <a:gd name="csY24" fmla="*/ 354473 h 394763"/>
                <a:gd name="csX25" fmla="*/ 21431 w 292322"/>
                <a:gd name="csY25" fmla="*/ 331756 h 394763"/>
                <a:gd name="csX26" fmla="*/ 11144 w 292322"/>
                <a:gd name="csY26" fmla="*/ 316754 h 394763"/>
                <a:gd name="csX27" fmla="*/ 0 w 292322"/>
                <a:gd name="csY27" fmla="*/ 299609 h 394763"/>
                <a:gd name="csX28" fmla="*/ 7715 w 292322"/>
                <a:gd name="csY28" fmla="*/ 295322 h 394763"/>
                <a:gd name="csX29" fmla="*/ 26575 w 292322"/>
                <a:gd name="csY29" fmla="*/ 302181 h 394763"/>
                <a:gd name="csX30" fmla="*/ 38576 w 292322"/>
                <a:gd name="csY30" fmla="*/ 304324 h 394763"/>
                <a:gd name="csX31" fmla="*/ 51864 w 292322"/>
                <a:gd name="csY31" fmla="*/ 297466 h 394763"/>
                <a:gd name="csX32" fmla="*/ 54435 w 292322"/>
                <a:gd name="csY32" fmla="*/ 280321 h 394763"/>
                <a:gd name="csX33" fmla="*/ 26575 w 292322"/>
                <a:gd name="csY33" fmla="*/ 261461 h 394763"/>
                <a:gd name="csX34" fmla="*/ 21431 w 292322"/>
                <a:gd name="csY34" fmla="*/ 241744 h 394763"/>
                <a:gd name="csX35" fmla="*/ 24860 w 292322"/>
                <a:gd name="csY35" fmla="*/ 229314 h 394763"/>
                <a:gd name="csX36" fmla="*/ 38148 w 292322"/>
                <a:gd name="csY36" fmla="*/ 201882 h 394763"/>
                <a:gd name="csX37" fmla="*/ 40291 w 292322"/>
                <a:gd name="csY37" fmla="*/ 194167 h 394763"/>
                <a:gd name="csX38" fmla="*/ 45006 w 292322"/>
                <a:gd name="csY38" fmla="*/ 191595 h 394763"/>
                <a:gd name="csX39" fmla="*/ 69009 w 292322"/>
                <a:gd name="csY39" fmla="*/ 194167 h 394763"/>
                <a:gd name="csX40" fmla="*/ 75867 w 292322"/>
                <a:gd name="csY40" fmla="*/ 190309 h 394763"/>
                <a:gd name="csX41" fmla="*/ 74581 w 292322"/>
                <a:gd name="csY41" fmla="*/ 177022 h 394763"/>
                <a:gd name="csX42" fmla="*/ 57864 w 292322"/>
                <a:gd name="csY42" fmla="*/ 164163 h 394763"/>
                <a:gd name="csX43" fmla="*/ 36005 w 292322"/>
                <a:gd name="csY43" fmla="*/ 155162 h 394763"/>
                <a:gd name="csX44" fmla="*/ 19717 w 292322"/>
                <a:gd name="csY44" fmla="*/ 153448 h 394763"/>
                <a:gd name="csX45" fmla="*/ 10716 w 292322"/>
                <a:gd name="csY45" fmla="*/ 136731 h 394763"/>
                <a:gd name="csX46" fmla="*/ 12430 w 292322"/>
                <a:gd name="csY46" fmla="*/ 120015 h 394763"/>
                <a:gd name="csX47" fmla="*/ 13716 w 292322"/>
                <a:gd name="csY47" fmla="*/ 112300 h 394763"/>
                <a:gd name="csX48" fmla="*/ 20145 w 292322"/>
                <a:gd name="csY48" fmla="*/ 106299 h 394763"/>
                <a:gd name="csX49" fmla="*/ 31290 w 292322"/>
                <a:gd name="csY49" fmla="*/ 95155 h 394763"/>
                <a:gd name="csX50" fmla="*/ 63436 w 292322"/>
                <a:gd name="csY50" fmla="*/ 84439 h 394763"/>
                <a:gd name="csX51" fmla="*/ 67723 w 292322"/>
                <a:gd name="csY51" fmla="*/ 109728 h 394763"/>
                <a:gd name="csX52" fmla="*/ 75438 w 292322"/>
                <a:gd name="csY52" fmla="*/ 114014 h 394763"/>
                <a:gd name="csX53" fmla="*/ 80153 w 292322"/>
                <a:gd name="csY53" fmla="*/ 122587 h 394763"/>
                <a:gd name="csX54" fmla="*/ 87440 w 292322"/>
                <a:gd name="csY54" fmla="*/ 122158 h 394763"/>
                <a:gd name="csX55" fmla="*/ 98155 w 292322"/>
                <a:gd name="csY55" fmla="*/ 111871 h 394763"/>
                <a:gd name="csX56" fmla="*/ 110157 w 292322"/>
                <a:gd name="csY56" fmla="*/ 94298 h 394763"/>
                <a:gd name="csX57" fmla="*/ 117443 w 292322"/>
                <a:gd name="csY57" fmla="*/ 56150 h 394763"/>
                <a:gd name="csX58" fmla="*/ 147876 w 292322"/>
                <a:gd name="csY58" fmla="*/ 40719 h 394763"/>
                <a:gd name="csX59" fmla="*/ 175736 w 292322"/>
                <a:gd name="csY59" fmla="*/ 6429 h 394763"/>
                <a:gd name="csX60" fmla="*/ 227600 w 292322"/>
                <a:gd name="csY60" fmla="*/ 0 h 394763"/>
                <a:gd name="csX61" fmla="*/ 258032 w 292322"/>
                <a:gd name="csY61" fmla="*/ 11573 h 394763"/>
                <a:gd name="csX62" fmla="*/ 272606 w 292322"/>
                <a:gd name="csY62" fmla="*/ 27861 h 394763"/>
                <a:gd name="csX63" fmla="*/ 273034 w 292322"/>
                <a:gd name="csY63" fmla="*/ 36004 h 394763"/>
                <a:gd name="csX64" fmla="*/ 268319 w 292322"/>
                <a:gd name="csY64" fmla="*/ 71580 h 394763"/>
                <a:gd name="csX65" fmla="*/ 261033 w 292322"/>
                <a:gd name="csY65" fmla="*/ 76724 h 394763"/>
                <a:gd name="csX66" fmla="*/ 268748 w 292322"/>
                <a:gd name="csY66" fmla="*/ 87439 h 394763"/>
                <a:gd name="csX67" fmla="*/ 284607 w 292322"/>
                <a:gd name="csY67" fmla="*/ 97726 h 394763"/>
                <a:gd name="csX68" fmla="*/ 291465 w 292322"/>
                <a:gd name="csY68" fmla="*/ 119158 h 394763"/>
                <a:gd name="csX69" fmla="*/ 292322 w 292322"/>
                <a:gd name="csY69" fmla="*/ 145304 h 394763"/>
                <a:gd name="csX70" fmla="*/ 286750 w 292322"/>
                <a:gd name="csY70" fmla="*/ 164592 h 394763"/>
                <a:gd name="csX71" fmla="*/ 270034 w 292322"/>
                <a:gd name="csY71" fmla="*/ 170593 h 394763"/>
                <a:gd name="csX72" fmla="*/ 265748 w 292322"/>
                <a:gd name="csY72" fmla="*/ 177451 h 394763"/>
                <a:gd name="csX73" fmla="*/ 263176 w 292322"/>
                <a:gd name="csY73" fmla="*/ 193310 h 394763"/>
                <a:gd name="csX74" fmla="*/ 235315 w 292322"/>
                <a:gd name="csY74" fmla="*/ 232743 h 394763"/>
                <a:gd name="csX75" fmla="*/ 235744 w 292322"/>
                <a:gd name="csY75" fmla="*/ 242602 h 3947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292322" h="394763">
                  <a:moveTo>
                    <a:pt x="235744" y="242602"/>
                  </a:moveTo>
                  <a:lnTo>
                    <a:pt x="243459" y="253746"/>
                  </a:lnTo>
                  <a:lnTo>
                    <a:pt x="239601" y="272177"/>
                  </a:lnTo>
                  <a:lnTo>
                    <a:pt x="225457" y="289750"/>
                  </a:lnTo>
                  <a:lnTo>
                    <a:pt x="208312" y="299180"/>
                  </a:lnTo>
                  <a:lnTo>
                    <a:pt x="183880" y="297466"/>
                  </a:lnTo>
                  <a:lnTo>
                    <a:pt x="188595" y="285036"/>
                  </a:lnTo>
                  <a:lnTo>
                    <a:pt x="186452" y="276892"/>
                  </a:lnTo>
                  <a:lnTo>
                    <a:pt x="179594" y="270462"/>
                  </a:lnTo>
                  <a:lnTo>
                    <a:pt x="171879" y="270891"/>
                  </a:lnTo>
                  <a:lnTo>
                    <a:pt x="138017" y="289750"/>
                  </a:lnTo>
                  <a:lnTo>
                    <a:pt x="131588" y="292751"/>
                  </a:lnTo>
                  <a:lnTo>
                    <a:pt x="129016" y="307324"/>
                  </a:lnTo>
                  <a:lnTo>
                    <a:pt x="128159" y="313754"/>
                  </a:lnTo>
                  <a:lnTo>
                    <a:pt x="123015" y="337756"/>
                  </a:lnTo>
                  <a:lnTo>
                    <a:pt x="130731" y="351901"/>
                  </a:lnTo>
                  <a:lnTo>
                    <a:pt x="111014" y="370761"/>
                  </a:lnTo>
                  <a:lnTo>
                    <a:pt x="96869" y="373761"/>
                  </a:lnTo>
                  <a:lnTo>
                    <a:pt x="86582" y="382762"/>
                  </a:lnTo>
                  <a:lnTo>
                    <a:pt x="79724" y="391763"/>
                  </a:lnTo>
                  <a:lnTo>
                    <a:pt x="68151" y="394764"/>
                  </a:lnTo>
                  <a:lnTo>
                    <a:pt x="31290" y="393906"/>
                  </a:lnTo>
                  <a:lnTo>
                    <a:pt x="20574" y="386620"/>
                  </a:lnTo>
                  <a:lnTo>
                    <a:pt x="35147" y="374618"/>
                  </a:lnTo>
                  <a:lnTo>
                    <a:pt x="39005" y="354473"/>
                  </a:lnTo>
                  <a:lnTo>
                    <a:pt x="21431" y="331756"/>
                  </a:lnTo>
                  <a:lnTo>
                    <a:pt x="11144" y="316754"/>
                  </a:lnTo>
                  <a:lnTo>
                    <a:pt x="0" y="299609"/>
                  </a:lnTo>
                  <a:lnTo>
                    <a:pt x="7715" y="295322"/>
                  </a:lnTo>
                  <a:lnTo>
                    <a:pt x="26575" y="302181"/>
                  </a:lnTo>
                  <a:lnTo>
                    <a:pt x="38576" y="304324"/>
                  </a:lnTo>
                  <a:lnTo>
                    <a:pt x="51864" y="297466"/>
                  </a:lnTo>
                  <a:lnTo>
                    <a:pt x="54435" y="280321"/>
                  </a:lnTo>
                  <a:lnTo>
                    <a:pt x="26575" y="261461"/>
                  </a:lnTo>
                  <a:lnTo>
                    <a:pt x="21431" y="241744"/>
                  </a:lnTo>
                  <a:lnTo>
                    <a:pt x="24860" y="229314"/>
                  </a:lnTo>
                  <a:lnTo>
                    <a:pt x="38148" y="201882"/>
                  </a:lnTo>
                  <a:lnTo>
                    <a:pt x="40291" y="194167"/>
                  </a:lnTo>
                  <a:lnTo>
                    <a:pt x="45006" y="191595"/>
                  </a:lnTo>
                  <a:lnTo>
                    <a:pt x="69009" y="194167"/>
                  </a:lnTo>
                  <a:lnTo>
                    <a:pt x="75867" y="190309"/>
                  </a:lnTo>
                  <a:lnTo>
                    <a:pt x="74581" y="177022"/>
                  </a:lnTo>
                  <a:lnTo>
                    <a:pt x="57864" y="164163"/>
                  </a:lnTo>
                  <a:lnTo>
                    <a:pt x="36005" y="155162"/>
                  </a:lnTo>
                  <a:lnTo>
                    <a:pt x="19717" y="153448"/>
                  </a:lnTo>
                  <a:lnTo>
                    <a:pt x="10716" y="136731"/>
                  </a:lnTo>
                  <a:lnTo>
                    <a:pt x="12430" y="120015"/>
                  </a:lnTo>
                  <a:lnTo>
                    <a:pt x="13716" y="112300"/>
                  </a:lnTo>
                  <a:lnTo>
                    <a:pt x="20145" y="106299"/>
                  </a:lnTo>
                  <a:lnTo>
                    <a:pt x="31290" y="95155"/>
                  </a:lnTo>
                  <a:lnTo>
                    <a:pt x="63436" y="84439"/>
                  </a:lnTo>
                  <a:lnTo>
                    <a:pt x="67723" y="109728"/>
                  </a:lnTo>
                  <a:lnTo>
                    <a:pt x="75438" y="114014"/>
                  </a:lnTo>
                  <a:lnTo>
                    <a:pt x="80153" y="122587"/>
                  </a:lnTo>
                  <a:lnTo>
                    <a:pt x="87440" y="122158"/>
                  </a:lnTo>
                  <a:lnTo>
                    <a:pt x="98155" y="111871"/>
                  </a:lnTo>
                  <a:lnTo>
                    <a:pt x="110157" y="94298"/>
                  </a:lnTo>
                  <a:lnTo>
                    <a:pt x="117443" y="56150"/>
                  </a:lnTo>
                  <a:lnTo>
                    <a:pt x="147876" y="40719"/>
                  </a:lnTo>
                  <a:lnTo>
                    <a:pt x="175736" y="6429"/>
                  </a:lnTo>
                  <a:lnTo>
                    <a:pt x="227600" y="0"/>
                  </a:lnTo>
                  <a:lnTo>
                    <a:pt x="258032" y="11573"/>
                  </a:lnTo>
                  <a:lnTo>
                    <a:pt x="272606" y="27861"/>
                  </a:lnTo>
                  <a:lnTo>
                    <a:pt x="273034" y="36004"/>
                  </a:lnTo>
                  <a:lnTo>
                    <a:pt x="268319" y="71580"/>
                  </a:lnTo>
                  <a:lnTo>
                    <a:pt x="261033" y="76724"/>
                  </a:lnTo>
                  <a:lnTo>
                    <a:pt x="268748" y="87439"/>
                  </a:lnTo>
                  <a:lnTo>
                    <a:pt x="284607" y="97726"/>
                  </a:lnTo>
                  <a:lnTo>
                    <a:pt x="291465" y="119158"/>
                  </a:lnTo>
                  <a:lnTo>
                    <a:pt x="292322" y="145304"/>
                  </a:lnTo>
                  <a:lnTo>
                    <a:pt x="286750" y="164592"/>
                  </a:lnTo>
                  <a:lnTo>
                    <a:pt x="270034" y="170593"/>
                  </a:lnTo>
                  <a:lnTo>
                    <a:pt x="265748" y="177451"/>
                  </a:lnTo>
                  <a:lnTo>
                    <a:pt x="263176" y="193310"/>
                  </a:lnTo>
                  <a:lnTo>
                    <a:pt x="235315" y="232743"/>
                  </a:lnTo>
                  <a:lnTo>
                    <a:pt x="235744" y="242602"/>
                  </a:lnTo>
                  <a:close/>
                </a:path>
              </a:pathLst>
            </a:custGeom>
            <a:gradFill>
              <a:gsLst>
                <a:gs pos="0">
                  <a:srgbClr val="9FEA63"/>
                </a:gs>
                <a:gs pos="50000">
                  <a:srgbClr val="BAEE61"/>
                </a:gs>
                <a:gs pos="100000">
                  <a:srgbClr val="D6F25F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77D8222E-2582-2B97-0160-63A934A71B8A}"/>
                </a:ext>
              </a:extLst>
            </p:cNvPr>
            <p:cNvSpPr/>
            <p:nvPr/>
          </p:nvSpPr>
          <p:spPr>
            <a:xfrm>
              <a:off x="4884000" y="3333621"/>
              <a:ext cx="282125" cy="332129"/>
            </a:xfrm>
            <a:custGeom>
              <a:avLst/>
              <a:gdLst>
                <a:gd name="csX0" fmla="*/ 78438 w 229742"/>
                <a:gd name="csY0" fmla="*/ 0 h 270462"/>
                <a:gd name="csX1" fmla="*/ 103727 w 229742"/>
                <a:gd name="csY1" fmla="*/ 3000 h 270462"/>
                <a:gd name="csX2" fmla="*/ 112300 w 229742"/>
                <a:gd name="csY2" fmla="*/ 27861 h 270462"/>
                <a:gd name="csX3" fmla="*/ 137589 w 229742"/>
                <a:gd name="csY3" fmla="*/ 37719 h 270462"/>
                <a:gd name="csX4" fmla="*/ 150447 w 229742"/>
                <a:gd name="csY4" fmla="*/ 37719 h 270462"/>
                <a:gd name="csX5" fmla="*/ 163735 w 229742"/>
                <a:gd name="csY5" fmla="*/ 17574 h 270462"/>
                <a:gd name="csX6" fmla="*/ 170593 w 229742"/>
                <a:gd name="csY6" fmla="*/ 20574 h 270462"/>
                <a:gd name="csX7" fmla="*/ 175736 w 229742"/>
                <a:gd name="csY7" fmla="*/ 33433 h 270462"/>
                <a:gd name="csX8" fmla="*/ 189881 w 229742"/>
                <a:gd name="csY8" fmla="*/ 39862 h 270462"/>
                <a:gd name="csX9" fmla="*/ 189881 w 229742"/>
                <a:gd name="csY9" fmla="*/ 76724 h 270462"/>
                <a:gd name="csX10" fmla="*/ 194596 w 229742"/>
                <a:gd name="csY10" fmla="*/ 83153 h 270462"/>
                <a:gd name="csX11" fmla="*/ 209169 w 229742"/>
                <a:gd name="csY11" fmla="*/ 73295 h 270462"/>
                <a:gd name="csX12" fmla="*/ 220742 w 229742"/>
                <a:gd name="csY12" fmla="*/ 76295 h 270462"/>
                <a:gd name="csX13" fmla="*/ 225028 w 229742"/>
                <a:gd name="csY13" fmla="*/ 81867 h 270462"/>
                <a:gd name="csX14" fmla="*/ 229743 w 229742"/>
                <a:gd name="csY14" fmla="*/ 93440 h 270462"/>
                <a:gd name="csX15" fmla="*/ 226314 w 229742"/>
                <a:gd name="csY15" fmla="*/ 100727 h 270462"/>
                <a:gd name="csX16" fmla="*/ 216884 w 229742"/>
                <a:gd name="csY16" fmla="*/ 105442 h 270462"/>
                <a:gd name="csX17" fmla="*/ 202311 w 229742"/>
                <a:gd name="csY17" fmla="*/ 151733 h 270462"/>
                <a:gd name="csX18" fmla="*/ 189452 w 229742"/>
                <a:gd name="csY18" fmla="*/ 166735 h 270462"/>
                <a:gd name="csX19" fmla="*/ 186023 w 229742"/>
                <a:gd name="csY19" fmla="*/ 203168 h 270462"/>
                <a:gd name="csX20" fmla="*/ 179594 w 229742"/>
                <a:gd name="csY20" fmla="*/ 224171 h 270462"/>
                <a:gd name="csX21" fmla="*/ 183880 w 229742"/>
                <a:gd name="csY21" fmla="*/ 246459 h 270462"/>
                <a:gd name="csX22" fmla="*/ 159877 w 229742"/>
                <a:gd name="csY22" fmla="*/ 252031 h 270462"/>
                <a:gd name="csX23" fmla="*/ 145733 w 229742"/>
                <a:gd name="csY23" fmla="*/ 270462 h 270462"/>
                <a:gd name="csX24" fmla="*/ 133302 w 229742"/>
                <a:gd name="csY24" fmla="*/ 268319 h 270462"/>
                <a:gd name="csX25" fmla="*/ 99012 w 229742"/>
                <a:gd name="csY25" fmla="*/ 233601 h 270462"/>
                <a:gd name="csX26" fmla="*/ 95583 w 229742"/>
                <a:gd name="csY26" fmla="*/ 228029 h 270462"/>
                <a:gd name="csX27" fmla="*/ 97726 w 229742"/>
                <a:gd name="csY27" fmla="*/ 202311 h 270462"/>
                <a:gd name="csX28" fmla="*/ 82725 w 229742"/>
                <a:gd name="csY28" fmla="*/ 194167 h 270462"/>
                <a:gd name="csX29" fmla="*/ 78867 w 229742"/>
                <a:gd name="csY29" fmla="*/ 199311 h 270462"/>
                <a:gd name="csX30" fmla="*/ 73724 w 229742"/>
                <a:gd name="csY30" fmla="*/ 232743 h 270462"/>
                <a:gd name="csX31" fmla="*/ 54864 w 229742"/>
                <a:gd name="csY31" fmla="*/ 251603 h 270462"/>
                <a:gd name="csX32" fmla="*/ 26146 w 229742"/>
                <a:gd name="csY32" fmla="*/ 225457 h 270462"/>
                <a:gd name="csX33" fmla="*/ 21003 w 229742"/>
                <a:gd name="csY33" fmla="*/ 200596 h 270462"/>
                <a:gd name="csX34" fmla="*/ 2143 w 229742"/>
                <a:gd name="csY34" fmla="*/ 177022 h 270462"/>
                <a:gd name="csX35" fmla="*/ 0 w 229742"/>
                <a:gd name="csY35" fmla="*/ 162878 h 270462"/>
                <a:gd name="csX36" fmla="*/ 13716 w 229742"/>
                <a:gd name="csY36" fmla="*/ 132874 h 270462"/>
                <a:gd name="csX37" fmla="*/ 12001 w 229742"/>
                <a:gd name="csY37" fmla="*/ 108871 h 270462"/>
                <a:gd name="csX38" fmla="*/ 19288 w 229742"/>
                <a:gd name="csY38" fmla="*/ 104585 h 270462"/>
                <a:gd name="csX39" fmla="*/ 21431 w 229742"/>
                <a:gd name="csY39" fmla="*/ 98584 h 270462"/>
                <a:gd name="csX40" fmla="*/ 14573 w 229742"/>
                <a:gd name="csY40" fmla="*/ 82296 h 270462"/>
                <a:gd name="csX41" fmla="*/ 19288 w 229742"/>
                <a:gd name="csY41" fmla="*/ 63436 h 270462"/>
                <a:gd name="csX42" fmla="*/ 32147 w 229742"/>
                <a:gd name="csY42" fmla="*/ 57007 h 270462"/>
                <a:gd name="csX43" fmla="*/ 46720 w 229742"/>
                <a:gd name="csY43" fmla="*/ 56579 h 270462"/>
                <a:gd name="csX44" fmla="*/ 67723 w 229742"/>
                <a:gd name="csY44" fmla="*/ 41148 h 270462"/>
                <a:gd name="csX45" fmla="*/ 77581 w 229742"/>
                <a:gd name="csY45" fmla="*/ 24432 h 270462"/>
                <a:gd name="csX46" fmla="*/ 78438 w 229742"/>
                <a:gd name="csY46" fmla="*/ 0 h 270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229742" h="270462">
                  <a:moveTo>
                    <a:pt x="78438" y="0"/>
                  </a:moveTo>
                  <a:lnTo>
                    <a:pt x="103727" y="3000"/>
                  </a:lnTo>
                  <a:lnTo>
                    <a:pt x="112300" y="27861"/>
                  </a:lnTo>
                  <a:lnTo>
                    <a:pt x="137589" y="37719"/>
                  </a:lnTo>
                  <a:lnTo>
                    <a:pt x="150447" y="37719"/>
                  </a:lnTo>
                  <a:lnTo>
                    <a:pt x="163735" y="17574"/>
                  </a:lnTo>
                  <a:lnTo>
                    <a:pt x="170593" y="20574"/>
                  </a:lnTo>
                  <a:lnTo>
                    <a:pt x="175736" y="33433"/>
                  </a:lnTo>
                  <a:lnTo>
                    <a:pt x="189881" y="39862"/>
                  </a:lnTo>
                  <a:lnTo>
                    <a:pt x="189881" y="76724"/>
                  </a:lnTo>
                  <a:lnTo>
                    <a:pt x="194596" y="83153"/>
                  </a:lnTo>
                  <a:lnTo>
                    <a:pt x="209169" y="73295"/>
                  </a:lnTo>
                  <a:lnTo>
                    <a:pt x="220742" y="76295"/>
                  </a:lnTo>
                  <a:lnTo>
                    <a:pt x="225028" y="81867"/>
                  </a:lnTo>
                  <a:lnTo>
                    <a:pt x="229743" y="93440"/>
                  </a:lnTo>
                  <a:lnTo>
                    <a:pt x="226314" y="100727"/>
                  </a:lnTo>
                  <a:lnTo>
                    <a:pt x="216884" y="105442"/>
                  </a:lnTo>
                  <a:lnTo>
                    <a:pt x="202311" y="151733"/>
                  </a:lnTo>
                  <a:lnTo>
                    <a:pt x="189452" y="166735"/>
                  </a:lnTo>
                  <a:lnTo>
                    <a:pt x="186023" y="203168"/>
                  </a:lnTo>
                  <a:lnTo>
                    <a:pt x="179594" y="224171"/>
                  </a:lnTo>
                  <a:lnTo>
                    <a:pt x="183880" y="246459"/>
                  </a:lnTo>
                  <a:lnTo>
                    <a:pt x="159877" y="252031"/>
                  </a:lnTo>
                  <a:lnTo>
                    <a:pt x="145733" y="270462"/>
                  </a:lnTo>
                  <a:lnTo>
                    <a:pt x="133302" y="268319"/>
                  </a:lnTo>
                  <a:lnTo>
                    <a:pt x="99012" y="233601"/>
                  </a:lnTo>
                  <a:lnTo>
                    <a:pt x="95583" y="228029"/>
                  </a:lnTo>
                  <a:lnTo>
                    <a:pt x="97726" y="202311"/>
                  </a:lnTo>
                  <a:lnTo>
                    <a:pt x="82725" y="194167"/>
                  </a:lnTo>
                  <a:lnTo>
                    <a:pt x="78867" y="199311"/>
                  </a:lnTo>
                  <a:lnTo>
                    <a:pt x="73724" y="232743"/>
                  </a:lnTo>
                  <a:lnTo>
                    <a:pt x="54864" y="251603"/>
                  </a:lnTo>
                  <a:lnTo>
                    <a:pt x="26146" y="225457"/>
                  </a:lnTo>
                  <a:lnTo>
                    <a:pt x="21003" y="200596"/>
                  </a:lnTo>
                  <a:lnTo>
                    <a:pt x="2143" y="177022"/>
                  </a:lnTo>
                  <a:lnTo>
                    <a:pt x="0" y="162878"/>
                  </a:lnTo>
                  <a:lnTo>
                    <a:pt x="13716" y="132874"/>
                  </a:lnTo>
                  <a:lnTo>
                    <a:pt x="12001" y="108871"/>
                  </a:lnTo>
                  <a:lnTo>
                    <a:pt x="19288" y="104585"/>
                  </a:lnTo>
                  <a:lnTo>
                    <a:pt x="21431" y="98584"/>
                  </a:lnTo>
                  <a:lnTo>
                    <a:pt x="14573" y="82296"/>
                  </a:lnTo>
                  <a:lnTo>
                    <a:pt x="19288" y="63436"/>
                  </a:lnTo>
                  <a:lnTo>
                    <a:pt x="32147" y="57007"/>
                  </a:lnTo>
                  <a:lnTo>
                    <a:pt x="46720" y="56579"/>
                  </a:lnTo>
                  <a:lnTo>
                    <a:pt x="67723" y="41148"/>
                  </a:lnTo>
                  <a:lnTo>
                    <a:pt x="77581" y="24432"/>
                  </a:lnTo>
                  <a:lnTo>
                    <a:pt x="78438" y="0"/>
                  </a:lnTo>
                  <a:close/>
                </a:path>
              </a:pathLst>
            </a:custGeom>
            <a:gradFill>
              <a:gsLst>
                <a:gs pos="0">
                  <a:srgbClr val="7A5EFF"/>
                </a:gs>
                <a:gs pos="50000">
                  <a:srgbClr val="9674FF"/>
                </a:gs>
                <a:gs pos="100000">
                  <a:srgbClr val="B38BFF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449C7504-B196-9866-62B6-FCFE4720D55D}"/>
                </a:ext>
              </a:extLst>
            </p:cNvPr>
            <p:cNvSpPr/>
            <p:nvPr/>
          </p:nvSpPr>
          <p:spPr>
            <a:xfrm>
              <a:off x="4710303" y="3051495"/>
              <a:ext cx="292652" cy="300547"/>
            </a:xfrm>
            <a:custGeom>
              <a:avLst/>
              <a:gdLst>
                <a:gd name="csX0" fmla="*/ 36433 w 238315"/>
                <a:gd name="csY0" fmla="*/ 0 h 244744"/>
                <a:gd name="csX1" fmla="*/ 148304 w 238315"/>
                <a:gd name="csY1" fmla="*/ 44577 h 244744"/>
                <a:gd name="csX2" fmla="*/ 132874 w 238315"/>
                <a:gd name="csY2" fmla="*/ 78010 h 244744"/>
                <a:gd name="csX3" fmla="*/ 134160 w 238315"/>
                <a:gd name="csY3" fmla="*/ 94298 h 244744"/>
                <a:gd name="csX4" fmla="*/ 124301 w 238315"/>
                <a:gd name="csY4" fmla="*/ 122587 h 244744"/>
                <a:gd name="csX5" fmla="*/ 120444 w 238315"/>
                <a:gd name="csY5" fmla="*/ 152590 h 244744"/>
                <a:gd name="csX6" fmla="*/ 178308 w 238315"/>
                <a:gd name="csY6" fmla="*/ 141017 h 244744"/>
                <a:gd name="csX7" fmla="*/ 238316 w 238315"/>
                <a:gd name="csY7" fmla="*/ 144875 h 244744"/>
                <a:gd name="csX8" fmla="*/ 232315 w 238315"/>
                <a:gd name="csY8" fmla="*/ 172307 h 244744"/>
                <a:gd name="csX9" fmla="*/ 236601 w 238315"/>
                <a:gd name="csY9" fmla="*/ 188595 h 244744"/>
                <a:gd name="csX10" fmla="*/ 231458 w 238315"/>
                <a:gd name="csY10" fmla="*/ 208312 h 244744"/>
                <a:gd name="csX11" fmla="*/ 213455 w 238315"/>
                <a:gd name="csY11" fmla="*/ 206597 h 244744"/>
                <a:gd name="csX12" fmla="*/ 72009 w 238315"/>
                <a:gd name="csY12" fmla="*/ 244745 h 244744"/>
                <a:gd name="csX13" fmla="*/ 0 w 238315"/>
                <a:gd name="csY13" fmla="*/ 230171 h 244744"/>
                <a:gd name="csX14" fmla="*/ 7287 w 238315"/>
                <a:gd name="csY14" fmla="*/ 210026 h 244744"/>
                <a:gd name="csX15" fmla="*/ 19717 w 238315"/>
                <a:gd name="csY15" fmla="*/ 198453 h 244744"/>
                <a:gd name="csX16" fmla="*/ 17574 w 238315"/>
                <a:gd name="csY16" fmla="*/ 50578 h 244744"/>
                <a:gd name="csX17" fmla="*/ 36433 w 238315"/>
                <a:gd name="csY17" fmla="*/ 0 h 244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38315" h="244744">
                  <a:moveTo>
                    <a:pt x="36433" y="0"/>
                  </a:moveTo>
                  <a:lnTo>
                    <a:pt x="148304" y="44577"/>
                  </a:lnTo>
                  <a:lnTo>
                    <a:pt x="132874" y="78010"/>
                  </a:lnTo>
                  <a:lnTo>
                    <a:pt x="134160" y="94298"/>
                  </a:lnTo>
                  <a:lnTo>
                    <a:pt x="124301" y="122587"/>
                  </a:lnTo>
                  <a:lnTo>
                    <a:pt x="120444" y="152590"/>
                  </a:lnTo>
                  <a:lnTo>
                    <a:pt x="178308" y="141017"/>
                  </a:lnTo>
                  <a:lnTo>
                    <a:pt x="238316" y="144875"/>
                  </a:lnTo>
                  <a:lnTo>
                    <a:pt x="232315" y="172307"/>
                  </a:lnTo>
                  <a:lnTo>
                    <a:pt x="236601" y="188595"/>
                  </a:lnTo>
                  <a:lnTo>
                    <a:pt x="231458" y="208312"/>
                  </a:lnTo>
                  <a:lnTo>
                    <a:pt x="213455" y="206597"/>
                  </a:lnTo>
                  <a:lnTo>
                    <a:pt x="72009" y="244745"/>
                  </a:lnTo>
                  <a:lnTo>
                    <a:pt x="0" y="230171"/>
                  </a:lnTo>
                  <a:lnTo>
                    <a:pt x="7287" y="210026"/>
                  </a:lnTo>
                  <a:lnTo>
                    <a:pt x="19717" y="198453"/>
                  </a:lnTo>
                  <a:lnTo>
                    <a:pt x="17574" y="50578"/>
                  </a:lnTo>
                  <a:lnTo>
                    <a:pt x="36433" y="0"/>
                  </a:lnTo>
                  <a:close/>
                </a:path>
              </a:pathLst>
            </a:custGeom>
            <a:gradFill>
              <a:gsLst>
                <a:gs pos="0">
                  <a:srgbClr val="FFB54E"/>
                </a:gs>
                <a:gs pos="50000">
                  <a:srgbClr val="FFC45B"/>
                </a:gs>
                <a:gs pos="100000">
                  <a:srgbClr val="FFD369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36F2D299-B97B-AEA7-1523-DA1DCE96A2C1}"/>
                </a:ext>
              </a:extLst>
            </p:cNvPr>
            <p:cNvSpPr/>
            <p:nvPr/>
          </p:nvSpPr>
          <p:spPr>
            <a:xfrm>
              <a:off x="4323959" y="4814783"/>
              <a:ext cx="350552" cy="214226"/>
            </a:xfrm>
            <a:custGeom>
              <a:avLst/>
              <a:gdLst>
                <a:gd name="csX0" fmla="*/ 204883 w 285464"/>
                <a:gd name="csY0" fmla="*/ 3857 h 174450"/>
                <a:gd name="csX1" fmla="*/ 236172 w 285464"/>
                <a:gd name="csY1" fmla="*/ 21002 h 174450"/>
                <a:gd name="csX2" fmla="*/ 240030 w 285464"/>
                <a:gd name="csY2" fmla="*/ 35576 h 174450"/>
                <a:gd name="csX3" fmla="*/ 237458 w 285464"/>
                <a:gd name="csY3" fmla="*/ 50578 h 174450"/>
                <a:gd name="csX4" fmla="*/ 263604 w 285464"/>
                <a:gd name="csY4" fmla="*/ 55292 h 174450"/>
                <a:gd name="csX5" fmla="*/ 284178 w 285464"/>
                <a:gd name="csY5" fmla="*/ 68151 h 174450"/>
                <a:gd name="csX6" fmla="*/ 285464 w 285464"/>
                <a:gd name="csY6" fmla="*/ 80581 h 174450"/>
                <a:gd name="csX7" fmla="*/ 274320 w 285464"/>
                <a:gd name="csY7" fmla="*/ 113157 h 174450"/>
                <a:gd name="csX8" fmla="*/ 260604 w 285464"/>
                <a:gd name="csY8" fmla="*/ 134588 h 174450"/>
                <a:gd name="csX9" fmla="*/ 195882 w 285464"/>
                <a:gd name="csY9" fmla="*/ 145733 h 174450"/>
                <a:gd name="csX10" fmla="*/ 178308 w 285464"/>
                <a:gd name="csY10" fmla="*/ 174450 h 174450"/>
                <a:gd name="csX11" fmla="*/ 147447 w 285464"/>
                <a:gd name="csY11" fmla="*/ 162878 h 174450"/>
                <a:gd name="csX12" fmla="*/ 125158 w 285464"/>
                <a:gd name="csY12" fmla="*/ 169307 h 174450"/>
                <a:gd name="csX13" fmla="*/ 99441 w 285464"/>
                <a:gd name="csY13" fmla="*/ 169735 h 174450"/>
                <a:gd name="csX14" fmla="*/ 93869 w 285464"/>
                <a:gd name="csY14" fmla="*/ 165449 h 174450"/>
                <a:gd name="csX15" fmla="*/ 87868 w 285464"/>
                <a:gd name="csY15" fmla="*/ 140589 h 174450"/>
                <a:gd name="csX16" fmla="*/ 83153 w 285464"/>
                <a:gd name="csY16" fmla="*/ 135874 h 174450"/>
                <a:gd name="csX17" fmla="*/ 42005 w 285464"/>
                <a:gd name="csY17" fmla="*/ 126873 h 174450"/>
                <a:gd name="csX18" fmla="*/ 23146 w 285464"/>
                <a:gd name="csY18" fmla="*/ 115300 h 174450"/>
                <a:gd name="csX19" fmla="*/ 1714 w 285464"/>
                <a:gd name="csY19" fmla="*/ 114443 h 174450"/>
                <a:gd name="csX20" fmla="*/ 0 w 285464"/>
                <a:gd name="csY20" fmla="*/ 81867 h 174450"/>
                <a:gd name="csX21" fmla="*/ 22288 w 285464"/>
                <a:gd name="csY21" fmla="*/ 44577 h 174450"/>
                <a:gd name="csX22" fmla="*/ 54864 w 285464"/>
                <a:gd name="csY22" fmla="*/ 33004 h 174450"/>
                <a:gd name="csX23" fmla="*/ 74152 w 285464"/>
                <a:gd name="csY23" fmla="*/ 4286 h 174450"/>
                <a:gd name="csX24" fmla="*/ 82296 w 285464"/>
                <a:gd name="csY24" fmla="*/ 2572 h 174450"/>
                <a:gd name="csX25" fmla="*/ 114443 w 285464"/>
                <a:gd name="csY25" fmla="*/ 27003 h 174450"/>
                <a:gd name="csX26" fmla="*/ 132874 w 285464"/>
                <a:gd name="csY26" fmla="*/ 29575 h 174450"/>
                <a:gd name="csX27" fmla="*/ 145733 w 285464"/>
                <a:gd name="csY27" fmla="*/ 25289 h 174450"/>
                <a:gd name="csX28" fmla="*/ 154734 w 285464"/>
                <a:gd name="csY28" fmla="*/ 5572 h 174450"/>
                <a:gd name="csX29" fmla="*/ 160734 w 285464"/>
                <a:gd name="csY29" fmla="*/ 2572 h 174450"/>
                <a:gd name="csX30" fmla="*/ 193738 w 285464"/>
                <a:gd name="csY30" fmla="*/ 0 h 174450"/>
                <a:gd name="csX31" fmla="*/ 204883 w 285464"/>
                <a:gd name="csY31" fmla="*/ 3857 h 174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85464" h="174450">
                  <a:moveTo>
                    <a:pt x="204883" y="3857"/>
                  </a:moveTo>
                  <a:lnTo>
                    <a:pt x="236172" y="21002"/>
                  </a:lnTo>
                  <a:lnTo>
                    <a:pt x="240030" y="35576"/>
                  </a:lnTo>
                  <a:lnTo>
                    <a:pt x="237458" y="50578"/>
                  </a:lnTo>
                  <a:lnTo>
                    <a:pt x="263604" y="55292"/>
                  </a:lnTo>
                  <a:lnTo>
                    <a:pt x="284178" y="68151"/>
                  </a:lnTo>
                  <a:lnTo>
                    <a:pt x="285464" y="80581"/>
                  </a:lnTo>
                  <a:lnTo>
                    <a:pt x="274320" y="113157"/>
                  </a:lnTo>
                  <a:lnTo>
                    <a:pt x="260604" y="134588"/>
                  </a:lnTo>
                  <a:lnTo>
                    <a:pt x="195882" y="145733"/>
                  </a:lnTo>
                  <a:lnTo>
                    <a:pt x="178308" y="174450"/>
                  </a:lnTo>
                  <a:lnTo>
                    <a:pt x="147447" y="162878"/>
                  </a:lnTo>
                  <a:lnTo>
                    <a:pt x="125158" y="169307"/>
                  </a:lnTo>
                  <a:lnTo>
                    <a:pt x="99441" y="169735"/>
                  </a:lnTo>
                  <a:lnTo>
                    <a:pt x="93869" y="165449"/>
                  </a:lnTo>
                  <a:lnTo>
                    <a:pt x="87868" y="140589"/>
                  </a:lnTo>
                  <a:lnTo>
                    <a:pt x="83153" y="135874"/>
                  </a:lnTo>
                  <a:lnTo>
                    <a:pt x="42005" y="126873"/>
                  </a:lnTo>
                  <a:lnTo>
                    <a:pt x="23146" y="115300"/>
                  </a:lnTo>
                  <a:lnTo>
                    <a:pt x="1714" y="114443"/>
                  </a:lnTo>
                  <a:lnTo>
                    <a:pt x="0" y="81867"/>
                  </a:lnTo>
                  <a:lnTo>
                    <a:pt x="22288" y="44577"/>
                  </a:lnTo>
                  <a:lnTo>
                    <a:pt x="54864" y="33004"/>
                  </a:lnTo>
                  <a:lnTo>
                    <a:pt x="74152" y="4286"/>
                  </a:lnTo>
                  <a:lnTo>
                    <a:pt x="82296" y="2572"/>
                  </a:lnTo>
                  <a:lnTo>
                    <a:pt x="114443" y="27003"/>
                  </a:lnTo>
                  <a:lnTo>
                    <a:pt x="132874" y="29575"/>
                  </a:lnTo>
                  <a:lnTo>
                    <a:pt x="145733" y="25289"/>
                  </a:lnTo>
                  <a:lnTo>
                    <a:pt x="154734" y="5572"/>
                  </a:lnTo>
                  <a:lnTo>
                    <a:pt x="160734" y="2572"/>
                  </a:lnTo>
                  <a:lnTo>
                    <a:pt x="193738" y="0"/>
                  </a:lnTo>
                  <a:lnTo>
                    <a:pt x="204883" y="3857"/>
                  </a:lnTo>
                  <a:close/>
                </a:path>
              </a:pathLst>
            </a:custGeom>
            <a:gradFill>
              <a:gsLst>
                <a:gs pos="0">
                  <a:srgbClr val="A391FF"/>
                </a:gs>
                <a:gs pos="50000">
                  <a:srgbClr val="BDA8FF"/>
                </a:gs>
                <a:gs pos="100000">
                  <a:srgbClr val="D7C0FF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5F0D9281-B7F7-172E-8DD1-78992043EB92}"/>
                </a:ext>
              </a:extLst>
            </p:cNvPr>
            <p:cNvSpPr/>
            <p:nvPr/>
          </p:nvSpPr>
          <p:spPr>
            <a:xfrm>
              <a:off x="3637066" y="1676657"/>
              <a:ext cx="3028116" cy="3292872"/>
            </a:xfrm>
            <a:custGeom>
              <a:avLst/>
              <a:gdLst>
                <a:gd name="csX0" fmla="*/ 2465880 w 2465879"/>
                <a:gd name="csY0" fmla="*/ 2666476 h 2681477"/>
                <a:gd name="csX1" fmla="*/ 2465023 w 2465879"/>
                <a:gd name="csY1" fmla="*/ 2678478 h 2681477"/>
                <a:gd name="csX2" fmla="*/ 2454307 w 2465879"/>
                <a:gd name="csY2" fmla="*/ 2680192 h 2681477"/>
                <a:gd name="csX3" fmla="*/ 2452164 w 2465879"/>
                <a:gd name="csY3" fmla="*/ 2672906 h 2681477"/>
                <a:gd name="csX4" fmla="*/ 2465880 w 2465879"/>
                <a:gd name="csY4" fmla="*/ 2666476 h 2681477"/>
                <a:gd name="csX5" fmla="*/ 2459450 w 2465879"/>
                <a:gd name="csY5" fmla="*/ 2660476 h 2681477"/>
                <a:gd name="csX6" fmla="*/ 2462022 w 2465879"/>
                <a:gd name="csY6" fmla="*/ 2663476 h 2681477"/>
                <a:gd name="csX7" fmla="*/ 2457736 w 2465879"/>
                <a:gd name="csY7" fmla="*/ 2669905 h 2681477"/>
                <a:gd name="csX8" fmla="*/ 2450021 w 2465879"/>
                <a:gd name="csY8" fmla="*/ 2671620 h 2681477"/>
                <a:gd name="csX9" fmla="*/ 2452164 w 2465879"/>
                <a:gd name="csY9" fmla="*/ 2681050 h 2681477"/>
                <a:gd name="csX10" fmla="*/ 2448306 w 2465879"/>
                <a:gd name="csY10" fmla="*/ 2681478 h 2681477"/>
                <a:gd name="csX11" fmla="*/ 2447020 w 2465879"/>
                <a:gd name="csY11" fmla="*/ 2679764 h 2681477"/>
                <a:gd name="csX12" fmla="*/ 2444020 w 2465879"/>
                <a:gd name="csY12" fmla="*/ 2676334 h 2681477"/>
                <a:gd name="csX13" fmla="*/ 2440162 w 2465879"/>
                <a:gd name="csY13" fmla="*/ 2672048 h 2681477"/>
                <a:gd name="csX14" fmla="*/ 2438876 w 2465879"/>
                <a:gd name="csY14" fmla="*/ 2670334 h 2681477"/>
                <a:gd name="csX15" fmla="*/ 2438876 w 2465879"/>
                <a:gd name="csY15" fmla="*/ 2668619 h 2681477"/>
                <a:gd name="csX16" fmla="*/ 2439305 w 2465879"/>
                <a:gd name="csY16" fmla="*/ 2666905 h 2681477"/>
                <a:gd name="csX17" fmla="*/ 2442734 w 2465879"/>
                <a:gd name="csY17" fmla="*/ 2662190 h 2681477"/>
                <a:gd name="csX18" fmla="*/ 2456021 w 2465879"/>
                <a:gd name="csY18" fmla="*/ 2659618 h 2681477"/>
                <a:gd name="csX19" fmla="*/ 2459450 w 2465879"/>
                <a:gd name="csY19" fmla="*/ 2660476 h 2681477"/>
                <a:gd name="csX20" fmla="*/ 653653 w 2465879"/>
                <a:gd name="csY20" fmla="*/ 258889 h 2681477"/>
                <a:gd name="csX21" fmla="*/ 671655 w 2465879"/>
                <a:gd name="csY21" fmla="*/ 268748 h 2681477"/>
                <a:gd name="csX22" fmla="*/ 653225 w 2465879"/>
                <a:gd name="csY22" fmla="*/ 312468 h 2681477"/>
                <a:gd name="csX23" fmla="*/ 648938 w 2465879"/>
                <a:gd name="csY23" fmla="*/ 347615 h 2681477"/>
                <a:gd name="csX24" fmla="*/ 653653 w 2465879"/>
                <a:gd name="csY24" fmla="*/ 362617 h 2681477"/>
                <a:gd name="csX25" fmla="*/ 652367 w 2465879"/>
                <a:gd name="csY25" fmla="*/ 390906 h 2681477"/>
                <a:gd name="csX26" fmla="*/ 645509 w 2465879"/>
                <a:gd name="csY26" fmla="*/ 408480 h 2681477"/>
                <a:gd name="csX27" fmla="*/ 641223 w 2465879"/>
                <a:gd name="csY27" fmla="*/ 409765 h 2681477"/>
                <a:gd name="csX28" fmla="*/ 633936 w 2465879"/>
                <a:gd name="csY28" fmla="*/ 404622 h 2681477"/>
                <a:gd name="csX29" fmla="*/ 638651 w 2465879"/>
                <a:gd name="csY29" fmla="*/ 410194 h 2681477"/>
                <a:gd name="csX30" fmla="*/ 632651 w 2465879"/>
                <a:gd name="csY30" fmla="*/ 417909 h 2681477"/>
                <a:gd name="csX31" fmla="*/ 630507 w 2465879"/>
                <a:gd name="csY31" fmla="*/ 399907 h 2681477"/>
                <a:gd name="csX32" fmla="*/ 627936 w 2465879"/>
                <a:gd name="csY32" fmla="*/ 398621 h 2681477"/>
                <a:gd name="csX33" fmla="*/ 631793 w 2465879"/>
                <a:gd name="csY33" fmla="*/ 423910 h 2681477"/>
                <a:gd name="csX34" fmla="*/ 614648 w 2465879"/>
                <a:gd name="csY34" fmla="*/ 442341 h 2681477"/>
                <a:gd name="csX35" fmla="*/ 585502 w 2465879"/>
                <a:gd name="csY35" fmla="*/ 437626 h 2681477"/>
                <a:gd name="csX36" fmla="*/ 560213 w 2465879"/>
                <a:gd name="csY36" fmla="*/ 470630 h 2681477"/>
                <a:gd name="csX37" fmla="*/ 554641 w 2465879"/>
                <a:gd name="csY37" fmla="*/ 475774 h 2681477"/>
                <a:gd name="csX38" fmla="*/ 528066 w 2465879"/>
                <a:gd name="csY38" fmla="*/ 475774 h 2681477"/>
                <a:gd name="csX39" fmla="*/ 525923 w 2465879"/>
                <a:gd name="csY39" fmla="*/ 485203 h 2681477"/>
                <a:gd name="csX40" fmla="*/ 527209 w 2465879"/>
                <a:gd name="csY40" fmla="*/ 475774 h 2681477"/>
                <a:gd name="csX41" fmla="*/ 518636 w 2465879"/>
                <a:gd name="csY41" fmla="*/ 476202 h 2681477"/>
                <a:gd name="csX42" fmla="*/ 513921 w 2465879"/>
                <a:gd name="csY42" fmla="*/ 485632 h 2681477"/>
                <a:gd name="csX43" fmla="*/ 505778 w 2465879"/>
                <a:gd name="csY43" fmla="*/ 485203 h 2681477"/>
                <a:gd name="csX44" fmla="*/ 512636 w 2465879"/>
                <a:gd name="csY44" fmla="*/ 483060 h 2681477"/>
                <a:gd name="csX45" fmla="*/ 516922 w 2465879"/>
                <a:gd name="csY45" fmla="*/ 468058 h 2681477"/>
                <a:gd name="csX46" fmla="*/ 534924 w 2465879"/>
                <a:gd name="csY46" fmla="*/ 468058 h 2681477"/>
                <a:gd name="csX47" fmla="*/ 531495 w 2465879"/>
                <a:gd name="csY47" fmla="*/ 474916 h 2681477"/>
                <a:gd name="csX48" fmla="*/ 554641 w 2465879"/>
                <a:gd name="csY48" fmla="*/ 474916 h 2681477"/>
                <a:gd name="csX49" fmla="*/ 584645 w 2465879"/>
                <a:gd name="csY49" fmla="*/ 438055 h 2681477"/>
                <a:gd name="csX50" fmla="*/ 573929 w 2465879"/>
                <a:gd name="csY50" fmla="*/ 434626 h 2681477"/>
                <a:gd name="csX51" fmla="*/ 551640 w 2465879"/>
                <a:gd name="csY51" fmla="*/ 411909 h 2681477"/>
                <a:gd name="csX52" fmla="*/ 544354 w 2465879"/>
                <a:gd name="csY52" fmla="*/ 376333 h 2681477"/>
                <a:gd name="csX53" fmla="*/ 540068 w 2465879"/>
                <a:gd name="csY53" fmla="*/ 395192 h 2681477"/>
                <a:gd name="csX54" fmla="*/ 528066 w 2465879"/>
                <a:gd name="csY54" fmla="*/ 395621 h 2681477"/>
                <a:gd name="csX55" fmla="*/ 530638 w 2465879"/>
                <a:gd name="csY55" fmla="*/ 387477 h 2681477"/>
                <a:gd name="csX56" fmla="*/ 526780 w 2465879"/>
                <a:gd name="csY56" fmla="*/ 381476 h 2681477"/>
                <a:gd name="csX57" fmla="*/ 532352 w 2465879"/>
                <a:gd name="csY57" fmla="*/ 380619 h 2681477"/>
                <a:gd name="csX58" fmla="*/ 529352 w 2465879"/>
                <a:gd name="csY58" fmla="*/ 372904 h 2681477"/>
                <a:gd name="csX59" fmla="*/ 522494 w 2465879"/>
                <a:gd name="csY59" fmla="*/ 383619 h 2681477"/>
                <a:gd name="csX60" fmla="*/ 509206 w 2465879"/>
                <a:gd name="csY60" fmla="*/ 386191 h 2681477"/>
                <a:gd name="csX61" fmla="*/ 514779 w 2465879"/>
                <a:gd name="csY61" fmla="*/ 382762 h 2681477"/>
                <a:gd name="csX62" fmla="*/ 514779 w 2465879"/>
                <a:gd name="csY62" fmla="*/ 369903 h 2681477"/>
                <a:gd name="csX63" fmla="*/ 520779 w 2465879"/>
                <a:gd name="csY63" fmla="*/ 368618 h 2681477"/>
                <a:gd name="csX64" fmla="*/ 516064 w 2465879"/>
                <a:gd name="csY64" fmla="*/ 367760 h 2681477"/>
                <a:gd name="csX65" fmla="*/ 514350 w 2465879"/>
                <a:gd name="csY65" fmla="*/ 360474 h 2681477"/>
                <a:gd name="csX66" fmla="*/ 519065 w 2465879"/>
                <a:gd name="csY66" fmla="*/ 360474 h 2681477"/>
                <a:gd name="csX67" fmla="*/ 516493 w 2465879"/>
                <a:gd name="csY67" fmla="*/ 353616 h 2681477"/>
                <a:gd name="csX68" fmla="*/ 522923 w 2465879"/>
                <a:gd name="csY68" fmla="*/ 341185 h 2681477"/>
                <a:gd name="csX69" fmla="*/ 533638 w 2465879"/>
                <a:gd name="csY69" fmla="*/ 334756 h 2681477"/>
                <a:gd name="csX70" fmla="*/ 543925 w 2465879"/>
                <a:gd name="csY70" fmla="*/ 336042 h 2681477"/>
                <a:gd name="csX71" fmla="*/ 547783 w 2465879"/>
                <a:gd name="csY71" fmla="*/ 331327 h 2681477"/>
                <a:gd name="csX72" fmla="*/ 558070 w 2465879"/>
                <a:gd name="csY72" fmla="*/ 334756 h 2681477"/>
                <a:gd name="csX73" fmla="*/ 551212 w 2465879"/>
                <a:gd name="csY73" fmla="*/ 330898 h 2681477"/>
                <a:gd name="csX74" fmla="*/ 550355 w 2465879"/>
                <a:gd name="csY74" fmla="*/ 321040 h 2681477"/>
                <a:gd name="csX75" fmla="*/ 539210 w 2465879"/>
                <a:gd name="csY75" fmla="*/ 330470 h 2681477"/>
                <a:gd name="csX76" fmla="*/ 530638 w 2465879"/>
                <a:gd name="csY76" fmla="*/ 330041 h 2681477"/>
                <a:gd name="csX77" fmla="*/ 530638 w 2465879"/>
                <a:gd name="csY77" fmla="*/ 320611 h 2681477"/>
                <a:gd name="csX78" fmla="*/ 523351 w 2465879"/>
                <a:gd name="csY78" fmla="*/ 320611 h 2681477"/>
                <a:gd name="csX79" fmla="*/ 522923 w 2465879"/>
                <a:gd name="csY79" fmla="*/ 327469 h 2681477"/>
                <a:gd name="csX80" fmla="*/ 521637 w 2465879"/>
                <a:gd name="csY80" fmla="*/ 315468 h 2681477"/>
                <a:gd name="csX81" fmla="*/ 523351 w 2465879"/>
                <a:gd name="csY81" fmla="*/ 319754 h 2681477"/>
                <a:gd name="csX82" fmla="*/ 531066 w 2465879"/>
                <a:gd name="csY82" fmla="*/ 319326 h 2681477"/>
                <a:gd name="csX83" fmla="*/ 522923 w 2465879"/>
                <a:gd name="csY83" fmla="*/ 313325 h 2681477"/>
                <a:gd name="csX84" fmla="*/ 522494 w 2465879"/>
                <a:gd name="csY84" fmla="*/ 309896 h 2681477"/>
                <a:gd name="csX85" fmla="*/ 530638 w 2465879"/>
                <a:gd name="csY85" fmla="*/ 311182 h 2681477"/>
                <a:gd name="csX86" fmla="*/ 529352 w 2465879"/>
                <a:gd name="csY86" fmla="*/ 300466 h 2681477"/>
                <a:gd name="csX87" fmla="*/ 524637 w 2465879"/>
                <a:gd name="csY87" fmla="*/ 300466 h 2681477"/>
                <a:gd name="csX88" fmla="*/ 524208 w 2465879"/>
                <a:gd name="csY88" fmla="*/ 294037 h 2681477"/>
                <a:gd name="csX89" fmla="*/ 519493 w 2465879"/>
                <a:gd name="csY89" fmla="*/ 290179 h 2681477"/>
                <a:gd name="csX90" fmla="*/ 525066 w 2465879"/>
                <a:gd name="csY90" fmla="*/ 288036 h 2681477"/>
                <a:gd name="csX91" fmla="*/ 525494 w 2465879"/>
                <a:gd name="csY91" fmla="*/ 276034 h 2681477"/>
                <a:gd name="csX92" fmla="*/ 504063 w 2465879"/>
                <a:gd name="csY92" fmla="*/ 284178 h 2681477"/>
                <a:gd name="csX93" fmla="*/ 502348 w 2465879"/>
                <a:gd name="csY93" fmla="*/ 289750 h 2681477"/>
                <a:gd name="csX94" fmla="*/ 499348 w 2465879"/>
                <a:gd name="csY94" fmla="*/ 286321 h 2681477"/>
                <a:gd name="csX95" fmla="*/ 494205 w 2465879"/>
                <a:gd name="csY95" fmla="*/ 288036 h 2681477"/>
                <a:gd name="csX96" fmla="*/ 476202 w 2465879"/>
                <a:gd name="csY96" fmla="*/ 306038 h 2681477"/>
                <a:gd name="csX97" fmla="*/ 493347 w 2465879"/>
                <a:gd name="csY97" fmla="*/ 309467 h 2681477"/>
                <a:gd name="csX98" fmla="*/ 496348 w 2465879"/>
                <a:gd name="csY98" fmla="*/ 318040 h 2681477"/>
                <a:gd name="csX99" fmla="*/ 503206 w 2465879"/>
                <a:gd name="csY99" fmla="*/ 321469 h 2681477"/>
                <a:gd name="csX100" fmla="*/ 506635 w 2465879"/>
                <a:gd name="csY100" fmla="*/ 336471 h 2681477"/>
                <a:gd name="csX101" fmla="*/ 487775 w 2465879"/>
                <a:gd name="csY101" fmla="*/ 348043 h 2681477"/>
                <a:gd name="csX102" fmla="*/ 476631 w 2465879"/>
                <a:gd name="csY102" fmla="*/ 347615 h 2681477"/>
                <a:gd name="csX103" fmla="*/ 471488 w 2465879"/>
                <a:gd name="csY103" fmla="*/ 342471 h 2681477"/>
                <a:gd name="csX104" fmla="*/ 465487 w 2465879"/>
                <a:gd name="csY104" fmla="*/ 352330 h 2681477"/>
                <a:gd name="csX105" fmla="*/ 441912 w 2465879"/>
                <a:gd name="csY105" fmla="*/ 363474 h 2681477"/>
                <a:gd name="csX106" fmla="*/ 431197 w 2465879"/>
                <a:gd name="csY106" fmla="*/ 380190 h 2681477"/>
                <a:gd name="csX107" fmla="*/ 397764 w 2465879"/>
                <a:gd name="csY107" fmla="*/ 402479 h 2681477"/>
                <a:gd name="csX108" fmla="*/ 384905 w 2465879"/>
                <a:gd name="csY108" fmla="*/ 400764 h 2681477"/>
                <a:gd name="csX109" fmla="*/ 374190 w 2465879"/>
                <a:gd name="csY109" fmla="*/ 406765 h 2681477"/>
                <a:gd name="csX110" fmla="*/ 378476 w 2465879"/>
                <a:gd name="csY110" fmla="*/ 399907 h 2681477"/>
                <a:gd name="csX111" fmla="*/ 377190 w 2465879"/>
                <a:gd name="csY111" fmla="*/ 390477 h 2681477"/>
                <a:gd name="csX112" fmla="*/ 369475 w 2465879"/>
                <a:gd name="csY112" fmla="*/ 384905 h 2681477"/>
                <a:gd name="csX113" fmla="*/ 359188 w 2465879"/>
                <a:gd name="csY113" fmla="*/ 391763 h 2681477"/>
                <a:gd name="csX114" fmla="*/ 366474 w 2465879"/>
                <a:gd name="csY114" fmla="*/ 384048 h 2681477"/>
                <a:gd name="csX115" fmla="*/ 362617 w 2465879"/>
                <a:gd name="csY115" fmla="*/ 378047 h 2681477"/>
                <a:gd name="csX116" fmla="*/ 356616 w 2465879"/>
                <a:gd name="csY116" fmla="*/ 380190 h 2681477"/>
                <a:gd name="csX117" fmla="*/ 356616 w 2465879"/>
                <a:gd name="csY117" fmla="*/ 386620 h 2681477"/>
                <a:gd name="csX118" fmla="*/ 351473 w 2465879"/>
                <a:gd name="csY118" fmla="*/ 382333 h 2681477"/>
                <a:gd name="csX119" fmla="*/ 349329 w 2465879"/>
                <a:gd name="csY119" fmla="*/ 388334 h 2681477"/>
                <a:gd name="csX120" fmla="*/ 345043 w 2465879"/>
                <a:gd name="csY120" fmla="*/ 382333 h 2681477"/>
                <a:gd name="csX121" fmla="*/ 336042 w 2465879"/>
                <a:gd name="csY121" fmla="*/ 381476 h 2681477"/>
                <a:gd name="csX122" fmla="*/ 343329 w 2465879"/>
                <a:gd name="csY122" fmla="*/ 376333 h 2681477"/>
                <a:gd name="csX123" fmla="*/ 339471 w 2465879"/>
                <a:gd name="csY123" fmla="*/ 375047 h 2681477"/>
                <a:gd name="csX124" fmla="*/ 340328 w 2465879"/>
                <a:gd name="csY124" fmla="*/ 366903 h 2681477"/>
                <a:gd name="csX125" fmla="*/ 336042 w 2465879"/>
                <a:gd name="csY125" fmla="*/ 367760 h 2681477"/>
                <a:gd name="csX126" fmla="*/ 330470 w 2465879"/>
                <a:gd name="csY126" fmla="*/ 360902 h 2681477"/>
                <a:gd name="csX127" fmla="*/ 329184 w 2465879"/>
                <a:gd name="csY127" fmla="*/ 355759 h 2681477"/>
                <a:gd name="csX128" fmla="*/ 334328 w 2465879"/>
                <a:gd name="csY128" fmla="*/ 348901 h 2681477"/>
                <a:gd name="csX129" fmla="*/ 346329 w 2465879"/>
                <a:gd name="csY129" fmla="*/ 350187 h 2681477"/>
                <a:gd name="csX130" fmla="*/ 378904 w 2465879"/>
                <a:gd name="csY130" fmla="*/ 327469 h 2681477"/>
                <a:gd name="csX131" fmla="*/ 399478 w 2465879"/>
                <a:gd name="csY131" fmla="*/ 323183 h 2681477"/>
                <a:gd name="csX132" fmla="*/ 399907 w 2465879"/>
                <a:gd name="csY132" fmla="*/ 326184 h 2681477"/>
                <a:gd name="csX133" fmla="*/ 424767 w 2465879"/>
                <a:gd name="csY133" fmla="*/ 325755 h 2681477"/>
                <a:gd name="csX134" fmla="*/ 435912 w 2465879"/>
                <a:gd name="csY134" fmla="*/ 318040 h 2681477"/>
                <a:gd name="csX135" fmla="*/ 443198 w 2465879"/>
                <a:gd name="csY135" fmla="*/ 294894 h 2681477"/>
                <a:gd name="csX136" fmla="*/ 456486 w 2465879"/>
                <a:gd name="csY136" fmla="*/ 291894 h 2681477"/>
                <a:gd name="csX137" fmla="*/ 462486 w 2465879"/>
                <a:gd name="csY137" fmla="*/ 301752 h 2681477"/>
                <a:gd name="csX138" fmla="*/ 474916 w 2465879"/>
                <a:gd name="csY138" fmla="*/ 304752 h 2681477"/>
                <a:gd name="csX139" fmla="*/ 493347 w 2465879"/>
                <a:gd name="csY139" fmla="*/ 287607 h 2681477"/>
                <a:gd name="csX140" fmla="*/ 525923 w 2465879"/>
                <a:gd name="csY140" fmla="*/ 274749 h 2681477"/>
                <a:gd name="csX141" fmla="*/ 519065 w 2465879"/>
                <a:gd name="csY141" fmla="*/ 265748 h 2681477"/>
                <a:gd name="csX142" fmla="*/ 512636 w 2465879"/>
                <a:gd name="csY142" fmla="*/ 264462 h 2681477"/>
                <a:gd name="csX143" fmla="*/ 507063 w 2465879"/>
                <a:gd name="csY143" fmla="*/ 248174 h 2681477"/>
                <a:gd name="csX144" fmla="*/ 543068 w 2465879"/>
                <a:gd name="csY144" fmla="*/ 252460 h 2681477"/>
                <a:gd name="csX145" fmla="*/ 559784 w 2465879"/>
                <a:gd name="csY145" fmla="*/ 249031 h 2681477"/>
                <a:gd name="csX146" fmla="*/ 573929 w 2465879"/>
                <a:gd name="csY146" fmla="*/ 241316 h 2681477"/>
                <a:gd name="csX147" fmla="*/ 598361 w 2465879"/>
                <a:gd name="csY147" fmla="*/ 240030 h 2681477"/>
                <a:gd name="csX148" fmla="*/ 608219 w 2465879"/>
                <a:gd name="csY148" fmla="*/ 247317 h 2681477"/>
                <a:gd name="csX149" fmla="*/ 636080 w 2465879"/>
                <a:gd name="csY149" fmla="*/ 249888 h 2681477"/>
                <a:gd name="csX150" fmla="*/ 653653 w 2465879"/>
                <a:gd name="csY150" fmla="*/ 258889 h 2681477"/>
                <a:gd name="csX151" fmla="*/ 488633 w 2465879"/>
                <a:gd name="csY151" fmla="*/ 248174 h 2681477"/>
                <a:gd name="csX152" fmla="*/ 498919 w 2465879"/>
                <a:gd name="csY152" fmla="*/ 253746 h 2681477"/>
                <a:gd name="csX153" fmla="*/ 498919 w 2465879"/>
                <a:gd name="csY153" fmla="*/ 257604 h 2681477"/>
                <a:gd name="csX154" fmla="*/ 487347 w 2465879"/>
                <a:gd name="csY154" fmla="*/ 255889 h 2681477"/>
                <a:gd name="csX155" fmla="*/ 485203 w 2465879"/>
                <a:gd name="csY155" fmla="*/ 249888 h 2681477"/>
                <a:gd name="csX156" fmla="*/ 488633 w 2465879"/>
                <a:gd name="csY156" fmla="*/ 248174 h 2681477"/>
                <a:gd name="csX157" fmla="*/ 390906 w 2465879"/>
                <a:gd name="csY157" fmla="*/ 0 h 2681477"/>
                <a:gd name="csX158" fmla="*/ 397764 w 2465879"/>
                <a:gd name="csY158" fmla="*/ 3000 h 2681477"/>
                <a:gd name="csX159" fmla="*/ 415338 w 2465879"/>
                <a:gd name="csY159" fmla="*/ 26146 h 2681477"/>
                <a:gd name="csX160" fmla="*/ 450485 w 2465879"/>
                <a:gd name="csY160" fmla="*/ 48006 h 2681477"/>
                <a:gd name="csX161" fmla="*/ 456057 w 2465879"/>
                <a:gd name="csY161" fmla="*/ 60865 h 2681477"/>
                <a:gd name="csX162" fmla="*/ 454771 w 2465879"/>
                <a:gd name="csY162" fmla="*/ 69437 h 2681477"/>
                <a:gd name="csX163" fmla="*/ 465915 w 2465879"/>
                <a:gd name="csY163" fmla="*/ 83153 h 2681477"/>
                <a:gd name="csX164" fmla="*/ 455200 w 2465879"/>
                <a:gd name="csY164" fmla="*/ 114014 h 2681477"/>
                <a:gd name="csX165" fmla="*/ 464629 w 2465879"/>
                <a:gd name="csY165" fmla="*/ 128159 h 2681477"/>
                <a:gd name="csX166" fmla="*/ 457771 w 2465879"/>
                <a:gd name="csY166" fmla="*/ 153876 h 2681477"/>
                <a:gd name="csX167" fmla="*/ 460772 w 2465879"/>
                <a:gd name="csY167" fmla="*/ 161592 h 2681477"/>
                <a:gd name="csX168" fmla="*/ 469773 w 2465879"/>
                <a:gd name="csY168" fmla="*/ 165449 h 2681477"/>
                <a:gd name="csX169" fmla="*/ 462058 w 2465879"/>
                <a:gd name="csY169" fmla="*/ 175308 h 2681477"/>
                <a:gd name="csX170" fmla="*/ 470630 w 2465879"/>
                <a:gd name="csY170" fmla="*/ 198882 h 2681477"/>
                <a:gd name="csX171" fmla="*/ 471488 w 2465879"/>
                <a:gd name="csY171" fmla="*/ 214313 h 2681477"/>
                <a:gd name="csX172" fmla="*/ 459915 w 2465879"/>
                <a:gd name="csY172" fmla="*/ 217313 h 2681477"/>
                <a:gd name="csX173" fmla="*/ 452628 w 2465879"/>
                <a:gd name="csY173" fmla="*/ 231458 h 2681477"/>
                <a:gd name="csX174" fmla="*/ 429482 w 2465879"/>
                <a:gd name="csY174" fmla="*/ 222885 h 2681477"/>
                <a:gd name="csX175" fmla="*/ 422624 w 2465879"/>
                <a:gd name="csY175" fmla="*/ 230600 h 2681477"/>
                <a:gd name="csX176" fmla="*/ 415338 w 2465879"/>
                <a:gd name="csY176" fmla="*/ 227171 h 2681477"/>
                <a:gd name="csX177" fmla="*/ 414480 w 2465879"/>
                <a:gd name="csY177" fmla="*/ 238315 h 2681477"/>
                <a:gd name="csX178" fmla="*/ 402479 w 2465879"/>
                <a:gd name="csY178" fmla="*/ 233172 h 2681477"/>
                <a:gd name="csX179" fmla="*/ 372046 w 2465879"/>
                <a:gd name="csY179" fmla="*/ 232743 h 2681477"/>
                <a:gd name="csX180" fmla="*/ 368189 w 2465879"/>
                <a:gd name="csY180" fmla="*/ 226743 h 2681477"/>
                <a:gd name="csX181" fmla="*/ 361331 w 2465879"/>
                <a:gd name="csY181" fmla="*/ 226743 h 2681477"/>
                <a:gd name="csX182" fmla="*/ 355759 w 2465879"/>
                <a:gd name="csY182" fmla="*/ 219027 h 2681477"/>
                <a:gd name="csX183" fmla="*/ 341614 w 2465879"/>
                <a:gd name="csY183" fmla="*/ 212598 h 2681477"/>
                <a:gd name="csX184" fmla="*/ 348901 w 2465879"/>
                <a:gd name="csY184" fmla="*/ 209169 h 2681477"/>
                <a:gd name="csX185" fmla="*/ 346329 w 2465879"/>
                <a:gd name="csY185" fmla="*/ 196310 h 2681477"/>
                <a:gd name="csX186" fmla="*/ 339471 w 2465879"/>
                <a:gd name="csY186" fmla="*/ 192024 h 2681477"/>
                <a:gd name="csX187" fmla="*/ 365617 w 2465879"/>
                <a:gd name="csY187" fmla="*/ 187309 h 2681477"/>
                <a:gd name="csX188" fmla="*/ 374618 w 2465879"/>
                <a:gd name="csY188" fmla="*/ 173593 h 2681477"/>
                <a:gd name="csX189" fmla="*/ 369475 w 2465879"/>
                <a:gd name="csY189" fmla="*/ 152162 h 2681477"/>
                <a:gd name="csX190" fmla="*/ 357473 w 2465879"/>
                <a:gd name="csY190" fmla="*/ 139732 h 2681477"/>
                <a:gd name="csX191" fmla="*/ 360474 w 2465879"/>
                <a:gd name="csY191" fmla="*/ 134588 h 2681477"/>
                <a:gd name="csX192" fmla="*/ 357473 w 2465879"/>
                <a:gd name="csY192" fmla="*/ 129873 h 2681477"/>
                <a:gd name="csX193" fmla="*/ 335613 w 2465879"/>
                <a:gd name="csY193" fmla="*/ 125587 h 2681477"/>
                <a:gd name="csX194" fmla="*/ 329184 w 2465879"/>
                <a:gd name="csY194" fmla="*/ 113157 h 2681477"/>
                <a:gd name="csX195" fmla="*/ 335185 w 2465879"/>
                <a:gd name="csY195" fmla="*/ 66437 h 2681477"/>
                <a:gd name="csX196" fmla="*/ 329613 w 2465879"/>
                <a:gd name="csY196" fmla="*/ 40291 h 2681477"/>
                <a:gd name="csX197" fmla="*/ 358331 w 2465879"/>
                <a:gd name="csY197" fmla="*/ 24860 h 2681477"/>
                <a:gd name="csX198" fmla="*/ 365617 w 2465879"/>
                <a:gd name="csY198" fmla="*/ 8573 h 2681477"/>
                <a:gd name="csX199" fmla="*/ 381476 w 2465879"/>
                <a:gd name="csY199" fmla="*/ 9858 h 2681477"/>
                <a:gd name="csX200" fmla="*/ 390906 w 2465879"/>
                <a:gd name="csY200" fmla="*/ 0 h 2681477"/>
                <a:gd name="csX201" fmla="*/ 460343 w 2465879"/>
                <a:gd name="csY201" fmla="*/ 228886 h 2681477"/>
                <a:gd name="csX202" fmla="*/ 462486 w 2465879"/>
                <a:gd name="csY202" fmla="*/ 230600 h 2681477"/>
                <a:gd name="csX203" fmla="*/ 457343 w 2465879"/>
                <a:gd name="csY203" fmla="*/ 234886 h 2681477"/>
                <a:gd name="csX204" fmla="*/ 464201 w 2465879"/>
                <a:gd name="csY204" fmla="*/ 241316 h 2681477"/>
                <a:gd name="csX205" fmla="*/ 458629 w 2465879"/>
                <a:gd name="csY205" fmla="*/ 242173 h 2681477"/>
                <a:gd name="csX206" fmla="*/ 456486 w 2465879"/>
                <a:gd name="csY206" fmla="*/ 247745 h 2681477"/>
                <a:gd name="csX207" fmla="*/ 446199 w 2465879"/>
                <a:gd name="csY207" fmla="*/ 237030 h 2681477"/>
                <a:gd name="csX208" fmla="*/ 460343 w 2465879"/>
                <a:gd name="csY208" fmla="*/ 228886 h 2681477"/>
                <a:gd name="csX209" fmla="*/ 420481 w 2465879"/>
                <a:gd name="csY209" fmla="*/ 531495 h 2681477"/>
                <a:gd name="csX210" fmla="*/ 442341 w 2465879"/>
                <a:gd name="csY210" fmla="*/ 546068 h 2681477"/>
                <a:gd name="csX211" fmla="*/ 441484 w 2465879"/>
                <a:gd name="csY211" fmla="*/ 563213 h 2681477"/>
                <a:gd name="csX212" fmla="*/ 437626 w 2465879"/>
                <a:gd name="csY212" fmla="*/ 567500 h 2681477"/>
                <a:gd name="csX213" fmla="*/ 429482 w 2465879"/>
                <a:gd name="csY213" fmla="*/ 561070 h 2681477"/>
                <a:gd name="csX214" fmla="*/ 431197 w 2465879"/>
                <a:gd name="csY214" fmla="*/ 567500 h 2681477"/>
                <a:gd name="csX215" fmla="*/ 421338 w 2465879"/>
                <a:gd name="csY215" fmla="*/ 567071 h 2681477"/>
                <a:gd name="csX216" fmla="*/ 430339 w 2465879"/>
                <a:gd name="csY216" fmla="*/ 578644 h 2681477"/>
                <a:gd name="csX217" fmla="*/ 424767 w 2465879"/>
                <a:gd name="csY217" fmla="*/ 581215 h 2681477"/>
                <a:gd name="csX218" fmla="*/ 422196 w 2465879"/>
                <a:gd name="csY218" fmla="*/ 577786 h 2681477"/>
                <a:gd name="csX219" fmla="*/ 421338 w 2465879"/>
                <a:gd name="csY219" fmla="*/ 583359 h 2681477"/>
                <a:gd name="csX220" fmla="*/ 417481 w 2465879"/>
                <a:gd name="csY220" fmla="*/ 579501 h 2681477"/>
                <a:gd name="csX221" fmla="*/ 419624 w 2465879"/>
                <a:gd name="csY221" fmla="*/ 586359 h 2681477"/>
                <a:gd name="csX222" fmla="*/ 403765 w 2465879"/>
                <a:gd name="csY222" fmla="*/ 596646 h 2681477"/>
                <a:gd name="csX223" fmla="*/ 402908 w 2465879"/>
                <a:gd name="csY223" fmla="*/ 588502 h 2681477"/>
                <a:gd name="csX224" fmla="*/ 387477 w 2465879"/>
                <a:gd name="csY224" fmla="*/ 588502 h 2681477"/>
                <a:gd name="csX225" fmla="*/ 386191 w 2465879"/>
                <a:gd name="csY225" fmla="*/ 574358 h 2681477"/>
                <a:gd name="csX226" fmla="*/ 390477 w 2465879"/>
                <a:gd name="csY226" fmla="*/ 573072 h 2681477"/>
                <a:gd name="csX227" fmla="*/ 383619 w 2465879"/>
                <a:gd name="csY227" fmla="*/ 556784 h 2681477"/>
                <a:gd name="csX228" fmla="*/ 390049 w 2465879"/>
                <a:gd name="csY228" fmla="*/ 553783 h 2681477"/>
                <a:gd name="csX229" fmla="*/ 389620 w 2465879"/>
                <a:gd name="csY229" fmla="*/ 544354 h 2681477"/>
                <a:gd name="csX230" fmla="*/ 394335 w 2465879"/>
                <a:gd name="csY230" fmla="*/ 546497 h 2681477"/>
                <a:gd name="csX231" fmla="*/ 400336 w 2465879"/>
                <a:gd name="csY231" fmla="*/ 541782 h 2681477"/>
                <a:gd name="csX232" fmla="*/ 397764 w 2465879"/>
                <a:gd name="csY232" fmla="*/ 546497 h 2681477"/>
                <a:gd name="csX233" fmla="*/ 402479 w 2465879"/>
                <a:gd name="csY233" fmla="*/ 545640 h 2681477"/>
                <a:gd name="csX234" fmla="*/ 404193 w 2465879"/>
                <a:gd name="csY234" fmla="*/ 534924 h 2681477"/>
                <a:gd name="csX235" fmla="*/ 401193 w 2465879"/>
                <a:gd name="csY235" fmla="*/ 532781 h 2681477"/>
                <a:gd name="csX236" fmla="*/ 407622 w 2465879"/>
                <a:gd name="csY236" fmla="*/ 536638 h 2681477"/>
                <a:gd name="csX237" fmla="*/ 420481 w 2465879"/>
                <a:gd name="csY237" fmla="*/ 531495 h 2681477"/>
                <a:gd name="csX238" fmla="*/ 414052 w 2465879"/>
                <a:gd name="csY238" fmla="*/ 281178 h 2681477"/>
                <a:gd name="csX239" fmla="*/ 417481 w 2465879"/>
                <a:gd name="csY239" fmla="*/ 287607 h 2681477"/>
                <a:gd name="csX240" fmla="*/ 423053 w 2465879"/>
                <a:gd name="csY240" fmla="*/ 288036 h 2681477"/>
                <a:gd name="csX241" fmla="*/ 423053 w 2465879"/>
                <a:gd name="csY241" fmla="*/ 297466 h 2681477"/>
                <a:gd name="csX242" fmla="*/ 416195 w 2465879"/>
                <a:gd name="csY242" fmla="*/ 297894 h 2681477"/>
                <a:gd name="csX243" fmla="*/ 420053 w 2465879"/>
                <a:gd name="csY243" fmla="*/ 313753 h 2681477"/>
                <a:gd name="csX244" fmla="*/ 414052 w 2465879"/>
                <a:gd name="csY244" fmla="*/ 314611 h 2681477"/>
                <a:gd name="csX245" fmla="*/ 401622 w 2465879"/>
                <a:gd name="csY245" fmla="*/ 305610 h 2681477"/>
                <a:gd name="csX246" fmla="*/ 395192 w 2465879"/>
                <a:gd name="csY246" fmla="*/ 310753 h 2681477"/>
                <a:gd name="csX247" fmla="*/ 387477 w 2465879"/>
                <a:gd name="csY247" fmla="*/ 308610 h 2681477"/>
                <a:gd name="csX248" fmla="*/ 389620 w 2465879"/>
                <a:gd name="csY248" fmla="*/ 299609 h 2681477"/>
                <a:gd name="csX249" fmla="*/ 407194 w 2465879"/>
                <a:gd name="csY249" fmla="*/ 288465 h 2681477"/>
                <a:gd name="csX250" fmla="*/ 408908 w 2465879"/>
                <a:gd name="csY250" fmla="*/ 281607 h 2681477"/>
                <a:gd name="csX251" fmla="*/ 414052 w 2465879"/>
                <a:gd name="csY251" fmla="*/ 281178 h 2681477"/>
                <a:gd name="csX252" fmla="*/ 387048 w 2465879"/>
                <a:gd name="csY252" fmla="*/ 277320 h 2681477"/>
                <a:gd name="csX253" fmla="*/ 398621 w 2465879"/>
                <a:gd name="csY253" fmla="*/ 281178 h 2681477"/>
                <a:gd name="csX254" fmla="*/ 393049 w 2465879"/>
                <a:gd name="csY254" fmla="*/ 284607 h 2681477"/>
                <a:gd name="csX255" fmla="*/ 387477 w 2465879"/>
                <a:gd name="csY255" fmla="*/ 302181 h 2681477"/>
                <a:gd name="csX256" fmla="*/ 379762 w 2465879"/>
                <a:gd name="csY256" fmla="*/ 307324 h 2681477"/>
                <a:gd name="csX257" fmla="*/ 378476 w 2465879"/>
                <a:gd name="csY257" fmla="*/ 288893 h 2681477"/>
                <a:gd name="csX258" fmla="*/ 382333 w 2465879"/>
                <a:gd name="csY258" fmla="*/ 279035 h 2681477"/>
                <a:gd name="csX259" fmla="*/ 387048 w 2465879"/>
                <a:gd name="csY259" fmla="*/ 277320 h 2681477"/>
                <a:gd name="csX260" fmla="*/ 371189 w 2465879"/>
                <a:gd name="csY260" fmla="*/ 409765 h 2681477"/>
                <a:gd name="csX261" fmla="*/ 375047 w 2465879"/>
                <a:gd name="csY261" fmla="*/ 418767 h 2681477"/>
                <a:gd name="csX262" fmla="*/ 384905 w 2465879"/>
                <a:gd name="csY262" fmla="*/ 425625 h 2681477"/>
                <a:gd name="csX263" fmla="*/ 384905 w 2465879"/>
                <a:gd name="csY263" fmla="*/ 432483 h 2681477"/>
                <a:gd name="csX264" fmla="*/ 396907 w 2465879"/>
                <a:gd name="csY264" fmla="*/ 436340 h 2681477"/>
                <a:gd name="csX265" fmla="*/ 396049 w 2465879"/>
                <a:gd name="csY265" fmla="*/ 441055 h 2681477"/>
                <a:gd name="csX266" fmla="*/ 390906 w 2465879"/>
                <a:gd name="csY266" fmla="*/ 440626 h 2681477"/>
                <a:gd name="csX267" fmla="*/ 395621 w 2465879"/>
                <a:gd name="csY267" fmla="*/ 444055 h 2681477"/>
                <a:gd name="csX268" fmla="*/ 389620 w 2465879"/>
                <a:gd name="csY268" fmla="*/ 447913 h 2681477"/>
                <a:gd name="csX269" fmla="*/ 389620 w 2465879"/>
                <a:gd name="csY269" fmla="*/ 453914 h 2681477"/>
                <a:gd name="csX270" fmla="*/ 373332 w 2465879"/>
                <a:gd name="csY270" fmla="*/ 455628 h 2681477"/>
                <a:gd name="csX271" fmla="*/ 369046 w 2465879"/>
                <a:gd name="csY271" fmla="*/ 449628 h 2681477"/>
                <a:gd name="csX272" fmla="*/ 369903 w 2465879"/>
                <a:gd name="csY272" fmla="*/ 433340 h 2681477"/>
                <a:gd name="csX273" fmla="*/ 360474 w 2465879"/>
                <a:gd name="csY273" fmla="*/ 430768 h 2681477"/>
                <a:gd name="csX274" fmla="*/ 367332 w 2465879"/>
                <a:gd name="csY274" fmla="*/ 419195 h 2681477"/>
                <a:gd name="csX275" fmla="*/ 366474 w 2465879"/>
                <a:gd name="csY275" fmla="*/ 413194 h 2681477"/>
                <a:gd name="csX276" fmla="*/ 371189 w 2465879"/>
                <a:gd name="csY276" fmla="*/ 409765 h 2681477"/>
                <a:gd name="csX277" fmla="*/ 375904 w 2465879"/>
                <a:gd name="csY277" fmla="*/ 285893 h 2681477"/>
                <a:gd name="csX278" fmla="*/ 375476 w 2465879"/>
                <a:gd name="csY278" fmla="*/ 298323 h 2681477"/>
                <a:gd name="csX279" fmla="*/ 368189 w 2465879"/>
                <a:gd name="csY279" fmla="*/ 298752 h 2681477"/>
                <a:gd name="csX280" fmla="*/ 368189 w 2465879"/>
                <a:gd name="csY280" fmla="*/ 289322 h 2681477"/>
                <a:gd name="csX281" fmla="*/ 375904 w 2465879"/>
                <a:gd name="csY281" fmla="*/ 285893 h 2681477"/>
                <a:gd name="csX282" fmla="*/ 358759 w 2465879"/>
                <a:gd name="csY282" fmla="*/ 416195 h 2681477"/>
                <a:gd name="csX283" fmla="*/ 361759 w 2465879"/>
                <a:gd name="csY283" fmla="*/ 418338 h 2681477"/>
                <a:gd name="csX284" fmla="*/ 355759 w 2465879"/>
                <a:gd name="csY284" fmla="*/ 426910 h 2681477"/>
                <a:gd name="csX285" fmla="*/ 354901 w 2465879"/>
                <a:gd name="csY285" fmla="*/ 419624 h 2681477"/>
                <a:gd name="csX286" fmla="*/ 358759 w 2465879"/>
                <a:gd name="csY286" fmla="*/ 416195 h 2681477"/>
                <a:gd name="csX287" fmla="*/ 357473 w 2465879"/>
                <a:gd name="csY287" fmla="*/ 574786 h 2681477"/>
                <a:gd name="csX288" fmla="*/ 360902 w 2465879"/>
                <a:gd name="csY288" fmla="*/ 578644 h 2681477"/>
                <a:gd name="csX289" fmla="*/ 348901 w 2465879"/>
                <a:gd name="csY289" fmla="*/ 578644 h 2681477"/>
                <a:gd name="csX290" fmla="*/ 355330 w 2465879"/>
                <a:gd name="csY290" fmla="*/ 573072 h 2681477"/>
                <a:gd name="csX291" fmla="*/ 357473 w 2465879"/>
                <a:gd name="csY291" fmla="*/ 574786 h 2681477"/>
                <a:gd name="csX292" fmla="*/ 295323 w 2465879"/>
                <a:gd name="csY292" fmla="*/ 264033 h 2681477"/>
                <a:gd name="csX293" fmla="*/ 310324 w 2465879"/>
                <a:gd name="csY293" fmla="*/ 274749 h 2681477"/>
                <a:gd name="csX294" fmla="*/ 317183 w 2465879"/>
                <a:gd name="csY294" fmla="*/ 272605 h 2681477"/>
                <a:gd name="csX295" fmla="*/ 321469 w 2465879"/>
                <a:gd name="csY295" fmla="*/ 285464 h 2681477"/>
                <a:gd name="csX296" fmla="*/ 328755 w 2465879"/>
                <a:gd name="csY296" fmla="*/ 289322 h 2681477"/>
                <a:gd name="csX297" fmla="*/ 353187 w 2465879"/>
                <a:gd name="csY297" fmla="*/ 285893 h 2681477"/>
                <a:gd name="csX298" fmla="*/ 354044 w 2465879"/>
                <a:gd name="csY298" fmla="*/ 295323 h 2681477"/>
                <a:gd name="csX299" fmla="*/ 348901 w 2465879"/>
                <a:gd name="csY299" fmla="*/ 297894 h 2681477"/>
                <a:gd name="csX300" fmla="*/ 334328 w 2465879"/>
                <a:gd name="csY300" fmla="*/ 294037 h 2681477"/>
                <a:gd name="csX301" fmla="*/ 318897 w 2465879"/>
                <a:gd name="csY301" fmla="*/ 299180 h 2681477"/>
                <a:gd name="csX302" fmla="*/ 315468 w 2465879"/>
                <a:gd name="csY302" fmla="*/ 294465 h 2681477"/>
                <a:gd name="csX303" fmla="*/ 306896 w 2465879"/>
                <a:gd name="csY303" fmla="*/ 302181 h 2681477"/>
                <a:gd name="csX304" fmla="*/ 310324 w 2465879"/>
                <a:gd name="csY304" fmla="*/ 285036 h 2681477"/>
                <a:gd name="csX305" fmla="*/ 294465 w 2465879"/>
                <a:gd name="csY305" fmla="*/ 269176 h 2681477"/>
                <a:gd name="csX306" fmla="*/ 295323 w 2465879"/>
                <a:gd name="csY306" fmla="*/ 264033 h 2681477"/>
                <a:gd name="csX307" fmla="*/ 305610 w 2465879"/>
                <a:gd name="csY307" fmla="*/ 75867 h 2681477"/>
                <a:gd name="csX308" fmla="*/ 313753 w 2465879"/>
                <a:gd name="csY308" fmla="*/ 83153 h 2681477"/>
                <a:gd name="csX309" fmla="*/ 304752 w 2465879"/>
                <a:gd name="csY309" fmla="*/ 97726 h 2681477"/>
                <a:gd name="csX310" fmla="*/ 304752 w 2465879"/>
                <a:gd name="csY310" fmla="*/ 116586 h 2681477"/>
                <a:gd name="csX311" fmla="*/ 321897 w 2465879"/>
                <a:gd name="csY311" fmla="*/ 130302 h 2681477"/>
                <a:gd name="csX312" fmla="*/ 342043 w 2465879"/>
                <a:gd name="csY312" fmla="*/ 133731 h 2681477"/>
                <a:gd name="csX313" fmla="*/ 342043 w 2465879"/>
                <a:gd name="csY313" fmla="*/ 138017 h 2681477"/>
                <a:gd name="csX314" fmla="*/ 350615 w 2465879"/>
                <a:gd name="csY314" fmla="*/ 144447 h 2681477"/>
                <a:gd name="csX315" fmla="*/ 347186 w 2465879"/>
                <a:gd name="csY315" fmla="*/ 161163 h 2681477"/>
                <a:gd name="csX316" fmla="*/ 321897 w 2465879"/>
                <a:gd name="csY316" fmla="*/ 177451 h 2681477"/>
                <a:gd name="csX317" fmla="*/ 321897 w 2465879"/>
                <a:gd name="csY317" fmla="*/ 183880 h 2681477"/>
                <a:gd name="csX318" fmla="*/ 309039 w 2465879"/>
                <a:gd name="csY318" fmla="*/ 174450 h 2681477"/>
                <a:gd name="csX319" fmla="*/ 311182 w 2465879"/>
                <a:gd name="csY319" fmla="*/ 157734 h 2681477"/>
                <a:gd name="csX320" fmla="*/ 305181 w 2465879"/>
                <a:gd name="csY320" fmla="*/ 146161 h 2681477"/>
                <a:gd name="csX321" fmla="*/ 283750 w 2465879"/>
                <a:gd name="csY321" fmla="*/ 135445 h 2681477"/>
                <a:gd name="csX322" fmla="*/ 265319 w 2465879"/>
                <a:gd name="csY322" fmla="*/ 118729 h 2681477"/>
                <a:gd name="csX323" fmla="*/ 278178 w 2465879"/>
                <a:gd name="csY323" fmla="*/ 114443 h 2681477"/>
                <a:gd name="csX324" fmla="*/ 279035 w 2465879"/>
                <a:gd name="csY324" fmla="*/ 86582 h 2681477"/>
                <a:gd name="csX325" fmla="*/ 305610 w 2465879"/>
                <a:gd name="csY325" fmla="*/ 75867 h 2681477"/>
                <a:gd name="csX326" fmla="*/ 275606 w 2465879"/>
                <a:gd name="csY326" fmla="*/ 545640 h 2681477"/>
                <a:gd name="csX327" fmla="*/ 276034 w 2465879"/>
                <a:gd name="csY327" fmla="*/ 550355 h 2681477"/>
                <a:gd name="csX328" fmla="*/ 292322 w 2465879"/>
                <a:gd name="csY328" fmla="*/ 552926 h 2681477"/>
                <a:gd name="csX329" fmla="*/ 303895 w 2465879"/>
                <a:gd name="csY329" fmla="*/ 560641 h 2681477"/>
                <a:gd name="csX330" fmla="*/ 306467 w 2465879"/>
                <a:gd name="csY330" fmla="*/ 557213 h 2681477"/>
                <a:gd name="csX331" fmla="*/ 308610 w 2465879"/>
                <a:gd name="csY331" fmla="*/ 562356 h 2681477"/>
                <a:gd name="csX332" fmla="*/ 311610 w 2465879"/>
                <a:gd name="csY332" fmla="*/ 555069 h 2681477"/>
                <a:gd name="csX333" fmla="*/ 322755 w 2465879"/>
                <a:gd name="csY333" fmla="*/ 559356 h 2681477"/>
                <a:gd name="csX334" fmla="*/ 316325 w 2465879"/>
                <a:gd name="csY334" fmla="*/ 569643 h 2681477"/>
                <a:gd name="csX335" fmla="*/ 295323 w 2465879"/>
                <a:gd name="csY335" fmla="*/ 573929 h 2681477"/>
                <a:gd name="csX336" fmla="*/ 295751 w 2465879"/>
                <a:gd name="csY336" fmla="*/ 568785 h 2681477"/>
                <a:gd name="csX337" fmla="*/ 291036 w 2465879"/>
                <a:gd name="csY337" fmla="*/ 572214 h 2681477"/>
                <a:gd name="csX338" fmla="*/ 289322 w 2465879"/>
                <a:gd name="csY338" fmla="*/ 565785 h 2681477"/>
                <a:gd name="csX339" fmla="*/ 282035 w 2465879"/>
                <a:gd name="csY339" fmla="*/ 566642 h 2681477"/>
                <a:gd name="csX340" fmla="*/ 277749 w 2465879"/>
                <a:gd name="csY340" fmla="*/ 562356 h 2681477"/>
                <a:gd name="csX341" fmla="*/ 276892 w 2465879"/>
                <a:gd name="csY341" fmla="*/ 565785 h 2681477"/>
                <a:gd name="csX342" fmla="*/ 274320 w 2465879"/>
                <a:gd name="csY342" fmla="*/ 559356 h 2681477"/>
                <a:gd name="csX343" fmla="*/ 268319 w 2465879"/>
                <a:gd name="csY343" fmla="*/ 559784 h 2681477"/>
                <a:gd name="csX344" fmla="*/ 268748 w 2465879"/>
                <a:gd name="csY344" fmla="*/ 546925 h 2681477"/>
                <a:gd name="csX345" fmla="*/ 275606 w 2465879"/>
                <a:gd name="csY345" fmla="*/ 545640 h 2681477"/>
                <a:gd name="csX346" fmla="*/ 244745 w 2465879"/>
                <a:gd name="csY346" fmla="*/ 11573 h 2681477"/>
                <a:gd name="csX347" fmla="*/ 250317 w 2465879"/>
                <a:gd name="csY347" fmla="*/ 14573 h 2681477"/>
                <a:gd name="csX348" fmla="*/ 265319 w 2465879"/>
                <a:gd name="csY348" fmla="*/ 12430 h 2681477"/>
                <a:gd name="csX349" fmla="*/ 290179 w 2465879"/>
                <a:gd name="csY349" fmla="*/ 27003 h 2681477"/>
                <a:gd name="csX350" fmla="*/ 302609 w 2465879"/>
                <a:gd name="csY350" fmla="*/ 27432 h 2681477"/>
                <a:gd name="csX351" fmla="*/ 309896 w 2465879"/>
                <a:gd name="csY351" fmla="*/ 21860 h 2681477"/>
                <a:gd name="csX352" fmla="*/ 318897 w 2465879"/>
                <a:gd name="csY352" fmla="*/ 33861 h 2681477"/>
                <a:gd name="csX353" fmla="*/ 303466 w 2465879"/>
                <a:gd name="csY353" fmla="*/ 51864 h 2681477"/>
                <a:gd name="csX354" fmla="*/ 303466 w 2465879"/>
                <a:gd name="csY354" fmla="*/ 56578 h 2681477"/>
                <a:gd name="csX355" fmla="*/ 283321 w 2465879"/>
                <a:gd name="csY355" fmla="*/ 66865 h 2681477"/>
                <a:gd name="csX356" fmla="*/ 275177 w 2465879"/>
                <a:gd name="csY356" fmla="*/ 60865 h 2681477"/>
                <a:gd name="csX357" fmla="*/ 244745 w 2465879"/>
                <a:gd name="csY357" fmla="*/ 65580 h 2681477"/>
                <a:gd name="csX358" fmla="*/ 244316 w 2465879"/>
                <a:gd name="csY358" fmla="*/ 71152 h 2681477"/>
                <a:gd name="csX359" fmla="*/ 237030 w 2465879"/>
                <a:gd name="csY359" fmla="*/ 78010 h 2681477"/>
                <a:gd name="csX360" fmla="*/ 214313 w 2465879"/>
                <a:gd name="csY360" fmla="*/ 59150 h 2681477"/>
                <a:gd name="csX361" fmla="*/ 228457 w 2465879"/>
                <a:gd name="csY361" fmla="*/ 42863 h 2681477"/>
                <a:gd name="csX362" fmla="*/ 230172 w 2465879"/>
                <a:gd name="csY362" fmla="*/ 24003 h 2681477"/>
                <a:gd name="csX363" fmla="*/ 244745 w 2465879"/>
                <a:gd name="csY363" fmla="*/ 11573 h 2681477"/>
                <a:gd name="csX364" fmla="*/ 279035 w 2465879"/>
                <a:gd name="csY364" fmla="*/ 640366 h 2681477"/>
                <a:gd name="csX365" fmla="*/ 293608 w 2465879"/>
                <a:gd name="csY365" fmla="*/ 643795 h 2681477"/>
                <a:gd name="csX366" fmla="*/ 303038 w 2465879"/>
                <a:gd name="csY366" fmla="*/ 654510 h 2681477"/>
                <a:gd name="csX367" fmla="*/ 300038 w 2465879"/>
                <a:gd name="csY367" fmla="*/ 660083 h 2681477"/>
                <a:gd name="csX368" fmla="*/ 295751 w 2465879"/>
                <a:gd name="csY368" fmla="*/ 656225 h 2681477"/>
                <a:gd name="csX369" fmla="*/ 287607 w 2465879"/>
                <a:gd name="csY369" fmla="*/ 658368 h 2681477"/>
                <a:gd name="csX370" fmla="*/ 288893 w 2465879"/>
                <a:gd name="csY370" fmla="*/ 654082 h 2681477"/>
                <a:gd name="csX371" fmla="*/ 285464 w 2465879"/>
                <a:gd name="csY371" fmla="*/ 651510 h 2681477"/>
                <a:gd name="csX372" fmla="*/ 278178 w 2465879"/>
                <a:gd name="csY372" fmla="*/ 652796 h 2681477"/>
                <a:gd name="csX373" fmla="*/ 275177 w 2465879"/>
                <a:gd name="csY373" fmla="*/ 641652 h 2681477"/>
                <a:gd name="csX374" fmla="*/ 279035 w 2465879"/>
                <a:gd name="csY374" fmla="*/ 640366 h 2681477"/>
                <a:gd name="csX375" fmla="*/ 282464 w 2465879"/>
                <a:gd name="csY375" fmla="*/ 675084 h 2681477"/>
                <a:gd name="csX376" fmla="*/ 288465 w 2465879"/>
                <a:gd name="csY376" fmla="*/ 678513 h 2681477"/>
                <a:gd name="csX377" fmla="*/ 288465 w 2465879"/>
                <a:gd name="csY377" fmla="*/ 684943 h 2681477"/>
                <a:gd name="csX378" fmla="*/ 285036 w 2465879"/>
                <a:gd name="csY378" fmla="*/ 684514 h 2681477"/>
                <a:gd name="csX379" fmla="*/ 282464 w 2465879"/>
                <a:gd name="csY379" fmla="*/ 675084 h 2681477"/>
                <a:gd name="csX380" fmla="*/ 247745 w 2465879"/>
                <a:gd name="csY380" fmla="*/ 633079 h 2681477"/>
                <a:gd name="csX381" fmla="*/ 261461 w 2465879"/>
                <a:gd name="csY381" fmla="*/ 639080 h 2681477"/>
                <a:gd name="csX382" fmla="*/ 262318 w 2465879"/>
                <a:gd name="csY382" fmla="*/ 651081 h 2681477"/>
                <a:gd name="csX383" fmla="*/ 270891 w 2465879"/>
                <a:gd name="csY383" fmla="*/ 652796 h 2681477"/>
                <a:gd name="csX384" fmla="*/ 268748 w 2465879"/>
                <a:gd name="csY384" fmla="*/ 658368 h 2681477"/>
                <a:gd name="csX385" fmla="*/ 261461 w 2465879"/>
                <a:gd name="csY385" fmla="*/ 656653 h 2681477"/>
                <a:gd name="csX386" fmla="*/ 253746 w 2465879"/>
                <a:gd name="csY386" fmla="*/ 646795 h 2681477"/>
                <a:gd name="csX387" fmla="*/ 238316 w 2465879"/>
                <a:gd name="csY387" fmla="*/ 642509 h 2681477"/>
                <a:gd name="csX388" fmla="*/ 247745 w 2465879"/>
                <a:gd name="csY388" fmla="*/ 633079 h 2681477"/>
                <a:gd name="csX389" fmla="*/ 263604 w 2465879"/>
                <a:gd name="csY389" fmla="*/ 89154 h 2681477"/>
                <a:gd name="csX390" fmla="*/ 267462 w 2465879"/>
                <a:gd name="csY390" fmla="*/ 103299 h 2681477"/>
                <a:gd name="csX391" fmla="*/ 256746 w 2465879"/>
                <a:gd name="csY391" fmla="*/ 103727 h 2681477"/>
                <a:gd name="csX392" fmla="*/ 256318 w 2465879"/>
                <a:gd name="csY392" fmla="*/ 96441 h 2681477"/>
                <a:gd name="csX393" fmla="*/ 263604 w 2465879"/>
                <a:gd name="csY393" fmla="*/ 89154 h 2681477"/>
                <a:gd name="csX394" fmla="*/ 265319 w 2465879"/>
                <a:gd name="csY394" fmla="*/ 664797 h 2681477"/>
                <a:gd name="csX395" fmla="*/ 265319 w 2465879"/>
                <a:gd name="csY395" fmla="*/ 672941 h 2681477"/>
                <a:gd name="csX396" fmla="*/ 263176 w 2465879"/>
                <a:gd name="csY396" fmla="*/ 675084 h 2681477"/>
                <a:gd name="csX397" fmla="*/ 260604 w 2465879"/>
                <a:gd name="csY397" fmla="*/ 667798 h 2681477"/>
                <a:gd name="csX398" fmla="*/ 265319 w 2465879"/>
                <a:gd name="csY398" fmla="*/ 664797 h 2681477"/>
                <a:gd name="csX399" fmla="*/ 237887 w 2465879"/>
                <a:gd name="csY399" fmla="*/ 169735 h 2681477"/>
                <a:gd name="csX400" fmla="*/ 255889 w 2465879"/>
                <a:gd name="csY400" fmla="*/ 174879 h 2681477"/>
                <a:gd name="csX401" fmla="*/ 252031 w 2465879"/>
                <a:gd name="csY401" fmla="*/ 190738 h 2681477"/>
                <a:gd name="csX402" fmla="*/ 261033 w 2465879"/>
                <a:gd name="csY402" fmla="*/ 199311 h 2681477"/>
                <a:gd name="csX403" fmla="*/ 258461 w 2465879"/>
                <a:gd name="csY403" fmla="*/ 204025 h 2681477"/>
                <a:gd name="csX404" fmla="*/ 227600 w 2465879"/>
                <a:gd name="csY404" fmla="*/ 176593 h 2681477"/>
                <a:gd name="csX405" fmla="*/ 228028 w 2465879"/>
                <a:gd name="csY405" fmla="*/ 171879 h 2681477"/>
                <a:gd name="csX406" fmla="*/ 237887 w 2465879"/>
                <a:gd name="csY406" fmla="*/ 169735 h 2681477"/>
                <a:gd name="csX407" fmla="*/ 238744 w 2465879"/>
                <a:gd name="csY407" fmla="*/ 94298 h 2681477"/>
                <a:gd name="csX408" fmla="*/ 250746 w 2465879"/>
                <a:gd name="csY408" fmla="*/ 109728 h 2681477"/>
                <a:gd name="csX409" fmla="*/ 249460 w 2465879"/>
                <a:gd name="csY409" fmla="*/ 111443 h 2681477"/>
                <a:gd name="csX410" fmla="*/ 236172 w 2465879"/>
                <a:gd name="csY410" fmla="*/ 111871 h 2681477"/>
                <a:gd name="csX411" fmla="*/ 225885 w 2465879"/>
                <a:gd name="csY411" fmla="*/ 107156 h 2681477"/>
                <a:gd name="csX412" fmla="*/ 238744 w 2465879"/>
                <a:gd name="csY412" fmla="*/ 94298 h 2681477"/>
                <a:gd name="csX413" fmla="*/ 220313 w 2465879"/>
                <a:gd name="csY413" fmla="*/ 626221 h 2681477"/>
                <a:gd name="csX414" fmla="*/ 222028 w 2465879"/>
                <a:gd name="csY414" fmla="*/ 634365 h 2681477"/>
                <a:gd name="csX415" fmla="*/ 227600 w 2465879"/>
                <a:gd name="csY415" fmla="*/ 627507 h 2681477"/>
                <a:gd name="csX416" fmla="*/ 243888 w 2465879"/>
                <a:gd name="csY416" fmla="*/ 632650 h 2681477"/>
                <a:gd name="csX417" fmla="*/ 235744 w 2465879"/>
                <a:gd name="csY417" fmla="*/ 635651 h 2681477"/>
                <a:gd name="csX418" fmla="*/ 237030 w 2465879"/>
                <a:gd name="csY418" fmla="*/ 639937 h 2681477"/>
                <a:gd name="csX419" fmla="*/ 231029 w 2465879"/>
                <a:gd name="csY419" fmla="*/ 636080 h 2681477"/>
                <a:gd name="csX420" fmla="*/ 220313 w 2465879"/>
                <a:gd name="csY420" fmla="*/ 637365 h 2681477"/>
                <a:gd name="csX421" fmla="*/ 215598 w 2465879"/>
                <a:gd name="csY421" fmla="*/ 632222 h 2681477"/>
                <a:gd name="csX422" fmla="*/ 220313 w 2465879"/>
                <a:gd name="csY422" fmla="*/ 626221 h 2681477"/>
                <a:gd name="csX423" fmla="*/ 230600 w 2465879"/>
                <a:gd name="csY423" fmla="*/ 159877 h 2681477"/>
                <a:gd name="csX424" fmla="*/ 237458 w 2465879"/>
                <a:gd name="csY424" fmla="*/ 163735 h 2681477"/>
                <a:gd name="csX425" fmla="*/ 239601 w 2465879"/>
                <a:gd name="csY425" fmla="*/ 166735 h 2681477"/>
                <a:gd name="csX426" fmla="*/ 228886 w 2465879"/>
                <a:gd name="csY426" fmla="*/ 168878 h 2681477"/>
                <a:gd name="csX427" fmla="*/ 227600 w 2465879"/>
                <a:gd name="csY427" fmla="*/ 160734 h 2681477"/>
                <a:gd name="csX428" fmla="*/ 230600 w 2465879"/>
                <a:gd name="csY428" fmla="*/ 159877 h 2681477"/>
                <a:gd name="csX429" fmla="*/ 207454 w 2465879"/>
                <a:gd name="csY429" fmla="*/ 137589 h 2681477"/>
                <a:gd name="csX430" fmla="*/ 213884 w 2465879"/>
                <a:gd name="csY430" fmla="*/ 155162 h 2681477"/>
                <a:gd name="csX431" fmla="*/ 220313 w 2465879"/>
                <a:gd name="csY431" fmla="*/ 159448 h 2681477"/>
                <a:gd name="csX432" fmla="*/ 215598 w 2465879"/>
                <a:gd name="csY432" fmla="*/ 165449 h 2681477"/>
                <a:gd name="csX433" fmla="*/ 217313 w 2465879"/>
                <a:gd name="csY433" fmla="*/ 171879 h 2681477"/>
                <a:gd name="csX434" fmla="*/ 202740 w 2465879"/>
                <a:gd name="csY434" fmla="*/ 168450 h 2681477"/>
                <a:gd name="csX435" fmla="*/ 203597 w 2465879"/>
                <a:gd name="csY435" fmla="*/ 162020 h 2681477"/>
                <a:gd name="csX436" fmla="*/ 195882 w 2465879"/>
                <a:gd name="csY436" fmla="*/ 156448 h 2681477"/>
                <a:gd name="csX437" fmla="*/ 187309 w 2465879"/>
                <a:gd name="csY437" fmla="*/ 160306 h 2681477"/>
                <a:gd name="csX438" fmla="*/ 176593 w 2465879"/>
                <a:gd name="csY438" fmla="*/ 154305 h 2681477"/>
                <a:gd name="csX439" fmla="*/ 176165 w 2465879"/>
                <a:gd name="csY439" fmla="*/ 148304 h 2681477"/>
                <a:gd name="csX440" fmla="*/ 197596 w 2465879"/>
                <a:gd name="csY440" fmla="*/ 149590 h 2681477"/>
                <a:gd name="csX441" fmla="*/ 198882 w 2465879"/>
                <a:gd name="csY441" fmla="*/ 143161 h 2681477"/>
                <a:gd name="csX442" fmla="*/ 207454 w 2465879"/>
                <a:gd name="csY442" fmla="*/ 137589 h 2681477"/>
                <a:gd name="csX443" fmla="*/ 177879 w 2465879"/>
                <a:gd name="csY443" fmla="*/ 606504 h 2681477"/>
                <a:gd name="csX444" fmla="*/ 174022 w 2465879"/>
                <a:gd name="csY444" fmla="*/ 605218 h 2681477"/>
                <a:gd name="csX445" fmla="*/ 172307 w 2465879"/>
                <a:gd name="csY445" fmla="*/ 591503 h 2681477"/>
                <a:gd name="csX446" fmla="*/ 183023 w 2465879"/>
                <a:gd name="csY446" fmla="*/ 585502 h 2681477"/>
                <a:gd name="csX447" fmla="*/ 188166 w 2465879"/>
                <a:gd name="csY447" fmla="*/ 597503 h 2681477"/>
                <a:gd name="csX448" fmla="*/ 194596 w 2465879"/>
                <a:gd name="csY448" fmla="*/ 593217 h 2681477"/>
                <a:gd name="csX449" fmla="*/ 199739 w 2465879"/>
                <a:gd name="csY449" fmla="*/ 597932 h 2681477"/>
                <a:gd name="csX450" fmla="*/ 190309 w 2465879"/>
                <a:gd name="csY450" fmla="*/ 600075 h 2681477"/>
                <a:gd name="csX451" fmla="*/ 193310 w 2465879"/>
                <a:gd name="csY451" fmla="*/ 602647 h 2681477"/>
                <a:gd name="csX452" fmla="*/ 190309 w 2465879"/>
                <a:gd name="csY452" fmla="*/ 606504 h 2681477"/>
                <a:gd name="csX453" fmla="*/ 201025 w 2465879"/>
                <a:gd name="csY453" fmla="*/ 607362 h 2681477"/>
                <a:gd name="csX454" fmla="*/ 192881 w 2465879"/>
                <a:gd name="csY454" fmla="*/ 616363 h 2681477"/>
                <a:gd name="csX455" fmla="*/ 192453 w 2465879"/>
                <a:gd name="csY455" fmla="*/ 622792 h 2681477"/>
                <a:gd name="csX456" fmla="*/ 187309 w 2465879"/>
                <a:gd name="csY456" fmla="*/ 604361 h 2681477"/>
                <a:gd name="csX457" fmla="*/ 181737 w 2465879"/>
                <a:gd name="csY457" fmla="*/ 607790 h 2681477"/>
                <a:gd name="csX458" fmla="*/ 178737 w 2465879"/>
                <a:gd name="csY458" fmla="*/ 606504 h 2681477"/>
                <a:gd name="csX459" fmla="*/ 178737 w 2465879"/>
                <a:gd name="csY459" fmla="*/ 607790 h 2681477"/>
                <a:gd name="csX460" fmla="*/ 177022 w 2465879"/>
                <a:gd name="csY460" fmla="*/ 608219 h 2681477"/>
                <a:gd name="csX461" fmla="*/ 176593 w 2465879"/>
                <a:gd name="csY461" fmla="*/ 606933 h 2681477"/>
                <a:gd name="csX462" fmla="*/ 177879 w 2465879"/>
                <a:gd name="csY462" fmla="*/ 606504 h 2681477"/>
                <a:gd name="csX463" fmla="*/ 131588 w 2465879"/>
                <a:gd name="csY463" fmla="*/ 541782 h 2681477"/>
                <a:gd name="csX464" fmla="*/ 136731 w 2465879"/>
                <a:gd name="csY464" fmla="*/ 545211 h 2681477"/>
                <a:gd name="csX465" fmla="*/ 137589 w 2465879"/>
                <a:gd name="csY465" fmla="*/ 558070 h 2681477"/>
                <a:gd name="csX466" fmla="*/ 145304 w 2465879"/>
                <a:gd name="csY466" fmla="*/ 562356 h 2681477"/>
                <a:gd name="csX467" fmla="*/ 142732 w 2465879"/>
                <a:gd name="csY467" fmla="*/ 569214 h 2681477"/>
                <a:gd name="csX468" fmla="*/ 150447 w 2465879"/>
                <a:gd name="csY468" fmla="*/ 564070 h 2681477"/>
                <a:gd name="csX469" fmla="*/ 163306 w 2465879"/>
                <a:gd name="csY469" fmla="*/ 573929 h 2681477"/>
                <a:gd name="csX470" fmla="*/ 159877 w 2465879"/>
                <a:gd name="csY470" fmla="*/ 578215 h 2681477"/>
                <a:gd name="csX471" fmla="*/ 165878 w 2465879"/>
                <a:gd name="csY471" fmla="*/ 576072 h 2681477"/>
                <a:gd name="csX472" fmla="*/ 179165 w 2465879"/>
                <a:gd name="csY472" fmla="*/ 583787 h 2681477"/>
                <a:gd name="csX473" fmla="*/ 165878 w 2465879"/>
                <a:gd name="csY473" fmla="*/ 596646 h 2681477"/>
                <a:gd name="csX474" fmla="*/ 165878 w 2465879"/>
                <a:gd name="csY474" fmla="*/ 591074 h 2681477"/>
                <a:gd name="csX475" fmla="*/ 162449 w 2465879"/>
                <a:gd name="csY475" fmla="*/ 592360 h 2681477"/>
                <a:gd name="csX476" fmla="*/ 164592 w 2465879"/>
                <a:gd name="csY476" fmla="*/ 601790 h 2681477"/>
                <a:gd name="csX477" fmla="*/ 158163 w 2465879"/>
                <a:gd name="csY477" fmla="*/ 600075 h 2681477"/>
                <a:gd name="csX478" fmla="*/ 156877 w 2465879"/>
                <a:gd name="csY478" fmla="*/ 604361 h 2681477"/>
                <a:gd name="csX479" fmla="*/ 139303 w 2465879"/>
                <a:gd name="csY479" fmla="*/ 606076 h 2681477"/>
                <a:gd name="csX480" fmla="*/ 134588 w 2465879"/>
                <a:gd name="csY480" fmla="*/ 601790 h 2681477"/>
                <a:gd name="csX481" fmla="*/ 140160 w 2465879"/>
                <a:gd name="csY481" fmla="*/ 599218 h 2681477"/>
                <a:gd name="csX482" fmla="*/ 138874 w 2465879"/>
                <a:gd name="csY482" fmla="*/ 593217 h 2681477"/>
                <a:gd name="csX483" fmla="*/ 129445 w 2465879"/>
                <a:gd name="csY483" fmla="*/ 596217 h 2681477"/>
                <a:gd name="csX484" fmla="*/ 126444 w 2465879"/>
                <a:gd name="csY484" fmla="*/ 592360 h 2681477"/>
                <a:gd name="csX485" fmla="*/ 131159 w 2465879"/>
                <a:gd name="csY485" fmla="*/ 587645 h 2681477"/>
                <a:gd name="csX486" fmla="*/ 126873 w 2465879"/>
                <a:gd name="csY486" fmla="*/ 584645 h 2681477"/>
                <a:gd name="csX487" fmla="*/ 123015 w 2465879"/>
                <a:gd name="csY487" fmla="*/ 588073 h 2681477"/>
                <a:gd name="csX488" fmla="*/ 124730 w 2465879"/>
                <a:gd name="csY488" fmla="*/ 591931 h 2681477"/>
                <a:gd name="csX489" fmla="*/ 114014 w 2465879"/>
                <a:gd name="csY489" fmla="*/ 593217 h 2681477"/>
                <a:gd name="csX490" fmla="*/ 120444 w 2465879"/>
                <a:gd name="csY490" fmla="*/ 584645 h 2681477"/>
                <a:gd name="csX491" fmla="*/ 118729 w 2465879"/>
                <a:gd name="csY491" fmla="*/ 567928 h 2681477"/>
                <a:gd name="csX492" fmla="*/ 129016 w 2465879"/>
                <a:gd name="csY492" fmla="*/ 550355 h 2681477"/>
                <a:gd name="csX493" fmla="*/ 127730 w 2465879"/>
                <a:gd name="csY493" fmla="*/ 543925 h 2681477"/>
                <a:gd name="csX494" fmla="*/ 131588 w 2465879"/>
                <a:gd name="csY494" fmla="*/ 541782 h 2681477"/>
                <a:gd name="csX495" fmla="*/ 154734 w 2465879"/>
                <a:gd name="csY495" fmla="*/ 132016 h 2681477"/>
                <a:gd name="csX496" fmla="*/ 160306 w 2465879"/>
                <a:gd name="csY496" fmla="*/ 133302 h 2681477"/>
                <a:gd name="csX497" fmla="*/ 172736 w 2465879"/>
                <a:gd name="csY497" fmla="*/ 144447 h 2681477"/>
                <a:gd name="csX498" fmla="*/ 153876 w 2465879"/>
                <a:gd name="csY498" fmla="*/ 144447 h 2681477"/>
                <a:gd name="csX499" fmla="*/ 150019 w 2465879"/>
                <a:gd name="csY499" fmla="*/ 138017 h 2681477"/>
                <a:gd name="csX500" fmla="*/ 154734 w 2465879"/>
                <a:gd name="csY500" fmla="*/ 132016 h 2681477"/>
                <a:gd name="csX501" fmla="*/ 157305 w 2465879"/>
                <a:gd name="csY501" fmla="*/ 612076 h 2681477"/>
                <a:gd name="csX502" fmla="*/ 160734 w 2465879"/>
                <a:gd name="csY502" fmla="*/ 616363 h 2681477"/>
                <a:gd name="csX503" fmla="*/ 154734 w 2465879"/>
                <a:gd name="csY503" fmla="*/ 619792 h 2681477"/>
                <a:gd name="csX504" fmla="*/ 154734 w 2465879"/>
                <a:gd name="csY504" fmla="*/ 613362 h 2681477"/>
                <a:gd name="csX505" fmla="*/ 157305 w 2465879"/>
                <a:gd name="csY505" fmla="*/ 612076 h 2681477"/>
                <a:gd name="csX506" fmla="*/ 123444 w 2465879"/>
                <a:gd name="csY506" fmla="*/ 625793 h 2681477"/>
                <a:gd name="csX507" fmla="*/ 131159 w 2465879"/>
                <a:gd name="csY507" fmla="*/ 635651 h 2681477"/>
                <a:gd name="csX508" fmla="*/ 138017 w 2465879"/>
                <a:gd name="csY508" fmla="*/ 631365 h 2681477"/>
                <a:gd name="csX509" fmla="*/ 138446 w 2465879"/>
                <a:gd name="csY509" fmla="*/ 634794 h 2681477"/>
                <a:gd name="csX510" fmla="*/ 132445 w 2465879"/>
                <a:gd name="csY510" fmla="*/ 639080 h 2681477"/>
                <a:gd name="csX511" fmla="*/ 137160 w 2465879"/>
                <a:gd name="csY511" fmla="*/ 643795 h 2681477"/>
                <a:gd name="csX512" fmla="*/ 134160 w 2465879"/>
                <a:gd name="csY512" fmla="*/ 648938 h 2681477"/>
                <a:gd name="csX513" fmla="*/ 121301 w 2465879"/>
                <a:gd name="csY513" fmla="*/ 647652 h 2681477"/>
                <a:gd name="csX514" fmla="*/ 115729 w 2465879"/>
                <a:gd name="csY514" fmla="*/ 641652 h 2681477"/>
                <a:gd name="csX515" fmla="*/ 114443 w 2465879"/>
                <a:gd name="csY515" fmla="*/ 635222 h 2681477"/>
                <a:gd name="csX516" fmla="*/ 120015 w 2465879"/>
                <a:gd name="csY516" fmla="*/ 632222 h 2681477"/>
                <a:gd name="csX517" fmla="*/ 117015 w 2465879"/>
                <a:gd name="csY517" fmla="*/ 629650 h 2681477"/>
                <a:gd name="csX518" fmla="*/ 123444 w 2465879"/>
                <a:gd name="csY518" fmla="*/ 625793 h 2681477"/>
                <a:gd name="csX519" fmla="*/ 113586 w 2465879"/>
                <a:gd name="csY519" fmla="*/ 526351 h 2681477"/>
                <a:gd name="csX520" fmla="*/ 125587 w 2465879"/>
                <a:gd name="csY520" fmla="*/ 536210 h 2681477"/>
                <a:gd name="csX521" fmla="*/ 126016 w 2465879"/>
                <a:gd name="csY521" fmla="*/ 540068 h 2681477"/>
                <a:gd name="csX522" fmla="*/ 117443 w 2465879"/>
                <a:gd name="csY522" fmla="*/ 541353 h 2681477"/>
                <a:gd name="csX523" fmla="*/ 117015 w 2465879"/>
                <a:gd name="csY523" fmla="*/ 536210 h 2681477"/>
                <a:gd name="csX524" fmla="*/ 108871 w 2465879"/>
                <a:gd name="csY524" fmla="*/ 532352 h 2681477"/>
                <a:gd name="csX525" fmla="*/ 108871 w 2465879"/>
                <a:gd name="csY525" fmla="*/ 526780 h 2681477"/>
                <a:gd name="csX526" fmla="*/ 113586 w 2465879"/>
                <a:gd name="csY526" fmla="*/ 526351 h 2681477"/>
                <a:gd name="csX527" fmla="*/ 111871 w 2465879"/>
                <a:gd name="csY527" fmla="*/ 704231 h 2681477"/>
                <a:gd name="csX528" fmla="*/ 116157 w 2465879"/>
                <a:gd name="csY528" fmla="*/ 707231 h 2681477"/>
                <a:gd name="csX529" fmla="*/ 117015 w 2465879"/>
                <a:gd name="csY529" fmla="*/ 717090 h 2681477"/>
                <a:gd name="csX530" fmla="*/ 106299 w 2465879"/>
                <a:gd name="csY530" fmla="*/ 728234 h 2681477"/>
                <a:gd name="csX531" fmla="*/ 99870 w 2465879"/>
                <a:gd name="csY531" fmla="*/ 729091 h 2681477"/>
                <a:gd name="csX532" fmla="*/ 95155 w 2465879"/>
                <a:gd name="csY532" fmla="*/ 723090 h 2681477"/>
                <a:gd name="csX533" fmla="*/ 105013 w 2465879"/>
                <a:gd name="csY533" fmla="*/ 716661 h 2681477"/>
                <a:gd name="csX534" fmla="*/ 94298 w 2465879"/>
                <a:gd name="csY534" fmla="*/ 714946 h 2681477"/>
                <a:gd name="csX535" fmla="*/ 99441 w 2465879"/>
                <a:gd name="csY535" fmla="*/ 705517 h 2681477"/>
                <a:gd name="csX536" fmla="*/ 111871 w 2465879"/>
                <a:gd name="csY536" fmla="*/ 704231 h 2681477"/>
                <a:gd name="csX537" fmla="*/ 65151 w 2465879"/>
                <a:gd name="csY537" fmla="*/ 677228 h 2681477"/>
                <a:gd name="csX538" fmla="*/ 67294 w 2465879"/>
                <a:gd name="csY538" fmla="*/ 682371 h 2681477"/>
                <a:gd name="csX539" fmla="*/ 63865 w 2465879"/>
                <a:gd name="csY539" fmla="*/ 688800 h 2681477"/>
                <a:gd name="csX540" fmla="*/ 61293 w 2465879"/>
                <a:gd name="csY540" fmla="*/ 681085 h 2681477"/>
                <a:gd name="csX541" fmla="*/ 65151 w 2465879"/>
                <a:gd name="csY541" fmla="*/ 677228 h 2681477"/>
                <a:gd name="csX542" fmla="*/ 57436 w 2465879"/>
                <a:gd name="csY542" fmla="*/ 731234 h 2681477"/>
                <a:gd name="csX543" fmla="*/ 63865 w 2465879"/>
                <a:gd name="csY543" fmla="*/ 732949 h 2681477"/>
                <a:gd name="csX544" fmla="*/ 62579 w 2465879"/>
                <a:gd name="csY544" fmla="*/ 739378 h 2681477"/>
                <a:gd name="csX545" fmla="*/ 66008 w 2465879"/>
                <a:gd name="csY545" fmla="*/ 743236 h 2681477"/>
                <a:gd name="csX546" fmla="*/ 60008 w 2465879"/>
                <a:gd name="csY546" fmla="*/ 743236 h 2681477"/>
                <a:gd name="csX547" fmla="*/ 55721 w 2465879"/>
                <a:gd name="csY547" fmla="*/ 747951 h 2681477"/>
                <a:gd name="csX548" fmla="*/ 59579 w 2465879"/>
                <a:gd name="csY548" fmla="*/ 737235 h 2681477"/>
                <a:gd name="csX549" fmla="*/ 57436 w 2465879"/>
                <a:gd name="csY549" fmla="*/ 731234 h 2681477"/>
                <a:gd name="csX550" fmla="*/ 36004 w 2465879"/>
                <a:gd name="csY550" fmla="*/ 768953 h 2681477"/>
                <a:gd name="csX551" fmla="*/ 42005 w 2465879"/>
                <a:gd name="csY551" fmla="*/ 772382 h 2681477"/>
                <a:gd name="csX552" fmla="*/ 40291 w 2465879"/>
                <a:gd name="csY552" fmla="*/ 781812 h 2681477"/>
                <a:gd name="csX553" fmla="*/ 45434 w 2465879"/>
                <a:gd name="csY553" fmla="*/ 780955 h 2681477"/>
                <a:gd name="csX554" fmla="*/ 48863 w 2465879"/>
                <a:gd name="csY554" fmla="*/ 786527 h 2681477"/>
                <a:gd name="csX555" fmla="*/ 53578 w 2465879"/>
                <a:gd name="csY555" fmla="*/ 782241 h 2681477"/>
                <a:gd name="csX556" fmla="*/ 56150 w 2465879"/>
                <a:gd name="csY556" fmla="*/ 783098 h 2681477"/>
                <a:gd name="csX557" fmla="*/ 57007 w 2465879"/>
                <a:gd name="csY557" fmla="*/ 781383 h 2681477"/>
                <a:gd name="csX558" fmla="*/ 57864 w 2465879"/>
                <a:gd name="csY558" fmla="*/ 782669 h 2681477"/>
                <a:gd name="csX559" fmla="*/ 62579 w 2465879"/>
                <a:gd name="csY559" fmla="*/ 778812 h 2681477"/>
                <a:gd name="csX560" fmla="*/ 63436 w 2465879"/>
                <a:gd name="csY560" fmla="*/ 779669 h 2681477"/>
                <a:gd name="csX561" fmla="*/ 48435 w 2465879"/>
                <a:gd name="csY561" fmla="*/ 791670 h 2681477"/>
                <a:gd name="csX562" fmla="*/ 41148 w 2465879"/>
                <a:gd name="csY562" fmla="*/ 792099 h 2681477"/>
                <a:gd name="csX563" fmla="*/ 40291 w 2465879"/>
                <a:gd name="csY563" fmla="*/ 785241 h 2681477"/>
                <a:gd name="csX564" fmla="*/ 36004 w 2465879"/>
                <a:gd name="csY564" fmla="*/ 785670 h 2681477"/>
                <a:gd name="csX565" fmla="*/ 28289 w 2465879"/>
                <a:gd name="csY565" fmla="*/ 773668 h 2681477"/>
                <a:gd name="csX566" fmla="*/ 36004 w 2465879"/>
                <a:gd name="csY566" fmla="*/ 768953 h 2681477"/>
                <a:gd name="csX567" fmla="*/ 42434 w 2465879"/>
                <a:gd name="csY567" fmla="*/ 739378 h 2681477"/>
                <a:gd name="csX568" fmla="*/ 47149 w 2465879"/>
                <a:gd name="csY568" fmla="*/ 750951 h 2681477"/>
                <a:gd name="csX569" fmla="*/ 44577 w 2465879"/>
                <a:gd name="csY569" fmla="*/ 753523 h 2681477"/>
                <a:gd name="csX570" fmla="*/ 40719 w 2465879"/>
                <a:gd name="csY570" fmla="*/ 751380 h 2681477"/>
                <a:gd name="csX571" fmla="*/ 39433 w 2465879"/>
                <a:gd name="csY571" fmla="*/ 741521 h 2681477"/>
                <a:gd name="csX572" fmla="*/ 42434 w 2465879"/>
                <a:gd name="csY572" fmla="*/ 739378 h 2681477"/>
                <a:gd name="csX573" fmla="*/ 38576 w 2465879"/>
                <a:gd name="csY573" fmla="*/ 611219 h 2681477"/>
                <a:gd name="csX574" fmla="*/ 39005 w 2465879"/>
                <a:gd name="csY574" fmla="*/ 616363 h 2681477"/>
                <a:gd name="csX575" fmla="*/ 46291 w 2465879"/>
                <a:gd name="csY575" fmla="*/ 612505 h 2681477"/>
                <a:gd name="csX576" fmla="*/ 46720 w 2465879"/>
                <a:gd name="csY576" fmla="*/ 616791 h 2681477"/>
                <a:gd name="csX577" fmla="*/ 35147 w 2465879"/>
                <a:gd name="csY577" fmla="*/ 619792 h 2681477"/>
                <a:gd name="csX578" fmla="*/ 38148 w 2465879"/>
                <a:gd name="csY578" fmla="*/ 624935 h 2681477"/>
                <a:gd name="csX579" fmla="*/ 35576 w 2465879"/>
                <a:gd name="csY579" fmla="*/ 632222 h 2681477"/>
                <a:gd name="csX580" fmla="*/ 32575 w 2465879"/>
                <a:gd name="csY580" fmla="*/ 625364 h 2681477"/>
                <a:gd name="csX581" fmla="*/ 28289 w 2465879"/>
                <a:gd name="csY581" fmla="*/ 629650 h 2681477"/>
                <a:gd name="csX582" fmla="*/ 16716 w 2465879"/>
                <a:gd name="csY582" fmla="*/ 630507 h 2681477"/>
                <a:gd name="csX583" fmla="*/ 26146 w 2465879"/>
                <a:gd name="csY583" fmla="*/ 624078 h 2681477"/>
                <a:gd name="csX584" fmla="*/ 26146 w 2465879"/>
                <a:gd name="csY584" fmla="*/ 617649 h 2681477"/>
                <a:gd name="csX585" fmla="*/ 32575 w 2465879"/>
                <a:gd name="csY585" fmla="*/ 619792 h 2681477"/>
                <a:gd name="csX586" fmla="*/ 33861 w 2465879"/>
                <a:gd name="csY586" fmla="*/ 611648 h 2681477"/>
                <a:gd name="csX587" fmla="*/ 38576 w 2465879"/>
                <a:gd name="csY587" fmla="*/ 611219 h 2681477"/>
                <a:gd name="csX588" fmla="*/ 46291 w 2465879"/>
                <a:gd name="csY588" fmla="*/ 726519 h 2681477"/>
                <a:gd name="csX589" fmla="*/ 43720 w 2465879"/>
                <a:gd name="csY589" fmla="*/ 732091 h 2681477"/>
                <a:gd name="csX590" fmla="*/ 36433 w 2465879"/>
                <a:gd name="csY590" fmla="*/ 729948 h 2681477"/>
                <a:gd name="csX591" fmla="*/ 37290 w 2465879"/>
                <a:gd name="csY591" fmla="*/ 727377 h 2681477"/>
                <a:gd name="csX592" fmla="*/ 46291 w 2465879"/>
                <a:gd name="csY592" fmla="*/ 726519 h 2681477"/>
                <a:gd name="csX593" fmla="*/ 8573 w 2465879"/>
                <a:gd name="csY593" fmla="*/ 717090 h 2681477"/>
                <a:gd name="csX594" fmla="*/ 21860 w 2465879"/>
                <a:gd name="csY594" fmla="*/ 725662 h 2681477"/>
                <a:gd name="csX595" fmla="*/ 18431 w 2465879"/>
                <a:gd name="csY595" fmla="*/ 729948 h 2681477"/>
                <a:gd name="csX596" fmla="*/ 10287 w 2465879"/>
                <a:gd name="csY596" fmla="*/ 724376 h 2681477"/>
                <a:gd name="csX597" fmla="*/ 9430 w 2465879"/>
                <a:gd name="csY597" fmla="*/ 743236 h 2681477"/>
                <a:gd name="csX598" fmla="*/ 3858 w 2465879"/>
                <a:gd name="csY598" fmla="*/ 741092 h 2681477"/>
                <a:gd name="csX599" fmla="*/ 5143 w 2465879"/>
                <a:gd name="csY599" fmla="*/ 734663 h 2681477"/>
                <a:gd name="csX600" fmla="*/ 0 w 2465879"/>
                <a:gd name="csY600" fmla="*/ 729948 h 2681477"/>
                <a:gd name="csX601" fmla="*/ 8573 w 2465879"/>
                <a:gd name="csY601" fmla="*/ 717090 h 2681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  <a:cxn ang="0">
                  <a:pos x="csX418" y="csY418"/>
                </a:cxn>
                <a:cxn ang="0">
                  <a:pos x="csX419" y="csY419"/>
                </a:cxn>
                <a:cxn ang="0">
                  <a:pos x="csX420" y="csY420"/>
                </a:cxn>
                <a:cxn ang="0">
                  <a:pos x="csX421" y="csY421"/>
                </a:cxn>
                <a:cxn ang="0">
                  <a:pos x="csX422" y="csY422"/>
                </a:cxn>
                <a:cxn ang="0">
                  <a:pos x="csX423" y="csY423"/>
                </a:cxn>
                <a:cxn ang="0">
                  <a:pos x="csX424" y="csY424"/>
                </a:cxn>
                <a:cxn ang="0">
                  <a:pos x="csX425" y="csY425"/>
                </a:cxn>
                <a:cxn ang="0">
                  <a:pos x="csX426" y="csY426"/>
                </a:cxn>
                <a:cxn ang="0">
                  <a:pos x="csX427" y="csY427"/>
                </a:cxn>
                <a:cxn ang="0">
                  <a:pos x="csX428" y="csY428"/>
                </a:cxn>
                <a:cxn ang="0">
                  <a:pos x="csX429" y="csY429"/>
                </a:cxn>
                <a:cxn ang="0">
                  <a:pos x="csX430" y="csY430"/>
                </a:cxn>
                <a:cxn ang="0">
                  <a:pos x="csX431" y="csY431"/>
                </a:cxn>
                <a:cxn ang="0">
                  <a:pos x="csX432" y="csY432"/>
                </a:cxn>
                <a:cxn ang="0">
                  <a:pos x="csX433" y="csY433"/>
                </a:cxn>
                <a:cxn ang="0">
                  <a:pos x="csX434" y="csY434"/>
                </a:cxn>
                <a:cxn ang="0">
                  <a:pos x="csX435" y="csY435"/>
                </a:cxn>
                <a:cxn ang="0">
                  <a:pos x="csX436" y="csY436"/>
                </a:cxn>
                <a:cxn ang="0">
                  <a:pos x="csX437" y="csY437"/>
                </a:cxn>
                <a:cxn ang="0">
                  <a:pos x="csX438" y="csY438"/>
                </a:cxn>
                <a:cxn ang="0">
                  <a:pos x="csX439" y="csY439"/>
                </a:cxn>
                <a:cxn ang="0">
                  <a:pos x="csX440" y="csY440"/>
                </a:cxn>
                <a:cxn ang="0">
                  <a:pos x="csX441" y="csY441"/>
                </a:cxn>
                <a:cxn ang="0">
                  <a:pos x="csX442" y="csY442"/>
                </a:cxn>
                <a:cxn ang="0">
                  <a:pos x="csX443" y="csY443"/>
                </a:cxn>
                <a:cxn ang="0">
                  <a:pos x="csX444" y="csY444"/>
                </a:cxn>
                <a:cxn ang="0">
                  <a:pos x="csX445" y="csY445"/>
                </a:cxn>
                <a:cxn ang="0">
                  <a:pos x="csX446" y="csY446"/>
                </a:cxn>
                <a:cxn ang="0">
                  <a:pos x="csX447" y="csY447"/>
                </a:cxn>
                <a:cxn ang="0">
                  <a:pos x="csX448" y="csY448"/>
                </a:cxn>
                <a:cxn ang="0">
                  <a:pos x="csX449" y="csY449"/>
                </a:cxn>
                <a:cxn ang="0">
                  <a:pos x="csX450" y="csY450"/>
                </a:cxn>
                <a:cxn ang="0">
                  <a:pos x="csX451" y="csY451"/>
                </a:cxn>
                <a:cxn ang="0">
                  <a:pos x="csX452" y="csY452"/>
                </a:cxn>
                <a:cxn ang="0">
                  <a:pos x="csX453" y="csY453"/>
                </a:cxn>
                <a:cxn ang="0">
                  <a:pos x="csX454" y="csY454"/>
                </a:cxn>
                <a:cxn ang="0">
                  <a:pos x="csX455" y="csY455"/>
                </a:cxn>
                <a:cxn ang="0">
                  <a:pos x="csX456" y="csY456"/>
                </a:cxn>
                <a:cxn ang="0">
                  <a:pos x="csX457" y="csY457"/>
                </a:cxn>
                <a:cxn ang="0">
                  <a:pos x="csX458" y="csY458"/>
                </a:cxn>
                <a:cxn ang="0">
                  <a:pos x="csX459" y="csY459"/>
                </a:cxn>
                <a:cxn ang="0">
                  <a:pos x="csX460" y="csY460"/>
                </a:cxn>
                <a:cxn ang="0">
                  <a:pos x="csX461" y="csY461"/>
                </a:cxn>
                <a:cxn ang="0">
                  <a:pos x="csX462" y="csY462"/>
                </a:cxn>
                <a:cxn ang="0">
                  <a:pos x="csX463" y="csY463"/>
                </a:cxn>
                <a:cxn ang="0">
                  <a:pos x="csX464" y="csY464"/>
                </a:cxn>
                <a:cxn ang="0">
                  <a:pos x="csX465" y="csY465"/>
                </a:cxn>
                <a:cxn ang="0">
                  <a:pos x="csX466" y="csY466"/>
                </a:cxn>
                <a:cxn ang="0">
                  <a:pos x="csX467" y="csY467"/>
                </a:cxn>
                <a:cxn ang="0">
                  <a:pos x="csX468" y="csY468"/>
                </a:cxn>
                <a:cxn ang="0">
                  <a:pos x="csX469" y="csY469"/>
                </a:cxn>
                <a:cxn ang="0">
                  <a:pos x="csX470" y="csY470"/>
                </a:cxn>
                <a:cxn ang="0">
                  <a:pos x="csX471" y="csY471"/>
                </a:cxn>
                <a:cxn ang="0">
                  <a:pos x="csX472" y="csY472"/>
                </a:cxn>
                <a:cxn ang="0">
                  <a:pos x="csX473" y="csY473"/>
                </a:cxn>
                <a:cxn ang="0">
                  <a:pos x="csX474" y="csY474"/>
                </a:cxn>
                <a:cxn ang="0">
                  <a:pos x="csX475" y="csY475"/>
                </a:cxn>
                <a:cxn ang="0">
                  <a:pos x="csX476" y="csY476"/>
                </a:cxn>
                <a:cxn ang="0">
                  <a:pos x="csX477" y="csY477"/>
                </a:cxn>
                <a:cxn ang="0">
                  <a:pos x="csX478" y="csY478"/>
                </a:cxn>
                <a:cxn ang="0">
                  <a:pos x="csX479" y="csY479"/>
                </a:cxn>
                <a:cxn ang="0">
                  <a:pos x="csX480" y="csY480"/>
                </a:cxn>
                <a:cxn ang="0">
                  <a:pos x="csX481" y="csY481"/>
                </a:cxn>
                <a:cxn ang="0">
                  <a:pos x="csX482" y="csY482"/>
                </a:cxn>
                <a:cxn ang="0">
                  <a:pos x="csX483" y="csY483"/>
                </a:cxn>
                <a:cxn ang="0">
                  <a:pos x="csX484" y="csY484"/>
                </a:cxn>
                <a:cxn ang="0">
                  <a:pos x="csX485" y="csY485"/>
                </a:cxn>
                <a:cxn ang="0">
                  <a:pos x="csX486" y="csY486"/>
                </a:cxn>
                <a:cxn ang="0">
                  <a:pos x="csX487" y="csY487"/>
                </a:cxn>
                <a:cxn ang="0">
                  <a:pos x="csX488" y="csY488"/>
                </a:cxn>
                <a:cxn ang="0">
                  <a:pos x="csX489" y="csY489"/>
                </a:cxn>
                <a:cxn ang="0">
                  <a:pos x="csX490" y="csY490"/>
                </a:cxn>
                <a:cxn ang="0">
                  <a:pos x="csX491" y="csY491"/>
                </a:cxn>
                <a:cxn ang="0">
                  <a:pos x="csX492" y="csY492"/>
                </a:cxn>
                <a:cxn ang="0">
                  <a:pos x="csX493" y="csY493"/>
                </a:cxn>
                <a:cxn ang="0">
                  <a:pos x="csX494" y="csY494"/>
                </a:cxn>
                <a:cxn ang="0">
                  <a:pos x="csX495" y="csY495"/>
                </a:cxn>
                <a:cxn ang="0">
                  <a:pos x="csX496" y="csY496"/>
                </a:cxn>
                <a:cxn ang="0">
                  <a:pos x="csX497" y="csY497"/>
                </a:cxn>
                <a:cxn ang="0">
                  <a:pos x="csX498" y="csY498"/>
                </a:cxn>
                <a:cxn ang="0">
                  <a:pos x="csX499" y="csY499"/>
                </a:cxn>
                <a:cxn ang="0">
                  <a:pos x="csX500" y="csY500"/>
                </a:cxn>
                <a:cxn ang="0">
                  <a:pos x="csX501" y="csY501"/>
                </a:cxn>
                <a:cxn ang="0">
                  <a:pos x="csX502" y="csY502"/>
                </a:cxn>
                <a:cxn ang="0">
                  <a:pos x="csX503" y="csY503"/>
                </a:cxn>
                <a:cxn ang="0">
                  <a:pos x="csX504" y="csY504"/>
                </a:cxn>
                <a:cxn ang="0">
                  <a:pos x="csX505" y="csY505"/>
                </a:cxn>
                <a:cxn ang="0">
                  <a:pos x="csX506" y="csY506"/>
                </a:cxn>
                <a:cxn ang="0">
                  <a:pos x="csX507" y="csY507"/>
                </a:cxn>
                <a:cxn ang="0">
                  <a:pos x="csX508" y="csY508"/>
                </a:cxn>
                <a:cxn ang="0">
                  <a:pos x="csX509" y="csY509"/>
                </a:cxn>
                <a:cxn ang="0">
                  <a:pos x="csX510" y="csY510"/>
                </a:cxn>
                <a:cxn ang="0">
                  <a:pos x="csX511" y="csY511"/>
                </a:cxn>
                <a:cxn ang="0">
                  <a:pos x="csX512" y="csY512"/>
                </a:cxn>
                <a:cxn ang="0">
                  <a:pos x="csX513" y="csY513"/>
                </a:cxn>
                <a:cxn ang="0">
                  <a:pos x="csX514" y="csY514"/>
                </a:cxn>
                <a:cxn ang="0">
                  <a:pos x="csX515" y="csY515"/>
                </a:cxn>
                <a:cxn ang="0">
                  <a:pos x="csX516" y="csY516"/>
                </a:cxn>
                <a:cxn ang="0">
                  <a:pos x="csX517" y="csY517"/>
                </a:cxn>
                <a:cxn ang="0">
                  <a:pos x="csX518" y="csY518"/>
                </a:cxn>
                <a:cxn ang="0">
                  <a:pos x="csX519" y="csY519"/>
                </a:cxn>
                <a:cxn ang="0">
                  <a:pos x="csX520" y="csY520"/>
                </a:cxn>
                <a:cxn ang="0">
                  <a:pos x="csX521" y="csY521"/>
                </a:cxn>
                <a:cxn ang="0">
                  <a:pos x="csX522" y="csY522"/>
                </a:cxn>
                <a:cxn ang="0">
                  <a:pos x="csX523" y="csY523"/>
                </a:cxn>
                <a:cxn ang="0">
                  <a:pos x="csX524" y="csY524"/>
                </a:cxn>
                <a:cxn ang="0">
                  <a:pos x="csX525" y="csY525"/>
                </a:cxn>
                <a:cxn ang="0">
                  <a:pos x="csX526" y="csY526"/>
                </a:cxn>
                <a:cxn ang="0">
                  <a:pos x="csX527" y="csY527"/>
                </a:cxn>
                <a:cxn ang="0">
                  <a:pos x="csX528" y="csY528"/>
                </a:cxn>
                <a:cxn ang="0">
                  <a:pos x="csX529" y="csY529"/>
                </a:cxn>
                <a:cxn ang="0">
                  <a:pos x="csX530" y="csY530"/>
                </a:cxn>
                <a:cxn ang="0">
                  <a:pos x="csX531" y="csY531"/>
                </a:cxn>
                <a:cxn ang="0">
                  <a:pos x="csX532" y="csY532"/>
                </a:cxn>
                <a:cxn ang="0">
                  <a:pos x="csX533" y="csY533"/>
                </a:cxn>
                <a:cxn ang="0">
                  <a:pos x="csX534" y="csY534"/>
                </a:cxn>
                <a:cxn ang="0">
                  <a:pos x="csX535" y="csY535"/>
                </a:cxn>
                <a:cxn ang="0">
                  <a:pos x="csX536" y="csY536"/>
                </a:cxn>
                <a:cxn ang="0">
                  <a:pos x="csX537" y="csY537"/>
                </a:cxn>
                <a:cxn ang="0">
                  <a:pos x="csX538" y="csY538"/>
                </a:cxn>
                <a:cxn ang="0">
                  <a:pos x="csX539" y="csY539"/>
                </a:cxn>
                <a:cxn ang="0">
                  <a:pos x="csX540" y="csY540"/>
                </a:cxn>
                <a:cxn ang="0">
                  <a:pos x="csX541" y="csY541"/>
                </a:cxn>
                <a:cxn ang="0">
                  <a:pos x="csX542" y="csY542"/>
                </a:cxn>
                <a:cxn ang="0">
                  <a:pos x="csX543" y="csY543"/>
                </a:cxn>
                <a:cxn ang="0">
                  <a:pos x="csX544" y="csY544"/>
                </a:cxn>
                <a:cxn ang="0">
                  <a:pos x="csX545" y="csY545"/>
                </a:cxn>
                <a:cxn ang="0">
                  <a:pos x="csX546" y="csY546"/>
                </a:cxn>
                <a:cxn ang="0">
                  <a:pos x="csX547" y="csY547"/>
                </a:cxn>
                <a:cxn ang="0">
                  <a:pos x="csX548" y="csY548"/>
                </a:cxn>
                <a:cxn ang="0">
                  <a:pos x="csX549" y="csY549"/>
                </a:cxn>
                <a:cxn ang="0">
                  <a:pos x="csX550" y="csY550"/>
                </a:cxn>
                <a:cxn ang="0">
                  <a:pos x="csX551" y="csY551"/>
                </a:cxn>
                <a:cxn ang="0">
                  <a:pos x="csX552" y="csY552"/>
                </a:cxn>
                <a:cxn ang="0">
                  <a:pos x="csX553" y="csY553"/>
                </a:cxn>
                <a:cxn ang="0">
                  <a:pos x="csX554" y="csY554"/>
                </a:cxn>
                <a:cxn ang="0">
                  <a:pos x="csX555" y="csY555"/>
                </a:cxn>
                <a:cxn ang="0">
                  <a:pos x="csX556" y="csY556"/>
                </a:cxn>
                <a:cxn ang="0">
                  <a:pos x="csX557" y="csY557"/>
                </a:cxn>
                <a:cxn ang="0">
                  <a:pos x="csX558" y="csY558"/>
                </a:cxn>
                <a:cxn ang="0">
                  <a:pos x="csX559" y="csY559"/>
                </a:cxn>
                <a:cxn ang="0">
                  <a:pos x="csX560" y="csY560"/>
                </a:cxn>
                <a:cxn ang="0">
                  <a:pos x="csX561" y="csY561"/>
                </a:cxn>
                <a:cxn ang="0">
                  <a:pos x="csX562" y="csY562"/>
                </a:cxn>
                <a:cxn ang="0">
                  <a:pos x="csX563" y="csY563"/>
                </a:cxn>
                <a:cxn ang="0">
                  <a:pos x="csX564" y="csY564"/>
                </a:cxn>
                <a:cxn ang="0">
                  <a:pos x="csX565" y="csY565"/>
                </a:cxn>
                <a:cxn ang="0">
                  <a:pos x="csX566" y="csY566"/>
                </a:cxn>
                <a:cxn ang="0">
                  <a:pos x="csX567" y="csY567"/>
                </a:cxn>
                <a:cxn ang="0">
                  <a:pos x="csX568" y="csY568"/>
                </a:cxn>
                <a:cxn ang="0">
                  <a:pos x="csX569" y="csY569"/>
                </a:cxn>
                <a:cxn ang="0">
                  <a:pos x="csX570" y="csY570"/>
                </a:cxn>
                <a:cxn ang="0">
                  <a:pos x="csX571" y="csY571"/>
                </a:cxn>
                <a:cxn ang="0">
                  <a:pos x="csX572" y="csY572"/>
                </a:cxn>
                <a:cxn ang="0">
                  <a:pos x="csX573" y="csY573"/>
                </a:cxn>
                <a:cxn ang="0">
                  <a:pos x="csX574" y="csY574"/>
                </a:cxn>
                <a:cxn ang="0">
                  <a:pos x="csX575" y="csY575"/>
                </a:cxn>
                <a:cxn ang="0">
                  <a:pos x="csX576" y="csY576"/>
                </a:cxn>
                <a:cxn ang="0">
                  <a:pos x="csX577" y="csY577"/>
                </a:cxn>
                <a:cxn ang="0">
                  <a:pos x="csX578" y="csY578"/>
                </a:cxn>
                <a:cxn ang="0">
                  <a:pos x="csX579" y="csY579"/>
                </a:cxn>
                <a:cxn ang="0">
                  <a:pos x="csX580" y="csY580"/>
                </a:cxn>
                <a:cxn ang="0">
                  <a:pos x="csX581" y="csY581"/>
                </a:cxn>
                <a:cxn ang="0">
                  <a:pos x="csX582" y="csY582"/>
                </a:cxn>
                <a:cxn ang="0">
                  <a:pos x="csX583" y="csY583"/>
                </a:cxn>
                <a:cxn ang="0">
                  <a:pos x="csX584" y="csY584"/>
                </a:cxn>
                <a:cxn ang="0">
                  <a:pos x="csX585" y="csY585"/>
                </a:cxn>
                <a:cxn ang="0">
                  <a:pos x="csX586" y="csY586"/>
                </a:cxn>
                <a:cxn ang="0">
                  <a:pos x="csX587" y="csY587"/>
                </a:cxn>
                <a:cxn ang="0">
                  <a:pos x="csX588" y="csY588"/>
                </a:cxn>
                <a:cxn ang="0">
                  <a:pos x="csX589" y="csY589"/>
                </a:cxn>
                <a:cxn ang="0">
                  <a:pos x="csX590" y="csY590"/>
                </a:cxn>
                <a:cxn ang="0">
                  <a:pos x="csX591" y="csY591"/>
                </a:cxn>
                <a:cxn ang="0">
                  <a:pos x="csX592" y="csY592"/>
                </a:cxn>
                <a:cxn ang="0">
                  <a:pos x="csX593" y="csY593"/>
                </a:cxn>
                <a:cxn ang="0">
                  <a:pos x="csX594" y="csY594"/>
                </a:cxn>
                <a:cxn ang="0">
                  <a:pos x="csX595" y="csY595"/>
                </a:cxn>
                <a:cxn ang="0">
                  <a:pos x="csX596" y="csY596"/>
                </a:cxn>
                <a:cxn ang="0">
                  <a:pos x="csX597" y="csY597"/>
                </a:cxn>
                <a:cxn ang="0">
                  <a:pos x="csX598" y="csY598"/>
                </a:cxn>
                <a:cxn ang="0">
                  <a:pos x="csX599" y="csY599"/>
                </a:cxn>
                <a:cxn ang="0">
                  <a:pos x="csX600" y="csY600"/>
                </a:cxn>
                <a:cxn ang="0">
                  <a:pos x="csX601" y="csY601"/>
                </a:cxn>
              </a:cxnLst>
              <a:rect l="l" t="t" r="r" b="b"/>
              <a:pathLst>
                <a:path w="2465879" h="2681477">
                  <a:moveTo>
                    <a:pt x="2465880" y="2666476"/>
                  </a:moveTo>
                  <a:lnTo>
                    <a:pt x="2465023" y="2678478"/>
                  </a:lnTo>
                  <a:lnTo>
                    <a:pt x="2454307" y="2680192"/>
                  </a:lnTo>
                  <a:lnTo>
                    <a:pt x="2452164" y="2672906"/>
                  </a:lnTo>
                  <a:lnTo>
                    <a:pt x="2465880" y="2666476"/>
                  </a:lnTo>
                  <a:close/>
                  <a:moveTo>
                    <a:pt x="2459450" y="2660476"/>
                  </a:moveTo>
                  <a:lnTo>
                    <a:pt x="2462022" y="2663476"/>
                  </a:lnTo>
                  <a:lnTo>
                    <a:pt x="2457736" y="2669905"/>
                  </a:lnTo>
                  <a:lnTo>
                    <a:pt x="2450021" y="2671620"/>
                  </a:lnTo>
                  <a:lnTo>
                    <a:pt x="2452164" y="2681050"/>
                  </a:lnTo>
                  <a:lnTo>
                    <a:pt x="2448306" y="2681478"/>
                  </a:lnTo>
                  <a:lnTo>
                    <a:pt x="2447020" y="2679764"/>
                  </a:lnTo>
                  <a:lnTo>
                    <a:pt x="2444020" y="2676334"/>
                  </a:lnTo>
                  <a:lnTo>
                    <a:pt x="2440162" y="2672048"/>
                  </a:lnTo>
                  <a:lnTo>
                    <a:pt x="2438876" y="2670334"/>
                  </a:lnTo>
                  <a:lnTo>
                    <a:pt x="2438876" y="2668619"/>
                  </a:lnTo>
                  <a:lnTo>
                    <a:pt x="2439305" y="2666905"/>
                  </a:lnTo>
                  <a:lnTo>
                    <a:pt x="2442734" y="2662190"/>
                  </a:lnTo>
                  <a:lnTo>
                    <a:pt x="2456021" y="2659618"/>
                  </a:lnTo>
                  <a:lnTo>
                    <a:pt x="2459450" y="2660476"/>
                  </a:lnTo>
                  <a:close/>
                  <a:moveTo>
                    <a:pt x="653653" y="258889"/>
                  </a:moveTo>
                  <a:lnTo>
                    <a:pt x="671655" y="268748"/>
                  </a:lnTo>
                  <a:lnTo>
                    <a:pt x="653225" y="312468"/>
                  </a:lnTo>
                  <a:lnTo>
                    <a:pt x="648938" y="347615"/>
                  </a:lnTo>
                  <a:lnTo>
                    <a:pt x="653653" y="362617"/>
                  </a:lnTo>
                  <a:lnTo>
                    <a:pt x="652367" y="390906"/>
                  </a:lnTo>
                  <a:lnTo>
                    <a:pt x="645509" y="408480"/>
                  </a:lnTo>
                  <a:lnTo>
                    <a:pt x="641223" y="409765"/>
                  </a:lnTo>
                  <a:lnTo>
                    <a:pt x="633936" y="404622"/>
                  </a:lnTo>
                  <a:lnTo>
                    <a:pt x="638651" y="410194"/>
                  </a:lnTo>
                  <a:lnTo>
                    <a:pt x="632651" y="417909"/>
                  </a:lnTo>
                  <a:lnTo>
                    <a:pt x="630507" y="399907"/>
                  </a:lnTo>
                  <a:lnTo>
                    <a:pt x="627936" y="398621"/>
                  </a:lnTo>
                  <a:lnTo>
                    <a:pt x="631793" y="423910"/>
                  </a:lnTo>
                  <a:lnTo>
                    <a:pt x="614648" y="442341"/>
                  </a:lnTo>
                  <a:lnTo>
                    <a:pt x="585502" y="437626"/>
                  </a:lnTo>
                  <a:lnTo>
                    <a:pt x="560213" y="470630"/>
                  </a:lnTo>
                  <a:lnTo>
                    <a:pt x="554641" y="475774"/>
                  </a:lnTo>
                  <a:lnTo>
                    <a:pt x="528066" y="475774"/>
                  </a:lnTo>
                  <a:lnTo>
                    <a:pt x="525923" y="485203"/>
                  </a:lnTo>
                  <a:lnTo>
                    <a:pt x="527209" y="475774"/>
                  </a:lnTo>
                  <a:lnTo>
                    <a:pt x="518636" y="476202"/>
                  </a:lnTo>
                  <a:lnTo>
                    <a:pt x="513921" y="485632"/>
                  </a:lnTo>
                  <a:lnTo>
                    <a:pt x="505778" y="485203"/>
                  </a:lnTo>
                  <a:lnTo>
                    <a:pt x="512636" y="483060"/>
                  </a:lnTo>
                  <a:lnTo>
                    <a:pt x="516922" y="468058"/>
                  </a:lnTo>
                  <a:lnTo>
                    <a:pt x="534924" y="468058"/>
                  </a:lnTo>
                  <a:lnTo>
                    <a:pt x="531495" y="474916"/>
                  </a:lnTo>
                  <a:lnTo>
                    <a:pt x="554641" y="474916"/>
                  </a:lnTo>
                  <a:lnTo>
                    <a:pt x="584645" y="438055"/>
                  </a:lnTo>
                  <a:lnTo>
                    <a:pt x="573929" y="434626"/>
                  </a:lnTo>
                  <a:lnTo>
                    <a:pt x="551640" y="411909"/>
                  </a:lnTo>
                  <a:lnTo>
                    <a:pt x="544354" y="376333"/>
                  </a:lnTo>
                  <a:lnTo>
                    <a:pt x="540068" y="395192"/>
                  </a:lnTo>
                  <a:lnTo>
                    <a:pt x="528066" y="395621"/>
                  </a:lnTo>
                  <a:lnTo>
                    <a:pt x="530638" y="387477"/>
                  </a:lnTo>
                  <a:lnTo>
                    <a:pt x="526780" y="381476"/>
                  </a:lnTo>
                  <a:lnTo>
                    <a:pt x="532352" y="380619"/>
                  </a:lnTo>
                  <a:lnTo>
                    <a:pt x="529352" y="372904"/>
                  </a:lnTo>
                  <a:lnTo>
                    <a:pt x="522494" y="383619"/>
                  </a:lnTo>
                  <a:lnTo>
                    <a:pt x="509206" y="386191"/>
                  </a:lnTo>
                  <a:lnTo>
                    <a:pt x="514779" y="382762"/>
                  </a:lnTo>
                  <a:lnTo>
                    <a:pt x="514779" y="369903"/>
                  </a:lnTo>
                  <a:lnTo>
                    <a:pt x="520779" y="368618"/>
                  </a:lnTo>
                  <a:lnTo>
                    <a:pt x="516064" y="367760"/>
                  </a:lnTo>
                  <a:lnTo>
                    <a:pt x="514350" y="360474"/>
                  </a:lnTo>
                  <a:lnTo>
                    <a:pt x="519065" y="360474"/>
                  </a:lnTo>
                  <a:lnTo>
                    <a:pt x="516493" y="353616"/>
                  </a:lnTo>
                  <a:lnTo>
                    <a:pt x="522923" y="341185"/>
                  </a:lnTo>
                  <a:lnTo>
                    <a:pt x="533638" y="334756"/>
                  </a:lnTo>
                  <a:lnTo>
                    <a:pt x="543925" y="336042"/>
                  </a:lnTo>
                  <a:lnTo>
                    <a:pt x="547783" y="331327"/>
                  </a:lnTo>
                  <a:lnTo>
                    <a:pt x="558070" y="334756"/>
                  </a:lnTo>
                  <a:lnTo>
                    <a:pt x="551212" y="330898"/>
                  </a:lnTo>
                  <a:lnTo>
                    <a:pt x="550355" y="321040"/>
                  </a:lnTo>
                  <a:lnTo>
                    <a:pt x="539210" y="330470"/>
                  </a:lnTo>
                  <a:lnTo>
                    <a:pt x="530638" y="330041"/>
                  </a:lnTo>
                  <a:lnTo>
                    <a:pt x="530638" y="320611"/>
                  </a:lnTo>
                  <a:lnTo>
                    <a:pt x="523351" y="320611"/>
                  </a:lnTo>
                  <a:lnTo>
                    <a:pt x="522923" y="327469"/>
                  </a:lnTo>
                  <a:lnTo>
                    <a:pt x="521637" y="315468"/>
                  </a:lnTo>
                  <a:lnTo>
                    <a:pt x="523351" y="319754"/>
                  </a:lnTo>
                  <a:lnTo>
                    <a:pt x="531066" y="319326"/>
                  </a:lnTo>
                  <a:lnTo>
                    <a:pt x="522923" y="313325"/>
                  </a:lnTo>
                  <a:lnTo>
                    <a:pt x="522494" y="309896"/>
                  </a:lnTo>
                  <a:lnTo>
                    <a:pt x="530638" y="311182"/>
                  </a:lnTo>
                  <a:lnTo>
                    <a:pt x="529352" y="300466"/>
                  </a:lnTo>
                  <a:lnTo>
                    <a:pt x="524637" y="300466"/>
                  </a:lnTo>
                  <a:lnTo>
                    <a:pt x="524208" y="294037"/>
                  </a:lnTo>
                  <a:lnTo>
                    <a:pt x="519493" y="290179"/>
                  </a:lnTo>
                  <a:lnTo>
                    <a:pt x="525066" y="288036"/>
                  </a:lnTo>
                  <a:lnTo>
                    <a:pt x="525494" y="276034"/>
                  </a:lnTo>
                  <a:lnTo>
                    <a:pt x="504063" y="284178"/>
                  </a:lnTo>
                  <a:lnTo>
                    <a:pt x="502348" y="289750"/>
                  </a:lnTo>
                  <a:lnTo>
                    <a:pt x="499348" y="286321"/>
                  </a:lnTo>
                  <a:lnTo>
                    <a:pt x="494205" y="288036"/>
                  </a:lnTo>
                  <a:lnTo>
                    <a:pt x="476202" y="306038"/>
                  </a:lnTo>
                  <a:lnTo>
                    <a:pt x="493347" y="309467"/>
                  </a:lnTo>
                  <a:lnTo>
                    <a:pt x="496348" y="318040"/>
                  </a:lnTo>
                  <a:lnTo>
                    <a:pt x="503206" y="321469"/>
                  </a:lnTo>
                  <a:lnTo>
                    <a:pt x="506635" y="336471"/>
                  </a:lnTo>
                  <a:lnTo>
                    <a:pt x="487775" y="348043"/>
                  </a:lnTo>
                  <a:lnTo>
                    <a:pt x="476631" y="347615"/>
                  </a:lnTo>
                  <a:lnTo>
                    <a:pt x="471488" y="342471"/>
                  </a:lnTo>
                  <a:lnTo>
                    <a:pt x="465487" y="352330"/>
                  </a:lnTo>
                  <a:lnTo>
                    <a:pt x="441912" y="363474"/>
                  </a:lnTo>
                  <a:lnTo>
                    <a:pt x="431197" y="380190"/>
                  </a:lnTo>
                  <a:lnTo>
                    <a:pt x="397764" y="402479"/>
                  </a:lnTo>
                  <a:lnTo>
                    <a:pt x="384905" y="400764"/>
                  </a:lnTo>
                  <a:lnTo>
                    <a:pt x="374190" y="406765"/>
                  </a:lnTo>
                  <a:lnTo>
                    <a:pt x="378476" y="399907"/>
                  </a:lnTo>
                  <a:lnTo>
                    <a:pt x="377190" y="390477"/>
                  </a:lnTo>
                  <a:lnTo>
                    <a:pt x="369475" y="384905"/>
                  </a:lnTo>
                  <a:lnTo>
                    <a:pt x="359188" y="391763"/>
                  </a:lnTo>
                  <a:lnTo>
                    <a:pt x="366474" y="384048"/>
                  </a:lnTo>
                  <a:lnTo>
                    <a:pt x="362617" y="378047"/>
                  </a:lnTo>
                  <a:lnTo>
                    <a:pt x="356616" y="380190"/>
                  </a:lnTo>
                  <a:lnTo>
                    <a:pt x="356616" y="386620"/>
                  </a:lnTo>
                  <a:lnTo>
                    <a:pt x="351473" y="382333"/>
                  </a:lnTo>
                  <a:lnTo>
                    <a:pt x="349329" y="388334"/>
                  </a:lnTo>
                  <a:lnTo>
                    <a:pt x="345043" y="382333"/>
                  </a:lnTo>
                  <a:lnTo>
                    <a:pt x="336042" y="381476"/>
                  </a:lnTo>
                  <a:lnTo>
                    <a:pt x="343329" y="376333"/>
                  </a:lnTo>
                  <a:lnTo>
                    <a:pt x="339471" y="375047"/>
                  </a:lnTo>
                  <a:lnTo>
                    <a:pt x="340328" y="366903"/>
                  </a:lnTo>
                  <a:lnTo>
                    <a:pt x="336042" y="367760"/>
                  </a:lnTo>
                  <a:lnTo>
                    <a:pt x="330470" y="360902"/>
                  </a:lnTo>
                  <a:lnTo>
                    <a:pt x="329184" y="355759"/>
                  </a:lnTo>
                  <a:lnTo>
                    <a:pt x="334328" y="348901"/>
                  </a:lnTo>
                  <a:lnTo>
                    <a:pt x="346329" y="350187"/>
                  </a:lnTo>
                  <a:lnTo>
                    <a:pt x="378904" y="327469"/>
                  </a:lnTo>
                  <a:lnTo>
                    <a:pt x="399478" y="323183"/>
                  </a:lnTo>
                  <a:lnTo>
                    <a:pt x="399907" y="326184"/>
                  </a:lnTo>
                  <a:lnTo>
                    <a:pt x="424767" y="325755"/>
                  </a:lnTo>
                  <a:lnTo>
                    <a:pt x="435912" y="318040"/>
                  </a:lnTo>
                  <a:lnTo>
                    <a:pt x="443198" y="294894"/>
                  </a:lnTo>
                  <a:lnTo>
                    <a:pt x="456486" y="291894"/>
                  </a:lnTo>
                  <a:lnTo>
                    <a:pt x="462486" y="301752"/>
                  </a:lnTo>
                  <a:lnTo>
                    <a:pt x="474916" y="304752"/>
                  </a:lnTo>
                  <a:lnTo>
                    <a:pt x="493347" y="287607"/>
                  </a:lnTo>
                  <a:lnTo>
                    <a:pt x="525923" y="274749"/>
                  </a:lnTo>
                  <a:lnTo>
                    <a:pt x="519065" y="265748"/>
                  </a:lnTo>
                  <a:lnTo>
                    <a:pt x="512636" y="264462"/>
                  </a:lnTo>
                  <a:lnTo>
                    <a:pt x="507063" y="248174"/>
                  </a:lnTo>
                  <a:lnTo>
                    <a:pt x="543068" y="252460"/>
                  </a:lnTo>
                  <a:lnTo>
                    <a:pt x="559784" y="249031"/>
                  </a:lnTo>
                  <a:lnTo>
                    <a:pt x="573929" y="241316"/>
                  </a:lnTo>
                  <a:lnTo>
                    <a:pt x="598361" y="240030"/>
                  </a:lnTo>
                  <a:lnTo>
                    <a:pt x="608219" y="247317"/>
                  </a:lnTo>
                  <a:lnTo>
                    <a:pt x="636080" y="249888"/>
                  </a:lnTo>
                  <a:lnTo>
                    <a:pt x="653653" y="258889"/>
                  </a:lnTo>
                  <a:close/>
                  <a:moveTo>
                    <a:pt x="488633" y="248174"/>
                  </a:moveTo>
                  <a:lnTo>
                    <a:pt x="498919" y="253746"/>
                  </a:lnTo>
                  <a:lnTo>
                    <a:pt x="498919" y="257604"/>
                  </a:lnTo>
                  <a:lnTo>
                    <a:pt x="487347" y="255889"/>
                  </a:lnTo>
                  <a:lnTo>
                    <a:pt x="485203" y="249888"/>
                  </a:lnTo>
                  <a:lnTo>
                    <a:pt x="488633" y="248174"/>
                  </a:lnTo>
                  <a:close/>
                  <a:moveTo>
                    <a:pt x="390906" y="0"/>
                  </a:moveTo>
                  <a:lnTo>
                    <a:pt x="397764" y="3000"/>
                  </a:lnTo>
                  <a:lnTo>
                    <a:pt x="415338" y="26146"/>
                  </a:lnTo>
                  <a:lnTo>
                    <a:pt x="450485" y="48006"/>
                  </a:lnTo>
                  <a:lnTo>
                    <a:pt x="456057" y="60865"/>
                  </a:lnTo>
                  <a:lnTo>
                    <a:pt x="454771" y="69437"/>
                  </a:lnTo>
                  <a:lnTo>
                    <a:pt x="465915" y="83153"/>
                  </a:lnTo>
                  <a:lnTo>
                    <a:pt x="455200" y="114014"/>
                  </a:lnTo>
                  <a:lnTo>
                    <a:pt x="464629" y="128159"/>
                  </a:lnTo>
                  <a:lnTo>
                    <a:pt x="457771" y="153876"/>
                  </a:lnTo>
                  <a:lnTo>
                    <a:pt x="460772" y="161592"/>
                  </a:lnTo>
                  <a:lnTo>
                    <a:pt x="469773" y="165449"/>
                  </a:lnTo>
                  <a:lnTo>
                    <a:pt x="462058" y="175308"/>
                  </a:lnTo>
                  <a:lnTo>
                    <a:pt x="470630" y="198882"/>
                  </a:lnTo>
                  <a:lnTo>
                    <a:pt x="471488" y="214313"/>
                  </a:lnTo>
                  <a:lnTo>
                    <a:pt x="459915" y="217313"/>
                  </a:lnTo>
                  <a:lnTo>
                    <a:pt x="452628" y="231458"/>
                  </a:lnTo>
                  <a:lnTo>
                    <a:pt x="429482" y="222885"/>
                  </a:lnTo>
                  <a:lnTo>
                    <a:pt x="422624" y="230600"/>
                  </a:lnTo>
                  <a:lnTo>
                    <a:pt x="415338" y="227171"/>
                  </a:lnTo>
                  <a:lnTo>
                    <a:pt x="414480" y="238315"/>
                  </a:lnTo>
                  <a:lnTo>
                    <a:pt x="402479" y="233172"/>
                  </a:lnTo>
                  <a:lnTo>
                    <a:pt x="372046" y="232743"/>
                  </a:lnTo>
                  <a:lnTo>
                    <a:pt x="368189" y="226743"/>
                  </a:lnTo>
                  <a:lnTo>
                    <a:pt x="361331" y="226743"/>
                  </a:lnTo>
                  <a:lnTo>
                    <a:pt x="355759" y="219027"/>
                  </a:lnTo>
                  <a:lnTo>
                    <a:pt x="341614" y="212598"/>
                  </a:lnTo>
                  <a:lnTo>
                    <a:pt x="348901" y="209169"/>
                  </a:lnTo>
                  <a:lnTo>
                    <a:pt x="346329" y="196310"/>
                  </a:lnTo>
                  <a:lnTo>
                    <a:pt x="339471" y="192024"/>
                  </a:lnTo>
                  <a:lnTo>
                    <a:pt x="365617" y="187309"/>
                  </a:lnTo>
                  <a:lnTo>
                    <a:pt x="374618" y="173593"/>
                  </a:lnTo>
                  <a:lnTo>
                    <a:pt x="369475" y="152162"/>
                  </a:lnTo>
                  <a:lnTo>
                    <a:pt x="357473" y="139732"/>
                  </a:lnTo>
                  <a:lnTo>
                    <a:pt x="360474" y="134588"/>
                  </a:lnTo>
                  <a:lnTo>
                    <a:pt x="357473" y="129873"/>
                  </a:lnTo>
                  <a:lnTo>
                    <a:pt x="335613" y="125587"/>
                  </a:lnTo>
                  <a:lnTo>
                    <a:pt x="329184" y="113157"/>
                  </a:lnTo>
                  <a:lnTo>
                    <a:pt x="335185" y="66437"/>
                  </a:lnTo>
                  <a:lnTo>
                    <a:pt x="329613" y="40291"/>
                  </a:lnTo>
                  <a:lnTo>
                    <a:pt x="358331" y="24860"/>
                  </a:lnTo>
                  <a:lnTo>
                    <a:pt x="365617" y="8573"/>
                  </a:lnTo>
                  <a:lnTo>
                    <a:pt x="381476" y="9858"/>
                  </a:lnTo>
                  <a:lnTo>
                    <a:pt x="390906" y="0"/>
                  </a:lnTo>
                  <a:close/>
                  <a:moveTo>
                    <a:pt x="460343" y="228886"/>
                  </a:moveTo>
                  <a:lnTo>
                    <a:pt x="462486" y="230600"/>
                  </a:lnTo>
                  <a:lnTo>
                    <a:pt x="457343" y="234886"/>
                  </a:lnTo>
                  <a:lnTo>
                    <a:pt x="464201" y="241316"/>
                  </a:lnTo>
                  <a:lnTo>
                    <a:pt x="458629" y="242173"/>
                  </a:lnTo>
                  <a:lnTo>
                    <a:pt x="456486" y="247745"/>
                  </a:lnTo>
                  <a:lnTo>
                    <a:pt x="446199" y="237030"/>
                  </a:lnTo>
                  <a:lnTo>
                    <a:pt x="460343" y="228886"/>
                  </a:lnTo>
                  <a:close/>
                  <a:moveTo>
                    <a:pt x="420481" y="531495"/>
                  </a:moveTo>
                  <a:lnTo>
                    <a:pt x="442341" y="546068"/>
                  </a:lnTo>
                  <a:lnTo>
                    <a:pt x="441484" y="563213"/>
                  </a:lnTo>
                  <a:lnTo>
                    <a:pt x="437626" y="567500"/>
                  </a:lnTo>
                  <a:lnTo>
                    <a:pt x="429482" y="561070"/>
                  </a:lnTo>
                  <a:lnTo>
                    <a:pt x="431197" y="567500"/>
                  </a:lnTo>
                  <a:lnTo>
                    <a:pt x="421338" y="567071"/>
                  </a:lnTo>
                  <a:lnTo>
                    <a:pt x="430339" y="578644"/>
                  </a:lnTo>
                  <a:lnTo>
                    <a:pt x="424767" y="581215"/>
                  </a:lnTo>
                  <a:lnTo>
                    <a:pt x="422196" y="577786"/>
                  </a:lnTo>
                  <a:lnTo>
                    <a:pt x="421338" y="583359"/>
                  </a:lnTo>
                  <a:lnTo>
                    <a:pt x="417481" y="579501"/>
                  </a:lnTo>
                  <a:lnTo>
                    <a:pt x="419624" y="586359"/>
                  </a:lnTo>
                  <a:lnTo>
                    <a:pt x="403765" y="596646"/>
                  </a:lnTo>
                  <a:lnTo>
                    <a:pt x="402908" y="588502"/>
                  </a:lnTo>
                  <a:lnTo>
                    <a:pt x="387477" y="588502"/>
                  </a:lnTo>
                  <a:lnTo>
                    <a:pt x="386191" y="574358"/>
                  </a:lnTo>
                  <a:lnTo>
                    <a:pt x="390477" y="573072"/>
                  </a:lnTo>
                  <a:lnTo>
                    <a:pt x="383619" y="556784"/>
                  </a:lnTo>
                  <a:lnTo>
                    <a:pt x="390049" y="553783"/>
                  </a:lnTo>
                  <a:lnTo>
                    <a:pt x="389620" y="544354"/>
                  </a:lnTo>
                  <a:lnTo>
                    <a:pt x="394335" y="546497"/>
                  </a:lnTo>
                  <a:lnTo>
                    <a:pt x="400336" y="541782"/>
                  </a:lnTo>
                  <a:lnTo>
                    <a:pt x="397764" y="546497"/>
                  </a:lnTo>
                  <a:lnTo>
                    <a:pt x="402479" y="545640"/>
                  </a:lnTo>
                  <a:lnTo>
                    <a:pt x="404193" y="534924"/>
                  </a:lnTo>
                  <a:lnTo>
                    <a:pt x="401193" y="532781"/>
                  </a:lnTo>
                  <a:lnTo>
                    <a:pt x="407622" y="536638"/>
                  </a:lnTo>
                  <a:lnTo>
                    <a:pt x="420481" y="531495"/>
                  </a:lnTo>
                  <a:close/>
                  <a:moveTo>
                    <a:pt x="414052" y="281178"/>
                  </a:moveTo>
                  <a:lnTo>
                    <a:pt x="417481" y="287607"/>
                  </a:lnTo>
                  <a:lnTo>
                    <a:pt x="423053" y="288036"/>
                  </a:lnTo>
                  <a:lnTo>
                    <a:pt x="423053" y="297466"/>
                  </a:lnTo>
                  <a:lnTo>
                    <a:pt x="416195" y="297894"/>
                  </a:lnTo>
                  <a:lnTo>
                    <a:pt x="420053" y="313753"/>
                  </a:lnTo>
                  <a:lnTo>
                    <a:pt x="414052" y="314611"/>
                  </a:lnTo>
                  <a:lnTo>
                    <a:pt x="401622" y="305610"/>
                  </a:lnTo>
                  <a:lnTo>
                    <a:pt x="395192" y="310753"/>
                  </a:lnTo>
                  <a:lnTo>
                    <a:pt x="387477" y="308610"/>
                  </a:lnTo>
                  <a:lnTo>
                    <a:pt x="389620" y="299609"/>
                  </a:lnTo>
                  <a:lnTo>
                    <a:pt x="407194" y="288465"/>
                  </a:lnTo>
                  <a:lnTo>
                    <a:pt x="408908" y="281607"/>
                  </a:lnTo>
                  <a:lnTo>
                    <a:pt x="414052" y="281178"/>
                  </a:lnTo>
                  <a:close/>
                  <a:moveTo>
                    <a:pt x="387048" y="277320"/>
                  </a:moveTo>
                  <a:lnTo>
                    <a:pt x="398621" y="281178"/>
                  </a:lnTo>
                  <a:lnTo>
                    <a:pt x="393049" y="284607"/>
                  </a:lnTo>
                  <a:lnTo>
                    <a:pt x="387477" y="302181"/>
                  </a:lnTo>
                  <a:lnTo>
                    <a:pt x="379762" y="307324"/>
                  </a:lnTo>
                  <a:lnTo>
                    <a:pt x="378476" y="288893"/>
                  </a:lnTo>
                  <a:lnTo>
                    <a:pt x="382333" y="279035"/>
                  </a:lnTo>
                  <a:lnTo>
                    <a:pt x="387048" y="277320"/>
                  </a:lnTo>
                  <a:close/>
                  <a:moveTo>
                    <a:pt x="371189" y="409765"/>
                  </a:moveTo>
                  <a:lnTo>
                    <a:pt x="375047" y="418767"/>
                  </a:lnTo>
                  <a:lnTo>
                    <a:pt x="384905" y="425625"/>
                  </a:lnTo>
                  <a:lnTo>
                    <a:pt x="384905" y="432483"/>
                  </a:lnTo>
                  <a:lnTo>
                    <a:pt x="396907" y="436340"/>
                  </a:lnTo>
                  <a:lnTo>
                    <a:pt x="396049" y="441055"/>
                  </a:lnTo>
                  <a:lnTo>
                    <a:pt x="390906" y="440626"/>
                  </a:lnTo>
                  <a:lnTo>
                    <a:pt x="395621" y="444055"/>
                  </a:lnTo>
                  <a:lnTo>
                    <a:pt x="389620" y="447913"/>
                  </a:lnTo>
                  <a:lnTo>
                    <a:pt x="389620" y="453914"/>
                  </a:lnTo>
                  <a:lnTo>
                    <a:pt x="373332" y="455628"/>
                  </a:lnTo>
                  <a:lnTo>
                    <a:pt x="369046" y="449628"/>
                  </a:lnTo>
                  <a:lnTo>
                    <a:pt x="369903" y="433340"/>
                  </a:lnTo>
                  <a:lnTo>
                    <a:pt x="360474" y="430768"/>
                  </a:lnTo>
                  <a:lnTo>
                    <a:pt x="367332" y="419195"/>
                  </a:lnTo>
                  <a:lnTo>
                    <a:pt x="366474" y="413194"/>
                  </a:lnTo>
                  <a:lnTo>
                    <a:pt x="371189" y="409765"/>
                  </a:lnTo>
                  <a:close/>
                  <a:moveTo>
                    <a:pt x="375904" y="285893"/>
                  </a:moveTo>
                  <a:lnTo>
                    <a:pt x="375476" y="298323"/>
                  </a:lnTo>
                  <a:lnTo>
                    <a:pt x="368189" y="298752"/>
                  </a:lnTo>
                  <a:lnTo>
                    <a:pt x="368189" y="289322"/>
                  </a:lnTo>
                  <a:lnTo>
                    <a:pt x="375904" y="285893"/>
                  </a:lnTo>
                  <a:close/>
                  <a:moveTo>
                    <a:pt x="358759" y="416195"/>
                  </a:moveTo>
                  <a:lnTo>
                    <a:pt x="361759" y="418338"/>
                  </a:lnTo>
                  <a:lnTo>
                    <a:pt x="355759" y="426910"/>
                  </a:lnTo>
                  <a:lnTo>
                    <a:pt x="354901" y="419624"/>
                  </a:lnTo>
                  <a:lnTo>
                    <a:pt x="358759" y="416195"/>
                  </a:lnTo>
                  <a:close/>
                  <a:moveTo>
                    <a:pt x="357473" y="574786"/>
                  </a:moveTo>
                  <a:lnTo>
                    <a:pt x="360902" y="578644"/>
                  </a:lnTo>
                  <a:lnTo>
                    <a:pt x="348901" y="578644"/>
                  </a:lnTo>
                  <a:lnTo>
                    <a:pt x="355330" y="573072"/>
                  </a:lnTo>
                  <a:lnTo>
                    <a:pt x="357473" y="574786"/>
                  </a:lnTo>
                  <a:close/>
                  <a:moveTo>
                    <a:pt x="295323" y="264033"/>
                  </a:moveTo>
                  <a:lnTo>
                    <a:pt x="310324" y="274749"/>
                  </a:lnTo>
                  <a:lnTo>
                    <a:pt x="317183" y="272605"/>
                  </a:lnTo>
                  <a:lnTo>
                    <a:pt x="321469" y="285464"/>
                  </a:lnTo>
                  <a:lnTo>
                    <a:pt x="328755" y="289322"/>
                  </a:lnTo>
                  <a:lnTo>
                    <a:pt x="353187" y="285893"/>
                  </a:lnTo>
                  <a:lnTo>
                    <a:pt x="354044" y="295323"/>
                  </a:lnTo>
                  <a:lnTo>
                    <a:pt x="348901" y="297894"/>
                  </a:lnTo>
                  <a:lnTo>
                    <a:pt x="334328" y="294037"/>
                  </a:lnTo>
                  <a:lnTo>
                    <a:pt x="318897" y="299180"/>
                  </a:lnTo>
                  <a:lnTo>
                    <a:pt x="315468" y="294465"/>
                  </a:lnTo>
                  <a:lnTo>
                    <a:pt x="306896" y="302181"/>
                  </a:lnTo>
                  <a:lnTo>
                    <a:pt x="310324" y="285036"/>
                  </a:lnTo>
                  <a:lnTo>
                    <a:pt x="294465" y="269176"/>
                  </a:lnTo>
                  <a:lnTo>
                    <a:pt x="295323" y="264033"/>
                  </a:lnTo>
                  <a:close/>
                  <a:moveTo>
                    <a:pt x="305610" y="75867"/>
                  </a:moveTo>
                  <a:lnTo>
                    <a:pt x="313753" y="83153"/>
                  </a:lnTo>
                  <a:lnTo>
                    <a:pt x="304752" y="97726"/>
                  </a:lnTo>
                  <a:lnTo>
                    <a:pt x="304752" y="116586"/>
                  </a:lnTo>
                  <a:lnTo>
                    <a:pt x="321897" y="130302"/>
                  </a:lnTo>
                  <a:lnTo>
                    <a:pt x="342043" y="133731"/>
                  </a:lnTo>
                  <a:lnTo>
                    <a:pt x="342043" y="138017"/>
                  </a:lnTo>
                  <a:lnTo>
                    <a:pt x="350615" y="144447"/>
                  </a:lnTo>
                  <a:lnTo>
                    <a:pt x="347186" y="161163"/>
                  </a:lnTo>
                  <a:lnTo>
                    <a:pt x="321897" y="177451"/>
                  </a:lnTo>
                  <a:lnTo>
                    <a:pt x="321897" y="183880"/>
                  </a:lnTo>
                  <a:lnTo>
                    <a:pt x="309039" y="174450"/>
                  </a:lnTo>
                  <a:lnTo>
                    <a:pt x="311182" y="157734"/>
                  </a:lnTo>
                  <a:lnTo>
                    <a:pt x="305181" y="146161"/>
                  </a:lnTo>
                  <a:lnTo>
                    <a:pt x="283750" y="135445"/>
                  </a:lnTo>
                  <a:lnTo>
                    <a:pt x="265319" y="118729"/>
                  </a:lnTo>
                  <a:lnTo>
                    <a:pt x="278178" y="114443"/>
                  </a:lnTo>
                  <a:lnTo>
                    <a:pt x="279035" y="86582"/>
                  </a:lnTo>
                  <a:lnTo>
                    <a:pt x="305610" y="75867"/>
                  </a:lnTo>
                  <a:close/>
                  <a:moveTo>
                    <a:pt x="275606" y="545640"/>
                  </a:moveTo>
                  <a:lnTo>
                    <a:pt x="276034" y="550355"/>
                  </a:lnTo>
                  <a:lnTo>
                    <a:pt x="292322" y="552926"/>
                  </a:lnTo>
                  <a:lnTo>
                    <a:pt x="303895" y="560641"/>
                  </a:lnTo>
                  <a:lnTo>
                    <a:pt x="306467" y="557213"/>
                  </a:lnTo>
                  <a:lnTo>
                    <a:pt x="308610" y="562356"/>
                  </a:lnTo>
                  <a:lnTo>
                    <a:pt x="311610" y="555069"/>
                  </a:lnTo>
                  <a:lnTo>
                    <a:pt x="322755" y="559356"/>
                  </a:lnTo>
                  <a:lnTo>
                    <a:pt x="316325" y="569643"/>
                  </a:lnTo>
                  <a:lnTo>
                    <a:pt x="295323" y="573929"/>
                  </a:lnTo>
                  <a:lnTo>
                    <a:pt x="295751" y="568785"/>
                  </a:lnTo>
                  <a:lnTo>
                    <a:pt x="291036" y="572214"/>
                  </a:lnTo>
                  <a:lnTo>
                    <a:pt x="289322" y="565785"/>
                  </a:lnTo>
                  <a:lnTo>
                    <a:pt x="282035" y="566642"/>
                  </a:lnTo>
                  <a:lnTo>
                    <a:pt x="277749" y="562356"/>
                  </a:lnTo>
                  <a:lnTo>
                    <a:pt x="276892" y="565785"/>
                  </a:lnTo>
                  <a:lnTo>
                    <a:pt x="274320" y="559356"/>
                  </a:lnTo>
                  <a:lnTo>
                    <a:pt x="268319" y="559784"/>
                  </a:lnTo>
                  <a:lnTo>
                    <a:pt x="268748" y="546925"/>
                  </a:lnTo>
                  <a:lnTo>
                    <a:pt x="275606" y="545640"/>
                  </a:lnTo>
                  <a:close/>
                  <a:moveTo>
                    <a:pt x="244745" y="11573"/>
                  </a:moveTo>
                  <a:lnTo>
                    <a:pt x="250317" y="14573"/>
                  </a:lnTo>
                  <a:lnTo>
                    <a:pt x="265319" y="12430"/>
                  </a:lnTo>
                  <a:lnTo>
                    <a:pt x="290179" y="27003"/>
                  </a:lnTo>
                  <a:lnTo>
                    <a:pt x="302609" y="27432"/>
                  </a:lnTo>
                  <a:lnTo>
                    <a:pt x="309896" y="21860"/>
                  </a:lnTo>
                  <a:lnTo>
                    <a:pt x="318897" y="33861"/>
                  </a:lnTo>
                  <a:lnTo>
                    <a:pt x="303466" y="51864"/>
                  </a:lnTo>
                  <a:lnTo>
                    <a:pt x="303466" y="56578"/>
                  </a:lnTo>
                  <a:lnTo>
                    <a:pt x="283321" y="66865"/>
                  </a:lnTo>
                  <a:lnTo>
                    <a:pt x="275177" y="60865"/>
                  </a:lnTo>
                  <a:lnTo>
                    <a:pt x="244745" y="65580"/>
                  </a:lnTo>
                  <a:lnTo>
                    <a:pt x="244316" y="71152"/>
                  </a:lnTo>
                  <a:lnTo>
                    <a:pt x="237030" y="78010"/>
                  </a:lnTo>
                  <a:lnTo>
                    <a:pt x="214313" y="59150"/>
                  </a:lnTo>
                  <a:lnTo>
                    <a:pt x="228457" y="42863"/>
                  </a:lnTo>
                  <a:lnTo>
                    <a:pt x="230172" y="24003"/>
                  </a:lnTo>
                  <a:lnTo>
                    <a:pt x="244745" y="11573"/>
                  </a:lnTo>
                  <a:close/>
                  <a:moveTo>
                    <a:pt x="279035" y="640366"/>
                  </a:moveTo>
                  <a:lnTo>
                    <a:pt x="293608" y="643795"/>
                  </a:lnTo>
                  <a:lnTo>
                    <a:pt x="303038" y="654510"/>
                  </a:lnTo>
                  <a:lnTo>
                    <a:pt x="300038" y="660083"/>
                  </a:lnTo>
                  <a:lnTo>
                    <a:pt x="295751" y="656225"/>
                  </a:lnTo>
                  <a:lnTo>
                    <a:pt x="287607" y="658368"/>
                  </a:lnTo>
                  <a:lnTo>
                    <a:pt x="288893" y="654082"/>
                  </a:lnTo>
                  <a:lnTo>
                    <a:pt x="285464" y="651510"/>
                  </a:lnTo>
                  <a:lnTo>
                    <a:pt x="278178" y="652796"/>
                  </a:lnTo>
                  <a:lnTo>
                    <a:pt x="275177" y="641652"/>
                  </a:lnTo>
                  <a:lnTo>
                    <a:pt x="279035" y="640366"/>
                  </a:lnTo>
                  <a:close/>
                  <a:moveTo>
                    <a:pt x="282464" y="675084"/>
                  </a:moveTo>
                  <a:lnTo>
                    <a:pt x="288465" y="678513"/>
                  </a:lnTo>
                  <a:lnTo>
                    <a:pt x="288465" y="684943"/>
                  </a:lnTo>
                  <a:lnTo>
                    <a:pt x="285036" y="684514"/>
                  </a:lnTo>
                  <a:lnTo>
                    <a:pt x="282464" y="675084"/>
                  </a:lnTo>
                  <a:close/>
                  <a:moveTo>
                    <a:pt x="247745" y="633079"/>
                  </a:moveTo>
                  <a:lnTo>
                    <a:pt x="261461" y="639080"/>
                  </a:lnTo>
                  <a:lnTo>
                    <a:pt x="262318" y="651081"/>
                  </a:lnTo>
                  <a:lnTo>
                    <a:pt x="270891" y="652796"/>
                  </a:lnTo>
                  <a:lnTo>
                    <a:pt x="268748" y="658368"/>
                  </a:lnTo>
                  <a:lnTo>
                    <a:pt x="261461" y="656653"/>
                  </a:lnTo>
                  <a:lnTo>
                    <a:pt x="253746" y="646795"/>
                  </a:lnTo>
                  <a:lnTo>
                    <a:pt x="238316" y="642509"/>
                  </a:lnTo>
                  <a:lnTo>
                    <a:pt x="247745" y="633079"/>
                  </a:lnTo>
                  <a:close/>
                  <a:moveTo>
                    <a:pt x="263604" y="89154"/>
                  </a:moveTo>
                  <a:lnTo>
                    <a:pt x="267462" y="103299"/>
                  </a:lnTo>
                  <a:lnTo>
                    <a:pt x="256746" y="103727"/>
                  </a:lnTo>
                  <a:lnTo>
                    <a:pt x="256318" y="96441"/>
                  </a:lnTo>
                  <a:lnTo>
                    <a:pt x="263604" y="89154"/>
                  </a:lnTo>
                  <a:close/>
                  <a:moveTo>
                    <a:pt x="265319" y="664797"/>
                  </a:moveTo>
                  <a:lnTo>
                    <a:pt x="265319" y="672941"/>
                  </a:lnTo>
                  <a:lnTo>
                    <a:pt x="263176" y="675084"/>
                  </a:lnTo>
                  <a:lnTo>
                    <a:pt x="260604" y="667798"/>
                  </a:lnTo>
                  <a:lnTo>
                    <a:pt x="265319" y="664797"/>
                  </a:lnTo>
                  <a:close/>
                  <a:moveTo>
                    <a:pt x="237887" y="169735"/>
                  </a:moveTo>
                  <a:lnTo>
                    <a:pt x="255889" y="174879"/>
                  </a:lnTo>
                  <a:lnTo>
                    <a:pt x="252031" y="190738"/>
                  </a:lnTo>
                  <a:lnTo>
                    <a:pt x="261033" y="199311"/>
                  </a:lnTo>
                  <a:lnTo>
                    <a:pt x="258461" y="204025"/>
                  </a:lnTo>
                  <a:lnTo>
                    <a:pt x="227600" y="176593"/>
                  </a:lnTo>
                  <a:lnTo>
                    <a:pt x="228028" y="171879"/>
                  </a:lnTo>
                  <a:lnTo>
                    <a:pt x="237887" y="169735"/>
                  </a:lnTo>
                  <a:close/>
                  <a:moveTo>
                    <a:pt x="238744" y="94298"/>
                  </a:moveTo>
                  <a:lnTo>
                    <a:pt x="250746" y="109728"/>
                  </a:lnTo>
                  <a:lnTo>
                    <a:pt x="249460" y="111443"/>
                  </a:lnTo>
                  <a:lnTo>
                    <a:pt x="236172" y="111871"/>
                  </a:lnTo>
                  <a:lnTo>
                    <a:pt x="225885" y="107156"/>
                  </a:lnTo>
                  <a:lnTo>
                    <a:pt x="238744" y="94298"/>
                  </a:lnTo>
                  <a:close/>
                  <a:moveTo>
                    <a:pt x="220313" y="626221"/>
                  </a:moveTo>
                  <a:lnTo>
                    <a:pt x="222028" y="634365"/>
                  </a:lnTo>
                  <a:lnTo>
                    <a:pt x="227600" y="627507"/>
                  </a:lnTo>
                  <a:lnTo>
                    <a:pt x="243888" y="632650"/>
                  </a:lnTo>
                  <a:lnTo>
                    <a:pt x="235744" y="635651"/>
                  </a:lnTo>
                  <a:lnTo>
                    <a:pt x="237030" y="639937"/>
                  </a:lnTo>
                  <a:lnTo>
                    <a:pt x="231029" y="636080"/>
                  </a:lnTo>
                  <a:lnTo>
                    <a:pt x="220313" y="637365"/>
                  </a:lnTo>
                  <a:lnTo>
                    <a:pt x="215598" y="632222"/>
                  </a:lnTo>
                  <a:lnTo>
                    <a:pt x="220313" y="626221"/>
                  </a:lnTo>
                  <a:close/>
                  <a:moveTo>
                    <a:pt x="230600" y="159877"/>
                  </a:moveTo>
                  <a:lnTo>
                    <a:pt x="237458" y="163735"/>
                  </a:lnTo>
                  <a:lnTo>
                    <a:pt x="239601" y="166735"/>
                  </a:lnTo>
                  <a:lnTo>
                    <a:pt x="228886" y="168878"/>
                  </a:lnTo>
                  <a:lnTo>
                    <a:pt x="227600" y="160734"/>
                  </a:lnTo>
                  <a:lnTo>
                    <a:pt x="230600" y="159877"/>
                  </a:lnTo>
                  <a:close/>
                  <a:moveTo>
                    <a:pt x="207454" y="137589"/>
                  </a:moveTo>
                  <a:lnTo>
                    <a:pt x="213884" y="155162"/>
                  </a:lnTo>
                  <a:lnTo>
                    <a:pt x="220313" y="159448"/>
                  </a:lnTo>
                  <a:lnTo>
                    <a:pt x="215598" y="165449"/>
                  </a:lnTo>
                  <a:lnTo>
                    <a:pt x="217313" y="171879"/>
                  </a:lnTo>
                  <a:lnTo>
                    <a:pt x="202740" y="168450"/>
                  </a:lnTo>
                  <a:lnTo>
                    <a:pt x="203597" y="162020"/>
                  </a:lnTo>
                  <a:lnTo>
                    <a:pt x="195882" y="156448"/>
                  </a:lnTo>
                  <a:lnTo>
                    <a:pt x="187309" y="160306"/>
                  </a:lnTo>
                  <a:lnTo>
                    <a:pt x="176593" y="154305"/>
                  </a:lnTo>
                  <a:lnTo>
                    <a:pt x="176165" y="148304"/>
                  </a:lnTo>
                  <a:lnTo>
                    <a:pt x="197596" y="149590"/>
                  </a:lnTo>
                  <a:lnTo>
                    <a:pt x="198882" y="143161"/>
                  </a:lnTo>
                  <a:lnTo>
                    <a:pt x="207454" y="137589"/>
                  </a:lnTo>
                  <a:close/>
                  <a:moveTo>
                    <a:pt x="177879" y="606504"/>
                  </a:moveTo>
                  <a:lnTo>
                    <a:pt x="174022" y="605218"/>
                  </a:lnTo>
                  <a:lnTo>
                    <a:pt x="172307" y="591503"/>
                  </a:lnTo>
                  <a:lnTo>
                    <a:pt x="183023" y="585502"/>
                  </a:lnTo>
                  <a:lnTo>
                    <a:pt x="188166" y="597503"/>
                  </a:lnTo>
                  <a:lnTo>
                    <a:pt x="194596" y="593217"/>
                  </a:lnTo>
                  <a:lnTo>
                    <a:pt x="199739" y="597932"/>
                  </a:lnTo>
                  <a:lnTo>
                    <a:pt x="190309" y="600075"/>
                  </a:lnTo>
                  <a:lnTo>
                    <a:pt x="193310" y="602647"/>
                  </a:lnTo>
                  <a:lnTo>
                    <a:pt x="190309" y="606504"/>
                  </a:lnTo>
                  <a:lnTo>
                    <a:pt x="201025" y="607362"/>
                  </a:lnTo>
                  <a:lnTo>
                    <a:pt x="192881" y="616363"/>
                  </a:lnTo>
                  <a:lnTo>
                    <a:pt x="192453" y="622792"/>
                  </a:lnTo>
                  <a:lnTo>
                    <a:pt x="187309" y="604361"/>
                  </a:lnTo>
                  <a:lnTo>
                    <a:pt x="181737" y="607790"/>
                  </a:lnTo>
                  <a:lnTo>
                    <a:pt x="178737" y="606504"/>
                  </a:lnTo>
                  <a:lnTo>
                    <a:pt x="178737" y="607790"/>
                  </a:lnTo>
                  <a:lnTo>
                    <a:pt x="177022" y="608219"/>
                  </a:lnTo>
                  <a:lnTo>
                    <a:pt x="176593" y="606933"/>
                  </a:lnTo>
                  <a:lnTo>
                    <a:pt x="177879" y="606504"/>
                  </a:lnTo>
                  <a:close/>
                  <a:moveTo>
                    <a:pt x="131588" y="541782"/>
                  </a:moveTo>
                  <a:lnTo>
                    <a:pt x="136731" y="545211"/>
                  </a:lnTo>
                  <a:lnTo>
                    <a:pt x="137589" y="558070"/>
                  </a:lnTo>
                  <a:lnTo>
                    <a:pt x="145304" y="562356"/>
                  </a:lnTo>
                  <a:lnTo>
                    <a:pt x="142732" y="569214"/>
                  </a:lnTo>
                  <a:lnTo>
                    <a:pt x="150447" y="564070"/>
                  </a:lnTo>
                  <a:lnTo>
                    <a:pt x="163306" y="573929"/>
                  </a:lnTo>
                  <a:lnTo>
                    <a:pt x="159877" y="578215"/>
                  </a:lnTo>
                  <a:lnTo>
                    <a:pt x="165878" y="576072"/>
                  </a:lnTo>
                  <a:lnTo>
                    <a:pt x="179165" y="583787"/>
                  </a:lnTo>
                  <a:lnTo>
                    <a:pt x="165878" y="596646"/>
                  </a:lnTo>
                  <a:lnTo>
                    <a:pt x="165878" y="591074"/>
                  </a:lnTo>
                  <a:lnTo>
                    <a:pt x="162449" y="592360"/>
                  </a:lnTo>
                  <a:lnTo>
                    <a:pt x="164592" y="601790"/>
                  </a:lnTo>
                  <a:lnTo>
                    <a:pt x="158163" y="600075"/>
                  </a:lnTo>
                  <a:lnTo>
                    <a:pt x="156877" y="604361"/>
                  </a:lnTo>
                  <a:lnTo>
                    <a:pt x="139303" y="606076"/>
                  </a:lnTo>
                  <a:lnTo>
                    <a:pt x="134588" y="601790"/>
                  </a:lnTo>
                  <a:lnTo>
                    <a:pt x="140160" y="599218"/>
                  </a:lnTo>
                  <a:lnTo>
                    <a:pt x="138874" y="593217"/>
                  </a:lnTo>
                  <a:lnTo>
                    <a:pt x="129445" y="596217"/>
                  </a:lnTo>
                  <a:lnTo>
                    <a:pt x="126444" y="592360"/>
                  </a:lnTo>
                  <a:lnTo>
                    <a:pt x="131159" y="587645"/>
                  </a:lnTo>
                  <a:lnTo>
                    <a:pt x="126873" y="584645"/>
                  </a:lnTo>
                  <a:lnTo>
                    <a:pt x="123015" y="588073"/>
                  </a:lnTo>
                  <a:lnTo>
                    <a:pt x="124730" y="591931"/>
                  </a:lnTo>
                  <a:lnTo>
                    <a:pt x="114014" y="593217"/>
                  </a:lnTo>
                  <a:lnTo>
                    <a:pt x="120444" y="584645"/>
                  </a:lnTo>
                  <a:lnTo>
                    <a:pt x="118729" y="567928"/>
                  </a:lnTo>
                  <a:lnTo>
                    <a:pt x="129016" y="550355"/>
                  </a:lnTo>
                  <a:lnTo>
                    <a:pt x="127730" y="543925"/>
                  </a:lnTo>
                  <a:lnTo>
                    <a:pt x="131588" y="541782"/>
                  </a:lnTo>
                  <a:close/>
                  <a:moveTo>
                    <a:pt x="154734" y="132016"/>
                  </a:moveTo>
                  <a:lnTo>
                    <a:pt x="160306" y="133302"/>
                  </a:lnTo>
                  <a:lnTo>
                    <a:pt x="172736" y="144447"/>
                  </a:lnTo>
                  <a:lnTo>
                    <a:pt x="153876" y="144447"/>
                  </a:lnTo>
                  <a:lnTo>
                    <a:pt x="150019" y="138017"/>
                  </a:lnTo>
                  <a:lnTo>
                    <a:pt x="154734" y="132016"/>
                  </a:lnTo>
                  <a:close/>
                  <a:moveTo>
                    <a:pt x="157305" y="612076"/>
                  </a:moveTo>
                  <a:lnTo>
                    <a:pt x="160734" y="616363"/>
                  </a:lnTo>
                  <a:lnTo>
                    <a:pt x="154734" y="619792"/>
                  </a:lnTo>
                  <a:lnTo>
                    <a:pt x="154734" y="613362"/>
                  </a:lnTo>
                  <a:lnTo>
                    <a:pt x="157305" y="612076"/>
                  </a:lnTo>
                  <a:close/>
                  <a:moveTo>
                    <a:pt x="123444" y="625793"/>
                  </a:moveTo>
                  <a:lnTo>
                    <a:pt x="131159" y="635651"/>
                  </a:lnTo>
                  <a:lnTo>
                    <a:pt x="138017" y="631365"/>
                  </a:lnTo>
                  <a:lnTo>
                    <a:pt x="138446" y="634794"/>
                  </a:lnTo>
                  <a:lnTo>
                    <a:pt x="132445" y="639080"/>
                  </a:lnTo>
                  <a:lnTo>
                    <a:pt x="137160" y="643795"/>
                  </a:lnTo>
                  <a:lnTo>
                    <a:pt x="134160" y="648938"/>
                  </a:lnTo>
                  <a:lnTo>
                    <a:pt x="121301" y="647652"/>
                  </a:lnTo>
                  <a:lnTo>
                    <a:pt x="115729" y="641652"/>
                  </a:lnTo>
                  <a:lnTo>
                    <a:pt x="114443" y="635222"/>
                  </a:lnTo>
                  <a:lnTo>
                    <a:pt x="120015" y="632222"/>
                  </a:lnTo>
                  <a:lnTo>
                    <a:pt x="117015" y="629650"/>
                  </a:lnTo>
                  <a:lnTo>
                    <a:pt x="123444" y="625793"/>
                  </a:lnTo>
                  <a:close/>
                  <a:moveTo>
                    <a:pt x="113586" y="526351"/>
                  </a:moveTo>
                  <a:lnTo>
                    <a:pt x="125587" y="536210"/>
                  </a:lnTo>
                  <a:lnTo>
                    <a:pt x="126016" y="540068"/>
                  </a:lnTo>
                  <a:lnTo>
                    <a:pt x="117443" y="541353"/>
                  </a:lnTo>
                  <a:lnTo>
                    <a:pt x="117015" y="536210"/>
                  </a:lnTo>
                  <a:lnTo>
                    <a:pt x="108871" y="532352"/>
                  </a:lnTo>
                  <a:lnTo>
                    <a:pt x="108871" y="526780"/>
                  </a:lnTo>
                  <a:lnTo>
                    <a:pt x="113586" y="526351"/>
                  </a:lnTo>
                  <a:close/>
                  <a:moveTo>
                    <a:pt x="111871" y="704231"/>
                  </a:moveTo>
                  <a:lnTo>
                    <a:pt x="116157" y="707231"/>
                  </a:lnTo>
                  <a:lnTo>
                    <a:pt x="117015" y="717090"/>
                  </a:lnTo>
                  <a:lnTo>
                    <a:pt x="106299" y="728234"/>
                  </a:lnTo>
                  <a:lnTo>
                    <a:pt x="99870" y="729091"/>
                  </a:lnTo>
                  <a:lnTo>
                    <a:pt x="95155" y="723090"/>
                  </a:lnTo>
                  <a:lnTo>
                    <a:pt x="105013" y="716661"/>
                  </a:lnTo>
                  <a:lnTo>
                    <a:pt x="94298" y="714946"/>
                  </a:lnTo>
                  <a:lnTo>
                    <a:pt x="99441" y="705517"/>
                  </a:lnTo>
                  <a:lnTo>
                    <a:pt x="111871" y="704231"/>
                  </a:lnTo>
                  <a:close/>
                  <a:moveTo>
                    <a:pt x="65151" y="677228"/>
                  </a:moveTo>
                  <a:lnTo>
                    <a:pt x="67294" y="682371"/>
                  </a:lnTo>
                  <a:lnTo>
                    <a:pt x="63865" y="688800"/>
                  </a:lnTo>
                  <a:lnTo>
                    <a:pt x="61293" y="681085"/>
                  </a:lnTo>
                  <a:lnTo>
                    <a:pt x="65151" y="677228"/>
                  </a:lnTo>
                  <a:close/>
                  <a:moveTo>
                    <a:pt x="57436" y="731234"/>
                  </a:moveTo>
                  <a:lnTo>
                    <a:pt x="63865" y="732949"/>
                  </a:lnTo>
                  <a:lnTo>
                    <a:pt x="62579" y="739378"/>
                  </a:lnTo>
                  <a:lnTo>
                    <a:pt x="66008" y="743236"/>
                  </a:lnTo>
                  <a:lnTo>
                    <a:pt x="60008" y="743236"/>
                  </a:lnTo>
                  <a:lnTo>
                    <a:pt x="55721" y="747951"/>
                  </a:lnTo>
                  <a:lnTo>
                    <a:pt x="59579" y="737235"/>
                  </a:lnTo>
                  <a:lnTo>
                    <a:pt x="57436" y="731234"/>
                  </a:lnTo>
                  <a:close/>
                  <a:moveTo>
                    <a:pt x="36004" y="768953"/>
                  </a:moveTo>
                  <a:lnTo>
                    <a:pt x="42005" y="772382"/>
                  </a:lnTo>
                  <a:lnTo>
                    <a:pt x="40291" y="781812"/>
                  </a:lnTo>
                  <a:lnTo>
                    <a:pt x="45434" y="780955"/>
                  </a:lnTo>
                  <a:lnTo>
                    <a:pt x="48863" y="786527"/>
                  </a:lnTo>
                  <a:lnTo>
                    <a:pt x="53578" y="782241"/>
                  </a:lnTo>
                  <a:lnTo>
                    <a:pt x="56150" y="783098"/>
                  </a:lnTo>
                  <a:lnTo>
                    <a:pt x="57007" y="781383"/>
                  </a:lnTo>
                  <a:lnTo>
                    <a:pt x="57864" y="782669"/>
                  </a:lnTo>
                  <a:lnTo>
                    <a:pt x="62579" y="778812"/>
                  </a:lnTo>
                  <a:lnTo>
                    <a:pt x="63436" y="779669"/>
                  </a:lnTo>
                  <a:lnTo>
                    <a:pt x="48435" y="791670"/>
                  </a:lnTo>
                  <a:lnTo>
                    <a:pt x="41148" y="792099"/>
                  </a:lnTo>
                  <a:lnTo>
                    <a:pt x="40291" y="785241"/>
                  </a:lnTo>
                  <a:lnTo>
                    <a:pt x="36004" y="785670"/>
                  </a:lnTo>
                  <a:lnTo>
                    <a:pt x="28289" y="773668"/>
                  </a:lnTo>
                  <a:lnTo>
                    <a:pt x="36004" y="768953"/>
                  </a:lnTo>
                  <a:close/>
                  <a:moveTo>
                    <a:pt x="42434" y="739378"/>
                  </a:moveTo>
                  <a:lnTo>
                    <a:pt x="47149" y="750951"/>
                  </a:lnTo>
                  <a:lnTo>
                    <a:pt x="44577" y="753523"/>
                  </a:lnTo>
                  <a:lnTo>
                    <a:pt x="40719" y="751380"/>
                  </a:lnTo>
                  <a:lnTo>
                    <a:pt x="39433" y="741521"/>
                  </a:lnTo>
                  <a:lnTo>
                    <a:pt x="42434" y="739378"/>
                  </a:lnTo>
                  <a:close/>
                  <a:moveTo>
                    <a:pt x="38576" y="611219"/>
                  </a:moveTo>
                  <a:lnTo>
                    <a:pt x="39005" y="616363"/>
                  </a:lnTo>
                  <a:lnTo>
                    <a:pt x="46291" y="612505"/>
                  </a:lnTo>
                  <a:lnTo>
                    <a:pt x="46720" y="616791"/>
                  </a:lnTo>
                  <a:lnTo>
                    <a:pt x="35147" y="619792"/>
                  </a:lnTo>
                  <a:lnTo>
                    <a:pt x="38148" y="624935"/>
                  </a:lnTo>
                  <a:lnTo>
                    <a:pt x="35576" y="632222"/>
                  </a:lnTo>
                  <a:lnTo>
                    <a:pt x="32575" y="625364"/>
                  </a:lnTo>
                  <a:lnTo>
                    <a:pt x="28289" y="629650"/>
                  </a:lnTo>
                  <a:lnTo>
                    <a:pt x="16716" y="630507"/>
                  </a:lnTo>
                  <a:lnTo>
                    <a:pt x="26146" y="624078"/>
                  </a:lnTo>
                  <a:lnTo>
                    <a:pt x="26146" y="617649"/>
                  </a:lnTo>
                  <a:lnTo>
                    <a:pt x="32575" y="619792"/>
                  </a:lnTo>
                  <a:lnTo>
                    <a:pt x="33861" y="611648"/>
                  </a:lnTo>
                  <a:lnTo>
                    <a:pt x="38576" y="611219"/>
                  </a:lnTo>
                  <a:close/>
                  <a:moveTo>
                    <a:pt x="46291" y="726519"/>
                  </a:moveTo>
                  <a:lnTo>
                    <a:pt x="43720" y="732091"/>
                  </a:lnTo>
                  <a:lnTo>
                    <a:pt x="36433" y="729948"/>
                  </a:lnTo>
                  <a:lnTo>
                    <a:pt x="37290" y="727377"/>
                  </a:lnTo>
                  <a:lnTo>
                    <a:pt x="46291" y="726519"/>
                  </a:lnTo>
                  <a:close/>
                  <a:moveTo>
                    <a:pt x="8573" y="717090"/>
                  </a:moveTo>
                  <a:lnTo>
                    <a:pt x="21860" y="725662"/>
                  </a:lnTo>
                  <a:lnTo>
                    <a:pt x="18431" y="729948"/>
                  </a:lnTo>
                  <a:lnTo>
                    <a:pt x="10287" y="724376"/>
                  </a:lnTo>
                  <a:lnTo>
                    <a:pt x="9430" y="743236"/>
                  </a:lnTo>
                  <a:lnTo>
                    <a:pt x="3858" y="741092"/>
                  </a:lnTo>
                  <a:lnTo>
                    <a:pt x="5143" y="734663"/>
                  </a:lnTo>
                  <a:lnTo>
                    <a:pt x="0" y="729948"/>
                  </a:lnTo>
                  <a:lnTo>
                    <a:pt x="8573" y="717090"/>
                  </a:lnTo>
                  <a:close/>
                </a:path>
              </a:pathLst>
            </a:custGeom>
            <a:gradFill>
              <a:gsLst>
                <a:gs pos="0">
                  <a:srgbClr val="0F87FF"/>
                </a:gs>
                <a:gs pos="50000">
                  <a:srgbClr val="21A7FF"/>
                </a:gs>
                <a:gs pos="100000">
                  <a:srgbClr val="34C7FF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D76178A0-0576-4908-3CA7-429FB630DC84}"/>
                </a:ext>
              </a:extLst>
            </p:cNvPr>
            <p:cNvSpPr/>
            <p:nvPr/>
          </p:nvSpPr>
          <p:spPr>
            <a:xfrm>
              <a:off x="4439230" y="1884567"/>
              <a:ext cx="383712" cy="297390"/>
            </a:xfrm>
            <a:custGeom>
              <a:avLst/>
              <a:gdLst>
                <a:gd name="csX0" fmla="*/ 60008 w 312467"/>
                <a:gd name="csY0" fmla="*/ 195024 h 242173"/>
                <a:gd name="csX1" fmla="*/ 39434 w 312467"/>
                <a:gd name="csY1" fmla="*/ 187738 h 242173"/>
                <a:gd name="csX2" fmla="*/ 39434 w 312467"/>
                <a:gd name="csY2" fmla="*/ 181737 h 242173"/>
                <a:gd name="csX3" fmla="*/ 38148 w 312467"/>
                <a:gd name="csY3" fmla="*/ 165878 h 242173"/>
                <a:gd name="csX4" fmla="*/ 42005 w 312467"/>
                <a:gd name="csY4" fmla="*/ 151305 h 242173"/>
                <a:gd name="csX5" fmla="*/ 35147 w 312467"/>
                <a:gd name="csY5" fmla="*/ 138874 h 242173"/>
                <a:gd name="csX6" fmla="*/ 18431 w 312467"/>
                <a:gd name="csY6" fmla="*/ 147876 h 242173"/>
                <a:gd name="csX7" fmla="*/ 0 w 312467"/>
                <a:gd name="csY7" fmla="*/ 143161 h 242173"/>
                <a:gd name="csX8" fmla="*/ 18431 w 312467"/>
                <a:gd name="csY8" fmla="*/ 99441 h 242173"/>
                <a:gd name="csX9" fmla="*/ 38148 w 312467"/>
                <a:gd name="csY9" fmla="*/ 83153 h 242173"/>
                <a:gd name="csX10" fmla="*/ 42005 w 312467"/>
                <a:gd name="csY10" fmla="*/ 79296 h 242173"/>
                <a:gd name="csX11" fmla="*/ 63436 w 312467"/>
                <a:gd name="csY11" fmla="*/ 91726 h 242173"/>
                <a:gd name="csX12" fmla="*/ 84011 w 312467"/>
                <a:gd name="csY12" fmla="*/ 87011 h 242173"/>
                <a:gd name="csX13" fmla="*/ 105013 w 312467"/>
                <a:gd name="csY13" fmla="*/ 39433 h 242173"/>
                <a:gd name="csX14" fmla="*/ 132016 w 312467"/>
                <a:gd name="csY14" fmla="*/ 28718 h 242173"/>
                <a:gd name="csX15" fmla="*/ 153448 w 312467"/>
                <a:gd name="csY15" fmla="*/ 30004 h 242173"/>
                <a:gd name="csX16" fmla="*/ 192453 w 312467"/>
                <a:gd name="csY16" fmla="*/ 0 h 242173"/>
                <a:gd name="csX17" fmla="*/ 223314 w 312467"/>
                <a:gd name="csY17" fmla="*/ 3429 h 242173"/>
                <a:gd name="csX18" fmla="*/ 228029 w 312467"/>
                <a:gd name="csY18" fmla="*/ 9001 h 242173"/>
                <a:gd name="csX19" fmla="*/ 234029 w 312467"/>
                <a:gd name="csY19" fmla="*/ 3000 h 242173"/>
                <a:gd name="csX20" fmla="*/ 242173 w 312467"/>
                <a:gd name="csY20" fmla="*/ 3858 h 242173"/>
                <a:gd name="csX21" fmla="*/ 258032 w 312467"/>
                <a:gd name="csY21" fmla="*/ 12859 h 242173"/>
                <a:gd name="csX22" fmla="*/ 271320 w 312467"/>
                <a:gd name="csY22" fmla="*/ 41148 h 242173"/>
                <a:gd name="csX23" fmla="*/ 270034 w 312467"/>
                <a:gd name="csY23" fmla="*/ 74581 h 242173"/>
                <a:gd name="csX24" fmla="*/ 277320 w 312467"/>
                <a:gd name="csY24" fmla="*/ 123873 h 242173"/>
                <a:gd name="csX25" fmla="*/ 280749 w 312467"/>
                <a:gd name="csY25" fmla="*/ 126873 h 242173"/>
                <a:gd name="csX26" fmla="*/ 301752 w 312467"/>
                <a:gd name="csY26" fmla="*/ 125587 h 242173"/>
                <a:gd name="csX27" fmla="*/ 312468 w 312467"/>
                <a:gd name="csY27" fmla="*/ 142732 h 242173"/>
                <a:gd name="csX28" fmla="*/ 291894 w 312467"/>
                <a:gd name="csY28" fmla="*/ 165021 h 242173"/>
                <a:gd name="csX29" fmla="*/ 291036 w 312467"/>
                <a:gd name="csY29" fmla="*/ 175736 h 242173"/>
                <a:gd name="csX30" fmla="*/ 298323 w 312467"/>
                <a:gd name="csY30" fmla="*/ 187309 h 242173"/>
                <a:gd name="csX31" fmla="*/ 300466 w 312467"/>
                <a:gd name="csY31" fmla="*/ 202740 h 242173"/>
                <a:gd name="csX32" fmla="*/ 293179 w 312467"/>
                <a:gd name="csY32" fmla="*/ 215598 h 242173"/>
                <a:gd name="csX33" fmla="*/ 274320 w 312467"/>
                <a:gd name="csY33" fmla="*/ 229743 h 242173"/>
                <a:gd name="csX34" fmla="*/ 252031 w 312467"/>
                <a:gd name="csY34" fmla="*/ 229314 h 242173"/>
                <a:gd name="csX35" fmla="*/ 236172 w 312467"/>
                <a:gd name="csY35" fmla="*/ 242173 h 242173"/>
                <a:gd name="csX36" fmla="*/ 219456 w 312467"/>
                <a:gd name="csY36" fmla="*/ 240887 h 242173"/>
                <a:gd name="csX37" fmla="*/ 212598 w 312467"/>
                <a:gd name="csY37" fmla="*/ 235744 h 242173"/>
                <a:gd name="csX38" fmla="*/ 203597 w 312467"/>
                <a:gd name="csY38" fmla="*/ 211741 h 242173"/>
                <a:gd name="csX39" fmla="*/ 156019 w 312467"/>
                <a:gd name="csY39" fmla="*/ 212169 h 242173"/>
                <a:gd name="csX40" fmla="*/ 138446 w 312467"/>
                <a:gd name="csY40" fmla="*/ 221170 h 242173"/>
                <a:gd name="csX41" fmla="*/ 115300 w 312467"/>
                <a:gd name="csY41" fmla="*/ 222028 h 242173"/>
                <a:gd name="csX42" fmla="*/ 92583 w 312467"/>
                <a:gd name="csY42" fmla="*/ 216456 h 242173"/>
                <a:gd name="csX43" fmla="*/ 77153 w 312467"/>
                <a:gd name="csY43" fmla="*/ 202311 h 242173"/>
                <a:gd name="csX44" fmla="*/ 63008 w 312467"/>
                <a:gd name="csY44" fmla="*/ 199311 h 242173"/>
                <a:gd name="csX45" fmla="*/ 60008 w 312467"/>
                <a:gd name="csY45" fmla="*/ 195024 h 2421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312467" h="242173">
                  <a:moveTo>
                    <a:pt x="60008" y="195024"/>
                  </a:moveTo>
                  <a:lnTo>
                    <a:pt x="39434" y="187738"/>
                  </a:lnTo>
                  <a:lnTo>
                    <a:pt x="39434" y="181737"/>
                  </a:lnTo>
                  <a:lnTo>
                    <a:pt x="38148" y="165878"/>
                  </a:lnTo>
                  <a:lnTo>
                    <a:pt x="42005" y="151305"/>
                  </a:lnTo>
                  <a:lnTo>
                    <a:pt x="35147" y="138874"/>
                  </a:lnTo>
                  <a:lnTo>
                    <a:pt x="18431" y="147876"/>
                  </a:lnTo>
                  <a:lnTo>
                    <a:pt x="0" y="143161"/>
                  </a:lnTo>
                  <a:lnTo>
                    <a:pt x="18431" y="99441"/>
                  </a:lnTo>
                  <a:lnTo>
                    <a:pt x="38148" y="83153"/>
                  </a:lnTo>
                  <a:lnTo>
                    <a:pt x="42005" y="79296"/>
                  </a:lnTo>
                  <a:lnTo>
                    <a:pt x="63436" y="91726"/>
                  </a:lnTo>
                  <a:lnTo>
                    <a:pt x="84011" y="87011"/>
                  </a:lnTo>
                  <a:lnTo>
                    <a:pt x="105013" y="39433"/>
                  </a:lnTo>
                  <a:lnTo>
                    <a:pt x="132016" y="28718"/>
                  </a:lnTo>
                  <a:lnTo>
                    <a:pt x="153448" y="30004"/>
                  </a:lnTo>
                  <a:lnTo>
                    <a:pt x="192453" y="0"/>
                  </a:lnTo>
                  <a:lnTo>
                    <a:pt x="223314" y="3429"/>
                  </a:lnTo>
                  <a:lnTo>
                    <a:pt x="228029" y="9001"/>
                  </a:lnTo>
                  <a:lnTo>
                    <a:pt x="234029" y="3000"/>
                  </a:lnTo>
                  <a:lnTo>
                    <a:pt x="242173" y="3858"/>
                  </a:lnTo>
                  <a:lnTo>
                    <a:pt x="258032" y="12859"/>
                  </a:lnTo>
                  <a:lnTo>
                    <a:pt x="271320" y="41148"/>
                  </a:lnTo>
                  <a:lnTo>
                    <a:pt x="270034" y="74581"/>
                  </a:lnTo>
                  <a:lnTo>
                    <a:pt x="277320" y="123873"/>
                  </a:lnTo>
                  <a:lnTo>
                    <a:pt x="280749" y="126873"/>
                  </a:lnTo>
                  <a:lnTo>
                    <a:pt x="301752" y="125587"/>
                  </a:lnTo>
                  <a:lnTo>
                    <a:pt x="312468" y="142732"/>
                  </a:lnTo>
                  <a:lnTo>
                    <a:pt x="291894" y="165021"/>
                  </a:lnTo>
                  <a:lnTo>
                    <a:pt x="291036" y="175736"/>
                  </a:lnTo>
                  <a:lnTo>
                    <a:pt x="298323" y="187309"/>
                  </a:lnTo>
                  <a:lnTo>
                    <a:pt x="300466" y="202740"/>
                  </a:lnTo>
                  <a:lnTo>
                    <a:pt x="293179" y="215598"/>
                  </a:lnTo>
                  <a:lnTo>
                    <a:pt x="274320" y="229743"/>
                  </a:lnTo>
                  <a:lnTo>
                    <a:pt x="252031" y="229314"/>
                  </a:lnTo>
                  <a:lnTo>
                    <a:pt x="236172" y="242173"/>
                  </a:lnTo>
                  <a:lnTo>
                    <a:pt x="219456" y="240887"/>
                  </a:lnTo>
                  <a:lnTo>
                    <a:pt x="212598" y="235744"/>
                  </a:lnTo>
                  <a:lnTo>
                    <a:pt x="203597" y="211741"/>
                  </a:lnTo>
                  <a:lnTo>
                    <a:pt x="156019" y="212169"/>
                  </a:lnTo>
                  <a:lnTo>
                    <a:pt x="138446" y="221170"/>
                  </a:lnTo>
                  <a:lnTo>
                    <a:pt x="115300" y="222028"/>
                  </a:lnTo>
                  <a:lnTo>
                    <a:pt x="92583" y="216456"/>
                  </a:lnTo>
                  <a:lnTo>
                    <a:pt x="77153" y="202311"/>
                  </a:lnTo>
                  <a:lnTo>
                    <a:pt x="63008" y="199311"/>
                  </a:lnTo>
                  <a:lnTo>
                    <a:pt x="60008" y="195024"/>
                  </a:lnTo>
                  <a:close/>
                </a:path>
              </a:pathLst>
            </a:custGeom>
            <a:gradFill>
              <a:gsLst>
                <a:gs pos="0">
                  <a:srgbClr val="66D3FF"/>
                </a:gs>
                <a:gs pos="50000">
                  <a:srgbClr val="79DEFF"/>
                </a:gs>
                <a:gs pos="100000">
                  <a:srgbClr val="8DEAFF"/>
                </a:gs>
              </a:gsLst>
              <a:lin ang="2700000" scaled="1"/>
            </a:gradFill>
            <a:ln w="3175" cap="rnd">
              <a:solidFill>
                <a:schemeClr val="bg2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D5F757FB-01FC-595E-20FA-84B83A678E15}"/>
                </a:ext>
              </a:extLst>
            </p:cNvPr>
            <p:cNvSpPr txBox="1"/>
            <p:nvPr/>
          </p:nvSpPr>
          <p:spPr>
            <a:xfrm>
              <a:off x="4523545" y="1891831"/>
              <a:ext cx="508473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Seoul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76A286F1-26E8-4309-28EF-C5DA21369216}"/>
                </a:ext>
              </a:extLst>
            </p:cNvPr>
            <p:cNvSpPr txBox="1"/>
            <p:nvPr/>
          </p:nvSpPr>
          <p:spPr>
            <a:xfrm>
              <a:off x="3246075" y="1690907"/>
              <a:ext cx="700833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>
                  <a:ln/>
                  <a:cs typeface="Arial"/>
                  <a:sym typeface="Arial"/>
                  <a:rtl val="0"/>
                </a:rPr>
                <a:t>Incheon</a:t>
              </a:r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87CE7C4A-0EC5-8B75-916A-D2B7F39E491E}"/>
                </a:ext>
              </a:extLst>
            </p:cNvPr>
            <p:cNvSpPr txBox="1"/>
            <p:nvPr/>
          </p:nvSpPr>
          <p:spPr>
            <a:xfrm>
              <a:off x="4495094" y="2241323"/>
              <a:ext cx="781497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 dirty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Gyeonggi</a:t>
              </a:r>
            </a:p>
          </p:txBody>
        </p:sp>
        <p:sp>
          <p:nvSpPr>
            <p:cNvPr id="250" name="TextBox 249">
              <a:extLst>
                <a:ext uri="{FF2B5EF4-FFF2-40B4-BE49-F238E27FC236}">
                  <a16:creationId xmlns:a16="http://schemas.microsoft.com/office/drawing/2014/main" id="{DA0C1A2A-49AC-F0D3-909A-06764066BE57}"/>
                </a:ext>
              </a:extLst>
            </p:cNvPr>
            <p:cNvSpPr txBox="1"/>
            <p:nvPr/>
          </p:nvSpPr>
          <p:spPr>
            <a:xfrm>
              <a:off x="3752454" y="3175939"/>
              <a:ext cx="1122654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spc="0" baseline="0" dirty="0">
                  <a:ln/>
                  <a:cs typeface="Arial"/>
                  <a:sym typeface="Arial"/>
                  <a:rtl val="0"/>
                </a:rPr>
                <a:t>South Chungcheong</a:t>
              </a:r>
            </a:p>
          </p:txBody>
        </p:sp>
        <p:sp>
          <p:nvSpPr>
            <p:cNvPr id="251" name="TextBox 250">
              <a:extLst>
                <a:ext uri="{FF2B5EF4-FFF2-40B4-BE49-F238E27FC236}">
                  <a16:creationId xmlns:a16="http://schemas.microsoft.com/office/drawing/2014/main" id="{D2D84BED-414F-4D1F-A243-B00E6320340A}"/>
                </a:ext>
              </a:extLst>
            </p:cNvPr>
            <p:cNvSpPr txBox="1"/>
            <p:nvPr/>
          </p:nvSpPr>
          <p:spPr>
            <a:xfrm>
              <a:off x="4869899" y="3399733"/>
              <a:ext cx="668773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Daejeon</a:t>
              </a:r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CEDC59CB-B25B-82BA-6B1D-2F2EBF28C80E}"/>
                </a:ext>
              </a:extLst>
            </p:cNvPr>
            <p:cNvSpPr txBox="1"/>
            <p:nvPr/>
          </p:nvSpPr>
          <p:spPr>
            <a:xfrm>
              <a:off x="4448133" y="3996686"/>
              <a:ext cx="958917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North Jeolla</a:t>
              </a:r>
            </a:p>
          </p:txBody>
        </p:sp>
        <p:sp>
          <p:nvSpPr>
            <p:cNvPr id="253" name="TextBox 252">
              <a:extLst>
                <a:ext uri="{FF2B5EF4-FFF2-40B4-BE49-F238E27FC236}">
                  <a16:creationId xmlns:a16="http://schemas.microsoft.com/office/drawing/2014/main" id="{53BB6581-362A-E2DA-068B-C28D03ED5FC8}"/>
                </a:ext>
              </a:extLst>
            </p:cNvPr>
            <p:cNvSpPr txBox="1"/>
            <p:nvPr/>
          </p:nvSpPr>
          <p:spPr>
            <a:xfrm>
              <a:off x="4339856" y="4774031"/>
              <a:ext cx="702435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spc="0" baseline="0" dirty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Gwangju</a:t>
              </a:r>
            </a:p>
          </p:txBody>
        </p:sp>
        <p:sp>
          <p:nvSpPr>
            <p:cNvPr id="254" name="TextBox 253">
              <a:extLst>
                <a:ext uri="{FF2B5EF4-FFF2-40B4-BE49-F238E27FC236}">
                  <a16:creationId xmlns:a16="http://schemas.microsoft.com/office/drawing/2014/main" id="{92EEF2F8-27DB-F1FB-BA9E-A29E8AC6172B}"/>
                </a:ext>
              </a:extLst>
            </p:cNvPr>
            <p:cNvSpPr txBox="1"/>
            <p:nvPr/>
          </p:nvSpPr>
          <p:spPr>
            <a:xfrm>
              <a:off x="4083076" y="5105332"/>
              <a:ext cx="958917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 dirty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South Jeolla</a:t>
              </a:r>
            </a:p>
          </p:txBody>
        </p:sp>
        <p:sp>
          <p:nvSpPr>
            <p:cNvPr id="255" name="TextBox 254">
              <a:extLst>
                <a:ext uri="{FF2B5EF4-FFF2-40B4-BE49-F238E27FC236}">
                  <a16:creationId xmlns:a16="http://schemas.microsoft.com/office/drawing/2014/main" id="{04AB1D90-62DD-5EED-BCE3-17ED024A7AE3}"/>
                </a:ext>
              </a:extLst>
            </p:cNvPr>
            <p:cNvSpPr txBox="1"/>
            <p:nvPr/>
          </p:nvSpPr>
          <p:spPr>
            <a:xfrm>
              <a:off x="5531363" y="1738235"/>
              <a:ext cx="795732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 dirty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Gangwon</a:t>
              </a:r>
            </a:p>
          </p:txBody>
        </p:sp>
        <p:sp>
          <p:nvSpPr>
            <p:cNvPr id="256" name="TextBox 255">
              <a:extLst>
                <a:ext uri="{FF2B5EF4-FFF2-40B4-BE49-F238E27FC236}">
                  <a16:creationId xmlns:a16="http://schemas.microsoft.com/office/drawing/2014/main" id="{D4D95A20-FC52-08F5-A1BB-FE888B8B70B8}"/>
                </a:ext>
              </a:extLst>
            </p:cNvPr>
            <p:cNvSpPr txBox="1"/>
            <p:nvPr/>
          </p:nvSpPr>
          <p:spPr>
            <a:xfrm>
              <a:off x="5041993" y="2511571"/>
              <a:ext cx="1095745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North Chungcheong</a:t>
              </a:r>
            </a:p>
          </p:txBody>
        </p:sp>
        <p:sp>
          <p:nvSpPr>
            <p:cNvPr id="257" name="TextBox 256">
              <a:extLst>
                <a:ext uri="{FF2B5EF4-FFF2-40B4-BE49-F238E27FC236}">
                  <a16:creationId xmlns:a16="http://schemas.microsoft.com/office/drawing/2014/main" id="{684AF71C-89F8-BE0F-AB73-0075012AA5A0}"/>
                </a:ext>
              </a:extLst>
            </p:cNvPr>
            <p:cNvSpPr txBox="1"/>
            <p:nvPr/>
          </p:nvSpPr>
          <p:spPr>
            <a:xfrm>
              <a:off x="5753622" y="3149260"/>
              <a:ext cx="1133647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spc="0" baseline="0" noProof="1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North Gyeongsang</a:t>
              </a: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2BCD0899-B4F2-C9BB-5172-FF2A07673E2A}"/>
                </a:ext>
              </a:extLst>
            </p:cNvPr>
            <p:cNvSpPr txBox="1"/>
            <p:nvPr/>
          </p:nvSpPr>
          <p:spPr>
            <a:xfrm>
              <a:off x="6129103" y="3927463"/>
              <a:ext cx="554959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spc="0" baseline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Daegu</a:t>
              </a:r>
            </a:p>
          </p:txBody>
        </p:sp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9AEE7C19-0AD9-706D-61C7-19E334DCC233}"/>
                </a:ext>
              </a:extLst>
            </p:cNvPr>
            <p:cNvSpPr txBox="1"/>
            <p:nvPr/>
          </p:nvSpPr>
          <p:spPr>
            <a:xfrm>
              <a:off x="6990624" y="4370616"/>
              <a:ext cx="543740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>
                  <a:ln/>
                  <a:cs typeface="Arial"/>
                  <a:sym typeface="Arial"/>
                  <a:rtl val="0"/>
                </a:rPr>
                <a:t>Ulsan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5781E987-8D82-CF28-52F8-C05AA476A52E}"/>
                </a:ext>
              </a:extLst>
            </p:cNvPr>
            <p:cNvSpPr txBox="1"/>
            <p:nvPr/>
          </p:nvSpPr>
          <p:spPr>
            <a:xfrm>
              <a:off x="6777879" y="4772674"/>
              <a:ext cx="574196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200" b="1" spc="0" baseline="0">
                  <a:ln/>
                  <a:cs typeface="Arial"/>
                  <a:sym typeface="Arial"/>
                  <a:rtl val="0"/>
                </a:rPr>
                <a:t>Busan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5AFED811-EB40-2EB5-1819-0EF80152E702}"/>
                </a:ext>
              </a:extLst>
            </p:cNvPr>
            <p:cNvSpPr txBox="1"/>
            <p:nvPr/>
          </p:nvSpPr>
          <p:spPr>
            <a:xfrm>
              <a:off x="5210529" y="4390176"/>
              <a:ext cx="114794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200" b="1" spc="0" baseline="0" noProof="1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South Gyeongsang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841B141B-25E1-66A0-7B42-43D159D2E456}"/>
                </a:ext>
              </a:extLst>
            </p:cNvPr>
            <p:cNvSpPr txBox="1"/>
            <p:nvPr/>
          </p:nvSpPr>
          <p:spPr>
            <a:xfrm>
              <a:off x="4716899" y="3068839"/>
              <a:ext cx="575799" cy="26161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b="1" spc="0" baseline="0" dirty="0">
                  <a:ln/>
                  <a:solidFill>
                    <a:srgbClr val="1E304D"/>
                  </a:solidFill>
                  <a:cs typeface="Arial"/>
                  <a:sym typeface="Arial"/>
                  <a:rtl val="0"/>
                </a:rPr>
                <a:t>Sejong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5BF2B12-3292-2C2A-8011-AA2D6A626333}"/>
              </a:ext>
            </a:extLst>
          </p:cNvPr>
          <p:cNvGrpSpPr/>
          <p:nvPr/>
        </p:nvGrpSpPr>
        <p:grpSpPr>
          <a:xfrm>
            <a:off x="9070694" y="4743317"/>
            <a:ext cx="2393004" cy="1313234"/>
            <a:chOff x="8390511" y="4743317"/>
            <a:chExt cx="2393004" cy="1313234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3F186D4C-503A-3205-0907-1E41ECD8F96C}"/>
                </a:ext>
              </a:extLst>
            </p:cNvPr>
            <p:cNvSpPr/>
            <p:nvPr/>
          </p:nvSpPr>
          <p:spPr>
            <a:xfrm>
              <a:off x="8390511" y="4743317"/>
              <a:ext cx="2393004" cy="1313234"/>
            </a:xfrm>
            <a:prstGeom prst="roundRect">
              <a:avLst>
                <a:gd name="adj" fmla="val 8888"/>
              </a:avLst>
            </a:prstGeom>
            <a:solidFill>
              <a:srgbClr val="F8FBFE"/>
            </a:solidFill>
            <a:ln w="11664" cap="flat">
              <a:solidFill>
                <a:srgbClr val="C8D8E9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2A1D6A2-AD1A-89A6-08D4-DA21D843B231}"/>
                </a:ext>
              </a:extLst>
            </p:cNvPr>
            <p:cNvSpPr txBox="1"/>
            <p:nvPr/>
          </p:nvSpPr>
          <p:spPr>
            <a:xfrm>
              <a:off x="8508019" y="4806263"/>
              <a:ext cx="436337" cy="27699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algn="ctr">
                <a:defRPr sz="1200" b="1" spc="0" baseline="0">
                  <a:ln/>
                  <a:solidFill>
                    <a:srgbClr val="1E304D"/>
                  </a:solidFill>
                  <a:cs typeface="Arial"/>
                  <a:rtl val="0"/>
                </a:defRPr>
              </a:lvl1pPr>
            </a:lstStyle>
            <a:p>
              <a:r>
                <a:rPr lang="en-US" dirty="0">
                  <a:sym typeface="Arial"/>
                </a:rPr>
                <a:t>Jeju</a:t>
              </a: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CBB7AE7-6C07-EC4E-D20C-30DF72175586}"/>
                </a:ext>
              </a:extLst>
            </p:cNvPr>
            <p:cNvSpPr/>
            <p:nvPr/>
          </p:nvSpPr>
          <p:spPr>
            <a:xfrm>
              <a:off x="9245827" y="5222575"/>
              <a:ext cx="682371" cy="439769"/>
            </a:xfrm>
            <a:custGeom>
              <a:avLst/>
              <a:gdLst>
                <a:gd name="csX0" fmla="*/ 667798 w 682371"/>
                <a:gd name="csY0" fmla="*/ 40291 h 439769"/>
                <a:gd name="csX1" fmla="*/ 673799 w 682371"/>
                <a:gd name="csY1" fmla="*/ 47149 h 439769"/>
                <a:gd name="csX2" fmla="*/ 669941 w 682371"/>
                <a:gd name="csY2" fmla="*/ 52293 h 439769"/>
                <a:gd name="csX3" fmla="*/ 682371 w 682371"/>
                <a:gd name="csY3" fmla="*/ 51435 h 439769"/>
                <a:gd name="csX4" fmla="*/ 675942 w 682371"/>
                <a:gd name="csY4" fmla="*/ 53578 h 439769"/>
                <a:gd name="csX5" fmla="*/ 681085 w 682371"/>
                <a:gd name="csY5" fmla="*/ 66008 h 439769"/>
                <a:gd name="csX6" fmla="*/ 677228 w 682371"/>
                <a:gd name="csY6" fmla="*/ 68580 h 439769"/>
                <a:gd name="csX7" fmla="*/ 676370 w 682371"/>
                <a:gd name="csY7" fmla="*/ 76724 h 439769"/>
                <a:gd name="csX8" fmla="*/ 658368 w 682371"/>
                <a:gd name="csY8" fmla="*/ 72438 h 439769"/>
                <a:gd name="csX9" fmla="*/ 654510 w 682371"/>
                <a:gd name="csY9" fmla="*/ 59579 h 439769"/>
                <a:gd name="csX10" fmla="*/ 661797 w 682371"/>
                <a:gd name="csY10" fmla="*/ 51006 h 439769"/>
                <a:gd name="csX11" fmla="*/ 661368 w 682371"/>
                <a:gd name="csY11" fmla="*/ 42863 h 439769"/>
                <a:gd name="csX12" fmla="*/ 667798 w 682371"/>
                <a:gd name="csY12" fmla="*/ 40291 h 439769"/>
                <a:gd name="csX13" fmla="*/ 324041 w 682371"/>
                <a:gd name="csY13" fmla="*/ 38576 h 439769"/>
                <a:gd name="csX14" fmla="*/ 323183 w 682371"/>
                <a:gd name="csY14" fmla="*/ 41148 h 439769"/>
                <a:gd name="csX15" fmla="*/ 318468 w 682371"/>
                <a:gd name="csY15" fmla="*/ 45435 h 439769"/>
                <a:gd name="csX16" fmla="*/ 329613 w 682371"/>
                <a:gd name="csY16" fmla="*/ 39434 h 439769"/>
                <a:gd name="csX17" fmla="*/ 329184 w 682371"/>
                <a:gd name="csY17" fmla="*/ 33861 h 439769"/>
                <a:gd name="csX18" fmla="*/ 331756 w 682371"/>
                <a:gd name="csY18" fmla="*/ 41577 h 439769"/>
                <a:gd name="csX19" fmla="*/ 336471 w 682371"/>
                <a:gd name="csY19" fmla="*/ 42863 h 439769"/>
                <a:gd name="csX20" fmla="*/ 345043 w 682371"/>
                <a:gd name="csY20" fmla="*/ 36005 h 439769"/>
                <a:gd name="csX21" fmla="*/ 349758 w 682371"/>
                <a:gd name="csY21" fmla="*/ 39434 h 439769"/>
                <a:gd name="csX22" fmla="*/ 351044 w 682371"/>
                <a:gd name="csY22" fmla="*/ 35148 h 439769"/>
                <a:gd name="csX23" fmla="*/ 365189 w 682371"/>
                <a:gd name="csY23" fmla="*/ 38576 h 439769"/>
                <a:gd name="csX24" fmla="*/ 373332 w 682371"/>
                <a:gd name="csY24" fmla="*/ 26575 h 439769"/>
                <a:gd name="csX25" fmla="*/ 386191 w 682371"/>
                <a:gd name="csY25" fmla="*/ 28290 h 439769"/>
                <a:gd name="csX26" fmla="*/ 399907 w 682371"/>
                <a:gd name="csY26" fmla="*/ 24003 h 439769"/>
                <a:gd name="csX27" fmla="*/ 405908 w 682371"/>
                <a:gd name="csY27" fmla="*/ 28290 h 439769"/>
                <a:gd name="csX28" fmla="*/ 405479 w 682371"/>
                <a:gd name="csY28" fmla="*/ 19717 h 439769"/>
                <a:gd name="csX29" fmla="*/ 409337 w 682371"/>
                <a:gd name="csY29" fmla="*/ 18860 h 439769"/>
                <a:gd name="csX30" fmla="*/ 413194 w 682371"/>
                <a:gd name="csY30" fmla="*/ 9430 h 439769"/>
                <a:gd name="csX31" fmla="*/ 417909 w 682371"/>
                <a:gd name="csY31" fmla="*/ 11573 h 439769"/>
                <a:gd name="csX32" fmla="*/ 416195 w 682371"/>
                <a:gd name="csY32" fmla="*/ 16288 h 439769"/>
                <a:gd name="csX33" fmla="*/ 420481 w 682371"/>
                <a:gd name="csY33" fmla="*/ 12859 h 439769"/>
                <a:gd name="csX34" fmla="*/ 431197 w 682371"/>
                <a:gd name="csY34" fmla="*/ 22289 h 439769"/>
                <a:gd name="csX35" fmla="*/ 432483 w 682371"/>
                <a:gd name="csY35" fmla="*/ 18860 h 439769"/>
                <a:gd name="csX36" fmla="*/ 437626 w 682371"/>
                <a:gd name="csY36" fmla="*/ 20146 h 439769"/>
                <a:gd name="csX37" fmla="*/ 439769 w 682371"/>
                <a:gd name="csY37" fmla="*/ 12859 h 439769"/>
                <a:gd name="csX38" fmla="*/ 450485 w 682371"/>
                <a:gd name="csY38" fmla="*/ 16716 h 439769"/>
                <a:gd name="csX39" fmla="*/ 472773 w 682371"/>
                <a:gd name="csY39" fmla="*/ 11573 h 439769"/>
                <a:gd name="csX40" fmla="*/ 480060 w 682371"/>
                <a:gd name="csY40" fmla="*/ 5144 h 439769"/>
                <a:gd name="csX41" fmla="*/ 490347 w 682371"/>
                <a:gd name="csY41" fmla="*/ 6001 h 439769"/>
                <a:gd name="csX42" fmla="*/ 489918 w 682371"/>
                <a:gd name="csY42" fmla="*/ 11145 h 439769"/>
                <a:gd name="csX43" fmla="*/ 496776 w 682371"/>
                <a:gd name="csY43" fmla="*/ 6001 h 439769"/>
                <a:gd name="csX44" fmla="*/ 507492 w 682371"/>
                <a:gd name="csY44" fmla="*/ 8573 h 439769"/>
                <a:gd name="csX45" fmla="*/ 512207 w 682371"/>
                <a:gd name="csY45" fmla="*/ 0 h 439769"/>
                <a:gd name="csX46" fmla="*/ 520351 w 682371"/>
                <a:gd name="csY46" fmla="*/ 429 h 439769"/>
                <a:gd name="csX47" fmla="*/ 520351 w 682371"/>
                <a:gd name="csY47" fmla="*/ 3429 h 439769"/>
                <a:gd name="csX48" fmla="*/ 528066 w 682371"/>
                <a:gd name="csY48" fmla="*/ 429 h 439769"/>
                <a:gd name="csX49" fmla="*/ 538353 w 682371"/>
                <a:gd name="csY49" fmla="*/ 10287 h 439769"/>
                <a:gd name="csX50" fmla="*/ 558070 w 682371"/>
                <a:gd name="csY50" fmla="*/ 4715 h 439769"/>
                <a:gd name="csX51" fmla="*/ 563642 w 682371"/>
                <a:gd name="csY51" fmla="*/ 7287 h 439769"/>
                <a:gd name="csX52" fmla="*/ 567500 w 682371"/>
                <a:gd name="csY52" fmla="*/ 26147 h 439769"/>
                <a:gd name="csX53" fmla="*/ 573500 w 682371"/>
                <a:gd name="csY53" fmla="*/ 32576 h 439769"/>
                <a:gd name="csX54" fmla="*/ 582501 w 682371"/>
                <a:gd name="csY54" fmla="*/ 32576 h 439769"/>
                <a:gd name="csX55" fmla="*/ 588931 w 682371"/>
                <a:gd name="csY55" fmla="*/ 40719 h 439769"/>
                <a:gd name="csX56" fmla="*/ 606076 w 682371"/>
                <a:gd name="csY56" fmla="*/ 34290 h 439769"/>
                <a:gd name="csX57" fmla="*/ 622792 w 682371"/>
                <a:gd name="csY57" fmla="*/ 44577 h 439769"/>
                <a:gd name="csX58" fmla="*/ 622792 w 682371"/>
                <a:gd name="csY58" fmla="*/ 40291 h 439769"/>
                <a:gd name="csX59" fmla="*/ 625793 w 682371"/>
                <a:gd name="csY59" fmla="*/ 41148 h 439769"/>
                <a:gd name="csX60" fmla="*/ 627078 w 682371"/>
                <a:gd name="csY60" fmla="*/ 45863 h 439769"/>
                <a:gd name="csX61" fmla="*/ 621078 w 682371"/>
                <a:gd name="csY61" fmla="*/ 54007 h 439769"/>
                <a:gd name="csX62" fmla="*/ 632651 w 682371"/>
                <a:gd name="csY62" fmla="*/ 57864 h 439769"/>
                <a:gd name="csX63" fmla="*/ 633508 w 682371"/>
                <a:gd name="csY63" fmla="*/ 69866 h 439769"/>
                <a:gd name="csX64" fmla="*/ 630079 w 682371"/>
                <a:gd name="csY64" fmla="*/ 69438 h 439769"/>
                <a:gd name="csX65" fmla="*/ 632222 w 682371"/>
                <a:gd name="csY65" fmla="*/ 75438 h 439769"/>
                <a:gd name="csX66" fmla="*/ 625364 w 682371"/>
                <a:gd name="csY66" fmla="*/ 76295 h 439769"/>
                <a:gd name="csX67" fmla="*/ 623649 w 682371"/>
                <a:gd name="csY67" fmla="*/ 82725 h 439769"/>
                <a:gd name="csX68" fmla="*/ 638651 w 682371"/>
                <a:gd name="csY68" fmla="*/ 95155 h 439769"/>
                <a:gd name="csX69" fmla="*/ 644652 w 682371"/>
                <a:gd name="csY69" fmla="*/ 91297 h 439769"/>
                <a:gd name="csX70" fmla="*/ 636937 w 682371"/>
                <a:gd name="csY70" fmla="*/ 111443 h 439769"/>
                <a:gd name="csX71" fmla="*/ 639509 w 682371"/>
                <a:gd name="csY71" fmla="*/ 112729 h 439769"/>
                <a:gd name="csX72" fmla="*/ 645509 w 682371"/>
                <a:gd name="csY72" fmla="*/ 106728 h 439769"/>
                <a:gd name="csX73" fmla="*/ 648081 w 682371"/>
                <a:gd name="csY73" fmla="*/ 99013 h 439769"/>
                <a:gd name="csX74" fmla="*/ 643366 w 682371"/>
                <a:gd name="csY74" fmla="*/ 96012 h 439769"/>
                <a:gd name="csX75" fmla="*/ 651510 w 682371"/>
                <a:gd name="csY75" fmla="*/ 86154 h 439769"/>
                <a:gd name="csX76" fmla="*/ 651939 w 682371"/>
                <a:gd name="csY76" fmla="*/ 98584 h 439769"/>
                <a:gd name="csX77" fmla="*/ 660083 w 682371"/>
                <a:gd name="csY77" fmla="*/ 108442 h 439769"/>
                <a:gd name="csX78" fmla="*/ 655796 w 682371"/>
                <a:gd name="csY78" fmla="*/ 110585 h 439769"/>
                <a:gd name="csX79" fmla="*/ 649367 w 682371"/>
                <a:gd name="csY79" fmla="*/ 104156 h 439769"/>
                <a:gd name="csX80" fmla="*/ 641652 w 682371"/>
                <a:gd name="csY80" fmla="*/ 111443 h 439769"/>
                <a:gd name="csX81" fmla="*/ 639080 w 682371"/>
                <a:gd name="csY81" fmla="*/ 124301 h 439769"/>
                <a:gd name="csX82" fmla="*/ 641652 w 682371"/>
                <a:gd name="csY82" fmla="*/ 129017 h 439769"/>
                <a:gd name="csX83" fmla="*/ 652367 w 682371"/>
                <a:gd name="csY83" fmla="*/ 133731 h 439769"/>
                <a:gd name="csX84" fmla="*/ 650653 w 682371"/>
                <a:gd name="csY84" fmla="*/ 138018 h 439769"/>
                <a:gd name="csX85" fmla="*/ 645938 w 682371"/>
                <a:gd name="csY85" fmla="*/ 141446 h 439769"/>
                <a:gd name="csX86" fmla="*/ 640366 w 682371"/>
                <a:gd name="csY86" fmla="*/ 137160 h 439769"/>
                <a:gd name="csX87" fmla="*/ 640794 w 682371"/>
                <a:gd name="csY87" fmla="*/ 129017 h 439769"/>
                <a:gd name="csX88" fmla="*/ 635222 w 682371"/>
                <a:gd name="csY88" fmla="*/ 129874 h 439769"/>
                <a:gd name="csX89" fmla="*/ 637365 w 682371"/>
                <a:gd name="csY89" fmla="*/ 136731 h 439769"/>
                <a:gd name="csX90" fmla="*/ 624078 w 682371"/>
                <a:gd name="csY90" fmla="*/ 160734 h 439769"/>
                <a:gd name="csX91" fmla="*/ 627078 w 682371"/>
                <a:gd name="csY91" fmla="*/ 171879 h 439769"/>
                <a:gd name="csX92" fmla="*/ 608648 w 682371"/>
                <a:gd name="csY92" fmla="*/ 178737 h 439769"/>
                <a:gd name="csX93" fmla="*/ 597503 w 682371"/>
                <a:gd name="csY93" fmla="*/ 190738 h 439769"/>
                <a:gd name="csX94" fmla="*/ 600075 w 682371"/>
                <a:gd name="csY94" fmla="*/ 194167 h 439769"/>
                <a:gd name="csX95" fmla="*/ 594503 w 682371"/>
                <a:gd name="csY95" fmla="*/ 198454 h 439769"/>
                <a:gd name="csX96" fmla="*/ 595360 w 682371"/>
                <a:gd name="csY96" fmla="*/ 208312 h 439769"/>
                <a:gd name="csX97" fmla="*/ 585930 w 682371"/>
                <a:gd name="csY97" fmla="*/ 223743 h 439769"/>
                <a:gd name="csX98" fmla="*/ 569214 w 682371"/>
                <a:gd name="csY98" fmla="*/ 233172 h 439769"/>
                <a:gd name="csX99" fmla="*/ 579072 w 682371"/>
                <a:gd name="csY99" fmla="*/ 235315 h 439769"/>
                <a:gd name="csX100" fmla="*/ 578644 w 682371"/>
                <a:gd name="csY100" fmla="*/ 241316 h 439769"/>
                <a:gd name="csX101" fmla="*/ 563642 w 682371"/>
                <a:gd name="csY101" fmla="*/ 255032 h 439769"/>
                <a:gd name="csX102" fmla="*/ 551640 w 682371"/>
                <a:gd name="csY102" fmla="*/ 253746 h 439769"/>
                <a:gd name="csX103" fmla="*/ 545211 w 682371"/>
                <a:gd name="csY103" fmla="*/ 258890 h 439769"/>
                <a:gd name="csX104" fmla="*/ 519922 w 682371"/>
                <a:gd name="csY104" fmla="*/ 253746 h 439769"/>
                <a:gd name="csX105" fmla="*/ 509635 w 682371"/>
                <a:gd name="csY105" fmla="*/ 269177 h 439769"/>
                <a:gd name="csX106" fmla="*/ 498919 w 682371"/>
                <a:gd name="csY106" fmla="*/ 271748 h 439769"/>
                <a:gd name="csX107" fmla="*/ 492490 w 682371"/>
                <a:gd name="csY107" fmla="*/ 282035 h 439769"/>
                <a:gd name="csX108" fmla="*/ 483918 w 682371"/>
                <a:gd name="csY108" fmla="*/ 278178 h 439769"/>
                <a:gd name="csX109" fmla="*/ 457343 w 682371"/>
                <a:gd name="csY109" fmla="*/ 288465 h 439769"/>
                <a:gd name="csX110" fmla="*/ 439341 w 682371"/>
                <a:gd name="csY110" fmla="*/ 288465 h 439769"/>
                <a:gd name="csX111" fmla="*/ 438483 w 682371"/>
                <a:gd name="csY111" fmla="*/ 291894 h 439769"/>
                <a:gd name="csX112" fmla="*/ 431625 w 682371"/>
                <a:gd name="csY112" fmla="*/ 288465 h 439769"/>
                <a:gd name="csX113" fmla="*/ 424339 w 682371"/>
                <a:gd name="csY113" fmla="*/ 292323 h 439769"/>
                <a:gd name="csX114" fmla="*/ 426911 w 682371"/>
                <a:gd name="csY114" fmla="*/ 289322 h 439769"/>
                <a:gd name="csX115" fmla="*/ 423053 w 682371"/>
                <a:gd name="csY115" fmla="*/ 285036 h 439769"/>
                <a:gd name="csX116" fmla="*/ 424339 w 682371"/>
                <a:gd name="csY116" fmla="*/ 290179 h 439769"/>
                <a:gd name="csX117" fmla="*/ 411051 w 682371"/>
                <a:gd name="csY117" fmla="*/ 291894 h 439769"/>
                <a:gd name="csX118" fmla="*/ 407194 w 682371"/>
                <a:gd name="csY118" fmla="*/ 302181 h 439769"/>
                <a:gd name="csX119" fmla="*/ 393049 w 682371"/>
                <a:gd name="csY119" fmla="*/ 307324 h 439769"/>
                <a:gd name="csX120" fmla="*/ 390049 w 682371"/>
                <a:gd name="csY120" fmla="*/ 316325 h 439769"/>
                <a:gd name="csX121" fmla="*/ 374190 w 682371"/>
                <a:gd name="csY121" fmla="*/ 322326 h 439769"/>
                <a:gd name="csX122" fmla="*/ 366903 w 682371"/>
                <a:gd name="csY122" fmla="*/ 318897 h 439769"/>
                <a:gd name="csX123" fmla="*/ 365617 w 682371"/>
                <a:gd name="csY123" fmla="*/ 314182 h 439769"/>
                <a:gd name="csX124" fmla="*/ 356187 w 682371"/>
                <a:gd name="csY124" fmla="*/ 312896 h 439769"/>
                <a:gd name="csX125" fmla="*/ 348472 w 682371"/>
                <a:gd name="csY125" fmla="*/ 315468 h 439769"/>
                <a:gd name="csX126" fmla="*/ 351044 w 682371"/>
                <a:gd name="csY126" fmla="*/ 322755 h 439769"/>
                <a:gd name="csX127" fmla="*/ 345472 w 682371"/>
                <a:gd name="csY127" fmla="*/ 320183 h 439769"/>
                <a:gd name="csX128" fmla="*/ 346329 w 682371"/>
                <a:gd name="csY128" fmla="*/ 324469 h 439769"/>
                <a:gd name="csX129" fmla="*/ 339900 w 682371"/>
                <a:gd name="csY129" fmla="*/ 321469 h 439769"/>
                <a:gd name="csX130" fmla="*/ 344614 w 682371"/>
                <a:gd name="csY130" fmla="*/ 319326 h 439769"/>
                <a:gd name="csX131" fmla="*/ 342471 w 682371"/>
                <a:gd name="csY131" fmla="*/ 317183 h 439769"/>
                <a:gd name="csX132" fmla="*/ 330899 w 682371"/>
                <a:gd name="csY132" fmla="*/ 320183 h 439769"/>
                <a:gd name="csX133" fmla="*/ 324469 w 682371"/>
                <a:gd name="csY133" fmla="*/ 316325 h 439769"/>
                <a:gd name="csX134" fmla="*/ 309039 w 682371"/>
                <a:gd name="csY134" fmla="*/ 316325 h 439769"/>
                <a:gd name="csX135" fmla="*/ 300895 w 682371"/>
                <a:gd name="csY135" fmla="*/ 325755 h 439769"/>
                <a:gd name="csX136" fmla="*/ 289322 w 682371"/>
                <a:gd name="csY136" fmla="*/ 324041 h 439769"/>
                <a:gd name="csX137" fmla="*/ 268319 w 682371"/>
                <a:gd name="csY137" fmla="*/ 332184 h 439769"/>
                <a:gd name="csX138" fmla="*/ 258889 w 682371"/>
                <a:gd name="csY138" fmla="*/ 317612 h 439769"/>
                <a:gd name="csX139" fmla="*/ 252889 w 682371"/>
                <a:gd name="csY139" fmla="*/ 316325 h 439769"/>
                <a:gd name="csX140" fmla="*/ 237030 w 682371"/>
                <a:gd name="csY140" fmla="*/ 324041 h 439769"/>
                <a:gd name="csX141" fmla="*/ 217742 w 682371"/>
                <a:gd name="csY141" fmla="*/ 311611 h 439769"/>
                <a:gd name="csX142" fmla="*/ 197596 w 682371"/>
                <a:gd name="csY142" fmla="*/ 323612 h 439769"/>
                <a:gd name="csX143" fmla="*/ 193310 w 682371"/>
                <a:gd name="csY143" fmla="*/ 321898 h 439769"/>
                <a:gd name="csX144" fmla="*/ 192881 w 682371"/>
                <a:gd name="csY144" fmla="*/ 325326 h 439769"/>
                <a:gd name="csX145" fmla="*/ 182166 w 682371"/>
                <a:gd name="csY145" fmla="*/ 324898 h 439769"/>
                <a:gd name="csX146" fmla="*/ 178737 w 682371"/>
                <a:gd name="csY146" fmla="*/ 319326 h 439769"/>
                <a:gd name="csX147" fmla="*/ 156448 w 682371"/>
                <a:gd name="csY147" fmla="*/ 321040 h 439769"/>
                <a:gd name="csX148" fmla="*/ 156877 w 682371"/>
                <a:gd name="csY148" fmla="*/ 315039 h 439769"/>
                <a:gd name="csX149" fmla="*/ 150876 w 682371"/>
                <a:gd name="csY149" fmla="*/ 315039 h 439769"/>
                <a:gd name="csX150" fmla="*/ 142304 w 682371"/>
                <a:gd name="csY150" fmla="*/ 317612 h 439769"/>
                <a:gd name="csX151" fmla="*/ 132874 w 682371"/>
                <a:gd name="csY151" fmla="*/ 330041 h 439769"/>
                <a:gd name="csX152" fmla="*/ 135017 w 682371"/>
                <a:gd name="csY152" fmla="*/ 327041 h 439769"/>
                <a:gd name="csX153" fmla="*/ 123444 w 682371"/>
                <a:gd name="csY153" fmla="*/ 332613 h 439769"/>
                <a:gd name="csX154" fmla="*/ 120444 w 682371"/>
                <a:gd name="csY154" fmla="*/ 350187 h 439769"/>
                <a:gd name="csX155" fmla="*/ 123444 w 682371"/>
                <a:gd name="csY155" fmla="*/ 358331 h 439769"/>
                <a:gd name="csX156" fmla="*/ 117872 w 682371"/>
                <a:gd name="csY156" fmla="*/ 359188 h 439769"/>
                <a:gd name="csX157" fmla="*/ 114014 w 682371"/>
                <a:gd name="csY157" fmla="*/ 353616 h 439769"/>
                <a:gd name="csX158" fmla="*/ 104156 w 682371"/>
                <a:gd name="csY158" fmla="*/ 359188 h 439769"/>
                <a:gd name="csX159" fmla="*/ 98584 w 682371"/>
                <a:gd name="csY159" fmla="*/ 357473 h 439769"/>
                <a:gd name="csX160" fmla="*/ 95583 w 682371"/>
                <a:gd name="csY160" fmla="*/ 353616 h 439769"/>
                <a:gd name="csX161" fmla="*/ 97727 w 682371"/>
                <a:gd name="csY161" fmla="*/ 344186 h 439769"/>
                <a:gd name="csX162" fmla="*/ 90440 w 682371"/>
                <a:gd name="csY162" fmla="*/ 343758 h 439769"/>
                <a:gd name="csX163" fmla="*/ 87439 w 682371"/>
                <a:gd name="csY163" fmla="*/ 338614 h 439769"/>
                <a:gd name="csX164" fmla="*/ 86154 w 682371"/>
                <a:gd name="csY164" fmla="*/ 342043 h 439769"/>
                <a:gd name="csX165" fmla="*/ 69866 w 682371"/>
                <a:gd name="csY165" fmla="*/ 313754 h 439769"/>
                <a:gd name="csX166" fmla="*/ 46720 w 682371"/>
                <a:gd name="csY166" fmla="*/ 308181 h 439769"/>
                <a:gd name="csX167" fmla="*/ 20574 w 682371"/>
                <a:gd name="csY167" fmla="*/ 280321 h 439769"/>
                <a:gd name="csX168" fmla="*/ 14145 w 682371"/>
                <a:gd name="csY168" fmla="*/ 264462 h 439769"/>
                <a:gd name="csX169" fmla="*/ 19717 w 682371"/>
                <a:gd name="csY169" fmla="*/ 257175 h 439769"/>
                <a:gd name="csX170" fmla="*/ 16716 w 682371"/>
                <a:gd name="csY170" fmla="*/ 248174 h 439769"/>
                <a:gd name="csX171" fmla="*/ 20574 w 682371"/>
                <a:gd name="csY171" fmla="*/ 238744 h 439769"/>
                <a:gd name="csX172" fmla="*/ 15002 w 682371"/>
                <a:gd name="csY172" fmla="*/ 222456 h 439769"/>
                <a:gd name="csX173" fmla="*/ 18859 w 682371"/>
                <a:gd name="csY173" fmla="*/ 213455 h 439769"/>
                <a:gd name="csX174" fmla="*/ 30861 w 682371"/>
                <a:gd name="csY174" fmla="*/ 210026 h 439769"/>
                <a:gd name="csX175" fmla="*/ 31290 w 682371"/>
                <a:gd name="csY175" fmla="*/ 197597 h 439769"/>
                <a:gd name="csX176" fmla="*/ 48863 w 682371"/>
                <a:gd name="csY176" fmla="*/ 191596 h 439769"/>
                <a:gd name="csX177" fmla="*/ 65580 w 682371"/>
                <a:gd name="csY177" fmla="*/ 167164 h 439769"/>
                <a:gd name="csX178" fmla="*/ 76295 w 682371"/>
                <a:gd name="csY178" fmla="*/ 168878 h 439769"/>
                <a:gd name="csX179" fmla="*/ 88725 w 682371"/>
                <a:gd name="csY179" fmla="*/ 157734 h 439769"/>
                <a:gd name="csX180" fmla="*/ 90440 w 682371"/>
                <a:gd name="csY180" fmla="*/ 150876 h 439769"/>
                <a:gd name="csX181" fmla="*/ 95583 w 682371"/>
                <a:gd name="csY181" fmla="*/ 148733 h 439769"/>
                <a:gd name="csX182" fmla="*/ 91726 w 682371"/>
                <a:gd name="csY182" fmla="*/ 144875 h 439769"/>
                <a:gd name="csX183" fmla="*/ 99012 w 682371"/>
                <a:gd name="csY183" fmla="*/ 141446 h 439769"/>
                <a:gd name="csX184" fmla="*/ 96012 w 682371"/>
                <a:gd name="csY184" fmla="*/ 135017 h 439769"/>
                <a:gd name="csX185" fmla="*/ 100298 w 682371"/>
                <a:gd name="csY185" fmla="*/ 135446 h 439769"/>
                <a:gd name="csX186" fmla="*/ 99441 w 682371"/>
                <a:gd name="csY186" fmla="*/ 123016 h 439769"/>
                <a:gd name="csX187" fmla="*/ 108871 w 682371"/>
                <a:gd name="csY187" fmla="*/ 123444 h 439769"/>
                <a:gd name="csX188" fmla="*/ 111871 w 682371"/>
                <a:gd name="csY188" fmla="*/ 116158 h 439769"/>
                <a:gd name="csX189" fmla="*/ 122158 w 682371"/>
                <a:gd name="csY189" fmla="*/ 117015 h 439769"/>
                <a:gd name="csX190" fmla="*/ 135446 w 682371"/>
                <a:gd name="csY190" fmla="*/ 109728 h 439769"/>
                <a:gd name="csX191" fmla="*/ 136731 w 682371"/>
                <a:gd name="csY191" fmla="*/ 93869 h 439769"/>
                <a:gd name="csX192" fmla="*/ 140589 w 682371"/>
                <a:gd name="csY192" fmla="*/ 91297 h 439769"/>
                <a:gd name="csX193" fmla="*/ 161592 w 682371"/>
                <a:gd name="csY193" fmla="*/ 93440 h 439769"/>
                <a:gd name="csX194" fmla="*/ 175308 w 682371"/>
                <a:gd name="csY194" fmla="*/ 82296 h 439769"/>
                <a:gd name="csX195" fmla="*/ 186881 w 682371"/>
                <a:gd name="csY195" fmla="*/ 83153 h 439769"/>
                <a:gd name="csX196" fmla="*/ 201454 w 682371"/>
                <a:gd name="csY196" fmla="*/ 71581 h 439769"/>
                <a:gd name="csX197" fmla="*/ 212598 w 682371"/>
                <a:gd name="csY197" fmla="*/ 78439 h 439769"/>
                <a:gd name="csX198" fmla="*/ 232315 w 682371"/>
                <a:gd name="csY198" fmla="*/ 66437 h 439769"/>
                <a:gd name="csX199" fmla="*/ 255461 w 682371"/>
                <a:gd name="csY199" fmla="*/ 65151 h 439769"/>
                <a:gd name="csX200" fmla="*/ 259747 w 682371"/>
                <a:gd name="csY200" fmla="*/ 58722 h 439769"/>
                <a:gd name="csX201" fmla="*/ 264462 w 682371"/>
                <a:gd name="csY201" fmla="*/ 59150 h 439769"/>
                <a:gd name="csX202" fmla="*/ 265319 w 682371"/>
                <a:gd name="csY202" fmla="*/ 53578 h 439769"/>
                <a:gd name="csX203" fmla="*/ 265748 w 682371"/>
                <a:gd name="csY203" fmla="*/ 56579 h 439769"/>
                <a:gd name="csX204" fmla="*/ 268748 w 682371"/>
                <a:gd name="csY204" fmla="*/ 53150 h 439769"/>
                <a:gd name="csX205" fmla="*/ 280321 w 682371"/>
                <a:gd name="csY205" fmla="*/ 52293 h 439769"/>
                <a:gd name="csX206" fmla="*/ 289751 w 682371"/>
                <a:gd name="csY206" fmla="*/ 42005 h 439769"/>
                <a:gd name="csX207" fmla="*/ 304324 w 682371"/>
                <a:gd name="csY207" fmla="*/ 48006 h 439769"/>
                <a:gd name="csX208" fmla="*/ 308610 w 682371"/>
                <a:gd name="csY208" fmla="*/ 44149 h 439769"/>
                <a:gd name="csX209" fmla="*/ 318040 w 682371"/>
                <a:gd name="csY209" fmla="*/ 45435 h 439769"/>
                <a:gd name="csX210" fmla="*/ 324041 w 682371"/>
                <a:gd name="csY210" fmla="*/ 38576 h 439769"/>
                <a:gd name="csX211" fmla="*/ 105870 w 682371"/>
                <a:gd name="csY211" fmla="*/ 378048 h 439769"/>
                <a:gd name="csX212" fmla="*/ 111014 w 682371"/>
                <a:gd name="csY212" fmla="*/ 386192 h 439769"/>
                <a:gd name="csX213" fmla="*/ 102870 w 682371"/>
                <a:gd name="csY213" fmla="*/ 389620 h 439769"/>
                <a:gd name="csX214" fmla="*/ 97298 w 682371"/>
                <a:gd name="csY214" fmla="*/ 383191 h 439769"/>
                <a:gd name="csX215" fmla="*/ 105870 w 682371"/>
                <a:gd name="csY215" fmla="*/ 378048 h 439769"/>
                <a:gd name="csX216" fmla="*/ 101584 w 682371"/>
                <a:gd name="csY216" fmla="*/ 427339 h 439769"/>
                <a:gd name="csX217" fmla="*/ 102441 w 682371"/>
                <a:gd name="csY217" fmla="*/ 436769 h 439769"/>
                <a:gd name="csX218" fmla="*/ 100298 w 682371"/>
                <a:gd name="csY218" fmla="*/ 439770 h 439769"/>
                <a:gd name="csX219" fmla="*/ 97298 w 682371"/>
                <a:gd name="csY219" fmla="*/ 434626 h 439769"/>
                <a:gd name="csX220" fmla="*/ 101584 w 682371"/>
                <a:gd name="csY220" fmla="*/ 427339 h 439769"/>
                <a:gd name="csX221" fmla="*/ 72438 w 682371"/>
                <a:gd name="csY221" fmla="*/ 145733 h 439769"/>
                <a:gd name="csX222" fmla="*/ 74581 w 682371"/>
                <a:gd name="csY222" fmla="*/ 150448 h 439769"/>
                <a:gd name="csX223" fmla="*/ 70723 w 682371"/>
                <a:gd name="csY223" fmla="*/ 155591 h 439769"/>
                <a:gd name="csX224" fmla="*/ 65580 w 682371"/>
                <a:gd name="csY224" fmla="*/ 150019 h 439769"/>
                <a:gd name="csX225" fmla="*/ 72438 w 682371"/>
                <a:gd name="csY225" fmla="*/ 145733 h 439769"/>
                <a:gd name="csX226" fmla="*/ 5572 w 682371"/>
                <a:gd name="csY226" fmla="*/ 240888 h 439769"/>
                <a:gd name="csX227" fmla="*/ 9001 w 682371"/>
                <a:gd name="csY227" fmla="*/ 244316 h 439769"/>
                <a:gd name="csX228" fmla="*/ 7715 w 682371"/>
                <a:gd name="csY228" fmla="*/ 248174 h 439769"/>
                <a:gd name="csX229" fmla="*/ 0 w 682371"/>
                <a:gd name="csY229" fmla="*/ 244316 h 439769"/>
                <a:gd name="csX230" fmla="*/ 5572 w 682371"/>
                <a:gd name="csY230" fmla="*/ 240888 h 4397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</a:cxnLst>
              <a:rect l="l" t="t" r="r" b="b"/>
              <a:pathLst>
                <a:path w="682371" h="439769">
                  <a:moveTo>
                    <a:pt x="667798" y="40291"/>
                  </a:moveTo>
                  <a:lnTo>
                    <a:pt x="673799" y="47149"/>
                  </a:lnTo>
                  <a:lnTo>
                    <a:pt x="669941" y="52293"/>
                  </a:lnTo>
                  <a:lnTo>
                    <a:pt x="682371" y="51435"/>
                  </a:lnTo>
                  <a:lnTo>
                    <a:pt x="675942" y="53578"/>
                  </a:lnTo>
                  <a:lnTo>
                    <a:pt x="681085" y="66008"/>
                  </a:lnTo>
                  <a:lnTo>
                    <a:pt x="677228" y="68580"/>
                  </a:lnTo>
                  <a:lnTo>
                    <a:pt x="676370" y="76724"/>
                  </a:lnTo>
                  <a:lnTo>
                    <a:pt x="658368" y="72438"/>
                  </a:lnTo>
                  <a:lnTo>
                    <a:pt x="654510" y="59579"/>
                  </a:lnTo>
                  <a:lnTo>
                    <a:pt x="661797" y="51006"/>
                  </a:lnTo>
                  <a:lnTo>
                    <a:pt x="661368" y="42863"/>
                  </a:lnTo>
                  <a:lnTo>
                    <a:pt x="667798" y="40291"/>
                  </a:lnTo>
                  <a:close/>
                  <a:moveTo>
                    <a:pt x="324041" y="38576"/>
                  </a:moveTo>
                  <a:lnTo>
                    <a:pt x="323183" y="41148"/>
                  </a:lnTo>
                  <a:lnTo>
                    <a:pt x="318468" y="45435"/>
                  </a:lnTo>
                  <a:lnTo>
                    <a:pt x="329613" y="39434"/>
                  </a:lnTo>
                  <a:lnTo>
                    <a:pt x="329184" y="33861"/>
                  </a:lnTo>
                  <a:lnTo>
                    <a:pt x="331756" y="41577"/>
                  </a:lnTo>
                  <a:lnTo>
                    <a:pt x="336471" y="42863"/>
                  </a:lnTo>
                  <a:lnTo>
                    <a:pt x="345043" y="36005"/>
                  </a:lnTo>
                  <a:lnTo>
                    <a:pt x="349758" y="39434"/>
                  </a:lnTo>
                  <a:lnTo>
                    <a:pt x="351044" y="35148"/>
                  </a:lnTo>
                  <a:lnTo>
                    <a:pt x="365189" y="38576"/>
                  </a:lnTo>
                  <a:lnTo>
                    <a:pt x="373332" y="26575"/>
                  </a:lnTo>
                  <a:lnTo>
                    <a:pt x="386191" y="28290"/>
                  </a:lnTo>
                  <a:lnTo>
                    <a:pt x="399907" y="24003"/>
                  </a:lnTo>
                  <a:lnTo>
                    <a:pt x="405908" y="28290"/>
                  </a:lnTo>
                  <a:lnTo>
                    <a:pt x="405479" y="19717"/>
                  </a:lnTo>
                  <a:lnTo>
                    <a:pt x="409337" y="18860"/>
                  </a:lnTo>
                  <a:lnTo>
                    <a:pt x="413194" y="9430"/>
                  </a:lnTo>
                  <a:lnTo>
                    <a:pt x="417909" y="11573"/>
                  </a:lnTo>
                  <a:lnTo>
                    <a:pt x="416195" y="16288"/>
                  </a:lnTo>
                  <a:lnTo>
                    <a:pt x="420481" y="12859"/>
                  </a:lnTo>
                  <a:lnTo>
                    <a:pt x="431197" y="22289"/>
                  </a:lnTo>
                  <a:lnTo>
                    <a:pt x="432483" y="18860"/>
                  </a:lnTo>
                  <a:lnTo>
                    <a:pt x="437626" y="20146"/>
                  </a:lnTo>
                  <a:lnTo>
                    <a:pt x="439769" y="12859"/>
                  </a:lnTo>
                  <a:lnTo>
                    <a:pt x="450485" y="16716"/>
                  </a:lnTo>
                  <a:lnTo>
                    <a:pt x="472773" y="11573"/>
                  </a:lnTo>
                  <a:lnTo>
                    <a:pt x="480060" y="5144"/>
                  </a:lnTo>
                  <a:lnTo>
                    <a:pt x="490347" y="6001"/>
                  </a:lnTo>
                  <a:lnTo>
                    <a:pt x="489918" y="11145"/>
                  </a:lnTo>
                  <a:lnTo>
                    <a:pt x="496776" y="6001"/>
                  </a:lnTo>
                  <a:lnTo>
                    <a:pt x="507492" y="8573"/>
                  </a:lnTo>
                  <a:lnTo>
                    <a:pt x="512207" y="0"/>
                  </a:lnTo>
                  <a:lnTo>
                    <a:pt x="520351" y="429"/>
                  </a:lnTo>
                  <a:lnTo>
                    <a:pt x="520351" y="3429"/>
                  </a:lnTo>
                  <a:lnTo>
                    <a:pt x="528066" y="429"/>
                  </a:lnTo>
                  <a:lnTo>
                    <a:pt x="538353" y="10287"/>
                  </a:lnTo>
                  <a:lnTo>
                    <a:pt x="558070" y="4715"/>
                  </a:lnTo>
                  <a:lnTo>
                    <a:pt x="563642" y="7287"/>
                  </a:lnTo>
                  <a:lnTo>
                    <a:pt x="567500" y="26147"/>
                  </a:lnTo>
                  <a:lnTo>
                    <a:pt x="573500" y="32576"/>
                  </a:lnTo>
                  <a:lnTo>
                    <a:pt x="582501" y="32576"/>
                  </a:lnTo>
                  <a:lnTo>
                    <a:pt x="588931" y="40719"/>
                  </a:lnTo>
                  <a:lnTo>
                    <a:pt x="606076" y="34290"/>
                  </a:lnTo>
                  <a:lnTo>
                    <a:pt x="622792" y="44577"/>
                  </a:lnTo>
                  <a:lnTo>
                    <a:pt x="622792" y="40291"/>
                  </a:lnTo>
                  <a:lnTo>
                    <a:pt x="625793" y="41148"/>
                  </a:lnTo>
                  <a:lnTo>
                    <a:pt x="627078" y="45863"/>
                  </a:lnTo>
                  <a:lnTo>
                    <a:pt x="621078" y="54007"/>
                  </a:lnTo>
                  <a:lnTo>
                    <a:pt x="632651" y="57864"/>
                  </a:lnTo>
                  <a:lnTo>
                    <a:pt x="633508" y="69866"/>
                  </a:lnTo>
                  <a:lnTo>
                    <a:pt x="630079" y="69438"/>
                  </a:lnTo>
                  <a:lnTo>
                    <a:pt x="632222" y="75438"/>
                  </a:lnTo>
                  <a:lnTo>
                    <a:pt x="625364" y="76295"/>
                  </a:lnTo>
                  <a:lnTo>
                    <a:pt x="623649" y="82725"/>
                  </a:lnTo>
                  <a:lnTo>
                    <a:pt x="638651" y="95155"/>
                  </a:lnTo>
                  <a:lnTo>
                    <a:pt x="644652" y="91297"/>
                  </a:lnTo>
                  <a:lnTo>
                    <a:pt x="636937" y="111443"/>
                  </a:lnTo>
                  <a:lnTo>
                    <a:pt x="639509" y="112729"/>
                  </a:lnTo>
                  <a:lnTo>
                    <a:pt x="645509" y="106728"/>
                  </a:lnTo>
                  <a:lnTo>
                    <a:pt x="648081" y="99013"/>
                  </a:lnTo>
                  <a:lnTo>
                    <a:pt x="643366" y="96012"/>
                  </a:lnTo>
                  <a:lnTo>
                    <a:pt x="651510" y="86154"/>
                  </a:lnTo>
                  <a:lnTo>
                    <a:pt x="651939" y="98584"/>
                  </a:lnTo>
                  <a:lnTo>
                    <a:pt x="660083" y="108442"/>
                  </a:lnTo>
                  <a:lnTo>
                    <a:pt x="655796" y="110585"/>
                  </a:lnTo>
                  <a:lnTo>
                    <a:pt x="649367" y="104156"/>
                  </a:lnTo>
                  <a:lnTo>
                    <a:pt x="641652" y="111443"/>
                  </a:lnTo>
                  <a:lnTo>
                    <a:pt x="639080" y="124301"/>
                  </a:lnTo>
                  <a:lnTo>
                    <a:pt x="641652" y="129017"/>
                  </a:lnTo>
                  <a:lnTo>
                    <a:pt x="652367" y="133731"/>
                  </a:lnTo>
                  <a:lnTo>
                    <a:pt x="650653" y="138018"/>
                  </a:lnTo>
                  <a:lnTo>
                    <a:pt x="645938" y="141446"/>
                  </a:lnTo>
                  <a:lnTo>
                    <a:pt x="640366" y="137160"/>
                  </a:lnTo>
                  <a:lnTo>
                    <a:pt x="640794" y="129017"/>
                  </a:lnTo>
                  <a:lnTo>
                    <a:pt x="635222" y="129874"/>
                  </a:lnTo>
                  <a:lnTo>
                    <a:pt x="637365" y="136731"/>
                  </a:lnTo>
                  <a:lnTo>
                    <a:pt x="624078" y="160734"/>
                  </a:lnTo>
                  <a:lnTo>
                    <a:pt x="627078" y="171879"/>
                  </a:lnTo>
                  <a:lnTo>
                    <a:pt x="608648" y="178737"/>
                  </a:lnTo>
                  <a:lnTo>
                    <a:pt x="597503" y="190738"/>
                  </a:lnTo>
                  <a:lnTo>
                    <a:pt x="600075" y="194167"/>
                  </a:lnTo>
                  <a:lnTo>
                    <a:pt x="594503" y="198454"/>
                  </a:lnTo>
                  <a:lnTo>
                    <a:pt x="595360" y="208312"/>
                  </a:lnTo>
                  <a:lnTo>
                    <a:pt x="585930" y="223743"/>
                  </a:lnTo>
                  <a:lnTo>
                    <a:pt x="569214" y="233172"/>
                  </a:lnTo>
                  <a:lnTo>
                    <a:pt x="579072" y="235315"/>
                  </a:lnTo>
                  <a:lnTo>
                    <a:pt x="578644" y="241316"/>
                  </a:lnTo>
                  <a:lnTo>
                    <a:pt x="563642" y="255032"/>
                  </a:lnTo>
                  <a:lnTo>
                    <a:pt x="551640" y="253746"/>
                  </a:lnTo>
                  <a:lnTo>
                    <a:pt x="545211" y="258890"/>
                  </a:lnTo>
                  <a:lnTo>
                    <a:pt x="519922" y="253746"/>
                  </a:lnTo>
                  <a:lnTo>
                    <a:pt x="509635" y="269177"/>
                  </a:lnTo>
                  <a:lnTo>
                    <a:pt x="498919" y="271748"/>
                  </a:lnTo>
                  <a:lnTo>
                    <a:pt x="492490" y="282035"/>
                  </a:lnTo>
                  <a:lnTo>
                    <a:pt x="483918" y="278178"/>
                  </a:lnTo>
                  <a:lnTo>
                    <a:pt x="457343" y="288465"/>
                  </a:lnTo>
                  <a:lnTo>
                    <a:pt x="439341" y="288465"/>
                  </a:lnTo>
                  <a:lnTo>
                    <a:pt x="438483" y="291894"/>
                  </a:lnTo>
                  <a:lnTo>
                    <a:pt x="431625" y="288465"/>
                  </a:lnTo>
                  <a:lnTo>
                    <a:pt x="424339" y="292323"/>
                  </a:lnTo>
                  <a:lnTo>
                    <a:pt x="426911" y="289322"/>
                  </a:lnTo>
                  <a:lnTo>
                    <a:pt x="423053" y="285036"/>
                  </a:lnTo>
                  <a:lnTo>
                    <a:pt x="424339" y="290179"/>
                  </a:lnTo>
                  <a:lnTo>
                    <a:pt x="411051" y="291894"/>
                  </a:lnTo>
                  <a:lnTo>
                    <a:pt x="407194" y="302181"/>
                  </a:lnTo>
                  <a:lnTo>
                    <a:pt x="393049" y="307324"/>
                  </a:lnTo>
                  <a:lnTo>
                    <a:pt x="390049" y="316325"/>
                  </a:lnTo>
                  <a:lnTo>
                    <a:pt x="374190" y="322326"/>
                  </a:lnTo>
                  <a:lnTo>
                    <a:pt x="366903" y="318897"/>
                  </a:lnTo>
                  <a:lnTo>
                    <a:pt x="365617" y="314182"/>
                  </a:lnTo>
                  <a:lnTo>
                    <a:pt x="356187" y="312896"/>
                  </a:lnTo>
                  <a:lnTo>
                    <a:pt x="348472" y="315468"/>
                  </a:lnTo>
                  <a:lnTo>
                    <a:pt x="351044" y="322755"/>
                  </a:lnTo>
                  <a:lnTo>
                    <a:pt x="345472" y="320183"/>
                  </a:lnTo>
                  <a:lnTo>
                    <a:pt x="346329" y="324469"/>
                  </a:lnTo>
                  <a:lnTo>
                    <a:pt x="339900" y="321469"/>
                  </a:lnTo>
                  <a:lnTo>
                    <a:pt x="344614" y="319326"/>
                  </a:lnTo>
                  <a:lnTo>
                    <a:pt x="342471" y="317183"/>
                  </a:lnTo>
                  <a:lnTo>
                    <a:pt x="330899" y="320183"/>
                  </a:lnTo>
                  <a:lnTo>
                    <a:pt x="324469" y="316325"/>
                  </a:lnTo>
                  <a:lnTo>
                    <a:pt x="309039" y="316325"/>
                  </a:lnTo>
                  <a:lnTo>
                    <a:pt x="300895" y="325755"/>
                  </a:lnTo>
                  <a:lnTo>
                    <a:pt x="289322" y="324041"/>
                  </a:lnTo>
                  <a:lnTo>
                    <a:pt x="268319" y="332184"/>
                  </a:lnTo>
                  <a:lnTo>
                    <a:pt x="258889" y="317612"/>
                  </a:lnTo>
                  <a:lnTo>
                    <a:pt x="252889" y="316325"/>
                  </a:lnTo>
                  <a:lnTo>
                    <a:pt x="237030" y="324041"/>
                  </a:lnTo>
                  <a:lnTo>
                    <a:pt x="217742" y="311611"/>
                  </a:lnTo>
                  <a:lnTo>
                    <a:pt x="197596" y="323612"/>
                  </a:lnTo>
                  <a:lnTo>
                    <a:pt x="193310" y="321898"/>
                  </a:lnTo>
                  <a:lnTo>
                    <a:pt x="192881" y="325326"/>
                  </a:lnTo>
                  <a:lnTo>
                    <a:pt x="182166" y="324898"/>
                  </a:lnTo>
                  <a:lnTo>
                    <a:pt x="178737" y="319326"/>
                  </a:lnTo>
                  <a:lnTo>
                    <a:pt x="156448" y="321040"/>
                  </a:lnTo>
                  <a:lnTo>
                    <a:pt x="156877" y="315039"/>
                  </a:lnTo>
                  <a:lnTo>
                    <a:pt x="150876" y="315039"/>
                  </a:lnTo>
                  <a:lnTo>
                    <a:pt x="142304" y="317612"/>
                  </a:lnTo>
                  <a:lnTo>
                    <a:pt x="132874" y="330041"/>
                  </a:lnTo>
                  <a:lnTo>
                    <a:pt x="135017" y="327041"/>
                  </a:lnTo>
                  <a:lnTo>
                    <a:pt x="123444" y="332613"/>
                  </a:lnTo>
                  <a:lnTo>
                    <a:pt x="120444" y="350187"/>
                  </a:lnTo>
                  <a:lnTo>
                    <a:pt x="123444" y="358331"/>
                  </a:lnTo>
                  <a:lnTo>
                    <a:pt x="117872" y="359188"/>
                  </a:lnTo>
                  <a:lnTo>
                    <a:pt x="114014" y="353616"/>
                  </a:lnTo>
                  <a:lnTo>
                    <a:pt x="104156" y="359188"/>
                  </a:lnTo>
                  <a:lnTo>
                    <a:pt x="98584" y="357473"/>
                  </a:lnTo>
                  <a:lnTo>
                    <a:pt x="95583" y="353616"/>
                  </a:lnTo>
                  <a:lnTo>
                    <a:pt x="97727" y="344186"/>
                  </a:lnTo>
                  <a:lnTo>
                    <a:pt x="90440" y="343758"/>
                  </a:lnTo>
                  <a:lnTo>
                    <a:pt x="87439" y="338614"/>
                  </a:lnTo>
                  <a:lnTo>
                    <a:pt x="86154" y="342043"/>
                  </a:lnTo>
                  <a:lnTo>
                    <a:pt x="69866" y="313754"/>
                  </a:lnTo>
                  <a:lnTo>
                    <a:pt x="46720" y="308181"/>
                  </a:lnTo>
                  <a:lnTo>
                    <a:pt x="20574" y="280321"/>
                  </a:lnTo>
                  <a:lnTo>
                    <a:pt x="14145" y="264462"/>
                  </a:lnTo>
                  <a:lnTo>
                    <a:pt x="19717" y="257175"/>
                  </a:lnTo>
                  <a:lnTo>
                    <a:pt x="16716" y="248174"/>
                  </a:lnTo>
                  <a:lnTo>
                    <a:pt x="20574" y="238744"/>
                  </a:lnTo>
                  <a:lnTo>
                    <a:pt x="15002" y="222456"/>
                  </a:lnTo>
                  <a:lnTo>
                    <a:pt x="18859" y="213455"/>
                  </a:lnTo>
                  <a:lnTo>
                    <a:pt x="30861" y="210026"/>
                  </a:lnTo>
                  <a:lnTo>
                    <a:pt x="31290" y="197597"/>
                  </a:lnTo>
                  <a:lnTo>
                    <a:pt x="48863" y="191596"/>
                  </a:lnTo>
                  <a:lnTo>
                    <a:pt x="65580" y="167164"/>
                  </a:lnTo>
                  <a:lnTo>
                    <a:pt x="76295" y="168878"/>
                  </a:lnTo>
                  <a:lnTo>
                    <a:pt x="88725" y="157734"/>
                  </a:lnTo>
                  <a:lnTo>
                    <a:pt x="90440" y="150876"/>
                  </a:lnTo>
                  <a:lnTo>
                    <a:pt x="95583" y="148733"/>
                  </a:lnTo>
                  <a:lnTo>
                    <a:pt x="91726" y="144875"/>
                  </a:lnTo>
                  <a:lnTo>
                    <a:pt x="99012" y="141446"/>
                  </a:lnTo>
                  <a:lnTo>
                    <a:pt x="96012" y="135017"/>
                  </a:lnTo>
                  <a:lnTo>
                    <a:pt x="100298" y="135446"/>
                  </a:lnTo>
                  <a:lnTo>
                    <a:pt x="99441" y="123016"/>
                  </a:lnTo>
                  <a:lnTo>
                    <a:pt x="108871" y="123444"/>
                  </a:lnTo>
                  <a:lnTo>
                    <a:pt x="111871" y="116158"/>
                  </a:lnTo>
                  <a:lnTo>
                    <a:pt x="122158" y="117015"/>
                  </a:lnTo>
                  <a:lnTo>
                    <a:pt x="135446" y="109728"/>
                  </a:lnTo>
                  <a:lnTo>
                    <a:pt x="136731" y="93869"/>
                  </a:lnTo>
                  <a:lnTo>
                    <a:pt x="140589" y="91297"/>
                  </a:lnTo>
                  <a:lnTo>
                    <a:pt x="161592" y="93440"/>
                  </a:lnTo>
                  <a:lnTo>
                    <a:pt x="175308" y="82296"/>
                  </a:lnTo>
                  <a:lnTo>
                    <a:pt x="186881" y="83153"/>
                  </a:lnTo>
                  <a:lnTo>
                    <a:pt x="201454" y="71581"/>
                  </a:lnTo>
                  <a:lnTo>
                    <a:pt x="212598" y="78439"/>
                  </a:lnTo>
                  <a:lnTo>
                    <a:pt x="232315" y="66437"/>
                  </a:lnTo>
                  <a:lnTo>
                    <a:pt x="255461" y="65151"/>
                  </a:lnTo>
                  <a:lnTo>
                    <a:pt x="259747" y="58722"/>
                  </a:lnTo>
                  <a:lnTo>
                    <a:pt x="264462" y="59150"/>
                  </a:lnTo>
                  <a:lnTo>
                    <a:pt x="265319" y="53578"/>
                  </a:lnTo>
                  <a:lnTo>
                    <a:pt x="265748" y="56579"/>
                  </a:lnTo>
                  <a:lnTo>
                    <a:pt x="268748" y="53150"/>
                  </a:lnTo>
                  <a:lnTo>
                    <a:pt x="280321" y="52293"/>
                  </a:lnTo>
                  <a:lnTo>
                    <a:pt x="289751" y="42005"/>
                  </a:lnTo>
                  <a:lnTo>
                    <a:pt x="304324" y="48006"/>
                  </a:lnTo>
                  <a:lnTo>
                    <a:pt x="308610" y="44149"/>
                  </a:lnTo>
                  <a:lnTo>
                    <a:pt x="318040" y="45435"/>
                  </a:lnTo>
                  <a:lnTo>
                    <a:pt x="324041" y="38576"/>
                  </a:lnTo>
                  <a:close/>
                  <a:moveTo>
                    <a:pt x="105870" y="378048"/>
                  </a:moveTo>
                  <a:lnTo>
                    <a:pt x="111014" y="386192"/>
                  </a:lnTo>
                  <a:lnTo>
                    <a:pt x="102870" y="389620"/>
                  </a:lnTo>
                  <a:lnTo>
                    <a:pt x="97298" y="383191"/>
                  </a:lnTo>
                  <a:lnTo>
                    <a:pt x="105870" y="378048"/>
                  </a:lnTo>
                  <a:close/>
                  <a:moveTo>
                    <a:pt x="101584" y="427339"/>
                  </a:moveTo>
                  <a:lnTo>
                    <a:pt x="102441" y="436769"/>
                  </a:lnTo>
                  <a:lnTo>
                    <a:pt x="100298" y="439770"/>
                  </a:lnTo>
                  <a:lnTo>
                    <a:pt x="97298" y="434626"/>
                  </a:lnTo>
                  <a:lnTo>
                    <a:pt x="101584" y="427339"/>
                  </a:lnTo>
                  <a:close/>
                  <a:moveTo>
                    <a:pt x="72438" y="145733"/>
                  </a:moveTo>
                  <a:lnTo>
                    <a:pt x="74581" y="150448"/>
                  </a:lnTo>
                  <a:lnTo>
                    <a:pt x="70723" y="155591"/>
                  </a:lnTo>
                  <a:lnTo>
                    <a:pt x="65580" y="150019"/>
                  </a:lnTo>
                  <a:lnTo>
                    <a:pt x="72438" y="145733"/>
                  </a:lnTo>
                  <a:close/>
                  <a:moveTo>
                    <a:pt x="5572" y="240888"/>
                  </a:moveTo>
                  <a:lnTo>
                    <a:pt x="9001" y="244316"/>
                  </a:lnTo>
                  <a:lnTo>
                    <a:pt x="7715" y="248174"/>
                  </a:lnTo>
                  <a:lnTo>
                    <a:pt x="0" y="244316"/>
                  </a:lnTo>
                  <a:lnTo>
                    <a:pt x="5572" y="240888"/>
                  </a:lnTo>
                  <a:close/>
                </a:path>
              </a:pathLst>
            </a:custGeom>
            <a:solidFill>
              <a:srgbClr val="D09060"/>
            </a:solidFill>
            <a:ln w="8572" cap="flat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96890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9578</TotalTime>
  <Words>108</Words>
  <Application>Microsoft Office PowerPoint</Application>
  <PresentationFormat>Widescreen</PresentationFormat>
  <Paragraphs>51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South Korea Regions Map – Slide Template</vt:lpstr>
      <vt:lpstr>South Korea Regions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 Korea Regions Map</dc:title>
  <dc:creator>PresentationGO.com</dc:creator>
  <dc:description>© Copyright PresentationGO.com - Do not distribute or sale without written permission.</dc:description>
  <cp:lastModifiedBy>Christophe Barroche</cp:lastModifiedBy>
  <cp:revision>63</cp:revision>
  <dcterms:created xsi:type="dcterms:W3CDTF">2014-11-26T05:14:11Z</dcterms:created>
  <dcterms:modified xsi:type="dcterms:W3CDTF">2026-11-05T22:26:26Z</dcterms:modified>
  <cp:category>Maps &amp; Flags</cp:category>
</cp:coreProperties>
</file>