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96BB2-836E-58D5-626E-06386E4AC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E3DFC-DDD8-86B3-FE79-53CBDACFD4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13A7B-0767-2D1D-C4BE-6D6E34290E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38E43-66CA-F6A2-E190-09B8C88AFF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55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Medallion Cards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FB55CD-0781-0156-90F9-1AD41C99D092}"/>
              </a:ext>
            </a:extLst>
          </p:cNvPr>
          <p:cNvGrpSpPr/>
          <p:nvPr/>
        </p:nvGrpSpPr>
        <p:grpSpPr>
          <a:xfrm>
            <a:off x="1287494" y="1294263"/>
            <a:ext cx="2764519" cy="4269474"/>
            <a:chOff x="1429831" y="1432193"/>
            <a:chExt cx="2764519" cy="426947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15B62CD-9484-5B28-E0FD-8A7633B866E5}"/>
                </a:ext>
              </a:extLst>
            </p:cNvPr>
            <p:cNvSpPr/>
            <p:nvPr/>
          </p:nvSpPr>
          <p:spPr>
            <a:xfrm>
              <a:off x="1429831" y="1432193"/>
              <a:ext cx="2764519" cy="4269474"/>
            </a:xfrm>
            <a:custGeom>
              <a:avLst/>
              <a:gdLst>
                <a:gd name="csX0" fmla="*/ 212021 w 2764519"/>
                <a:gd name="csY0" fmla="*/ 1091101 h 4269474"/>
                <a:gd name="csX1" fmla="*/ 40635 w 2764519"/>
                <a:gd name="csY1" fmla="*/ 1096401 h 4269474"/>
                <a:gd name="csX2" fmla="*/ 38481 w 2764519"/>
                <a:gd name="csY2" fmla="*/ 1354762 h 4269474"/>
                <a:gd name="csX3" fmla="*/ 38347 w 2764519"/>
                <a:gd name="csY3" fmla="*/ 1859506 h 4269474"/>
                <a:gd name="csX4" fmla="*/ 38415 w 2764519"/>
                <a:gd name="csY4" fmla="*/ 3353547 h 4269474"/>
                <a:gd name="csX5" fmla="*/ 38481 w 2764519"/>
                <a:gd name="csY5" fmla="*/ 3838101 h 4269474"/>
                <a:gd name="csX6" fmla="*/ 120385 w 2764519"/>
                <a:gd name="csY6" fmla="*/ 4145390 h 4269474"/>
                <a:gd name="csX7" fmla="*/ 424240 w 2764519"/>
                <a:gd name="csY7" fmla="*/ 4227091 h 4269474"/>
                <a:gd name="csX8" fmla="*/ 733817 w 2764519"/>
                <a:gd name="csY8" fmla="*/ 4226485 h 4269474"/>
                <a:gd name="csX9" fmla="*/ 1925012 w 2764519"/>
                <a:gd name="csY9" fmla="*/ 4226687 h 4269474"/>
                <a:gd name="csX10" fmla="*/ 2308618 w 2764519"/>
                <a:gd name="csY10" fmla="*/ 4226754 h 4269474"/>
                <a:gd name="csX11" fmla="*/ 2502708 w 2764519"/>
                <a:gd name="csY11" fmla="*/ 4222986 h 4269474"/>
                <a:gd name="csX12" fmla="*/ 2579631 w 2764519"/>
                <a:gd name="csY12" fmla="*/ 4193441 h 4269474"/>
                <a:gd name="csX13" fmla="*/ 2726815 w 2764519"/>
                <a:gd name="csY13" fmla="*/ 3851562 h 4269474"/>
                <a:gd name="csX14" fmla="*/ 2726815 w 2764519"/>
                <a:gd name="csY14" fmla="*/ 3656394 h 4269474"/>
                <a:gd name="csX15" fmla="*/ 2726881 w 2764519"/>
                <a:gd name="csY15" fmla="*/ 3481416 h 4269474"/>
                <a:gd name="csX16" fmla="*/ 2726815 w 2764519"/>
                <a:gd name="csY16" fmla="*/ 1946995 h 4269474"/>
                <a:gd name="csX17" fmla="*/ 2726949 w 2764519"/>
                <a:gd name="csY17" fmla="*/ 1381682 h 4269474"/>
                <a:gd name="csX18" fmla="*/ 2725872 w 2764519"/>
                <a:gd name="csY18" fmla="*/ 1098285 h 4269474"/>
                <a:gd name="csX19" fmla="*/ 2544164 w 2764519"/>
                <a:gd name="csY19" fmla="*/ 1094248 h 4269474"/>
                <a:gd name="csX20" fmla="*/ 2369187 w 2764519"/>
                <a:gd name="csY20" fmla="*/ 1094112 h 4269474"/>
                <a:gd name="csX21" fmla="*/ 2128054 w 2764519"/>
                <a:gd name="csY21" fmla="*/ 1143712 h 4269474"/>
                <a:gd name="csX22" fmla="*/ 2017414 w 2764519"/>
                <a:gd name="csY22" fmla="*/ 1329054 h 4269474"/>
                <a:gd name="csX23" fmla="*/ 1968151 w 2764519"/>
                <a:gd name="csY23" fmla="*/ 1414456 h 4269474"/>
                <a:gd name="csX24" fmla="*/ 1393348 w 2764519"/>
                <a:gd name="csY24" fmla="*/ 1742137 h 4269474"/>
                <a:gd name="csX25" fmla="*/ 784897 w 2764519"/>
                <a:gd name="csY25" fmla="*/ 1414390 h 4269474"/>
                <a:gd name="csX26" fmla="*/ 623042 w 2764519"/>
                <a:gd name="csY26" fmla="*/ 1139270 h 4269474"/>
                <a:gd name="csX27" fmla="*/ 383861 w 2764519"/>
                <a:gd name="csY27" fmla="*/ 1094180 h 4269474"/>
                <a:gd name="csX28" fmla="*/ 212021 w 2764519"/>
                <a:gd name="csY28" fmla="*/ 1091101 h 4269474"/>
                <a:gd name="csX29" fmla="*/ 336886 w 2764519"/>
                <a:gd name="csY29" fmla="*/ 80 h 4269474"/>
                <a:gd name="csX30" fmla="*/ 437700 w 2764519"/>
                <a:gd name="csY30" fmla="*/ 2520 h 4269474"/>
                <a:gd name="csX31" fmla="*/ 828036 w 2764519"/>
                <a:gd name="csY31" fmla="*/ 2654 h 4269474"/>
                <a:gd name="csX32" fmla="*/ 2059610 w 2764519"/>
                <a:gd name="csY32" fmla="*/ 2453 h 4269474"/>
                <a:gd name="csX33" fmla="*/ 2348997 w 2764519"/>
                <a:gd name="csY33" fmla="*/ 2453 h 4269474"/>
                <a:gd name="csX34" fmla="*/ 2695251 w 2764519"/>
                <a:gd name="csY34" fmla="*/ 103401 h 4269474"/>
                <a:gd name="csX35" fmla="*/ 2764098 w 2764519"/>
                <a:gd name="csY35" fmla="*/ 405844 h 4269474"/>
                <a:gd name="csX36" fmla="*/ 2764300 w 2764519"/>
                <a:gd name="csY36" fmla="*/ 971157 h 4269474"/>
                <a:gd name="csX37" fmla="*/ 2763964 w 2764519"/>
                <a:gd name="csY37" fmla="*/ 3313168 h 4269474"/>
                <a:gd name="csX38" fmla="*/ 2763762 w 2764519"/>
                <a:gd name="csY38" fmla="*/ 3804452 h 4269474"/>
                <a:gd name="csX39" fmla="*/ 2603859 w 2764519"/>
                <a:gd name="csY39" fmla="*/ 4224332 h 4269474"/>
                <a:gd name="csX40" fmla="*/ 2268238 w 2764519"/>
                <a:gd name="csY40" fmla="*/ 4265720 h 4269474"/>
                <a:gd name="csX41" fmla="*/ 1595246 w 2764519"/>
                <a:gd name="csY41" fmla="*/ 4265855 h 4269474"/>
                <a:gd name="csX42" fmla="*/ 585758 w 2764519"/>
                <a:gd name="csY42" fmla="*/ 4265720 h 4269474"/>
                <a:gd name="csX43" fmla="*/ 145218 w 2764519"/>
                <a:gd name="csY43" fmla="*/ 4214843 h 4269474"/>
                <a:gd name="csX44" fmla="*/ 2745 w 2764519"/>
                <a:gd name="csY44" fmla="*/ 3831372 h 4269474"/>
                <a:gd name="csX45" fmla="*/ 2745 w 2764519"/>
                <a:gd name="csY45" fmla="*/ 3555445 h 4269474"/>
                <a:gd name="csX46" fmla="*/ 2611 w 2764519"/>
                <a:gd name="csY46" fmla="*/ 1758557 h 4269474"/>
                <a:gd name="csX47" fmla="*/ 2611 w 2764519"/>
                <a:gd name="csY47" fmla="*/ 466413 h 4269474"/>
                <a:gd name="csX48" fmla="*/ 11831 w 2764519"/>
                <a:gd name="csY48" fmla="*/ 217810 h 4269474"/>
                <a:gd name="csX49" fmla="*/ 236880 w 2764519"/>
                <a:gd name="csY49" fmla="*/ 7433 h 4269474"/>
                <a:gd name="csX50" fmla="*/ 336886 w 2764519"/>
                <a:gd name="csY50" fmla="*/ 80 h 4269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764519" h="4269474">
                  <a:moveTo>
                    <a:pt x="212021" y="1091101"/>
                  </a:moveTo>
                  <a:cubicBezTo>
                    <a:pt x="154438" y="1090311"/>
                    <a:pt x="96931" y="1090916"/>
                    <a:pt x="40635" y="1096401"/>
                  </a:cubicBezTo>
                  <a:cubicBezTo>
                    <a:pt x="29934" y="1180121"/>
                    <a:pt x="38549" y="1270167"/>
                    <a:pt x="38481" y="1354762"/>
                  </a:cubicBezTo>
                  <a:cubicBezTo>
                    <a:pt x="38280" y="1523011"/>
                    <a:pt x="37943" y="1691258"/>
                    <a:pt x="38347" y="1859506"/>
                  </a:cubicBezTo>
                  <a:cubicBezTo>
                    <a:pt x="39558" y="2357520"/>
                    <a:pt x="39491" y="2855534"/>
                    <a:pt x="38415" y="3353547"/>
                  </a:cubicBezTo>
                  <a:cubicBezTo>
                    <a:pt x="38078" y="3515065"/>
                    <a:pt x="37809" y="3676583"/>
                    <a:pt x="38481" y="3838101"/>
                  </a:cubicBezTo>
                  <a:cubicBezTo>
                    <a:pt x="38953" y="3949348"/>
                    <a:pt x="35924" y="4060525"/>
                    <a:pt x="120385" y="4145390"/>
                  </a:cubicBezTo>
                  <a:cubicBezTo>
                    <a:pt x="209623" y="4235099"/>
                    <a:pt x="306399" y="4227562"/>
                    <a:pt x="424240" y="4227091"/>
                  </a:cubicBezTo>
                  <a:cubicBezTo>
                    <a:pt x="527410" y="4226620"/>
                    <a:pt x="630647" y="4226418"/>
                    <a:pt x="733817" y="4226485"/>
                  </a:cubicBezTo>
                  <a:cubicBezTo>
                    <a:pt x="1130882" y="4226620"/>
                    <a:pt x="1527947" y="4227023"/>
                    <a:pt x="1925012" y="4226687"/>
                  </a:cubicBezTo>
                  <a:cubicBezTo>
                    <a:pt x="2052881" y="4226552"/>
                    <a:pt x="2180749" y="4227158"/>
                    <a:pt x="2308618" y="4226754"/>
                  </a:cubicBezTo>
                  <a:cubicBezTo>
                    <a:pt x="2371812" y="4226552"/>
                    <a:pt x="2440389" y="4234965"/>
                    <a:pt x="2502708" y="4222986"/>
                  </a:cubicBezTo>
                  <a:cubicBezTo>
                    <a:pt x="2529762" y="4217736"/>
                    <a:pt x="2555538" y="4206430"/>
                    <a:pt x="2579631" y="4193441"/>
                  </a:cubicBezTo>
                  <a:cubicBezTo>
                    <a:pt x="2719815" y="4117729"/>
                    <a:pt x="2726881" y="3993428"/>
                    <a:pt x="2726815" y="3851562"/>
                  </a:cubicBezTo>
                  <a:cubicBezTo>
                    <a:pt x="2726747" y="3786483"/>
                    <a:pt x="2726680" y="3721472"/>
                    <a:pt x="2726815" y="3656394"/>
                  </a:cubicBezTo>
                  <a:cubicBezTo>
                    <a:pt x="2726881" y="3598045"/>
                    <a:pt x="2727151" y="3539765"/>
                    <a:pt x="2726881" y="3481416"/>
                  </a:cubicBezTo>
                  <a:cubicBezTo>
                    <a:pt x="2724930" y="2970009"/>
                    <a:pt x="2725199" y="2458401"/>
                    <a:pt x="2726815" y="1946995"/>
                  </a:cubicBezTo>
                  <a:cubicBezTo>
                    <a:pt x="2727420" y="1758557"/>
                    <a:pt x="2727084" y="1570120"/>
                    <a:pt x="2726949" y="1381682"/>
                  </a:cubicBezTo>
                  <a:cubicBezTo>
                    <a:pt x="2726881" y="1287867"/>
                    <a:pt x="2732670" y="1191831"/>
                    <a:pt x="2725872" y="1098285"/>
                  </a:cubicBezTo>
                  <a:cubicBezTo>
                    <a:pt x="2667995" y="1087248"/>
                    <a:pt x="2603321" y="1094449"/>
                    <a:pt x="2544164" y="1094248"/>
                  </a:cubicBezTo>
                  <a:cubicBezTo>
                    <a:pt x="2485816" y="1093979"/>
                    <a:pt x="2427467" y="1093844"/>
                    <a:pt x="2369187" y="1094112"/>
                  </a:cubicBezTo>
                  <a:cubicBezTo>
                    <a:pt x="2283784" y="1094517"/>
                    <a:pt x="2199794" y="1089402"/>
                    <a:pt x="2128054" y="1143712"/>
                  </a:cubicBezTo>
                  <a:cubicBezTo>
                    <a:pt x="2064389" y="1191966"/>
                    <a:pt x="2048035" y="1259803"/>
                    <a:pt x="2017414" y="1329054"/>
                  </a:cubicBezTo>
                  <a:cubicBezTo>
                    <a:pt x="2004291" y="1358598"/>
                    <a:pt x="1985649" y="1387335"/>
                    <a:pt x="1968151" y="1414456"/>
                  </a:cubicBezTo>
                  <a:cubicBezTo>
                    <a:pt x="1844657" y="1605250"/>
                    <a:pt x="1621561" y="1738367"/>
                    <a:pt x="1393348" y="1742137"/>
                  </a:cubicBezTo>
                  <a:cubicBezTo>
                    <a:pt x="1143534" y="1746309"/>
                    <a:pt x="923466" y="1618306"/>
                    <a:pt x="784897" y="1414390"/>
                  </a:cubicBezTo>
                  <a:cubicBezTo>
                    <a:pt x="723520" y="1324141"/>
                    <a:pt x="716050" y="1205964"/>
                    <a:pt x="623042" y="1139270"/>
                  </a:cubicBezTo>
                  <a:cubicBezTo>
                    <a:pt x="550965" y="1087652"/>
                    <a:pt x="468322" y="1094315"/>
                    <a:pt x="383861" y="1094180"/>
                  </a:cubicBezTo>
                  <a:cubicBezTo>
                    <a:pt x="327262" y="1094079"/>
                    <a:pt x="269604" y="1091892"/>
                    <a:pt x="212021" y="1091101"/>
                  </a:cubicBezTo>
                  <a:close/>
                  <a:moveTo>
                    <a:pt x="336886" y="80"/>
                  </a:moveTo>
                  <a:cubicBezTo>
                    <a:pt x="370872" y="518"/>
                    <a:pt x="404993" y="2587"/>
                    <a:pt x="437700" y="2520"/>
                  </a:cubicBezTo>
                  <a:cubicBezTo>
                    <a:pt x="567790" y="2251"/>
                    <a:pt x="697946" y="3059"/>
                    <a:pt x="828036" y="2654"/>
                  </a:cubicBezTo>
                  <a:cubicBezTo>
                    <a:pt x="1238561" y="1376"/>
                    <a:pt x="1649085" y="4741"/>
                    <a:pt x="2059610" y="2453"/>
                  </a:cubicBezTo>
                  <a:cubicBezTo>
                    <a:pt x="2156050" y="1847"/>
                    <a:pt x="2252558" y="2588"/>
                    <a:pt x="2348997" y="2453"/>
                  </a:cubicBezTo>
                  <a:cubicBezTo>
                    <a:pt x="2485749" y="2184"/>
                    <a:pt x="2596388" y="-6363"/>
                    <a:pt x="2695251" y="103401"/>
                  </a:cubicBezTo>
                  <a:cubicBezTo>
                    <a:pt x="2771098" y="187660"/>
                    <a:pt x="2764031" y="300386"/>
                    <a:pt x="2764098" y="405844"/>
                  </a:cubicBezTo>
                  <a:cubicBezTo>
                    <a:pt x="2764233" y="594282"/>
                    <a:pt x="2764839" y="782720"/>
                    <a:pt x="2764300" y="971157"/>
                  </a:cubicBezTo>
                  <a:cubicBezTo>
                    <a:pt x="2762214" y="1751828"/>
                    <a:pt x="2762954" y="2532498"/>
                    <a:pt x="2763964" y="3313168"/>
                  </a:cubicBezTo>
                  <a:cubicBezTo>
                    <a:pt x="2764165" y="3476907"/>
                    <a:pt x="2763695" y="3640713"/>
                    <a:pt x="2763762" y="3804452"/>
                  </a:cubicBezTo>
                  <a:cubicBezTo>
                    <a:pt x="2763762" y="3974383"/>
                    <a:pt x="2770626" y="4125873"/>
                    <a:pt x="2603859" y="4224332"/>
                  </a:cubicBezTo>
                  <a:cubicBezTo>
                    <a:pt x="2503853" y="4283286"/>
                    <a:pt x="2379147" y="4265855"/>
                    <a:pt x="2268238" y="4265720"/>
                  </a:cubicBezTo>
                  <a:cubicBezTo>
                    <a:pt x="2043930" y="4265586"/>
                    <a:pt x="1819554" y="4266461"/>
                    <a:pt x="1595246" y="4265855"/>
                  </a:cubicBezTo>
                  <a:cubicBezTo>
                    <a:pt x="1258750" y="4264845"/>
                    <a:pt x="922255" y="4265855"/>
                    <a:pt x="585758" y="4265720"/>
                  </a:cubicBezTo>
                  <a:cubicBezTo>
                    <a:pt x="455602" y="4265654"/>
                    <a:pt x="254580" y="4290150"/>
                    <a:pt x="145218" y="4214843"/>
                  </a:cubicBezTo>
                  <a:cubicBezTo>
                    <a:pt x="-1225" y="4114028"/>
                    <a:pt x="2544" y="3992419"/>
                    <a:pt x="2745" y="3831372"/>
                  </a:cubicBezTo>
                  <a:cubicBezTo>
                    <a:pt x="2880" y="3739374"/>
                    <a:pt x="2611" y="3647443"/>
                    <a:pt x="2745" y="3555445"/>
                  </a:cubicBezTo>
                  <a:cubicBezTo>
                    <a:pt x="3418" y="2956482"/>
                    <a:pt x="2544" y="2357520"/>
                    <a:pt x="2611" y="1758557"/>
                  </a:cubicBezTo>
                  <a:cubicBezTo>
                    <a:pt x="2679" y="1327843"/>
                    <a:pt x="2073" y="897128"/>
                    <a:pt x="2611" y="466413"/>
                  </a:cubicBezTo>
                  <a:cubicBezTo>
                    <a:pt x="2679" y="385251"/>
                    <a:pt x="-7484" y="297223"/>
                    <a:pt x="11831" y="217810"/>
                  </a:cubicBezTo>
                  <a:cubicBezTo>
                    <a:pt x="37472" y="112217"/>
                    <a:pt x="132094" y="28901"/>
                    <a:pt x="236880" y="7433"/>
                  </a:cubicBezTo>
                  <a:cubicBezTo>
                    <a:pt x="269049" y="838"/>
                    <a:pt x="302900" y="-357"/>
                    <a:pt x="336886" y="80"/>
                  </a:cubicBezTo>
                  <a:close/>
                </a:path>
              </a:pathLst>
            </a:custGeom>
            <a:solidFill>
              <a:schemeClr val="accent6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738EF88-7B4F-C1FF-349D-70F77CA43042}"/>
                </a:ext>
              </a:extLst>
            </p:cNvPr>
            <p:cNvSpPr/>
            <p:nvPr/>
          </p:nvSpPr>
          <p:spPr>
            <a:xfrm>
              <a:off x="2216996" y="1839410"/>
              <a:ext cx="1190188" cy="1201389"/>
            </a:xfrm>
            <a:prstGeom prst="ellipse">
              <a:avLst/>
            </a:prstGeom>
            <a:solidFill>
              <a:schemeClr val="bg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77E7E0C-845D-713C-3E98-9A33023C0D58}"/>
                </a:ext>
              </a:extLst>
            </p:cNvPr>
            <p:cNvGrpSpPr/>
            <p:nvPr/>
          </p:nvGrpSpPr>
          <p:grpSpPr>
            <a:xfrm>
              <a:off x="1619480" y="3217622"/>
              <a:ext cx="2357609" cy="1061419"/>
              <a:chOff x="332936" y="2627766"/>
              <a:chExt cx="2926080" cy="106141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7E9382F-E581-F825-A512-FB7A4B485120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91EAA58-6FD3-DFC4-509E-77E19E4E3BBC}"/>
                  </a:ext>
                </a:extLst>
              </p:cNvPr>
              <p:cNvSpPr txBox="1"/>
              <p:nvPr/>
            </p:nvSpPr>
            <p:spPr>
              <a:xfrm>
                <a:off x="332936" y="304285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  <p:pic>
          <p:nvPicPr>
            <p:cNvPr id="15" name="Graphic 14" descr="Checkmark with solid fill">
              <a:extLst>
                <a:ext uri="{FF2B5EF4-FFF2-40B4-BE49-F238E27FC236}">
                  <a16:creationId xmlns:a16="http://schemas.microsoft.com/office/drawing/2014/main" id="{F5E95506-DF55-C601-8725-A1DD3C4218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0862" y="4408536"/>
              <a:ext cx="332342" cy="332342"/>
            </a:xfrm>
            <a:prstGeom prst="rect">
              <a:avLst/>
            </a:prstGeom>
          </p:spPr>
        </p:pic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49D13189-4B2D-EE11-193C-834301B18F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0862" y="4792516"/>
              <a:ext cx="332342" cy="332342"/>
            </a:xfrm>
            <a:prstGeom prst="rect">
              <a:avLst/>
            </a:prstGeom>
          </p:spPr>
        </p:pic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25F58125-836E-1AEF-3A16-2E36022B69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0862" y="5176496"/>
              <a:ext cx="332342" cy="33234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1451AC-D5B1-ADB6-C28F-7B5CF008520C}"/>
                </a:ext>
              </a:extLst>
            </p:cNvPr>
            <p:cNvSpPr txBox="1"/>
            <p:nvPr/>
          </p:nvSpPr>
          <p:spPr>
            <a:xfrm>
              <a:off x="2216996" y="4404603"/>
              <a:ext cx="17600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l">
                <a:spcAft>
                  <a:spcPts val="600"/>
                </a:spcAft>
              </a:pPr>
              <a:r>
                <a:rPr lang="en-US" noProof="1"/>
                <a:t>Lorem ipsum dolor sit amet.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Consectetur ullamco id laboris laborum duis.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Ex minim deserunt pariatur amet sunt consequat</a:t>
              </a:r>
            </a:p>
          </p:txBody>
        </p: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8E5B9767-61E3-3BC6-F369-706FC2AEBC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354890" y="1982904"/>
              <a:ext cx="914400" cy="914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0AA5E3-B90B-EBBC-023B-83C3A978A0D9}"/>
              </a:ext>
            </a:extLst>
          </p:cNvPr>
          <p:cNvGrpSpPr/>
          <p:nvPr/>
        </p:nvGrpSpPr>
        <p:grpSpPr>
          <a:xfrm>
            <a:off x="4713740" y="1294263"/>
            <a:ext cx="2764519" cy="4269474"/>
            <a:chOff x="1429831" y="1432193"/>
            <a:chExt cx="2764519" cy="426947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1F48E8C-07AC-6ED5-9CC2-D2B97F05BBED}"/>
                </a:ext>
              </a:extLst>
            </p:cNvPr>
            <p:cNvSpPr/>
            <p:nvPr/>
          </p:nvSpPr>
          <p:spPr>
            <a:xfrm>
              <a:off x="1429831" y="1432193"/>
              <a:ext cx="2764519" cy="4269474"/>
            </a:xfrm>
            <a:custGeom>
              <a:avLst/>
              <a:gdLst>
                <a:gd name="csX0" fmla="*/ 212021 w 2764519"/>
                <a:gd name="csY0" fmla="*/ 1091101 h 4269474"/>
                <a:gd name="csX1" fmla="*/ 40635 w 2764519"/>
                <a:gd name="csY1" fmla="*/ 1096401 h 4269474"/>
                <a:gd name="csX2" fmla="*/ 38481 w 2764519"/>
                <a:gd name="csY2" fmla="*/ 1354762 h 4269474"/>
                <a:gd name="csX3" fmla="*/ 38347 w 2764519"/>
                <a:gd name="csY3" fmla="*/ 1859506 h 4269474"/>
                <a:gd name="csX4" fmla="*/ 38415 w 2764519"/>
                <a:gd name="csY4" fmla="*/ 3353547 h 4269474"/>
                <a:gd name="csX5" fmla="*/ 38481 w 2764519"/>
                <a:gd name="csY5" fmla="*/ 3838101 h 4269474"/>
                <a:gd name="csX6" fmla="*/ 120385 w 2764519"/>
                <a:gd name="csY6" fmla="*/ 4145390 h 4269474"/>
                <a:gd name="csX7" fmla="*/ 424240 w 2764519"/>
                <a:gd name="csY7" fmla="*/ 4227091 h 4269474"/>
                <a:gd name="csX8" fmla="*/ 733817 w 2764519"/>
                <a:gd name="csY8" fmla="*/ 4226485 h 4269474"/>
                <a:gd name="csX9" fmla="*/ 1925012 w 2764519"/>
                <a:gd name="csY9" fmla="*/ 4226687 h 4269474"/>
                <a:gd name="csX10" fmla="*/ 2308618 w 2764519"/>
                <a:gd name="csY10" fmla="*/ 4226754 h 4269474"/>
                <a:gd name="csX11" fmla="*/ 2502708 w 2764519"/>
                <a:gd name="csY11" fmla="*/ 4222986 h 4269474"/>
                <a:gd name="csX12" fmla="*/ 2579631 w 2764519"/>
                <a:gd name="csY12" fmla="*/ 4193441 h 4269474"/>
                <a:gd name="csX13" fmla="*/ 2726815 w 2764519"/>
                <a:gd name="csY13" fmla="*/ 3851562 h 4269474"/>
                <a:gd name="csX14" fmla="*/ 2726815 w 2764519"/>
                <a:gd name="csY14" fmla="*/ 3656394 h 4269474"/>
                <a:gd name="csX15" fmla="*/ 2726881 w 2764519"/>
                <a:gd name="csY15" fmla="*/ 3481416 h 4269474"/>
                <a:gd name="csX16" fmla="*/ 2726815 w 2764519"/>
                <a:gd name="csY16" fmla="*/ 1946995 h 4269474"/>
                <a:gd name="csX17" fmla="*/ 2726949 w 2764519"/>
                <a:gd name="csY17" fmla="*/ 1381682 h 4269474"/>
                <a:gd name="csX18" fmla="*/ 2725872 w 2764519"/>
                <a:gd name="csY18" fmla="*/ 1098285 h 4269474"/>
                <a:gd name="csX19" fmla="*/ 2544164 w 2764519"/>
                <a:gd name="csY19" fmla="*/ 1094248 h 4269474"/>
                <a:gd name="csX20" fmla="*/ 2369187 w 2764519"/>
                <a:gd name="csY20" fmla="*/ 1094112 h 4269474"/>
                <a:gd name="csX21" fmla="*/ 2128054 w 2764519"/>
                <a:gd name="csY21" fmla="*/ 1143712 h 4269474"/>
                <a:gd name="csX22" fmla="*/ 2017414 w 2764519"/>
                <a:gd name="csY22" fmla="*/ 1329054 h 4269474"/>
                <a:gd name="csX23" fmla="*/ 1968151 w 2764519"/>
                <a:gd name="csY23" fmla="*/ 1414456 h 4269474"/>
                <a:gd name="csX24" fmla="*/ 1393348 w 2764519"/>
                <a:gd name="csY24" fmla="*/ 1742137 h 4269474"/>
                <a:gd name="csX25" fmla="*/ 784897 w 2764519"/>
                <a:gd name="csY25" fmla="*/ 1414390 h 4269474"/>
                <a:gd name="csX26" fmla="*/ 623042 w 2764519"/>
                <a:gd name="csY26" fmla="*/ 1139270 h 4269474"/>
                <a:gd name="csX27" fmla="*/ 383861 w 2764519"/>
                <a:gd name="csY27" fmla="*/ 1094180 h 4269474"/>
                <a:gd name="csX28" fmla="*/ 212021 w 2764519"/>
                <a:gd name="csY28" fmla="*/ 1091101 h 4269474"/>
                <a:gd name="csX29" fmla="*/ 336886 w 2764519"/>
                <a:gd name="csY29" fmla="*/ 80 h 4269474"/>
                <a:gd name="csX30" fmla="*/ 437700 w 2764519"/>
                <a:gd name="csY30" fmla="*/ 2520 h 4269474"/>
                <a:gd name="csX31" fmla="*/ 828036 w 2764519"/>
                <a:gd name="csY31" fmla="*/ 2654 h 4269474"/>
                <a:gd name="csX32" fmla="*/ 2059610 w 2764519"/>
                <a:gd name="csY32" fmla="*/ 2453 h 4269474"/>
                <a:gd name="csX33" fmla="*/ 2348997 w 2764519"/>
                <a:gd name="csY33" fmla="*/ 2453 h 4269474"/>
                <a:gd name="csX34" fmla="*/ 2695251 w 2764519"/>
                <a:gd name="csY34" fmla="*/ 103401 h 4269474"/>
                <a:gd name="csX35" fmla="*/ 2764098 w 2764519"/>
                <a:gd name="csY35" fmla="*/ 405844 h 4269474"/>
                <a:gd name="csX36" fmla="*/ 2764300 w 2764519"/>
                <a:gd name="csY36" fmla="*/ 971157 h 4269474"/>
                <a:gd name="csX37" fmla="*/ 2763964 w 2764519"/>
                <a:gd name="csY37" fmla="*/ 3313168 h 4269474"/>
                <a:gd name="csX38" fmla="*/ 2763762 w 2764519"/>
                <a:gd name="csY38" fmla="*/ 3804452 h 4269474"/>
                <a:gd name="csX39" fmla="*/ 2603859 w 2764519"/>
                <a:gd name="csY39" fmla="*/ 4224332 h 4269474"/>
                <a:gd name="csX40" fmla="*/ 2268238 w 2764519"/>
                <a:gd name="csY40" fmla="*/ 4265720 h 4269474"/>
                <a:gd name="csX41" fmla="*/ 1595246 w 2764519"/>
                <a:gd name="csY41" fmla="*/ 4265855 h 4269474"/>
                <a:gd name="csX42" fmla="*/ 585758 w 2764519"/>
                <a:gd name="csY42" fmla="*/ 4265720 h 4269474"/>
                <a:gd name="csX43" fmla="*/ 145218 w 2764519"/>
                <a:gd name="csY43" fmla="*/ 4214843 h 4269474"/>
                <a:gd name="csX44" fmla="*/ 2745 w 2764519"/>
                <a:gd name="csY44" fmla="*/ 3831372 h 4269474"/>
                <a:gd name="csX45" fmla="*/ 2745 w 2764519"/>
                <a:gd name="csY45" fmla="*/ 3555445 h 4269474"/>
                <a:gd name="csX46" fmla="*/ 2611 w 2764519"/>
                <a:gd name="csY46" fmla="*/ 1758557 h 4269474"/>
                <a:gd name="csX47" fmla="*/ 2611 w 2764519"/>
                <a:gd name="csY47" fmla="*/ 466413 h 4269474"/>
                <a:gd name="csX48" fmla="*/ 11831 w 2764519"/>
                <a:gd name="csY48" fmla="*/ 217810 h 4269474"/>
                <a:gd name="csX49" fmla="*/ 236880 w 2764519"/>
                <a:gd name="csY49" fmla="*/ 7433 h 4269474"/>
                <a:gd name="csX50" fmla="*/ 336886 w 2764519"/>
                <a:gd name="csY50" fmla="*/ 80 h 4269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764519" h="4269474">
                  <a:moveTo>
                    <a:pt x="212021" y="1091101"/>
                  </a:moveTo>
                  <a:cubicBezTo>
                    <a:pt x="154438" y="1090311"/>
                    <a:pt x="96931" y="1090916"/>
                    <a:pt x="40635" y="1096401"/>
                  </a:cubicBezTo>
                  <a:cubicBezTo>
                    <a:pt x="29934" y="1180121"/>
                    <a:pt x="38549" y="1270167"/>
                    <a:pt x="38481" y="1354762"/>
                  </a:cubicBezTo>
                  <a:cubicBezTo>
                    <a:pt x="38280" y="1523011"/>
                    <a:pt x="37943" y="1691258"/>
                    <a:pt x="38347" y="1859506"/>
                  </a:cubicBezTo>
                  <a:cubicBezTo>
                    <a:pt x="39558" y="2357520"/>
                    <a:pt x="39491" y="2855534"/>
                    <a:pt x="38415" y="3353547"/>
                  </a:cubicBezTo>
                  <a:cubicBezTo>
                    <a:pt x="38078" y="3515065"/>
                    <a:pt x="37809" y="3676583"/>
                    <a:pt x="38481" y="3838101"/>
                  </a:cubicBezTo>
                  <a:cubicBezTo>
                    <a:pt x="38953" y="3949348"/>
                    <a:pt x="35924" y="4060525"/>
                    <a:pt x="120385" y="4145390"/>
                  </a:cubicBezTo>
                  <a:cubicBezTo>
                    <a:pt x="209623" y="4235099"/>
                    <a:pt x="306399" y="4227562"/>
                    <a:pt x="424240" y="4227091"/>
                  </a:cubicBezTo>
                  <a:cubicBezTo>
                    <a:pt x="527410" y="4226620"/>
                    <a:pt x="630647" y="4226418"/>
                    <a:pt x="733817" y="4226485"/>
                  </a:cubicBezTo>
                  <a:cubicBezTo>
                    <a:pt x="1130882" y="4226620"/>
                    <a:pt x="1527947" y="4227023"/>
                    <a:pt x="1925012" y="4226687"/>
                  </a:cubicBezTo>
                  <a:cubicBezTo>
                    <a:pt x="2052881" y="4226552"/>
                    <a:pt x="2180749" y="4227158"/>
                    <a:pt x="2308618" y="4226754"/>
                  </a:cubicBezTo>
                  <a:cubicBezTo>
                    <a:pt x="2371812" y="4226552"/>
                    <a:pt x="2440389" y="4234965"/>
                    <a:pt x="2502708" y="4222986"/>
                  </a:cubicBezTo>
                  <a:cubicBezTo>
                    <a:pt x="2529762" y="4217736"/>
                    <a:pt x="2555538" y="4206430"/>
                    <a:pt x="2579631" y="4193441"/>
                  </a:cubicBezTo>
                  <a:cubicBezTo>
                    <a:pt x="2719815" y="4117729"/>
                    <a:pt x="2726881" y="3993428"/>
                    <a:pt x="2726815" y="3851562"/>
                  </a:cubicBezTo>
                  <a:cubicBezTo>
                    <a:pt x="2726747" y="3786483"/>
                    <a:pt x="2726680" y="3721472"/>
                    <a:pt x="2726815" y="3656394"/>
                  </a:cubicBezTo>
                  <a:cubicBezTo>
                    <a:pt x="2726881" y="3598045"/>
                    <a:pt x="2727151" y="3539765"/>
                    <a:pt x="2726881" y="3481416"/>
                  </a:cubicBezTo>
                  <a:cubicBezTo>
                    <a:pt x="2724930" y="2970009"/>
                    <a:pt x="2725199" y="2458401"/>
                    <a:pt x="2726815" y="1946995"/>
                  </a:cubicBezTo>
                  <a:cubicBezTo>
                    <a:pt x="2727420" y="1758557"/>
                    <a:pt x="2727084" y="1570120"/>
                    <a:pt x="2726949" y="1381682"/>
                  </a:cubicBezTo>
                  <a:cubicBezTo>
                    <a:pt x="2726881" y="1287867"/>
                    <a:pt x="2732670" y="1191831"/>
                    <a:pt x="2725872" y="1098285"/>
                  </a:cubicBezTo>
                  <a:cubicBezTo>
                    <a:pt x="2667995" y="1087248"/>
                    <a:pt x="2603321" y="1094449"/>
                    <a:pt x="2544164" y="1094248"/>
                  </a:cubicBezTo>
                  <a:cubicBezTo>
                    <a:pt x="2485816" y="1093979"/>
                    <a:pt x="2427467" y="1093844"/>
                    <a:pt x="2369187" y="1094112"/>
                  </a:cubicBezTo>
                  <a:cubicBezTo>
                    <a:pt x="2283784" y="1094517"/>
                    <a:pt x="2199794" y="1089402"/>
                    <a:pt x="2128054" y="1143712"/>
                  </a:cubicBezTo>
                  <a:cubicBezTo>
                    <a:pt x="2064389" y="1191966"/>
                    <a:pt x="2048035" y="1259803"/>
                    <a:pt x="2017414" y="1329054"/>
                  </a:cubicBezTo>
                  <a:cubicBezTo>
                    <a:pt x="2004291" y="1358598"/>
                    <a:pt x="1985649" y="1387335"/>
                    <a:pt x="1968151" y="1414456"/>
                  </a:cubicBezTo>
                  <a:cubicBezTo>
                    <a:pt x="1844657" y="1605250"/>
                    <a:pt x="1621561" y="1738367"/>
                    <a:pt x="1393348" y="1742137"/>
                  </a:cubicBezTo>
                  <a:cubicBezTo>
                    <a:pt x="1143534" y="1746309"/>
                    <a:pt x="923466" y="1618306"/>
                    <a:pt x="784897" y="1414390"/>
                  </a:cubicBezTo>
                  <a:cubicBezTo>
                    <a:pt x="723520" y="1324141"/>
                    <a:pt x="716050" y="1205964"/>
                    <a:pt x="623042" y="1139270"/>
                  </a:cubicBezTo>
                  <a:cubicBezTo>
                    <a:pt x="550965" y="1087652"/>
                    <a:pt x="468322" y="1094315"/>
                    <a:pt x="383861" y="1094180"/>
                  </a:cubicBezTo>
                  <a:cubicBezTo>
                    <a:pt x="327262" y="1094079"/>
                    <a:pt x="269604" y="1091892"/>
                    <a:pt x="212021" y="1091101"/>
                  </a:cubicBezTo>
                  <a:close/>
                  <a:moveTo>
                    <a:pt x="336886" y="80"/>
                  </a:moveTo>
                  <a:cubicBezTo>
                    <a:pt x="370872" y="518"/>
                    <a:pt x="404993" y="2587"/>
                    <a:pt x="437700" y="2520"/>
                  </a:cubicBezTo>
                  <a:cubicBezTo>
                    <a:pt x="567790" y="2251"/>
                    <a:pt x="697946" y="3059"/>
                    <a:pt x="828036" y="2654"/>
                  </a:cubicBezTo>
                  <a:cubicBezTo>
                    <a:pt x="1238561" y="1376"/>
                    <a:pt x="1649085" y="4741"/>
                    <a:pt x="2059610" y="2453"/>
                  </a:cubicBezTo>
                  <a:cubicBezTo>
                    <a:pt x="2156050" y="1847"/>
                    <a:pt x="2252558" y="2588"/>
                    <a:pt x="2348997" y="2453"/>
                  </a:cubicBezTo>
                  <a:cubicBezTo>
                    <a:pt x="2485749" y="2184"/>
                    <a:pt x="2596388" y="-6363"/>
                    <a:pt x="2695251" y="103401"/>
                  </a:cubicBezTo>
                  <a:cubicBezTo>
                    <a:pt x="2771098" y="187660"/>
                    <a:pt x="2764031" y="300386"/>
                    <a:pt x="2764098" y="405844"/>
                  </a:cubicBezTo>
                  <a:cubicBezTo>
                    <a:pt x="2764233" y="594282"/>
                    <a:pt x="2764839" y="782720"/>
                    <a:pt x="2764300" y="971157"/>
                  </a:cubicBezTo>
                  <a:cubicBezTo>
                    <a:pt x="2762214" y="1751828"/>
                    <a:pt x="2762954" y="2532498"/>
                    <a:pt x="2763964" y="3313168"/>
                  </a:cubicBezTo>
                  <a:cubicBezTo>
                    <a:pt x="2764165" y="3476907"/>
                    <a:pt x="2763695" y="3640713"/>
                    <a:pt x="2763762" y="3804452"/>
                  </a:cubicBezTo>
                  <a:cubicBezTo>
                    <a:pt x="2763762" y="3974383"/>
                    <a:pt x="2770626" y="4125873"/>
                    <a:pt x="2603859" y="4224332"/>
                  </a:cubicBezTo>
                  <a:cubicBezTo>
                    <a:pt x="2503853" y="4283286"/>
                    <a:pt x="2379147" y="4265855"/>
                    <a:pt x="2268238" y="4265720"/>
                  </a:cubicBezTo>
                  <a:cubicBezTo>
                    <a:pt x="2043930" y="4265586"/>
                    <a:pt x="1819554" y="4266461"/>
                    <a:pt x="1595246" y="4265855"/>
                  </a:cubicBezTo>
                  <a:cubicBezTo>
                    <a:pt x="1258750" y="4264845"/>
                    <a:pt x="922255" y="4265855"/>
                    <a:pt x="585758" y="4265720"/>
                  </a:cubicBezTo>
                  <a:cubicBezTo>
                    <a:pt x="455602" y="4265654"/>
                    <a:pt x="254580" y="4290150"/>
                    <a:pt x="145218" y="4214843"/>
                  </a:cubicBezTo>
                  <a:cubicBezTo>
                    <a:pt x="-1225" y="4114028"/>
                    <a:pt x="2544" y="3992419"/>
                    <a:pt x="2745" y="3831372"/>
                  </a:cubicBezTo>
                  <a:cubicBezTo>
                    <a:pt x="2880" y="3739374"/>
                    <a:pt x="2611" y="3647443"/>
                    <a:pt x="2745" y="3555445"/>
                  </a:cubicBezTo>
                  <a:cubicBezTo>
                    <a:pt x="3418" y="2956482"/>
                    <a:pt x="2544" y="2357520"/>
                    <a:pt x="2611" y="1758557"/>
                  </a:cubicBezTo>
                  <a:cubicBezTo>
                    <a:pt x="2679" y="1327843"/>
                    <a:pt x="2073" y="897128"/>
                    <a:pt x="2611" y="466413"/>
                  </a:cubicBezTo>
                  <a:cubicBezTo>
                    <a:pt x="2679" y="385251"/>
                    <a:pt x="-7484" y="297223"/>
                    <a:pt x="11831" y="217810"/>
                  </a:cubicBezTo>
                  <a:cubicBezTo>
                    <a:pt x="37472" y="112217"/>
                    <a:pt x="132094" y="28901"/>
                    <a:pt x="236880" y="7433"/>
                  </a:cubicBezTo>
                  <a:cubicBezTo>
                    <a:pt x="269049" y="838"/>
                    <a:pt x="302900" y="-357"/>
                    <a:pt x="336886" y="80"/>
                  </a:cubicBezTo>
                  <a:close/>
                </a:path>
              </a:pathLst>
            </a:custGeom>
            <a:solidFill>
              <a:schemeClr val="accent4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8425F2-7F28-991C-532C-F199257A7D3B}"/>
                </a:ext>
              </a:extLst>
            </p:cNvPr>
            <p:cNvSpPr/>
            <p:nvPr/>
          </p:nvSpPr>
          <p:spPr>
            <a:xfrm>
              <a:off x="2216996" y="1839410"/>
              <a:ext cx="1190188" cy="1201389"/>
            </a:xfrm>
            <a:prstGeom prst="ellipse">
              <a:avLst/>
            </a:prstGeom>
            <a:solidFill>
              <a:schemeClr val="bg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1BEC26F-03E3-4D3E-B16F-7F10EF0F29C0}"/>
                </a:ext>
              </a:extLst>
            </p:cNvPr>
            <p:cNvGrpSpPr/>
            <p:nvPr/>
          </p:nvGrpSpPr>
          <p:grpSpPr>
            <a:xfrm>
              <a:off x="1619480" y="3217622"/>
              <a:ext cx="2357609" cy="1061419"/>
              <a:chOff x="332936" y="2627766"/>
              <a:chExt cx="2926080" cy="1061419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9500291-1A85-4AD1-80C9-5B1A880A0793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E384903-83DE-3AEB-7EB0-2D29E41B7B12}"/>
                  </a:ext>
                </a:extLst>
              </p:cNvPr>
              <p:cNvSpPr txBox="1"/>
              <p:nvPr/>
            </p:nvSpPr>
            <p:spPr>
              <a:xfrm>
                <a:off x="332936" y="304285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  <p:pic>
          <p:nvPicPr>
            <p:cNvPr id="34" name="Graphic 33" descr="Checkmark with solid fill">
              <a:extLst>
                <a:ext uri="{FF2B5EF4-FFF2-40B4-BE49-F238E27FC236}">
                  <a16:creationId xmlns:a16="http://schemas.microsoft.com/office/drawing/2014/main" id="{6E609C06-F7D5-9F83-FD34-010C32A159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60862" y="4408536"/>
              <a:ext cx="332342" cy="332342"/>
            </a:xfrm>
            <a:prstGeom prst="rect">
              <a:avLst/>
            </a:prstGeom>
          </p:spPr>
        </p:pic>
        <p:pic>
          <p:nvPicPr>
            <p:cNvPr id="35" name="Graphic 34" descr="Checkmark with solid fill">
              <a:extLst>
                <a:ext uri="{FF2B5EF4-FFF2-40B4-BE49-F238E27FC236}">
                  <a16:creationId xmlns:a16="http://schemas.microsoft.com/office/drawing/2014/main" id="{30AC07A7-E821-F2E5-EF51-13DC74251C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60862" y="4792516"/>
              <a:ext cx="332342" cy="332342"/>
            </a:xfrm>
            <a:prstGeom prst="rect">
              <a:avLst/>
            </a:prstGeom>
          </p:spPr>
        </p:pic>
        <p:pic>
          <p:nvPicPr>
            <p:cNvPr id="36" name="Graphic 35" descr="Checkmark with solid fill">
              <a:extLst>
                <a:ext uri="{FF2B5EF4-FFF2-40B4-BE49-F238E27FC236}">
                  <a16:creationId xmlns:a16="http://schemas.microsoft.com/office/drawing/2014/main" id="{A67E3B93-8B1C-7E23-1572-6E8912088E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60862" y="5176496"/>
              <a:ext cx="332342" cy="33234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003186-EE74-291E-CE9D-45A6026F9020}"/>
                </a:ext>
              </a:extLst>
            </p:cNvPr>
            <p:cNvSpPr txBox="1"/>
            <p:nvPr/>
          </p:nvSpPr>
          <p:spPr>
            <a:xfrm>
              <a:off x="2216996" y="4404603"/>
              <a:ext cx="17600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l">
                <a:spcAft>
                  <a:spcPts val="600"/>
                </a:spcAft>
              </a:pPr>
              <a:r>
                <a:rPr lang="en-US" noProof="1"/>
                <a:t>Lorem ipsum dolor sit amet.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Consectetur ullamco id laboris laborum duis.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Ex minim deserunt pariatur amet sunt consequat</a:t>
              </a:r>
            </a:p>
          </p:txBody>
        </p:sp>
        <p:pic>
          <p:nvPicPr>
            <p:cNvPr id="38" name="Graphic 37" descr="Users with solid fill">
              <a:extLst>
                <a:ext uri="{FF2B5EF4-FFF2-40B4-BE49-F238E27FC236}">
                  <a16:creationId xmlns:a16="http://schemas.microsoft.com/office/drawing/2014/main" id="{15B32D25-473A-A405-C31E-D8EDF5A57F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354890" y="1982904"/>
              <a:ext cx="914400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EA9BCCD-1FC3-BB90-652D-FD38C0C91C17}"/>
              </a:ext>
            </a:extLst>
          </p:cNvPr>
          <p:cNvGrpSpPr/>
          <p:nvPr/>
        </p:nvGrpSpPr>
        <p:grpSpPr>
          <a:xfrm>
            <a:off x="8139987" y="1294263"/>
            <a:ext cx="2764519" cy="4269474"/>
            <a:chOff x="1429831" y="1432193"/>
            <a:chExt cx="2764519" cy="4269474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40B15E1-9E10-D3EE-CB98-2794F4159206}"/>
                </a:ext>
              </a:extLst>
            </p:cNvPr>
            <p:cNvSpPr/>
            <p:nvPr/>
          </p:nvSpPr>
          <p:spPr>
            <a:xfrm>
              <a:off x="1429831" y="1432193"/>
              <a:ext cx="2764519" cy="4269474"/>
            </a:xfrm>
            <a:custGeom>
              <a:avLst/>
              <a:gdLst>
                <a:gd name="csX0" fmla="*/ 212021 w 2764519"/>
                <a:gd name="csY0" fmla="*/ 1091101 h 4269474"/>
                <a:gd name="csX1" fmla="*/ 40635 w 2764519"/>
                <a:gd name="csY1" fmla="*/ 1096401 h 4269474"/>
                <a:gd name="csX2" fmla="*/ 38481 w 2764519"/>
                <a:gd name="csY2" fmla="*/ 1354762 h 4269474"/>
                <a:gd name="csX3" fmla="*/ 38347 w 2764519"/>
                <a:gd name="csY3" fmla="*/ 1859506 h 4269474"/>
                <a:gd name="csX4" fmla="*/ 38415 w 2764519"/>
                <a:gd name="csY4" fmla="*/ 3353547 h 4269474"/>
                <a:gd name="csX5" fmla="*/ 38481 w 2764519"/>
                <a:gd name="csY5" fmla="*/ 3838101 h 4269474"/>
                <a:gd name="csX6" fmla="*/ 120385 w 2764519"/>
                <a:gd name="csY6" fmla="*/ 4145390 h 4269474"/>
                <a:gd name="csX7" fmla="*/ 424240 w 2764519"/>
                <a:gd name="csY7" fmla="*/ 4227091 h 4269474"/>
                <a:gd name="csX8" fmla="*/ 733817 w 2764519"/>
                <a:gd name="csY8" fmla="*/ 4226485 h 4269474"/>
                <a:gd name="csX9" fmla="*/ 1925012 w 2764519"/>
                <a:gd name="csY9" fmla="*/ 4226687 h 4269474"/>
                <a:gd name="csX10" fmla="*/ 2308618 w 2764519"/>
                <a:gd name="csY10" fmla="*/ 4226754 h 4269474"/>
                <a:gd name="csX11" fmla="*/ 2502708 w 2764519"/>
                <a:gd name="csY11" fmla="*/ 4222986 h 4269474"/>
                <a:gd name="csX12" fmla="*/ 2579631 w 2764519"/>
                <a:gd name="csY12" fmla="*/ 4193441 h 4269474"/>
                <a:gd name="csX13" fmla="*/ 2726815 w 2764519"/>
                <a:gd name="csY13" fmla="*/ 3851562 h 4269474"/>
                <a:gd name="csX14" fmla="*/ 2726815 w 2764519"/>
                <a:gd name="csY14" fmla="*/ 3656394 h 4269474"/>
                <a:gd name="csX15" fmla="*/ 2726881 w 2764519"/>
                <a:gd name="csY15" fmla="*/ 3481416 h 4269474"/>
                <a:gd name="csX16" fmla="*/ 2726815 w 2764519"/>
                <a:gd name="csY16" fmla="*/ 1946995 h 4269474"/>
                <a:gd name="csX17" fmla="*/ 2726949 w 2764519"/>
                <a:gd name="csY17" fmla="*/ 1381682 h 4269474"/>
                <a:gd name="csX18" fmla="*/ 2725872 w 2764519"/>
                <a:gd name="csY18" fmla="*/ 1098285 h 4269474"/>
                <a:gd name="csX19" fmla="*/ 2544164 w 2764519"/>
                <a:gd name="csY19" fmla="*/ 1094248 h 4269474"/>
                <a:gd name="csX20" fmla="*/ 2369187 w 2764519"/>
                <a:gd name="csY20" fmla="*/ 1094112 h 4269474"/>
                <a:gd name="csX21" fmla="*/ 2128054 w 2764519"/>
                <a:gd name="csY21" fmla="*/ 1143712 h 4269474"/>
                <a:gd name="csX22" fmla="*/ 2017414 w 2764519"/>
                <a:gd name="csY22" fmla="*/ 1329054 h 4269474"/>
                <a:gd name="csX23" fmla="*/ 1968151 w 2764519"/>
                <a:gd name="csY23" fmla="*/ 1414456 h 4269474"/>
                <a:gd name="csX24" fmla="*/ 1393348 w 2764519"/>
                <a:gd name="csY24" fmla="*/ 1742137 h 4269474"/>
                <a:gd name="csX25" fmla="*/ 784897 w 2764519"/>
                <a:gd name="csY25" fmla="*/ 1414390 h 4269474"/>
                <a:gd name="csX26" fmla="*/ 623042 w 2764519"/>
                <a:gd name="csY26" fmla="*/ 1139270 h 4269474"/>
                <a:gd name="csX27" fmla="*/ 383861 w 2764519"/>
                <a:gd name="csY27" fmla="*/ 1094180 h 4269474"/>
                <a:gd name="csX28" fmla="*/ 212021 w 2764519"/>
                <a:gd name="csY28" fmla="*/ 1091101 h 4269474"/>
                <a:gd name="csX29" fmla="*/ 336886 w 2764519"/>
                <a:gd name="csY29" fmla="*/ 80 h 4269474"/>
                <a:gd name="csX30" fmla="*/ 437700 w 2764519"/>
                <a:gd name="csY30" fmla="*/ 2520 h 4269474"/>
                <a:gd name="csX31" fmla="*/ 828036 w 2764519"/>
                <a:gd name="csY31" fmla="*/ 2654 h 4269474"/>
                <a:gd name="csX32" fmla="*/ 2059610 w 2764519"/>
                <a:gd name="csY32" fmla="*/ 2453 h 4269474"/>
                <a:gd name="csX33" fmla="*/ 2348997 w 2764519"/>
                <a:gd name="csY33" fmla="*/ 2453 h 4269474"/>
                <a:gd name="csX34" fmla="*/ 2695251 w 2764519"/>
                <a:gd name="csY34" fmla="*/ 103401 h 4269474"/>
                <a:gd name="csX35" fmla="*/ 2764098 w 2764519"/>
                <a:gd name="csY35" fmla="*/ 405844 h 4269474"/>
                <a:gd name="csX36" fmla="*/ 2764300 w 2764519"/>
                <a:gd name="csY36" fmla="*/ 971157 h 4269474"/>
                <a:gd name="csX37" fmla="*/ 2763964 w 2764519"/>
                <a:gd name="csY37" fmla="*/ 3313168 h 4269474"/>
                <a:gd name="csX38" fmla="*/ 2763762 w 2764519"/>
                <a:gd name="csY38" fmla="*/ 3804452 h 4269474"/>
                <a:gd name="csX39" fmla="*/ 2603859 w 2764519"/>
                <a:gd name="csY39" fmla="*/ 4224332 h 4269474"/>
                <a:gd name="csX40" fmla="*/ 2268238 w 2764519"/>
                <a:gd name="csY40" fmla="*/ 4265720 h 4269474"/>
                <a:gd name="csX41" fmla="*/ 1595246 w 2764519"/>
                <a:gd name="csY41" fmla="*/ 4265855 h 4269474"/>
                <a:gd name="csX42" fmla="*/ 585758 w 2764519"/>
                <a:gd name="csY42" fmla="*/ 4265720 h 4269474"/>
                <a:gd name="csX43" fmla="*/ 145218 w 2764519"/>
                <a:gd name="csY43" fmla="*/ 4214843 h 4269474"/>
                <a:gd name="csX44" fmla="*/ 2745 w 2764519"/>
                <a:gd name="csY44" fmla="*/ 3831372 h 4269474"/>
                <a:gd name="csX45" fmla="*/ 2745 w 2764519"/>
                <a:gd name="csY45" fmla="*/ 3555445 h 4269474"/>
                <a:gd name="csX46" fmla="*/ 2611 w 2764519"/>
                <a:gd name="csY46" fmla="*/ 1758557 h 4269474"/>
                <a:gd name="csX47" fmla="*/ 2611 w 2764519"/>
                <a:gd name="csY47" fmla="*/ 466413 h 4269474"/>
                <a:gd name="csX48" fmla="*/ 11831 w 2764519"/>
                <a:gd name="csY48" fmla="*/ 217810 h 4269474"/>
                <a:gd name="csX49" fmla="*/ 236880 w 2764519"/>
                <a:gd name="csY49" fmla="*/ 7433 h 4269474"/>
                <a:gd name="csX50" fmla="*/ 336886 w 2764519"/>
                <a:gd name="csY50" fmla="*/ 80 h 4269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764519" h="4269474">
                  <a:moveTo>
                    <a:pt x="212021" y="1091101"/>
                  </a:moveTo>
                  <a:cubicBezTo>
                    <a:pt x="154438" y="1090311"/>
                    <a:pt x="96931" y="1090916"/>
                    <a:pt x="40635" y="1096401"/>
                  </a:cubicBezTo>
                  <a:cubicBezTo>
                    <a:pt x="29934" y="1180121"/>
                    <a:pt x="38549" y="1270167"/>
                    <a:pt x="38481" y="1354762"/>
                  </a:cubicBezTo>
                  <a:cubicBezTo>
                    <a:pt x="38280" y="1523011"/>
                    <a:pt x="37943" y="1691258"/>
                    <a:pt x="38347" y="1859506"/>
                  </a:cubicBezTo>
                  <a:cubicBezTo>
                    <a:pt x="39558" y="2357520"/>
                    <a:pt x="39491" y="2855534"/>
                    <a:pt x="38415" y="3353547"/>
                  </a:cubicBezTo>
                  <a:cubicBezTo>
                    <a:pt x="38078" y="3515065"/>
                    <a:pt x="37809" y="3676583"/>
                    <a:pt x="38481" y="3838101"/>
                  </a:cubicBezTo>
                  <a:cubicBezTo>
                    <a:pt x="38953" y="3949348"/>
                    <a:pt x="35924" y="4060525"/>
                    <a:pt x="120385" y="4145390"/>
                  </a:cubicBezTo>
                  <a:cubicBezTo>
                    <a:pt x="209623" y="4235099"/>
                    <a:pt x="306399" y="4227562"/>
                    <a:pt x="424240" y="4227091"/>
                  </a:cubicBezTo>
                  <a:cubicBezTo>
                    <a:pt x="527410" y="4226620"/>
                    <a:pt x="630647" y="4226418"/>
                    <a:pt x="733817" y="4226485"/>
                  </a:cubicBezTo>
                  <a:cubicBezTo>
                    <a:pt x="1130882" y="4226620"/>
                    <a:pt x="1527947" y="4227023"/>
                    <a:pt x="1925012" y="4226687"/>
                  </a:cubicBezTo>
                  <a:cubicBezTo>
                    <a:pt x="2052881" y="4226552"/>
                    <a:pt x="2180749" y="4227158"/>
                    <a:pt x="2308618" y="4226754"/>
                  </a:cubicBezTo>
                  <a:cubicBezTo>
                    <a:pt x="2371812" y="4226552"/>
                    <a:pt x="2440389" y="4234965"/>
                    <a:pt x="2502708" y="4222986"/>
                  </a:cubicBezTo>
                  <a:cubicBezTo>
                    <a:pt x="2529762" y="4217736"/>
                    <a:pt x="2555538" y="4206430"/>
                    <a:pt x="2579631" y="4193441"/>
                  </a:cubicBezTo>
                  <a:cubicBezTo>
                    <a:pt x="2719815" y="4117729"/>
                    <a:pt x="2726881" y="3993428"/>
                    <a:pt x="2726815" y="3851562"/>
                  </a:cubicBezTo>
                  <a:cubicBezTo>
                    <a:pt x="2726747" y="3786483"/>
                    <a:pt x="2726680" y="3721472"/>
                    <a:pt x="2726815" y="3656394"/>
                  </a:cubicBezTo>
                  <a:cubicBezTo>
                    <a:pt x="2726881" y="3598045"/>
                    <a:pt x="2727151" y="3539765"/>
                    <a:pt x="2726881" y="3481416"/>
                  </a:cubicBezTo>
                  <a:cubicBezTo>
                    <a:pt x="2724930" y="2970009"/>
                    <a:pt x="2725199" y="2458401"/>
                    <a:pt x="2726815" y="1946995"/>
                  </a:cubicBezTo>
                  <a:cubicBezTo>
                    <a:pt x="2727420" y="1758557"/>
                    <a:pt x="2727084" y="1570120"/>
                    <a:pt x="2726949" y="1381682"/>
                  </a:cubicBezTo>
                  <a:cubicBezTo>
                    <a:pt x="2726881" y="1287867"/>
                    <a:pt x="2732670" y="1191831"/>
                    <a:pt x="2725872" y="1098285"/>
                  </a:cubicBezTo>
                  <a:cubicBezTo>
                    <a:pt x="2667995" y="1087248"/>
                    <a:pt x="2603321" y="1094449"/>
                    <a:pt x="2544164" y="1094248"/>
                  </a:cubicBezTo>
                  <a:cubicBezTo>
                    <a:pt x="2485816" y="1093979"/>
                    <a:pt x="2427467" y="1093844"/>
                    <a:pt x="2369187" y="1094112"/>
                  </a:cubicBezTo>
                  <a:cubicBezTo>
                    <a:pt x="2283784" y="1094517"/>
                    <a:pt x="2199794" y="1089402"/>
                    <a:pt x="2128054" y="1143712"/>
                  </a:cubicBezTo>
                  <a:cubicBezTo>
                    <a:pt x="2064389" y="1191966"/>
                    <a:pt x="2048035" y="1259803"/>
                    <a:pt x="2017414" y="1329054"/>
                  </a:cubicBezTo>
                  <a:cubicBezTo>
                    <a:pt x="2004291" y="1358598"/>
                    <a:pt x="1985649" y="1387335"/>
                    <a:pt x="1968151" y="1414456"/>
                  </a:cubicBezTo>
                  <a:cubicBezTo>
                    <a:pt x="1844657" y="1605250"/>
                    <a:pt x="1621561" y="1738367"/>
                    <a:pt x="1393348" y="1742137"/>
                  </a:cubicBezTo>
                  <a:cubicBezTo>
                    <a:pt x="1143534" y="1746309"/>
                    <a:pt x="923466" y="1618306"/>
                    <a:pt x="784897" y="1414390"/>
                  </a:cubicBezTo>
                  <a:cubicBezTo>
                    <a:pt x="723520" y="1324141"/>
                    <a:pt x="716050" y="1205964"/>
                    <a:pt x="623042" y="1139270"/>
                  </a:cubicBezTo>
                  <a:cubicBezTo>
                    <a:pt x="550965" y="1087652"/>
                    <a:pt x="468322" y="1094315"/>
                    <a:pt x="383861" y="1094180"/>
                  </a:cubicBezTo>
                  <a:cubicBezTo>
                    <a:pt x="327262" y="1094079"/>
                    <a:pt x="269604" y="1091892"/>
                    <a:pt x="212021" y="1091101"/>
                  </a:cubicBezTo>
                  <a:close/>
                  <a:moveTo>
                    <a:pt x="336886" y="80"/>
                  </a:moveTo>
                  <a:cubicBezTo>
                    <a:pt x="370872" y="518"/>
                    <a:pt x="404993" y="2587"/>
                    <a:pt x="437700" y="2520"/>
                  </a:cubicBezTo>
                  <a:cubicBezTo>
                    <a:pt x="567790" y="2251"/>
                    <a:pt x="697946" y="3059"/>
                    <a:pt x="828036" y="2654"/>
                  </a:cubicBezTo>
                  <a:cubicBezTo>
                    <a:pt x="1238561" y="1376"/>
                    <a:pt x="1649085" y="4741"/>
                    <a:pt x="2059610" y="2453"/>
                  </a:cubicBezTo>
                  <a:cubicBezTo>
                    <a:pt x="2156050" y="1847"/>
                    <a:pt x="2252558" y="2588"/>
                    <a:pt x="2348997" y="2453"/>
                  </a:cubicBezTo>
                  <a:cubicBezTo>
                    <a:pt x="2485749" y="2184"/>
                    <a:pt x="2596388" y="-6363"/>
                    <a:pt x="2695251" y="103401"/>
                  </a:cubicBezTo>
                  <a:cubicBezTo>
                    <a:pt x="2771098" y="187660"/>
                    <a:pt x="2764031" y="300386"/>
                    <a:pt x="2764098" y="405844"/>
                  </a:cubicBezTo>
                  <a:cubicBezTo>
                    <a:pt x="2764233" y="594282"/>
                    <a:pt x="2764839" y="782720"/>
                    <a:pt x="2764300" y="971157"/>
                  </a:cubicBezTo>
                  <a:cubicBezTo>
                    <a:pt x="2762214" y="1751828"/>
                    <a:pt x="2762954" y="2532498"/>
                    <a:pt x="2763964" y="3313168"/>
                  </a:cubicBezTo>
                  <a:cubicBezTo>
                    <a:pt x="2764165" y="3476907"/>
                    <a:pt x="2763695" y="3640713"/>
                    <a:pt x="2763762" y="3804452"/>
                  </a:cubicBezTo>
                  <a:cubicBezTo>
                    <a:pt x="2763762" y="3974383"/>
                    <a:pt x="2770626" y="4125873"/>
                    <a:pt x="2603859" y="4224332"/>
                  </a:cubicBezTo>
                  <a:cubicBezTo>
                    <a:pt x="2503853" y="4283286"/>
                    <a:pt x="2379147" y="4265855"/>
                    <a:pt x="2268238" y="4265720"/>
                  </a:cubicBezTo>
                  <a:cubicBezTo>
                    <a:pt x="2043930" y="4265586"/>
                    <a:pt x="1819554" y="4266461"/>
                    <a:pt x="1595246" y="4265855"/>
                  </a:cubicBezTo>
                  <a:cubicBezTo>
                    <a:pt x="1258750" y="4264845"/>
                    <a:pt x="922255" y="4265855"/>
                    <a:pt x="585758" y="4265720"/>
                  </a:cubicBezTo>
                  <a:cubicBezTo>
                    <a:pt x="455602" y="4265654"/>
                    <a:pt x="254580" y="4290150"/>
                    <a:pt x="145218" y="4214843"/>
                  </a:cubicBezTo>
                  <a:cubicBezTo>
                    <a:pt x="-1225" y="4114028"/>
                    <a:pt x="2544" y="3992419"/>
                    <a:pt x="2745" y="3831372"/>
                  </a:cubicBezTo>
                  <a:cubicBezTo>
                    <a:pt x="2880" y="3739374"/>
                    <a:pt x="2611" y="3647443"/>
                    <a:pt x="2745" y="3555445"/>
                  </a:cubicBezTo>
                  <a:cubicBezTo>
                    <a:pt x="3418" y="2956482"/>
                    <a:pt x="2544" y="2357520"/>
                    <a:pt x="2611" y="1758557"/>
                  </a:cubicBezTo>
                  <a:cubicBezTo>
                    <a:pt x="2679" y="1327843"/>
                    <a:pt x="2073" y="897128"/>
                    <a:pt x="2611" y="466413"/>
                  </a:cubicBezTo>
                  <a:cubicBezTo>
                    <a:pt x="2679" y="385251"/>
                    <a:pt x="-7484" y="297223"/>
                    <a:pt x="11831" y="217810"/>
                  </a:cubicBezTo>
                  <a:cubicBezTo>
                    <a:pt x="37472" y="112217"/>
                    <a:pt x="132094" y="28901"/>
                    <a:pt x="236880" y="7433"/>
                  </a:cubicBezTo>
                  <a:cubicBezTo>
                    <a:pt x="269049" y="838"/>
                    <a:pt x="302900" y="-357"/>
                    <a:pt x="336886" y="80"/>
                  </a:cubicBezTo>
                  <a:close/>
                </a:path>
              </a:pathLst>
            </a:custGeom>
            <a:solidFill>
              <a:schemeClr val="accent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EC0E65A-7605-3537-2B2D-A1BFE56826EA}"/>
                </a:ext>
              </a:extLst>
            </p:cNvPr>
            <p:cNvSpPr/>
            <p:nvPr/>
          </p:nvSpPr>
          <p:spPr>
            <a:xfrm>
              <a:off x="2216996" y="1839410"/>
              <a:ext cx="1190188" cy="1201389"/>
            </a:xfrm>
            <a:prstGeom prst="ellipse">
              <a:avLst/>
            </a:prstGeom>
            <a:solidFill>
              <a:schemeClr val="bg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B2E4A99-1900-43E5-2344-8AB2A6A3829F}"/>
                </a:ext>
              </a:extLst>
            </p:cNvPr>
            <p:cNvGrpSpPr/>
            <p:nvPr/>
          </p:nvGrpSpPr>
          <p:grpSpPr>
            <a:xfrm>
              <a:off x="1619480" y="3217622"/>
              <a:ext cx="2357609" cy="1061419"/>
              <a:chOff x="332936" y="2627766"/>
              <a:chExt cx="2926080" cy="1061419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F626918-D252-7338-CE88-187593507DB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1DB0CB0-25E4-7659-4FBA-5AE3C3E48647}"/>
                  </a:ext>
                </a:extLst>
              </p:cNvPr>
              <p:cNvSpPr txBox="1"/>
              <p:nvPr/>
            </p:nvSpPr>
            <p:spPr>
              <a:xfrm>
                <a:off x="332936" y="304285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  <p:pic>
          <p:nvPicPr>
            <p:cNvPr id="55" name="Graphic 54" descr="Checkmark with solid fill">
              <a:extLst>
                <a:ext uri="{FF2B5EF4-FFF2-40B4-BE49-F238E27FC236}">
                  <a16:creationId xmlns:a16="http://schemas.microsoft.com/office/drawing/2014/main" id="{F7F19059-270C-7CDD-1BD9-62982451AD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60862" y="4408536"/>
              <a:ext cx="332342" cy="332342"/>
            </a:xfrm>
            <a:prstGeom prst="rect">
              <a:avLst/>
            </a:prstGeom>
          </p:spPr>
        </p:pic>
        <p:pic>
          <p:nvPicPr>
            <p:cNvPr id="56" name="Graphic 55" descr="Checkmark with solid fill">
              <a:extLst>
                <a:ext uri="{FF2B5EF4-FFF2-40B4-BE49-F238E27FC236}">
                  <a16:creationId xmlns:a16="http://schemas.microsoft.com/office/drawing/2014/main" id="{6018BF0F-0332-771F-0667-6EEBB2EF64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60862" y="4792516"/>
              <a:ext cx="332342" cy="332342"/>
            </a:xfrm>
            <a:prstGeom prst="rect">
              <a:avLst/>
            </a:prstGeom>
          </p:spPr>
        </p:pic>
        <p:pic>
          <p:nvPicPr>
            <p:cNvPr id="57" name="Graphic 56" descr="Checkmark with solid fill">
              <a:extLst>
                <a:ext uri="{FF2B5EF4-FFF2-40B4-BE49-F238E27FC236}">
                  <a16:creationId xmlns:a16="http://schemas.microsoft.com/office/drawing/2014/main" id="{C776EE65-5438-B6E8-7CEF-DE216DA422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60862" y="5176496"/>
              <a:ext cx="332342" cy="332342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EB6A606-A4E3-DD08-0CBB-B9DDFB2B6097}"/>
                </a:ext>
              </a:extLst>
            </p:cNvPr>
            <p:cNvSpPr txBox="1"/>
            <p:nvPr/>
          </p:nvSpPr>
          <p:spPr>
            <a:xfrm>
              <a:off x="2216996" y="4404603"/>
              <a:ext cx="17600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l">
                <a:spcAft>
                  <a:spcPts val="600"/>
                </a:spcAft>
              </a:pPr>
              <a:r>
                <a:rPr lang="en-US" noProof="1"/>
                <a:t>Lorem ipsum dolor sit amet.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Consectetur ullamco id laboris laborum duis.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Ex minim deserunt pariatur amet sunt consequat</a:t>
              </a:r>
            </a:p>
          </p:txBody>
        </p:sp>
        <p:pic>
          <p:nvPicPr>
            <p:cNvPr id="60" name="Graphic 59" descr="Bar graph with upward trend with solid fill">
              <a:extLst>
                <a:ext uri="{FF2B5EF4-FFF2-40B4-BE49-F238E27FC236}">
                  <a16:creationId xmlns:a16="http://schemas.microsoft.com/office/drawing/2014/main" id="{AD844BE8-123C-6492-AAE0-45A5A47B93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354890" y="1982904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9BCDE-068F-163A-CBDE-D3F8EF174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CCF7E-CF4F-7BD5-CB8E-3E74C8C24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Medallion Cards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14085F-65F1-9ECC-5249-D1D5C3834824}"/>
              </a:ext>
            </a:extLst>
          </p:cNvPr>
          <p:cNvGrpSpPr/>
          <p:nvPr/>
        </p:nvGrpSpPr>
        <p:grpSpPr>
          <a:xfrm>
            <a:off x="1287494" y="1294263"/>
            <a:ext cx="2764519" cy="4269474"/>
            <a:chOff x="1429831" y="1432193"/>
            <a:chExt cx="2764519" cy="426947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9A1C97-F920-8628-0C29-ECFC71DE29E0}"/>
                </a:ext>
              </a:extLst>
            </p:cNvPr>
            <p:cNvSpPr/>
            <p:nvPr/>
          </p:nvSpPr>
          <p:spPr>
            <a:xfrm>
              <a:off x="1429831" y="1432193"/>
              <a:ext cx="2764519" cy="4269474"/>
            </a:xfrm>
            <a:custGeom>
              <a:avLst/>
              <a:gdLst>
                <a:gd name="csX0" fmla="*/ 212021 w 2764519"/>
                <a:gd name="csY0" fmla="*/ 1091101 h 4269474"/>
                <a:gd name="csX1" fmla="*/ 40635 w 2764519"/>
                <a:gd name="csY1" fmla="*/ 1096401 h 4269474"/>
                <a:gd name="csX2" fmla="*/ 38481 w 2764519"/>
                <a:gd name="csY2" fmla="*/ 1354762 h 4269474"/>
                <a:gd name="csX3" fmla="*/ 38347 w 2764519"/>
                <a:gd name="csY3" fmla="*/ 1859506 h 4269474"/>
                <a:gd name="csX4" fmla="*/ 38415 w 2764519"/>
                <a:gd name="csY4" fmla="*/ 3353547 h 4269474"/>
                <a:gd name="csX5" fmla="*/ 38481 w 2764519"/>
                <a:gd name="csY5" fmla="*/ 3838101 h 4269474"/>
                <a:gd name="csX6" fmla="*/ 120385 w 2764519"/>
                <a:gd name="csY6" fmla="*/ 4145390 h 4269474"/>
                <a:gd name="csX7" fmla="*/ 424240 w 2764519"/>
                <a:gd name="csY7" fmla="*/ 4227091 h 4269474"/>
                <a:gd name="csX8" fmla="*/ 733817 w 2764519"/>
                <a:gd name="csY8" fmla="*/ 4226485 h 4269474"/>
                <a:gd name="csX9" fmla="*/ 1925012 w 2764519"/>
                <a:gd name="csY9" fmla="*/ 4226687 h 4269474"/>
                <a:gd name="csX10" fmla="*/ 2308618 w 2764519"/>
                <a:gd name="csY10" fmla="*/ 4226754 h 4269474"/>
                <a:gd name="csX11" fmla="*/ 2502708 w 2764519"/>
                <a:gd name="csY11" fmla="*/ 4222986 h 4269474"/>
                <a:gd name="csX12" fmla="*/ 2579631 w 2764519"/>
                <a:gd name="csY12" fmla="*/ 4193441 h 4269474"/>
                <a:gd name="csX13" fmla="*/ 2726815 w 2764519"/>
                <a:gd name="csY13" fmla="*/ 3851562 h 4269474"/>
                <a:gd name="csX14" fmla="*/ 2726815 w 2764519"/>
                <a:gd name="csY14" fmla="*/ 3656394 h 4269474"/>
                <a:gd name="csX15" fmla="*/ 2726881 w 2764519"/>
                <a:gd name="csY15" fmla="*/ 3481416 h 4269474"/>
                <a:gd name="csX16" fmla="*/ 2726815 w 2764519"/>
                <a:gd name="csY16" fmla="*/ 1946995 h 4269474"/>
                <a:gd name="csX17" fmla="*/ 2726949 w 2764519"/>
                <a:gd name="csY17" fmla="*/ 1381682 h 4269474"/>
                <a:gd name="csX18" fmla="*/ 2725872 w 2764519"/>
                <a:gd name="csY18" fmla="*/ 1098285 h 4269474"/>
                <a:gd name="csX19" fmla="*/ 2544164 w 2764519"/>
                <a:gd name="csY19" fmla="*/ 1094248 h 4269474"/>
                <a:gd name="csX20" fmla="*/ 2369187 w 2764519"/>
                <a:gd name="csY20" fmla="*/ 1094112 h 4269474"/>
                <a:gd name="csX21" fmla="*/ 2128054 w 2764519"/>
                <a:gd name="csY21" fmla="*/ 1143712 h 4269474"/>
                <a:gd name="csX22" fmla="*/ 2017414 w 2764519"/>
                <a:gd name="csY22" fmla="*/ 1329054 h 4269474"/>
                <a:gd name="csX23" fmla="*/ 1968151 w 2764519"/>
                <a:gd name="csY23" fmla="*/ 1414456 h 4269474"/>
                <a:gd name="csX24" fmla="*/ 1393348 w 2764519"/>
                <a:gd name="csY24" fmla="*/ 1742137 h 4269474"/>
                <a:gd name="csX25" fmla="*/ 784897 w 2764519"/>
                <a:gd name="csY25" fmla="*/ 1414390 h 4269474"/>
                <a:gd name="csX26" fmla="*/ 623042 w 2764519"/>
                <a:gd name="csY26" fmla="*/ 1139270 h 4269474"/>
                <a:gd name="csX27" fmla="*/ 383861 w 2764519"/>
                <a:gd name="csY27" fmla="*/ 1094180 h 4269474"/>
                <a:gd name="csX28" fmla="*/ 212021 w 2764519"/>
                <a:gd name="csY28" fmla="*/ 1091101 h 4269474"/>
                <a:gd name="csX29" fmla="*/ 336886 w 2764519"/>
                <a:gd name="csY29" fmla="*/ 80 h 4269474"/>
                <a:gd name="csX30" fmla="*/ 437700 w 2764519"/>
                <a:gd name="csY30" fmla="*/ 2520 h 4269474"/>
                <a:gd name="csX31" fmla="*/ 828036 w 2764519"/>
                <a:gd name="csY31" fmla="*/ 2654 h 4269474"/>
                <a:gd name="csX32" fmla="*/ 2059610 w 2764519"/>
                <a:gd name="csY32" fmla="*/ 2453 h 4269474"/>
                <a:gd name="csX33" fmla="*/ 2348997 w 2764519"/>
                <a:gd name="csY33" fmla="*/ 2453 h 4269474"/>
                <a:gd name="csX34" fmla="*/ 2695251 w 2764519"/>
                <a:gd name="csY34" fmla="*/ 103401 h 4269474"/>
                <a:gd name="csX35" fmla="*/ 2764098 w 2764519"/>
                <a:gd name="csY35" fmla="*/ 405844 h 4269474"/>
                <a:gd name="csX36" fmla="*/ 2764300 w 2764519"/>
                <a:gd name="csY36" fmla="*/ 971157 h 4269474"/>
                <a:gd name="csX37" fmla="*/ 2763964 w 2764519"/>
                <a:gd name="csY37" fmla="*/ 3313168 h 4269474"/>
                <a:gd name="csX38" fmla="*/ 2763762 w 2764519"/>
                <a:gd name="csY38" fmla="*/ 3804452 h 4269474"/>
                <a:gd name="csX39" fmla="*/ 2603859 w 2764519"/>
                <a:gd name="csY39" fmla="*/ 4224332 h 4269474"/>
                <a:gd name="csX40" fmla="*/ 2268238 w 2764519"/>
                <a:gd name="csY40" fmla="*/ 4265720 h 4269474"/>
                <a:gd name="csX41" fmla="*/ 1595246 w 2764519"/>
                <a:gd name="csY41" fmla="*/ 4265855 h 4269474"/>
                <a:gd name="csX42" fmla="*/ 585758 w 2764519"/>
                <a:gd name="csY42" fmla="*/ 4265720 h 4269474"/>
                <a:gd name="csX43" fmla="*/ 145218 w 2764519"/>
                <a:gd name="csY43" fmla="*/ 4214843 h 4269474"/>
                <a:gd name="csX44" fmla="*/ 2745 w 2764519"/>
                <a:gd name="csY44" fmla="*/ 3831372 h 4269474"/>
                <a:gd name="csX45" fmla="*/ 2745 w 2764519"/>
                <a:gd name="csY45" fmla="*/ 3555445 h 4269474"/>
                <a:gd name="csX46" fmla="*/ 2611 w 2764519"/>
                <a:gd name="csY46" fmla="*/ 1758557 h 4269474"/>
                <a:gd name="csX47" fmla="*/ 2611 w 2764519"/>
                <a:gd name="csY47" fmla="*/ 466413 h 4269474"/>
                <a:gd name="csX48" fmla="*/ 11831 w 2764519"/>
                <a:gd name="csY48" fmla="*/ 217810 h 4269474"/>
                <a:gd name="csX49" fmla="*/ 236880 w 2764519"/>
                <a:gd name="csY49" fmla="*/ 7433 h 4269474"/>
                <a:gd name="csX50" fmla="*/ 336886 w 2764519"/>
                <a:gd name="csY50" fmla="*/ 80 h 4269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764519" h="4269474">
                  <a:moveTo>
                    <a:pt x="212021" y="1091101"/>
                  </a:moveTo>
                  <a:cubicBezTo>
                    <a:pt x="154438" y="1090311"/>
                    <a:pt x="96931" y="1090916"/>
                    <a:pt x="40635" y="1096401"/>
                  </a:cubicBezTo>
                  <a:cubicBezTo>
                    <a:pt x="29934" y="1180121"/>
                    <a:pt x="38549" y="1270167"/>
                    <a:pt x="38481" y="1354762"/>
                  </a:cubicBezTo>
                  <a:cubicBezTo>
                    <a:pt x="38280" y="1523011"/>
                    <a:pt x="37943" y="1691258"/>
                    <a:pt x="38347" y="1859506"/>
                  </a:cubicBezTo>
                  <a:cubicBezTo>
                    <a:pt x="39558" y="2357520"/>
                    <a:pt x="39491" y="2855534"/>
                    <a:pt x="38415" y="3353547"/>
                  </a:cubicBezTo>
                  <a:cubicBezTo>
                    <a:pt x="38078" y="3515065"/>
                    <a:pt x="37809" y="3676583"/>
                    <a:pt x="38481" y="3838101"/>
                  </a:cubicBezTo>
                  <a:cubicBezTo>
                    <a:pt x="38953" y="3949348"/>
                    <a:pt x="35924" y="4060525"/>
                    <a:pt x="120385" y="4145390"/>
                  </a:cubicBezTo>
                  <a:cubicBezTo>
                    <a:pt x="209623" y="4235099"/>
                    <a:pt x="306399" y="4227562"/>
                    <a:pt x="424240" y="4227091"/>
                  </a:cubicBezTo>
                  <a:cubicBezTo>
                    <a:pt x="527410" y="4226620"/>
                    <a:pt x="630647" y="4226418"/>
                    <a:pt x="733817" y="4226485"/>
                  </a:cubicBezTo>
                  <a:cubicBezTo>
                    <a:pt x="1130882" y="4226620"/>
                    <a:pt x="1527947" y="4227023"/>
                    <a:pt x="1925012" y="4226687"/>
                  </a:cubicBezTo>
                  <a:cubicBezTo>
                    <a:pt x="2052881" y="4226552"/>
                    <a:pt x="2180749" y="4227158"/>
                    <a:pt x="2308618" y="4226754"/>
                  </a:cubicBezTo>
                  <a:cubicBezTo>
                    <a:pt x="2371812" y="4226552"/>
                    <a:pt x="2440389" y="4234965"/>
                    <a:pt x="2502708" y="4222986"/>
                  </a:cubicBezTo>
                  <a:cubicBezTo>
                    <a:pt x="2529762" y="4217736"/>
                    <a:pt x="2555538" y="4206430"/>
                    <a:pt x="2579631" y="4193441"/>
                  </a:cubicBezTo>
                  <a:cubicBezTo>
                    <a:pt x="2719815" y="4117729"/>
                    <a:pt x="2726881" y="3993428"/>
                    <a:pt x="2726815" y="3851562"/>
                  </a:cubicBezTo>
                  <a:cubicBezTo>
                    <a:pt x="2726747" y="3786483"/>
                    <a:pt x="2726680" y="3721472"/>
                    <a:pt x="2726815" y="3656394"/>
                  </a:cubicBezTo>
                  <a:cubicBezTo>
                    <a:pt x="2726881" y="3598045"/>
                    <a:pt x="2727151" y="3539765"/>
                    <a:pt x="2726881" y="3481416"/>
                  </a:cubicBezTo>
                  <a:cubicBezTo>
                    <a:pt x="2724930" y="2970009"/>
                    <a:pt x="2725199" y="2458401"/>
                    <a:pt x="2726815" y="1946995"/>
                  </a:cubicBezTo>
                  <a:cubicBezTo>
                    <a:pt x="2727420" y="1758557"/>
                    <a:pt x="2727084" y="1570120"/>
                    <a:pt x="2726949" y="1381682"/>
                  </a:cubicBezTo>
                  <a:cubicBezTo>
                    <a:pt x="2726881" y="1287867"/>
                    <a:pt x="2732670" y="1191831"/>
                    <a:pt x="2725872" y="1098285"/>
                  </a:cubicBezTo>
                  <a:cubicBezTo>
                    <a:pt x="2667995" y="1087248"/>
                    <a:pt x="2603321" y="1094449"/>
                    <a:pt x="2544164" y="1094248"/>
                  </a:cubicBezTo>
                  <a:cubicBezTo>
                    <a:pt x="2485816" y="1093979"/>
                    <a:pt x="2427467" y="1093844"/>
                    <a:pt x="2369187" y="1094112"/>
                  </a:cubicBezTo>
                  <a:cubicBezTo>
                    <a:pt x="2283784" y="1094517"/>
                    <a:pt x="2199794" y="1089402"/>
                    <a:pt x="2128054" y="1143712"/>
                  </a:cubicBezTo>
                  <a:cubicBezTo>
                    <a:pt x="2064389" y="1191966"/>
                    <a:pt x="2048035" y="1259803"/>
                    <a:pt x="2017414" y="1329054"/>
                  </a:cubicBezTo>
                  <a:cubicBezTo>
                    <a:pt x="2004291" y="1358598"/>
                    <a:pt x="1985649" y="1387335"/>
                    <a:pt x="1968151" y="1414456"/>
                  </a:cubicBezTo>
                  <a:cubicBezTo>
                    <a:pt x="1844657" y="1605250"/>
                    <a:pt x="1621561" y="1738367"/>
                    <a:pt x="1393348" y="1742137"/>
                  </a:cubicBezTo>
                  <a:cubicBezTo>
                    <a:pt x="1143534" y="1746309"/>
                    <a:pt x="923466" y="1618306"/>
                    <a:pt x="784897" y="1414390"/>
                  </a:cubicBezTo>
                  <a:cubicBezTo>
                    <a:pt x="723520" y="1324141"/>
                    <a:pt x="716050" y="1205964"/>
                    <a:pt x="623042" y="1139270"/>
                  </a:cubicBezTo>
                  <a:cubicBezTo>
                    <a:pt x="550965" y="1087652"/>
                    <a:pt x="468322" y="1094315"/>
                    <a:pt x="383861" y="1094180"/>
                  </a:cubicBezTo>
                  <a:cubicBezTo>
                    <a:pt x="327262" y="1094079"/>
                    <a:pt x="269604" y="1091892"/>
                    <a:pt x="212021" y="1091101"/>
                  </a:cubicBezTo>
                  <a:close/>
                  <a:moveTo>
                    <a:pt x="336886" y="80"/>
                  </a:moveTo>
                  <a:cubicBezTo>
                    <a:pt x="370872" y="518"/>
                    <a:pt x="404993" y="2587"/>
                    <a:pt x="437700" y="2520"/>
                  </a:cubicBezTo>
                  <a:cubicBezTo>
                    <a:pt x="567790" y="2251"/>
                    <a:pt x="697946" y="3059"/>
                    <a:pt x="828036" y="2654"/>
                  </a:cubicBezTo>
                  <a:cubicBezTo>
                    <a:pt x="1238561" y="1376"/>
                    <a:pt x="1649085" y="4741"/>
                    <a:pt x="2059610" y="2453"/>
                  </a:cubicBezTo>
                  <a:cubicBezTo>
                    <a:pt x="2156050" y="1847"/>
                    <a:pt x="2252558" y="2588"/>
                    <a:pt x="2348997" y="2453"/>
                  </a:cubicBezTo>
                  <a:cubicBezTo>
                    <a:pt x="2485749" y="2184"/>
                    <a:pt x="2596388" y="-6363"/>
                    <a:pt x="2695251" y="103401"/>
                  </a:cubicBezTo>
                  <a:cubicBezTo>
                    <a:pt x="2771098" y="187660"/>
                    <a:pt x="2764031" y="300386"/>
                    <a:pt x="2764098" y="405844"/>
                  </a:cubicBezTo>
                  <a:cubicBezTo>
                    <a:pt x="2764233" y="594282"/>
                    <a:pt x="2764839" y="782720"/>
                    <a:pt x="2764300" y="971157"/>
                  </a:cubicBezTo>
                  <a:cubicBezTo>
                    <a:pt x="2762214" y="1751828"/>
                    <a:pt x="2762954" y="2532498"/>
                    <a:pt x="2763964" y="3313168"/>
                  </a:cubicBezTo>
                  <a:cubicBezTo>
                    <a:pt x="2764165" y="3476907"/>
                    <a:pt x="2763695" y="3640713"/>
                    <a:pt x="2763762" y="3804452"/>
                  </a:cubicBezTo>
                  <a:cubicBezTo>
                    <a:pt x="2763762" y="3974383"/>
                    <a:pt x="2770626" y="4125873"/>
                    <a:pt x="2603859" y="4224332"/>
                  </a:cubicBezTo>
                  <a:cubicBezTo>
                    <a:pt x="2503853" y="4283286"/>
                    <a:pt x="2379147" y="4265855"/>
                    <a:pt x="2268238" y="4265720"/>
                  </a:cubicBezTo>
                  <a:cubicBezTo>
                    <a:pt x="2043930" y="4265586"/>
                    <a:pt x="1819554" y="4266461"/>
                    <a:pt x="1595246" y="4265855"/>
                  </a:cubicBezTo>
                  <a:cubicBezTo>
                    <a:pt x="1258750" y="4264845"/>
                    <a:pt x="922255" y="4265855"/>
                    <a:pt x="585758" y="4265720"/>
                  </a:cubicBezTo>
                  <a:cubicBezTo>
                    <a:pt x="455602" y="4265654"/>
                    <a:pt x="254580" y="4290150"/>
                    <a:pt x="145218" y="4214843"/>
                  </a:cubicBezTo>
                  <a:cubicBezTo>
                    <a:pt x="-1225" y="4114028"/>
                    <a:pt x="2544" y="3992419"/>
                    <a:pt x="2745" y="3831372"/>
                  </a:cubicBezTo>
                  <a:cubicBezTo>
                    <a:pt x="2880" y="3739374"/>
                    <a:pt x="2611" y="3647443"/>
                    <a:pt x="2745" y="3555445"/>
                  </a:cubicBezTo>
                  <a:cubicBezTo>
                    <a:pt x="3418" y="2956482"/>
                    <a:pt x="2544" y="2357520"/>
                    <a:pt x="2611" y="1758557"/>
                  </a:cubicBezTo>
                  <a:cubicBezTo>
                    <a:pt x="2679" y="1327843"/>
                    <a:pt x="2073" y="897128"/>
                    <a:pt x="2611" y="466413"/>
                  </a:cubicBezTo>
                  <a:cubicBezTo>
                    <a:pt x="2679" y="385251"/>
                    <a:pt x="-7484" y="297223"/>
                    <a:pt x="11831" y="217810"/>
                  </a:cubicBezTo>
                  <a:cubicBezTo>
                    <a:pt x="37472" y="112217"/>
                    <a:pt x="132094" y="28901"/>
                    <a:pt x="236880" y="7433"/>
                  </a:cubicBezTo>
                  <a:cubicBezTo>
                    <a:pt x="269049" y="838"/>
                    <a:pt x="302900" y="-357"/>
                    <a:pt x="336886" y="80"/>
                  </a:cubicBezTo>
                  <a:close/>
                </a:path>
              </a:pathLst>
            </a:custGeom>
            <a:solidFill>
              <a:schemeClr val="accent5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69054F8-E304-7A31-7BE0-C76B31BB7970}"/>
                </a:ext>
              </a:extLst>
            </p:cNvPr>
            <p:cNvSpPr/>
            <p:nvPr/>
          </p:nvSpPr>
          <p:spPr>
            <a:xfrm>
              <a:off x="2216996" y="1839410"/>
              <a:ext cx="1190188" cy="1201389"/>
            </a:xfrm>
            <a:prstGeom prst="ellipse">
              <a:avLst/>
            </a:prstGeom>
            <a:solidFill>
              <a:schemeClr val="bg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A179E6B-4C4B-B67B-D74F-BD9708E86AB7}"/>
                </a:ext>
              </a:extLst>
            </p:cNvPr>
            <p:cNvGrpSpPr/>
            <p:nvPr/>
          </p:nvGrpSpPr>
          <p:grpSpPr>
            <a:xfrm>
              <a:off x="1619480" y="3217622"/>
              <a:ext cx="2357609" cy="1061419"/>
              <a:chOff x="332936" y="2627766"/>
              <a:chExt cx="2926080" cy="106141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7A0C84A-D71C-E822-436C-A570035582D1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EB0BAF-0916-28FA-46AA-57D1791C7C03}"/>
                  </a:ext>
                </a:extLst>
              </p:cNvPr>
              <p:cNvSpPr txBox="1"/>
              <p:nvPr/>
            </p:nvSpPr>
            <p:spPr>
              <a:xfrm>
                <a:off x="332936" y="304285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  <p:pic>
          <p:nvPicPr>
            <p:cNvPr id="15" name="Graphic 14" descr="Checkmark with solid fill">
              <a:extLst>
                <a:ext uri="{FF2B5EF4-FFF2-40B4-BE49-F238E27FC236}">
                  <a16:creationId xmlns:a16="http://schemas.microsoft.com/office/drawing/2014/main" id="{7605F1B4-DB9D-83EF-53F7-EA82987A2E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0862" y="4408536"/>
              <a:ext cx="332342" cy="332342"/>
            </a:xfrm>
            <a:prstGeom prst="rect">
              <a:avLst/>
            </a:prstGeom>
          </p:spPr>
        </p:pic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7EFCDB96-7704-7B26-4E45-489D1C405D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0862" y="4792516"/>
              <a:ext cx="332342" cy="332342"/>
            </a:xfrm>
            <a:prstGeom prst="rect">
              <a:avLst/>
            </a:prstGeom>
          </p:spPr>
        </p:pic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E7C53AB9-DBA5-F608-9D54-899DEB4724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0862" y="5176496"/>
              <a:ext cx="332342" cy="33234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1D74C0-29EA-1FE0-C593-038F1EFA42C4}"/>
                </a:ext>
              </a:extLst>
            </p:cNvPr>
            <p:cNvSpPr txBox="1"/>
            <p:nvPr/>
          </p:nvSpPr>
          <p:spPr>
            <a:xfrm>
              <a:off x="2216996" y="4404603"/>
              <a:ext cx="17600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l">
                <a:spcAft>
                  <a:spcPts val="600"/>
                </a:spcAft>
              </a:pPr>
              <a:r>
                <a:rPr lang="en-US" noProof="1"/>
                <a:t>Lorem ipsum dolor sit amet.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Consectetur ullamco id laboris laborum duis.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Ex minim deserunt pariatur amet sunt consequat</a:t>
              </a:r>
            </a:p>
          </p:txBody>
        </p: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7800313C-2599-03B2-7C91-17DF7E90DC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354890" y="1982904"/>
              <a:ext cx="914400" cy="914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0A3BA9-B21A-F744-A224-3C28DB16C2BD}"/>
              </a:ext>
            </a:extLst>
          </p:cNvPr>
          <p:cNvGrpSpPr/>
          <p:nvPr/>
        </p:nvGrpSpPr>
        <p:grpSpPr>
          <a:xfrm>
            <a:off x="4713740" y="1294263"/>
            <a:ext cx="2764519" cy="4269474"/>
            <a:chOff x="1429831" y="1432193"/>
            <a:chExt cx="2764519" cy="426947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AB4DED7-9982-34ED-DA0D-639E2D818391}"/>
                </a:ext>
              </a:extLst>
            </p:cNvPr>
            <p:cNvSpPr/>
            <p:nvPr/>
          </p:nvSpPr>
          <p:spPr>
            <a:xfrm>
              <a:off x="1429831" y="1432193"/>
              <a:ext cx="2764519" cy="4269474"/>
            </a:xfrm>
            <a:custGeom>
              <a:avLst/>
              <a:gdLst>
                <a:gd name="csX0" fmla="*/ 212021 w 2764519"/>
                <a:gd name="csY0" fmla="*/ 1091101 h 4269474"/>
                <a:gd name="csX1" fmla="*/ 40635 w 2764519"/>
                <a:gd name="csY1" fmla="*/ 1096401 h 4269474"/>
                <a:gd name="csX2" fmla="*/ 38481 w 2764519"/>
                <a:gd name="csY2" fmla="*/ 1354762 h 4269474"/>
                <a:gd name="csX3" fmla="*/ 38347 w 2764519"/>
                <a:gd name="csY3" fmla="*/ 1859506 h 4269474"/>
                <a:gd name="csX4" fmla="*/ 38415 w 2764519"/>
                <a:gd name="csY4" fmla="*/ 3353547 h 4269474"/>
                <a:gd name="csX5" fmla="*/ 38481 w 2764519"/>
                <a:gd name="csY5" fmla="*/ 3838101 h 4269474"/>
                <a:gd name="csX6" fmla="*/ 120385 w 2764519"/>
                <a:gd name="csY6" fmla="*/ 4145390 h 4269474"/>
                <a:gd name="csX7" fmla="*/ 424240 w 2764519"/>
                <a:gd name="csY7" fmla="*/ 4227091 h 4269474"/>
                <a:gd name="csX8" fmla="*/ 733817 w 2764519"/>
                <a:gd name="csY8" fmla="*/ 4226485 h 4269474"/>
                <a:gd name="csX9" fmla="*/ 1925012 w 2764519"/>
                <a:gd name="csY9" fmla="*/ 4226687 h 4269474"/>
                <a:gd name="csX10" fmla="*/ 2308618 w 2764519"/>
                <a:gd name="csY10" fmla="*/ 4226754 h 4269474"/>
                <a:gd name="csX11" fmla="*/ 2502708 w 2764519"/>
                <a:gd name="csY11" fmla="*/ 4222986 h 4269474"/>
                <a:gd name="csX12" fmla="*/ 2579631 w 2764519"/>
                <a:gd name="csY12" fmla="*/ 4193441 h 4269474"/>
                <a:gd name="csX13" fmla="*/ 2726815 w 2764519"/>
                <a:gd name="csY13" fmla="*/ 3851562 h 4269474"/>
                <a:gd name="csX14" fmla="*/ 2726815 w 2764519"/>
                <a:gd name="csY14" fmla="*/ 3656394 h 4269474"/>
                <a:gd name="csX15" fmla="*/ 2726881 w 2764519"/>
                <a:gd name="csY15" fmla="*/ 3481416 h 4269474"/>
                <a:gd name="csX16" fmla="*/ 2726815 w 2764519"/>
                <a:gd name="csY16" fmla="*/ 1946995 h 4269474"/>
                <a:gd name="csX17" fmla="*/ 2726949 w 2764519"/>
                <a:gd name="csY17" fmla="*/ 1381682 h 4269474"/>
                <a:gd name="csX18" fmla="*/ 2725872 w 2764519"/>
                <a:gd name="csY18" fmla="*/ 1098285 h 4269474"/>
                <a:gd name="csX19" fmla="*/ 2544164 w 2764519"/>
                <a:gd name="csY19" fmla="*/ 1094248 h 4269474"/>
                <a:gd name="csX20" fmla="*/ 2369187 w 2764519"/>
                <a:gd name="csY20" fmla="*/ 1094112 h 4269474"/>
                <a:gd name="csX21" fmla="*/ 2128054 w 2764519"/>
                <a:gd name="csY21" fmla="*/ 1143712 h 4269474"/>
                <a:gd name="csX22" fmla="*/ 2017414 w 2764519"/>
                <a:gd name="csY22" fmla="*/ 1329054 h 4269474"/>
                <a:gd name="csX23" fmla="*/ 1968151 w 2764519"/>
                <a:gd name="csY23" fmla="*/ 1414456 h 4269474"/>
                <a:gd name="csX24" fmla="*/ 1393348 w 2764519"/>
                <a:gd name="csY24" fmla="*/ 1742137 h 4269474"/>
                <a:gd name="csX25" fmla="*/ 784897 w 2764519"/>
                <a:gd name="csY25" fmla="*/ 1414390 h 4269474"/>
                <a:gd name="csX26" fmla="*/ 623042 w 2764519"/>
                <a:gd name="csY26" fmla="*/ 1139270 h 4269474"/>
                <a:gd name="csX27" fmla="*/ 383861 w 2764519"/>
                <a:gd name="csY27" fmla="*/ 1094180 h 4269474"/>
                <a:gd name="csX28" fmla="*/ 212021 w 2764519"/>
                <a:gd name="csY28" fmla="*/ 1091101 h 4269474"/>
                <a:gd name="csX29" fmla="*/ 336886 w 2764519"/>
                <a:gd name="csY29" fmla="*/ 80 h 4269474"/>
                <a:gd name="csX30" fmla="*/ 437700 w 2764519"/>
                <a:gd name="csY30" fmla="*/ 2520 h 4269474"/>
                <a:gd name="csX31" fmla="*/ 828036 w 2764519"/>
                <a:gd name="csY31" fmla="*/ 2654 h 4269474"/>
                <a:gd name="csX32" fmla="*/ 2059610 w 2764519"/>
                <a:gd name="csY32" fmla="*/ 2453 h 4269474"/>
                <a:gd name="csX33" fmla="*/ 2348997 w 2764519"/>
                <a:gd name="csY33" fmla="*/ 2453 h 4269474"/>
                <a:gd name="csX34" fmla="*/ 2695251 w 2764519"/>
                <a:gd name="csY34" fmla="*/ 103401 h 4269474"/>
                <a:gd name="csX35" fmla="*/ 2764098 w 2764519"/>
                <a:gd name="csY35" fmla="*/ 405844 h 4269474"/>
                <a:gd name="csX36" fmla="*/ 2764300 w 2764519"/>
                <a:gd name="csY36" fmla="*/ 971157 h 4269474"/>
                <a:gd name="csX37" fmla="*/ 2763964 w 2764519"/>
                <a:gd name="csY37" fmla="*/ 3313168 h 4269474"/>
                <a:gd name="csX38" fmla="*/ 2763762 w 2764519"/>
                <a:gd name="csY38" fmla="*/ 3804452 h 4269474"/>
                <a:gd name="csX39" fmla="*/ 2603859 w 2764519"/>
                <a:gd name="csY39" fmla="*/ 4224332 h 4269474"/>
                <a:gd name="csX40" fmla="*/ 2268238 w 2764519"/>
                <a:gd name="csY40" fmla="*/ 4265720 h 4269474"/>
                <a:gd name="csX41" fmla="*/ 1595246 w 2764519"/>
                <a:gd name="csY41" fmla="*/ 4265855 h 4269474"/>
                <a:gd name="csX42" fmla="*/ 585758 w 2764519"/>
                <a:gd name="csY42" fmla="*/ 4265720 h 4269474"/>
                <a:gd name="csX43" fmla="*/ 145218 w 2764519"/>
                <a:gd name="csY43" fmla="*/ 4214843 h 4269474"/>
                <a:gd name="csX44" fmla="*/ 2745 w 2764519"/>
                <a:gd name="csY44" fmla="*/ 3831372 h 4269474"/>
                <a:gd name="csX45" fmla="*/ 2745 w 2764519"/>
                <a:gd name="csY45" fmla="*/ 3555445 h 4269474"/>
                <a:gd name="csX46" fmla="*/ 2611 w 2764519"/>
                <a:gd name="csY46" fmla="*/ 1758557 h 4269474"/>
                <a:gd name="csX47" fmla="*/ 2611 w 2764519"/>
                <a:gd name="csY47" fmla="*/ 466413 h 4269474"/>
                <a:gd name="csX48" fmla="*/ 11831 w 2764519"/>
                <a:gd name="csY48" fmla="*/ 217810 h 4269474"/>
                <a:gd name="csX49" fmla="*/ 236880 w 2764519"/>
                <a:gd name="csY49" fmla="*/ 7433 h 4269474"/>
                <a:gd name="csX50" fmla="*/ 336886 w 2764519"/>
                <a:gd name="csY50" fmla="*/ 80 h 4269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764519" h="4269474">
                  <a:moveTo>
                    <a:pt x="212021" y="1091101"/>
                  </a:moveTo>
                  <a:cubicBezTo>
                    <a:pt x="154438" y="1090311"/>
                    <a:pt x="96931" y="1090916"/>
                    <a:pt x="40635" y="1096401"/>
                  </a:cubicBezTo>
                  <a:cubicBezTo>
                    <a:pt x="29934" y="1180121"/>
                    <a:pt x="38549" y="1270167"/>
                    <a:pt x="38481" y="1354762"/>
                  </a:cubicBezTo>
                  <a:cubicBezTo>
                    <a:pt x="38280" y="1523011"/>
                    <a:pt x="37943" y="1691258"/>
                    <a:pt x="38347" y="1859506"/>
                  </a:cubicBezTo>
                  <a:cubicBezTo>
                    <a:pt x="39558" y="2357520"/>
                    <a:pt x="39491" y="2855534"/>
                    <a:pt x="38415" y="3353547"/>
                  </a:cubicBezTo>
                  <a:cubicBezTo>
                    <a:pt x="38078" y="3515065"/>
                    <a:pt x="37809" y="3676583"/>
                    <a:pt x="38481" y="3838101"/>
                  </a:cubicBezTo>
                  <a:cubicBezTo>
                    <a:pt x="38953" y="3949348"/>
                    <a:pt x="35924" y="4060525"/>
                    <a:pt x="120385" y="4145390"/>
                  </a:cubicBezTo>
                  <a:cubicBezTo>
                    <a:pt x="209623" y="4235099"/>
                    <a:pt x="306399" y="4227562"/>
                    <a:pt x="424240" y="4227091"/>
                  </a:cubicBezTo>
                  <a:cubicBezTo>
                    <a:pt x="527410" y="4226620"/>
                    <a:pt x="630647" y="4226418"/>
                    <a:pt x="733817" y="4226485"/>
                  </a:cubicBezTo>
                  <a:cubicBezTo>
                    <a:pt x="1130882" y="4226620"/>
                    <a:pt x="1527947" y="4227023"/>
                    <a:pt x="1925012" y="4226687"/>
                  </a:cubicBezTo>
                  <a:cubicBezTo>
                    <a:pt x="2052881" y="4226552"/>
                    <a:pt x="2180749" y="4227158"/>
                    <a:pt x="2308618" y="4226754"/>
                  </a:cubicBezTo>
                  <a:cubicBezTo>
                    <a:pt x="2371812" y="4226552"/>
                    <a:pt x="2440389" y="4234965"/>
                    <a:pt x="2502708" y="4222986"/>
                  </a:cubicBezTo>
                  <a:cubicBezTo>
                    <a:pt x="2529762" y="4217736"/>
                    <a:pt x="2555538" y="4206430"/>
                    <a:pt x="2579631" y="4193441"/>
                  </a:cubicBezTo>
                  <a:cubicBezTo>
                    <a:pt x="2719815" y="4117729"/>
                    <a:pt x="2726881" y="3993428"/>
                    <a:pt x="2726815" y="3851562"/>
                  </a:cubicBezTo>
                  <a:cubicBezTo>
                    <a:pt x="2726747" y="3786483"/>
                    <a:pt x="2726680" y="3721472"/>
                    <a:pt x="2726815" y="3656394"/>
                  </a:cubicBezTo>
                  <a:cubicBezTo>
                    <a:pt x="2726881" y="3598045"/>
                    <a:pt x="2727151" y="3539765"/>
                    <a:pt x="2726881" y="3481416"/>
                  </a:cubicBezTo>
                  <a:cubicBezTo>
                    <a:pt x="2724930" y="2970009"/>
                    <a:pt x="2725199" y="2458401"/>
                    <a:pt x="2726815" y="1946995"/>
                  </a:cubicBezTo>
                  <a:cubicBezTo>
                    <a:pt x="2727420" y="1758557"/>
                    <a:pt x="2727084" y="1570120"/>
                    <a:pt x="2726949" y="1381682"/>
                  </a:cubicBezTo>
                  <a:cubicBezTo>
                    <a:pt x="2726881" y="1287867"/>
                    <a:pt x="2732670" y="1191831"/>
                    <a:pt x="2725872" y="1098285"/>
                  </a:cubicBezTo>
                  <a:cubicBezTo>
                    <a:pt x="2667995" y="1087248"/>
                    <a:pt x="2603321" y="1094449"/>
                    <a:pt x="2544164" y="1094248"/>
                  </a:cubicBezTo>
                  <a:cubicBezTo>
                    <a:pt x="2485816" y="1093979"/>
                    <a:pt x="2427467" y="1093844"/>
                    <a:pt x="2369187" y="1094112"/>
                  </a:cubicBezTo>
                  <a:cubicBezTo>
                    <a:pt x="2283784" y="1094517"/>
                    <a:pt x="2199794" y="1089402"/>
                    <a:pt x="2128054" y="1143712"/>
                  </a:cubicBezTo>
                  <a:cubicBezTo>
                    <a:pt x="2064389" y="1191966"/>
                    <a:pt x="2048035" y="1259803"/>
                    <a:pt x="2017414" y="1329054"/>
                  </a:cubicBezTo>
                  <a:cubicBezTo>
                    <a:pt x="2004291" y="1358598"/>
                    <a:pt x="1985649" y="1387335"/>
                    <a:pt x="1968151" y="1414456"/>
                  </a:cubicBezTo>
                  <a:cubicBezTo>
                    <a:pt x="1844657" y="1605250"/>
                    <a:pt x="1621561" y="1738367"/>
                    <a:pt x="1393348" y="1742137"/>
                  </a:cubicBezTo>
                  <a:cubicBezTo>
                    <a:pt x="1143534" y="1746309"/>
                    <a:pt x="923466" y="1618306"/>
                    <a:pt x="784897" y="1414390"/>
                  </a:cubicBezTo>
                  <a:cubicBezTo>
                    <a:pt x="723520" y="1324141"/>
                    <a:pt x="716050" y="1205964"/>
                    <a:pt x="623042" y="1139270"/>
                  </a:cubicBezTo>
                  <a:cubicBezTo>
                    <a:pt x="550965" y="1087652"/>
                    <a:pt x="468322" y="1094315"/>
                    <a:pt x="383861" y="1094180"/>
                  </a:cubicBezTo>
                  <a:cubicBezTo>
                    <a:pt x="327262" y="1094079"/>
                    <a:pt x="269604" y="1091892"/>
                    <a:pt x="212021" y="1091101"/>
                  </a:cubicBezTo>
                  <a:close/>
                  <a:moveTo>
                    <a:pt x="336886" y="80"/>
                  </a:moveTo>
                  <a:cubicBezTo>
                    <a:pt x="370872" y="518"/>
                    <a:pt x="404993" y="2587"/>
                    <a:pt x="437700" y="2520"/>
                  </a:cubicBezTo>
                  <a:cubicBezTo>
                    <a:pt x="567790" y="2251"/>
                    <a:pt x="697946" y="3059"/>
                    <a:pt x="828036" y="2654"/>
                  </a:cubicBezTo>
                  <a:cubicBezTo>
                    <a:pt x="1238561" y="1376"/>
                    <a:pt x="1649085" y="4741"/>
                    <a:pt x="2059610" y="2453"/>
                  </a:cubicBezTo>
                  <a:cubicBezTo>
                    <a:pt x="2156050" y="1847"/>
                    <a:pt x="2252558" y="2588"/>
                    <a:pt x="2348997" y="2453"/>
                  </a:cubicBezTo>
                  <a:cubicBezTo>
                    <a:pt x="2485749" y="2184"/>
                    <a:pt x="2596388" y="-6363"/>
                    <a:pt x="2695251" y="103401"/>
                  </a:cubicBezTo>
                  <a:cubicBezTo>
                    <a:pt x="2771098" y="187660"/>
                    <a:pt x="2764031" y="300386"/>
                    <a:pt x="2764098" y="405844"/>
                  </a:cubicBezTo>
                  <a:cubicBezTo>
                    <a:pt x="2764233" y="594282"/>
                    <a:pt x="2764839" y="782720"/>
                    <a:pt x="2764300" y="971157"/>
                  </a:cubicBezTo>
                  <a:cubicBezTo>
                    <a:pt x="2762214" y="1751828"/>
                    <a:pt x="2762954" y="2532498"/>
                    <a:pt x="2763964" y="3313168"/>
                  </a:cubicBezTo>
                  <a:cubicBezTo>
                    <a:pt x="2764165" y="3476907"/>
                    <a:pt x="2763695" y="3640713"/>
                    <a:pt x="2763762" y="3804452"/>
                  </a:cubicBezTo>
                  <a:cubicBezTo>
                    <a:pt x="2763762" y="3974383"/>
                    <a:pt x="2770626" y="4125873"/>
                    <a:pt x="2603859" y="4224332"/>
                  </a:cubicBezTo>
                  <a:cubicBezTo>
                    <a:pt x="2503853" y="4283286"/>
                    <a:pt x="2379147" y="4265855"/>
                    <a:pt x="2268238" y="4265720"/>
                  </a:cubicBezTo>
                  <a:cubicBezTo>
                    <a:pt x="2043930" y="4265586"/>
                    <a:pt x="1819554" y="4266461"/>
                    <a:pt x="1595246" y="4265855"/>
                  </a:cubicBezTo>
                  <a:cubicBezTo>
                    <a:pt x="1258750" y="4264845"/>
                    <a:pt x="922255" y="4265855"/>
                    <a:pt x="585758" y="4265720"/>
                  </a:cubicBezTo>
                  <a:cubicBezTo>
                    <a:pt x="455602" y="4265654"/>
                    <a:pt x="254580" y="4290150"/>
                    <a:pt x="145218" y="4214843"/>
                  </a:cubicBezTo>
                  <a:cubicBezTo>
                    <a:pt x="-1225" y="4114028"/>
                    <a:pt x="2544" y="3992419"/>
                    <a:pt x="2745" y="3831372"/>
                  </a:cubicBezTo>
                  <a:cubicBezTo>
                    <a:pt x="2880" y="3739374"/>
                    <a:pt x="2611" y="3647443"/>
                    <a:pt x="2745" y="3555445"/>
                  </a:cubicBezTo>
                  <a:cubicBezTo>
                    <a:pt x="3418" y="2956482"/>
                    <a:pt x="2544" y="2357520"/>
                    <a:pt x="2611" y="1758557"/>
                  </a:cubicBezTo>
                  <a:cubicBezTo>
                    <a:pt x="2679" y="1327843"/>
                    <a:pt x="2073" y="897128"/>
                    <a:pt x="2611" y="466413"/>
                  </a:cubicBezTo>
                  <a:cubicBezTo>
                    <a:pt x="2679" y="385251"/>
                    <a:pt x="-7484" y="297223"/>
                    <a:pt x="11831" y="217810"/>
                  </a:cubicBezTo>
                  <a:cubicBezTo>
                    <a:pt x="37472" y="112217"/>
                    <a:pt x="132094" y="28901"/>
                    <a:pt x="236880" y="7433"/>
                  </a:cubicBezTo>
                  <a:cubicBezTo>
                    <a:pt x="269049" y="838"/>
                    <a:pt x="302900" y="-357"/>
                    <a:pt x="336886" y="80"/>
                  </a:cubicBezTo>
                  <a:close/>
                </a:path>
              </a:pathLst>
            </a:custGeom>
            <a:solidFill>
              <a:schemeClr val="accent4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EB6EA49-BE4E-895E-902E-007D61F58D47}"/>
                </a:ext>
              </a:extLst>
            </p:cNvPr>
            <p:cNvSpPr/>
            <p:nvPr/>
          </p:nvSpPr>
          <p:spPr>
            <a:xfrm>
              <a:off x="2216996" y="1839410"/>
              <a:ext cx="1190188" cy="1201389"/>
            </a:xfrm>
            <a:prstGeom prst="ellipse">
              <a:avLst/>
            </a:prstGeom>
            <a:solidFill>
              <a:schemeClr val="bg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9807704-FE56-01EE-92E7-4ED62492128F}"/>
                </a:ext>
              </a:extLst>
            </p:cNvPr>
            <p:cNvGrpSpPr/>
            <p:nvPr/>
          </p:nvGrpSpPr>
          <p:grpSpPr>
            <a:xfrm>
              <a:off x="1619480" y="3217622"/>
              <a:ext cx="2357609" cy="1061419"/>
              <a:chOff x="332936" y="2627766"/>
              <a:chExt cx="2926080" cy="1061419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10BCA8-AFA2-A110-F970-B531F1FDFEB1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442B9DA-37DF-236F-BD7C-00C6F85E0BA8}"/>
                  </a:ext>
                </a:extLst>
              </p:cNvPr>
              <p:cNvSpPr txBox="1"/>
              <p:nvPr/>
            </p:nvSpPr>
            <p:spPr>
              <a:xfrm>
                <a:off x="332936" y="304285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  <p:pic>
          <p:nvPicPr>
            <p:cNvPr id="34" name="Graphic 33" descr="Checkmark with solid fill">
              <a:extLst>
                <a:ext uri="{FF2B5EF4-FFF2-40B4-BE49-F238E27FC236}">
                  <a16:creationId xmlns:a16="http://schemas.microsoft.com/office/drawing/2014/main" id="{D8FC9049-F7C4-5095-9C83-E2FECC0DC5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60862" y="4408536"/>
              <a:ext cx="332342" cy="332342"/>
            </a:xfrm>
            <a:prstGeom prst="rect">
              <a:avLst/>
            </a:prstGeom>
          </p:spPr>
        </p:pic>
        <p:pic>
          <p:nvPicPr>
            <p:cNvPr id="35" name="Graphic 34" descr="Checkmark with solid fill">
              <a:extLst>
                <a:ext uri="{FF2B5EF4-FFF2-40B4-BE49-F238E27FC236}">
                  <a16:creationId xmlns:a16="http://schemas.microsoft.com/office/drawing/2014/main" id="{CE0BF1E7-864B-5417-409A-C9740878FD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60862" y="4792516"/>
              <a:ext cx="332342" cy="332342"/>
            </a:xfrm>
            <a:prstGeom prst="rect">
              <a:avLst/>
            </a:prstGeom>
          </p:spPr>
        </p:pic>
        <p:pic>
          <p:nvPicPr>
            <p:cNvPr id="36" name="Graphic 35" descr="Checkmark with solid fill">
              <a:extLst>
                <a:ext uri="{FF2B5EF4-FFF2-40B4-BE49-F238E27FC236}">
                  <a16:creationId xmlns:a16="http://schemas.microsoft.com/office/drawing/2014/main" id="{E4FD38FB-490C-2DBF-A415-2F050207EA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60862" y="5176496"/>
              <a:ext cx="332342" cy="33234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1A8BA9E-946D-3A7E-8478-C15C20DDBA6E}"/>
                </a:ext>
              </a:extLst>
            </p:cNvPr>
            <p:cNvSpPr txBox="1"/>
            <p:nvPr/>
          </p:nvSpPr>
          <p:spPr>
            <a:xfrm>
              <a:off x="2216996" y="4404603"/>
              <a:ext cx="17600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l">
                <a:spcAft>
                  <a:spcPts val="600"/>
                </a:spcAft>
              </a:pPr>
              <a:r>
                <a:rPr lang="en-US" noProof="1"/>
                <a:t>Lorem ipsum dolor sit amet.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Consectetur ullamco id laboris laborum duis.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Ex minim deserunt pariatur amet sunt consequat</a:t>
              </a:r>
            </a:p>
          </p:txBody>
        </p:sp>
        <p:pic>
          <p:nvPicPr>
            <p:cNvPr id="38" name="Graphic 37" descr="Users with solid fill">
              <a:extLst>
                <a:ext uri="{FF2B5EF4-FFF2-40B4-BE49-F238E27FC236}">
                  <a16:creationId xmlns:a16="http://schemas.microsoft.com/office/drawing/2014/main" id="{67E6DC31-8A3D-97AD-BA8A-43163EB8A1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354890" y="1982904"/>
              <a:ext cx="914400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582F5A4-4E85-7B93-6F48-33ED47689C97}"/>
              </a:ext>
            </a:extLst>
          </p:cNvPr>
          <p:cNvGrpSpPr/>
          <p:nvPr/>
        </p:nvGrpSpPr>
        <p:grpSpPr>
          <a:xfrm>
            <a:off x="8139987" y="1294263"/>
            <a:ext cx="2764519" cy="4269474"/>
            <a:chOff x="1429831" y="1432193"/>
            <a:chExt cx="2764519" cy="4269474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59E992F-4CCF-8333-F18D-4230327677BA}"/>
                </a:ext>
              </a:extLst>
            </p:cNvPr>
            <p:cNvSpPr/>
            <p:nvPr/>
          </p:nvSpPr>
          <p:spPr>
            <a:xfrm>
              <a:off x="1429831" y="1432193"/>
              <a:ext cx="2764519" cy="4269474"/>
            </a:xfrm>
            <a:custGeom>
              <a:avLst/>
              <a:gdLst>
                <a:gd name="csX0" fmla="*/ 212021 w 2764519"/>
                <a:gd name="csY0" fmla="*/ 1091101 h 4269474"/>
                <a:gd name="csX1" fmla="*/ 40635 w 2764519"/>
                <a:gd name="csY1" fmla="*/ 1096401 h 4269474"/>
                <a:gd name="csX2" fmla="*/ 38481 w 2764519"/>
                <a:gd name="csY2" fmla="*/ 1354762 h 4269474"/>
                <a:gd name="csX3" fmla="*/ 38347 w 2764519"/>
                <a:gd name="csY3" fmla="*/ 1859506 h 4269474"/>
                <a:gd name="csX4" fmla="*/ 38415 w 2764519"/>
                <a:gd name="csY4" fmla="*/ 3353547 h 4269474"/>
                <a:gd name="csX5" fmla="*/ 38481 w 2764519"/>
                <a:gd name="csY5" fmla="*/ 3838101 h 4269474"/>
                <a:gd name="csX6" fmla="*/ 120385 w 2764519"/>
                <a:gd name="csY6" fmla="*/ 4145390 h 4269474"/>
                <a:gd name="csX7" fmla="*/ 424240 w 2764519"/>
                <a:gd name="csY7" fmla="*/ 4227091 h 4269474"/>
                <a:gd name="csX8" fmla="*/ 733817 w 2764519"/>
                <a:gd name="csY8" fmla="*/ 4226485 h 4269474"/>
                <a:gd name="csX9" fmla="*/ 1925012 w 2764519"/>
                <a:gd name="csY9" fmla="*/ 4226687 h 4269474"/>
                <a:gd name="csX10" fmla="*/ 2308618 w 2764519"/>
                <a:gd name="csY10" fmla="*/ 4226754 h 4269474"/>
                <a:gd name="csX11" fmla="*/ 2502708 w 2764519"/>
                <a:gd name="csY11" fmla="*/ 4222986 h 4269474"/>
                <a:gd name="csX12" fmla="*/ 2579631 w 2764519"/>
                <a:gd name="csY12" fmla="*/ 4193441 h 4269474"/>
                <a:gd name="csX13" fmla="*/ 2726815 w 2764519"/>
                <a:gd name="csY13" fmla="*/ 3851562 h 4269474"/>
                <a:gd name="csX14" fmla="*/ 2726815 w 2764519"/>
                <a:gd name="csY14" fmla="*/ 3656394 h 4269474"/>
                <a:gd name="csX15" fmla="*/ 2726881 w 2764519"/>
                <a:gd name="csY15" fmla="*/ 3481416 h 4269474"/>
                <a:gd name="csX16" fmla="*/ 2726815 w 2764519"/>
                <a:gd name="csY16" fmla="*/ 1946995 h 4269474"/>
                <a:gd name="csX17" fmla="*/ 2726949 w 2764519"/>
                <a:gd name="csY17" fmla="*/ 1381682 h 4269474"/>
                <a:gd name="csX18" fmla="*/ 2725872 w 2764519"/>
                <a:gd name="csY18" fmla="*/ 1098285 h 4269474"/>
                <a:gd name="csX19" fmla="*/ 2544164 w 2764519"/>
                <a:gd name="csY19" fmla="*/ 1094248 h 4269474"/>
                <a:gd name="csX20" fmla="*/ 2369187 w 2764519"/>
                <a:gd name="csY20" fmla="*/ 1094112 h 4269474"/>
                <a:gd name="csX21" fmla="*/ 2128054 w 2764519"/>
                <a:gd name="csY21" fmla="*/ 1143712 h 4269474"/>
                <a:gd name="csX22" fmla="*/ 2017414 w 2764519"/>
                <a:gd name="csY22" fmla="*/ 1329054 h 4269474"/>
                <a:gd name="csX23" fmla="*/ 1968151 w 2764519"/>
                <a:gd name="csY23" fmla="*/ 1414456 h 4269474"/>
                <a:gd name="csX24" fmla="*/ 1393348 w 2764519"/>
                <a:gd name="csY24" fmla="*/ 1742137 h 4269474"/>
                <a:gd name="csX25" fmla="*/ 784897 w 2764519"/>
                <a:gd name="csY25" fmla="*/ 1414390 h 4269474"/>
                <a:gd name="csX26" fmla="*/ 623042 w 2764519"/>
                <a:gd name="csY26" fmla="*/ 1139270 h 4269474"/>
                <a:gd name="csX27" fmla="*/ 383861 w 2764519"/>
                <a:gd name="csY27" fmla="*/ 1094180 h 4269474"/>
                <a:gd name="csX28" fmla="*/ 212021 w 2764519"/>
                <a:gd name="csY28" fmla="*/ 1091101 h 4269474"/>
                <a:gd name="csX29" fmla="*/ 336886 w 2764519"/>
                <a:gd name="csY29" fmla="*/ 80 h 4269474"/>
                <a:gd name="csX30" fmla="*/ 437700 w 2764519"/>
                <a:gd name="csY30" fmla="*/ 2520 h 4269474"/>
                <a:gd name="csX31" fmla="*/ 828036 w 2764519"/>
                <a:gd name="csY31" fmla="*/ 2654 h 4269474"/>
                <a:gd name="csX32" fmla="*/ 2059610 w 2764519"/>
                <a:gd name="csY32" fmla="*/ 2453 h 4269474"/>
                <a:gd name="csX33" fmla="*/ 2348997 w 2764519"/>
                <a:gd name="csY33" fmla="*/ 2453 h 4269474"/>
                <a:gd name="csX34" fmla="*/ 2695251 w 2764519"/>
                <a:gd name="csY34" fmla="*/ 103401 h 4269474"/>
                <a:gd name="csX35" fmla="*/ 2764098 w 2764519"/>
                <a:gd name="csY35" fmla="*/ 405844 h 4269474"/>
                <a:gd name="csX36" fmla="*/ 2764300 w 2764519"/>
                <a:gd name="csY36" fmla="*/ 971157 h 4269474"/>
                <a:gd name="csX37" fmla="*/ 2763964 w 2764519"/>
                <a:gd name="csY37" fmla="*/ 3313168 h 4269474"/>
                <a:gd name="csX38" fmla="*/ 2763762 w 2764519"/>
                <a:gd name="csY38" fmla="*/ 3804452 h 4269474"/>
                <a:gd name="csX39" fmla="*/ 2603859 w 2764519"/>
                <a:gd name="csY39" fmla="*/ 4224332 h 4269474"/>
                <a:gd name="csX40" fmla="*/ 2268238 w 2764519"/>
                <a:gd name="csY40" fmla="*/ 4265720 h 4269474"/>
                <a:gd name="csX41" fmla="*/ 1595246 w 2764519"/>
                <a:gd name="csY41" fmla="*/ 4265855 h 4269474"/>
                <a:gd name="csX42" fmla="*/ 585758 w 2764519"/>
                <a:gd name="csY42" fmla="*/ 4265720 h 4269474"/>
                <a:gd name="csX43" fmla="*/ 145218 w 2764519"/>
                <a:gd name="csY43" fmla="*/ 4214843 h 4269474"/>
                <a:gd name="csX44" fmla="*/ 2745 w 2764519"/>
                <a:gd name="csY44" fmla="*/ 3831372 h 4269474"/>
                <a:gd name="csX45" fmla="*/ 2745 w 2764519"/>
                <a:gd name="csY45" fmla="*/ 3555445 h 4269474"/>
                <a:gd name="csX46" fmla="*/ 2611 w 2764519"/>
                <a:gd name="csY46" fmla="*/ 1758557 h 4269474"/>
                <a:gd name="csX47" fmla="*/ 2611 w 2764519"/>
                <a:gd name="csY47" fmla="*/ 466413 h 4269474"/>
                <a:gd name="csX48" fmla="*/ 11831 w 2764519"/>
                <a:gd name="csY48" fmla="*/ 217810 h 4269474"/>
                <a:gd name="csX49" fmla="*/ 236880 w 2764519"/>
                <a:gd name="csY49" fmla="*/ 7433 h 4269474"/>
                <a:gd name="csX50" fmla="*/ 336886 w 2764519"/>
                <a:gd name="csY50" fmla="*/ 80 h 4269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764519" h="4269474">
                  <a:moveTo>
                    <a:pt x="212021" y="1091101"/>
                  </a:moveTo>
                  <a:cubicBezTo>
                    <a:pt x="154438" y="1090311"/>
                    <a:pt x="96931" y="1090916"/>
                    <a:pt x="40635" y="1096401"/>
                  </a:cubicBezTo>
                  <a:cubicBezTo>
                    <a:pt x="29934" y="1180121"/>
                    <a:pt x="38549" y="1270167"/>
                    <a:pt x="38481" y="1354762"/>
                  </a:cubicBezTo>
                  <a:cubicBezTo>
                    <a:pt x="38280" y="1523011"/>
                    <a:pt x="37943" y="1691258"/>
                    <a:pt x="38347" y="1859506"/>
                  </a:cubicBezTo>
                  <a:cubicBezTo>
                    <a:pt x="39558" y="2357520"/>
                    <a:pt x="39491" y="2855534"/>
                    <a:pt x="38415" y="3353547"/>
                  </a:cubicBezTo>
                  <a:cubicBezTo>
                    <a:pt x="38078" y="3515065"/>
                    <a:pt x="37809" y="3676583"/>
                    <a:pt x="38481" y="3838101"/>
                  </a:cubicBezTo>
                  <a:cubicBezTo>
                    <a:pt x="38953" y="3949348"/>
                    <a:pt x="35924" y="4060525"/>
                    <a:pt x="120385" y="4145390"/>
                  </a:cubicBezTo>
                  <a:cubicBezTo>
                    <a:pt x="209623" y="4235099"/>
                    <a:pt x="306399" y="4227562"/>
                    <a:pt x="424240" y="4227091"/>
                  </a:cubicBezTo>
                  <a:cubicBezTo>
                    <a:pt x="527410" y="4226620"/>
                    <a:pt x="630647" y="4226418"/>
                    <a:pt x="733817" y="4226485"/>
                  </a:cubicBezTo>
                  <a:cubicBezTo>
                    <a:pt x="1130882" y="4226620"/>
                    <a:pt x="1527947" y="4227023"/>
                    <a:pt x="1925012" y="4226687"/>
                  </a:cubicBezTo>
                  <a:cubicBezTo>
                    <a:pt x="2052881" y="4226552"/>
                    <a:pt x="2180749" y="4227158"/>
                    <a:pt x="2308618" y="4226754"/>
                  </a:cubicBezTo>
                  <a:cubicBezTo>
                    <a:pt x="2371812" y="4226552"/>
                    <a:pt x="2440389" y="4234965"/>
                    <a:pt x="2502708" y="4222986"/>
                  </a:cubicBezTo>
                  <a:cubicBezTo>
                    <a:pt x="2529762" y="4217736"/>
                    <a:pt x="2555538" y="4206430"/>
                    <a:pt x="2579631" y="4193441"/>
                  </a:cubicBezTo>
                  <a:cubicBezTo>
                    <a:pt x="2719815" y="4117729"/>
                    <a:pt x="2726881" y="3993428"/>
                    <a:pt x="2726815" y="3851562"/>
                  </a:cubicBezTo>
                  <a:cubicBezTo>
                    <a:pt x="2726747" y="3786483"/>
                    <a:pt x="2726680" y="3721472"/>
                    <a:pt x="2726815" y="3656394"/>
                  </a:cubicBezTo>
                  <a:cubicBezTo>
                    <a:pt x="2726881" y="3598045"/>
                    <a:pt x="2727151" y="3539765"/>
                    <a:pt x="2726881" y="3481416"/>
                  </a:cubicBezTo>
                  <a:cubicBezTo>
                    <a:pt x="2724930" y="2970009"/>
                    <a:pt x="2725199" y="2458401"/>
                    <a:pt x="2726815" y="1946995"/>
                  </a:cubicBezTo>
                  <a:cubicBezTo>
                    <a:pt x="2727420" y="1758557"/>
                    <a:pt x="2727084" y="1570120"/>
                    <a:pt x="2726949" y="1381682"/>
                  </a:cubicBezTo>
                  <a:cubicBezTo>
                    <a:pt x="2726881" y="1287867"/>
                    <a:pt x="2732670" y="1191831"/>
                    <a:pt x="2725872" y="1098285"/>
                  </a:cubicBezTo>
                  <a:cubicBezTo>
                    <a:pt x="2667995" y="1087248"/>
                    <a:pt x="2603321" y="1094449"/>
                    <a:pt x="2544164" y="1094248"/>
                  </a:cubicBezTo>
                  <a:cubicBezTo>
                    <a:pt x="2485816" y="1093979"/>
                    <a:pt x="2427467" y="1093844"/>
                    <a:pt x="2369187" y="1094112"/>
                  </a:cubicBezTo>
                  <a:cubicBezTo>
                    <a:pt x="2283784" y="1094517"/>
                    <a:pt x="2199794" y="1089402"/>
                    <a:pt x="2128054" y="1143712"/>
                  </a:cubicBezTo>
                  <a:cubicBezTo>
                    <a:pt x="2064389" y="1191966"/>
                    <a:pt x="2048035" y="1259803"/>
                    <a:pt x="2017414" y="1329054"/>
                  </a:cubicBezTo>
                  <a:cubicBezTo>
                    <a:pt x="2004291" y="1358598"/>
                    <a:pt x="1985649" y="1387335"/>
                    <a:pt x="1968151" y="1414456"/>
                  </a:cubicBezTo>
                  <a:cubicBezTo>
                    <a:pt x="1844657" y="1605250"/>
                    <a:pt x="1621561" y="1738367"/>
                    <a:pt x="1393348" y="1742137"/>
                  </a:cubicBezTo>
                  <a:cubicBezTo>
                    <a:pt x="1143534" y="1746309"/>
                    <a:pt x="923466" y="1618306"/>
                    <a:pt x="784897" y="1414390"/>
                  </a:cubicBezTo>
                  <a:cubicBezTo>
                    <a:pt x="723520" y="1324141"/>
                    <a:pt x="716050" y="1205964"/>
                    <a:pt x="623042" y="1139270"/>
                  </a:cubicBezTo>
                  <a:cubicBezTo>
                    <a:pt x="550965" y="1087652"/>
                    <a:pt x="468322" y="1094315"/>
                    <a:pt x="383861" y="1094180"/>
                  </a:cubicBezTo>
                  <a:cubicBezTo>
                    <a:pt x="327262" y="1094079"/>
                    <a:pt x="269604" y="1091892"/>
                    <a:pt x="212021" y="1091101"/>
                  </a:cubicBezTo>
                  <a:close/>
                  <a:moveTo>
                    <a:pt x="336886" y="80"/>
                  </a:moveTo>
                  <a:cubicBezTo>
                    <a:pt x="370872" y="518"/>
                    <a:pt x="404993" y="2587"/>
                    <a:pt x="437700" y="2520"/>
                  </a:cubicBezTo>
                  <a:cubicBezTo>
                    <a:pt x="567790" y="2251"/>
                    <a:pt x="697946" y="3059"/>
                    <a:pt x="828036" y="2654"/>
                  </a:cubicBezTo>
                  <a:cubicBezTo>
                    <a:pt x="1238561" y="1376"/>
                    <a:pt x="1649085" y="4741"/>
                    <a:pt x="2059610" y="2453"/>
                  </a:cubicBezTo>
                  <a:cubicBezTo>
                    <a:pt x="2156050" y="1847"/>
                    <a:pt x="2252558" y="2588"/>
                    <a:pt x="2348997" y="2453"/>
                  </a:cubicBezTo>
                  <a:cubicBezTo>
                    <a:pt x="2485749" y="2184"/>
                    <a:pt x="2596388" y="-6363"/>
                    <a:pt x="2695251" y="103401"/>
                  </a:cubicBezTo>
                  <a:cubicBezTo>
                    <a:pt x="2771098" y="187660"/>
                    <a:pt x="2764031" y="300386"/>
                    <a:pt x="2764098" y="405844"/>
                  </a:cubicBezTo>
                  <a:cubicBezTo>
                    <a:pt x="2764233" y="594282"/>
                    <a:pt x="2764839" y="782720"/>
                    <a:pt x="2764300" y="971157"/>
                  </a:cubicBezTo>
                  <a:cubicBezTo>
                    <a:pt x="2762214" y="1751828"/>
                    <a:pt x="2762954" y="2532498"/>
                    <a:pt x="2763964" y="3313168"/>
                  </a:cubicBezTo>
                  <a:cubicBezTo>
                    <a:pt x="2764165" y="3476907"/>
                    <a:pt x="2763695" y="3640713"/>
                    <a:pt x="2763762" y="3804452"/>
                  </a:cubicBezTo>
                  <a:cubicBezTo>
                    <a:pt x="2763762" y="3974383"/>
                    <a:pt x="2770626" y="4125873"/>
                    <a:pt x="2603859" y="4224332"/>
                  </a:cubicBezTo>
                  <a:cubicBezTo>
                    <a:pt x="2503853" y="4283286"/>
                    <a:pt x="2379147" y="4265855"/>
                    <a:pt x="2268238" y="4265720"/>
                  </a:cubicBezTo>
                  <a:cubicBezTo>
                    <a:pt x="2043930" y="4265586"/>
                    <a:pt x="1819554" y="4266461"/>
                    <a:pt x="1595246" y="4265855"/>
                  </a:cubicBezTo>
                  <a:cubicBezTo>
                    <a:pt x="1258750" y="4264845"/>
                    <a:pt x="922255" y="4265855"/>
                    <a:pt x="585758" y="4265720"/>
                  </a:cubicBezTo>
                  <a:cubicBezTo>
                    <a:pt x="455602" y="4265654"/>
                    <a:pt x="254580" y="4290150"/>
                    <a:pt x="145218" y="4214843"/>
                  </a:cubicBezTo>
                  <a:cubicBezTo>
                    <a:pt x="-1225" y="4114028"/>
                    <a:pt x="2544" y="3992419"/>
                    <a:pt x="2745" y="3831372"/>
                  </a:cubicBezTo>
                  <a:cubicBezTo>
                    <a:pt x="2880" y="3739374"/>
                    <a:pt x="2611" y="3647443"/>
                    <a:pt x="2745" y="3555445"/>
                  </a:cubicBezTo>
                  <a:cubicBezTo>
                    <a:pt x="3418" y="2956482"/>
                    <a:pt x="2544" y="2357520"/>
                    <a:pt x="2611" y="1758557"/>
                  </a:cubicBezTo>
                  <a:cubicBezTo>
                    <a:pt x="2679" y="1327843"/>
                    <a:pt x="2073" y="897128"/>
                    <a:pt x="2611" y="466413"/>
                  </a:cubicBezTo>
                  <a:cubicBezTo>
                    <a:pt x="2679" y="385251"/>
                    <a:pt x="-7484" y="297223"/>
                    <a:pt x="11831" y="217810"/>
                  </a:cubicBezTo>
                  <a:cubicBezTo>
                    <a:pt x="37472" y="112217"/>
                    <a:pt x="132094" y="28901"/>
                    <a:pt x="236880" y="7433"/>
                  </a:cubicBezTo>
                  <a:cubicBezTo>
                    <a:pt x="269049" y="838"/>
                    <a:pt x="302900" y="-357"/>
                    <a:pt x="336886" y="80"/>
                  </a:cubicBezTo>
                  <a:close/>
                </a:path>
              </a:pathLst>
            </a:custGeom>
            <a:solidFill>
              <a:schemeClr val="accent2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C206B0C-A4B4-226C-1512-E1A38F423E84}"/>
                </a:ext>
              </a:extLst>
            </p:cNvPr>
            <p:cNvSpPr/>
            <p:nvPr/>
          </p:nvSpPr>
          <p:spPr>
            <a:xfrm>
              <a:off x="2216996" y="1839410"/>
              <a:ext cx="1190188" cy="1201389"/>
            </a:xfrm>
            <a:prstGeom prst="ellipse">
              <a:avLst/>
            </a:prstGeom>
            <a:solidFill>
              <a:schemeClr val="bg1"/>
            </a:solidFill>
            <a:ln w="2063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C882481-95EE-25A5-C2DE-3F9A0A3AEB2F}"/>
                </a:ext>
              </a:extLst>
            </p:cNvPr>
            <p:cNvGrpSpPr/>
            <p:nvPr/>
          </p:nvGrpSpPr>
          <p:grpSpPr>
            <a:xfrm>
              <a:off x="1619480" y="3217622"/>
              <a:ext cx="2357609" cy="1061419"/>
              <a:chOff x="332936" y="2627766"/>
              <a:chExt cx="2926080" cy="1061419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6654823-BF27-524C-8738-AC981FE13A19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6E633B1-6597-1F65-DF7B-0F8BE3DDB3E5}"/>
                  </a:ext>
                </a:extLst>
              </p:cNvPr>
              <p:cNvSpPr txBox="1"/>
              <p:nvPr/>
            </p:nvSpPr>
            <p:spPr>
              <a:xfrm>
                <a:off x="332936" y="3042854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  <p:pic>
          <p:nvPicPr>
            <p:cNvPr id="55" name="Graphic 54" descr="Checkmark with solid fill">
              <a:extLst>
                <a:ext uri="{FF2B5EF4-FFF2-40B4-BE49-F238E27FC236}">
                  <a16:creationId xmlns:a16="http://schemas.microsoft.com/office/drawing/2014/main" id="{A2959945-6309-0537-FCB1-251EB2F481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60862" y="4408536"/>
              <a:ext cx="332342" cy="332342"/>
            </a:xfrm>
            <a:prstGeom prst="rect">
              <a:avLst/>
            </a:prstGeom>
          </p:spPr>
        </p:pic>
        <p:pic>
          <p:nvPicPr>
            <p:cNvPr id="56" name="Graphic 55" descr="Checkmark with solid fill">
              <a:extLst>
                <a:ext uri="{FF2B5EF4-FFF2-40B4-BE49-F238E27FC236}">
                  <a16:creationId xmlns:a16="http://schemas.microsoft.com/office/drawing/2014/main" id="{E5CCEE07-59E5-D572-4DC1-2954DC5E53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60862" y="4792516"/>
              <a:ext cx="332342" cy="332342"/>
            </a:xfrm>
            <a:prstGeom prst="rect">
              <a:avLst/>
            </a:prstGeom>
          </p:spPr>
        </p:pic>
        <p:pic>
          <p:nvPicPr>
            <p:cNvPr id="57" name="Graphic 56" descr="Checkmark with solid fill">
              <a:extLst>
                <a:ext uri="{FF2B5EF4-FFF2-40B4-BE49-F238E27FC236}">
                  <a16:creationId xmlns:a16="http://schemas.microsoft.com/office/drawing/2014/main" id="{296C1F54-E917-06EA-E4B7-D0B139ABC0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60862" y="5176496"/>
              <a:ext cx="332342" cy="332342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63F7598-D526-77A0-3650-3D1623AA7DF6}"/>
                </a:ext>
              </a:extLst>
            </p:cNvPr>
            <p:cNvSpPr txBox="1"/>
            <p:nvPr/>
          </p:nvSpPr>
          <p:spPr>
            <a:xfrm>
              <a:off x="2216996" y="4404603"/>
              <a:ext cx="17600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defRPr sz="1200">
                  <a:solidFill>
                    <a:schemeClr val="tx1">
                      <a:lumMod val="65000"/>
                      <a:lumOff val="35000"/>
                    </a:schemeClr>
                  </a:solidFill>
                </a:defRPr>
              </a:lvl1pPr>
            </a:lstStyle>
            <a:p>
              <a:pPr algn="l">
                <a:spcAft>
                  <a:spcPts val="600"/>
                </a:spcAft>
              </a:pPr>
              <a:r>
                <a:rPr lang="en-US" noProof="1"/>
                <a:t>Lorem ipsum dolor sit amet.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Consectetur ullamco id laboris laborum duis.</a:t>
              </a:r>
            </a:p>
            <a:p>
              <a:pPr algn="l">
                <a:spcAft>
                  <a:spcPts val="600"/>
                </a:spcAft>
              </a:pPr>
              <a:r>
                <a:rPr lang="en-US" noProof="1"/>
                <a:t>Ex minim deserunt pariatur amet sunt consequat</a:t>
              </a:r>
            </a:p>
          </p:txBody>
        </p:sp>
        <p:pic>
          <p:nvPicPr>
            <p:cNvPr id="60" name="Graphic 59" descr="Bar graph with upward trend with solid fill">
              <a:extLst>
                <a:ext uri="{FF2B5EF4-FFF2-40B4-BE49-F238E27FC236}">
                  <a16:creationId xmlns:a16="http://schemas.microsoft.com/office/drawing/2014/main" id="{975D571E-CEA9-E880-50FF-8073FDD459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354890" y="1982904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847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348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Medallion Cards – Slide Template</vt:lpstr>
      <vt:lpstr>Three Medallion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2026-11-04T18:46:34Z</dcterms:modified>
  <cp:category>Text &amp; Tables</cp:category>
</cp:coreProperties>
</file>