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15039-4526-D1CD-5847-FF7B1FEB2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4C08FA-A85F-4FFF-3A0A-2C2783E79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095BB8-8B7A-AE89-7611-39223F1E0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1D9C6-6BDF-D43F-98A7-EFC85F3AA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67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Connector Cards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71F594-8530-4D07-EF38-6586AE47B68C}"/>
              </a:ext>
            </a:extLst>
          </p:cNvPr>
          <p:cNvGrpSpPr/>
          <p:nvPr/>
        </p:nvGrpSpPr>
        <p:grpSpPr>
          <a:xfrm>
            <a:off x="586589" y="1659680"/>
            <a:ext cx="2713218" cy="3538640"/>
            <a:chOff x="586589" y="1641513"/>
            <a:chExt cx="2713218" cy="353864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3D1C5C0-01A0-2846-1091-1DC32307C2DC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5A6111-7F0A-BD8B-F322-F461CA27F4B8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9B911B5-4023-8A8B-9ECE-00F90D6132A5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8B4046D-47E9-4C4E-296A-2CEF041D1A02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EC0C24A-F191-FB7B-B72E-584E0536A02F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C10566D-9B2E-98C0-D604-8A013124E64F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C922E7-2CDA-12BF-2D7B-FC4863DD6BF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15" name="Graphic 14" descr="Bar chart with solid fill">
              <a:extLst>
                <a:ext uri="{FF2B5EF4-FFF2-40B4-BE49-F238E27FC236}">
                  <a16:creationId xmlns:a16="http://schemas.microsoft.com/office/drawing/2014/main" id="{48CB84C6-0394-7224-332E-5781A7D027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BDC8321-DFC1-D052-4C8D-374B82A185BE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2F4C74-91E8-C88A-86CE-7A7ECA0BC5AA}"/>
              </a:ext>
            </a:extLst>
          </p:cNvPr>
          <p:cNvGrpSpPr/>
          <p:nvPr/>
        </p:nvGrpSpPr>
        <p:grpSpPr>
          <a:xfrm>
            <a:off x="3355124" y="1659680"/>
            <a:ext cx="2713218" cy="3538640"/>
            <a:chOff x="586589" y="1641513"/>
            <a:chExt cx="2713218" cy="353864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8F9B5E93-EA8D-44A5-0513-6FEF500F31FB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2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9E6E6C5-51E5-17C4-1001-95544C623AC7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944EDB6-606F-244C-8FBA-06BF59B081F0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651E44-8D76-0E50-9BAF-222255D3B500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A6E8822-340A-5619-E30B-21574A21E76B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7FF9FD-5608-3E8E-79D9-F62D7F4CB18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F18D3DD-3951-DE3E-2D85-3A7755380EF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31" name="Graphic 30" descr="Gears with solid fill">
              <a:extLst>
                <a:ext uri="{FF2B5EF4-FFF2-40B4-BE49-F238E27FC236}">
                  <a16:creationId xmlns:a16="http://schemas.microsoft.com/office/drawing/2014/main" id="{2427B855-CE1B-C69D-7B77-CCEC0CD9DEA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9F11202-7B11-764E-E4B4-3DFAD2396764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FDBD552-2B3E-54FF-34FC-983653DA0B01}"/>
              </a:ext>
            </a:extLst>
          </p:cNvPr>
          <p:cNvGrpSpPr/>
          <p:nvPr/>
        </p:nvGrpSpPr>
        <p:grpSpPr>
          <a:xfrm>
            <a:off x="6123659" y="1659680"/>
            <a:ext cx="2713218" cy="3538640"/>
            <a:chOff x="586589" y="1641513"/>
            <a:chExt cx="2713218" cy="353864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1F6CFD3-C623-0AE0-4A4B-171EDC6F670C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4412F78-068F-9262-966B-6A5E651F2A9C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87E3DEF-4FC1-4964-9923-C1D6C6ED919D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C98291E-461B-59CE-953D-C845DBD382B9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AD373FA-0FFF-A640-B00D-C3A6F2440560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8D81FE0-E2F3-CF4A-EC5D-F9C8FF2EC955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D359405-4040-33A2-EBA6-A239CCF4F55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52" name="Graphic 51" descr="Handshake with solid fill">
              <a:extLst>
                <a:ext uri="{FF2B5EF4-FFF2-40B4-BE49-F238E27FC236}">
                  <a16:creationId xmlns:a16="http://schemas.microsoft.com/office/drawing/2014/main" id="{1CBFAE3A-BD03-C3AF-1F58-196952CBC7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EFDA61F-9C93-DA23-9122-01F394437F2E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BA0DD8D-4A85-DCDB-DA51-8A96C8FC9DA2}"/>
              </a:ext>
            </a:extLst>
          </p:cNvPr>
          <p:cNvGrpSpPr/>
          <p:nvPr/>
        </p:nvGrpSpPr>
        <p:grpSpPr>
          <a:xfrm>
            <a:off x="8892193" y="1659680"/>
            <a:ext cx="2713218" cy="3538640"/>
            <a:chOff x="586589" y="1641513"/>
            <a:chExt cx="2713218" cy="353864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37063CD1-70E8-6D63-E446-949503B9D09C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956C438-1C48-B754-26B8-70623A4DEA95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53EB1034-968B-2002-4018-36B52B83546F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8A0BD13E-962C-9134-FA67-2820B55B4252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291D3B8-E23E-8EBD-A7D2-091A78B18F1C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AD428E0-C43F-03FD-AA44-8DF75130DC0D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F885444-969E-AF62-EBF8-E5B07B81034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64" name="Graphic 63" descr="Bullseye with solid fill">
              <a:extLst>
                <a:ext uri="{FF2B5EF4-FFF2-40B4-BE49-F238E27FC236}">
                  <a16:creationId xmlns:a16="http://schemas.microsoft.com/office/drawing/2014/main" id="{8258AE77-35BB-464C-7BBC-0933A9800C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CCDF5F6-83C1-D6A8-97B6-55892CC3DFDD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7B45C-F423-D0F8-93AB-46F2FE29A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D2DAF-66A8-6AC8-925E-4558CD650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Connector Cards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BA3164-97B3-0C5C-3EEE-C66952BB44CF}"/>
              </a:ext>
            </a:extLst>
          </p:cNvPr>
          <p:cNvGrpSpPr/>
          <p:nvPr/>
        </p:nvGrpSpPr>
        <p:grpSpPr>
          <a:xfrm>
            <a:off x="586589" y="1659680"/>
            <a:ext cx="2713218" cy="3538640"/>
            <a:chOff x="586589" y="1641513"/>
            <a:chExt cx="2713218" cy="353864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CA07F65-BCFB-7922-7FF3-38116276296D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FA7991-638B-A00D-7DDD-D190B9CBFC41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599F001-0F14-F0FC-C205-B89084020D5A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C1BE9D3-6210-AADE-C6DF-DFC77EDBAB08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D365B70-5C4C-23A8-0CC5-42B532345B14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4D18E9-D033-5E86-7C93-D50EECEB6705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DAFBB4-43BB-88F0-A664-5F18DD4F456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15" name="Graphic 14" descr="Bar chart with solid fill">
              <a:extLst>
                <a:ext uri="{FF2B5EF4-FFF2-40B4-BE49-F238E27FC236}">
                  <a16:creationId xmlns:a16="http://schemas.microsoft.com/office/drawing/2014/main" id="{84B1CAC2-8723-C3CE-5F06-E1E7A01896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A4E280-7EB1-4DA4-B79D-2BFBDFF2EB5F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0444B2-25B0-2B65-7C9F-76308CB9B2DA}"/>
              </a:ext>
            </a:extLst>
          </p:cNvPr>
          <p:cNvGrpSpPr/>
          <p:nvPr/>
        </p:nvGrpSpPr>
        <p:grpSpPr>
          <a:xfrm>
            <a:off x="3355124" y="1659680"/>
            <a:ext cx="2713218" cy="3538640"/>
            <a:chOff x="586589" y="1641513"/>
            <a:chExt cx="2713218" cy="353864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DE3EA5F1-B4E3-ED82-ECE3-1163FA725775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2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9FA1F30-2CF5-F7D6-15E2-8B1070449C56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D5AE0D2-E2A0-39A4-CEB0-B1E3814F5946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2F4CE16-0129-C7D1-3647-2A500AE99E31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4FA32BC-775F-57C6-8F74-A679ABC9E5C7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021E7CE-DFE9-2D6C-6AF6-9FDF87A8EB5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069BAB8-8BEF-D9C0-449C-C38BBF02484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31" name="Graphic 30" descr="Gears with solid fill">
              <a:extLst>
                <a:ext uri="{FF2B5EF4-FFF2-40B4-BE49-F238E27FC236}">
                  <a16:creationId xmlns:a16="http://schemas.microsoft.com/office/drawing/2014/main" id="{CECF7271-A043-5430-43A7-0521E78A1F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006F74A-6CC7-62B8-0A02-0B3A6630813F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B191F5A-8B55-2DD7-8036-76DB0AC5B9AC}"/>
              </a:ext>
            </a:extLst>
          </p:cNvPr>
          <p:cNvGrpSpPr/>
          <p:nvPr/>
        </p:nvGrpSpPr>
        <p:grpSpPr>
          <a:xfrm>
            <a:off x="6123659" y="1659680"/>
            <a:ext cx="2713218" cy="3538640"/>
            <a:chOff x="586589" y="1641513"/>
            <a:chExt cx="2713218" cy="353864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59A77EB-3C89-39C6-195C-042A9CE2DE61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7DA8388-370E-7CC3-A22E-BFB56B7944F8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9C9D8D0A-8E27-FBB8-7C77-29E8EB66FC89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74EF441-A935-BF5F-4C3A-D22844315FAB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F3C77DF-11B5-D952-44B6-4C66C7A6561C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730043D-B7B1-566C-95D4-0671D9BF698D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DF06C28-C588-10E3-B073-57B2164EA36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52" name="Graphic 51" descr="Handshake with solid fill">
              <a:extLst>
                <a:ext uri="{FF2B5EF4-FFF2-40B4-BE49-F238E27FC236}">
                  <a16:creationId xmlns:a16="http://schemas.microsoft.com/office/drawing/2014/main" id="{B2E131B0-8FE2-0FF5-6532-639F4F9390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8C2A7CC-492E-25E9-3171-C0F86074A373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FE8FB97-379F-FD60-737A-522EBFB6BD8B}"/>
              </a:ext>
            </a:extLst>
          </p:cNvPr>
          <p:cNvGrpSpPr/>
          <p:nvPr/>
        </p:nvGrpSpPr>
        <p:grpSpPr>
          <a:xfrm>
            <a:off x="8892193" y="1659680"/>
            <a:ext cx="2713218" cy="3538640"/>
            <a:chOff x="586589" y="1641513"/>
            <a:chExt cx="2713218" cy="353864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19EC621-BF5D-E7C1-8FF4-DADACEA8B16F}"/>
                </a:ext>
              </a:extLst>
            </p:cNvPr>
            <p:cNvSpPr/>
            <p:nvPr/>
          </p:nvSpPr>
          <p:spPr>
            <a:xfrm>
              <a:off x="750738" y="1641513"/>
              <a:ext cx="2384920" cy="3465575"/>
            </a:xfrm>
            <a:prstGeom prst="roundRect">
              <a:avLst>
                <a:gd name="adj" fmla="val 10200"/>
              </a:avLst>
            </a:pr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B50E9D3-6236-50AF-7031-5CBE627E6F13}"/>
                </a:ext>
              </a:extLst>
            </p:cNvPr>
            <p:cNvGrpSpPr/>
            <p:nvPr/>
          </p:nvGrpSpPr>
          <p:grpSpPr>
            <a:xfrm>
              <a:off x="586589" y="1774659"/>
              <a:ext cx="2713218" cy="3199282"/>
              <a:chOff x="586589" y="1793147"/>
              <a:chExt cx="2713218" cy="3199282"/>
            </a:xfrm>
            <a:solidFill>
              <a:schemeClr val="tx2">
                <a:lumMod val="50000"/>
              </a:schemeClr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E8A332A-534E-FB5E-7B3F-C56EEB2F1158}"/>
                  </a:ext>
                </a:extLst>
              </p:cNvPr>
              <p:cNvSpPr/>
              <p:nvPr/>
            </p:nvSpPr>
            <p:spPr>
              <a:xfrm>
                <a:off x="1642946" y="1793147"/>
                <a:ext cx="1656861" cy="1770033"/>
              </a:xfrm>
              <a:custGeom>
                <a:avLst/>
                <a:gdLst>
                  <a:gd name="csX0" fmla="*/ 39754 w 1656861"/>
                  <a:gd name="csY0" fmla="*/ 12 h 1770033"/>
                  <a:gd name="csX1" fmla="*/ 99807 w 1656861"/>
                  <a:gd name="csY1" fmla="*/ 32571 h 1770033"/>
                  <a:gd name="csX2" fmla="*/ 419606 w 1656861"/>
                  <a:gd name="csY2" fmla="*/ 34010 h 1770033"/>
                  <a:gd name="csX3" fmla="*/ 1043214 w 1656861"/>
                  <a:gd name="csY3" fmla="*/ 34090 h 1770033"/>
                  <a:gd name="csX4" fmla="*/ 1502125 w 1656861"/>
                  <a:gd name="csY4" fmla="*/ 119237 h 1770033"/>
                  <a:gd name="csX5" fmla="*/ 1623409 w 1656861"/>
                  <a:gd name="csY5" fmla="*/ 590380 h 1770033"/>
                  <a:gd name="csX6" fmla="*/ 1624289 w 1656861"/>
                  <a:gd name="csY6" fmla="*/ 1669701 h 1770033"/>
                  <a:gd name="csX7" fmla="*/ 1653870 w 1656861"/>
                  <a:gd name="csY7" fmla="*/ 1702801 h 1770033"/>
                  <a:gd name="csX8" fmla="*/ 1610856 w 1656861"/>
                  <a:gd name="csY8" fmla="*/ 1769958 h 1770033"/>
                  <a:gd name="csX9" fmla="*/ 1563207 w 1656861"/>
                  <a:gd name="csY9" fmla="*/ 1697844 h 1770033"/>
                  <a:gd name="csX10" fmla="*/ 1590069 w 1656861"/>
                  <a:gd name="csY10" fmla="*/ 1669701 h 1770033"/>
                  <a:gd name="csX11" fmla="*/ 1590789 w 1656861"/>
                  <a:gd name="csY11" fmla="*/ 622361 h 1770033"/>
                  <a:gd name="csX12" fmla="*/ 1503724 w 1656861"/>
                  <a:gd name="csY12" fmla="*/ 165848 h 1770033"/>
                  <a:gd name="csX13" fmla="*/ 1075194 w 1656861"/>
                  <a:gd name="csY13" fmla="*/ 63592 h 1770033"/>
                  <a:gd name="csX14" fmla="*/ 451586 w 1656861"/>
                  <a:gd name="csY14" fmla="*/ 63831 h 1770033"/>
                  <a:gd name="csX15" fmla="*/ 99807 w 1656861"/>
                  <a:gd name="csY15" fmla="*/ 65350 h 1770033"/>
                  <a:gd name="csX16" fmla="*/ 29 w 1656861"/>
                  <a:gd name="csY16" fmla="*/ 46722 h 1770033"/>
                  <a:gd name="csX17" fmla="*/ 39754 w 1656861"/>
                  <a:gd name="csY17" fmla="*/ 12 h 1770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656861" h="1770033">
                    <a:moveTo>
                      <a:pt x="39754" y="12"/>
                    </a:moveTo>
                    <a:cubicBezTo>
                      <a:pt x="60891" y="-428"/>
                      <a:pt x="85416" y="12344"/>
                      <a:pt x="99807" y="32571"/>
                    </a:cubicBezTo>
                    <a:cubicBezTo>
                      <a:pt x="205741" y="39046"/>
                      <a:pt x="313433" y="33851"/>
                      <a:pt x="419606" y="34010"/>
                    </a:cubicBezTo>
                    <a:cubicBezTo>
                      <a:pt x="627475" y="34330"/>
                      <a:pt x="835345" y="34250"/>
                      <a:pt x="1043214" y="34090"/>
                    </a:cubicBezTo>
                    <a:cubicBezTo>
                      <a:pt x="1203513" y="33930"/>
                      <a:pt x="1370608" y="9465"/>
                      <a:pt x="1502125" y="119237"/>
                    </a:cubicBezTo>
                    <a:cubicBezTo>
                      <a:pt x="1644995" y="238521"/>
                      <a:pt x="1622930" y="423685"/>
                      <a:pt x="1623409" y="590380"/>
                    </a:cubicBezTo>
                    <a:cubicBezTo>
                      <a:pt x="1624289" y="949914"/>
                      <a:pt x="1615974" y="1310248"/>
                      <a:pt x="1624289" y="1669701"/>
                    </a:cubicBezTo>
                    <a:cubicBezTo>
                      <a:pt x="1634602" y="1679375"/>
                      <a:pt x="1648993" y="1688809"/>
                      <a:pt x="1653870" y="1702801"/>
                    </a:cubicBezTo>
                    <a:cubicBezTo>
                      <a:pt x="1664663" y="1734301"/>
                      <a:pt x="1645315" y="1768279"/>
                      <a:pt x="1610856" y="1769958"/>
                    </a:cubicBezTo>
                    <a:cubicBezTo>
                      <a:pt x="1571121" y="1771957"/>
                      <a:pt x="1546497" y="1733901"/>
                      <a:pt x="1563207" y="1697844"/>
                    </a:cubicBezTo>
                    <a:cubicBezTo>
                      <a:pt x="1568564" y="1686091"/>
                      <a:pt x="1580955" y="1678176"/>
                      <a:pt x="1590069" y="1669701"/>
                    </a:cubicBezTo>
                    <a:cubicBezTo>
                      <a:pt x="1598305" y="1320961"/>
                      <a:pt x="1590389" y="971261"/>
                      <a:pt x="1590789" y="622361"/>
                    </a:cubicBezTo>
                    <a:cubicBezTo>
                      <a:pt x="1591030" y="467898"/>
                      <a:pt x="1619731" y="288090"/>
                      <a:pt x="1503724" y="165848"/>
                    </a:cubicBezTo>
                    <a:cubicBezTo>
                      <a:pt x="1384679" y="40406"/>
                      <a:pt x="1232854" y="64391"/>
                      <a:pt x="1075194" y="63592"/>
                    </a:cubicBezTo>
                    <a:cubicBezTo>
                      <a:pt x="867324" y="62632"/>
                      <a:pt x="659456" y="63752"/>
                      <a:pt x="451586" y="63831"/>
                    </a:cubicBezTo>
                    <a:cubicBezTo>
                      <a:pt x="334940" y="63831"/>
                      <a:pt x="216134" y="57195"/>
                      <a:pt x="99807" y="65350"/>
                    </a:cubicBezTo>
                    <a:cubicBezTo>
                      <a:pt x="63430" y="108923"/>
                      <a:pt x="-1569" y="110922"/>
                      <a:pt x="29" y="46722"/>
                    </a:cubicBezTo>
                    <a:cubicBezTo>
                      <a:pt x="869" y="14103"/>
                      <a:pt x="18618" y="451"/>
                      <a:pt x="39754" y="1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37B52F44-681D-06B4-4BEA-B56B63113BD9}"/>
                  </a:ext>
                </a:extLst>
              </p:cNvPr>
              <p:cNvSpPr/>
              <p:nvPr/>
            </p:nvSpPr>
            <p:spPr>
              <a:xfrm>
                <a:off x="586589" y="3188862"/>
                <a:ext cx="1810034" cy="1803567"/>
              </a:xfrm>
              <a:custGeom>
                <a:avLst/>
                <a:gdLst>
                  <a:gd name="csX0" fmla="*/ 49592 w 1810034"/>
                  <a:gd name="csY0" fmla="*/ 2 h 1803567"/>
                  <a:gd name="csX1" fmla="*/ 64542 w 1810034"/>
                  <a:gd name="csY1" fmla="*/ 99859 h 1803567"/>
                  <a:gd name="csX2" fmla="*/ 62624 w 1810034"/>
                  <a:gd name="csY2" fmla="*/ 459633 h 1803567"/>
                  <a:gd name="csX3" fmla="*/ 62863 w 1810034"/>
                  <a:gd name="csY3" fmla="*/ 1179180 h 1803567"/>
                  <a:gd name="csX4" fmla="*/ 149210 w 1810034"/>
                  <a:gd name="csY4" fmla="*/ 1635134 h 1803567"/>
                  <a:gd name="csX5" fmla="*/ 609240 w 1810034"/>
                  <a:gd name="csY5" fmla="*/ 1738029 h 1803567"/>
                  <a:gd name="csX6" fmla="*/ 1320792 w 1810034"/>
                  <a:gd name="csY6" fmla="*/ 1738349 h 1803567"/>
                  <a:gd name="csX7" fmla="*/ 1712546 w 1810034"/>
                  <a:gd name="csY7" fmla="*/ 1736269 h 1803567"/>
                  <a:gd name="csX8" fmla="*/ 1809285 w 1810034"/>
                  <a:gd name="csY8" fmla="*/ 1760975 h 1803567"/>
                  <a:gd name="csX9" fmla="*/ 1737330 w 1810034"/>
                  <a:gd name="csY9" fmla="*/ 1798311 h 1803567"/>
                  <a:gd name="csX10" fmla="*/ 1704552 w 1810034"/>
                  <a:gd name="csY10" fmla="*/ 1767850 h 1803567"/>
                  <a:gd name="csX11" fmla="*/ 585255 w 1810034"/>
                  <a:gd name="csY11" fmla="*/ 1768569 h 1803567"/>
                  <a:gd name="csX12" fmla="*/ 94444 w 1810034"/>
                  <a:gd name="csY12" fmla="*/ 1617625 h 1803567"/>
                  <a:gd name="csX13" fmla="*/ 30164 w 1810034"/>
                  <a:gd name="csY13" fmla="*/ 1139205 h 1803567"/>
                  <a:gd name="csX14" fmla="*/ 30484 w 1810034"/>
                  <a:gd name="csY14" fmla="*/ 491612 h 1803567"/>
                  <a:gd name="csX15" fmla="*/ 29125 w 1810034"/>
                  <a:gd name="csY15" fmla="*/ 99859 h 1803567"/>
                  <a:gd name="csX16" fmla="*/ 49592 w 1810034"/>
                  <a:gd name="csY16" fmla="*/ 2 h 1803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810034" h="1803567">
                    <a:moveTo>
                      <a:pt x="49592" y="2"/>
                    </a:moveTo>
                    <a:cubicBezTo>
                      <a:pt x="114751" y="482"/>
                      <a:pt x="104917" y="70837"/>
                      <a:pt x="64542" y="99859"/>
                    </a:cubicBezTo>
                    <a:cubicBezTo>
                      <a:pt x="56147" y="218744"/>
                      <a:pt x="62624" y="340428"/>
                      <a:pt x="62624" y="459633"/>
                    </a:cubicBezTo>
                    <a:cubicBezTo>
                      <a:pt x="62463" y="699482"/>
                      <a:pt x="63183" y="939331"/>
                      <a:pt x="62863" y="1179180"/>
                    </a:cubicBezTo>
                    <a:cubicBezTo>
                      <a:pt x="62624" y="1332524"/>
                      <a:pt x="34641" y="1513050"/>
                      <a:pt x="149210" y="1635134"/>
                    </a:cubicBezTo>
                    <a:cubicBezTo>
                      <a:pt x="270173" y="1764172"/>
                      <a:pt x="448541" y="1738029"/>
                      <a:pt x="609240" y="1738029"/>
                    </a:cubicBezTo>
                    <a:cubicBezTo>
                      <a:pt x="846450" y="1737949"/>
                      <a:pt x="1083582" y="1737709"/>
                      <a:pt x="1320792" y="1738349"/>
                    </a:cubicBezTo>
                    <a:cubicBezTo>
                      <a:pt x="1449911" y="1738668"/>
                      <a:pt x="1584147" y="1748022"/>
                      <a:pt x="1712546" y="1736269"/>
                    </a:cubicBezTo>
                    <a:cubicBezTo>
                      <a:pt x="1747245" y="1686301"/>
                      <a:pt x="1818080" y="1699493"/>
                      <a:pt x="1809285" y="1760975"/>
                    </a:cubicBezTo>
                    <a:cubicBezTo>
                      <a:pt x="1804568" y="1794153"/>
                      <a:pt x="1766592" y="1813502"/>
                      <a:pt x="1737330" y="1798311"/>
                    </a:cubicBezTo>
                    <a:cubicBezTo>
                      <a:pt x="1723819" y="1791355"/>
                      <a:pt x="1715345" y="1777604"/>
                      <a:pt x="1704552" y="1767850"/>
                    </a:cubicBezTo>
                    <a:cubicBezTo>
                      <a:pt x="1331826" y="1775046"/>
                      <a:pt x="958141" y="1769209"/>
                      <a:pt x="585255" y="1768569"/>
                    </a:cubicBezTo>
                    <a:cubicBezTo>
                      <a:pt x="396414" y="1768250"/>
                      <a:pt x="218046" y="1790716"/>
                      <a:pt x="94444" y="1617625"/>
                    </a:cubicBezTo>
                    <a:cubicBezTo>
                      <a:pt x="2821" y="1489225"/>
                      <a:pt x="29924" y="1289590"/>
                      <a:pt x="30164" y="1139205"/>
                    </a:cubicBezTo>
                    <a:cubicBezTo>
                      <a:pt x="30563" y="923341"/>
                      <a:pt x="29924" y="707477"/>
                      <a:pt x="30484" y="491612"/>
                    </a:cubicBezTo>
                    <a:cubicBezTo>
                      <a:pt x="30804" y="361534"/>
                      <a:pt x="36240" y="229697"/>
                      <a:pt x="29125" y="99859"/>
                    </a:cubicBezTo>
                    <a:cubicBezTo>
                      <a:pt x="-13649" y="63482"/>
                      <a:pt x="-11330" y="-398"/>
                      <a:pt x="49592" y="2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D625A73-73A6-D52A-4DEB-E93D1753B7DB}"/>
                </a:ext>
              </a:extLst>
            </p:cNvPr>
            <p:cNvGrpSpPr/>
            <p:nvPr/>
          </p:nvGrpSpPr>
          <p:grpSpPr>
            <a:xfrm>
              <a:off x="858495" y="2010039"/>
              <a:ext cx="2169406" cy="1659485"/>
              <a:chOff x="332936" y="2627766"/>
              <a:chExt cx="2926080" cy="165948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DE62708-D207-8CEB-161A-EC32B0896C07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886EC30-732A-B8EE-2AFD-8691E6AC382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pic>
          <p:nvPicPr>
            <p:cNvPr id="64" name="Graphic 63" descr="Bullseye with solid fill">
              <a:extLst>
                <a:ext uri="{FF2B5EF4-FFF2-40B4-BE49-F238E27FC236}">
                  <a16:creationId xmlns:a16="http://schemas.microsoft.com/office/drawing/2014/main" id="{26B9E3FD-1603-5008-4656-682D8DEE7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107098" y="3864730"/>
              <a:ext cx="914400" cy="914400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696902-E085-106C-EBD5-4B4167E41393}"/>
                </a:ext>
              </a:extLst>
            </p:cNvPr>
            <p:cNvSpPr txBox="1"/>
            <p:nvPr/>
          </p:nvSpPr>
          <p:spPr>
            <a:xfrm>
              <a:off x="2396623" y="4072157"/>
              <a:ext cx="739035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434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392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Connector Cards – Slide Template</vt:lpstr>
      <vt:lpstr>Four-Step Connector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Connector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2026-11-04T18:39:13Z</dcterms:modified>
  <cp:category>Charts &amp; Diagrams</cp:category>
</cp:coreProperties>
</file>