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941651"/>
    <a:srgbClr val="D0BA94"/>
    <a:srgbClr val="CEBA8B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5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3264D-48AB-A540-CAE1-37D140531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858EA-3966-B704-A855-44954D3CC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4466A-9277-D78A-1763-F6FD518F0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42661-1DC3-2068-E8AA-4C0312A344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69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B77EA-569E-E41D-2ACC-4755821B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16DD2A-14EE-8CAB-6C40-5AFF27409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9617A2-34EA-AF0B-0E96-E8367DE9A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4B6DD-4D44-A9B8-8877-4687CCFAF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749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D05C3-DDF0-3AB5-BA9F-448F1800D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B8FB0-9431-06F4-361C-A9D06467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6-Point Interlocking Star Diagram </a:t>
            </a:r>
            <a:r>
              <a:rPr lang="en-US" dirty="0"/>
              <a:t>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F3B4005-D172-A19B-2384-B9740E060893}"/>
              </a:ext>
            </a:extLst>
          </p:cNvPr>
          <p:cNvGrpSpPr/>
          <p:nvPr/>
        </p:nvGrpSpPr>
        <p:grpSpPr>
          <a:xfrm>
            <a:off x="3981320" y="1128454"/>
            <a:ext cx="4229360" cy="4601092"/>
            <a:chOff x="3105175" y="186485"/>
            <a:chExt cx="5982032" cy="650781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614AB8-5A84-E9B2-AEB3-000FACA0C428}"/>
                </a:ext>
              </a:extLst>
            </p:cNvPr>
            <p:cNvSpPr/>
            <p:nvPr/>
          </p:nvSpPr>
          <p:spPr>
            <a:xfrm>
              <a:off x="4662263" y="186485"/>
              <a:ext cx="4356440" cy="3320683"/>
            </a:xfrm>
            <a:custGeom>
              <a:avLst/>
              <a:gdLst>
                <a:gd name="csX0" fmla="*/ 1429901 w 4356440"/>
                <a:gd name="csY0" fmla="*/ 0 h 3320683"/>
                <a:gd name="csX1" fmla="*/ 2386952 w 4356440"/>
                <a:gd name="csY1" fmla="*/ 1589384 h 3320683"/>
                <a:gd name="csX2" fmla="*/ 2189344 w 4356440"/>
                <a:gd name="csY2" fmla="*/ 1595597 h 3320683"/>
                <a:gd name="csX3" fmla="*/ 1798115 w 4356440"/>
                <a:gd name="csY3" fmla="*/ 1595597 h 3320683"/>
                <a:gd name="csX4" fmla="*/ 1614008 w 4356440"/>
                <a:gd name="csY4" fmla="*/ 1599126 h 3320683"/>
                <a:gd name="csX5" fmla="*/ 570733 w 4356440"/>
                <a:gd name="csY5" fmla="*/ 3320684 h 3320683"/>
                <a:gd name="csX6" fmla="*/ 0 w 4356440"/>
                <a:gd name="csY6" fmla="*/ 2433209 h 3320683"/>
                <a:gd name="csX7" fmla="*/ 1429901 w 4356440"/>
                <a:gd name="csY7" fmla="*/ 0 h 3320683"/>
                <a:gd name="csX8" fmla="*/ 4241374 w 4356440"/>
                <a:gd name="csY8" fmla="*/ 1678369 h 3320683"/>
                <a:gd name="csX9" fmla="*/ 4356441 w 4356440"/>
                <a:gd name="csY9" fmla="*/ 1678369 h 3320683"/>
                <a:gd name="csX10" fmla="*/ 4241374 w 4356440"/>
                <a:gd name="csY10" fmla="*/ 1678369 h 3320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356440" h="3320683">
                  <a:moveTo>
                    <a:pt x="1429901" y="0"/>
                  </a:moveTo>
                  <a:cubicBezTo>
                    <a:pt x="1748944" y="529769"/>
                    <a:pt x="2067909" y="1059615"/>
                    <a:pt x="2386952" y="1589384"/>
                  </a:cubicBezTo>
                  <a:cubicBezTo>
                    <a:pt x="2327424" y="1606567"/>
                    <a:pt x="2251940" y="1595674"/>
                    <a:pt x="2189344" y="1595597"/>
                  </a:cubicBezTo>
                  <a:cubicBezTo>
                    <a:pt x="2058934" y="1595521"/>
                    <a:pt x="1928525" y="1594523"/>
                    <a:pt x="1798115" y="1595597"/>
                  </a:cubicBezTo>
                  <a:cubicBezTo>
                    <a:pt x="1738511" y="1596058"/>
                    <a:pt x="1672309" y="1587696"/>
                    <a:pt x="1614008" y="1599126"/>
                  </a:cubicBezTo>
                  <a:cubicBezTo>
                    <a:pt x="1266275" y="2172928"/>
                    <a:pt x="918466" y="2746806"/>
                    <a:pt x="570733" y="3320684"/>
                  </a:cubicBezTo>
                  <a:cubicBezTo>
                    <a:pt x="380489" y="3024884"/>
                    <a:pt x="190244" y="2729008"/>
                    <a:pt x="0" y="2433209"/>
                  </a:cubicBezTo>
                  <a:cubicBezTo>
                    <a:pt x="476608" y="1622140"/>
                    <a:pt x="953293" y="811070"/>
                    <a:pt x="1429901" y="0"/>
                  </a:cubicBezTo>
                  <a:close/>
                  <a:moveTo>
                    <a:pt x="4241374" y="1678369"/>
                  </a:moveTo>
                  <a:cubicBezTo>
                    <a:pt x="4279730" y="1678369"/>
                    <a:pt x="4318085" y="1678369"/>
                    <a:pt x="4356441" y="1678369"/>
                  </a:cubicBezTo>
                  <a:cubicBezTo>
                    <a:pt x="4318085" y="1678369"/>
                    <a:pt x="4279730" y="1678369"/>
                    <a:pt x="4241374" y="1678369"/>
                  </a:cubicBezTo>
                  <a:close/>
                </a:path>
              </a:pathLst>
            </a:custGeom>
            <a:solidFill>
              <a:schemeClr val="accent3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4CCD70B-DC1F-ED35-E390-506DA0E14FCB}"/>
                </a:ext>
              </a:extLst>
            </p:cNvPr>
            <p:cNvSpPr/>
            <p:nvPr/>
          </p:nvSpPr>
          <p:spPr>
            <a:xfrm>
              <a:off x="6552432" y="2791604"/>
              <a:ext cx="2532857" cy="2364705"/>
            </a:xfrm>
            <a:custGeom>
              <a:avLst/>
              <a:gdLst>
                <a:gd name="csX0" fmla="*/ 0 w 2532857"/>
                <a:gd name="csY0" fmla="*/ 0 h 2364705"/>
                <a:gd name="csX1" fmla="*/ 1096973 w 2532857"/>
                <a:gd name="csY1" fmla="*/ 0 h 2364705"/>
                <a:gd name="csX2" fmla="*/ 2532858 w 2532857"/>
                <a:gd name="csY2" fmla="*/ 2364706 h 2364705"/>
                <a:gd name="csX3" fmla="*/ 559993 w 2532857"/>
                <a:gd name="csY3" fmla="*/ 2364706 h 2364705"/>
                <a:gd name="csX4" fmla="*/ 986432 w 2532857"/>
                <a:gd name="csY4" fmla="*/ 1669164 h 2364705"/>
                <a:gd name="csX5" fmla="*/ 0 w 2532857"/>
                <a:gd name="csY5" fmla="*/ 0 h 2364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32857" h="2364705">
                  <a:moveTo>
                    <a:pt x="0" y="0"/>
                  </a:moveTo>
                  <a:cubicBezTo>
                    <a:pt x="365683" y="0"/>
                    <a:pt x="731290" y="0"/>
                    <a:pt x="1096973" y="0"/>
                  </a:cubicBezTo>
                  <a:cubicBezTo>
                    <a:pt x="1575576" y="788210"/>
                    <a:pt x="2054255" y="1576496"/>
                    <a:pt x="2532858" y="2364706"/>
                  </a:cubicBezTo>
                  <a:cubicBezTo>
                    <a:pt x="1875211" y="2364706"/>
                    <a:pt x="1217640" y="2364706"/>
                    <a:pt x="559993" y="2364706"/>
                  </a:cubicBezTo>
                  <a:cubicBezTo>
                    <a:pt x="702140" y="2132884"/>
                    <a:pt x="844286" y="1900985"/>
                    <a:pt x="986432" y="1669164"/>
                  </a:cubicBezTo>
                  <a:cubicBezTo>
                    <a:pt x="657647" y="1112776"/>
                    <a:pt x="328785" y="55638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5F2348C-B19E-9175-2491-0DF7AE86548F}"/>
                </a:ext>
              </a:extLst>
            </p:cNvPr>
            <p:cNvSpPr/>
            <p:nvPr/>
          </p:nvSpPr>
          <p:spPr>
            <a:xfrm>
              <a:off x="3105175" y="1854609"/>
              <a:ext cx="2471564" cy="2356309"/>
            </a:xfrm>
            <a:custGeom>
              <a:avLst/>
              <a:gdLst>
                <a:gd name="csX0" fmla="*/ 1913029 w 2471564"/>
                <a:gd name="csY0" fmla="*/ 12009 h 2356309"/>
                <a:gd name="csX1" fmla="*/ 1471862 w 2471564"/>
                <a:gd name="csY1" fmla="*/ 765085 h 2356309"/>
                <a:gd name="csX2" fmla="*/ 2471565 w 2471564"/>
                <a:gd name="csY2" fmla="*/ 2356310 h 2356309"/>
                <a:gd name="csX3" fmla="*/ 1383720 w 2471564"/>
                <a:gd name="csY3" fmla="*/ 2356310 h 2356309"/>
                <a:gd name="csX4" fmla="*/ 0 w 2471564"/>
                <a:gd name="csY4" fmla="*/ 5642 h 2356309"/>
                <a:gd name="csX5" fmla="*/ 133324 w 2471564"/>
                <a:gd name="csY5" fmla="*/ 1269 h 2356309"/>
                <a:gd name="csX6" fmla="*/ 386472 w 2471564"/>
                <a:gd name="csY6" fmla="*/ 1883 h 2356309"/>
                <a:gd name="csX7" fmla="*/ 1199613 w 2471564"/>
                <a:gd name="csY7" fmla="*/ 3494 h 2356309"/>
                <a:gd name="csX8" fmla="*/ 1675070 w 2471564"/>
                <a:gd name="csY8" fmla="*/ 5565 h 2356309"/>
                <a:gd name="csX9" fmla="*/ 1913029 w 2471564"/>
                <a:gd name="csY9" fmla="*/ 12009 h 2356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71564" h="2356309">
                  <a:moveTo>
                    <a:pt x="1913029" y="12009"/>
                  </a:moveTo>
                  <a:cubicBezTo>
                    <a:pt x="1765973" y="263086"/>
                    <a:pt x="1618918" y="514085"/>
                    <a:pt x="1471862" y="765085"/>
                  </a:cubicBezTo>
                  <a:cubicBezTo>
                    <a:pt x="1805096" y="1295468"/>
                    <a:pt x="2138331" y="1825927"/>
                    <a:pt x="2471565" y="2356310"/>
                  </a:cubicBezTo>
                  <a:cubicBezTo>
                    <a:pt x="2108950" y="2356310"/>
                    <a:pt x="1746335" y="2356310"/>
                    <a:pt x="1383720" y="2356310"/>
                  </a:cubicBezTo>
                  <a:cubicBezTo>
                    <a:pt x="922455" y="1572780"/>
                    <a:pt x="461266" y="789173"/>
                    <a:pt x="0" y="5642"/>
                  </a:cubicBezTo>
                  <a:cubicBezTo>
                    <a:pt x="42038" y="-3640"/>
                    <a:pt x="89906" y="1346"/>
                    <a:pt x="133324" y="1269"/>
                  </a:cubicBezTo>
                  <a:cubicBezTo>
                    <a:pt x="217707" y="1193"/>
                    <a:pt x="302090" y="1806"/>
                    <a:pt x="386472" y="1883"/>
                  </a:cubicBezTo>
                  <a:cubicBezTo>
                    <a:pt x="657493" y="2267"/>
                    <a:pt x="928592" y="3341"/>
                    <a:pt x="1199613" y="3494"/>
                  </a:cubicBezTo>
                  <a:cubicBezTo>
                    <a:pt x="1358099" y="3571"/>
                    <a:pt x="1516585" y="3954"/>
                    <a:pt x="1675070" y="5565"/>
                  </a:cubicBezTo>
                  <a:cubicBezTo>
                    <a:pt x="1751015" y="6332"/>
                    <a:pt x="1839923" y="-6248"/>
                    <a:pt x="1913029" y="12009"/>
                  </a:cubicBezTo>
                  <a:close/>
                </a:path>
              </a:pathLst>
            </a:custGeom>
            <a:solidFill>
              <a:schemeClr val="accent4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6754AA-DEE4-4AF0-BC4B-DC2985AFEC46}"/>
                </a:ext>
              </a:extLst>
            </p:cNvPr>
            <p:cNvSpPr/>
            <p:nvPr/>
          </p:nvSpPr>
          <p:spPr>
            <a:xfrm>
              <a:off x="3108090" y="3606356"/>
              <a:ext cx="3305264" cy="1548726"/>
            </a:xfrm>
            <a:custGeom>
              <a:avLst/>
              <a:gdLst>
                <a:gd name="csX0" fmla="*/ 935879 w 3305264"/>
                <a:gd name="csY0" fmla="*/ 0 h 1548726"/>
                <a:gd name="csX1" fmla="*/ 1337617 w 3305264"/>
                <a:gd name="csY1" fmla="*/ 682118 h 1548726"/>
                <a:gd name="csX2" fmla="*/ 3305265 w 3305264"/>
                <a:gd name="csY2" fmla="*/ 682118 h 1548726"/>
                <a:gd name="csX3" fmla="*/ 2807638 w 3305264"/>
                <a:gd name="csY3" fmla="*/ 1548727 h 1548726"/>
                <a:gd name="csX4" fmla="*/ 0 w 3305264"/>
                <a:gd name="csY4" fmla="*/ 1548727 h 1548726"/>
                <a:gd name="csX5" fmla="*/ 935879 w 3305264"/>
                <a:gd name="csY5" fmla="*/ 0 h 1548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05264" h="1548726">
                  <a:moveTo>
                    <a:pt x="935879" y="0"/>
                  </a:moveTo>
                  <a:cubicBezTo>
                    <a:pt x="1069817" y="227373"/>
                    <a:pt x="1203679" y="454745"/>
                    <a:pt x="1337617" y="682118"/>
                  </a:cubicBezTo>
                  <a:cubicBezTo>
                    <a:pt x="1993499" y="682118"/>
                    <a:pt x="2649382" y="682118"/>
                    <a:pt x="3305265" y="682118"/>
                  </a:cubicBezTo>
                  <a:cubicBezTo>
                    <a:pt x="3139415" y="971013"/>
                    <a:pt x="2973488" y="1259831"/>
                    <a:pt x="2807638" y="1548727"/>
                  </a:cubicBezTo>
                  <a:cubicBezTo>
                    <a:pt x="1871758" y="1548727"/>
                    <a:pt x="935879" y="1548727"/>
                    <a:pt x="0" y="1548727"/>
                  </a:cubicBezTo>
                  <a:cubicBezTo>
                    <a:pt x="311985" y="1032459"/>
                    <a:pt x="623894" y="516268"/>
                    <a:pt x="935879" y="0"/>
                  </a:cubicBezTo>
                  <a:close/>
                </a:path>
              </a:pathLst>
            </a:custGeom>
            <a:solidFill>
              <a:schemeClr val="accent5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40A5242-1665-C1B5-5CB9-6DBCD0F6551F}"/>
                </a:ext>
              </a:extLst>
            </p:cNvPr>
            <p:cNvSpPr/>
            <p:nvPr/>
          </p:nvSpPr>
          <p:spPr>
            <a:xfrm>
              <a:off x="5801120" y="1860558"/>
              <a:ext cx="3286087" cy="1589153"/>
            </a:xfrm>
            <a:custGeom>
              <a:avLst/>
              <a:gdLst>
                <a:gd name="csX0" fmla="*/ 3102516 w 3286087"/>
                <a:gd name="csY0" fmla="*/ 4296 h 1589153"/>
                <a:gd name="csX1" fmla="*/ 3217583 w 3286087"/>
                <a:gd name="csY1" fmla="*/ 4296 h 1589153"/>
                <a:gd name="csX2" fmla="*/ 3286087 w 3286087"/>
                <a:gd name="csY2" fmla="*/ 7364 h 1589153"/>
                <a:gd name="csX3" fmla="*/ 2613021 w 3286087"/>
                <a:gd name="csY3" fmla="*/ 1136480 h 1589153"/>
                <a:gd name="csX4" fmla="*/ 2436508 w 3286087"/>
                <a:gd name="csY4" fmla="*/ 1435577 h 1589153"/>
                <a:gd name="csX5" fmla="*/ 2339238 w 3286087"/>
                <a:gd name="csY5" fmla="*/ 1589154 h 1589153"/>
                <a:gd name="csX6" fmla="*/ 1886640 w 3286087"/>
                <a:gd name="csY6" fmla="*/ 855332 h 1589153"/>
                <a:gd name="csX7" fmla="*/ 0 w 3286087"/>
                <a:gd name="csY7" fmla="*/ 851190 h 1589153"/>
                <a:gd name="csX8" fmla="*/ 521177 w 3286087"/>
                <a:gd name="csY8" fmla="*/ 0 h 1589153"/>
                <a:gd name="csX9" fmla="*/ 3102516 w 3286087"/>
                <a:gd name="csY9" fmla="*/ 4296 h 1589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286087" h="1589153">
                  <a:moveTo>
                    <a:pt x="3102516" y="4296"/>
                  </a:moveTo>
                  <a:cubicBezTo>
                    <a:pt x="3140872" y="4296"/>
                    <a:pt x="3179228" y="4296"/>
                    <a:pt x="3217583" y="4296"/>
                  </a:cubicBezTo>
                  <a:cubicBezTo>
                    <a:pt x="3240443" y="5293"/>
                    <a:pt x="3263226" y="6367"/>
                    <a:pt x="3286087" y="7364"/>
                  </a:cubicBezTo>
                  <a:cubicBezTo>
                    <a:pt x="3057026" y="380872"/>
                    <a:pt x="2838553" y="760824"/>
                    <a:pt x="2613021" y="1136480"/>
                  </a:cubicBezTo>
                  <a:cubicBezTo>
                    <a:pt x="2553493" y="1235591"/>
                    <a:pt x="2493658" y="1335009"/>
                    <a:pt x="2436508" y="1435577"/>
                  </a:cubicBezTo>
                  <a:cubicBezTo>
                    <a:pt x="2415259" y="1473013"/>
                    <a:pt x="2369999" y="1567214"/>
                    <a:pt x="2339238" y="1589154"/>
                  </a:cubicBezTo>
                  <a:cubicBezTo>
                    <a:pt x="2188347" y="1344521"/>
                    <a:pt x="2037532" y="1099888"/>
                    <a:pt x="1886640" y="855332"/>
                  </a:cubicBezTo>
                  <a:cubicBezTo>
                    <a:pt x="1257760" y="853951"/>
                    <a:pt x="628880" y="852571"/>
                    <a:pt x="0" y="851190"/>
                  </a:cubicBezTo>
                  <a:cubicBezTo>
                    <a:pt x="173752" y="567434"/>
                    <a:pt x="347426" y="283756"/>
                    <a:pt x="521177" y="0"/>
                  </a:cubicBezTo>
                  <a:cubicBezTo>
                    <a:pt x="1381649" y="1458"/>
                    <a:pt x="2242045" y="2838"/>
                    <a:pt x="3102516" y="4296"/>
                  </a:cubicBezTo>
                  <a:close/>
                </a:path>
              </a:pathLst>
            </a:custGeom>
            <a:solidFill>
              <a:schemeClr val="accent2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AFA1577-32F2-0DB6-0A8D-AC89C20B349C}"/>
                </a:ext>
              </a:extLst>
            </p:cNvPr>
            <p:cNvSpPr/>
            <p:nvPr/>
          </p:nvSpPr>
          <p:spPr>
            <a:xfrm>
              <a:off x="5090543" y="3585261"/>
              <a:ext cx="2362864" cy="3109036"/>
            </a:xfrm>
            <a:custGeom>
              <a:avLst/>
              <a:gdLst>
                <a:gd name="csX0" fmla="*/ 1837775 w 2362864"/>
                <a:gd name="csY0" fmla="*/ 0 h 3109036"/>
                <a:gd name="csX1" fmla="*/ 2362865 w 2362864"/>
                <a:gd name="csY1" fmla="*/ 875507 h 3109036"/>
                <a:gd name="csX2" fmla="*/ 978608 w 2362864"/>
                <a:gd name="csY2" fmla="*/ 3109037 h 3109036"/>
                <a:gd name="csX3" fmla="*/ 0 w 2362864"/>
                <a:gd name="csY3" fmla="*/ 1646074 h 3109036"/>
                <a:gd name="csX4" fmla="*/ 869447 w 2362864"/>
                <a:gd name="csY4" fmla="*/ 1646074 h 3109036"/>
                <a:gd name="csX5" fmla="*/ 1000394 w 2362864"/>
                <a:gd name="csY5" fmla="*/ 1414942 h 3109036"/>
                <a:gd name="csX6" fmla="*/ 1265355 w 2362864"/>
                <a:gd name="csY6" fmla="*/ 958893 h 3109036"/>
                <a:gd name="csX7" fmla="*/ 1660802 w 2362864"/>
                <a:gd name="csY7" fmla="*/ 288205 h 3109036"/>
                <a:gd name="csX8" fmla="*/ 1837775 w 2362864"/>
                <a:gd name="csY8" fmla="*/ 0 h 310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362864" h="3109036">
                  <a:moveTo>
                    <a:pt x="1837775" y="0"/>
                  </a:moveTo>
                  <a:cubicBezTo>
                    <a:pt x="2012831" y="291810"/>
                    <a:pt x="2187810" y="583697"/>
                    <a:pt x="2362865" y="875507"/>
                  </a:cubicBezTo>
                  <a:cubicBezTo>
                    <a:pt x="1901446" y="1619992"/>
                    <a:pt x="1440027" y="2364476"/>
                    <a:pt x="978608" y="3109037"/>
                  </a:cubicBezTo>
                  <a:cubicBezTo>
                    <a:pt x="652430" y="2621383"/>
                    <a:pt x="326177" y="2133728"/>
                    <a:pt x="0" y="1646074"/>
                  </a:cubicBezTo>
                  <a:cubicBezTo>
                    <a:pt x="289816" y="1646074"/>
                    <a:pt x="579631" y="1646074"/>
                    <a:pt x="869447" y="1646074"/>
                  </a:cubicBezTo>
                  <a:cubicBezTo>
                    <a:pt x="904965" y="1565910"/>
                    <a:pt x="956438" y="1490810"/>
                    <a:pt x="1000394" y="1414942"/>
                  </a:cubicBezTo>
                  <a:cubicBezTo>
                    <a:pt x="1088535" y="1262823"/>
                    <a:pt x="1175756" y="1110168"/>
                    <a:pt x="1265355" y="958893"/>
                  </a:cubicBezTo>
                  <a:cubicBezTo>
                    <a:pt x="1397528" y="735586"/>
                    <a:pt x="1530009" y="512355"/>
                    <a:pt x="1660802" y="288205"/>
                  </a:cubicBezTo>
                  <a:cubicBezTo>
                    <a:pt x="1717185" y="191625"/>
                    <a:pt x="1773031" y="91210"/>
                    <a:pt x="1837775" y="0"/>
                  </a:cubicBezTo>
                  <a:close/>
                </a:path>
              </a:pathLst>
            </a:custGeom>
            <a:solidFill>
              <a:srgbClr val="94165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20DED01-B370-E971-7515-4E3B4FB6FC05}"/>
              </a:ext>
            </a:extLst>
          </p:cNvPr>
          <p:cNvGrpSpPr/>
          <p:nvPr/>
        </p:nvGrpSpPr>
        <p:grpSpPr>
          <a:xfrm>
            <a:off x="8951812" y="1128454"/>
            <a:ext cx="2787446" cy="1105487"/>
            <a:chOff x="8652908" y="1551877"/>
            <a:chExt cx="2787446" cy="110548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65C4679-47B7-FCA5-9B3A-EE0216958F4E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78D55C9-8796-6D3F-1C98-C3C5BB3D72AC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187C495-5A79-E1D9-A250-7FEF1A5321CB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7AABE5E-775D-46EE-F765-E95C2F3E845B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Lights On with solid fill">
              <a:extLst>
                <a:ext uri="{FF2B5EF4-FFF2-40B4-BE49-F238E27FC236}">
                  <a16:creationId xmlns:a16="http://schemas.microsoft.com/office/drawing/2014/main" id="{C3416C38-A352-717A-737F-D966477139D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E69C78F-D75C-2B41-739D-9D04BB2CCDCC}"/>
              </a:ext>
            </a:extLst>
          </p:cNvPr>
          <p:cNvGrpSpPr/>
          <p:nvPr/>
        </p:nvGrpSpPr>
        <p:grpSpPr>
          <a:xfrm>
            <a:off x="8951812" y="2884880"/>
            <a:ext cx="2787446" cy="1105487"/>
            <a:chOff x="8652908" y="1551877"/>
            <a:chExt cx="2787446" cy="110548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C302BA4-641F-0A97-4FC0-EBB29DA23E3C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96EA5F4-EC53-3CAD-13DF-7FE0E1D027A2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FDE990E-5467-B8E2-D9D8-5932669072BD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B88BC54-2A64-8D0E-FA13-6BA931D626B9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Graphic 38" descr="Clipboard with solid fill">
              <a:extLst>
                <a:ext uri="{FF2B5EF4-FFF2-40B4-BE49-F238E27FC236}">
                  <a16:creationId xmlns:a16="http://schemas.microsoft.com/office/drawing/2014/main" id="{883A3D81-A408-9099-6DF3-F3D6A014B6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9F2750E-14A7-32BB-D652-BD6AEEB3DF15}"/>
              </a:ext>
            </a:extLst>
          </p:cNvPr>
          <p:cNvGrpSpPr/>
          <p:nvPr/>
        </p:nvGrpSpPr>
        <p:grpSpPr>
          <a:xfrm>
            <a:off x="8951812" y="4641305"/>
            <a:ext cx="2787446" cy="1105487"/>
            <a:chOff x="8652908" y="1551877"/>
            <a:chExt cx="2787446" cy="110548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C6F0747-D2AC-A637-648C-B85DB37FDB7B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0AEFDAD-F3AE-FB6F-61CD-BB19F931DA1F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8EBB51ED-3E2E-F399-F2BF-FCE10332441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6693290-96F3-E844-C649-12D183550544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Graphic 44" descr="Calligraphy Pen with solid fill">
              <a:extLst>
                <a:ext uri="{FF2B5EF4-FFF2-40B4-BE49-F238E27FC236}">
                  <a16:creationId xmlns:a16="http://schemas.microsoft.com/office/drawing/2014/main" id="{F3A60D14-8AF1-DE3D-FAFE-93B1D9840F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6B591D9-5B29-FFA1-615C-820447091CCF}"/>
              </a:ext>
            </a:extLst>
          </p:cNvPr>
          <p:cNvGrpSpPr/>
          <p:nvPr/>
        </p:nvGrpSpPr>
        <p:grpSpPr>
          <a:xfrm>
            <a:off x="452742" y="1128454"/>
            <a:ext cx="2787446" cy="1105487"/>
            <a:chOff x="8652908" y="1551877"/>
            <a:chExt cx="2787446" cy="11054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A1A01EB-A8FA-8991-7281-5EFBD399454B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79E3D04D-E1D2-45E2-BA79-024B41FA4C28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FB7BE5-7DF9-99EA-53CF-2B4ECA75DD15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95B5C1F-3052-7E46-35C8-828C6A90C431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Graphic 50" descr="Rocket with solid fill">
              <a:extLst>
                <a:ext uri="{FF2B5EF4-FFF2-40B4-BE49-F238E27FC236}">
                  <a16:creationId xmlns:a16="http://schemas.microsoft.com/office/drawing/2014/main" id="{1877B9DF-4817-98E0-91AF-C9E5C4DBA2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8DE0753-CFB5-35F8-62C7-5FA0522A676B}"/>
              </a:ext>
            </a:extLst>
          </p:cNvPr>
          <p:cNvGrpSpPr/>
          <p:nvPr/>
        </p:nvGrpSpPr>
        <p:grpSpPr>
          <a:xfrm>
            <a:off x="452742" y="4641305"/>
            <a:ext cx="2787446" cy="1105487"/>
            <a:chOff x="8652908" y="1551877"/>
            <a:chExt cx="2787446" cy="1105487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25F125E-0090-0829-EC0C-6B9FF6D9FD12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07F7D65-A950-0A96-F072-AB1938453456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EECD68F9-70B5-7656-918A-8919833369D9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67701CB-E941-24BC-FB50-87ABF413DD23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rgbClr val="9416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 descr="Single gear with solid fill">
              <a:extLst>
                <a:ext uri="{FF2B5EF4-FFF2-40B4-BE49-F238E27FC236}">
                  <a16:creationId xmlns:a16="http://schemas.microsoft.com/office/drawing/2014/main" id="{D04F42A4-1F85-341A-5423-A6C72DB645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FED780C-C0B5-6550-1A9B-4E9DC0306E46}"/>
              </a:ext>
            </a:extLst>
          </p:cNvPr>
          <p:cNvGrpSpPr/>
          <p:nvPr/>
        </p:nvGrpSpPr>
        <p:grpSpPr>
          <a:xfrm>
            <a:off x="452742" y="2884880"/>
            <a:ext cx="2787446" cy="1105487"/>
            <a:chOff x="8652908" y="1551877"/>
            <a:chExt cx="2787446" cy="110548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3B14CA93-5B2F-7A9A-6BB4-E0D528265B04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80DCBFAF-B32E-EBF9-9C4F-694FBE411613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F40C479-FAAB-0ECC-D2A4-58A26084D128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EC611A60-5514-578C-AF45-12AC086E2343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Graphic 62" descr="Bar graph with upward trend with solid fill">
              <a:extLst>
                <a:ext uri="{FF2B5EF4-FFF2-40B4-BE49-F238E27FC236}">
                  <a16:creationId xmlns:a16="http://schemas.microsoft.com/office/drawing/2014/main" id="{E418C44E-521A-357B-5290-5AEF7CCE37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9A60BCBC-5FC9-603C-1200-58F11AAC031A}"/>
              </a:ext>
            </a:extLst>
          </p:cNvPr>
          <p:cNvCxnSpPr>
            <a:stCxn id="34" idx="1"/>
            <a:endCxn id="67" idx="0"/>
          </p:cNvCxnSpPr>
          <p:nvPr/>
        </p:nvCxnSpPr>
        <p:spPr>
          <a:xfrm rot="10800000" flipV="1">
            <a:off x="6091488" y="1681197"/>
            <a:ext cx="2860324" cy="77476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1F01215C-C098-3659-4A68-85EC52ACD079}"/>
              </a:ext>
            </a:extLst>
          </p:cNvPr>
          <p:cNvSpPr/>
          <p:nvPr/>
        </p:nvSpPr>
        <p:spPr>
          <a:xfrm>
            <a:off x="5962826" y="1758673"/>
            <a:ext cx="257324" cy="257324"/>
          </a:xfrm>
          <a:prstGeom prst="ellipse">
            <a:avLst/>
          </a:prstGeom>
          <a:solidFill>
            <a:schemeClr val="accent3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7E80B07D-0928-6AD9-5486-E49302535AEF}"/>
              </a:ext>
            </a:extLst>
          </p:cNvPr>
          <p:cNvCxnSpPr>
            <a:cxnSpLocks/>
            <a:stCxn id="39" idx="1"/>
            <a:endCxn id="68" idx="6"/>
          </p:cNvCxnSpPr>
          <p:nvPr/>
        </p:nvCxnSpPr>
        <p:spPr>
          <a:xfrm rot="10800000">
            <a:off x="7712420" y="2600055"/>
            <a:ext cx="1239393" cy="837569"/>
          </a:xfrm>
          <a:prstGeom prst="bentConnector3">
            <a:avLst>
              <a:gd name="adj1" fmla="val 50000"/>
            </a:avLst>
          </a:prstGeom>
          <a:solidFill>
            <a:schemeClr val="accent3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8A8FE63B-FEF5-0745-E31F-711F1F9E3609}"/>
              </a:ext>
            </a:extLst>
          </p:cNvPr>
          <p:cNvCxnSpPr>
            <a:cxnSpLocks/>
            <a:stCxn id="45" idx="1"/>
            <a:endCxn id="70" idx="4"/>
          </p:cNvCxnSpPr>
          <p:nvPr/>
        </p:nvCxnSpPr>
        <p:spPr>
          <a:xfrm rot="10800000">
            <a:off x="7583758" y="4386610"/>
            <a:ext cx="1368055" cy="807439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9ADC8E8D-81E2-B0DD-0532-D8F28893DB40}"/>
              </a:ext>
            </a:extLst>
          </p:cNvPr>
          <p:cNvCxnSpPr>
            <a:cxnSpLocks/>
            <a:stCxn id="59" idx="3"/>
            <a:endCxn id="69" idx="4"/>
          </p:cNvCxnSpPr>
          <p:nvPr/>
        </p:nvCxnSpPr>
        <p:spPr>
          <a:xfrm flipV="1">
            <a:off x="3240188" y="5194048"/>
            <a:ext cx="2855812" cy="229579"/>
          </a:xfrm>
          <a:prstGeom prst="bentConnector2">
            <a:avLst/>
          </a:prstGeom>
          <a:solidFill>
            <a:schemeClr val="accent3"/>
          </a:solidFill>
          <a:ln w="19050">
            <a:solidFill>
              <a:srgbClr val="6A10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E3D0A337-B148-E001-253B-7E066FAA64DE}"/>
              </a:ext>
            </a:extLst>
          </p:cNvPr>
          <p:cNvSpPr/>
          <p:nvPr/>
        </p:nvSpPr>
        <p:spPr>
          <a:xfrm>
            <a:off x="5967338" y="4936724"/>
            <a:ext cx="257324" cy="257324"/>
          </a:xfrm>
          <a:prstGeom prst="ellipse">
            <a:avLst/>
          </a:prstGeom>
          <a:solidFill>
            <a:srgbClr val="94165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C7753658-9A13-D8AE-434F-A23C3D9DF13E}"/>
              </a:ext>
            </a:extLst>
          </p:cNvPr>
          <p:cNvCxnSpPr>
            <a:cxnSpLocks/>
            <a:stCxn id="65" idx="2"/>
            <a:endCxn id="71" idx="2"/>
          </p:cNvCxnSpPr>
          <p:nvPr/>
        </p:nvCxnSpPr>
        <p:spPr>
          <a:xfrm rot="16200000" flipH="1">
            <a:off x="3278700" y="3057066"/>
            <a:ext cx="267580" cy="2134182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1D89ADD6-EA9D-9FD2-B686-3868D539E3BC}"/>
              </a:ext>
            </a:extLst>
          </p:cNvPr>
          <p:cNvCxnSpPr>
            <a:cxnSpLocks/>
            <a:stCxn id="72" idx="0"/>
            <a:endCxn id="53" idx="3"/>
          </p:cNvCxnSpPr>
          <p:nvPr/>
        </p:nvCxnSpPr>
        <p:spPr>
          <a:xfrm rot="16200000" flipV="1">
            <a:off x="3643908" y="1507056"/>
            <a:ext cx="560616" cy="1368055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1F2809AF-9B44-F9C3-17C4-7B9B840B9380}"/>
              </a:ext>
            </a:extLst>
          </p:cNvPr>
          <p:cNvSpPr/>
          <p:nvPr/>
        </p:nvSpPr>
        <p:spPr>
          <a:xfrm>
            <a:off x="7455095" y="2471392"/>
            <a:ext cx="257324" cy="257324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7771202-D1CE-A1D8-E01C-E6E240A5A248}"/>
              </a:ext>
            </a:extLst>
          </p:cNvPr>
          <p:cNvSpPr/>
          <p:nvPr/>
        </p:nvSpPr>
        <p:spPr>
          <a:xfrm>
            <a:off x="7455095" y="4129285"/>
            <a:ext cx="257324" cy="257324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93871D4A-55B5-2FD6-A471-9A57748C78A2}"/>
              </a:ext>
            </a:extLst>
          </p:cNvPr>
          <p:cNvSpPr/>
          <p:nvPr/>
        </p:nvSpPr>
        <p:spPr>
          <a:xfrm>
            <a:off x="4479581" y="4129285"/>
            <a:ext cx="257324" cy="257324"/>
          </a:xfrm>
          <a:prstGeom prst="ellipse">
            <a:avLst/>
          </a:prstGeom>
          <a:solidFill>
            <a:schemeClr val="accent5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1D6386CD-F522-6210-B06A-B2D5927D2E35}"/>
              </a:ext>
            </a:extLst>
          </p:cNvPr>
          <p:cNvSpPr/>
          <p:nvPr/>
        </p:nvSpPr>
        <p:spPr>
          <a:xfrm>
            <a:off x="4479581" y="2471392"/>
            <a:ext cx="257324" cy="257324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92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12DC9-DC48-5B53-76E2-6AB1B4F08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1E2C4-AB9B-2F9C-FCE3-C8E215541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6-Point Interlocking Star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81111D-752B-0213-67C1-59D90A2FDB35}"/>
              </a:ext>
            </a:extLst>
          </p:cNvPr>
          <p:cNvGrpSpPr/>
          <p:nvPr/>
        </p:nvGrpSpPr>
        <p:grpSpPr>
          <a:xfrm>
            <a:off x="3981320" y="1128454"/>
            <a:ext cx="4229360" cy="4601092"/>
            <a:chOff x="3105175" y="186485"/>
            <a:chExt cx="5982032" cy="650781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C2A79A8-5984-CB87-190B-C3B14FA35B03}"/>
                </a:ext>
              </a:extLst>
            </p:cNvPr>
            <p:cNvSpPr/>
            <p:nvPr/>
          </p:nvSpPr>
          <p:spPr>
            <a:xfrm>
              <a:off x="4662263" y="186485"/>
              <a:ext cx="4356440" cy="3320683"/>
            </a:xfrm>
            <a:custGeom>
              <a:avLst/>
              <a:gdLst>
                <a:gd name="csX0" fmla="*/ 1429901 w 4356440"/>
                <a:gd name="csY0" fmla="*/ 0 h 3320683"/>
                <a:gd name="csX1" fmla="*/ 2386952 w 4356440"/>
                <a:gd name="csY1" fmla="*/ 1589384 h 3320683"/>
                <a:gd name="csX2" fmla="*/ 2189344 w 4356440"/>
                <a:gd name="csY2" fmla="*/ 1595597 h 3320683"/>
                <a:gd name="csX3" fmla="*/ 1798115 w 4356440"/>
                <a:gd name="csY3" fmla="*/ 1595597 h 3320683"/>
                <a:gd name="csX4" fmla="*/ 1614008 w 4356440"/>
                <a:gd name="csY4" fmla="*/ 1599126 h 3320683"/>
                <a:gd name="csX5" fmla="*/ 570733 w 4356440"/>
                <a:gd name="csY5" fmla="*/ 3320684 h 3320683"/>
                <a:gd name="csX6" fmla="*/ 0 w 4356440"/>
                <a:gd name="csY6" fmla="*/ 2433209 h 3320683"/>
                <a:gd name="csX7" fmla="*/ 1429901 w 4356440"/>
                <a:gd name="csY7" fmla="*/ 0 h 3320683"/>
                <a:gd name="csX8" fmla="*/ 4241374 w 4356440"/>
                <a:gd name="csY8" fmla="*/ 1678369 h 3320683"/>
                <a:gd name="csX9" fmla="*/ 4356441 w 4356440"/>
                <a:gd name="csY9" fmla="*/ 1678369 h 3320683"/>
                <a:gd name="csX10" fmla="*/ 4241374 w 4356440"/>
                <a:gd name="csY10" fmla="*/ 1678369 h 33206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356440" h="3320683">
                  <a:moveTo>
                    <a:pt x="1429901" y="0"/>
                  </a:moveTo>
                  <a:cubicBezTo>
                    <a:pt x="1748944" y="529769"/>
                    <a:pt x="2067909" y="1059615"/>
                    <a:pt x="2386952" y="1589384"/>
                  </a:cubicBezTo>
                  <a:cubicBezTo>
                    <a:pt x="2327424" y="1606567"/>
                    <a:pt x="2251940" y="1595674"/>
                    <a:pt x="2189344" y="1595597"/>
                  </a:cubicBezTo>
                  <a:cubicBezTo>
                    <a:pt x="2058934" y="1595521"/>
                    <a:pt x="1928525" y="1594523"/>
                    <a:pt x="1798115" y="1595597"/>
                  </a:cubicBezTo>
                  <a:cubicBezTo>
                    <a:pt x="1738511" y="1596058"/>
                    <a:pt x="1672309" y="1587696"/>
                    <a:pt x="1614008" y="1599126"/>
                  </a:cubicBezTo>
                  <a:cubicBezTo>
                    <a:pt x="1266275" y="2172928"/>
                    <a:pt x="918466" y="2746806"/>
                    <a:pt x="570733" y="3320684"/>
                  </a:cubicBezTo>
                  <a:cubicBezTo>
                    <a:pt x="380489" y="3024884"/>
                    <a:pt x="190244" y="2729008"/>
                    <a:pt x="0" y="2433209"/>
                  </a:cubicBezTo>
                  <a:cubicBezTo>
                    <a:pt x="476608" y="1622140"/>
                    <a:pt x="953293" y="811070"/>
                    <a:pt x="1429901" y="0"/>
                  </a:cubicBezTo>
                  <a:close/>
                  <a:moveTo>
                    <a:pt x="4241374" y="1678369"/>
                  </a:moveTo>
                  <a:cubicBezTo>
                    <a:pt x="4279730" y="1678369"/>
                    <a:pt x="4318085" y="1678369"/>
                    <a:pt x="4356441" y="1678369"/>
                  </a:cubicBezTo>
                  <a:cubicBezTo>
                    <a:pt x="4318085" y="1678369"/>
                    <a:pt x="4279730" y="1678369"/>
                    <a:pt x="4241374" y="1678369"/>
                  </a:cubicBezTo>
                  <a:close/>
                </a:path>
              </a:pathLst>
            </a:custGeom>
            <a:solidFill>
              <a:schemeClr val="accent3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8EC68AA-0267-4270-14BC-E3CDFA45BF1C}"/>
                </a:ext>
              </a:extLst>
            </p:cNvPr>
            <p:cNvSpPr/>
            <p:nvPr/>
          </p:nvSpPr>
          <p:spPr>
            <a:xfrm>
              <a:off x="6552432" y="2791604"/>
              <a:ext cx="2532857" cy="2364705"/>
            </a:xfrm>
            <a:custGeom>
              <a:avLst/>
              <a:gdLst>
                <a:gd name="csX0" fmla="*/ 0 w 2532857"/>
                <a:gd name="csY0" fmla="*/ 0 h 2364705"/>
                <a:gd name="csX1" fmla="*/ 1096973 w 2532857"/>
                <a:gd name="csY1" fmla="*/ 0 h 2364705"/>
                <a:gd name="csX2" fmla="*/ 2532858 w 2532857"/>
                <a:gd name="csY2" fmla="*/ 2364706 h 2364705"/>
                <a:gd name="csX3" fmla="*/ 559993 w 2532857"/>
                <a:gd name="csY3" fmla="*/ 2364706 h 2364705"/>
                <a:gd name="csX4" fmla="*/ 986432 w 2532857"/>
                <a:gd name="csY4" fmla="*/ 1669164 h 2364705"/>
                <a:gd name="csX5" fmla="*/ 0 w 2532857"/>
                <a:gd name="csY5" fmla="*/ 0 h 2364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32857" h="2364705">
                  <a:moveTo>
                    <a:pt x="0" y="0"/>
                  </a:moveTo>
                  <a:cubicBezTo>
                    <a:pt x="365683" y="0"/>
                    <a:pt x="731290" y="0"/>
                    <a:pt x="1096973" y="0"/>
                  </a:cubicBezTo>
                  <a:cubicBezTo>
                    <a:pt x="1575576" y="788210"/>
                    <a:pt x="2054255" y="1576496"/>
                    <a:pt x="2532858" y="2364706"/>
                  </a:cubicBezTo>
                  <a:cubicBezTo>
                    <a:pt x="1875211" y="2364706"/>
                    <a:pt x="1217640" y="2364706"/>
                    <a:pt x="559993" y="2364706"/>
                  </a:cubicBezTo>
                  <a:cubicBezTo>
                    <a:pt x="702140" y="2132884"/>
                    <a:pt x="844286" y="1900985"/>
                    <a:pt x="986432" y="1669164"/>
                  </a:cubicBezTo>
                  <a:cubicBezTo>
                    <a:pt x="657647" y="1112776"/>
                    <a:pt x="328785" y="556388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4EAC9B1-30EE-A1DE-EE1B-FBBEFA93E09D}"/>
                </a:ext>
              </a:extLst>
            </p:cNvPr>
            <p:cNvSpPr/>
            <p:nvPr/>
          </p:nvSpPr>
          <p:spPr>
            <a:xfrm>
              <a:off x="3105175" y="1854609"/>
              <a:ext cx="2471564" cy="2356309"/>
            </a:xfrm>
            <a:custGeom>
              <a:avLst/>
              <a:gdLst>
                <a:gd name="csX0" fmla="*/ 1913029 w 2471564"/>
                <a:gd name="csY0" fmla="*/ 12009 h 2356309"/>
                <a:gd name="csX1" fmla="*/ 1471862 w 2471564"/>
                <a:gd name="csY1" fmla="*/ 765085 h 2356309"/>
                <a:gd name="csX2" fmla="*/ 2471565 w 2471564"/>
                <a:gd name="csY2" fmla="*/ 2356310 h 2356309"/>
                <a:gd name="csX3" fmla="*/ 1383720 w 2471564"/>
                <a:gd name="csY3" fmla="*/ 2356310 h 2356309"/>
                <a:gd name="csX4" fmla="*/ 0 w 2471564"/>
                <a:gd name="csY4" fmla="*/ 5642 h 2356309"/>
                <a:gd name="csX5" fmla="*/ 133324 w 2471564"/>
                <a:gd name="csY5" fmla="*/ 1269 h 2356309"/>
                <a:gd name="csX6" fmla="*/ 386472 w 2471564"/>
                <a:gd name="csY6" fmla="*/ 1883 h 2356309"/>
                <a:gd name="csX7" fmla="*/ 1199613 w 2471564"/>
                <a:gd name="csY7" fmla="*/ 3494 h 2356309"/>
                <a:gd name="csX8" fmla="*/ 1675070 w 2471564"/>
                <a:gd name="csY8" fmla="*/ 5565 h 2356309"/>
                <a:gd name="csX9" fmla="*/ 1913029 w 2471564"/>
                <a:gd name="csY9" fmla="*/ 12009 h 2356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71564" h="2356309">
                  <a:moveTo>
                    <a:pt x="1913029" y="12009"/>
                  </a:moveTo>
                  <a:cubicBezTo>
                    <a:pt x="1765973" y="263086"/>
                    <a:pt x="1618918" y="514085"/>
                    <a:pt x="1471862" y="765085"/>
                  </a:cubicBezTo>
                  <a:cubicBezTo>
                    <a:pt x="1805096" y="1295468"/>
                    <a:pt x="2138331" y="1825927"/>
                    <a:pt x="2471565" y="2356310"/>
                  </a:cubicBezTo>
                  <a:cubicBezTo>
                    <a:pt x="2108950" y="2356310"/>
                    <a:pt x="1746335" y="2356310"/>
                    <a:pt x="1383720" y="2356310"/>
                  </a:cubicBezTo>
                  <a:cubicBezTo>
                    <a:pt x="922455" y="1572780"/>
                    <a:pt x="461266" y="789173"/>
                    <a:pt x="0" y="5642"/>
                  </a:cubicBezTo>
                  <a:cubicBezTo>
                    <a:pt x="42038" y="-3640"/>
                    <a:pt x="89906" y="1346"/>
                    <a:pt x="133324" y="1269"/>
                  </a:cubicBezTo>
                  <a:cubicBezTo>
                    <a:pt x="217707" y="1193"/>
                    <a:pt x="302090" y="1806"/>
                    <a:pt x="386472" y="1883"/>
                  </a:cubicBezTo>
                  <a:cubicBezTo>
                    <a:pt x="657493" y="2267"/>
                    <a:pt x="928592" y="3341"/>
                    <a:pt x="1199613" y="3494"/>
                  </a:cubicBezTo>
                  <a:cubicBezTo>
                    <a:pt x="1358099" y="3571"/>
                    <a:pt x="1516585" y="3954"/>
                    <a:pt x="1675070" y="5565"/>
                  </a:cubicBezTo>
                  <a:cubicBezTo>
                    <a:pt x="1751015" y="6332"/>
                    <a:pt x="1839923" y="-6248"/>
                    <a:pt x="1913029" y="12009"/>
                  </a:cubicBezTo>
                  <a:close/>
                </a:path>
              </a:pathLst>
            </a:custGeom>
            <a:solidFill>
              <a:schemeClr val="accent4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840223-5D46-B230-A6A6-44FFF0C59ABA}"/>
                </a:ext>
              </a:extLst>
            </p:cNvPr>
            <p:cNvSpPr/>
            <p:nvPr/>
          </p:nvSpPr>
          <p:spPr>
            <a:xfrm>
              <a:off x="3108090" y="3606356"/>
              <a:ext cx="3305264" cy="1548726"/>
            </a:xfrm>
            <a:custGeom>
              <a:avLst/>
              <a:gdLst>
                <a:gd name="csX0" fmla="*/ 935879 w 3305264"/>
                <a:gd name="csY0" fmla="*/ 0 h 1548726"/>
                <a:gd name="csX1" fmla="*/ 1337617 w 3305264"/>
                <a:gd name="csY1" fmla="*/ 682118 h 1548726"/>
                <a:gd name="csX2" fmla="*/ 3305265 w 3305264"/>
                <a:gd name="csY2" fmla="*/ 682118 h 1548726"/>
                <a:gd name="csX3" fmla="*/ 2807638 w 3305264"/>
                <a:gd name="csY3" fmla="*/ 1548727 h 1548726"/>
                <a:gd name="csX4" fmla="*/ 0 w 3305264"/>
                <a:gd name="csY4" fmla="*/ 1548727 h 1548726"/>
                <a:gd name="csX5" fmla="*/ 935879 w 3305264"/>
                <a:gd name="csY5" fmla="*/ 0 h 1548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05264" h="1548726">
                  <a:moveTo>
                    <a:pt x="935879" y="0"/>
                  </a:moveTo>
                  <a:cubicBezTo>
                    <a:pt x="1069817" y="227373"/>
                    <a:pt x="1203679" y="454745"/>
                    <a:pt x="1337617" y="682118"/>
                  </a:cubicBezTo>
                  <a:cubicBezTo>
                    <a:pt x="1993499" y="682118"/>
                    <a:pt x="2649382" y="682118"/>
                    <a:pt x="3305265" y="682118"/>
                  </a:cubicBezTo>
                  <a:cubicBezTo>
                    <a:pt x="3139415" y="971013"/>
                    <a:pt x="2973488" y="1259831"/>
                    <a:pt x="2807638" y="1548727"/>
                  </a:cubicBezTo>
                  <a:cubicBezTo>
                    <a:pt x="1871758" y="1548727"/>
                    <a:pt x="935879" y="1548727"/>
                    <a:pt x="0" y="1548727"/>
                  </a:cubicBezTo>
                  <a:cubicBezTo>
                    <a:pt x="311985" y="1032459"/>
                    <a:pt x="623894" y="516268"/>
                    <a:pt x="935879" y="0"/>
                  </a:cubicBezTo>
                  <a:close/>
                </a:path>
              </a:pathLst>
            </a:custGeom>
            <a:solidFill>
              <a:schemeClr val="accent5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F1A2E20-577F-3738-558C-B986C1F6C6BE}"/>
                </a:ext>
              </a:extLst>
            </p:cNvPr>
            <p:cNvSpPr/>
            <p:nvPr/>
          </p:nvSpPr>
          <p:spPr>
            <a:xfrm>
              <a:off x="5801120" y="1860558"/>
              <a:ext cx="3286087" cy="1589153"/>
            </a:xfrm>
            <a:custGeom>
              <a:avLst/>
              <a:gdLst>
                <a:gd name="csX0" fmla="*/ 3102516 w 3286087"/>
                <a:gd name="csY0" fmla="*/ 4296 h 1589153"/>
                <a:gd name="csX1" fmla="*/ 3217583 w 3286087"/>
                <a:gd name="csY1" fmla="*/ 4296 h 1589153"/>
                <a:gd name="csX2" fmla="*/ 3286087 w 3286087"/>
                <a:gd name="csY2" fmla="*/ 7364 h 1589153"/>
                <a:gd name="csX3" fmla="*/ 2613021 w 3286087"/>
                <a:gd name="csY3" fmla="*/ 1136480 h 1589153"/>
                <a:gd name="csX4" fmla="*/ 2436508 w 3286087"/>
                <a:gd name="csY4" fmla="*/ 1435577 h 1589153"/>
                <a:gd name="csX5" fmla="*/ 2339238 w 3286087"/>
                <a:gd name="csY5" fmla="*/ 1589154 h 1589153"/>
                <a:gd name="csX6" fmla="*/ 1886640 w 3286087"/>
                <a:gd name="csY6" fmla="*/ 855332 h 1589153"/>
                <a:gd name="csX7" fmla="*/ 0 w 3286087"/>
                <a:gd name="csY7" fmla="*/ 851190 h 1589153"/>
                <a:gd name="csX8" fmla="*/ 521177 w 3286087"/>
                <a:gd name="csY8" fmla="*/ 0 h 1589153"/>
                <a:gd name="csX9" fmla="*/ 3102516 w 3286087"/>
                <a:gd name="csY9" fmla="*/ 4296 h 1589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286087" h="1589153">
                  <a:moveTo>
                    <a:pt x="3102516" y="4296"/>
                  </a:moveTo>
                  <a:cubicBezTo>
                    <a:pt x="3140872" y="4296"/>
                    <a:pt x="3179228" y="4296"/>
                    <a:pt x="3217583" y="4296"/>
                  </a:cubicBezTo>
                  <a:cubicBezTo>
                    <a:pt x="3240443" y="5293"/>
                    <a:pt x="3263226" y="6367"/>
                    <a:pt x="3286087" y="7364"/>
                  </a:cubicBezTo>
                  <a:cubicBezTo>
                    <a:pt x="3057026" y="380872"/>
                    <a:pt x="2838553" y="760824"/>
                    <a:pt x="2613021" y="1136480"/>
                  </a:cubicBezTo>
                  <a:cubicBezTo>
                    <a:pt x="2553493" y="1235591"/>
                    <a:pt x="2493658" y="1335009"/>
                    <a:pt x="2436508" y="1435577"/>
                  </a:cubicBezTo>
                  <a:cubicBezTo>
                    <a:pt x="2415259" y="1473013"/>
                    <a:pt x="2369999" y="1567214"/>
                    <a:pt x="2339238" y="1589154"/>
                  </a:cubicBezTo>
                  <a:cubicBezTo>
                    <a:pt x="2188347" y="1344521"/>
                    <a:pt x="2037532" y="1099888"/>
                    <a:pt x="1886640" y="855332"/>
                  </a:cubicBezTo>
                  <a:cubicBezTo>
                    <a:pt x="1257760" y="853951"/>
                    <a:pt x="628880" y="852571"/>
                    <a:pt x="0" y="851190"/>
                  </a:cubicBezTo>
                  <a:cubicBezTo>
                    <a:pt x="173752" y="567434"/>
                    <a:pt x="347426" y="283756"/>
                    <a:pt x="521177" y="0"/>
                  </a:cubicBezTo>
                  <a:cubicBezTo>
                    <a:pt x="1381649" y="1458"/>
                    <a:pt x="2242045" y="2838"/>
                    <a:pt x="3102516" y="4296"/>
                  </a:cubicBezTo>
                  <a:close/>
                </a:path>
              </a:pathLst>
            </a:custGeom>
            <a:solidFill>
              <a:schemeClr val="accent2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7DD88BC-70E0-99A3-E45E-AE25A5368B60}"/>
                </a:ext>
              </a:extLst>
            </p:cNvPr>
            <p:cNvSpPr/>
            <p:nvPr/>
          </p:nvSpPr>
          <p:spPr>
            <a:xfrm>
              <a:off x="5090543" y="3585261"/>
              <a:ext cx="2362864" cy="3109036"/>
            </a:xfrm>
            <a:custGeom>
              <a:avLst/>
              <a:gdLst>
                <a:gd name="csX0" fmla="*/ 1837775 w 2362864"/>
                <a:gd name="csY0" fmla="*/ 0 h 3109036"/>
                <a:gd name="csX1" fmla="*/ 2362865 w 2362864"/>
                <a:gd name="csY1" fmla="*/ 875507 h 3109036"/>
                <a:gd name="csX2" fmla="*/ 978608 w 2362864"/>
                <a:gd name="csY2" fmla="*/ 3109037 h 3109036"/>
                <a:gd name="csX3" fmla="*/ 0 w 2362864"/>
                <a:gd name="csY3" fmla="*/ 1646074 h 3109036"/>
                <a:gd name="csX4" fmla="*/ 869447 w 2362864"/>
                <a:gd name="csY4" fmla="*/ 1646074 h 3109036"/>
                <a:gd name="csX5" fmla="*/ 1000394 w 2362864"/>
                <a:gd name="csY5" fmla="*/ 1414942 h 3109036"/>
                <a:gd name="csX6" fmla="*/ 1265355 w 2362864"/>
                <a:gd name="csY6" fmla="*/ 958893 h 3109036"/>
                <a:gd name="csX7" fmla="*/ 1660802 w 2362864"/>
                <a:gd name="csY7" fmla="*/ 288205 h 3109036"/>
                <a:gd name="csX8" fmla="*/ 1837775 w 2362864"/>
                <a:gd name="csY8" fmla="*/ 0 h 310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362864" h="3109036">
                  <a:moveTo>
                    <a:pt x="1837775" y="0"/>
                  </a:moveTo>
                  <a:cubicBezTo>
                    <a:pt x="2012831" y="291810"/>
                    <a:pt x="2187810" y="583697"/>
                    <a:pt x="2362865" y="875507"/>
                  </a:cubicBezTo>
                  <a:cubicBezTo>
                    <a:pt x="1901446" y="1619992"/>
                    <a:pt x="1440027" y="2364476"/>
                    <a:pt x="978608" y="3109037"/>
                  </a:cubicBezTo>
                  <a:cubicBezTo>
                    <a:pt x="652430" y="2621383"/>
                    <a:pt x="326177" y="2133728"/>
                    <a:pt x="0" y="1646074"/>
                  </a:cubicBezTo>
                  <a:cubicBezTo>
                    <a:pt x="289816" y="1646074"/>
                    <a:pt x="579631" y="1646074"/>
                    <a:pt x="869447" y="1646074"/>
                  </a:cubicBezTo>
                  <a:cubicBezTo>
                    <a:pt x="904965" y="1565910"/>
                    <a:pt x="956438" y="1490810"/>
                    <a:pt x="1000394" y="1414942"/>
                  </a:cubicBezTo>
                  <a:cubicBezTo>
                    <a:pt x="1088535" y="1262823"/>
                    <a:pt x="1175756" y="1110168"/>
                    <a:pt x="1265355" y="958893"/>
                  </a:cubicBezTo>
                  <a:cubicBezTo>
                    <a:pt x="1397528" y="735586"/>
                    <a:pt x="1530009" y="512355"/>
                    <a:pt x="1660802" y="288205"/>
                  </a:cubicBezTo>
                  <a:cubicBezTo>
                    <a:pt x="1717185" y="191625"/>
                    <a:pt x="1773031" y="91210"/>
                    <a:pt x="1837775" y="0"/>
                  </a:cubicBezTo>
                  <a:close/>
                </a:path>
              </a:pathLst>
            </a:custGeom>
            <a:solidFill>
              <a:srgbClr val="F595A6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1C124B7-89DA-1C50-A7AF-4D51B24871A7}"/>
              </a:ext>
            </a:extLst>
          </p:cNvPr>
          <p:cNvGrpSpPr/>
          <p:nvPr/>
        </p:nvGrpSpPr>
        <p:grpSpPr>
          <a:xfrm>
            <a:off x="8951812" y="1128454"/>
            <a:ext cx="2787446" cy="1105487"/>
            <a:chOff x="8652908" y="1551877"/>
            <a:chExt cx="2787446" cy="110548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E28B2BC-C177-7409-5DCB-72F1F90EC75A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292F624-2E09-1588-D9C3-BF5B68BAF200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9401E9-35D1-EE48-1872-D54F8D148C8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A17E1FB-26CF-BB3D-0CC1-26303009110C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Lights On with solid fill">
              <a:extLst>
                <a:ext uri="{FF2B5EF4-FFF2-40B4-BE49-F238E27FC236}">
                  <a16:creationId xmlns:a16="http://schemas.microsoft.com/office/drawing/2014/main" id="{0D85EE31-3000-11BE-4852-17F7AA88CF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CD4017-1B6C-11B5-D6F6-D7A2E5D369C0}"/>
              </a:ext>
            </a:extLst>
          </p:cNvPr>
          <p:cNvGrpSpPr/>
          <p:nvPr/>
        </p:nvGrpSpPr>
        <p:grpSpPr>
          <a:xfrm>
            <a:off x="8951812" y="2884880"/>
            <a:ext cx="2787446" cy="1105487"/>
            <a:chOff x="8652908" y="1551877"/>
            <a:chExt cx="2787446" cy="1105487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96902C1-9427-F2F9-3112-218B49DAF8AF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A31EB6FF-D25C-953A-8172-BE01BD0BEC9B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CE204D9-8D10-2E0B-0DEC-294D5779F04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9E41618-C7A2-F53B-30F4-B3E2C016569F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Graphic 38" descr="Clipboard with solid fill">
              <a:extLst>
                <a:ext uri="{FF2B5EF4-FFF2-40B4-BE49-F238E27FC236}">
                  <a16:creationId xmlns:a16="http://schemas.microsoft.com/office/drawing/2014/main" id="{6EAB3810-FD0A-E041-0624-DD30C0737A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0E189-FF10-18D5-E844-0F466CAF062C}"/>
              </a:ext>
            </a:extLst>
          </p:cNvPr>
          <p:cNvGrpSpPr/>
          <p:nvPr/>
        </p:nvGrpSpPr>
        <p:grpSpPr>
          <a:xfrm>
            <a:off x="8951812" y="4641305"/>
            <a:ext cx="2787446" cy="1105487"/>
            <a:chOff x="8652908" y="1551877"/>
            <a:chExt cx="2787446" cy="1105487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A73CD68D-A81D-0090-FAA4-B788C41B8C69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118565D-B300-D05F-797F-3C4052807FEF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C12A427-ACF4-03B9-D8F6-A0F5BB7A50F4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D1DAFF7-98EC-99A6-300D-C43CDFE5CC3C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Graphic 44" descr="Calligraphy Pen with solid fill">
              <a:extLst>
                <a:ext uri="{FF2B5EF4-FFF2-40B4-BE49-F238E27FC236}">
                  <a16:creationId xmlns:a16="http://schemas.microsoft.com/office/drawing/2014/main" id="{B539CD6C-4E17-BC87-DBAE-2827208BED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8B2E7C-2124-E450-1C8D-1D621DFECA6A}"/>
              </a:ext>
            </a:extLst>
          </p:cNvPr>
          <p:cNvGrpSpPr/>
          <p:nvPr/>
        </p:nvGrpSpPr>
        <p:grpSpPr>
          <a:xfrm>
            <a:off x="452742" y="1128454"/>
            <a:ext cx="2787446" cy="1105487"/>
            <a:chOff x="8652908" y="1551877"/>
            <a:chExt cx="2787446" cy="1105487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13D477F-107B-6F89-0D58-747FDCEF42C5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5283373-4AC3-EA7B-3321-3553D64D2347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F60E2A95-8079-F541-C971-9E05633B358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42EEC86-0DBB-43FE-1693-B83429BA4DBE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1" name="Graphic 50" descr="Rocket with solid fill">
              <a:extLst>
                <a:ext uri="{FF2B5EF4-FFF2-40B4-BE49-F238E27FC236}">
                  <a16:creationId xmlns:a16="http://schemas.microsoft.com/office/drawing/2014/main" id="{61E61FFD-4F4F-E6CF-CD90-E9F853FE5F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A28D12D-8FA5-4007-EB18-B9C75BFA7D0C}"/>
              </a:ext>
            </a:extLst>
          </p:cNvPr>
          <p:cNvGrpSpPr/>
          <p:nvPr/>
        </p:nvGrpSpPr>
        <p:grpSpPr>
          <a:xfrm>
            <a:off x="452742" y="4641305"/>
            <a:ext cx="2787446" cy="1105487"/>
            <a:chOff x="8652908" y="1551877"/>
            <a:chExt cx="2787446" cy="1105487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66C93882-1703-8F91-F33B-1E7CE20ACED1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2DB613D2-2D66-A214-8A69-612D27F0C544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2BEA201-D761-4E5B-E01E-41B2392C7385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FD0B1C2-09C6-ACD1-F3F5-B41BD82630E6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rgbClr val="F595A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 descr="Single gear with solid fill">
              <a:extLst>
                <a:ext uri="{FF2B5EF4-FFF2-40B4-BE49-F238E27FC236}">
                  <a16:creationId xmlns:a16="http://schemas.microsoft.com/office/drawing/2014/main" id="{3462F105-1B94-6DC3-3BD9-0081692D64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65F54E-FF14-335F-087A-1A0FFF39D2EA}"/>
              </a:ext>
            </a:extLst>
          </p:cNvPr>
          <p:cNvGrpSpPr/>
          <p:nvPr/>
        </p:nvGrpSpPr>
        <p:grpSpPr>
          <a:xfrm>
            <a:off x="452742" y="2884880"/>
            <a:ext cx="2787446" cy="1105487"/>
            <a:chOff x="8652908" y="1551877"/>
            <a:chExt cx="2787446" cy="1105487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453993A-7447-6E98-B8D1-A087FFAF0E11}"/>
                </a:ext>
              </a:extLst>
            </p:cNvPr>
            <p:cNvGrpSpPr/>
            <p:nvPr/>
          </p:nvGrpSpPr>
          <p:grpSpPr>
            <a:xfrm>
              <a:off x="9650776" y="1551877"/>
              <a:ext cx="1789578" cy="1105487"/>
              <a:chOff x="8921977" y="1242150"/>
              <a:chExt cx="2926080" cy="1105487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0B31D94-EA18-5E92-9996-2CB191E28229}"/>
                  </a:ext>
                </a:extLst>
              </p:cNvPr>
              <p:cNvSpPr txBox="1"/>
              <p:nvPr/>
            </p:nvSpPr>
            <p:spPr>
              <a:xfrm>
                <a:off x="8921977" y="124215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BB8CCF6F-9ED3-8442-D904-EE2C1767F3F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sec tilet maecenas, quam magna.</a:t>
                </a:r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2B6B040-50B2-7536-D601-1AA699F52068}"/>
                </a:ext>
              </a:extLst>
            </p:cNvPr>
            <p:cNvCxnSpPr>
              <a:cxnSpLocks/>
            </p:cNvCxnSpPr>
            <p:nvPr/>
          </p:nvCxnSpPr>
          <p:spPr>
            <a:xfrm>
              <a:off x="9517602" y="1551877"/>
              <a:ext cx="0" cy="1105487"/>
            </a:xfrm>
            <a:prstGeom prst="line">
              <a:avLst/>
            </a:prstGeom>
            <a:ln w="28575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Graphic 62" descr="Bar graph with upward trend with solid fill">
              <a:extLst>
                <a:ext uri="{FF2B5EF4-FFF2-40B4-BE49-F238E27FC236}">
                  <a16:creationId xmlns:a16="http://schemas.microsoft.com/office/drawing/2014/main" id="{7F14C269-C97E-A3D7-9D01-413642370D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8652908" y="1738860"/>
              <a:ext cx="731520" cy="731520"/>
            </a:xfrm>
            <a:prstGeom prst="rect">
              <a:avLst/>
            </a:prstGeom>
          </p:spPr>
        </p:pic>
      </p:grp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DC0EF5B4-B150-D1B2-E2F0-E7509FDE7850}"/>
              </a:ext>
            </a:extLst>
          </p:cNvPr>
          <p:cNvCxnSpPr>
            <a:stCxn id="34" idx="1"/>
            <a:endCxn id="67" idx="0"/>
          </p:cNvCxnSpPr>
          <p:nvPr/>
        </p:nvCxnSpPr>
        <p:spPr>
          <a:xfrm rot="10800000" flipV="1">
            <a:off x="6091488" y="1681197"/>
            <a:ext cx="2860324" cy="77476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7" name="Oval 66">
            <a:extLst>
              <a:ext uri="{FF2B5EF4-FFF2-40B4-BE49-F238E27FC236}">
                <a16:creationId xmlns:a16="http://schemas.microsoft.com/office/drawing/2014/main" id="{1CFDC4B5-97D7-D77B-56E0-DB2B4C34E14A}"/>
              </a:ext>
            </a:extLst>
          </p:cNvPr>
          <p:cNvSpPr/>
          <p:nvPr/>
        </p:nvSpPr>
        <p:spPr>
          <a:xfrm>
            <a:off x="5962826" y="1758673"/>
            <a:ext cx="257324" cy="257324"/>
          </a:xfrm>
          <a:prstGeom prst="ellipse">
            <a:avLst/>
          </a:prstGeom>
          <a:solidFill>
            <a:schemeClr val="accent3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Connector: Elbow 74">
            <a:extLst>
              <a:ext uri="{FF2B5EF4-FFF2-40B4-BE49-F238E27FC236}">
                <a16:creationId xmlns:a16="http://schemas.microsoft.com/office/drawing/2014/main" id="{3053CD6D-206B-BC9F-D019-3A7A4D58C1A2}"/>
              </a:ext>
            </a:extLst>
          </p:cNvPr>
          <p:cNvCxnSpPr>
            <a:cxnSpLocks/>
            <a:stCxn id="39" idx="1"/>
            <a:endCxn id="68" idx="6"/>
          </p:cNvCxnSpPr>
          <p:nvPr/>
        </p:nvCxnSpPr>
        <p:spPr>
          <a:xfrm rot="10800000">
            <a:off x="7712420" y="2600055"/>
            <a:ext cx="1239393" cy="837569"/>
          </a:xfrm>
          <a:prstGeom prst="bentConnector3">
            <a:avLst>
              <a:gd name="adj1" fmla="val 50000"/>
            </a:avLst>
          </a:prstGeom>
          <a:solidFill>
            <a:schemeClr val="accent3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BFB5860F-F19B-C012-2825-BBBD07546798}"/>
              </a:ext>
            </a:extLst>
          </p:cNvPr>
          <p:cNvCxnSpPr>
            <a:cxnSpLocks/>
            <a:stCxn id="45" idx="1"/>
            <a:endCxn id="70" idx="4"/>
          </p:cNvCxnSpPr>
          <p:nvPr/>
        </p:nvCxnSpPr>
        <p:spPr>
          <a:xfrm rot="10800000">
            <a:off x="7583758" y="4386610"/>
            <a:ext cx="1368055" cy="807439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2" name="Connector: Elbow 81">
            <a:extLst>
              <a:ext uri="{FF2B5EF4-FFF2-40B4-BE49-F238E27FC236}">
                <a16:creationId xmlns:a16="http://schemas.microsoft.com/office/drawing/2014/main" id="{2081C324-E8F4-4421-3566-0E71D3C00BE7}"/>
              </a:ext>
            </a:extLst>
          </p:cNvPr>
          <p:cNvCxnSpPr>
            <a:cxnSpLocks/>
            <a:stCxn id="59" idx="3"/>
            <a:endCxn id="69" idx="4"/>
          </p:cNvCxnSpPr>
          <p:nvPr/>
        </p:nvCxnSpPr>
        <p:spPr>
          <a:xfrm flipV="1">
            <a:off x="3240188" y="5194048"/>
            <a:ext cx="2855812" cy="229579"/>
          </a:xfrm>
          <a:prstGeom prst="bentConnector2">
            <a:avLst/>
          </a:prstGeom>
          <a:solidFill>
            <a:schemeClr val="accent3"/>
          </a:solidFill>
          <a:ln w="19050">
            <a:solidFill>
              <a:srgbClr val="9416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544F2294-C538-9F2E-7415-0FAC65390C44}"/>
              </a:ext>
            </a:extLst>
          </p:cNvPr>
          <p:cNvSpPr/>
          <p:nvPr/>
        </p:nvSpPr>
        <p:spPr>
          <a:xfrm>
            <a:off x="5967338" y="4936724"/>
            <a:ext cx="257324" cy="257324"/>
          </a:xfrm>
          <a:prstGeom prst="ellipse">
            <a:avLst/>
          </a:prstGeom>
          <a:solidFill>
            <a:srgbClr val="F595A6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Connector: Elbow 84">
            <a:extLst>
              <a:ext uri="{FF2B5EF4-FFF2-40B4-BE49-F238E27FC236}">
                <a16:creationId xmlns:a16="http://schemas.microsoft.com/office/drawing/2014/main" id="{A5A53134-BBC1-1676-1A60-38DFDA551DF4}"/>
              </a:ext>
            </a:extLst>
          </p:cNvPr>
          <p:cNvCxnSpPr>
            <a:cxnSpLocks/>
            <a:stCxn id="65" idx="2"/>
            <a:endCxn id="71" idx="2"/>
          </p:cNvCxnSpPr>
          <p:nvPr/>
        </p:nvCxnSpPr>
        <p:spPr>
          <a:xfrm rot="16200000" flipH="1">
            <a:off x="3278700" y="3057066"/>
            <a:ext cx="267580" cy="2134182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9" name="Connector: Elbow 88">
            <a:extLst>
              <a:ext uri="{FF2B5EF4-FFF2-40B4-BE49-F238E27FC236}">
                <a16:creationId xmlns:a16="http://schemas.microsoft.com/office/drawing/2014/main" id="{198F943C-DDA1-979D-8E94-EA7FC2E7E5F4}"/>
              </a:ext>
            </a:extLst>
          </p:cNvPr>
          <p:cNvCxnSpPr>
            <a:cxnSpLocks/>
            <a:stCxn id="72" idx="0"/>
            <a:endCxn id="53" idx="3"/>
          </p:cNvCxnSpPr>
          <p:nvPr/>
        </p:nvCxnSpPr>
        <p:spPr>
          <a:xfrm rot="16200000" flipV="1">
            <a:off x="3643908" y="1507056"/>
            <a:ext cx="560616" cy="1368055"/>
          </a:xfrm>
          <a:prstGeom prst="bentConnector2">
            <a:avLst/>
          </a:prstGeom>
          <a:solidFill>
            <a:schemeClr val="accent3"/>
          </a:solidFill>
          <a:ln w="190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06F0C40D-0F3F-8638-A2A9-F0452C882C5F}"/>
              </a:ext>
            </a:extLst>
          </p:cNvPr>
          <p:cNvSpPr/>
          <p:nvPr/>
        </p:nvSpPr>
        <p:spPr>
          <a:xfrm>
            <a:off x="7455095" y="2471392"/>
            <a:ext cx="257324" cy="257324"/>
          </a:xfrm>
          <a:prstGeom prst="ellipse">
            <a:avLst/>
          </a:prstGeom>
          <a:solidFill>
            <a:schemeClr val="accent2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5D7A41A3-A68E-4751-DCE0-8A5097F08014}"/>
              </a:ext>
            </a:extLst>
          </p:cNvPr>
          <p:cNvSpPr/>
          <p:nvPr/>
        </p:nvSpPr>
        <p:spPr>
          <a:xfrm>
            <a:off x="7455095" y="4129285"/>
            <a:ext cx="257324" cy="257324"/>
          </a:xfrm>
          <a:prstGeom prst="ellipse">
            <a:avLst/>
          </a:prstGeom>
          <a:solidFill>
            <a:schemeClr val="accent1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FF298A84-39D4-540F-0A20-82C4BF6E60F9}"/>
              </a:ext>
            </a:extLst>
          </p:cNvPr>
          <p:cNvSpPr/>
          <p:nvPr/>
        </p:nvSpPr>
        <p:spPr>
          <a:xfrm>
            <a:off x="4479581" y="4129285"/>
            <a:ext cx="257324" cy="257324"/>
          </a:xfrm>
          <a:prstGeom prst="ellipse">
            <a:avLst/>
          </a:prstGeom>
          <a:solidFill>
            <a:schemeClr val="accent5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858219C-9811-EE4D-BA4F-3A444E45EDD7}"/>
              </a:ext>
            </a:extLst>
          </p:cNvPr>
          <p:cNvSpPr/>
          <p:nvPr/>
        </p:nvSpPr>
        <p:spPr>
          <a:xfrm>
            <a:off x="4479581" y="2471392"/>
            <a:ext cx="257324" cy="257324"/>
          </a:xfrm>
          <a:prstGeom prst="ellipse">
            <a:avLst/>
          </a:prstGeom>
          <a:solidFill>
            <a:schemeClr val="accent4"/>
          </a:solidFill>
          <a:ln w="412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314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6-Point Interlocking Star Diagram – Slide Template</vt:lpstr>
      <vt:lpstr>6-Point Interlocking 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Interlocking Star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2026-11-02T19:47:05Z</dcterms:modified>
  <cp:category>Charts &amp; Diagrams</cp:category>
</cp:coreProperties>
</file>