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9" d="100"/>
          <a:sy n="79" d="100"/>
        </p:scale>
        <p:origin x="65" y="7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45E96-9E74-718E-EDE0-B9FA69D1B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CBF4DC-27FB-440E-830F-42ECF0D377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FAC900-5C02-0572-664E-F3B6CD960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00C648-049E-BC80-14E0-F7BF4F87AE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3653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Wavy Milestone Process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A50D6AC-E7CB-6747-75CC-DE05F5416AE2}"/>
              </a:ext>
            </a:extLst>
          </p:cNvPr>
          <p:cNvSpPr/>
          <p:nvPr/>
        </p:nvSpPr>
        <p:spPr>
          <a:xfrm>
            <a:off x="3097941" y="1631114"/>
            <a:ext cx="1578196" cy="1779595"/>
          </a:xfrm>
          <a:custGeom>
            <a:avLst/>
            <a:gdLst>
              <a:gd name="csX0" fmla="*/ 772762 w 1523487"/>
              <a:gd name="csY0" fmla="*/ 52 h 1779595"/>
              <a:gd name="csX1" fmla="*/ 863066 w 1523487"/>
              <a:gd name="csY1" fmla="*/ 131848 h 1779595"/>
              <a:gd name="csX2" fmla="*/ 789370 w 1523487"/>
              <a:gd name="csY2" fmla="*/ 198937 h 1779595"/>
              <a:gd name="csX3" fmla="*/ 789370 w 1523487"/>
              <a:gd name="csY3" fmla="*/ 688023 h 1779595"/>
              <a:gd name="csX4" fmla="*/ 933191 w 1523487"/>
              <a:gd name="csY4" fmla="*/ 709036 h 1779595"/>
              <a:gd name="csX5" fmla="*/ 1153029 w 1523487"/>
              <a:gd name="csY5" fmla="*/ 797674 h 1779595"/>
              <a:gd name="csX6" fmla="*/ 1514664 w 1523487"/>
              <a:gd name="csY6" fmla="*/ 1562138 h 1779595"/>
              <a:gd name="csX7" fmla="*/ 1451386 w 1523487"/>
              <a:gd name="csY7" fmla="*/ 1767928 h 1779595"/>
              <a:gd name="csX8" fmla="*/ 1397810 w 1523487"/>
              <a:gd name="csY8" fmla="*/ 1744474 h 1779595"/>
              <a:gd name="csX9" fmla="*/ 1418764 w 1523487"/>
              <a:gd name="csY9" fmla="*/ 1687148 h 1779595"/>
              <a:gd name="csX10" fmla="*/ 1454957 w 1523487"/>
              <a:gd name="csY10" fmla="*/ 1544280 h 1779595"/>
              <a:gd name="csX11" fmla="*/ 1326316 w 1523487"/>
              <a:gd name="csY11" fmla="*/ 1041324 h 1779595"/>
              <a:gd name="csX12" fmla="*/ 1169043 w 1523487"/>
              <a:gd name="csY12" fmla="*/ 883216 h 1779595"/>
              <a:gd name="csX13" fmla="*/ 975754 w 1523487"/>
              <a:gd name="csY13" fmla="*/ 784280 h 1779595"/>
              <a:gd name="csX14" fmla="*/ 80327 w 1523487"/>
              <a:gd name="csY14" fmla="*/ 1312476 h 1779595"/>
              <a:gd name="csX15" fmla="*/ 80267 w 1523487"/>
              <a:gd name="csY15" fmla="*/ 1603451 h 1779595"/>
              <a:gd name="csX16" fmla="*/ 128962 w 1523487"/>
              <a:gd name="csY16" fmla="*/ 1746676 h 1779595"/>
              <a:gd name="csX17" fmla="*/ 82232 w 1523487"/>
              <a:gd name="csY17" fmla="*/ 1779595 h 1779595"/>
              <a:gd name="csX18" fmla="*/ 321417 w 1523487"/>
              <a:gd name="csY18" fmla="*/ 839761 h 1779595"/>
              <a:gd name="csX19" fmla="*/ 745974 w 1523487"/>
              <a:gd name="csY19" fmla="*/ 691297 h 1779595"/>
              <a:gd name="csX20" fmla="*/ 745974 w 1523487"/>
              <a:gd name="csY20" fmla="*/ 198937 h 1779595"/>
              <a:gd name="csX21" fmla="*/ 673469 w 1523487"/>
              <a:gd name="csY21" fmla="*/ 134170 h 1779595"/>
              <a:gd name="csX22" fmla="*/ 772762 w 1523487"/>
              <a:gd name="csY22" fmla="*/ 52 h 1779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23487" h="1779595">
                <a:moveTo>
                  <a:pt x="772762" y="52"/>
                </a:moveTo>
                <a:cubicBezTo>
                  <a:pt x="838243" y="2136"/>
                  <a:pt x="885926" y="69998"/>
                  <a:pt x="863066" y="131848"/>
                </a:cubicBezTo>
                <a:cubicBezTo>
                  <a:pt x="850030" y="167149"/>
                  <a:pt x="819670" y="181793"/>
                  <a:pt x="789370" y="198937"/>
                </a:cubicBezTo>
                <a:cubicBezTo>
                  <a:pt x="789370" y="361986"/>
                  <a:pt x="789370" y="524974"/>
                  <a:pt x="789370" y="688023"/>
                </a:cubicBezTo>
                <a:cubicBezTo>
                  <a:pt x="835445" y="700762"/>
                  <a:pt x="885866" y="698559"/>
                  <a:pt x="933191" y="709036"/>
                </a:cubicBezTo>
                <a:cubicBezTo>
                  <a:pt x="1009447" y="725942"/>
                  <a:pt x="1086536" y="756480"/>
                  <a:pt x="1153029" y="797674"/>
                </a:cubicBezTo>
                <a:cubicBezTo>
                  <a:pt x="1407751" y="955544"/>
                  <a:pt x="1563120" y="1263067"/>
                  <a:pt x="1514664" y="1562138"/>
                </a:cubicBezTo>
                <a:cubicBezTo>
                  <a:pt x="1504425" y="1625357"/>
                  <a:pt x="1486448" y="1713935"/>
                  <a:pt x="1451386" y="1767928"/>
                </a:cubicBezTo>
                <a:cubicBezTo>
                  <a:pt x="1433527" y="1760129"/>
                  <a:pt x="1415668" y="1752331"/>
                  <a:pt x="1397810" y="1744474"/>
                </a:cubicBezTo>
                <a:cubicBezTo>
                  <a:pt x="1402632" y="1725068"/>
                  <a:pt x="1412037" y="1706316"/>
                  <a:pt x="1418764" y="1687148"/>
                </a:cubicBezTo>
                <a:cubicBezTo>
                  <a:pt x="1435075" y="1640775"/>
                  <a:pt x="1448231" y="1593034"/>
                  <a:pt x="1454957" y="1544280"/>
                </a:cubicBezTo>
                <a:cubicBezTo>
                  <a:pt x="1479304" y="1367718"/>
                  <a:pt x="1427812" y="1186514"/>
                  <a:pt x="1326316" y="1041324"/>
                </a:cubicBezTo>
                <a:cubicBezTo>
                  <a:pt x="1283159" y="979533"/>
                  <a:pt x="1228988" y="928339"/>
                  <a:pt x="1169043" y="883216"/>
                </a:cubicBezTo>
                <a:cubicBezTo>
                  <a:pt x="1111657" y="839999"/>
                  <a:pt x="1044271" y="805710"/>
                  <a:pt x="975754" y="784280"/>
                </a:cubicBezTo>
                <a:cubicBezTo>
                  <a:pt x="579651" y="660401"/>
                  <a:pt x="174561" y="916135"/>
                  <a:pt x="80327" y="1312476"/>
                </a:cubicBezTo>
                <a:cubicBezTo>
                  <a:pt x="57766" y="1407364"/>
                  <a:pt x="57349" y="1508682"/>
                  <a:pt x="80267" y="1603451"/>
                </a:cubicBezTo>
                <a:cubicBezTo>
                  <a:pt x="92114" y="1652562"/>
                  <a:pt x="117889" y="1698160"/>
                  <a:pt x="128962" y="1746676"/>
                </a:cubicBezTo>
                <a:cubicBezTo>
                  <a:pt x="113365" y="1757629"/>
                  <a:pt x="97828" y="1768643"/>
                  <a:pt x="82232" y="1779595"/>
                </a:cubicBezTo>
                <a:cubicBezTo>
                  <a:pt x="-102187" y="1464630"/>
                  <a:pt x="43539" y="1046741"/>
                  <a:pt x="321417" y="839761"/>
                </a:cubicBezTo>
                <a:cubicBezTo>
                  <a:pt x="446427" y="746598"/>
                  <a:pt x="591855" y="702011"/>
                  <a:pt x="745974" y="691297"/>
                </a:cubicBezTo>
                <a:cubicBezTo>
                  <a:pt x="745974" y="527177"/>
                  <a:pt x="745974" y="363056"/>
                  <a:pt x="745974" y="198937"/>
                </a:cubicBezTo>
                <a:cubicBezTo>
                  <a:pt x="716329" y="182031"/>
                  <a:pt x="686624" y="168637"/>
                  <a:pt x="673469" y="134170"/>
                </a:cubicBezTo>
                <a:cubicBezTo>
                  <a:pt x="647811" y="66963"/>
                  <a:pt x="703351" y="-2150"/>
                  <a:pt x="772762" y="5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53B58D9-B2BE-7D3D-F1BC-EA6A71111441}"/>
              </a:ext>
            </a:extLst>
          </p:cNvPr>
          <p:cNvSpPr/>
          <p:nvPr/>
        </p:nvSpPr>
        <p:spPr>
          <a:xfrm>
            <a:off x="5708594" y="1634127"/>
            <a:ext cx="1581067" cy="1774797"/>
          </a:xfrm>
          <a:custGeom>
            <a:avLst/>
            <a:gdLst>
              <a:gd name="csX0" fmla="*/ 776615 w 1526258"/>
              <a:gd name="csY0" fmla="*/ 16 h 1774797"/>
              <a:gd name="csX1" fmla="*/ 867276 w 1526258"/>
              <a:gd name="csY1" fmla="*/ 135027 h 1774797"/>
              <a:gd name="csX2" fmla="*/ 795783 w 1526258"/>
              <a:gd name="csY2" fmla="*/ 195924 h 1774797"/>
              <a:gd name="csX3" fmla="*/ 794950 w 1526258"/>
              <a:gd name="csY3" fmla="*/ 517378 h 1774797"/>
              <a:gd name="csX4" fmla="*/ 800427 w 1526258"/>
              <a:gd name="csY4" fmla="*/ 689355 h 1774797"/>
              <a:gd name="csX5" fmla="*/ 1513874 w 1526258"/>
              <a:gd name="csY5" fmla="*/ 1577877 h 1774797"/>
              <a:gd name="csX6" fmla="*/ 1449286 w 1526258"/>
              <a:gd name="csY6" fmla="*/ 1774797 h 1774797"/>
              <a:gd name="csX7" fmla="*/ 1396424 w 1526258"/>
              <a:gd name="csY7" fmla="*/ 1743663 h 1774797"/>
              <a:gd name="csX8" fmla="*/ 1464585 w 1526258"/>
              <a:gd name="csY8" fmla="*/ 1472809 h 1774797"/>
              <a:gd name="csX9" fmla="*/ 1464525 w 1526258"/>
              <a:gd name="csY9" fmla="*/ 1443044 h 1774797"/>
              <a:gd name="csX10" fmla="*/ 1341480 w 1526258"/>
              <a:gd name="csY10" fmla="*/ 1056943 h 1774797"/>
              <a:gd name="csX11" fmla="*/ 1162121 w 1526258"/>
              <a:gd name="csY11" fmla="*/ 873000 h 1774797"/>
              <a:gd name="csX12" fmla="*/ 895314 w 1526258"/>
              <a:gd name="csY12" fmla="*/ 760075 h 1774797"/>
              <a:gd name="csX13" fmla="*/ 63048 w 1526258"/>
              <a:gd name="csY13" fmla="*/ 1428162 h 1774797"/>
              <a:gd name="csX14" fmla="*/ 125553 w 1526258"/>
              <a:gd name="csY14" fmla="*/ 1731757 h 1774797"/>
              <a:gd name="csX15" fmla="*/ 74180 w 1526258"/>
              <a:gd name="csY15" fmla="*/ 1758783 h 1774797"/>
              <a:gd name="csX16" fmla="*/ 34891 w 1526258"/>
              <a:gd name="csY16" fmla="*/ 1666574 h 1774797"/>
              <a:gd name="csX17" fmla="*/ 7 w 1526258"/>
              <a:gd name="csY17" fmla="*/ 1457926 h 1774797"/>
              <a:gd name="csX18" fmla="*/ 475223 w 1526258"/>
              <a:gd name="csY18" fmla="*/ 748943 h 1774797"/>
              <a:gd name="csX19" fmla="*/ 639700 w 1526258"/>
              <a:gd name="csY19" fmla="*/ 699832 h 1774797"/>
              <a:gd name="csX20" fmla="*/ 750541 w 1526258"/>
              <a:gd name="csY20" fmla="*/ 684057 h 1774797"/>
              <a:gd name="csX21" fmla="*/ 751077 w 1526258"/>
              <a:gd name="csY21" fmla="*/ 195924 h 1774797"/>
              <a:gd name="csX22" fmla="*/ 679226 w 1526258"/>
              <a:gd name="csY22" fmla="*/ 129729 h 1774797"/>
              <a:gd name="csX23" fmla="*/ 776615 w 1526258"/>
              <a:gd name="csY23" fmla="*/ 16 h 17747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526258" h="1774797">
                <a:moveTo>
                  <a:pt x="776615" y="16"/>
                </a:moveTo>
                <a:cubicBezTo>
                  <a:pt x="845252" y="1206"/>
                  <a:pt x="894839" y="69902"/>
                  <a:pt x="867276" y="135027"/>
                </a:cubicBezTo>
                <a:cubicBezTo>
                  <a:pt x="853883" y="166755"/>
                  <a:pt x="823881" y="180506"/>
                  <a:pt x="795783" y="195924"/>
                </a:cubicBezTo>
                <a:cubicBezTo>
                  <a:pt x="791557" y="302777"/>
                  <a:pt x="795009" y="410405"/>
                  <a:pt x="794950" y="517378"/>
                </a:cubicBezTo>
                <a:cubicBezTo>
                  <a:pt x="794950" y="571846"/>
                  <a:pt x="785902" y="637327"/>
                  <a:pt x="800427" y="689355"/>
                </a:cubicBezTo>
                <a:cubicBezTo>
                  <a:pt x="1247842" y="708107"/>
                  <a:pt x="1597333" y="1132842"/>
                  <a:pt x="1513874" y="1577877"/>
                </a:cubicBezTo>
                <a:cubicBezTo>
                  <a:pt x="1501433" y="1644370"/>
                  <a:pt x="1481967" y="1715090"/>
                  <a:pt x="1449286" y="1774797"/>
                </a:cubicBezTo>
                <a:cubicBezTo>
                  <a:pt x="1431666" y="1764438"/>
                  <a:pt x="1414045" y="1754021"/>
                  <a:pt x="1396424" y="1743663"/>
                </a:cubicBezTo>
                <a:cubicBezTo>
                  <a:pt x="1434701" y="1655144"/>
                  <a:pt x="1453512" y="1568233"/>
                  <a:pt x="1464585" y="1472809"/>
                </a:cubicBezTo>
                <a:cubicBezTo>
                  <a:pt x="1464525" y="1462867"/>
                  <a:pt x="1464525" y="1452986"/>
                  <a:pt x="1464525" y="1443044"/>
                </a:cubicBezTo>
                <a:cubicBezTo>
                  <a:pt x="1451131" y="1304522"/>
                  <a:pt x="1419522" y="1174631"/>
                  <a:pt x="1341480" y="1056943"/>
                </a:cubicBezTo>
                <a:cubicBezTo>
                  <a:pt x="1293976" y="985331"/>
                  <a:pt x="1233020" y="921754"/>
                  <a:pt x="1162121" y="873000"/>
                </a:cubicBezTo>
                <a:cubicBezTo>
                  <a:pt x="1083067" y="818532"/>
                  <a:pt x="990441" y="776148"/>
                  <a:pt x="895314" y="760075"/>
                </a:cubicBezTo>
                <a:cubicBezTo>
                  <a:pt x="479985" y="690010"/>
                  <a:pt x="82752" y="1005451"/>
                  <a:pt x="63048" y="1428162"/>
                </a:cubicBezTo>
                <a:cubicBezTo>
                  <a:pt x="58047" y="1534837"/>
                  <a:pt x="83883" y="1634369"/>
                  <a:pt x="125553" y="1731757"/>
                </a:cubicBezTo>
                <a:cubicBezTo>
                  <a:pt x="108408" y="1740746"/>
                  <a:pt x="91324" y="1749735"/>
                  <a:pt x="74180" y="1758783"/>
                </a:cubicBezTo>
                <a:cubicBezTo>
                  <a:pt x="53285" y="1734258"/>
                  <a:pt x="44415" y="1697231"/>
                  <a:pt x="34891" y="1666574"/>
                </a:cubicBezTo>
                <a:cubicBezTo>
                  <a:pt x="13699" y="1598175"/>
                  <a:pt x="305" y="1529896"/>
                  <a:pt x="7" y="1457926"/>
                </a:cubicBezTo>
                <a:cubicBezTo>
                  <a:pt x="-1362" y="1152724"/>
                  <a:pt x="200261" y="870560"/>
                  <a:pt x="475223" y="748943"/>
                </a:cubicBezTo>
                <a:cubicBezTo>
                  <a:pt x="527072" y="725965"/>
                  <a:pt x="583862" y="709416"/>
                  <a:pt x="639700" y="699832"/>
                </a:cubicBezTo>
                <a:cubicBezTo>
                  <a:pt x="676250" y="693582"/>
                  <a:pt x="715361" y="694058"/>
                  <a:pt x="750541" y="684057"/>
                </a:cubicBezTo>
                <a:cubicBezTo>
                  <a:pt x="750720" y="521366"/>
                  <a:pt x="750899" y="358615"/>
                  <a:pt x="751077" y="195924"/>
                </a:cubicBezTo>
                <a:cubicBezTo>
                  <a:pt x="720122" y="179970"/>
                  <a:pt x="692144" y="164612"/>
                  <a:pt x="679226" y="129729"/>
                </a:cubicBezTo>
                <a:cubicBezTo>
                  <a:pt x="655058" y="64485"/>
                  <a:pt x="710122" y="-1174"/>
                  <a:pt x="776615" y="1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F56CEC4-159D-8BBC-018E-2389809A82FC}"/>
              </a:ext>
            </a:extLst>
          </p:cNvPr>
          <p:cNvSpPr/>
          <p:nvPr/>
        </p:nvSpPr>
        <p:spPr>
          <a:xfrm>
            <a:off x="8317277" y="1643717"/>
            <a:ext cx="1579892" cy="1885156"/>
          </a:xfrm>
          <a:custGeom>
            <a:avLst/>
            <a:gdLst>
              <a:gd name="csX0" fmla="*/ 776415 w 1525124"/>
              <a:gd name="csY0" fmla="*/ 9 h 1885156"/>
              <a:gd name="csX1" fmla="*/ 867494 w 1525124"/>
              <a:gd name="csY1" fmla="*/ 125853 h 1885156"/>
              <a:gd name="csX2" fmla="*/ 794096 w 1525124"/>
              <a:gd name="csY2" fmla="*/ 192287 h 1885156"/>
              <a:gd name="csX3" fmla="*/ 794096 w 1525124"/>
              <a:gd name="csY3" fmla="*/ 674467 h 1885156"/>
              <a:gd name="csX4" fmla="*/ 918986 w 1525124"/>
              <a:gd name="csY4" fmla="*/ 690540 h 1885156"/>
              <a:gd name="csX5" fmla="*/ 1204662 w 1525124"/>
              <a:gd name="csY5" fmla="*/ 814537 h 1885156"/>
              <a:gd name="csX6" fmla="*/ 1483435 w 1525124"/>
              <a:gd name="csY6" fmla="*/ 1687641 h 1885156"/>
              <a:gd name="csX7" fmla="*/ 1383606 w 1525124"/>
              <a:gd name="csY7" fmla="*/ 1885156 h 1885156"/>
              <a:gd name="csX8" fmla="*/ 1334137 w 1525124"/>
              <a:gd name="csY8" fmla="*/ 1853130 h 1885156"/>
              <a:gd name="csX9" fmla="*/ 1405690 w 1525124"/>
              <a:gd name="csY9" fmla="*/ 1717226 h 1885156"/>
              <a:gd name="csX10" fmla="*/ 1463969 w 1525124"/>
              <a:gd name="csY10" fmla="*/ 1418572 h 1885156"/>
              <a:gd name="csX11" fmla="*/ 1400690 w 1525124"/>
              <a:gd name="csY11" fmla="*/ 1154742 h 1885156"/>
              <a:gd name="csX12" fmla="*/ 1253298 w 1525124"/>
              <a:gd name="csY12" fmla="*/ 938773 h 1885156"/>
              <a:gd name="csX13" fmla="*/ 1065128 w 1525124"/>
              <a:gd name="csY13" fmla="*/ 805370 h 1885156"/>
              <a:gd name="csX14" fmla="*/ 758557 w 1525124"/>
              <a:gd name="csY14" fmla="*/ 737686 h 1885156"/>
              <a:gd name="csX15" fmla="*/ 84874 w 1525124"/>
              <a:gd name="csY15" fmla="*/ 1276954 h 1885156"/>
              <a:gd name="csX16" fmla="*/ 78683 w 1525124"/>
              <a:gd name="csY16" fmla="*/ 1590430 h 1885156"/>
              <a:gd name="csX17" fmla="*/ 125174 w 1525124"/>
              <a:gd name="csY17" fmla="*/ 1728120 h 1885156"/>
              <a:gd name="csX18" fmla="*/ 73980 w 1525124"/>
              <a:gd name="csY18" fmla="*/ 1754789 h 1885156"/>
              <a:gd name="csX19" fmla="*/ 21238 w 1525124"/>
              <a:gd name="csY19" fmla="*/ 1610611 h 1885156"/>
              <a:gd name="csX20" fmla="*/ 387754 w 1525124"/>
              <a:gd name="csY20" fmla="*/ 782630 h 1885156"/>
              <a:gd name="csX21" fmla="*/ 663550 w 1525124"/>
              <a:gd name="csY21" fmla="*/ 684944 h 1885156"/>
              <a:gd name="csX22" fmla="*/ 752306 w 1525124"/>
              <a:gd name="csY22" fmla="*/ 674467 h 1885156"/>
              <a:gd name="csX23" fmla="*/ 752306 w 1525124"/>
              <a:gd name="csY23" fmla="*/ 192287 h 1885156"/>
              <a:gd name="csX24" fmla="*/ 682301 w 1525124"/>
              <a:gd name="csY24" fmla="*/ 134306 h 1885156"/>
              <a:gd name="csX25" fmla="*/ 776415 w 1525124"/>
              <a:gd name="csY25" fmla="*/ 9 h 18851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525124" h="1885156">
                <a:moveTo>
                  <a:pt x="776415" y="9"/>
                </a:moveTo>
                <a:cubicBezTo>
                  <a:pt x="840051" y="843"/>
                  <a:pt x="889044" y="64419"/>
                  <a:pt x="867494" y="125853"/>
                </a:cubicBezTo>
                <a:cubicBezTo>
                  <a:pt x="854874" y="161927"/>
                  <a:pt x="824693" y="175321"/>
                  <a:pt x="794096" y="192287"/>
                </a:cubicBezTo>
                <a:cubicBezTo>
                  <a:pt x="794096" y="353013"/>
                  <a:pt x="794096" y="513740"/>
                  <a:pt x="794096" y="674467"/>
                </a:cubicBezTo>
                <a:cubicBezTo>
                  <a:pt x="835051" y="682741"/>
                  <a:pt x="877673" y="682324"/>
                  <a:pt x="918986" y="690540"/>
                </a:cubicBezTo>
                <a:cubicBezTo>
                  <a:pt x="1020780" y="710839"/>
                  <a:pt x="1120312" y="754116"/>
                  <a:pt x="1204662" y="814537"/>
                </a:cubicBezTo>
                <a:cubicBezTo>
                  <a:pt x="1478613" y="1010981"/>
                  <a:pt x="1594158" y="1369164"/>
                  <a:pt x="1483435" y="1687641"/>
                </a:cubicBezTo>
                <a:cubicBezTo>
                  <a:pt x="1459564" y="1756218"/>
                  <a:pt x="1428073" y="1827176"/>
                  <a:pt x="1383606" y="1885156"/>
                </a:cubicBezTo>
                <a:cubicBezTo>
                  <a:pt x="1367116" y="1874441"/>
                  <a:pt x="1350627" y="1863786"/>
                  <a:pt x="1334137" y="1853130"/>
                </a:cubicBezTo>
                <a:cubicBezTo>
                  <a:pt x="1355032" y="1806816"/>
                  <a:pt x="1384915" y="1764254"/>
                  <a:pt x="1405690" y="1717226"/>
                </a:cubicBezTo>
                <a:cubicBezTo>
                  <a:pt x="1446706" y="1624421"/>
                  <a:pt x="1467065" y="1519830"/>
                  <a:pt x="1463969" y="1418572"/>
                </a:cubicBezTo>
                <a:cubicBezTo>
                  <a:pt x="1461230" y="1327910"/>
                  <a:pt x="1437181" y="1237546"/>
                  <a:pt x="1400690" y="1154742"/>
                </a:cubicBezTo>
                <a:cubicBezTo>
                  <a:pt x="1365449" y="1074676"/>
                  <a:pt x="1314969" y="1000683"/>
                  <a:pt x="1253298" y="938773"/>
                </a:cubicBezTo>
                <a:cubicBezTo>
                  <a:pt x="1199246" y="884543"/>
                  <a:pt x="1135014" y="837158"/>
                  <a:pt x="1065128" y="805370"/>
                </a:cubicBezTo>
                <a:cubicBezTo>
                  <a:pt x="968394" y="761378"/>
                  <a:pt x="865470" y="735603"/>
                  <a:pt x="758557" y="737686"/>
                </a:cubicBezTo>
                <a:cubicBezTo>
                  <a:pt x="441568" y="743698"/>
                  <a:pt x="169999" y="977645"/>
                  <a:pt x="84874" y="1276954"/>
                </a:cubicBezTo>
                <a:cubicBezTo>
                  <a:pt x="56420" y="1376962"/>
                  <a:pt x="54753" y="1489411"/>
                  <a:pt x="78683" y="1590430"/>
                </a:cubicBezTo>
                <a:cubicBezTo>
                  <a:pt x="89815" y="1637696"/>
                  <a:pt x="111066" y="1681866"/>
                  <a:pt x="125174" y="1728120"/>
                </a:cubicBezTo>
                <a:cubicBezTo>
                  <a:pt x="108090" y="1736990"/>
                  <a:pt x="91065" y="1745859"/>
                  <a:pt x="73980" y="1754789"/>
                </a:cubicBezTo>
                <a:cubicBezTo>
                  <a:pt x="49157" y="1709964"/>
                  <a:pt x="34156" y="1659901"/>
                  <a:pt x="21238" y="1610611"/>
                </a:cubicBezTo>
                <a:cubicBezTo>
                  <a:pt x="-63233" y="1288502"/>
                  <a:pt x="113508" y="951750"/>
                  <a:pt x="387754" y="782630"/>
                </a:cubicBezTo>
                <a:cubicBezTo>
                  <a:pt x="471035" y="731316"/>
                  <a:pt x="567412" y="700183"/>
                  <a:pt x="663550" y="684944"/>
                </a:cubicBezTo>
                <a:cubicBezTo>
                  <a:pt x="693016" y="680241"/>
                  <a:pt x="723019" y="679527"/>
                  <a:pt x="752306" y="674467"/>
                </a:cubicBezTo>
                <a:cubicBezTo>
                  <a:pt x="752306" y="513740"/>
                  <a:pt x="752306" y="353013"/>
                  <a:pt x="752306" y="192287"/>
                </a:cubicBezTo>
                <a:cubicBezTo>
                  <a:pt x="723435" y="179012"/>
                  <a:pt x="695457" y="165439"/>
                  <a:pt x="682301" y="134306"/>
                </a:cubicBezTo>
                <a:cubicBezTo>
                  <a:pt x="654263" y="68229"/>
                  <a:pt x="706410" y="-883"/>
                  <a:pt x="776415" y="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26C620A-DBB5-5CA8-8C63-0C10D2955592}"/>
              </a:ext>
            </a:extLst>
          </p:cNvPr>
          <p:cNvSpPr/>
          <p:nvPr/>
        </p:nvSpPr>
        <p:spPr>
          <a:xfrm>
            <a:off x="8565467" y="2569896"/>
            <a:ext cx="1083512" cy="108257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8F12734-11DA-5667-B6A1-AC7834D0FFBE}"/>
              </a:ext>
            </a:extLst>
          </p:cNvPr>
          <p:cNvSpPr/>
          <p:nvPr/>
        </p:nvSpPr>
        <p:spPr>
          <a:xfrm>
            <a:off x="3353377" y="2572287"/>
            <a:ext cx="1067325" cy="10778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450E7A6-735A-4624-0661-515A24785CB2}"/>
              </a:ext>
            </a:extLst>
          </p:cNvPr>
          <p:cNvSpPr/>
          <p:nvPr/>
        </p:nvSpPr>
        <p:spPr>
          <a:xfrm>
            <a:off x="5959275" y="2571384"/>
            <a:ext cx="1079704" cy="10813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73E7B6-0997-BEF9-C471-895EB6A8A984}"/>
              </a:ext>
            </a:extLst>
          </p:cNvPr>
          <p:cNvSpPr/>
          <p:nvPr/>
        </p:nvSpPr>
        <p:spPr>
          <a:xfrm>
            <a:off x="5754329" y="3382759"/>
            <a:ext cx="202622" cy="1936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B8E91EC-E6A2-20F4-84EC-FAF65F803F48}"/>
              </a:ext>
            </a:extLst>
          </p:cNvPr>
          <p:cNvSpPr/>
          <p:nvPr/>
        </p:nvSpPr>
        <p:spPr>
          <a:xfrm>
            <a:off x="8376093" y="3383265"/>
            <a:ext cx="199966" cy="1930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6757EA7-240E-C567-0F61-5B7A8FC1DA27}"/>
              </a:ext>
            </a:extLst>
          </p:cNvPr>
          <p:cNvSpPr/>
          <p:nvPr/>
        </p:nvSpPr>
        <p:spPr>
          <a:xfrm>
            <a:off x="3173712" y="3384038"/>
            <a:ext cx="200217" cy="1929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BF696C7-2998-363E-CA93-B227A1B63843}"/>
              </a:ext>
            </a:extLst>
          </p:cNvPr>
          <p:cNvSpPr/>
          <p:nvPr/>
        </p:nvSpPr>
        <p:spPr>
          <a:xfrm>
            <a:off x="4427433" y="3388348"/>
            <a:ext cx="199711" cy="1923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D1A76F0-DA88-D01D-8167-3F31801DF02B}"/>
              </a:ext>
            </a:extLst>
          </p:cNvPr>
          <p:cNvSpPr/>
          <p:nvPr/>
        </p:nvSpPr>
        <p:spPr>
          <a:xfrm>
            <a:off x="7020918" y="3387655"/>
            <a:ext cx="200237" cy="193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C71003D-0EFD-46CD-C8AC-01642C4AFF13}"/>
              </a:ext>
            </a:extLst>
          </p:cNvPr>
          <p:cNvSpPr/>
          <p:nvPr/>
        </p:nvSpPr>
        <p:spPr>
          <a:xfrm>
            <a:off x="7237483" y="3408033"/>
            <a:ext cx="1114641" cy="10959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380631A3-1A9D-E481-6BC1-A6217CC865FE}"/>
              </a:ext>
            </a:extLst>
          </p:cNvPr>
          <p:cNvSpPr/>
          <p:nvPr/>
        </p:nvSpPr>
        <p:spPr>
          <a:xfrm>
            <a:off x="4624916" y="3411311"/>
            <a:ext cx="1088250" cy="10839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0F756A4-F8F8-8DC3-0491-4AFDD01CC287}"/>
              </a:ext>
            </a:extLst>
          </p:cNvPr>
          <p:cNvSpPr/>
          <p:nvPr/>
        </p:nvSpPr>
        <p:spPr>
          <a:xfrm>
            <a:off x="2126259" y="3420784"/>
            <a:ext cx="1107694" cy="10845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4AF1FE97-8BB2-ACA7-A358-76043784B3C8}"/>
              </a:ext>
            </a:extLst>
          </p:cNvPr>
          <p:cNvSpPr/>
          <p:nvPr/>
        </p:nvSpPr>
        <p:spPr>
          <a:xfrm>
            <a:off x="9560173" y="3504096"/>
            <a:ext cx="198492" cy="19128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B73101C-4E82-29E1-91E5-C39F19E4BA63}"/>
              </a:ext>
            </a:extLst>
          </p:cNvPr>
          <p:cNvSpPr/>
          <p:nvPr/>
        </p:nvSpPr>
        <p:spPr>
          <a:xfrm>
            <a:off x="1752600" y="3542206"/>
            <a:ext cx="1754779" cy="1862150"/>
          </a:xfrm>
          <a:custGeom>
            <a:avLst/>
            <a:gdLst>
              <a:gd name="csX0" fmla="*/ 1565474 w 1693948"/>
              <a:gd name="csY0" fmla="*/ 0 h 1862150"/>
              <a:gd name="csX1" fmla="*/ 1691198 w 1693948"/>
              <a:gd name="csY1" fmla="*/ 341932 h 1862150"/>
              <a:gd name="csX2" fmla="*/ 1392961 w 1693948"/>
              <a:gd name="csY2" fmla="*/ 1041153 h 1862150"/>
              <a:gd name="csX3" fmla="*/ 920008 w 1693948"/>
              <a:gd name="csY3" fmla="*/ 1225929 h 1862150"/>
              <a:gd name="csX4" fmla="*/ 920008 w 1693948"/>
              <a:gd name="csY4" fmla="*/ 1661260 h 1862150"/>
              <a:gd name="csX5" fmla="*/ 993883 w 1693948"/>
              <a:gd name="csY5" fmla="*/ 1719657 h 1862150"/>
              <a:gd name="csX6" fmla="*/ 886850 w 1693948"/>
              <a:gd name="csY6" fmla="*/ 1861931 h 1862150"/>
              <a:gd name="csX7" fmla="*/ 796426 w 1693948"/>
              <a:gd name="csY7" fmla="*/ 1718348 h 1862150"/>
              <a:gd name="csX8" fmla="*/ 875302 w 1693948"/>
              <a:gd name="csY8" fmla="*/ 1657152 h 1862150"/>
              <a:gd name="csX9" fmla="*/ 875302 w 1693948"/>
              <a:gd name="csY9" fmla="*/ 1228548 h 1862150"/>
              <a:gd name="csX10" fmla="*/ 761841 w 1693948"/>
              <a:gd name="csY10" fmla="*/ 1213189 h 1862150"/>
              <a:gd name="csX11" fmla="*/ 607841 w 1693948"/>
              <a:gd name="csY11" fmla="*/ 1165210 h 1862150"/>
              <a:gd name="csX12" fmla="*/ 110302 w 1693948"/>
              <a:gd name="csY12" fmla="*/ 585403 h 1862150"/>
              <a:gd name="csX13" fmla="*/ 81133 w 1693948"/>
              <a:gd name="csY13" fmla="*/ 365386 h 1862150"/>
              <a:gd name="csX14" fmla="*/ 11722 w 1693948"/>
              <a:gd name="csY14" fmla="*/ 314966 h 1862150"/>
              <a:gd name="csX15" fmla="*/ 77561 w 1693948"/>
              <a:gd name="csY15" fmla="*/ 172990 h 1862150"/>
              <a:gd name="csX16" fmla="*/ 148340 w 1693948"/>
              <a:gd name="csY16" fmla="*/ 353480 h 1862150"/>
              <a:gd name="csX17" fmla="*/ 197392 w 1693948"/>
              <a:gd name="csY17" fmla="*/ 646777 h 1862150"/>
              <a:gd name="csX18" fmla="*/ 880897 w 1693948"/>
              <a:gd name="csY18" fmla="*/ 1164971 h 1862150"/>
              <a:gd name="csX19" fmla="*/ 1628932 w 1693948"/>
              <a:gd name="csY19" fmla="*/ 424914 h 1862150"/>
              <a:gd name="csX20" fmla="*/ 1518447 w 1693948"/>
              <a:gd name="csY20" fmla="*/ 37980 h 1862150"/>
              <a:gd name="csX21" fmla="*/ 1565474 w 1693948"/>
              <a:gd name="csY21" fmla="*/ 0 h 1862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693948" h="1862150">
                <a:moveTo>
                  <a:pt x="1565474" y="0"/>
                </a:moveTo>
                <a:cubicBezTo>
                  <a:pt x="1633635" y="101140"/>
                  <a:pt x="1679829" y="220137"/>
                  <a:pt x="1691198" y="341932"/>
                </a:cubicBezTo>
                <a:cubicBezTo>
                  <a:pt x="1714593" y="592963"/>
                  <a:pt x="1586488" y="880902"/>
                  <a:pt x="1392961" y="1041153"/>
                </a:cubicBezTo>
                <a:cubicBezTo>
                  <a:pt x="1251164" y="1158602"/>
                  <a:pt x="1101926" y="1210273"/>
                  <a:pt x="920008" y="1225929"/>
                </a:cubicBezTo>
                <a:cubicBezTo>
                  <a:pt x="920008" y="1371059"/>
                  <a:pt x="920008" y="1516190"/>
                  <a:pt x="920008" y="1661260"/>
                </a:cubicBezTo>
                <a:cubicBezTo>
                  <a:pt x="950308" y="1672273"/>
                  <a:pt x="980786" y="1687810"/>
                  <a:pt x="993883" y="1719657"/>
                </a:cubicBezTo>
                <a:cubicBezTo>
                  <a:pt x="1024123" y="1793175"/>
                  <a:pt x="963404" y="1866692"/>
                  <a:pt x="886850" y="1861931"/>
                </a:cubicBezTo>
                <a:cubicBezTo>
                  <a:pt x="816785" y="1857525"/>
                  <a:pt x="763031" y="1785377"/>
                  <a:pt x="796426" y="1718348"/>
                </a:cubicBezTo>
                <a:cubicBezTo>
                  <a:pt x="813095" y="1684892"/>
                  <a:pt x="844466" y="1673285"/>
                  <a:pt x="875302" y="1657152"/>
                </a:cubicBezTo>
                <a:cubicBezTo>
                  <a:pt x="875302" y="1514284"/>
                  <a:pt x="875302" y="1371416"/>
                  <a:pt x="875302" y="1228548"/>
                </a:cubicBezTo>
                <a:cubicBezTo>
                  <a:pt x="838870" y="1218666"/>
                  <a:pt x="799403" y="1219678"/>
                  <a:pt x="761841" y="1213189"/>
                </a:cubicBezTo>
                <a:cubicBezTo>
                  <a:pt x="710051" y="1204320"/>
                  <a:pt x="655761" y="1186878"/>
                  <a:pt x="607841" y="1165210"/>
                </a:cubicBezTo>
                <a:cubicBezTo>
                  <a:pt x="365202" y="1055499"/>
                  <a:pt x="187272" y="838578"/>
                  <a:pt x="110302" y="585403"/>
                </a:cubicBezTo>
                <a:cubicBezTo>
                  <a:pt x="88276" y="512957"/>
                  <a:pt x="85776" y="440094"/>
                  <a:pt x="81133" y="365386"/>
                </a:cubicBezTo>
                <a:cubicBezTo>
                  <a:pt x="52738" y="352944"/>
                  <a:pt x="27498" y="343717"/>
                  <a:pt x="11722" y="314966"/>
                </a:cubicBezTo>
                <a:cubicBezTo>
                  <a:pt x="-18994" y="258890"/>
                  <a:pt x="13330" y="184658"/>
                  <a:pt x="77561" y="172990"/>
                </a:cubicBezTo>
                <a:cubicBezTo>
                  <a:pt x="194177" y="151917"/>
                  <a:pt x="247813" y="288951"/>
                  <a:pt x="148340" y="353480"/>
                </a:cubicBezTo>
                <a:cubicBezTo>
                  <a:pt x="129886" y="448666"/>
                  <a:pt x="162032" y="558615"/>
                  <a:pt x="197392" y="646777"/>
                </a:cubicBezTo>
                <a:cubicBezTo>
                  <a:pt x="310853" y="929775"/>
                  <a:pt x="568552" y="1151995"/>
                  <a:pt x="880897" y="1164971"/>
                </a:cubicBezTo>
                <a:cubicBezTo>
                  <a:pt x="1282298" y="1181699"/>
                  <a:pt x="1617323" y="812683"/>
                  <a:pt x="1628932" y="424914"/>
                </a:cubicBezTo>
                <a:cubicBezTo>
                  <a:pt x="1633158" y="282880"/>
                  <a:pt x="1589821" y="158644"/>
                  <a:pt x="1518447" y="37980"/>
                </a:cubicBezTo>
                <a:cubicBezTo>
                  <a:pt x="1534102" y="25300"/>
                  <a:pt x="1549818" y="12680"/>
                  <a:pt x="156547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FFFF33A-D78B-567A-828D-93215EDB2D36}"/>
              </a:ext>
            </a:extLst>
          </p:cNvPr>
          <p:cNvSpPr/>
          <p:nvPr/>
        </p:nvSpPr>
        <p:spPr>
          <a:xfrm>
            <a:off x="4347406" y="3569114"/>
            <a:ext cx="1643271" cy="1838782"/>
          </a:xfrm>
          <a:custGeom>
            <a:avLst/>
            <a:gdLst>
              <a:gd name="csX0" fmla="*/ 96414 w 1586306"/>
              <a:gd name="csY0" fmla="*/ 0 h 1838782"/>
              <a:gd name="csX1" fmla="*/ 149990 w 1586306"/>
              <a:gd name="csY1" fmla="*/ 27085 h 1838782"/>
              <a:gd name="csX2" fmla="*/ 106295 w 1586306"/>
              <a:gd name="csY2" fmla="*/ 125009 h 1838782"/>
              <a:gd name="csX3" fmla="*/ 64983 w 1586306"/>
              <a:gd name="csY3" fmla="*/ 433723 h 1838782"/>
              <a:gd name="csX4" fmla="*/ 668244 w 1586306"/>
              <a:gd name="csY4" fmla="*/ 1107764 h 1838782"/>
              <a:gd name="csX5" fmla="*/ 1052976 w 1586306"/>
              <a:gd name="csY5" fmla="*/ 1071213 h 1838782"/>
              <a:gd name="csX6" fmla="*/ 1262040 w 1586306"/>
              <a:gd name="csY6" fmla="*/ 941799 h 1838782"/>
              <a:gd name="csX7" fmla="*/ 1433899 w 1586306"/>
              <a:gd name="csY7" fmla="*/ 714519 h 1838782"/>
              <a:gd name="csX8" fmla="*/ 1519084 w 1586306"/>
              <a:gd name="csY8" fmla="*/ 412472 h 1838782"/>
              <a:gd name="csX9" fmla="*/ 1433602 w 1586306"/>
              <a:gd name="csY9" fmla="*/ 18096 h 1838782"/>
              <a:gd name="csX10" fmla="*/ 1501285 w 1586306"/>
              <a:gd name="csY10" fmla="*/ 18096 h 1838782"/>
              <a:gd name="csX11" fmla="*/ 1560218 w 1586306"/>
              <a:gd name="csY11" fmla="*/ 182037 h 1838782"/>
              <a:gd name="csX12" fmla="*/ 1586232 w 1586306"/>
              <a:gd name="csY12" fmla="*/ 374195 h 1838782"/>
              <a:gd name="csX13" fmla="*/ 1215072 w 1586306"/>
              <a:gd name="csY13" fmla="*/ 1055676 h 1838782"/>
              <a:gd name="csX14" fmla="*/ 964279 w 1586306"/>
              <a:gd name="csY14" fmla="*/ 1160804 h 1838782"/>
              <a:gd name="csX15" fmla="*/ 820934 w 1586306"/>
              <a:gd name="csY15" fmla="*/ 1181460 h 1838782"/>
              <a:gd name="csX16" fmla="*/ 820934 w 1586306"/>
              <a:gd name="csY16" fmla="*/ 1636138 h 1838782"/>
              <a:gd name="csX17" fmla="*/ 899750 w 1586306"/>
              <a:gd name="csY17" fmla="*/ 1705072 h 1838782"/>
              <a:gd name="csX18" fmla="*/ 793135 w 1586306"/>
              <a:gd name="csY18" fmla="*/ 1838773 h 1838782"/>
              <a:gd name="csX19" fmla="*/ 695925 w 1586306"/>
              <a:gd name="csY19" fmla="*/ 1696857 h 1838782"/>
              <a:gd name="csX20" fmla="*/ 772657 w 1586306"/>
              <a:gd name="csY20" fmla="*/ 1636198 h 1838782"/>
              <a:gd name="csX21" fmla="*/ 774622 w 1586306"/>
              <a:gd name="csY21" fmla="*/ 1332603 h 1838782"/>
              <a:gd name="csX22" fmla="*/ 769085 w 1586306"/>
              <a:gd name="csY22" fmla="*/ 1178960 h 1838782"/>
              <a:gd name="csX23" fmla="*/ 456799 w 1586306"/>
              <a:gd name="csY23" fmla="*/ 1100204 h 1838782"/>
              <a:gd name="csX24" fmla="*/ 13669 w 1586306"/>
              <a:gd name="csY24" fmla="*/ 223885 h 1838782"/>
              <a:gd name="csX25" fmla="*/ 96414 w 1586306"/>
              <a:gd name="csY25" fmla="*/ 0 h 18387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586306" h="1838782">
                <a:moveTo>
                  <a:pt x="96414" y="0"/>
                </a:moveTo>
                <a:cubicBezTo>
                  <a:pt x="114272" y="9047"/>
                  <a:pt x="132131" y="18096"/>
                  <a:pt x="149990" y="27085"/>
                </a:cubicBezTo>
                <a:cubicBezTo>
                  <a:pt x="136298" y="59825"/>
                  <a:pt x="118796" y="91435"/>
                  <a:pt x="106295" y="125009"/>
                </a:cubicBezTo>
                <a:cubicBezTo>
                  <a:pt x="70162" y="221861"/>
                  <a:pt x="52720" y="330739"/>
                  <a:pt x="64983" y="433723"/>
                </a:cubicBezTo>
                <a:cubicBezTo>
                  <a:pt x="102486" y="749879"/>
                  <a:pt x="343814" y="1054188"/>
                  <a:pt x="668244" y="1107764"/>
                </a:cubicBezTo>
                <a:cubicBezTo>
                  <a:pt x="798135" y="1129253"/>
                  <a:pt x="929633" y="1115979"/>
                  <a:pt x="1052976" y="1071213"/>
                </a:cubicBezTo>
                <a:cubicBezTo>
                  <a:pt x="1130184" y="1043116"/>
                  <a:pt x="1200130" y="994839"/>
                  <a:pt x="1262040" y="941799"/>
                </a:cubicBezTo>
                <a:cubicBezTo>
                  <a:pt x="1334308" y="879770"/>
                  <a:pt x="1390919" y="798871"/>
                  <a:pt x="1433899" y="714519"/>
                </a:cubicBezTo>
                <a:cubicBezTo>
                  <a:pt x="1481105" y="621893"/>
                  <a:pt x="1511465" y="516111"/>
                  <a:pt x="1519084" y="412472"/>
                </a:cubicBezTo>
                <a:cubicBezTo>
                  <a:pt x="1529799" y="266925"/>
                  <a:pt x="1487355" y="149296"/>
                  <a:pt x="1433602" y="18096"/>
                </a:cubicBezTo>
                <a:cubicBezTo>
                  <a:pt x="1456162" y="18096"/>
                  <a:pt x="1478724" y="18096"/>
                  <a:pt x="1501285" y="18096"/>
                </a:cubicBezTo>
                <a:cubicBezTo>
                  <a:pt x="1528727" y="61551"/>
                  <a:pt x="1547955" y="131438"/>
                  <a:pt x="1560218" y="182037"/>
                </a:cubicBezTo>
                <a:cubicBezTo>
                  <a:pt x="1575398" y="244542"/>
                  <a:pt x="1587364" y="309547"/>
                  <a:pt x="1586232" y="374195"/>
                </a:cubicBezTo>
                <a:cubicBezTo>
                  <a:pt x="1581529" y="642311"/>
                  <a:pt x="1435209" y="905784"/>
                  <a:pt x="1215072" y="1055676"/>
                </a:cubicBezTo>
                <a:cubicBezTo>
                  <a:pt x="1139948" y="1106811"/>
                  <a:pt x="1052798" y="1141457"/>
                  <a:pt x="964279" y="1160804"/>
                </a:cubicBezTo>
                <a:cubicBezTo>
                  <a:pt x="916775" y="1171161"/>
                  <a:pt x="868200" y="1172055"/>
                  <a:pt x="820934" y="1181460"/>
                </a:cubicBezTo>
                <a:cubicBezTo>
                  <a:pt x="820934" y="1333020"/>
                  <a:pt x="820934" y="1484579"/>
                  <a:pt x="820934" y="1636138"/>
                </a:cubicBezTo>
                <a:cubicBezTo>
                  <a:pt x="855223" y="1648878"/>
                  <a:pt x="886892" y="1668641"/>
                  <a:pt x="899750" y="1705072"/>
                </a:cubicBezTo>
                <a:cubicBezTo>
                  <a:pt x="924693" y="1775792"/>
                  <a:pt x="862307" y="1839666"/>
                  <a:pt x="793135" y="1838773"/>
                </a:cubicBezTo>
                <a:cubicBezTo>
                  <a:pt x="721939" y="1837821"/>
                  <a:pt x="664375" y="1765851"/>
                  <a:pt x="695925" y="1696857"/>
                </a:cubicBezTo>
                <a:cubicBezTo>
                  <a:pt x="711104" y="1663640"/>
                  <a:pt x="740273" y="1648580"/>
                  <a:pt x="772657" y="1636198"/>
                </a:cubicBezTo>
                <a:cubicBezTo>
                  <a:pt x="782896" y="1538393"/>
                  <a:pt x="774383" y="1431539"/>
                  <a:pt x="774622" y="1332603"/>
                </a:cubicBezTo>
                <a:cubicBezTo>
                  <a:pt x="774681" y="1284563"/>
                  <a:pt x="783967" y="1224083"/>
                  <a:pt x="769085" y="1178960"/>
                </a:cubicBezTo>
                <a:cubicBezTo>
                  <a:pt x="660326" y="1173424"/>
                  <a:pt x="554604" y="1148838"/>
                  <a:pt x="456799" y="1100204"/>
                </a:cubicBezTo>
                <a:cubicBezTo>
                  <a:pt x="143680" y="944596"/>
                  <a:pt x="-55324" y="568556"/>
                  <a:pt x="13669" y="223885"/>
                </a:cubicBezTo>
                <a:cubicBezTo>
                  <a:pt x="28790" y="148284"/>
                  <a:pt x="54982" y="65600"/>
                  <a:pt x="9641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FE75D51-BA43-338C-E3FC-72682CEA7707}"/>
              </a:ext>
            </a:extLst>
          </p:cNvPr>
          <p:cNvSpPr/>
          <p:nvPr/>
        </p:nvSpPr>
        <p:spPr>
          <a:xfrm>
            <a:off x="6959974" y="3576971"/>
            <a:ext cx="1669658" cy="1835441"/>
          </a:xfrm>
          <a:custGeom>
            <a:avLst/>
            <a:gdLst>
              <a:gd name="csX0" fmla="*/ 1521145 w 1611778"/>
              <a:gd name="csY0" fmla="*/ 0 h 1835441"/>
              <a:gd name="csX1" fmla="*/ 1591151 w 1611778"/>
              <a:gd name="csY1" fmla="*/ 186861 h 1835441"/>
              <a:gd name="csX2" fmla="*/ 1219992 w 1611778"/>
              <a:gd name="csY2" fmla="*/ 1062345 h 1835441"/>
              <a:gd name="csX3" fmla="*/ 960805 w 1611778"/>
              <a:gd name="csY3" fmla="*/ 1171401 h 1835441"/>
              <a:gd name="csX4" fmla="*/ 829604 w 1611778"/>
              <a:gd name="csY4" fmla="*/ 1192534 h 1835441"/>
              <a:gd name="csX5" fmla="*/ 829604 w 1611778"/>
              <a:gd name="csY5" fmla="*/ 1629056 h 1835441"/>
              <a:gd name="csX6" fmla="*/ 910206 w 1611778"/>
              <a:gd name="csY6" fmla="*/ 1700549 h 1835441"/>
              <a:gd name="csX7" fmla="*/ 806805 w 1611778"/>
              <a:gd name="csY7" fmla="*/ 1835440 h 1835441"/>
              <a:gd name="csX8" fmla="*/ 704297 w 1611778"/>
              <a:gd name="csY8" fmla="*/ 1695311 h 1835441"/>
              <a:gd name="csX9" fmla="*/ 784661 w 1611778"/>
              <a:gd name="csY9" fmla="*/ 1631139 h 1835441"/>
              <a:gd name="csX10" fmla="*/ 784661 w 1611778"/>
              <a:gd name="csY10" fmla="*/ 1191759 h 1835441"/>
              <a:gd name="csX11" fmla="*/ 646078 w 1611778"/>
              <a:gd name="csY11" fmla="*/ 1173008 h 1835441"/>
              <a:gd name="csX12" fmla="*/ 361116 w 1611778"/>
              <a:gd name="csY12" fmla="*/ 1047522 h 1835441"/>
              <a:gd name="csX13" fmla="*/ 17101 w 1611778"/>
              <a:gd name="csY13" fmla="*/ 211327 h 1835441"/>
              <a:gd name="csX14" fmla="*/ 98417 w 1611778"/>
              <a:gd name="csY14" fmla="*/ 120 h 1835441"/>
              <a:gd name="csX15" fmla="*/ 157469 w 1611778"/>
              <a:gd name="csY15" fmla="*/ 21074 h 1835441"/>
              <a:gd name="csX16" fmla="*/ 66272 w 1611778"/>
              <a:gd name="csY16" fmla="*/ 354433 h 1835441"/>
              <a:gd name="csX17" fmla="*/ 132646 w 1611778"/>
              <a:gd name="csY17" fmla="*/ 668684 h 1835441"/>
              <a:gd name="csX18" fmla="*/ 653221 w 1611778"/>
              <a:gd name="csY18" fmla="*/ 1111337 h 1835441"/>
              <a:gd name="csX19" fmla="*/ 1543410 w 1611778"/>
              <a:gd name="csY19" fmla="*/ 431820 h 1835441"/>
              <a:gd name="csX20" fmla="*/ 1460069 w 1611778"/>
              <a:gd name="csY20" fmla="*/ 15121 h 1835441"/>
              <a:gd name="csX21" fmla="*/ 1521145 w 1611778"/>
              <a:gd name="csY21" fmla="*/ 0 h 18354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611778" h="1835441">
                <a:moveTo>
                  <a:pt x="1521145" y="0"/>
                </a:moveTo>
                <a:cubicBezTo>
                  <a:pt x="1555017" y="55898"/>
                  <a:pt x="1575555" y="123760"/>
                  <a:pt x="1591151" y="186861"/>
                </a:cubicBezTo>
                <a:cubicBezTo>
                  <a:pt x="1672765" y="516886"/>
                  <a:pt x="1504656" y="882808"/>
                  <a:pt x="1219992" y="1062345"/>
                </a:cubicBezTo>
                <a:cubicBezTo>
                  <a:pt x="1140045" y="1112766"/>
                  <a:pt x="1053134" y="1150328"/>
                  <a:pt x="960805" y="1171401"/>
                </a:cubicBezTo>
                <a:cubicBezTo>
                  <a:pt x="918480" y="1181045"/>
                  <a:pt x="869548" y="1178068"/>
                  <a:pt x="829604" y="1192534"/>
                </a:cubicBezTo>
                <a:cubicBezTo>
                  <a:pt x="829604" y="1338021"/>
                  <a:pt x="829604" y="1483568"/>
                  <a:pt x="829604" y="1629056"/>
                </a:cubicBezTo>
                <a:cubicBezTo>
                  <a:pt x="863833" y="1647450"/>
                  <a:pt x="895265" y="1660725"/>
                  <a:pt x="910206" y="1700549"/>
                </a:cubicBezTo>
                <a:cubicBezTo>
                  <a:pt x="935863" y="1769185"/>
                  <a:pt x="874191" y="1835024"/>
                  <a:pt x="806805" y="1835440"/>
                </a:cubicBezTo>
                <a:cubicBezTo>
                  <a:pt x="735430" y="1835797"/>
                  <a:pt x="673164" y="1766268"/>
                  <a:pt x="704297" y="1695311"/>
                </a:cubicBezTo>
                <a:cubicBezTo>
                  <a:pt x="720073" y="1659236"/>
                  <a:pt x="749658" y="1643938"/>
                  <a:pt x="784661" y="1631139"/>
                </a:cubicBezTo>
                <a:cubicBezTo>
                  <a:pt x="784661" y="1484699"/>
                  <a:pt x="784661" y="1338259"/>
                  <a:pt x="784661" y="1191759"/>
                </a:cubicBezTo>
                <a:cubicBezTo>
                  <a:pt x="739538" y="1180628"/>
                  <a:pt x="691796" y="1183069"/>
                  <a:pt x="646078" y="1173008"/>
                </a:cubicBezTo>
                <a:cubicBezTo>
                  <a:pt x="545713" y="1151043"/>
                  <a:pt x="444634" y="1107765"/>
                  <a:pt x="361116" y="1047522"/>
                </a:cubicBezTo>
                <a:cubicBezTo>
                  <a:pt x="106811" y="864115"/>
                  <a:pt x="-54631" y="524149"/>
                  <a:pt x="17101" y="211327"/>
                </a:cubicBezTo>
                <a:cubicBezTo>
                  <a:pt x="32281" y="145131"/>
                  <a:pt x="56331" y="54171"/>
                  <a:pt x="98417" y="120"/>
                </a:cubicBezTo>
                <a:cubicBezTo>
                  <a:pt x="118121" y="7145"/>
                  <a:pt x="137825" y="14109"/>
                  <a:pt x="157469" y="21074"/>
                </a:cubicBezTo>
                <a:cubicBezTo>
                  <a:pt x="103239" y="125130"/>
                  <a:pt x="69129" y="236269"/>
                  <a:pt x="66272" y="354433"/>
                </a:cubicBezTo>
                <a:cubicBezTo>
                  <a:pt x="63712" y="461168"/>
                  <a:pt x="88536" y="571652"/>
                  <a:pt x="132646" y="668684"/>
                </a:cubicBezTo>
                <a:cubicBezTo>
                  <a:pt x="229856" y="882569"/>
                  <a:pt x="418144" y="1062166"/>
                  <a:pt x="653221" y="1111337"/>
                </a:cubicBezTo>
                <a:cubicBezTo>
                  <a:pt x="1084684" y="1201523"/>
                  <a:pt x="1501204" y="862746"/>
                  <a:pt x="1543410" y="431820"/>
                </a:cubicBezTo>
                <a:cubicBezTo>
                  <a:pt x="1559601" y="266390"/>
                  <a:pt x="1519896" y="163466"/>
                  <a:pt x="1460069" y="15121"/>
                </a:cubicBezTo>
                <a:cubicBezTo>
                  <a:pt x="1480429" y="10061"/>
                  <a:pt x="1500787" y="5061"/>
                  <a:pt x="152114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3FE38F3-07BE-FB2B-8CF8-76AA8D0ADD0C}"/>
              </a:ext>
            </a:extLst>
          </p:cNvPr>
          <p:cNvSpPr/>
          <p:nvPr/>
        </p:nvSpPr>
        <p:spPr>
          <a:xfrm>
            <a:off x="9540011" y="3687338"/>
            <a:ext cx="899389" cy="587259"/>
          </a:xfrm>
          <a:custGeom>
            <a:avLst/>
            <a:gdLst>
              <a:gd name="csX0" fmla="*/ 42472 w 868211"/>
              <a:gd name="csY0" fmla="*/ 0 h 587259"/>
              <a:gd name="csX1" fmla="*/ 101465 w 868211"/>
              <a:gd name="csY1" fmla="*/ 23811 h 587259"/>
              <a:gd name="csX2" fmla="*/ 63843 w 868211"/>
              <a:gd name="csY2" fmla="*/ 208349 h 587259"/>
              <a:gd name="csX3" fmla="*/ 411608 w 868211"/>
              <a:gd name="csY3" fmla="*/ 524802 h 587259"/>
              <a:gd name="csX4" fmla="*/ 706571 w 868211"/>
              <a:gd name="csY4" fmla="*/ 303713 h 587259"/>
              <a:gd name="csX5" fmla="*/ 721156 w 868211"/>
              <a:gd name="csY5" fmla="*/ 214659 h 587259"/>
              <a:gd name="csX6" fmla="*/ 786518 w 868211"/>
              <a:gd name="csY6" fmla="*/ 27204 h 587259"/>
              <a:gd name="csX7" fmla="*/ 857773 w 868211"/>
              <a:gd name="csY7" fmla="*/ 169417 h 587259"/>
              <a:gd name="csX8" fmla="*/ 786637 w 868211"/>
              <a:gd name="csY8" fmla="*/ 221743 h 587259"/>
              <a:gd name="csX9" fmla="*/ 691630 w 868211"/>
              <a:gd name="csY9" fmla="*/ 455690 h 587259"/>
              <a:gd name="csX10" fmla="*/ 577275 w 868211"/>
              <a:gd name="csY10" fmla="*/ 543673 h 587259"/>
              <a:gd name="csX11" fmla="*/ 429466 w 868211"/>
              <a:gd name="csY11" fmla="*/ 586295 h 587259"/>
              <a:gd name="csX12" fmla="*/ 42472 w 868211"/>
              <a:gd name="csY12" fmla="*/ 0 h 5872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868211" h="587259">
                <a:moveTo>
                  <a:pt x="42472" y="0"/>
                </a:moveTo>
                <a:cubicBezTo>
                  <a:pt x="62117" y="7917"/>
                  <a:pt x="81820" y="15894"/>
                  <a:pt x="101465" y="23811"/>
                </a:cubicBezTo>
                <a:cubicBezTo>
                  <a:pt x="74260" y="81613"/>
                  <a:pt x="60271" y="144356"/>
                  <a:pt x="63843" y="208349"/>
                </a:cubicBezTo>
                <a:cubicBezTo>
                  <a:pt x="73844" y="387887"/>
                  <a:pt x="231654" y="531410"/>
                  <a:pt x="411608" y="524802"/>
                </a:cubicBezTo>
                <a:cubicBezTo>
                  <a:pt x="545963" y="519861"/>
                  <a:pt x="663056" y="429200"/>
                  <a:pt x="706571" y="303713"/>
                </a:cubicBezTo>
                <a:cubicBezTo>
                  <a:pt x="716572" y="274843"/>
                  <a:pt x="724430" y="245019"/>
                  <a:pt x="721156" y="214659"/>
                </a:cubicBezTo>
                <a:cubicBezTo>
                  <a:pt x="613052" y="155190"/>
                  <a:pt x="666568" y="7500"/>
                  <a:pt x="786518" y="27204"/>
                </a:cubicBezTo>
                <a:cubicBezTo>
                  <a:pt x="850689" y="37740"/>
                  <a:pt x="887478" y="111556"/>
                  <a:pt x="857773" y="169417"/>
                </a:cubicBezTo>
                <a:cubicBezTo>
                  <a:pt x="842891" y="198348"/>
                  <a:pt x="814794" y="210195"/>
                  <a:pt x="786637" y="221743"/>
                </a:cubicBezTo>
                <a:cubicBezTo>
                  <a:pt x="770386" y="311988"/>
                  <a:pt x="754491" y="384255"/>
                  <a:pt x="691630" y="455690"/>
                </a:cubicBezTo>
                <a:cubicBezTo>
                  <a:pt x="659425" y="492300"/>
                  <a:pt x="620017" y="520695"/>
                  <a:pt x="577275" y="543673"/>
                </a:cubicBezTo>
                <a:cubicBezTo>
                  <a:pt x="532511" y="567722"/>
                  <a:pt x="480244" y="582902"/>
                  <a:pt x="429466" y="586295"/>
                </a:cubicBezTo>
                <a:cubicBezTo>
                  <a:pt x="114085" y="607309"/>
                  <a:pt x="-93669" y="281033"/>
                  <a:pt x="4247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8" name="Graphic 37" descr="Lights On with solid fill">
            <a:extLst>
              <a:ext uri="{FF2B5EF4-FFF2-40B4-BE49-F238E27FC236}">
                <a16:creationId xmlns:a16="http://schemas.microsoft.com/office/drawing/2014/main" id="{81B681A2-7591-01F7-4CA9-F06FE3509A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14346" y="3597283"/>
            <a:ext cx="731520" cy="731520"/>
          </a:xfrm>
          <a:prstGeom prst="rect">
            <a:avLst/>
          </a:prstGeom>
        </p:spPr>
      </p:pic>
      <p:pic>
        <p:nvPicPr>
          <p:cNvPr id="39" name="Graphic 38" descr="Clipboard with solid fill">
            <a:extLst>
              <a:ext uri="{FF2B5EF4-FFF2-40B4-BE49-F238E27FC236}">
                <a16:creationId xmlns:a16="http://schemas.microsoft.com/office/drawing/2014/main" id="{47B0EF43-C0D0-4714-37FA-64CE87DDAB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1279" y="2745457"/>
            <a:ext cx="731520" cy="731520"/>
          </a:xfrm>
          <a:prstGeom prst="rect">
            <a:avLst/>
          </a:prstGeom>
        </p:spPr>
      </p:pic>
      <p:pic>
        <p:nvPicPr>
          <p:cNvPr id="40" name="Graphic 39" descr="Single gear with solid fill">
            <a:extLst>
              <a:ext uri="{FF2B5EF4-FFF2-40B4-BE49-F238E27FC236}">
                <a16:creationId xmlns:a16="http://schemas.microsoft.com/office/drawing/2014/main" id="{8E91F5CD-615B-E96F-3BA0-A1B9DC2CB5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803281" y="3587537"/>
            <a:ext cx="731520" cy="731520"/>
          </a:xfrm>
          <a:prstGeom prst="rect">
            <a:avLst/>
          </a:prstGeom>
        </p:spPr>
      </p:pic>
      <p:pic>
        <p:nvPicPr>
          <p:cNvPr id="47" name="Graphic 46" descr="Users with solid fill">
            <a:extLst>
              <a:ext uri="{FF2B5EF4-FFF2-40B4-BE49-F238E27FC236}">
                <a16:creationId xmlns:a16="http://schemas.microsoft.com/office/drawing/2014/main" id="{28704805-7B35-7393-E4CE-607C180A4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33367" y="2746304"/>
            <a:ext cx="731520" cy="731520"/>
          </a:xfrm>
          <a:prstGeom prst="rect">
            <a:avLst/>
          </a:prstGeom>
        </p:spPr>
      </p:pic>
      <p:pic>
        <p:nvPicPr>
          <p:cNvPr id="48" name="Graphic 47" descr="Signal with solid fill">
            <a:extLst>
              <a:ext uri="{FF2B5EF4-FFF2-40B4-BE49-F238E27FC236}">
                <a16:creationId xmlns:a16="http://schemas.microsoft.com/office/drawing/2014/main" id="{43E5B514-645A-BA5D-CF13-7B34CBF970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429043" y="3590252"/>
            <a:ext cx="731520" cy="731520"/>
          </a:xfrm>
          <a:prstGeom prst="rect">
            <a:avLst/>
          </a:prstGeom>
        </p:spPr>
      </p:pic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7BFF668F-CE6E-30C2-E8E3-B1362900C1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41463" y="2745424"/>
            <a:ext cx="731520" cy="73152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62630601-C633-F717-4B8A-3F0B5FF1227C}"/>
              </a:ext>
            </a:extLst>
          </p:cNvPr>
          <p:cNvGrpSpPr/>
          <p:nvPr/>
        </p:nvGrpSpPr>
        <p:grpSpPr>
          <a:xfrm>
            <a:off x="6732822" y="1158748"/>
            <a:ext cx="1643271" cy="854561"/>
            <a:chOff x="8921977" y="1303705"/>
            <a:chExt cx="2926080" cy="85456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E6BBA3-C995-B2E2-1290-06949B2BCD2E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F6AEA8C6-88F5-71DE-4BF7-6D86349307EA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65031D68-5330-FD66-7D75-894AC30F130A}"/>
              </a:ext>
            </a:extLst>
          </p:cNvPr>
          <p:cNvGrpSpPr/>
          <p:nvPr/>
        </p:nvGrpSpPr>
        <p:grpSpPr>
          <a:xfrm>
            <a:off x="9389225" y="1158748"/>
            <a:ext cx="1643271" cy="854561"/>
            <a:chOff x="8921977" y="1303705"/>
            <a:chExt cx="2926080" cy="85456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7C41411-377B-B872-FED1-FA0A50FA93E9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BBC246C-F6BF-F8CE-DD90-7C9A66D86AF6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4FACD15-06B4-AB6C-361D-79ABAFA9E8F9}"/>
              </a:ext>
            </a:extLst>
          </p:cNvPr>
          <p:cNvGrpSpPr/>
          <p:nvPr/>
        </p:nvGrpSpPr>
        <p:grpSpPr>
          <a:xfrm>
            <a:off x="4134249" y="1158748"/>
            <a:ext cx="1643271" cy="854561"/>
            <a:chOff x="8921977" y="1303705"/>
            <a:chExt cx="2926080" cy="85456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5D1D8E3-3208-CC3D-55A5-4CC8CFCFC01B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35F1A50-8EDB-F653-7612-A6C6CB56C202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547D203-DB19-2B1C-1C97-2A97DD638F53}"/>
              </a:ext>
            </a:extLst>
          </p:cNvPr>
          <p:cNvGrpSpPr/>
          <p:nvPr/>
        </p:nvGrpSpPr>
        <p:grpSpPr>
          <a:xfrm>
            <a:off x="2981645" y="4923597"/>
            <a:ext cx="1643271" cy="854561"/>
            <a:chOff x="8921977" y="1303705"/>
            <a:chExt cx="2926080" cy="85456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B571A3B-BA1A-EE83-DCE0-D50257A956EC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AF6F005-7510-D0C9-C9AE-50415AC1E8EA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EA2EA77A-0425-FF13-A7DD-B0E33ADE665D}"/>
              </a:ext>
            </a:extLst>
          </p:cNvPr>
          <p:cNvGrpSpPr/>
          <p:nvPr/>
        </p:nvGrpSpPr>
        <p:grpSpPr>
          <a:xfrm>
            <a:off x="5421064" y="4923597"/>
            <a:ext cx="1643271" cy="854561"/>
            <a:chOff x="8921977" y="1303705"/>
            <a:chExt cx="2926080" cy="85456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39351A3-5A4B-A045-154B-72CDD55DF16D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1BA6C57-5FD0-EE25-2C79-8B4A6964FA10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9743BB2F-D113-36D0-4A7F-ED8F93F930DB}"/>
              </a:ext>
            </a:extLst>
          </p:cNvPr>
          <p:cNvGrpSpPr/>
          <p:nvPr/>
        </p:nvGrpSpPr>
        <p:grpSpPr>
          <a:xfrm>
            <a:off x="8115394" y="4923597"/>
            <a:ext cx="1643271" cy="854561"/>
            <a:chOff x="8921977" y="1303705"/>
            <a:chExt cx="2926080" cy="85456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0CA60AA-E694-BBF1-8A3E-2981AA97A2B1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E9DACEF0-D2A6-D4BA-8F08-E1845565A3AC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7F13BB4-23F3-5F18-0919-645985DBF60E}"/>
              </a:ext>
            </a:extLst>
          </p:cNvPr>
          <p:cNvGrpSpPr/>
          <p:nvPr/>
        </p:nvGrpSpPr>
        <p:grpSpPr>
          <a:xfrm>
            <a:off x="533783" y="2580238"/>
            <a:ext cx="1643271" cy="854561"/>
            <a:chOff x="8921977" y="1303705"/>
            <a:chExt cx="2926080" cy="85456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CBDF526-B1E2-CBC6-443F-25847AF55D5A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F029C5-A722-230F-0C95-57E44AA7B347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6AF0A65-C10B-2A79-5F09-59DC83A4FF6C}"/>
              </a:ext>
            </a:extLst>
          </p:cNvPr>
          <p:cNvGrpSpPr/>
          <p:nvPr/>
        </p:nvGrpSpPr>
        <p:grpSpPr>
          <a:xfrm>
            <a:off x="10228185" y="2580238"/>
            <a:ext cx="1643271" cy="854561"/>
            <a:chOff x="8921977" y="1303705"/>
            <a:chExt cx="2926080" cy="85456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DC84E618-61E1-88E8-8E21-EEC79007274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2F4E3F88-077C-2A33-C42F-D511D915E6DD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16DA22-B3C0-F203-76A2-E65341696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6C881-B81C-6524-BA9C-66D233885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Wavy Milestone Process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0FD43C-956B-C979-CC97-4545C9745753}"/>
              </a:ext>
            </a:extLst>
          </p:cNvPr>
          <p:cNvSpPr/>
          <p:nvPr/>
        </p:nvSpPr>
        <p:spPr>
          <a:xfrm>
            <a:off x="3097941" y="1631114"/>
            <a:ext cx="1578196" cy="1779595"/>
          </a:xfrm>
          <a:custGeom>
            <a:avLst/>
            <a:gdLst>
              <a:gd name="csX0" fmla="*/ 772762 w 1523487"/>
              <a:gd name="csY0" fmla="*/ 52 h 1779595"/>
              <a:gd name="csX1" fmla="*/ 863066 w 1523487"/>
              <a:gd name="csY1" fmla="*/ 131848 h 1779595"/>
              <a:gd name="csX2" fmla="*/ 789370 w 1523487"/>
              <a:gd name="csY2" fmla="*/ 198937 h 1779595"/>
              <a:gd name="csX3" fmla="*/ 789370 w 1523487"/>
              <a:gd name="csY3" fmla="*/ 688023 h 1779595"/>
              <a:gd name="csX4" fmla="*/ 933191 w 1523487"/>
              <a:gd name="csY4" fmla="*/ 709036 h 1779595"/>
              <a:gd name="csX5" fmla="*/ 1153029 w 1523487"/>
              <a:gd name="csY5" fmla="*/ 797674 h 1779595"/>
              <a:gd name="csX6" fmla="*/ 1514664 w 1523487"/>
              <a:gd name="csY6" fmla="*/ 1562138 h 1779595"/>
              <a:gd name="csX7" fmla="*/ 1451386 w 1523487"/>
              <a:gd name="csY7" fmla="*/ 1767928 h 1779595"/>
              <a:gd name="csX8" fmla="*/ 1397810 w 1523487"/>
              <a:gd name="csY8" fmla="*/ 1744474 h 1779595"/>
              <a:gd name="csX9" fmla="*/ 1418764 w 1523487"/>
              <a:gd name="csY9" fmla="*/ 1687148 h 1779595"/>
              <a:gd name="csX10" fmla="*/ 1454957 w 1523487"/>
              <a:gd name="csY10" fmla="*/ 1544280 h 1779595"/>
              <a:gd name="csX11" fmla="*/ 1326316 w 1523487"/>
              <a:gd name="csY11" fmla="*/ 1041324 h 1779595"/>
              <a:gd name="csX12" fmla="*/ 1169043 w 1523487"/>
              <a:gd name="csY12" fmla="*/ 883216 h 1779595"/>
              <a:gd name="csX13" fmla="*/ 975754 w 1523487"/>
              <a:gd name="csY13" fmla="*/ 784280 h 1779595"/>
              <a:gd name="csX14" fmla="*/ 80327 w 1523487"/>
              <a:gd name="csY14" fmla="*/ 1312476 h 1779595"/>
              <a:gd name="csX15" fmla="*/ 80267 w 1523487"/>
              <a:gd name="csY15" fmla="*/ 1603451 h 1779595"/>
              <a:gd name="csX16" fmla="*/ 128962 w 1523487"/>
              <a:gd name="csY16" fmla="*/ 1746676 h 1779595"/>
              <a:gd name="csX17" fmla="*/ 82232 w 1523487"/>
              <a:gd name="csY17" fmla="*/ 1779595 h 1779595"/>
              <a:gd name="csX18" fmla="*/ 321417 w 1523487"/>
              <a:gd name="csY18" fmla="*/ 839761 h 1779595"/>
              <a:gd name="csX19" fmla="*/ 745974 w 1523487"/>
              <a:gd name="csY19" fmla="*/ 691297 h 1779595"/>
              <a:gd name="csX20" fmla="*/ 745974 w 1523487"/>
              <a:gd name="csY20" fmla="*/ 198937 h 1779595"/>
              <a:gd name="csX21" fmla="*/ 673469 w 1523487"/>
              <a:gd name="csY21" fmla="*/ 134170 h 1779595"/>
              <a:gd name="csX22" fmla="*/ 772762 w 1523487"/>
              <a:gd name="csY22" fmla="*/ 52 h 177959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1523487" h="1779595">
                <a:moveTo>
                  <a:pt x="772762" y="52"/>
                </a:moveTo>
                <a:cubicBezTo>
                  <a:pt x="838243" y="2136"/>
                  <a:pt x="885926" y="69998"/>
                  <a:pt x="863066" y="131848"/>
                </a:cubicBezTo>
                <a:cubicBezTo>
                  <a:pt x="850030" y="167149"/>
                  <a:pt x="819670" y="181793"/>
                  <a:pt x="789370" y="198937"/>
                </a:cubicBezTo>
                <a:cubicBezTo>
                  <a:pt x="789370" y="361986"/>
                  <a:pt x="789370" y="524974"/>
                  <a:pt x="789370" y="688023"/>
                </a:cubicBezTo>
                <a:cubicBezTo>
                  <a:pt x="835445" y="700762"/>
                  <a:pt x="885866" y="698559"/>
                  <a:pt x="933191" y="709036"/>
                </a:cubicBezTo>
                <a:cubicBezTo>
                  <a:pt x="1009447" y="725942"/>
                  <a:pt x="1086536" y="756480"/>
                  <a:pt x="1153029" y="797674"/>
                </a:cubicBezTo>
                <a:cubicBezTo>
                  <a:pt x="1407751" y="955544"/>
                  <a:pt x="1563120" y="1263067"/>
                  <a:pt x="1514664" y="1562138"/>
                </a:cubicBezTo>
                <a:cubicBezTo>
                  <a:pt x="1504425" y="1625357"/>
                  <a:pt x="1486448" y="1713935"/>
                  <a:pt x="1451386" y="1767928"/>
                </a:cubicBezTo>
                <a:cubicBezTo>
                  <a:pt x="1433527" y="1760129"/>
                  <a:pt x="1415668" y="1752331"/>
                  <a:pt x="1397810" y="1744474"/>
                </a:cubicBezTo>
                <a:cubicBezTo>
                  <a:pt x="1402632" y="1725068"/>
                  <a:pt x="1412037" y="1706316"/>
                  <a:pt x="1418764" y="1687148"/>
                </a:cubicBezTo>
                <a:cubicBezTo>
                  <a:pt x="1435075" y="1640775"/>
                  <a:pt x="1448231" y="1593034"/>
                  <a:pt x="1454957" y="1544280"/>
                </a:cubicBezTo>
                <a:cubicBezTo>
                  <a:pt x="1479304" y="1367718"/>
                  <a:pt x="1427812" y="1186514"/>
                  <a:pt x="1326316" y="1041324"/>
                </a:cubicBezTo>
                <a:cubicBezTo>
                  <a:pt x="1283159" y="979533"/>
                  <a:pt x="1228988" y="928339"/>
                  <a:pt x="1169043" y="883216"/>
                </a:cubicBezTo>
                <a:cubicBezTo>
                  <a:pt x="1111657" y="839999"/>
                  <a:pt x="1044271" y="805710"/>
                  <a:pt x="975754" y="784280"/>
                </a:cubicBezTo>
                <a:cubicBezTo>
                  <a:pt x="579651" y="660401"/>
                  <a:pt x="174561" y="916135"/>
                  <a:pt x="80327" y="1312476"/>
                </a:cubicBezTo>
                <a:cubicBezTo>
                  <a:pt x="57766" y="1407364"/>
                  <a:pt x="57349" y="1508682"/>
                  <a:pt x="80267" y="1603451"/>
                </a:cubicBezTo>
                <a:cubicBezTo>
                  <a:pt x="92114" y="1652562"/>
                  <a:pt x="117889" y="1698160"/>
                  <a:pt x="128962" y="1746676"/>
                </a:cubicBezTo>
                <a:cubicBezTo>
                  <a:pt x="113365" y="1757629"/>
                  <a:pt x="97828" y="1768643"/>
                  <a:pt x="82232" y="1779595"/>
                </a:cubicBezTo>
                <a:cubicBezTo>
                  <a:pt x="-102187" y="1464630"/>
                  <a:pt x="43539" y="1046741"/>
                  <a:pt x="321417" y="839761"/>
                </a:cubicBezTo>
                <a:cubicBezTo>
                  <a:pt x="446427" y="746598"/>
                  <a:pt x="591855" y="702011"/>
                  <a:pt x="745974" y="691297"/>
                </a:cubicBezTo>
                <a:cubicBezTo>
                  <a:pt x="745974" y="527177"/>
                  <a:pt x="745974" y="363056"/>
                  <a:pt x="745974" y="198937"/>
                </a:cubicBezTo>
                <a:cubicBezTo>
                  <a:pt x="716329" y="182031"/>
                  <a:pt x="686624" y="168637"/>
                  <a:pt x="673469" y="134170"/>
                </a:cubicBezTo>
                <a:cubicBezTo>
                  <a:pt x="647811" y="66963"/>
                  <a:pt x="703351" y="-2150"/>
                  <a:pt x="772762" y="52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13E3A0D-5B8B-D3A4-61CD-7DE236F110A4}"/>
              </a:ext>
            </a:extLst>
          </p:cNvPr>
          <p:cNvSpPr/>
          <p:nvPr/>
        </p:nvSpPr>
        <p:spPr>
          <a:xfrm>
            <a:off x="5708594" y="1634127"/>
            <a:ext cx="1581067" cy="1774797"/>
          </a:xfrm>
          <a:custGeom>
            <a:avLst/>
            <a:gdLst>
              <a:gd name="csX0" fmla="*/ 776615 w 1526258"/>
              <a:gd name="csY0" fmla="*/ 16 h 1774797"/>
              <a:gd name="csX1" fmla="*/ 867276 w 1526258"/>
              <a:gd name="csY1" fmla="*/ 135027 h 1774797"/>
              <a:gd name="csX2" fmla="*/ 795783 w 1526258"/>
              <a:gd name="csY2" fmla="*/ 195924 h 1774797"/>
              <a:gd name="csX3" fmla="*/ 794950 w 1526258"/>
              <a:gd name="csY3" fmla="*/ 517378 h 1774797"/>
              <a:gd name="csX4" fmla="*/ 800427 w 1526258"/>
              <a:gd name="csY4" fmla="*/ 689355 h 1774797"/>
              <a:gd name="csX5" fmla="*/ 1513874 w 1526258"/>
              <a:gd name="csY5" fmla="*/ 1577877 h 1774797"/>
              <a:gd name="csX6" fmla="*/ 1449286 w 1526258"/>
              <a:gd name="csY6" fmla="*/ 1774797 h 1774797"/>
              <a:gd name="csX7" fmla="*/ 1396424 w 1526258"/>
              <a:gd name="csY7" fmla="*/ 1743663 h 1774797"/>
              <a:gd name="csX8" fmla="*/ 1464585 w 1526258"/>
              <a:gd name="csY8" fmla="*/ 1472809 h 1774797"/>
              <a:gd name="csX9" fmla="*/ 1464525 w 1526258"/>
              <a:gd name="csY9" fmla="*/ 1443044 h 1774797"/>
              <a:gd name="csX10" fmla="*/ 1341480 w 1526258"/>
              <a:gd name="csY10" fmla="*/ 1056943 h 1774797"/>
              <a:gd name="csX11" fmla="*/ 1162121 w 1526258"/>
              <a:gd name="csY11" fmla="*/ 873000 h 1774797"/>
              <a:gd name="csX12" fmla="*/ 895314 w 1526258"/>
              <a:gd name="csY12" fmla="*/ 760075 h 1774797"/>
              <a:gd name="csX13" fmla="*/ 63048 w 1526258"/>
              <a:gd name="csY13" fmla="*/ 1428162 h 1774797"/>
              <a:gd name="csX14" fmla="*/ 125553 w 1526258"/>
              <a:gd name="csY14" fmla="*/ 1731757 h 1774797"/>
              <a:gd name="csX15" fmla="*/ 74180 w 1526258"/>
              <a:gd name="csY15" fmla="*/ 1758783 h 1774797"/>
              <a:gd name="csX16" fmla="*/ 34891 w 1526258"/>
              <a:gd name="csY16" fmla="*/ 1666574 h 1774797"/>
              <a:gd name="csX17" fmla="*/ 7 w 1526258"/>
              <a:gd name="csY17" fmla="*/ 1457926 h 1774797"/>
              <a:gd name="csX18" fmla="*/ 475223 w 1526258"/>
              <a:gd name="csY18" fmla="*/ 748943 h 1774797"/>
              <a:gd name="csX19" fmla="*/ 639700 w 1526258"/>
              <a:gd name="csY19" fmla="*/ 699832 h 1774797"/>
              <a:gd name="csX20" fmla="*/ 750541 w 1526258"/>
              <a:gd name="csY20" fmla="*/ 684057 h 1774797"/>
              <a:gd name="csX21" fmla="*/ 751077 w 1526258"/>
              <a:gd name="csY21" fmla="*/ 195924 h 1774797"/>
              <a:gd name="csX22" fmla="*/ 679226 w 1526258"/>
              <a:gd name="csY22" fmla="*/ 129729 h 1774797"/>
              <a:gd name="csX23" fmla="*/ 776615 w 1526258"/>
              <a:gd name="csY23" fmla="*/ 16 h 17747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</a:cxnLst>
            <a:rect l="l" t="t" r="r" b="b"/>
            <a:pathLst>
              <a:path w="1526258" h="1774797">
                <a:moveTo>
                  <a:pt x="776615" y="16"/>
                </a:moveTo>
                <a:cubicBezTo>
                  <a:pt x="845252" y="1206"/>
                  <a:pt x="894839" y="69902"/>
                  <a:pt x="867276" y="135027"/>
                </a:cubicBezTo>
                <a:cubicBezTo>
                  <a:pt x="853883" y="166755"/>
                  <a:pt x="823881" y="180506"/>
                  <a:pt x="795783" y="195924"/>
                </a:cubicBezTo>
                <a:cubicBezTo>
                  <a:pt x="791557" y="302777"/>
                  <a:pt x="795009" y="410405"/>
                  <a:pt x="794950" y="517378"/>
                </a:cubicBezTo>
                <a:cubicBezTo>
                  <a:pt x="794950" y="571846"/>
                  <a:pt x="785902" y="637327"/>
                  <a:pt x="800427" y="689355"/>
                </a:cubicBezTo>
                <a:cubicBezTo>
                  <a:pt x="1247842" y="708107"/>
                  <a:pt x="1597333" y="1132842"/>
                  <a:pt x="1513874" y="1577877"/>
                </a:cubicBezTo>
                <a:cubicBezTo>
                  <a:pt x="1501433" y="1644370"/>
                  <a:pt x="1481967" y="1715090"/>
                  <a:pt x="1449286" y="1774797"/>
                </a:cubicBezTo>
                <a:cubicBezTo>
                  <a:pt x="1431666" y="1764438"/>
                  <a:pt x="1414045" y="1754021"/>
                  <a:pt x="1396424" y="1743663"/>
                </a:cubicBezTo>
                <a:cubicBezTo>
                  <a:pt x="1434701" y="1655144"/>
                  <a:pt x="1453512" y="1568233"/>
                  <a:pt x="1464585" y="1472809"/>
                </a:cubicBezTo>
                <a:cubicBezTo>
                  <a:pt x="1464525" y="1462867"/>
                  <a:pt x="1464525" y="1452986"/>
                  <a:pt x="1464525" y="1443044"/>
                </a:cubicBezTo>
                <a:cubicBezTo>
                  <a:pt x="1451131" y="1304522"/>
                  <a:pt x="1419522" y="1174631"/>
                  <a:pt x="1341480" y="1056943"/>
                </a:cubicBezTo>
                <a:cubicBezTo>
                  <a:pt x="1293976" y="985331"/>
                  <a:pt x="1233020" y="921754"/>
                  <a:pt x="1162121" y="873000"/>
                </a:cubicBezTo>
                <a:cubicBezTo>
                  <a:pt x="1083067" y="818532"/>
                  <a:pt x="990441" y="776148"/>
                  <a:pt x="895314" y="760075"/>
                </a:cubicBezTo>
                <a:cubicBezTo>
                  <a:pt x="479985" y="690010"/>
                  <a:pt x="82752" y="1005451"/>
                  <a:pt x="63048" y="1428162"/>
                </a:cubicBezTo>
                <a:cubicBezTo>
                  <a:pt x="58047" y="1534837"/>
                  <a:pt x="83883" y="1634369"/>
                  <a:pt x="125553" y="1731757"/>
                </a:cubicBezTo>
                <a:cubicBezTo>
                  <a:pt x="108408" y="1740746"/>
                  <a:pt x="91324" y="1749735"/>
                  <a:pt x="74180" y="1758783"/>
                </a:cubicBezTo>
                <a:cubicBezTo>
                  <a:pt x="53285" y="1734258"/>
                  <a:pt x="44415" y="1697231"/>
                  <a:pt x="34891" y="1666574"/>
                </a:cubicBezTo>
                <a:cubicBezTo>
                  <a:pt x="13699" y="1598175"/>
                  <a:pt x="305" y="1529896"/>
                  <a:pt x="7" y="1457926"/>
                </a:cubicBezTo>
                <a:cubicBezTo>
                  <a:pt x="-1362" y="1152724"/>
                  <a:pt x="200261" y="870560"/>
                  <a:pt x="475223" y="748943"/>
                </a:cubicBezTo>
                <a:cubicBezTo>
                  <a:pt x="527072" y="725965"/>
                  <a:pt x="583862" y="709416"/>
                  <a:pt x="639700" y="699832"/>
                </a:cubicBezTo>
                <a:cubicBezTo>
                  <a:pt x="676250" y="693582"/>
                  <a:pt x="715361" y="694058"/>
                  <a:pt x="750541" y="684057"/>
                </a:cubicBezTo>
                <a:cubicBezTo>
                  <a:pt x="750720" y="521366"/>
                  <a:pt x="750899" y="358615"/>
                  <a:pt x="751077" y="195924"/>
                </a:cubicBezTo>
                <a:cubicBezTo>
                  <a:pt x="720122" y="179970"/>
                  <a:pt x="692144" y="164612"/>
                  <a:pt x="679226" y="129729"/>
                </a:cubicBezTo>
                <a:cubicBezTo>
                  <a:pt x="655058" y="64485"/>
                  <a:pt x="710122" y="-1174"/>
                  <a:pt x="776615" y="1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F447F23A-D104-AA1D-7CFF-2E353F076138}"/>
              </a:ext>
            </a:extLst>
          </p:cNvPr>
          <p:cNvSpPr/>
          <p:nvPr/>
        </p:nvSpPr>
        <p:spPr>
          <a:xfrm>
            <a:off x="8317277" y="1643717"/>
            <a:ext cx="1579892" cy="1885156"/>
          </a:xfrm>
          <a:custGeom>
            <a:avLst/>
            <a:gdLst>
              <a:gd name="csX0" fmla="*/ 776415 w 1525124"/>
              <a:gd name="csY0" fmla="*/ 9 h 1885156"/>
              <a:gd name="csX1" fmla="*/ 867494 w 1525124"/>
              <a:gd name="csY1" fmla="*/ 125853 h 1885156"/>
              <a:gd name="csX2" fmla="*/ 794096 w 1525124"/>
              <a:gd name="csY2" fmla="*/ 192287 h 1885156"/>
              <a:gd name="csX3" fmla="*/ 794096 w 1525124"/>
              <a:gd name="csY3" fmla="*/ 674467 h 1885156"/>
              <a:gd name="csX4" fmla="*/ 918986 w 1525124"/>
              <a:gd name="csY4" fmla="*/ 690540 h 1885156"/>
              <a:gd name="csX5" fmla="*/ 1204662 w 1525124"/>
              <a:gd name="csY5" fmla="*/ 814537 h 1885156"/>
              <a:gd name="csX6" fmla="*/ 1483435 w 1525124"/>
              <a:gd name="csY6" fmla="*/ 1687641 h 1885156"/>
              <a:gd name="csX7" fmla="*/ 1383606 w 1525124"/>
              <a:gd name="csY7" fmla="*/ 1885156 h 1885156"/>
              <a:gd name="csX8" fmla="*/ 1334137 w 1525124"/>
              <a:gd name="csY8" fmla="*/ 1853130 h 1885156"/>
              <a:gd name="csX9" fmla="*/ 1405690 w 1525124"/>
              <a:gd name="csY9" fmla="*/ 1717226 h 1885156"/>
              <a:gd name="csX10" fmla="*/ 1463969 w 1525124"/>
              <a:gd name="csY10" fmla="*/ 1418572 h 1885156"/>
              <a:gd name="csX11" fmla="*/ 1400690 w 1525124"/>
              <a:gd name="csY11" fmla="*/ 1154742 h 1885156"/>
              <a:gd name="csX12" fmla="*/ 1253298 w 1525124"/>
              <a:gd name="csY12" fmla="*/ 938773 h 1885156"/>
              <a:gd name="csX13" fmla="*/ 1065128 w 1525124"/>
              <a:gd name="csY13" fmla="*/ 805370 h 1885156"/>
              <a:gd name="csX14" fmla="*/ 758557 w 1525124"/>
              <a:gd name="csY14" fmla="*/ 737686 h 1885156"/>
              <a:gd name="csX15" fmla="*/ 84874 w 1525124"/>
              <a:gd name="csY15" fmla="*/ 1276954 h 1885156"/>
              <a:gd name="csX16" fmla="*/ 78683 w 1525124"/>
              <a:gd name="csY16" fmla="*/ 1590430 h 1885156"/>
              <a:gd name="csX17" fmla="*/ 125174 w 1525124"/>
              <a:gd name="csY17" fmla="*/ 1728120 h 1885156"/>
              <a:gd name="csX18" fmla="*/ 73980 w 1525124"/>
              <a:gd name="csY18" fmla="*/ 1754789 h 1885156"/>
              <a:gd name="csX19" fmla="*/ 21238 w 1525124"/>
              <a:gd name="csY19" fmla="*/ 1610611 h 1885156"/>
              <a:gd name="csX20" fmla="*/ 387754 w 1525124"/>
              <a:gd name="csY20" fmla="*/ 782630 h 1885156"/>
              <a:gd name="csX21" fmla="*/ 663550 w 1525124"/>
              <a:gd name="csY21" fmla="*/ 684944 h 1885156"/>
              <a:gd name="csX22" fmla="*/ 752306 w 1525124"/>
              <a:gd name="csY22" fmla="*/ 674467 h 1885156"/>
              <a:gd name="csX23" fmla="*/ 752306 w 1525124"/>
              <a:gd name="csY23" fmla="*/ 192287 h 1885156"/>
              <a:gd name="csX24" fmla="*/ 682301 w 1525124"/>
              <a:gd name="csY24" fmla="*/ 134306 h 1885156"/>
              <a:gd name="csX25" fmla="*/ 776415 w 1525124"/>
              <a:gd name="csY25" fmla="*/ 9 h 18851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525124" h="1885156">
                <a:moveTo>
                  <a:pt x="776415" y="9"/>
                </a:moveTo>
                <a:cubicBezTo>
                  <a:pt x="840051" y="843"/>
                  <a:pt x="889044" y="64419"/>
                  <a:pt x="867494" y="125853"/>
                </a:cubicBezTo>
                <a:cubicBezTo>
                  <a:pt x="854874" y="161927"/>
                  <a:pt x="824693" y="175321"/>
                  <a:pt x="794096" y="192287"/>
                </a:cubicBezTo>
                <a:cubicBezTo>
                  <a:pt x="794096" y="353013"/>
                  <a:pt x="794096" y="513740"/>
                  <a:pt x="794096" y="674467"/>
                </a:cubicBezTo>
                <a:cubicBezTo>
                  <a:pt x="835051" y="682741"/>
                  <a:pt x="877673" y="682324"/>
                  <a:pt x="918986" y="690540"/>
                </a:cubicBezTo>
                <a:cubicBezTo>
                  <a:pt x="1020780" y="710839"/>
                  <a:pt x="1120312" y="754116"/>
                  <a:pt x="1204662" y="814537"/>
                </a:cubicBezTo>
                <a:cubicBezTo>
                  <a:pt x="1478613" y="1010981"/>
                  <a:pt x="1594158" y="1369164"/>
                  <a:pt x="1483435" y="1687641"/>
                </a:cubicBezTo>
                <a:cubicBezTo>
                  <a:pt x="1459564" y="1756218"/>
                  <a:pt x="1428073" y="1827176"/>
                  <a:pt x="1383606" y="1885156"/>
                </a:cubicBezTo>
                <a:cubicBezTo>
                  <a:pt x="1367116" y="1874441"/>
                  <a:pt x="1350627" y="1863786"/>
                  <a:pt x="1334137" y="1853130"/>
                </a:cubicBezTo>
                <a:cubicBezTo>
                  <a:pt x="1355032" y="1806816"/>
                  <a:pt x="1384915" y="1764254"/>
                  <a:pt x="1405690" y="1717226"/>
                </a:cubicBezTo>
                <a:cubicBezTo>
                  <a:pt x="1446706" y="1624421"/>
                  <a:pt x="1467065" y="1519830"/>
                  <a:pt x="1463969" y="1418572"/>
                </a:cubicBezTo>
                <a:cubicBezTo>
                  <a:pt x="1461230" y="1327910"/>
                  <a:pt x="1437181" y="1237546"/>
                  <a:pt x="1400690" y="1154742"/>
                </a:cubicBezTo>
                <a:cubicBezTo>
                  <a:pt x="1365449" y="1074676"/>
                  <a:pt x="1314969" y="1000683"/>
                  <a:pt x="1253298" y="938773"/>
                </a:cubicBezTo>
                <a:cubicBezTo>
                  <a:pt x="1199246" y="884543"/>
                  <a:pt x="1135014" y="837158"/>
                  <a:pt x="1065128" y="805370"/>
                </a:cubicBezTo>
                <a:cubicBezTo>
                  <a:pt x="968394" y="761378"/>
                  <a:pt x="865470" y="735603"/>
                  <a:pt x="758557" y="737686"/>
                </a:cubicBezTo>
                <a:cubicBezTo>
                  <a:pt x="441568" y="743698"/>
                  <a:pt x="169999" y="977645"/>
                  <a:pt x="84874" y="1276954"/>
                </a:cubicBezTo>
                <a:cubicBezTo>
                  <a:pt x="56420" y="1376962"/>
                  <a:pt x="54753" y="1489411"/>
                  <a:pt x="78683" y="1590430"/>
                </a:cubicBezTo>
                <a:cubicBezTo>
                  <a:pt x="89815" y="1637696"/>
                  <a:pt x="111066" y="1681866"/>
                  <a:pt x="125174" y="1728120"/>
                </a:cubicBezTo>
                <a:cubicBezTo>
                  <a:pt x="108090" y="1736990"/>
                  <a:pt x="91065" y="1745859"/>
                  <a:pt x="73980" y="1754789"/>
                </a:cubicBezTo>
                <a:cubicBezTo>
                  <a:pt x="49157" y="1709964"/>
                  <a:pt x="34156" y="1659901"/>
                  <a:pt x="21238" y="1610611"/>
                </a:cubicBezTo>
                <a:cubicBezTo>
                  <a:pt x="-63233" y="1288502"/>
                  <a:pt x="113508" y="951750"/>
                  <a:pt x="387754" y="782630"/>
                </a:cubicBezTo>
                <a:cubicBezTo>
                  <a:pt x="471035" y="731316"/>
                  <a:pt x="567412" y="700183"/>
                  <a:pt x="663550" y="684944"/>
                </a:cubicBezTo>
                <a:cubicBezTo>
                  <a:pt x="693016" y="680241"/>
                  <a:pt x="723019" y="679527"/>
                  <a:pt x="752306" y="674467"/>
                </a:cubicBezTo>
                <a:cubicBezTo>
                  <a:pt x="752306" y="513740"/>
                  <a:pt x="752306" y="353013"/>
                  <a:pt x="752306" y="192287"/>
                </a:cubicBezTo>
                <a:cubicBezTo>
                  <a:pt x="723435" y="179012"/>
                  <a:pt x="695457" y="165439"/>
                  <a:pt x="682301" y="134306"/>
                </a:cubicBezTo>
                <a:cubicBezTo>
                  <a:pt x="654263" y="68229"/>
                  <a:pt x="706410" y="-883"/>
                  <a:pt x="776415" y="9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C6FEBED-26B4-2F2F-F931-F52C66D3E035}"/>
              </a:ext>
            </a:extLst>
          </p:cNvPr>
          <p:cNvSpPr/>
          <p:nvPr/>
        </p:nvSpPr>
        <p:spPr>
          <a:xfrm>
            <a:off x="8565467" y="2569896"/>
            <a:ext cx="1083512" cy="108257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C57A33C-CAB3-CBAE-C15D-19AE67239FE5}"/>
              </a:ext>
            </a:extLst>
          </p:cNvPr>
          <p:cNvSpPr/>
          <p:nvPr/>
        </p:nvSpPr>
        <p:spPr>
          <a:xfrm>
            <a:off x="3353377" y="2572287"/>
            <a:ext cx="1067325" cy="107786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C5701AA-FFAF-629E-43EC-051F6E59F5B9}"/>
              </a:ext>
            </a:extLst>
          </p:cNvPr>
          <p:cNvSpPr/>
          <p:nvPr/>
        </p:nvSpPr>
        <p:spPr>
          <a:xfrm>
            <a:off x="5959275" y="2571384"/>
            <a:ext cx="1079704" cy="108136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60BD845-245A-5E74-291B-9926DAAA98EB}"/>
              </a:ext>
            </a:extLst>
          </p:cNvPr>
          <p:cNvSpPr/>
          <p:nvPr/>
        </p:nvSpPr>
        <p:spPr>
          <a:xfrm>
            <a:off x="5754329" y="3382759"/>
            <a:ext cx="202622" cy="19364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58F5ACDA-60D4-80EB-A67D-8CA96C815847}"/>
              </a:ext>
            </a:extLst>
          </p:cNvPr>
          <p:cNvSpPr/>
          <p:nvPr/>
        </p:nvSpPr>
        <p:spPr>
          <a:xfrm>
            <a:off x="8376093" y="3383265"/>
            <a:ext cx="199966" cy="19307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BDFCC55-8B5C-2B8F-D26D-36CB3F2733D1}"/>
              </a:ext>
            </a:extLst>
          </p:cNvPr>
          <p:cNvSpPr/>
          <p:nvPr/>
        </p:nvSpPr>
        <p:spPr>
          <a:xfrm>
            <a:off x="3173712" y="3384038"/>
            <a:ext cx="200217" cy="19299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1E18E75-CA5F-A8E6-58C6-63337FDB7946}"/>
              </a:ext>
            </a:extLst>
          </p:cNvPr>
          <p:cNvSpPr/>
          <p:nvPr/>
        </p:nvSpPr>
        <p:spPr>
          <a:xfrm>
            <a:off x="4427433" y="3388348"/>
            <a:ext cx="199711" cy="1923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F639471-49EF-3E37-FBC3-4DBE962C7C23}"/>
              </a:ext>
            </a:extLst>
          </p:cNvPr>
          <p:cNvSpPr/>
          <p:nvPr/>
        </p:nvSpPr>
        <p:spPr>
          <a:xfrm>
            <a:off x="7020918" y="3387655"/>
            <a:ext cx="200237" cy="1930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6ECB782-1E05-04E9-7ADA-ACCD73E42EFC}"/>
              </a:ext>
            </a:extLst>
          </p:cNvPr>
          <p:cNvSpPr/>
          <p:nvPr/>
        </p:nvSpPr>
        <p:spPr>
          <a:xfrm>
            <a:off x="7237483" y="3408033"/>
            <a:ext cx="1114641" cy="10959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6C2BC66-75E9-4E3C-4E23-1886E29AD421}"/>
              </a:ext>
            </a:extLst>
          </p:cNvPr>
          <p:cNvSpPr/>
          <p:nvPr/>
        </p:nvSpPr>
        <p:spPr>
          <a:xfrm>
            <a:off x="4624916" y="3411311"/>
            <a:ext cx="1088250" cy="108397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5311211-D3A6-D2FE-BE03-419FF8E9C1C0}"/>
              </a:ext>
            </a:extLst>
          </p:cNvPr>
          <p:cNvSpPr/>
          <p:nvPr/>
        </p:nvSpPr>
        <p:spPr>
          <a:xfrm>
            <a:off x="2126259" y="3420784"/>
            <a:ext cx="1107694" cy="1084519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4702144-DA76-891E-4E7D-31088D0C27FD}"/>
              </a:ext>
            </a:extLst>
          </p:cNvPr>
          <p:cNvSpPr/>
          <p:nvPr/>
        </p:nvSpPr>
        <p:spPr>
          <a:xfrm>
            <a:off x="9560173" y="3504096"/>
            <a:ext cx="198492" cy="19128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C6E4B01-0A7B-BCD8-19AF-6F6F10A65EE5}"/>
              </a:ext>
            </a:extLst>
          </p:cNvPr>
          <p:cNvSpPr/>
          <p:nvPr/>
        </p:nvSpPr>
        <p:spPr>
          <a:xfrm>
            <a:off x="1752600" y="3542206"/>
            <a:ext cx="1754779" cy="1862150"/>
          </a:xfrm>
          <a:custGeom>
            <a:avLst/>
            <a:gdLst>
              <a:gd name="csX0" fmla="*/ 1565474 w 1693948"/>
              <a:gd name="csY0" fmla="*/ 0 h 1862150"/>
              <a:gd name="csX1" fmla="*/ 1691198 w 1693948"/>
              <a:gd name="csY1" fmla="*/ 341932 h 1862150"/>
              <a:gd name="csX2" fmla="*/ 1392961 w 1693948"/>
              <a:gd name="csY2" fmla="*/ 1041153 h 1862150"/>
              <a:gd name="csX3" fmla="*/ 920008 w 1693948"/>
              <a:gd name="csY3" fmla="*/ 1225929 h 1862150"/>
              <a:gd name="csX4" fmla="*/ 920008 w 1693948"/>
              <a:gd name="csY4" fmla="*/ 1661260 h 1862150"/>
              <a:gd name="csX5" fmla="*/ 993883 w 1693948"/>
              <a:gd name="csY5" fmla="*/ 1719657 h 1862150"/>
              <a:gd name="csX6" fmla="*/ 886850 w 1693948"/>
              <a:gd name="csY6" fmla="*/ 1861931 h 1862150"/>
              <a:gd name="csX7" fmla="*/ 796426 w 1693948"/>
              <a:gd name="csY7" fmla="*/ 1718348 h 1862150"/>
              <a:gd name="csX8" fmla="*/ 875302 w 1693948"/>
              <a:gd name="csY8" fmla="*/ 1657152 h 1862150"/>
              <a:gd name="csX9" fmla="*/ 875302 w 1693948"/>
              <a:gd name="csY9" fmla="*/ 1228548 h 1862150"/>
              <a:gd name="csX10" fmla="*/ 761841 w 1693948"/>
              <a:gd name="csY10" fmla="*/ 1213189 h 1862150"/>
              <a:gd name="csX11" fmla="*/ 607841 w 1693948"/>
              <a:gd name="csY11" fmla="*/ 1165210 h 1862150"/>
              <a:gd name="csX12" fmla="*/ 110302 w 1693948"/>
              <a:gd name="csY12" fmla="*/ 585403 h 1862150"/>
              <a:gd name="csX13" fmla="*/ 81133 w 1693948"/>
              <a:gd name="csY13" fmla="*/ 365386 h 1862150"/>
              <a:gd name="csX14" fmla="*/ 11722 w 1693948"/>
              <a:gd name="csY14" fmla="*/ 314966 h 1862150"/>
              <a:gd name="csX15" fmla="*/ 77561 w 1693948"/>
              <a:gd name="csY15" fmla="*/ 172990 h 1862150"/>
              <a:gd name="csX16" fmla="*/ 148340 w 1693948"/>
              <a:gd name="csY16" fmla="*/ 353480 h 1862150"/>
              <a:gd name="csX17" fmla="*/ 197392 w 1693948"/>
              <a:gd name="csY17" fmla="*/ 646777 h 1862150"/>
              <a:gd name="csX18" fmla="*/ 880897 w 1693948"/>
              <a:gd name="csY18" fmla="*/ 1164971 h 1862150"/>
              <a:gd name="csX19" fmla="*/ 1628932 w 1693948"/>
              <a:gd name="csY19" fmla="*/ 424914 h 1862150"/>
              <a:gd name="csX20" fmla="*/ 1518447 w 1693948"/>
              <a:gd name="csY20" fmla="*/ 37980 h 1862150"/>
              <a:gd name="csX21" fmla="*/ 1565474 w 1693948"/>
              <a:gd name="csY21" fmla="*/ 0 h 18621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693948" h="1862150">
                <a:moveTo>
                  <a:pt x="1565474" y="0"/>
                </a:moveTo>
                <a:cubicBezTo>
                  <a:pt x="1633635" y="101140"/>
                  <a:pt x="1679829" y="220137"/>
                  <a:pt x="1691198" y="341932"/>
                </a:cubicBezTo>
                <a:cubicBezTo>
                  <a:pt x="1714593" y="592963"/>
                  <a:pt x="1586488" y="880902"/>
                  <a:pt x="1392961" y="1041153"/>
                </a:cubicBezTo>
                <a:cubicBezTo>
                  <a:pt x="1251164" y="1158602"/>
                  <a:pt x="1101926" y="1210273"/>
                  <a:pt x="920008" y="1225929"/>
                </a:cubicBezTo>
                <a:cubicBezTo>
                  <a:pt x="920008" y="1371059"/>
                  <a:pt x="920008" y="1516190"/>
                  <a:pt x="920008" y="1661260"/>
                </a:cubicBezTo>
                <a:cubicBezTo>
                  <a:pt x="950308" y="1672273"/>
                  <a:pt x="980786" y="1687810"/>
                  <a:pt x="993883" y="1719657"/>
                </a:cubicBezTo>
                <a:cubicBezTo>
                  <a:pt x="1024123" y="1793175"/>
                  <a:pt x="963404" y="1866692"/>
                  <a:pt x="886850" y="1861931"/>
                </a:cubicBezTo>
                <a:cubicBezTo>
                  <a:pt x="816785" y="1857525"/>
                  <a:pt x="763031" y="1785377"/>
                  <a:pt x="796426" y="1718348"/>
                </a:cubicBezTo>
                <a:cubicBezTo>
                  <a:pt x="813095" y="1684892"/>
                  <a:pt x="844466" y="1673285"/>
                  <a:pt x="875302" y="1657152"/>
                </a:cubicBezTo>
                <a:cubicBezTo>
                  <a:pt x="875302" y="1514284"/>
                  <a:pt x="875302" y="1371416"/>
                  <a:pt x="875302" y="1228548"/>
                </a:cubicBezTo>
                <a:cubicBezTo>
                  <a:pt x="838870" y="1218666"/>
                  <a:pt x="799403" y="1219678"/>
                  <a:pt x="761841" y="1213189"/>
                </a:cubicBezTo>
                <a:cubicBezTo>
                  <a:pt x="710051" y="1204320"/>
                  <a:pt x="655761" y="1186878"/>
                  <a:pt x="607841" y="1165210"/>
                </a:cubicBezTo>
                <a:cubicBezTo>
                  <a:pt x="365202" y="1055499"/>
                  <a:pt x="187272" y="838578"/>
                  <a:pt x="110302" y="585403"/>
                </a:cubicBezTo>
                <a:cubicBezTo>
                  <a:pt x="88276" y="512957"/>
                  <a:pt x="85776" y="440094"/>
                  <a:pt x="81133" y="365386"/>
                </a:cubicBezTo>
                <a:cubicBezTo>
                  <a:pt x="52738" y="352944"/>
                  <a:pt x="27498" y="343717"/>
                  <a:pt x="11722" y="314966"/>
                </a:cubicBezTo>
                <a:cubicBezTo>
                  <a:pt x="-18994" y="258890"/>
                  <a:pt x="13330" y="184658"/>
                  <a:pt x="77561" y="172990"/>
                </a:cubicBezTo>
                <a:cubicBezTo>
                  <a:pt x="194177" y="151917"/>
                  <a:pt x="247813" y="288951"/>
                  <a:pt x="148340" y="353480"/>
                </a:cubicBezTo>
                <a:cubicBezTo>
                  <a:pt x="129886" y="448666"/>
                  <a:pt x="162032" y="558615"/>
                  <a:pt x="197392" y="646777"/>
                </a:cubicBezTo>
                <a:cubicBezTo>
                  <a:pt x="310853" y="929775"/>
                  <a:pt x="568552" y="1151995"/>
                  <a:pt x="880897" y="1164971"/>
                </a:cubicBezTo>
                <a:cubicBezTo>
                  <a:pt x="1282298" y="1181699"/>
                  <a:pt x="1617323" y="812683"/>
                  <a:pt x="1628932" y="424914"/>
                </a:cubicBezTo>
                <a:cubicBezTo>
                  <a:pt x="1633158" y="282880"/>
                  <a:pt x="1589821" y="158644"/>
                  <a:pt x="1518447" y="37980"/>
                </a:cubicBezTo>
                <a:cubicBezTo>
                  <a:pt x="1534102" y="25300"/>
                  <a:pt x="1549818" y="12680"/>
                  <a:pt x="1565474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C10A2581-88B3-DB69-1201-25FAB4909F7F}"/>
              </a:ext>
            </a:extLst>
          </p:cNvPr>
          <p:cNvSpPr/>
          <p:nvPr/>
        </p:nvSpPr>
        <p:spPr>
          <a:xfrm>
            <a:off x="4347406" y="3569114"/>
            <a:ext cx="1643271" cy="1838782"/>
          </a:xfrm>
          <a:custGeom>
            <a:avLst/>
            <a:gdLst>
              <a:gd name="csX0" fmla="*/ 96414 w 1586306"/>
              <a:gd name="csY0" fmla="*/ 0 h 1838782"/>
              <a:gd name="csX1" fmla="*/ 149990 w 1586306"/>
              <a:gd name="csY1" fmla="*/ 27085 h 1838782"/>
              <a:gd name="csX2" fmla="*/ 106295 w 1586306"/>
              <a:gd name="csY2" fmla="*/ 125009 h 1838782"/>
              <a:gd name="csX3" fmla="*/ 64983 w 1586306"/>
              <a:gd name="csY3" fmla="*/ 433723 h 1838782"/>
              <a:gd name="csX4" fmla="*/ 668244 w 1586306"/>
              <a:gd name="csY4" fmla="*/ 1107764 h 1838782"/>
              <a:gd name="csX5" fmla="*/ 1052976 w 1586306"/>
              <a:gd name="csY5" fmla="*/ 1071213 h 1838782"/>
              <a:gd name="csX6" fmla="*/ 1262040 w 1586306"/>
              <a:gd name="csY6" fmla="*/ 941799 h 1838782"/>
              <a:gd name="csX7" fmla="*/ 1433899 w 1586306"/>
              <a:gd name="csY7" fmla="*/ 714519 h 1838782"/>
              <a:gd name="csX8" fmla="*/ 1519084 w 1586306"/>
              <a:gd name="csY8" fmla="*/ 412472 h 1838782"/>
              <a:gd name="csX9" fmla="*/ 1433602 w 1586306"/>
              <a:gd name="csY9" fmla="*/ 18096 h 1838782"/>
              <a:gd name="csX10" fmla="*/ 1501285 w 1586306"/>
              <a:gd name="csY10" fmla="*/ 18096 h 1838782"/>
              <a:gd name="csX11" fmla="*/ 1560218 w 1586306"/>
              <a:gd name="csY11" fmla="*/ 182037 h 1838782"/>
              <a:gd name="csX12" fmla="*/ 1586232 w 1586306"/>
              <a:gd name="csY12" fmla="*/ 374195 h 1838782"/>
              <a:gd name="csX13" fmla="*/ 1215072 w 1586306"/>
              <a:gd name="csY13" fmla="*/ 1055676 h 1838782"/>
              <a:gd name="csX14" fmla="*/ 964279 w 1586306"/>
              <a:gd name="csY14" fmla="*/ 1160804 h 1838782"/>
              <a:gd name="csX15" fmla="*/ 820934 w 1586306"/>
              <a:gd name="csY15" fmla="*/ 1181460 h 1838782"/>
              <a:gd name="csX16" fmla="*/ 820934 w 1586306"/>
              <a:gd name="csY16" fmla="*/ 1636138 h 1838782"/>
              <a:gd name="csX17" fmla="*/ 899750 w 1586306"/>
              <a:gd name="csY17" fmla="*/ 1705072 h 1838782"/>
              <a:gd name="csX18" fmla="*/ 793135 w 1586306"/>
              <a:gd name="csY18" fmla="*/ 1838773 h 1838782"/>
              <a:gd name="csX19" fmla="*/ 695925 w 1586306"/>
              <a:gd name="csY19" fmla="*/ 1696857 h 1838782"/>
              <a:gd name="csX20" fmla="*/ 772657 w 1586306"/>
              <a:gd name="csY20" fmla="*/ 1636198 h 1838782"/>
              <a:gd name="csX21" fmla="*/ 774622 w 1586306"/>
              <a:gd name="csY21" fmla="*/ 1332603 h 1838782"/>
              <a:gd name="csX22" fmla="*/ 769085 w 1586306"/>
              <a:gd name="csY22" fmla="*/ 1178960 h 1838782"/>
              <a:gd name="csX23" fmla="*/ 456799 w 1586306"/>
              <a:gd name="csY23" fmla="*/ 1100204 h 1838782"/>
              <a:gd name="csX24" fmla="*/ 13669 w 1586306"/>
              <a:gd name="csY24" fmla="*/ 223885 h 1838782"/>
              <a:gd name="csX25" fmla="*/ 96414 w 1586306"/>
              <a:gd name="csY25" fmla="*/ 0 h 183878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</a:cxnLst>
            <a:rect l="l" t="t" r="r" b="b"/>
            <a:pathLst>
              <a:path w="1586306" h="1838782">
                <a:moveTo>
                  <a:pt x="96414" y="0"/>
                </a:moveTo>
                <a:cubicBezTo>
                  <a:pt x="114272" y="9047"/>
                  <a:pt x="132131" y="18096"/>
                  <a:pt x="149990" y="27085"/>
                </a:cubicBezTo>
                <a:cubicBezTo>
                  <a:pt x="136298" y="59825"/>
                  <a:pt x="118796" y="91435"/>
                  <a:pt x="106295" y="125009"/>
                </a:cubicBezTo>
                <a:cubicBezTo>
                  <a:pt x="70162" y="221861"/>
                  <a:pt x="52720" y="330739"/>
                  <a:pt x="64983" y="433723"/>
                </a:cubicBezTo>
                <a:cubicBezTo>
                  <a:pt x="102486" y="749879"/>
                  <a:pt x="343814" y="1054188"/>
                  <a:pt x="668244" y="1107764"/>
                </a:cubicBezTo>
                <a:cubicBezTo>
                  <a:pt x="798135" y="1129253"/>
                  <a:pt x="929633" y="1115979"/>
                  <a:pt x="1052976" y="1071213"/>
                </a:cubicBezTo>
                <a:cubicBezTo>
                  <a:pt x="1130184" y="1043116"/>
                  <a:pt x="1200130" y="994839"/>
                  <a:pt x="1262040" y="941799"/>
                </a:cubicBezTo>
                <a:cubicBezTo>
                  <a:pt x="1334308" y="879770"/>
                  <a:pt x="1390919" y="798871"/>
                  <a:pt x="1433899" y="714519"/>
                </a:cubicBezTo>
                <a:cubicBezTo>
                  <a:pt x="1481105" y="621893"/>
                  <a:pt x="1511465" y="516111"/>
                  <a:pt x="1519084" y="412472"/>
                </a:cubicBezTo>
                <a:cubicBezTo>
                  <a:pt x="1529799" y="266925"/>
                  <a:pt x="1487355" y="149296"/>
                  <a:pt x="1433602" y="18096"/>
                </a:cubicBezTo>
                <a:cubicBezTo>
                  <a:pt x="1456162" y="18096"/>
                  <a:pt x="1478724" y="18096"/>
                  <a:pt x="1501285" y="18096"/>
                </a:cubicBezTo>
                <a:cubicBezTo>
                  <a:pt x="1528727" y="61551"/>
                  <a:pt x="1547955" y="131438"/>
                  <a:pt x="1560218" y="182037"/>
                </a:cubicBezTo>
                <a:cubicBezTo>
                  <a:pt x="1575398" y="244542"/>
                  <a:pt x="1587364" y="309547"/>
                  <a:pt x="1586232" y="374195"/>
                </a:cubicBezTo>
                <a:cubicBezTo>
                  <a:pt x="1581529" y="642311"/>
                  <a:pt x="1435209" y="905784"/>
                  <a:pt x="1215072" y="1055676"/>
                </a:cubicBezTo>
                <a:cubicBezTo>
                  <a:pt x="1139948" y="1106811"/>
                  <a:pt x="1052798" y="1141457"/>
                  <a:pt x="964279" y="1160804"/>
                </a:cubicBezTo>
                <a:cubicBezTo>
                  <a:pt x="916775" y="1171161"/>
                  <a:pt x="868200" y="1172055"/>
                  <a:pt x="820934" y="1181460"/>
                </a:cubicBezTo>
                <a:cubicBezTo>
                  <a:pt x="820934" y="1333020"/>
                  <a:pt x="820934" y="1484579"/>
                  <a:pt x="820934" y="1636138"/>
                </a:cubicBezTo>
                <a:cubicBezTo>
                  <a:pt x="855223" y="1648878"/>
                  <a:pt x="886892" y="1668641"/>
                  <a:pt x="899750" y="1705072"/>
                </a:cubicBezTo>
                <a:cubicBezTo>
                  <a:pt x="924693" y="1775792"/>
                  <a:pt x="862307" y="1839666"/>
                  <a:pt x="793135" y="1838773"/>
                </a:cubicBezTo>
                <a:cubicBezTo>
                  <a:pt x="721939" y="1837821"/>
                  <a:pt x="664375" y="1765851"/>
                  <a:pt x="695925" y="1696857"/>
                </a:cubicBezTo>
                <a:cubicBezTo>
                  <a:pt x="711104" y="1663640"/>
                  <a:pt x="740273" y="1648580"/>
                  <a:pt x="772657" y="1636198"/>
                </a:cubicBezTo>
                <a:cubicBezTo>
                  <a:pt x="782896" y="1538393"/>
                  <a:pt x="774383" y="1431539"/>
                  <a:pt x="774622" y="1332603"/>
                </a:cubicBezTo>
                <a:cubicBezTo>
                  <a:pt x="774681" y="1284563"/>
                  <a:pt x="783967" y="1224083"/>
                  <a:pt x="769085" y="1178960"/>
                </a:cubicBezTo>
                <a:cubicBezTo>
                  <a:pt x="660326" y="1173424"/>
                  <a:pt x="554604" y="1148838"/>
                  <a:pt x="456799" y="1100204"/>
                </a:cubicBezTo>
                <a:cubicBezTo>
                  <a:pt x="143680" y="944596"/>
                  <a:pt x="-55324" y="568556"/>
                  <a:pt x="13669" y="223885"/>
                </a:cubicBezTo>
                <a:cubicBezTo>
                  <a:pt x="28790" y="148284"/>
                  <a:pt x="54982" y="65600"/>
                  <a:pt x="96414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02529131-28A8-1B1E-89EF-1CAB9C792D96}"/>
              </a:ext>
            </a:extLst>
          </p:cNvPr>
          <p:cNvSpPr/>
          <p:nvPr/>
        </p:nvSpPr>
        <p:spPr>
          <a:xfrm>
            <a:off x="6959974" y="3576971"/>
            <a:ext cx="1669658" cy="1835441"/>
          </a:xfrm>
          <a:custGeom>
            <a:avLst/>
            <a:gdLst>
              <a:gd name="csX0" fmla="*/ 1521145 w 1611778"/>
              <a:gd name="csY0" fmla="*/ 0 h 1835441"/>
              <a:gd name="csX1" fmla="*/ 1591151 w 1611778"/>
              <a:gd name="csY1" fmla="*/ 186861 h 1835441"/>
              <a:gd name="csX2" fmla="*/ 1219992 w 1611778"/>
              <a:gd name="csY2" fmla="*/ 1062345 h 1835441"/>
              <a:gd name="csX3" fmla="*/ 960805 w 1611778"/>
              <a:gd name="csY3" fmla="*/ 1171401 h 1835441"/>
              <a:gd name="csX4" fmla="*/ 829604 w 1611778"/>
              <a:gd name="csY4" fmla="*/ 1192534 h 1835441"/>
              <a:gd name="csX5" fmla="*/ 829604 w 1611778"/>
              <a:gd name="csY5" fmla="*/ 1629056 h 1835441"/>
              <a:gd name="csX6" fmla="*/ 910206 w 1611778"/>
              <a:gd name="csY6" fmla="*/ 1700549 h 1835441"/>
              <a:gd name="csX7" fmla="*/ 806805 w 1611778"/>
              <a:gd name="csY7" fmla="*/ 1835440 h 1835441"/>
              <a:gd name="csX8" fmla="*/ 704297 w 1611778"/>
              <a:gd name="csY8" fmla="*/ 1695311 h 1835441"/>
              <a:gd name="csX9" fmla="*/ 784661 w 1611778"/>
              <a:gd name="csY9" fmla="*/ 1631139 h 1835441"/>
              <a:gd name="csX10" fmla="*/ 784661 w 1611778"/>
              <a:gd name="csY10" fmla="*/ 1191759 h 1835441"/>
              <a:gd name="csX11" fmla="*/ 646078 w 1611778"/>
              <a:gd name="csY11" fmla="*/ 1173008 h 1835441"/>
              <a:gd name="csX12" fmla="*/ 361116 w 1611778"/>
              <a:gd name="csY12" fmla="*/ 1047522 h 1835441"/>
              <a:gd name="csX13" fmla="*/ 17101 w 1611778"/>
              <a:gd name="csY13" fmla="*/ 211327 h 1835441"/>
              <a:gd name="csX14" fmla="*/ 98417 w 1611778"/>
              <a:gd name="csY14" fmla="*/ 120 h 1835441"/>
              <a:gd name="csX15" fmla="*/ 157469 w 1611778"/>
              <a:gd name="csY15" fmla="*/ 21074 h 1835441"/>
              <a:gd name="csX16" fmla="*/ 66272 w 1611778"/>
              <a:gd name="csY16" fmla="*/ 354433 h 1835441"/>
              <a:gd name="csX17" fmla="*/ 132646 w 1611778"/>
              <a:gd name="csY17" fmla="*/ 668684 h 1835441"/>
              <a:gd name="csX18" fmla="*/ 653221 w 1611778"/>
              <a:gd name="csY18" fmla="*/ 1111337 h 1835441"/>
              <a:gd name="csX19" fmla="*/ 1543410 w 1611778"/>
              <a:gd name="csY19" fmla="*/ 431820 h 1835441"/>
              <a:gd name="csX20" fmla="*/ 1460069 w 1611778"/>
              <a:gd name="csY20" fmla="*/ 15121 h 1835441"/>
              <a:gd name="csX21" fmla="*/ 1521145 w 1611778"/>
              <a:gd name="csY21" fmla="*/ 0 h 18354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611778" h="1835441">
                <a:moveTo>
                  <a:pt x="1521145" y="0"/>
                </a:moveTo>
                <a:cubicBezTo>
                  <a:pt x="1555017" y="55898"/>
                  <a:pt x="1575555" y="123760"/>
                  <a:pt x="1591151" y="186861"/>
                </a:cubicBezTo>
                <a:cubicBezTo>
                  <a:pt x="1672765" y="516886"/>
                  <a:pt x="1504656" y="882808"/>
                  <a:pt x="1219992" y="1062345"/>
                </a:cubicBezTo>
                <a:cubicBezTo>
                  <a:pt x="1140045" y="1112766"/>
                  <a:pt x="1053134" y="1150328"/>
                  <a:pt x="960805" y="1171401"/>
                </a:cubicBezTo>
                <a:cubicBezTo>
                  <a:pt x="918480" y="1181045"/>
                  <a:pt x="869548" y="1178068"/>
                  <a:pt x="829604" y="1192534"/>
                </a:cubicBezTo>
                <a:cubicBezTo>
                  <a:pt x="829604" y="1338021"/>
                  <a:pt x="829604" y="1483568"/>
                  <a:pt x="829604" y="1629056"/>
                </a:cubicBezTo>
                <a:cubicBezTo>
                  <a:pt x="863833" y="1647450"/>
                  <a:pt x="895265" y="1660725"/>
                  <a:pt x="910206" y="1700549"/>
                </a:cubicBezTo>
                <a:cubicBezTo>
                  <a:pt x="935863" y="1769185"/>
                  <a:pt x="874191" y="1835024"/>
                  <a:pt x="806805" y="1835440"/>
                </a:cubicBezTo>
                <a:cubicBezTo>
                  <a:pt x="735430" y="1835797"/>
                  <a:pt x="673164" y="1766268"/>
                  <a:pt x="704297" y="1695311"/>
                </a:cubicBezTo>
                <a:cubicBezTo>
                  <a:pt x="720073" y="1659236"/>
                  <a:pt x="749658" y="1643938"/>
                  <a:pt x="784661" y="1631139"/>
                </a:cubicBezTo>
                <a:cubicBezTo>
                  <a:pt x="784661" y="1484699"/>
                  <a:pt x="784661" y="1338259"/>
                  <a:pt x="784661" y="1191759"/>
                </a:cubicBezTo>
                <a:cubicBezTo>
                  <a:pt x="739538" y="1180628"/>
                  <a:pt x="691796" y="1183069"/>
                  <a:pt x="646078" y="1173008"/>
                </a:cubicBezTo>
                <a:cubicBezTo>
                  <a:pt x="545713" y="1151043"/>
                  <a:pt x="444634" y="1107765"/>
                  <a:pt x="361116" y="1047522"/>
                </a:cubicBezTo>
                <a:cubicBezTo>
                  <a:pt x="106811" y="864115"/>
                  <a:pt x="-54631" y="524149"/>
                  <a:pt x="17101" y="211327"/>
                </a:cubicBezTo>
                <a:cubicBezTo>
                  <a:pt x="32281" y="145131"/>
                  <a:pt x="56331" y="54171"/>
                  <a:pt x="98417" y="120"/>
                </a:cubicBezTo>
                <a:cubicBezTo>
                  <a:pt x="118121" y="7145"/>
                  <a:pt x="137825" y="14109"/>
                  <a:pt x="157469" y="21074"/>
                </a:cubicBezTo>
                <a:cubicBezTo>
                  <a:pt x="103239" y="125130"/>
                  <a:pt x="69129" y="236269"/>
                  <a:pt x="66272" y="354433"/>
                </a:cubicBezTo>
                <a:cubicBezTo>
                  <a:pt x="63712" y="461168"/>
                  <a:pt x="88536" y="571652"/>
                  <a:pt x="132646" y="668684"/>
                </a:cubicBezTo>
                <a:cubicBezTo>
                  <a:pt x="229856" y="882569"/>
                  <a:pt x="418144" y="1062166"/>
                  <a:pt x="653221" y="1111337"/>
                </a:cubicBezTo>
                <a:cubicBezTo>
                  <a:pt x="1084684" y="1201523"/>
                  <a:pt x="1501204" y="862746"/>
                  <a:pt x="1543410" y="431820"/>
                </a:cubicBezTo>
                <a:cubicBezTo>
                  <a:pt x="1559601" y="266390"/>
                  <a:pt x="1519896" y="163466"/>
                  <a:pt x="1460069" y="15121"/>
                </a:cubicBezTo>
                <a:cubicBezTo>
                  <a:pt x="1480429" y="10061"/>
                  <a:pt x="1500787" y="5061"/>
                  <a:pt x="1521145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6139898C-5B4D-A302-8B7F-D4957C457CE0}"/>
              </a:ext>
            </a:extLst>
          </p:cNvPr>
          <p:cNvSpPr/>
          <p:nvPr/>
        </p:nvSpPr>
        <p:spPr>
          <a:xfrm>
            <a:off x="9540011" y="3687338"/>
            <a:ext cx="899389" cy="587259"/>
          </a:xfrm>
          <a:custGeom>
            <a:avLst/>
            <a:gdLst>
              <a:gd name="csX0" fmla="*/ 42472 w 868211"/>
              <a:gd name="csY0" fmla="*/ 0 h 587259"/>
              <a:gd name="csX1" fmla="*/ 101465 w 868211"/>
              <a:gd name="csY1" fmla="*/ 23811 h 587259"/>
              <a:gd name="csX2" fmla="*/ 63843 w 868211"/>
              <a:gd name="csY2" fmla="*/ 208349 h 587259"/>
              <a:gd name="csX3" fmla="*/ 411608 w 868211"/>
              <a:gd name="csY3" fmla="*/ 524802 h 587259"/>
              <a:gd name="csX4" fmla="*/ 706571 w 868211"/>
              <a:gd name="csY4" fmla="*/ 303713 h 587259"/>
              <a:gd name="csX5" fmla="*/ 721156 w 868211"/>
              <a:gd name="csY5" fmla="*/ 214659 h 587259"/>
              <a:gd name="csX6" fmla="*/ 786518 w 868211"/>
              <a:gd name="csY6" fmla="*/ 27204 h 587259"/>
              <a:gd name="csX7" fmla="*/ 857773 w 868211"/>
              <a:gd name="csY7" fmla="*/ 169417 h 587259"/>
              <a:gd name="csX8" fmla="*/ 786637 w 868211"/>
              <a:gd name="csY8" fmla="*/ 221743 h 587259"/>
              <a:gd name="csX9" fmla="*/ 691630 w 868211"/>
              <a:gd name="csY9" fmla="*/ 455690 h 587259"/>
              <a:gd name="csX10" fmla="*/ 577275 w 868211"/>
              <a:gd name="csY10" fmla="*/ 543673 h 587259"/>
              <a:gd name="csX11" fmla="*/ 429466 w 868211"/>
              <a:gd name="csY11" fmla="*/ 586295 h 587259"/>
              <a:gd name="csX12" fmla="*/ 42472 w 868211"/>
              <a:gd name="csY12" fmla="*/ 0 h 5872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868211" h="587259">
                <a:moveTo>
                  <a:pt x="42472" y="0"/>
                </a:moveTo>
                <a:cubicBezTo>
                  <a:pt x="62117" y="7917"/>
                  <a:pt x="81820" y="15894"/>
                  <a:pt x="101465" y="23811"/>
                </a:cubicBezTo>
                <a:cubicBezTo>
                  <a:pt x="74260" y="81613"/>
                  <a:pt x="60271" y="144356"/>
                  <a:pt x="63843" y="208349"/>
                </a:cubicBezTo>
                <a:cubicBezTo>
                  <a:pt x="73844" y="387887"/>
                  <a:pt x="231654" y="531410"/>
                  <a:pt x="411608" y="524802"/>
                </a:cubicBezTo>
                <a:cubicBezTo>
                  <a:pt x="545963" y="519861"/>
                  <a:pt x="663056" y="429200"/>
                  <a:pt x="706571" y="303713"/>
                </a:cubicBezTo>
                <a:cubicBezTo>
                  <a:pt x="716572" y="274843"/>
                  <a:pt x="724430" y="245019"/>
                  <a:pt x="721156" y="214659"/>
                </a:cubicBezTo>
                <a:cubicBezTo>
                  <a:pt x="613052" y="155190"/>
                  <a:pt x="666568" y="7500"/>
                  <a:pt x="786518" y="27204"/>
                </a:cubicBezTo>
                <a:cubicBezTo>
                  <a:pt x="850689" y="37740"/>
                  <a:pt x="887478" y="111556"/>
                  <a:pt x="857773" y="169417"/>
                </a:cubicBezTo>
                <a:cubicBezTo>
                  <a:pt x="842891" y="198348"/>
                  <a:pt x="814794" y="210195"/>
                  <a:pt x="786637" y="221743"/>
                </a:cubicBezTo>
                <a:cubicBezTo>
                  <a:pt x="770386" y="311988"/>
                  <a:pt x="754491" y="384255"/>
                  <a:pt x="691630" y="455690"/>
                </a:cubicBezTo>
                <a:cubicBezTo>
                  <a:pt x="659425" y="492300"/>
                  <a:pt x="620017" y="520695"/>
                  <a:pt x="577275" y="543673"/>
                </a:cubicBezTo>
                <a:cubicBezTo>
                  <a:pt x="532511" y="567722"/>
                  <a:pt x="480244" y="582902"/>
                  <a:pt x="429466" y="586295"/>
                </a:cubicBezTo>
                <a:cubicBezTo>
                  <a:pt x="114085" y="607309"/>
                  <a:pt x="-93669" y="281033"/>
                  <a:pt x="42472" y="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8" name="Graphic 37" descr="Lights On with solid fill">
            <a:extLst>
              <a:ext uri="{FF2B5EF4-FFF2-40B4-BE49-F238E27FC236}">
                <a16:creationId xmlns:a16="http://schemas.microsoft.com/office/drawing/2014/main" id="{C938E059-228E-BD56-B320-EA4CF1B354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314346" y="3597283"/>
            <a:ext cx="731520" cy="731520"/>
          </a:xfrm>
          <a:prstGeom prst="rect">
            <a:avLst/>
          </a:prstGeom>
        </p:spPr>
      </p:pic>
      <p:pic>
        <p:nvPicPr>
          <p:cNvPr id="39" name="Graphic 38" descr="Clipboard with solid fill">
            <a:extLst>
              <a:ext uri="{FF2B5EF4-FFF2-40B4-BE49-F238E27FC236}">
                <a16:creationId xmlns:a16="http://schemas.microsoft.com/office/drawing/2014/main" id="{CFE31289-02CA-56FA-00F4-170BC3F98E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521279" y="2745457"/>
            <a:ext cx="731520" cy="731520"/>
          </a:xfrm>
          <a:prstGeom prst="rect">
            <a:avLst/>
          </a:prstGeom>
        </p:spPr>
      </p:pic>
      <p:pic>
        <p:nvPicPr>
          <p:cNvPr id="40" name="Graphic 39" descr="Single gear with solid fill">
            <a:extLst>
              <a:ext uri="{FF2B5EF4-FFF2-40B4-BE49-F238E27FC236}">
                <a16:creationId xmlns:a16="http://schemas.microsoft.com/office/drawing/2014/main" id="{7C9145E2-D013-C1FE-52B0-513C7FED6B5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803281" y="3587537"/>
            <a:ext cx="731520" cy="731520"/>
          </a:xfrm>
          <a:prstGeom prst="rect">
            <a:avLst/>
          </a:prstGeom>
        </p:spPr>
      </p:pic>
      <p:pic>
        <p:nvPicPr>
          <p:cNvPr id="47" name="Graphic 46" descr="Users with solid fill">
            <a:extLst>
              <a:ext uri="{FF2B5EF4-FFF2-40B4-BE49-F238E27FC236}">
                <a16:creationId xmlns:a16="http://schemas.microsoft.com/office/drawing/2014/main" id="{4A0E0615-9880-F3BB-DFD2-EBDBA287B4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133367" y="2746304"/>
            <a:ext cx="731520" cy="731520"/>
          </a:xfrm>
          <a:prstGeom prst="rect">
            <a:avLst/>
          </a:prstGeom>
        </p:spPr>
      </p:pic>
      <p:pic>
        <p:nvPicPr>
          <p:cNvPr id="48" name="Graphic 47" descr="Signal with solid fill">
            <a:extLst>
              <a:ext uri="{FF2B5EF4-FFF2-40B4-BE49-F238E27FC236}">
                <a16:creationId xmlns:a16="http://schemas.microsoft.com/office/drawing/2014/main" id="{41DE1A21-FFC9-979E-6FFC-1554D54B40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429043" y="3590252"/>
            <a:ext cx="731520" cy="731520"/>
          </a:xfrm>
          <a:prstGeom prst="rect">
            <a:avLst/>
          </a:prstGeom>
        </p:spPr>
      </p:pic>
      <p:pic>
        <p:nvPicPr>
          <p:cNvPr id="52" name="Graphic 51" descr="Bullseye with solid fill">
            <a:extLst>
              <a:ext uri="{FF2B5EF4-FFF2-40B4-BE49-F238E27FC236}">
                <a16:creationId xmlns:a16="http://schemas.microsoft.com/office/drawing/2014/main" id="{E0164EBC-D0C3-67FC-BC89-8E9D5EA312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8741463" y="2745424"/>
            <a:ext cx="731520" cy="731520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803444E3-A0A8-1EF2-0C73-4B5AF10148E6}"/>
              </a:ext>
            </a:extLst>
          </p:cNvPr>
          <p:cNvGrpSpPr/>
          <p:nvPr/>
        </p:nvGrpSpPr>
        <p:grpSpPr>
          <a:xfrm>
            <a:off x="6732822" y="1158748"/>
            <a:ext cx="1643271" cy="854561"/>
            <a:chOff x="8921977" y="1303705"/>
            <a:chExt cx="2926080" cy="854561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BAC81CB-A342-1CA9-8429-91B61797CDED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59B2DC6-B105-B7A1-B6F6-EDFAC5D3B865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D864488-72D9-E18A-6E63-96A7F3984E71}"/>
              </a:ext>
            </a:extLst>
          </p:cNvPr>
          <p:cNvGrpSpPr/>
          <p:nvPr/>
        </p:nvGrpSpPr>
        <p:grpSpPr>
          <a:xfrm>
            <a:off x="9389225" y="1158748"/>
            <a:ext cx="1643271" cy="854561"/>
            <a:chOff x="8921977" y="1303705"/>
            <a:chExt cx="2926080" cy="854561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22AC6AF-6F79-F5C1-BBB6-BB07A8996B2E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88345B7-8A70-5AC7-973C-F4885E8B2D43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143288E2-55A1-8156-C6FA-0A1DA211B2BC}"/>
              </a:ext>
            </a:extLst>
          </p:cNvPr>
          <p:cNvGrpSpPr/>
          <p:nvPr/>
        </p:nvGrpSpPr>
        <p:grpSpPr>
          <a:xfrm>
            <a:off x="4134249" y="1158748"/>
            <a:ext cx="1643271" cy="854561"/>
            <a:chOff x="8921977" y="1303705"/>
            <a:chExt cx="2926080" cy="854561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5397A9F-DAAA-4480-5546-F1BF2EF6D068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8206B6E-3962-9711-B6B2-41A45042CE93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D8E81E7-5BE0-32CA-64C2-932C4D1B2DBA}"/>
              </a:ext>
            </a:extLst>
          </p:cNvPr>
          <p:cNvGrpSpPr/>
          <p:nvPr/>
        </p:nvGrpSpPr>
        <p:grpSpPr>
          <a:xfrm>
            <a:off x="2981645" y="4923597"/>
            <a:ext cx="1643271" cy="854561"/>
            <a:chOff x="8921977" y="1303705"/>
            <a:chExt cx="2926080" cy="854561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1FD4278-0391-6939-CA7F-02D491B68001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423C818-AD20-865D-8DDE-088DC69E7D79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8D0C26C-1146-D295-0867-3893915AA007}"/>
              </a:ext>
            </a:extLst>
          </p:cNvPr>
          <p:cNvGrpSpPr/>
          <p:nvPr/>
        </p:nvGrpSpPr>
        <p:grpSpPr>
          <a:xfrm>
            <a:off x="5421064" y="4923597"/>
            <a:ext cx="1643271" cy="854561"/>
            <a:chOff x="8921977" y="1303705"/>
            <a:chExt cx="2926080" cy="854561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68BF84E0-88CB-375E-51A0-B47428C8B3AC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E8B8DEE-C55E-8BD9-6125-3A046F1FD48D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0A1BEAB-69C4-821A-DBE5-8C9F90567ACF}"/>
              </a:ext>
            </a:extLst>
          </p:cNvPr>
          <p:cNvGrpSpPr/>
          <p:nvPr/>
        </p:nvGrpSpPr>
        <p:grpSpPr>
          <a:xfrm>
            <a:off x="8115394" y="4923597"/>
            <a:ext cx="1643271" cy="854561"/>
            <a:chOff x="8921977" y="1303705"/>
            <a:chExt cx="2926080" cy="854561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B25B3739-1C23-D90B-9C11-AC940339EAF3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42AC5DA-4F0E-A73D-7078-CFB3A59D3E83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5CFB9633-D230-6E0D-9218-2AFD21B80C1B}"/>
              </a:ext>
            </a:extLst>
          </p:cNvPr>
          <p:cNvGrpSpPr/>
          <p:nvPr/>
        </p:nvGrpSpPr>
        <p:grpSpPr>
          <a:xfrm>
            <a:off x="533783" y="2580238"/>
            <a:ext cx="1643271" cy="854561"/>
            <a:chOff x="8921977" y="1303705"/>
            <a:chExt cx="2926080" cy="854561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C30A3AFA-15DE-7215-D397-1F94F42D46FB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5DC7FE6-70D9-E41B-FDE3-F21005BA71CE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B0D975FD-8A05-9CE6-DBFF-182EAB12B1B3}"/>
              </a:ext>
            </a:extLst>
          </p:cNvPr>
          <p:cNvGrpSpPr/>
          <p:nvPr/>
        </p:nvGrpSpPr>
        <p:grpSpPr>
          <a:xfrm>
            <a:off x="10228185" y="2580238"/>
            <a:ext cx="1643271" cy="854561"/>
            <a:chOff x="8921977" y="1303705"/>
            <a:chExt cx="2926080" cy="854561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D2B954B-8A06-5DD5-3C8F-8F97C10E5875}"/>
                </a:ext>
              </a:extLst>
            </p:cNvPr>
            <p:cNvSpPr txBox="1"/>
            <p:nvPr/>
          </p:nvSpPr>
          <p:spPr>
            <a:xfrm>
              <a:off x="8921977" y="1303705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0E6CDAF-3D6E-E914-E0D7-E67A22D5A144}"/>
                </a:ext>
              </a:extLst>
            </p:cNvPr>
            <p:cNvSpPr txBox="1"/>
            <p:nvPr/>
          </p:nvSpPr>
          <p:spPr>
            <a:xfrm>
              <a:off x="8921977" y="1635046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 magna.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7346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9506</TotalTime>
  <Words>266</Words>
  <Application>Microsoft Office PowerPoint</Application>
  <PresentationFormat>Widescreen</PresentationFormat>
  <Paragraphs>41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Wavy Milestone Process – Slide Template</vt:lpstr>
      <vt:lpstr>6-Step Wavy Milestone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Wavy Milestone Process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2026-11-02T19:11:20Z</dcterms:modified>
  <cp:category>Charts &amp; Diagrams</cp:category>
</cp:coreProperties>
</file>