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3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D0BA94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9B85A-98D6-54A3-F24A-2AB66A7B0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442951-70C9-2151-DA65-13D7212DD7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DDE9A-DD24-3C4A-BC27-99837A393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49ECC-4DB9-0F26-D0E4-CE9C0A14C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27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3212C-BA43-578B-8349-4D7E483FA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61C36A-C84A-5BEC-3B5E-24F2E6716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749B4C-9582-F79F-3049-28E245620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6DEC1-DF86-5A5A-1743-99ED7CF0F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0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425CE-63C4-C79F-6AEB-3A2A76588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B4204-AAC8-2566-B7AF-833AADCD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Circular Plus Diagram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7446D02-7453-42D3-324B-FAC8EAE9C0CB}"/>
              </a:ext>
            </a:extLst>
          </p:cNvPr>
          <p:cNvSpPr/>
          <p:nvPr/>
        </p:nvSpPr>
        <p:spPr>
          <a:xfrm>
            <a:off x="3951192" y="3483348"/>
            <a:ext cx="2095694" cy="2112423"/>
          </a:xfrm>
          <a:custGeom>
            <a:avLst/>
            <a:gdLst>
              <a:gd name="csX0" fmla="*/ 81883 w 2994371"/>
              <a:gd name="csY0" fmla="*/ 10436 h 3018275"/>
              <a:gd name="csX1" fmla="*/ 347995 w 2994371"/>
              <a:gd name="csY1" fmla="*/ 3761 h 3018275"/>
              <a:gd name="csX2" fmla="*/ 869632 w 2994371"/>
              <a:gd name="csY2" fmla="*/ 4145 h 3018275"/>
              <a:gd name="csX3" fmla="*/ 1124084 w 2994371"/>
              <a:gd name="csY3" fmla="*/ 66972 h 3018275"/>
              <a:gd name="csX4" fmla="*/ 1143032 w 2994371"/>
              <a:gd name="csY4" fmla="*/ 218170 h 3018275"/>
              <a:gd name="csX5" fmla="*/ 1143032 w 2994371"/>
              <a:gd name="csY5" fmla="*/ 409948 h 3018275"/>
              <a:gd name="csX6" fmla="*/ 1271600 w 2994371"/>
              <a:gd name="csY6" fmla="*/ 701989 h 3018275"/>
              <a:gd name="csX7" fmla="*/ 1514008 w 2994371"/>
              <a:gd name="csY7" fmla="*/ 720093 h 3018275"/>
              <a:gd name="csX8" fmla="*/ 1966606 w 2994371"/>
              <a:gd name="csY8" fmla="*/ 720093 h 3018275"/>
              <a:gd name="csX9" fmla="*/ 2243918 w 2994371"/>
              <a:gd name="csY9" fmla="*/ 788289 h 3018275"/>
              <a:gd name="csX10" fmla="*/ 2268925 w 2994371"/>
              <a:gd name="csY10" fmla="*/ 1031311 h 3018275"/>
              <a:gd name="csX11" fmla="*/ 2268849 w 2994371"/>
              <a:gd name="csY11" fmla="*/ 1506922 h 3018275"/>
              <a:gd name="csX12" fmla="*/ 2301451 w 2994371"/>
              <a:gd name="csY12" fmla="*/ 1743423 h 3018275"/>
              <a:gd name="csX13" fmla="*/ 2549612 w 2994371"/>
              <a:gd name="csY13" fmla="*/ 1834326 h 3018275"/>
              <a:gd name="csX14" fmla="*/ 2779747 w 2994371"/>
              <a:gd name="csY14" fmla="*/ 1834940 h 3018275"/>
              <a:gd name="csX15" fmla="*/ 2922814 w 2994371"/>
              <a:gd name="csY15" fmla="*/ 1851203 h 3018275"/>
              <a:gd name="csX16" fmla="*/ 2990166 w 2994371"/>
              <a:gd name="csY16" fmla="*/ 2097600 h 3018275"/>
              <a:gd name="csX17" fmla="*/ 2990396 w 2994371"/>
              <a:gd name="csY17" fmla="*/ 2734304 h 3018275"/>
              <a:gd name="csX18" fmla="*/ 2948895 w 2994371"/>
              <a:gd name="csY18" fmla="*/ 2984077 h 3018275"/>
              <a:gd name="csX19" fmla="*/ 2701884 w 2994371"/>
              <a:gd name="csY19" fmla="*/ 3009468 h 3018275"/>
              <a:gd name="csX20" fmla="*/ 2084127 w 2994371"/>
              <a:gd name="csY20" fmla="*/ 2880900 h 3018275"/>
              <a:gd name="csX21" fmla="*/ 584880 w 2994371"/>
              <a:gd name="csY21" fmla="*/ 1711358 h 3018275"/>
              <a:gd name="csX22" fmla="*/ 225333 w 2994371"/>
              <a:gd name="csY22" fmla="*/ 1058006 h 3018275"/>
              <a:gd name="csX23" fmla="*/ 16755 w 2994371"/>
              <a:gd name="csY23" fmla="*/ 286903 h 3018275"/>
              <a:gd name="csX24" fmla="*/ 81883 w 2994371"/>
              <a:gd name="csY24" fmla="*/ 10436 h 30182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94371" h="3018275">
                <a:moveTo>
                  <a:pt x="81883" y="10436"/>
                </a:moveTo>
                <a:cubicBezTo>
                  <a:pt x="144786" y="-7975"/>
                  <a:pt x="277727" y="3531"/>
                  <a:pt x="347995" y="3761"/>
                </a:cubicBezTo>
                <a:cubicBezTo>
                  <a:pt x="521900" y="4375"/>
                  <a:pt x="695728" y="3915"/>
                  <a:pt x="869632" y="4145"/>
                </a:cubicBezTo>
                <a:cubicBezTo>
                  <a:pt x="953555" y="4222"/>
                  <a:pt x="1071460" y="-17334"/>
                  <a:pt x="1124084" y="66972"/>
                </a:cubicBezTo>
                <a:cubicBezTo>
                  <a:pt x="1151394" y="110851"/>
                  <a:pt x="1142955" y="168921"/>
                  <a:pt x="1143032" y="218170"/>
                </a:cubicBezTo>
                <a:cubicBezTo>
                  <a:pt x="1143109" y="282070"/>
                  <a:pt x="1143032" y="346048"/>
                  <a:pt x="1143032" y="409948"/>
                </a:cubicBezTo>
                <a:cubicBezTo>
                  <a:pt x="1143032" y="529848"/>
                  <a:pt x="1140884" y="649518"/>
                  <a:pt x="1271600" y="701989"/>
                </a:cubicBezTo>
                <a:cubicBezTo>
                  <a:pt x="1346547" y="731983"/>
                  <a:pt x="1434919" y="720246"/>
                  <a:pt x="1514008" y="720093"/>
                </a:cubicBezTo>
                <a:cubicBezTo>
                  <a:pt x="1664900" y="719786"/>
                  <a:pt x="1815714" y="720399"/>
                  <a:pt x="1966606" y="720093"/>
                </a:cubicBezTo>
                <a:cubicBezTo>
                  <a:pt x="2060194" y="719863"/>
                  <a:pt x="2183162" y="698230"/>
                  <a:pt x="2243918" y="788289"/>
                </a:cubicBezTo>
                <a:cubicBezTo>
                  <a:pt x="2284804" y="848968"/>
                  <a:pt x="2269002" y="960506"/>
                  <a:pt x="2268925" y="1031311"/>
                </a:cubicBezTo>
                <a:cubicBezTo>
                  <a:pt x="2268618" y="1189873"/>
                  <a:pt x="2268389" y="1348359"/>
                  <a:pt x="2268849" y="1506922"/>
                </a:cubicBezTo>
                <a:cubicBezTo>
                  <a:pt x="2269155" y="1586778"/>
                  <a:pt x="2257112" y="1672388"/>
                  <a:pt x="2301451" y="1743423"/>
                </a:cubicBezTo>
                <a:cubicBezTo>
                  <a:pt x="2358831" y="1835400"/>
                  <a:pt x="2453800" y="1834172"/>
                  <a:pt x="2549612" y="1834326"/>
                </a:cubicBezTo>
                <a:cubicBezTo>
                  <a:pt x="2626324" y="1834403"/>
                  <a:pt x="2703035" y="1834786"/>
                  <a:pt x="2779747" y="1834940"/>
                </a:cubicBezTo>
                <a:cubicBezTo>
                  <a:pt x="2826694" y="1835093"/>
                  <a:pt x="2880085" y="1827115"/>
                  <a:pt x="2922814" y="1851203"/>
                </a:cubicBezTo>
                <a:cubicBezTo>
                  <a:pt x="3010495" y="1900681"/>
                  <a:pt x="2989782" y="2013217"/>
                  <a:pt x="2990166" y="2097600"/>
                </a:cubicBezTo>
                <a:cubicBezTo>
                  <a:pt x="2991163" y="2309860"/>
                  <a:pt x="2990243" y="2522044"/>
                  <a:pt x="2990396" y="2734304"/>
                </a:cubicBezTo>
                <a:cubicBezTo>
                  <a:pt x="2990473" y="2813394"/>
                  <a:pt x="3013256" y="2924472"/>
                  <a:pt x="2948895" y="2984077"/>
                </a:cubicBezTo>
                <a:cubicBezTo>
                  <a:pt x="2894123" y="3034783"/>
                  <a:pt x="2771232" y="3015912"/>
                  <a:pt x="2701884" y="3009468"/>
                </a:cubicBezTo>
                <a:cubicBezTo>
                  <a:pt x="2491695" y="2990060"/>
                  <a:pt x="2284267" y="2949019"/>
                  <a:pt x="2084127" y="2880900"/>
                </a:cubicBezTo>
                <a:cubicBezTo>
                  <a:pt x="1472891" y="2672705"/>
                  <a:pt x="950947" y="2238979"/>
                  <a:pt x="584880" y="1711358"/>
                </a:cubicBezTo>
                <a:cubicBezTo>
                  <a:pt x="443807" y="1508073"/>
                  <a:pt x="314318" y="1289905"/>
                  <a:pt x="225333" y="1058006"/>
                </a:cubicBezTo>
                <a:cubicBezTo>
                  <a:pt x="129597" y="808234"/>
                  <a:pt x="52042" y="552862"/>
                  <a:pt x="16755" y="286903"/>
                </a:cubicBezTo>
                <a:cubicBezTo>
                  <a:pt x="4941" y="198302"/>
                  <a:pt x="-36713" y="45109"/>
                  <a:pt x="81883" y="10436"/>
                </a:cubicBezTo>
                <a:close/>
              </a:path>
            </a:pathLst>
          </a:custGeom>
          <a:solidFill>
            <a:schemeClr val="accent3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7A4BEE4-B7F9-717A-C26B-94761182A487}"/>
              </a:ext>
            </a:extLst>
          </p:cNvPr>
          <p:cNvSpPr/>
          <p:nvPr/>
        </p:nvSpPr>
        <p:spPr>
          <a:xfrm>
            <a:off x="3950640" y="1262311"/>
            <a:ext cx="2094361" cy="2107739"/>
          </a:xfrm>
          <a:custGeom>
            <a:avLst/>
            <a:gdLst>
              <a:gd name="csX0" fmla="*/ 2850342 w 2992466"/>
              <a:gd name="csY0" fmla="*/ 181 h 3011582"/>
              <a:gd name="csX1" fmla="*/ 2987502 w 2992466"/>
              <a:gd name="csY1" fmla="*/ 112564 h 3011582"/>
              <a:gd name="csX2" fmla="*/ 2988422 w 2992466"/>
              <a:gd name="csY2" fmla="*/ 361415 h 3011582"/>
              <a:gd name="csX3" fmla="*/ 2988039 w 2992466"/>
              <a:gd name="csY3" fmla="*/ 844697 h 3011582"/>
              <a:gd name="csX4" fmla="*/ 2958965 w 2992466"/>
              <a:gd name="csY4" fmla="*/ 1126765 h 3011582"/>
              <a:gd name="csX5" fmla="*/ 2765192 w 2992466"/>
              <a:gd name="csY5" fmla="*/ 1176781 h 3011582"/>
              <a:gd name="csX6" fmla="*/ 2581085 w 2992466"/>
              <a:gd name="csY6" fmla="*/ 1176934 h 3011582"/>
              <a:gd name="csX7" fmla="*/ 2294798 w 2992466"/>
              <a:gd name="csY7" fmla="*/ 1268068 h 3011582"/>
              <a:gd name="csX8" fmla="*/ 2256135 w 2992466"/>
              <a:gd name="csY8" fmla="*/ 1519758 h 3011582"/>
              <a:gd name="csX9" fmla="*/ 2256135 w 2992466"/>
              <a:gd name="csY9" fmla="*/ 2003040 h 3011582"/>
              <a:gd name="csX10" fmla="*/ 2232201 w 2992466"/>
              <a:gd name="csY10" fmla="*/ 2240845 h 3011582"/>
              <a:gd name="csX11" fmla="*/ 1959722 w 2992466"/>
              <a:gd name="csY11" fmla="*/ 2302368 h 3011582"/>
              <a:gd name="csX12" fmla="*/ 1514796 w 2992466"/>
              <a:gd name="csY12" fmla="*/ 2301831 h 3011582"/>
              <a:gd name="csX13" fmla="*/ 1266481 w 2992466"/>
              <a:gd name="csY13" fmla="*/ 2318247 h 3011582"/>
              <a:gd name="csX14" fmla="*/ 1141288 w 2992466"/>
              <a:gd name="csY14" fmla="*/ 2609060 h 3011582"/>
              <a:gd name="csX15" fmla="*/ 1141365 w 2992466"/>
              <a:gd name="csY15" fmla="*/ 2800838 h 3011582"/>
              <a:gd name="csX16" fmla="*/ 1123108 w 2992466"/>
              <a:gd name="csY16" fmla="*/ 2949889 h 3011582"/>
              <a:gd name="csX17" fmla="*/ 878091 w 2992466"/>
              <a:gd name="csY17" fmla="*/ 3007576 h 3011582"/>
              <a:gd name="csX18" fmla="*/ 272071 w 2992466"/>
              <a:gd name="csY18" fmla="*/ 3007576 h 3011582"/>
              <a:gd name="csX19" fmla="*/ 34112 w 2992466"/>
              <a:gd name="csY19" fmla="*/ 2973362 h 3011582"/>
              <a:gd name="csX20" fmla="*/ 19844 w 2992466"/>
              <a:gd name="csY20" fmla="*/ 2684621 h 3011582"/>
              <a:gd name="csX21" fmla="*/ 235556 w 2992466"/>
              <a:gd name="csY21" fmla="*/ 1893956 h 3011582"/>
              <a:gd name="csX22" fmla="*/ 485406 w 2992466"/>
              <a:gd name="csY22" fmla="*/ 1422334 h 3011582"/>
              <a:gd name="csX23" fmla="*/ 741085 w 2992466"/>
              <a:gd name="csY23" fmla="*/ 1072147 h 3011582"/>
              <a:gd name="csX24" fmla="*/ 2850342 w 2992466"/>
              <a:gd name="csY24" fmla="*/ 181 h 30115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92466" h="3011582">
                <a:moveTo>
                  <a:pt x="2850342" y="181"/>
                </a:moveTo>
                <a:cubicBezTo>
                  <a:pt x="2920226" y="-3194"/>
                  <a:pt x="2980138" y="40762"/>
                  <a:pt x="2987502" y="112564"/>
                </a:cubicBezTo>
                <a:cubicBezTo>
                  <a:pt x="2995787" y="193801"/>
                  <a:pt x="2988499" y="279718"/>
                  <a:pt x="2988422" y="361415"/>
                </a:cubicBezTo>
                <a:cubicBezTo>
                  <a:pt x="2988346" y="522509"/>
                  <a:pt x="2988039" y="683603"/>
                  <a:pt x="2988039" y="844697"/>
                </a:cubicBezTo>
                <a:cubicBezTo>
                  <a:pt x="2988039" y="923096"/>
                  <a:pt x="3009211" y="1063018"/>
                  <a:pt x="2958965" y="1126765"/>
                </a:cubicBezTo>
                <a:cubicBezTo>
                  <a:pt x="2911558" y="1186907"/>
                  <a:pt x="2833619" y="1176858"/>
                  <a:pt x="2765192" y="1176781"/>
                </a:cubicBezTo>
                <a:cubicBezTo>
                  <a:pt x="2703823" y="1176628"/>
                  <a:pt x="2642454" y="1177011"/>
                  <a:pt x="2581085" y="1176934"/>
                </a:cubicBezTo>
                <a:cubicBezTo>
                  <a:pt x="2475837" y="1176858"/>
                  <a:pt x="2361537" y="1169570"/>
                  <a:pt x="2294798" y="1268068"/>
                </a:cubicBezTo>
                <a:cubicBezTo>
                  <a:pt x="2243938" y="1343168"/>
                  <a:pt x="2256135" y="1433457"/>
                  <a:pt x="2256135" y="1519758"/>
                </a:cubicBezTo>
                <a:cubicBezTo>
                  <a:pt x="2256135" y="1680852"/>
                  <a:pt x="2256365" y="1841946"/>
                  <a:pt x="2256135" y="2003040"/>
                </a:cubicBezTo>
                <a:cubicBezTo>
                  <a:pt x="2255982" y="2071466"/>
                  <a:pt x="2272782" y="2183235"/>
                  <a:pt x="2232201" y="2240845"/>
                </a:cubicBezTo>
                <a:cubicBezTo>
                  <a:pt x="2172750" y="2325381"/>
                  <a:pt x="2048707" y="2302598"/>
                  <a:pt x="1959722" y="2302368"/>
                </a:cubicBezTo>
                <a:cubicBezTo>
                  <a:pt x="1811439" y="2301984"/>
                  <a:pt x="1663079" y="2302291"/>
                  <a:pt x="1514796" y="2301831"/>
                </a:cubicBezTo>
                <a:cubicBezTo>
                  <a:pt x="1435323" y="2301601"/>
                  <a:pt x="1341888" y="2289403"/>
                  <a:pt x="1266481" y="2318247"/>
                </a:cubicBezTo>
                <a:cubicBezTo>
                  <a:pt x="1135382" y="2368416"/>
                  <a:pt x="1141672" y="2491998"/>
                  <a:pt x="1141288" y="2609060"/>
                </a:cubicBezTo>
                <a:cubicBezTo>
                  <a:pt x="1141058" y="2672960"/>
                  <a:pt x="1141058" y="2736938"/>
                  <a:pt x="1141365" y="2800838"/>
                </a:cubicBezTo>
                <a:cubicBezTo>
                  <a:pt x="1141595" y="2849550"/>
                  <a:pt x="1149880" y="2906240"/>
                  <a:pt x="1123108" y="2949889"/>
                </a:cubicBezTo>
                <a:cubicBezTo>
                  <a:pt x="1074473" y="3029208"/>
                  <a:pt x="956107" y="3007959"/>
                  <a:pt x="878091" y="3007576"/>
                </a:cubicBezTo>
                <a:cubicBezTo>
                  <a:pt x="676110" y="3006732"/>
                  <a:pt x="474052" y="3007192"/>
                  <a:pt x="272071" y="3007576"/>
                </a:cubicBezTo>
                <a:cubicBezTo>
                  <a:pt x="199579" y="3007652"/>
                  <a:pt x="91416" y="3028748"/>
                  <a:pt x="34112" y="2973362"/>
                </a:cubicBezTo>
                <a:cubicBezTo>
                  <a:pt x="-25876" y="2915368"/>
                  <a:pt x="9335" y="2761178"/>
                  <a:pt x="19844" y="2684621"/>
                </a:cubicBezTo>
                <a:cubicBezTo>
                  <a:pt x="57202" y="2411298"/>
                  <a:pt x="132610" y="2149635"/>
                  <a:pt x="235556" y="1893956"/>
                </a:cubicBezTo>
                <a:cubicBezTo>
                  <a:pt x="301758" y="1729564"/>
                  <a:pt x="388366" y="1570234"/>
                  <a:pt x="485406" y="1422334"/>
                </a:cubicBezTo>
                <a:cubicBezTo>
                  <a:pt x="565262" y="1300670"/>
                  <a:pt x="648110" y="1184145"/>
                  <a:pt x="741085" y="1072147"/>
                </a:cubicBezTo>
                <a:cubicBezTo>
                  <a:pt x="1249221" y="460066"/>
                  <a:pt x="2053694" y="38921"/>
                  <a:pt x="2850342" y="181"/>
                </a:cubicBezTo>
                <a:close/>
              </a:path>
            </a:pathLst>
          </a:custGeom>
          <a:solidFill>
            <a:schemeClr val="accent5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08D04E6-5171-3F07-E9BE-5A44295F75ED}"/>
              </a:ext>
            </a:extLst>
          </p:cNvPr>
          <p:cNvSpPr/>
          <p:nvPr/>
        </p:nvSpPr>
        <p:spPr>
          <a:xfrm>
            <a:off x="6154801" y="1262714"/>
            <a:ext cx="2084999" cy="2106933"/>
          </a:xfrm>
          <a:custGeom>
            <a:avLst/>
            <a:gdLst>
              <a:gd name="csX0" fmla="*/ 116460 w 2979090"/>
              <a:gd name="csY0" fmla="*/ 952 h 3010430"/>
              <a:gd name="csX1" fmla="*/ 360095 w 2979090"/>
              <a:gd name="csY1" fmla="*/ 26421 h 3010430"/>
              <a:gd name="csX2" fmla="*/ 850818 w 2979090"/>
              <a:gd name="csY2" fmla="*/ 143405 h 3010430"/>
              <a:gd name="csX3" fmla="*/ 1496958 w 2979090"/>
              <a:gd name="csY3" fmla="*/ 440355 h 3010430"/>
              <a:gd name="csX4" fmla="*/ 2719584 w 2979090"/>
              <a:gd name="csY4" fmla="*/ 1841566 h 3010430"/>
              <a:gd name="csX5" fmla="*/ 2957620 w 2979090"/>
              <a:gd name="csY5" fmla="*/ 2670663 h 3010430"/>
              <a:gd name="csX6" fmla="*/ 2944272 w 2979090"/>
              <a:gd name="csY6" fmla="*/ 2972906 h 3010430"/>
              <a:gd name="csX7" fmla="*/ 2707311 w 2979090"/>
              <a:gd name="csY7" fmla="*/ 3006659 h 3010430"/>
              <a:gd name="csX8" fmla="*/ 2101291 w 2979090"/>
              <a:gd name="csY8" fmla="*/ 3006659 h 3010430"/>
              <a:gd name="csX9" fmla="*/ 1862948 w 2979090"/>
              <a:gd name="csY9" fmla="*/ 2943832 h 3010430"/>
              <a:gd name="csX10" fmla="*/ 1847452 w 2979090"/>
              <a:gd name="csY10" fmla="*/ 2801072 h 3010430"/>
              <a:gd name="csX11" fmla="*/ 1847222 w 2979090"/>
              <a:gd name="csY11" fmla="*/ 2609294 h 3010430"/>
              <a:gd name="csX12" fmla="*/ 1721799 w 2979090"/>
              <a:gd name="csY12" fmla="*/ 2317714 h 3010430"/>
              <a:gd name="csX13" fmla="*/ 1479928 w 2979090"/>
              <a:gd name="csY13" fmla="*/ 2302448 h 3010430"/>
              <a:gd name="csX14" fmla="*/ 1035002 w 2979090"/>
              <a:gd name="csY14" fmla="*/ 2302218 h 3010430"/>
              <a:gd name="csX15" fmla="*/ 756003 w 2979090"/>
              <a:gd name="csY15" fmla="*/ 2239775 h 3010430"/>
              <a:gd name="csX16" fmla="*/ 731225 w 2979090"/>
              <a:gd name="csY16" fmla="*/ 2003274 h 3010430"/>
              <a:gd name="csX17" fmla="*/ 731071 w 2979090"/>
              <a:gd name="csY17" fmla="*/ 1512321 h 3010430"/>
              <a:gd name="csX18" fmla="*/ 692025 w 2979090"/>
              <a:gd name="csY18" fmla="*/ 1268532 h 3010430"/>
              <a:gd name="csX19" fmla="*/ 413640 w 2979090"/>
              <a:gd name="csY19" fmla="*/ 1177092 h 3010430"/>
              <a:gd name="csX20" fmla="*/ 229532 w 2979090"/>
              <a:gd name="csY20" fmla="*/ 1176632 h 3010430"/>
              <a:gd name="csX21" fmla="*/ 33611 w 2979090"/>
              <a:gd name="csY21" fmla="*/ 1129147 h 3010430"/>
              <a:gd name="csX22" fmla="*/ 3771 w 2979090"/>
              <a:gd name="csY22" fmla="*/ 867945 h 3010430"/>
              <a:gd name="csX23" fmla="*/ 3771 w 2979090"/>
              <a:gd name="csY23" fmla="*/ 223569 h 3010430"/>
              <a:gd name="csX24" fmla="*/ 116460 w 2979090"/>
              <a:gd name="csY24" fmla="*/ 952 h 30104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79090" h="3010430">
                <a:moveTo>
                  <a:pt x="116460" y="952"/>
                </a:moveTo>
                <a:cubicBezTo>
                  <a:pt x="195703" y="-4494"/>
                  <a:pt x="281926" y="14684"/>
                  <a:pt x="360095" y="26421"/>
                </a:cubicBezTo>
                <a:cubicBezTo>
                  <a:pt x="526098" y="51352"/>
                  <a:pt x="691949" y="88940"/>
                  <a:pt x="850818" y="143405"/>
                </a:cubicBezTo>
                <a:cubicBezTo>
                  <a:pt x="1075889" y="220654"/>
                  <a:pt x="1294286" y="314242"/>
                  <a:pt x="1496958" y="440355"/>
                </a:cubicBezTo>
                <a:cubicBezTo>
                  <a:pt x="2043066" y="780340"/>
                  <a:pt x="2451171" y="1259096"/>
                  <a:pt x="2719584" y="1841566"/>
                </a:cubicBezTo>
                <a:cubicBezTo>
                  <a:pt x="2839177" y="2101158"/>
                  <a:pt x="2921642" y="2387368"/>
                  <a:pt x="2957620" y="2670663"/>
                </a:cubicBezTo>
                <a:cubicBezTo>
                  <a:pt x="2967516" y="2748525"/>
                  <a:pt x="3007252" y="2914068"/>
                  <a:pt x="2944272" y="2972906"/>
                </a:cubicBezTo>
                <a:cubicBezTo>
                  <a:pt x="2885665" y="3027678"/>
                  <a:pt x="2780417" y="3006199"/>
                  <a:pt x="2707311" y="3006659"/>
                </a:cubicBezTo>
                <a:cubicBezTo>
                  <a:pt x="2505330" y="3007886"/>
                  <a:pt x="2303272" y="3007273"/>
                  <a:pt x="2101291" y="3006659"/>
                </a:cubicBezTo>
                <a:cubicBezTo>
                  <a:pt x="2021664" y="3006429"/>
                  <a:pt x="1909972" y="3026834"/>
                  <a:pt x="1862948" y="2943832"/>
                </a:cubicBezTo>
                <a:cubicBezTo>
                  <a:pt x="1838324" y="2900414"/>
                  <a:pt x="1847452" y="2848710"/>
                  <a:pt x="1847452" y="2801072"/>
                </a:cubicBezTo>
                <a:cubicBezTo>
                  <a:pt x="1847376" y="2737172"/>
                  <a:pt x="1847452" y="2673194"/>
                  <a:pt x="1847222" y="2609294"/>
                </a:cubicBezTo>
                <a:cubicBezTo>
                  <a:pt x="1846916" y="2492616"/>
                  <a:pt x="1852285" y="2367576"/>
                  <a:pt x="1721799" y="2317714"/>
                </a:cubicBezTo>
                <a:cubicBezTo>
                  <a:pt x="1648310" y="2289637"/>
                  <a:pt x="1557330" y="2302525"/>
                  <a:pt x="1479928" y="2302448"/>
                </a:cubicBezTo>
                <a:cubicBezTo>
                  <a:pt x="1331645" y="2302295"/>
                  <a:pt x="1183285" y="2302065"/>
                  <a:pt x="1035002" y="2302218"/>
                </a:cubicBezTo>
                <a:cubicBezTo>
                  <a:pt x="944483" y="2302371"/>
                  <a:pt x="815837" y="2326305"/>
                  <a:pt x="756003" y="2239775"/>
                </a:cubicBezTo>
                <a:cubicBezTo>
                  <a:pt x="715115" y="2180477"/>
                  <a:pt x="731071" y="2073004"/>
                  <a:pt x="731225" y="2003274"/>
                </a:cubicBezTo>
                <a:cubicBezTo>
                  <a:pt x="731532" y="1839648"/>
                  <a:pt x="731378" y="1675946"/>
                  <a:pt x="731071" y="1512321"/>
                </a:cubicBezTo>
                <a:cubicBezTo>
                  <a:pt x="730918" y="1429319"/>
                  <a:pt x="742578" y="1340334"/>
                  <a:pt x="692025" y="1268532"/>
                </a:cubicBezTo>
                <a:cubicBezTo>
                  <a:pt x="621988" y="1169191"/>
                  <a:pt x="522033" y="1177245"/>
                  <a:pt x="413640" y="1177092"/>
                </a:cubicBezTo>
                <a:cubicBezTo>
                  <a:pt x="352270" y="1177015"/>
                  <a:pt x="290901" y="1176785"/>
                  <a:pt x="229532" y="1176632"/>
                </a:cubicBezTo>
                <a:cubicBezTo>
                  <a:pt x="159955" y="1176478"/>
                  <a:pt x="82937" y="1189059"/>
                  <a:pt x="33611" y="1129147"/>
                </a:cubicBezTo>
                <a:cubicBezTo>
                  <a:pt x="-15638" y="1069236"/>
                  <a:pt x="3771" y="942355"/>
                  <a:pt x="3771" y="867945"/>
                </a:cubicBezTo>
                <a:cubicBezTo>
                  <a:pt x="4000" y="653153"/>
                  <a:pt x="4000" y="438361"/>
                  <a:pt x="3771" y="223569"/>
                </a:cubicBezTo>
                <a:cubicBezTo>
                  <a:pt x="3617" y="131285"/>
                  <a:pt x="-10268" y="9774"/>
                  <a:pt x="116460" y="952"/>
                </a:cubicBezTo>
                <a:close/>
              </a:path>
            </a:pathLst>
          </a:custGeom>
          <a:solidFill>
            <a:schemeClr val="accent4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50BE452-8BA7-D3D7-6C38-4E10C0132BF6}"/>
              </a:ext>
            </a:extLst>
          </p:cNvPr>
          <p:cNvSpPr/>
          <p:nvPr/>
        </p:nvSpPr>
        <p:spPr>
          <a:xfrm>
            <a:off x="6155482" y="3484555"/>
            <a:ext cx="2083245" cy="2110008"/>
          </a:xfrm>
          <a:custGeom>
            <a:avLst/>
            <a:gdLst>
              <a:gd name="csX0" fmla="*/ 1940145 w 2976584"/>
              <a:gd name="csY0" fmla="*/ 8102 h 3014824"/>
              <a:gd name="csX1" fmla="*/ 2192372 w 2976584"/>
              <a:gd name="csY1" fmla="*/ 3959 h 3014824"/>
              <a:gd name="csX2" fmla="*/ 2706338 w 2976584"/>
              <a:gd name="csY2" fmla="*/ 4189 h 3014824"/>
              <a:gd name="csX3" fmla="*/ 2956494 w 2976584"/>
              <a:gd name="csY3" fmla="*/ 54589 h 3014824"/>
              <a:gd name="csX4" fmla="*/ 2949436 w 2976584"/>
              <a:gd name="csY4" fmla="*/ 355221 h 3014824"/>
              <a:gd name="csX5" fmla="*/ 2703423 w 2976584"/>
              <a:gd name="csY5" fmla="*/ 1168515 h 3014824"/>
              <a:gd name="csX6" fmla="*/ 1035717 w 2976584"/>
              <a:gd name="csY6" fmla="*/ 2807761 h 3014824"/>
              <a:gd name="csX7" fmla="*/ 312942 w 2976584"/>
              <a:gd name="csY7" fmla="*/ 2997469 h 3014824"/>
              <a:gd name="csX8" fmla="*/ 56956 w 2976584"/>
              <a:gd name="csY8" fmla="*/ 2993020 h 3014824"/>
              <a:gd name="csX9" fmla="*/ 3795 w 2976584"/>
              <a:gd name="csY9" fmla="*/ 2740639 h 3014824"/>
              <a:gd name="csX10" fmla="*/ 3028 w 2976584"/>
              <a:gd name="csY10" fmla="*/ 2088592 h 3014824"/>
              <a:gd name="csX11" fmla="*/ 64857 w 2976584"/>
              <a:gd name="csY11" fmla="*/ 1851861 h 3014824"/>
              <a:gd name="csX12" fmla="*/ 213217 w 2976584"/>
              <a:gd name="csY12" fmla="*/ 1834677 h 3014824"/>
              <a:gd name="csX13" fmla="*/ 412667 w 2976584"/>
              <a:gd name="csY13" fmla="*/ 1834754 h 3014824"/>
              <a:gd name="csX14" fmla="*/ 703480 w 2976584"/>
              <a:gd name="csY14" fmla="*/ 1707950 h 3014824"/>
              <a:gd name="csX15" fmla="*/ 720817 w 2976584"/>
              <a:gd name="csY15" fmla="*/ 1474901 h 3014824"/>
              <a:gd name="csX16" fmla="*/ 720817 w 2976584"/>
              <a:gd name="csY16" fmla="*/ 1022303 h 3014824"/>
              <a:gd name="csX17" fmla="*/ 784411 w 2976584"/>
              <a:gd name="csY17" fmla="*/ 745759 h 3014824"/>
              <a:gd name="csX18" fmla="*/ 1034029 w 2976584"/>
              <a:gd name="csY18" fmla="*/ 717069 h 3014824"/>
              <a:gd name="csX19" fmla="*/ 1501969 w 2976584"/>
              <a:gd name="csY19" fmla="*/ 717069 h 3014824"/>
              <a:gd name="csX20" fmla="*/ 1750054 w 2976584"/>
              <a:gd name="csY20" fmla="*/ 683699 h 3014824"/>
              <a:gd name="csX21" fmla="*/ 1845713 w 2976584"/>
              <a:gd name="csY21" fmla="*/ 400941 h 3014824"/>
              <a:gd name="csX22" fmla="*/ 1845406 w 2976584"/>
              <a:gd name="csY22" fmla="*/ 209162 h 3014824"/>
              <a:gd name="csX23" fmla="*/ 1940145 w 2976584"/>
              <a:gd name="csY23" fmla="*/ 8102 h 30148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2976584" h="3014824">
                <a:moveTo>
                  <a:pt x="1940145" y="8102"/>
                </a:moveTo>
                <a:cubicBezTo>
                  <a:pt x="2003355" y="-6934"/>
                  <a:pt x="2123178" y="4036"/>
                  <a:pt x="2192372" y="3959"/>
                </a:cubicBezTo>
                <a:cubicBezTo>
                  <a:pt x="2363669" y="3806"/>
                  <a:pt x="2535042" y="3576"/>
                  <a:pt x="2706338" y="4189"/>
                </a:cubicBezTo>
                <a:cubicBezTo>
                  <a:pt x="2785121" y="4420"/>
                  <a:pt x="2904407" y="-21892"/>
                  <a:pt x="2956494" y="54589"/>
                </a:cubicBezTo>
                <a:cubicBezTo>
                  <a:pt x="2998992" y="117185"/>
                  <a:pt x="2962938" y="281578"/>
                  <a:pt x="2949436" y="355221"/>
                </a:cubicBezTo>
                <a:cubicBezTo>
                  <a:pt x="2897733" y="636982"/>
                  <a:pt x="2817570" y="905472"/>
                  <a:pt x="2703423" y="1168515"/>
                </a:cubicBezTo>
                <a:cubicBezTo>
                  <a:pt x="2390978" y="1888452"/>
                  <a:pt x="1761714" y="2511042"/>
                  <a:pt x="1035717" y="2807761"/>
                </a:cubicBezTo>
                <a:cubicBezTo>
                  <a:pt x="806043" y="2901656"/>
                  <a:pt x="559876" y="2970159"/>
                  <a:pt x="312942" y="2997469"/>
                </a:cubicBezTo>
                <a:cubicBezTo>
                  <a:pt x="241907" y="3005370"/>
                  <a:pt x="118555" y="3034597"/>
                  <a:pt x="56956" y="2993020"/>
                </a:cubicBezTo>
                <a:cubicBezTo>
                  <a:pt x="-21289" y="2940089"/>
                  <a:pt x="3872" y="2820956"/>
                  <a:pt x="3795" y="2740639"/>
                </a:cubicBezTo>
                <a:cubicBezTo>
                  <a:pt x="3565" y="2523315"/>
                  <a:pt x="3565" y="2305916"/>
                  <a:pt x="3028" y="2088592"/>
                </a:cubicBezTo>
                <a:cubicBezTo>
                  <a:pt x="2875" y="2009349"/>
                  <a:pt x="-16533" y="1899422"/>
                  <a:pt x="64857" y="1851861"/>
                </a:cubicBezTo>
                <a:cubicBezTo>
                  <a:pt x="108276" y="1826469"/>
                  <a:pt x="165196" y="1834447"/>
                  <a:pt x="213217" y="1834677"/>
                </a:cubicBezTo>
                <a:cubicBezTo>
                  <a:pt x="279726" y="1835061"/>
                  <a:pt x="346158" y="1834984"/>
                  <a:pt x="412667" y="1834754"/>
                </a:cubicBezTo>
                <a:cubicBezTo>
                  <a:pt x="531493" y="1834293"/>
                  <a:pt x="651623" y="1838053"/>
                  <a:pt x="703480" y="1707950"/>
                </a:cubicBezTo>
                <a:cubicBezTo>
                  <a:pt x="732247" y="1635688"/>
                  <a:pt x="720664" y="1551229"/>
                  <a:pt x="720817" y="1474901"/>
                </a:cubicBezTo>
                <a:cubicBezTo>
                  <a:pt x="721124" y="1324009"/>
                  <a:pt x="720664" y="1173195"/>
                  <a:pt x="720817" y="1022303"/>
                </a:cubicBezTo>
                <a:cubicBezTo>
                  <a:pt x="720817" y="929636"/>
                  <a:pt x="697036" y="807205"/>
                  <a:pt x="784411" y="745759"/>
                </a:cubicBezTo>
                <a:cubicBezTo>
                  <a:pt x="851456" y="698658"/>
                  <a:pt x="956627" y="716838"/>
                  <a:pt x="1034029" y="717069"/>
                </a:cubicBezTo>
                <a:cubicBezTo>
                  <a:pt x="1189984" y="717529"/>
                  <a:pt x="1346015" y="717069"/>
                  <a:pt x="1501969" y="717069"/>
                </a:cubicBezTo>
                <a:cubicBezTo>
                  <a:pt x="1585124" y="716992"/>
                  <a:pt x="1675874" y="729726"/>
                  <a:pt x="1750054" y="683699"/>
                </a:cubicBezTo>
                <a:cubicBezTo>
                  <a:pt x="1851313" y="620872"/>
                  <a:pt x="1845406" y="505728"/>
                  <a:pt x="1845713" y="400941"/>
                </a:cubicBezTo>
                <a:cubicBezTo>
                  <a:pt x="1845866" y="337040"/>
                  <a:pt x="1845406" y="273063"/>
                  <a:pt x="1845406" y="209162"/>
                </a:cubicBezTo>
                <a:cubicBezTo>
                  <a:pt x="1845483" y="129689"/>
                  <a:pt x="1842798" y="31192"/>
                  <a:pt x="1940145" y="8102"/>
                </a:cubicBezTo>
                <a:close/>
              </a:path>
            </a:pathLst>
          </a:custGeom>
          <a:solidFill>
            <a:schemeClr val="accent1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520945-2FCC-5BA3-A4A5-A0A8503190E9}"/>
              </a:ext>
            </a:extLst>
          </p:cNvPr>
          <p:cNvGrpSpPr/>
          <p:nvPr/>
        </p:nvGrpSpPr>
        <p:grpSpPr>
          <a:xfrm>
            <a:off x="8702193" y="3802150"/>
            <a:ext cx="2926080" cy="1474818"/>
            <a:chOff x="8921977" y="4590783"/>
            <a:chExt cx="2926080" cy="14748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970A70-8F8F-6714-E36C-316EF1A29740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465231F-FE7B-7C8E-F325-3D7A72977FE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002A915-FF90-8C5A-E527-853658E90A8D}"/>
              </a:ext>
            </a:extLst>
          </p:cNvPr>
          <p:cNvGrpSpPr/>
          <p:nvPr/>
        </p:nvGrpSpPr>
        <p:grpSpPr>
          <a:xfrm>
            <a:off x="563727" y="3802150"/>
            <a:ext cx="2926080" cy="1474818"/>
            <a:chOff x="332936" y="4590783"/>
            <a:chExt cx="2926080" cy="14748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9945231-D8AD-F698-1DFC-BCE4FF893E31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4FD09AF-CD76-E94D-1C5E-3B0A534B36E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865418A-5AA4-2349-CC5A-F4E5D8F333E0}"/>
              </a:ext>
            </a:extLst>
          </p:cNvPr>
          <p:cNvGrpSpPr/>
          <p:nvPr/>
        </p:nvGrpSpPr>
        <p:grpSpPr>
          <a:xfrm>
            <a:off x="8702193" y="1578771"/>
            <a:ext cx="2926080" cy="1474818"/>
            <a:chOff x="8921977" y="1180595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12F615D-FC70-C23A-BC73-FDDD79CC4623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2FD4890-4BC7-158A-0579-E4E2B057859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AE55CDD-433A-611F-95BF-42902762A16F}"/>
              </a:ext>
            </a:extLst>
          </p:cNvPr>
          <p:cNvGrpSpPr/>
          <p:nvPr/>
        </p:nvGrpSpPr>
        <p:grpSpPr>
          <a:xfrm>
            <a:off x="563727" y="1578771"/>
            <a:ext cx="2926080" cy="1474818"/>
            <a:chOff x="332936" y="2566211"/>
            <a:chExt cx="2926080" cy="147481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F6BC369-FC59-F3FF-CC3D-75862A1C334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80F7502-4FAF-FB5C-3043-B11512FD84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60" name="Graphic 59" descr="Users with solid fill">
            <a:extLst>
              <a:ext uri="{FF2B5EF4-FFF2-40B4-BE49-F238E27FC236}">
                <a16:creationId xmlns:a16="http://schemas.microsoft.com/office/drawing/2014/main" id="{E851A630-EE51-86C1-A01B-2E6C3C07DC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39904" y="1858980"/>
            <a:ext cx="914400" cy="914400"/>
          </a:xfrm>
          <a:prstGeom prst="rect">
            <a:avLst/>
          </a:prstGeom>
        </p:spPr>
      </p:pic>
      <p:pic>
        <p:nvPicPr>
          <p:cNvPr id="61" name="Graphic 60" descr="Leaf with solid fill">
            <a:extLst>
              <a:ext uri="{FF2B5EF4-FFF2-40B4-BE49-F238E27FC236}">
                <a16:creationId xmlns:a16="http://schemas.microsoft.com/office/drawing/2014/main" id="{336C4E85-A302-628A-866D-41007397AE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41839" y="1858980"/>
            <a:ext cx="914400" cy="914400"/>
          </a:xfrm>
          <a:prstGeom prst="rect">
            <a:avLst/>
          </a:prstGeom>
        </p:spPr>
      </p:pic>
      <p:pic>
        <p:nvPicPr>
          <p:cNvPr id="62" name="Graphic 61" descr="Signal with solid fill">
            <a:extLst>
              <a:ext uri="{FF2B5EF4-FFF2-40B4-BE49-F238E27FC236}">
                <a16:creationId xmlns:a16="http://schemas.microsoft.com/office/drawing/2014/main" id="{738FC22D-F02F-B570-94C5-0CC6264A8E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39904" y="4082359"/>
            <a:ext cx="914400" cy="914400"/>
          </a:xfrm>
          <a:prstGeom prst="rect">
            <a:avLst/>
          </a:prstGeom>
        </p:spPr>
      </p:pic>
      <p:pic>
        <p:nvPicPr>
          <p:cNvPr id="63" name="Graphic 62" descr="Handshake with solid fill">
            <a:extLst>
              <a:ext uri="{FF2B5EF4-FFF2-40B4-BE49-F238E27FC236}">
                <a16:creationId xmlns:a16="http://schemas.microsoft.com/office/drawing/2014/main" id="{08DBBFB1-D257-C539-3DFC-3B613496B4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41839" y="40823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25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DDDE2-18F0-356C-4754-CEEA4AE7A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D3C1-F54F-6FA2-FC09-26018FC9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</a:t>
            </a:r>
            <a:r>
              <a:rPr lang="en-US" dirty="0"/>
              <a:t>Circular Plus Diagram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58B44D8-077D-43C8-405B-5E3E24928794}"/>
              </a:ext>
            </a:extLst>
          </p:cNvPr>
          <p:cNvSpPr/>
          <p:nvPr/>
        </p:nvSpPr>
        <p:spPr>
          <a:xfrm>
            <a:off x="3951192" y="3483348"/>
            <a:ext cx="2095694" cy="2112423"/>
          </a:xfrm>
          <a:custGeom>
            <a:avLst/>
            <a:gdLst>
              <a:gd name="csX0" fmla="*/ 81883 w 2994371"/>
              <a:gd name="csY0" fmla="*/ 10436 h 3018275"/>
              <a:gd name="csX1" fmla="*/ 347995 w 2994371"/>
              <a:gd name="csY1" fmla="*/ 3761 h 3018275"/>
              <a:gd name="csX2" fmla="*/ 869632 w 2994371"/>
              <a:gd name="csY2" fmla="*/ 4145 h 3018275"/>
              <a:gd name="csX3" fmla="*/ 1124084 w 2994371"/>
              <a:gd name="csY3" fmla="*/ 66972 h 3018275"/>
              <a:gd name="csX4" fmla="*/ 1143032 w 2994371"/>
              <a:gd name="csY4" fmla="*/ 218170 h 3018275"/>
              <a:gd name="csX5" fmla="*/ 1143032 w 2994371"/>
              <a:gd name="csY5" fmla="*/ 409948 h 3018275"/>
              <a:gd name="csX6" fmla="*/ 1271600 w 2994371"/>
              <a:gd name="csY6" fmla="*/ 701989 h 3018275"/>
              <a:gd name="csX7" fmla="*/ 1514008 w 2994371"/>
              <a:gd name="csY7" fmla="*/ 720093 h 3018275"/>
              <a:gd name="csX8" fmla="*/ 1966606 w 2994371"/>
              <a:gd name="csY8" fmla="*/ 720093 h 3018275"/>
              <a:gd name="csX9" fmla="*/ 2243918 w 2994371"/>
              <a:gd name="csY9" fmla="*/ 788289 h 3018275"/>
              <a:gd name="csX10" fmla="*/ 2268925 w 2994371"/>
              <a:gd name="csY10" fmla="*/ 1031311 h 3018275"/>
              <a:gd name="csX11" fmla="*/ 2268849 w 2994371"/>
              <a:gd name="csY11" fmla="*/ 1506922 h 3018275"/>
              <a:gd name="csX12" fmla="*/ 2301451 w 2994371"/>
              <a:gd name="csY12" fmla="*/ 1743423 h 3018275"/>
              <a:gd name="csX13" fmla="*/ 2549612 w 2994371"/>
              <a:gd name="csY13" fmla="*/ 1834326 h 3018275"/>
              <a:gd name="csX14" fmla="*/ 2779747 w 2994371"/>
              <a:gd name="csY14" fmla="*/ 1834940 h 3018275"/>
              <a:gd name="csX15" fmla="*/ 2922814 w 2994371"/>
              <a:gd name="csY15" fmla="*/ 1851203 h 3018275"/>
              <a:gd name="csX16" fmla="*/ 2990166 w 2994371"/>
              <a:gd name="csY16" fmla="*/ 2097600 h 3018275"/>
              <a:gd name="csX17" fmla="*/ 2990396 w 2994371"/>
              <a:gd name="csY17" fmla="*/ 2734304 h 3018275"/>
              <a:gd name="csX18" fmla="*/ 2948895 w 2994371"/>
              <a:gd name="csY18" fmla="*/ 2984077 h 3018275"/>
              <a:gd name="csX19" fmla="*/ 2701884 w 2994371"/>
              <a:gd name="csY19" fmla="*/ 3009468 h 3018275"/>
              <a:gd name="csX20" fmla="*/ 2084127 w 2994371"/>
              <a:gd name="csY20" fmla="*/ 2880900 h 3018275"/>
              <a:gd name="csX21" fmla="*/ 584880 w 2994371"/>
              <a:gd name="csY21" fmla="*/ 1711358 h 3018275"/>
              <a:gd name="csX22" fmla="*/ 225333 w 2994371"/>
              <a:gd name="csY22" fmla="*/ 1058006 h 3018275"/>
              <a:gd name="csX23" fmla="*/ 16755 w 2994371"/>
              <a:gd name="csY23" fmla="*/ 286903 h 3018275"/>
              <a:gd name="csX24" fmla="*/ 81883 w 2994371"/>
              <a:gd name="csY24" fmla="*/ 10436 h 30182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94371" h="3018275">
                <a:moveTo>
                  <a:pt x="81883" y="10436"/>
                </a:moveTo>
                <a:cubicBezTo>
                  <a:pt x="144786" y="-7975"/>
                  <a:pt x="277727" y="3531"/>
                  <a:pt x="347995" y="3761"/>
                </a:cubicBezTo>
                <a:cubicBezTo>
                  <a:pt x="521900" y="4375"/>
                  <a:pt x="695728" y="3915"/>
                  <a:pt x="869632" y="4145"/>
                </a:cubicBezTo>
                <a:cubicBezTo>
                  <a:pt x="953555" y="4222"/>
                  <a:pt x="1071460" y="-17334"/>
                  <a:pt x="1124084" y="66972"/>
                </a:cubicBezTo>
                <a:cubicBezTo>
                  <a:pt x="1151394" y="110851"/>
                  <a:pt x="1142955" y="168921"/>
                  <a:pt x="1143032" y="218170"/>
                </a:cubicBezTo>
                <a:cubicBezTo>
                  <a:pt x="1143109" y="282070"/>
                  <a:pt x="1143032" y="346048"/>
                  <a:pt x="1143032" y="409948"/>
                </a:cubicBezTo>
                <a:cubicBezTo>
                  <a:pt x="1143032" y="529848"/>
                  <a:pt x="1140884" y="649518"/>
                  <a:pt x="1271600" y="701989"/>
                </a:cubicBezTo>
                <a:cubicBezTo>
                  <a:pt x="1346547" y="731983"/>
                  <a:pt x="1434919" y="720246"/>
                  <a:pt x="1514008" y="720093"/>
                </a:cubicBezTo>
                <a:cubicBezTo>
                  <a:pt x="1664900" y="719786"/>
                  <a:pt x="1815714" y="720399"/>
                  <a:pt x="1966606" y="720093"/>
                </a:cubicBezTo>
                <a:cubicBezTo>
                  <a:pt x="2060194" y="719863"/>
                  <a:pt x="2183162" y="698230"/>
                  <a:pt x="2243918" y="788289"/>
                </a:cubicBezTo>
                <a:cubicBezTo>
                  <a:pt x="2284804" y="848968"/>
                  <a:pt x="2269002" y="960506"/>
                  <a:pt x="2268925" y="1031311"/>
                </a:cubicBezTo>
                <a:cubicBezTo>
                  <a:pt x="2268618" y="1189873"/>
                  <a:pt x="2268389" y="1348359"/>
                  <a:pt x="2268849" y="1506922"/>
                </a:cubicBezTo>
                <a:cubicBezTo>
                  <a:pt x="2269155" y="1586778"/>
                  <a:pt x="2257112" y="1672388"/>
                  <a:pt x="2301451" y="1743423"/>
                </a:cubicBezTo>
                <a:cubicBezTo>
                  <a:pt x="2358831" y="1835400"/>
                  <a:pt x="2453800" y="1834172"/>
                  <a:pt x="2549612" y="1834326"/>
                </a:cubicBezTo>
                <a:cubicBezTo>
                  <a:pt x="2626324" y="1834403"/>
                  <a:pt x="2703035" y="1834786"/>
                  <a:pt x="2779747" y="1834940"/>
                </a:cubicBezTo>
                <a:cubicBezTo>
                  <a:pt x="2826694" y="1835093"/>
                  <a:pt x="2880085" y="1827115"/>
                  <a:pt x="2922814" y="1851203"/>
                </a:cubicBezTo>
                <a:cubicBezTo>
                  <a:pt x="3010495" y="1900681"/>
                  <a:pt x="2989782" y="2013217"/>
                  <a:pt x="2990166" y="2097600"/>
                </a:cubicBezTo>
                <a:cubicBezTo>
                  <a:pt x="2991163" y="2309860"/>
                  <a:pt x="2990243" y="2522044"/>
                  <a:pt x="2990396" y="2734304"/>
                </a:cubicBezTo>
                <a:cubicBezTo>
                  <a:pt x="2990473" y="2813394"/>
                  <a:pt x="3013256" y="2924472"/>
                  <a:pt x="2948895" y="2984077"/>
                </a:cubicBezTo>
                <a:cubicBezTo>
                  <a:pt x="2894123" y="3034783"/>
                  <a:pt x="2771232" y="3015912"/>
                  <a:pt x="2701884" y="3009468"/>
                </a:cubicBezTo>
                <a:cubicBezTo>
                  <a:pt x="2491695" y="2990060"/>
                  <a:pt x="2284267" y="2949019"/>
                  <a:pt x="2084127" y="2880900"/>
                </a:cubicBezTo>
                <a:cubicBezTo>
                  <a:pt x="1472891" y="2672705"/>
                  <a:pt x="950947" y="2238979"/>
                  <a:pt x="584880" y="1711358"/>
                </a:cubicBezTo>
                <a:cubicBezTo>
                  <a:pt x="443807" y="1508073"/>
                  <a:pt x="314318" y="1289905"/>
                  <a:pt x="225333" y="1058006"/>
                </a:cubicBezTo>
                <a:cubicBezTo>
                  <a:pt x="129597" y="808234"/>
                  <a:pt x="52042" y="552862"/>
                  <a:pt x="16755" y="286903"/>
                </a:cubicBezTo>
                <a:cubicBezTo>
                  <a:pt x="4941" y="198302"/>
                  <a:pt x="-36713" y="45109"/>
                  <a:pt x="81883" y="10436"/>
                </a:cubicBezTo>
                <a:close/>
              </a:path>
            </a:pathLst>
          </a:custGeom>
          <a:solidFill>
            <a:schemeClr val="accent3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5AC1597-0D9A-0269-A3DD-61D2B54FDD21}"/>
              </a:ext>
            </a:extLst>
          </p:cNvPr>
          <p:cNvSpPr/>
          <p:nvPr/>
        </p:nvSpPr>
        <p:spPr>
          <a:xfrm>
            <a:off x="3950640" y="1262311"/>
            <a:ext cx="2094361" cy="2107739"/>
          </a:xfrm>
          <a:custGeom>
            <a:avLst/>
            <a:gdLst>
              <a:gd name="csX0" fmla="*/ 2850342 w 2992466"/>
              <a:gd name="csY0" fmla="*/ 181 h 3011582"/>
              <a:gd name="csX1" fmla="*/ 2987502 w 2992466"/>
              <a:gd name="csY1" fmla="*/ 112564 h 3011582"/>
              <a:gd name="csX2" fmla="*/ 2988422 w 2992466"/>
              <a:gd name="csY2" fmla="*/ 361415 h 3011582"/>
              <a:gd name="csX3" fmla="*/ 2988039 w 2992466"/>
              <a:gd name="csY3" fmla="*/ 844697 h 3011582"/>
              <a:gd name="csX4" fmla="*/ 2958965 w 2992466"/>
              <a:gd name="csY4" fmla="*/ 1126765 h 3011582"/>
              <a:gd name="csX5" fmla="*/ 2765192 w 2992466"/>
              <a:gd name="csY5" fmla="*/ 1176781 h 3011582"/>
              <a:gd name="csX6" fmla="*/ 2581085 w 2992466"/>
              <a:gd name="csY6" fmla="*/ 1176934 h 3011582"/>
              <a:gd name="csX7" fmla="*/ 2294798 w 2992466"/>
              <a:gd name="csY7" fmla="*/ 1268068 h 3011582"/>
              <a:gd name="csX8" fmla="*/ 2256135 w 2992466"/>
              <a:gd name="csY8" fmla="*/ 1519758 h 3011582"/>
              <a:gd name="csX9" fmla="*/ 2256135 w 2992466"/>
              <a:gd name="csY9" fmla="*/ 2003040 h 3011582"/>
              <a:gd name="csX10" fmla="*/ 2232201 w 2992466"/>
              <a:gd name="csY10" fmla="*/ 2240845 h 3011582"/>
              <a:gd name="csX11" fmla="*/ 1959722 w 2992466"/>
              <a:gd name="csY11" fmla="*/ 2302368 h 3011582"/>
              <a:gd name="csX12" fmla="*/ 1514796 w 2992466"/>
              <a:gd name="csY12" fmla="*/ 2301831 h 3011582"/>
              <a:gd name="csX13" fmla="*/ 1266481 w 2992466"/>
              <a:gd name="csY13" fmla="*/ 2318247 h 3011582"/>
              <a:gd name="csX14" fmla="*/ 1141288 w 2992466"/>
              <a:gd name="csY14" fmla="*/ 2609060 h 3011582"/>
              <a:gd name="csX15" fmla="*/ 1141365 w 2992466"/>
              <a:gd name="csY15" fmla="*/ 2800838 h 3011582"/>
              <a:gd name="csX16" fmla="*/ 1123108 w 2992466"/>
              <a:gd name="csY16" fmla="*/ 2949889 h 3011582"/>
              <a:gd name="csX17" fmla="*/ 878091 w 2992466"/>
              <a:gd name="csY17" fmla="*/ 3007576 h 3011582"/>
              <a:gd name="csX18" fmla="*/ 272071 w 2992466"/>
              <a:gd name="csY18" fmla="*/ 3007576 h 3011582"/>
              <a:gd name="csX19" fmla="*/ 34112 w 2992466"/>
              <a:gd name="csY19" fmla="*/ 2973362 h 3011582"/>
              <a:gd name="csX20" fmla="*/ 19844 w 2992466"/>
              <a:gd name="csY20" fmla="*/ 2684621 h 3011582"/>
              <a:gd name="csX21" fmla="*/ 235556 w 2992466"/>
              <a:gd name="csY21" fmla="*/ 1893956 h 3011582"/>
              <a:gd name="csX22" fmla="*/ 485406 w 2992466"/>
              <a:gd name="csY22" fmla="*/ 1422334 h 3011582"/>
              <a:gd name="csX23" fmla="*/ 741085 w 2992466"/>
              <a:gd name="csY23" fmla="*/ 1072147 h 3011582"/>
              <a:gd name="csX24" fmla="*/ 2850342 w 2992466"/>
              <a:gd name="csY24" fmla="*/ 181 h 30115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92466" h="3011582">
                <a:moveTo>
                  <a:pt x="2850342" y="181"/>
                </a:moveTo>
                <a:cubicBezTo>
                  <a:pt x="2920226" y="-3194"/>
                  <a:pt x="2980138" y="40762"/>
                  <a:pt x="2987502" y="112564"/>
                </a:cubicBezTo>
                <a:cubicBezTo>
                  <a:pt x="2995787" y="193801"/>
                  <a:pt x="2988499" y="279718"/>
                  <a:pt x="2988422" y="361415"/>
                </a:cubicBezTo>
                <a:cubicBezTo>
                  <a:pt x="2988346" y="522509"/>
                  <a:pt x="2988039" y="683603"/>
                  <a:pt x="2988039" y="844697"/>
                </a:cubicBezTo>
                <a:cubicBezTo>
                  <a:pt x="2988039" y="923096"/>
                  <a:pt x="3009211" y="1063018"/>
                  <a:pt x="2958965" y="1126765"/>
                </a:cubicBezTo>
                <a:cubicBezTo>
                  <a:pt x="2911558" y="1186907"/>
                  <a:pt x="2833619" y="1176858"/>
                  <a:pt x="2765192" y="1176781"/>
                </a:cubicBezTo>
                <a:cubicBezTo>
                  <a:pt x="2703823" y="1176628"/>
                  <a:pt x="2642454" y="1177011"/>
                  <a:pt x="2581085" y="1176934"/>
                </a:cubicBezTo>
                <a:cubicBezTo>
                  <a:pt x="2475837" y="1176858"/>
                  <a:pt x="2361537" y="1169570"/>
                  <a:pt x="2294798" y="1268068"/>
                </a:cubicBezTo>
                <a:cubicBezTo>
                  <a:pt x="2243938" y="1343168"/>
                  <a:pt x="2256135" y="1433457"/>
                  <a:pt x="2256135" y="1519758"/>
                </a:cubicBezTo>
                <a:cubicBezTo>
                  <a:pt x="2256135" y="1680852"/>
                  <a:pt x="2256365" y="1841946"/>
                  <a:pt x="2256135" y="2003040"/>
                </a:cubicBezTo>
                <a:cubicBezTo>
                  <a:pt x="2255982" y="2071466"/>
                  <a:pt x="2272782" y="2183235"/>
                  <a:pt x="2232201" y="2240845"/>
                </a:cubicBezTo>
                <a:cubicBezTo>
                  <a:pt x="2172750" y="2325381"/>
                  <a:pt x="2048707" y="2302598"/>
                  <a:pt x="1959722" y="2302368"/>
                </a:cubicBezTo>
                <a:cubicBezTo>
                  <a:pt x="1811439" y="2301984"/>
                  <a:pt x="1663079" y="2302291"/>
                  <a:pt x="1514796" y="2301831"/>
                </a:cubicBezTo>
                <a:cubicBezTo>
                  <a:pt x="1435323" y="2301601"/>
                  <a:pt x="1341888" y="2289403"/>
                  <a:pt x="1266481" y="2318247"/>
                </a:cubicBezTo>
                <a:cubicBezTo>
                  <a:pt x="1135382" y="2368416"/>
                  <a:pt x="1141672" y="2491998"/>
                  <a:pt x="1141288" y="2609060"/>
                </a:cubicBezTo>
                <a:cubicBezTo>
                  <a:pt x="1141058" y="2672960"/>
                  <a:pt x="1141058" y="2736938"/>
                  <a:pt x="1141365" y="2800838"/>
                </a:cubicBezTo>
                <a:cubicBezTo>
                  <a:pt x="1141595" y="2849550"/>
                  <a:pt x="1149880" y="2906240"/>
                  <a:pt x="1123108" y="2949889"/>
                </a:cubicBezTo>
                <a:cubicBezTo>
                  <a:pt x="1074473" y="3029208"/>
                  <a:pt x="956107" y="3007959"/>
                  <a:pt x="878091" y="3007576"/>
                </a:cubicBezTo>
                <a:cubicBezTo>
                  <a:pt x="676110" y="3006732"/>
                  <a:pt x="474052" y="3007192"/>
                  <a:pt x="272071" y="3007576"/>
                </a:cubicBezTo>
                <a:cubicBezTo>
                  <a:pt x="199579" y="3007652"/>
                  <a:pt x="91416" y="3028748"/>
                  <a:pt x="34112" y="2973362"/>
                </a:cubicBezTo>
                <a:cubicBezTo>
                  <a:pt x="-25876" y="2915368"/>
                  <a:pt x="9335" y="2761178"/>
                  <a:pt x="19844" y="2684621"/>
                </a:cubicBezTo>
                <a:cubicBezTo>
                  <a:pt x="57202" y="2411298"/>
                  <a:pt x="132610" y="2149635"/>
                  <a:pt x="235556" y="1893956"/>
                </a:cubicBezTo>
                <a:cubicBezTo>
                  <a:pt x="301758" y="1729564"/>
                  <a:pt x="388366" y="1570234"/>
                  <a:pt x="485406" y="1422334"/>
                </a:cubicBezTo>
                <a:cubicBezTo>
                  <a:pt x="565262" y="1300670"/>
                  <a:pt x="648110" y="1184145"/>
                  <a:pt x="741085" y="1072147"/>
                </a:cubicBezTo>
                <a:cubicBezTo>
                  <a:pt x="1249221" y="460066"/>
                  <a:pt x="2053694" y="38921"/>
                  <a:pt x="2850342" y="181"/>
                </a:cubicBezTo>
                <a:close/>
              </a:path>
            </a:pathLst>
          </a:custGeom>
          <a:solidFill>
            <a:schemeClr val="accent5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146C0BE-7276-51F8-8ADB-97100FC75D50}"/>
              </a:ext>
            </a:extLst>
          </p:cNvPr>
          <p:cNvSpPr/>
          <p:nvPr/>
        </p:nvSpPr>
        <p:spPr>
          <a:xfrm>
            <a:off x="6154801" y="1262714"/>
            <a:ext cx="2084999" cy="2106933"/>
          </a:xfrm>
          <a:custGeom>
            <a:avLst/>
            <a:gdLst>
              <a:gd name="csX0" fmla="*/ 116460 w 2979090"/>
              <a:gd name="csY0" fmla="*/ 952 h 3010430"/>
              <a:gd name="csX1" fmla="*/ 360095 w 2979090"/>
              <a:gd name="csY1" fmla="*/ 26421 h 3010430"/>
              <a:gd name="csX2" fmla="*/ 850818 w 2979090"/>
              <a:gd name="csY2" fmla="*/ 143405 h 3010430"/>
              <a:gd name="csX3" fmla="*/ 1496958 w 2979090"/>
              <a:gd name="csY3" fmla="*/ 440355 h 3010430"/>
              <a:gd name="csX4" fmla="*/ 2719584 w 2979090"/>
              <a:gd name="csY4" fmla="*/ 1841566 h 3010430"/>
              <a:gd name="csX5" fmla="*/ 2957620 w 2979090"/>
              <a:gd name="csY5" fmla="*/ 2670663 h 3010430"/>
              <a:gd name="csX6" fmla="*/ 2944272 w 2979090"/>
              <a:gd name="csY6" fmla="*/ 2972906 h 3010430"/>
              <a:gd name="csX7" fmla="*/ 2707311 w 2979090"/>
              <a:gd name="csY7" fmla="*/ 3006659 h 3010430"/>
              <a:gd name="csX8" fmla="*/ 2101291 w 2979090"/>
              <a:gd name="csY8" fmla="*/ 3006659 h 3010430"/>
              <a:gd name="csX9" fmla="*/ 1862948 w 2979090"/>
              <a:gd name="csY9" fmla="*/ 2943832 h 3010430"/>
              <a:gd name="csX10" fmla="*/ 1847452 w 2979090"/>
              <a:gd name="csY10" fmla="*/ 2801072 h 3010430"/>
              <a:gd name="csX11" fmla="*/ 1847222 w 2979090"/>
              <a:gd name="csY11" fmla="*/ 2609294 h 3010430"/>
              <a:gd name="csX12" fmla="*/ 1721799 w 2979090"/>
              <a:gd name="csY12" fmla="*/ 2317714 h 3010430"/>
              <a:gd name="csX13" fmla="*/ 1479928 w 2979090"/>
              <a:gd name="csY13" fmla="*/ 2302448 h 3010430"/>
              <a:gd name="csX14" fmla="*/ 1035002 w 2979090"/>
              <a:gd name="csY14" fmla="*/ 2302218 h 3010430"/>
              <a:gd name="csX15" fmla="*/ 756003 w 2979090"/>
              <a:gd name="csY15" fmla="*/ 2239775 h 3010430"/>
              <a:gd name="csX16" fmla="*/ 731225 w 2979090"/>
              <a:gd name="csY16" fmla="*/ 2003274 h 3010430"/>
              <a:gd name="csX17" fmla="*/ 731071 w 2979090"/>
              <a:gd name="csY17" fmla="*/ 1512321 h 3010430"/>
              <a:gd name="csX18" fmla="*/ 692025 w 2979090"/>
              <a:gd name="csY18" fmla="*/ 1268532 h 3010430"/>
              <a:gd name="csX19" fmla="*/ 413640 w 2979090"/>
              <a:gd name="csY19" fmla="*/ 1177092 h 3010430"/>
              <a:gd name="csX20" fmla="*/ 229532 w 2979090"/>
              <a:gd name="csY20" fmla="*/ 1176632 h 3010430"/>
              <a:gd name="csX21" fmla="*/ 33611 w 2979090"/>
              <a:gd name="csY21" fmla="*/ 1129147 h 3010430"/>
              <a:gd name="csX22" fmla="*/ 3771 w 2979090"/>
              <a:gd name="csY22" fmla="*/ 867945 h 3010430"/>
              <a:gd name="csX23" fmla="*/ 3771 w 2979090"/>
              <a:gd name="csY23" fmla="*/ 223569 h 3010430"/>
              <a:gd name="csX24" fmla="*/ 116460 w 2979090"/>
              <a:gd name="csY24" fmla="*/ 952 h 30104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79090" h="3010430">
                <a:moveTo>
                  <a:pt x="116460" y="952"/>
                </a:moveTo>
                <a:cubicBezTo>
                  <a:pt x="195703" y="-4494"/>
                  <a:pt x="281926" y="14684"/>
                  <a:pt x="360095" y="26421"/>
                </a:cubicBezTo>
                <a:cubicBezTo>
                  <a:pt x="526098" y="51352"/>
                  <a:pt x="691949" y="88940"/>
                  <a:pt x="850818" y="143405"/>
                </a:cubicBezTo>
                <a:cubicBezTo>
                  <a:pt x="1075889" y="220654"/>
                  <a:pt x="1294286" y="314242"/>
                  <a:pt x="1496958" y="440355"/>
                </a:cubicBezTo>
                <a:cubicBezTo>
                  <a:pt x="2043066" y="780340"/>
                  <a:pt x="2451171" y="1259096"/>
                  <a:pt x="2719584" y="1841566"/>
                </a:cubicBezTo>
                <a:cubicBezTo>
                  <a:pt x="2839177" y="2101158"/>
                  <a:pt x="2921642" y="2387368"/>
                  <a:pt x="2957620" y="2670663"/>
                </a:cubicBezTo>
                <a:cubicBezTo>
                  <a:pt x="2967516" y="2748525"/>
                  <a:pt x="3007252" y="2914068"/>
                  <a:pt x="2944272" y="2972906"/>
                </a:cubicBezTo>
                <a:cubicBezTo>
                  <a:pt x="2885665" y="3027678"/>
                  <a:pt x="2780417" y="3006199"/>
                  <a:pt x="2707311" y="3006659"/>
                </a:cubicBezTo>
                <a:cubicBezTo>
                  <a:pt x="2505330" y="3007886"/>
                  <a:pt x="2303272" y="3007273"/>
                  <a:pt x="2101291" y="3006659"/>
                </a:cubicBezTo>
                <a:cubicBezTo>
                  <a:pt x="2021664" y="3006429"/>
                  <a:pt x="1909972" y="3026834"/>
                  <a:pt x="1862948" y="2943832"/>
                </a:cubicBezTo>
                <a:cubicBezTo>
                  <a:pt x="1838324" y="2900414"/>
                  <a:pt x="1847452" y="2848710"/>
                  <a:pt x="1847452" y="2801072"/>
                </a:cubicBezTo>
                <a:cubicBezTo>
                  <a:pt x="1847376" y="2737172"/>
                  <a:pt x="1847452" y="2673194"/>
                  <a:pt x="1847222" y="2609294"/>
                </a:cubicBezTo>
                <a:cubicBezTo>
                  <a:pt x="1846916" y="2492616"/>
                  <a:pt x="1852285" y="2367576"/>
                  <a:pt x="1721799" y="2317714"/>
                </a:cubicBezTo>
                <a:cubicBezTo>
                  <a:pt x="1648310" y="2289637"/>
                  <a:pt x="1557330" y="2302525"/>
                  <a:pt x="1479928" y="2302448"/>
                </a:cubicBezTo>
                <a:cubicBezTo>
                  <a:pt x="1331645" y="2302295"/>
                  <a:pt x="1183285" y="2302065"/>
                  <a:pt x="1035002" y="2302218"/>
                </a:cubicBezTo>
                <a:cubicBezTo>
                  <a:pt x="944483" y="2302371"/>
                  <a:pt x="815837" y="2326305"/>
                  <a:pt x="756003" y="2239775"/>
                </a:cubicBezTo>
                <a:cubicBezTo>
                  <a:pt x="715115" y="2180477"/>
                  <a:pt x="731071" y="2073004"/>
                  <a:pt x="731225" y="2003274"/>
                </a:cubicBezTo>
                <a:cubicBezTo>
                  <a:pt x="731532" y="1839648"/>
                  <a:pt x="731378" y="1675946"/>
                  <a:pt x="731071" y="1512321"/>
                </a:cubicBezTo>
                <a:cubicBezTo>
                  <a:pt x="730918" y="1429319"/>
                  <a:pt x="742578" y="1340334"/>
                  <a:pt x="692025" y="1268532"/>
                </a:cubicBezTo>
                <a:cubicBezTo>
                  <a:pt x="621988" y="1169191"/>
                  <a:pt x="522033" y="1177245"/>
                  <a:pt x="413640" y="1177092"/>
                </a:cubicBezTo>
                <a:cubicBezTo>
                  <a:pt x="352270" y="1177015"/>
                  <a:pt x="290901" y="1176785"/>
                  <a:pt x="229532" y="1176632"/>
                </a:cubicBezTo>
                <a:cubicBezTo>
                  <a:pt x="159955" y="1176478"/>
                  <a:pt x="82937" y="1189059"/>
                  <a:pt x="33611" y="1129147"/>
                </a:cubicBezTo>
                <a:cubicBezTo>
                  <a:pt x="-15638" y="1069236"/>
                  <a:pt x="3771" y="942355"/>
                  <a:pt x="3771" y="867945"/>
                </a:cubicBezTo>
                <a:cubicBezTo>
                  <a:pt x="4000" y="653153"/>
                  <a:pt x="4000" y="438361"/>
                  <a:pt x="3771" y="223569"/>
                </a:cubicBezTo>
                <a:cubicBezTo>
                  <a:pt x="3617" y="131285"/>
                  <a:pt x="-10268" y="9774"/>
                  <a:pt x="116460" y="952"/>
                </a:cubicBezTo>
                <a:close/>
              </a:path>
            </a:pathLst>
          </a:custGeom>
          <a:solidFill>
            <a:schemeClr val="accent4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F94B85D-E57D-2C27-F5A5-9E606B162FF6}"/>
              </a:ext>
            </a:extLst>
          </p:cNvPr>
          <p:cNvSpPr/>
          <p:nvPr/>
        </p:nvSpPr>
        <p:spPr>
          <a:xfrm>
            <a:off x="6155482" y="3484555"/>
            <a:ext cx="2083245" cy="2110008"/>
          </a:xfrm>
          <a:custGeom>
            <a:avLst/>
            <a:gdLst>
              <a:gd name="csX0" fmla="*/ 1940145 w 2976584"/>
              <a:gd name="csY0" fmla="*/ 8102 h 3014824"/>
              <a:gd name="csX1" fmla="*/ 2192372 w 2976584"/>
              <a:gd name="csY1" fmla="*/ 3959 h 3014824"/>
              <a:gd name="csX2" fmla="*/ 2706338 w 2976584"/>
              <a:gd name="csY2" fmla="*/ 4189 h 3014824"/>
              <a:gd name="csX3" fmla="*/ 2956494 w 2976584"/>
              <a:gd name="csY3" fmla="*/ 54589 h 3014824"/>
              <a:gd name="csX4" fmla="*/ 2949436 w 2976584"/>
              <a:gd name="csY4" fmla="*/ 355221 h 3014824"/>
              <a:gd name="csX5" fmla="*/ 2703423 w 2976584"/>
              <a:gd name="csY5" fmla="*/ 1168515 h 3014824"/>
              <a:gd name="csX6" fmla="*/ 1035717 w 2976584"/>
              <a:gd name="csY6" fmla="*/ 2807761 h 3014824"/>
              <a:gd name="csX7" fmla="*/ 312942 w 2976584"/>
              <a:gd name="csY7" fmla="*/ 2997469 h 3014824"/>
              <a:gd name="csX8" fmla="*/ 56956 w 2976584"/>
              <a:gd name="csY8" fmla="*/ 2993020 h 3014824"/>
              <a:gd name="csX9" fmla="*/ 3795 w 2976584"/>
              <a:gd name="csY9" fmla="*/ 2740639 h 3014824"/>
              <a:gd name="csX10" fmla="*/ 3028 w 2976584"/>
              <a:gd name="csY10" fmla="*/ 2088592 h 3014824"/>
              <a:gd name="csX11" fmla="*/ 64857 w 2976584"/>
              <a:gd name="csY11" fmla="*/ 1851861 h 3014824"/>
              <a:gd name="csX12" fmla="*/ 213217 w 2976584"/>
              <a:gd name="csY12" fmla="*/ 1834677 h 3014824"/>
              <a:gd name="csX13" fmla="*/ 412667 w 2976584"/>
              <a:gd name="csY13" fmla="*/ 1834754 h 3014824"/>
              <a:gd name="csX14" fmla="*/ 703480 w 2976584"/>
              <a:gd name="csY14" fmla="*/ 1707950 h 3014824"/>
              <a:gd name="csX15" fmla="*/ 720817 w 2976584"/>
              <a:gd name="csY15" fmla="*/ 1474901 h 3014824"/>
              <a:gd name="csX16" fmla="*/ 720817 w 2976584"/>
              <a:gd name="csY16" fmla="*/ 1022303 h 3014824"/>
              <a:gd name="csX17" fmla="*/ 784411 w 2976584"/>
              <a:gd name="csY17" fmla="*/ 745759 h 3014824"/>
              <a:gd name="csX18" fmla="*/ 1034029 w 2976584"/>
              <a:gd name="csY18" fmla="*/ 717069 h 3014824"/>
              <a:gd name="csX19" fmla="*/ 1501969 w 2976584"/>
              <a:gd name="csY19" fmla="*/ 717069 h 3014824"/>
              <a:gd name="csX20" fmla="*/ 1750054 w 2976584"/>
              <a:gd name="csY20" fmla="*/ 683699 h 3014824"/>
              <a:gd name="csX21" fmla="*/ 1845713 w 2976584"/>
              <a:gd name="csY21" fmla="*/ 400941 h 3014824"/>
              <a:gd name="csX22" fmla="*/ 1845406 w 2976584"/>
              <a:gd name="csY22" fmla="*/ 209162 h 3014824"/>
              <a:gd name="csX23" fmla="*/ 1940145 w 2976584"/>
              <a:gd name="csY23" fmla="*/ 8102 h 30148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2976584" h="3014824">
                <a:moveTo>
                  <a:pt x="1940145" y="8102"/>
                </a:moveTo>
                <a:cubicBezTo>
                  <a:pt x="2003355" y="-6934"/>
                  <a:pt x="2123178" y="4036"/>
                  <a:pt x="2192372" y="3959"/>
                </a:cubicBezTo>
                <a:cubicBezTo>
                  <a:pt x="2363669" y="3806"/>
                  <a:pt x="2535042" y="3576"/>
                  <a:pt x="2706338" y="4189"/>
                </a:cubicBezTo>
                <a:cubicBezTo>
                  <a:pt x="2785121" y="4420"/>
                  <a:pt x="2904407" y="-21892"/>
                  <a:pt x="2956494" y="54589"/>
                </a:cubicBezTo>
                <a:cubicBezTo>
                  <a:pt x="2998992" y="117185"/>
                  <a:pt x="2962938" y="281578"/>
                  <a:pt x="2949436" y="355221"/>
                </a:cubicBezTo>
                <a:cubicBezTo>
                  <a:pt x="2897733" y="636982"/>
                  <a:pt x="2817570" y="905472"/>
                  <a:pt x="2703423" y="1168515"/>
                </a:cubicBezTo>
                <a:cubicBezTo>
                  <a:pt x="2390978" y="1888452"/>
                  <a:pt x="1761714" y="2511042"/>
                  <a:pt x="1035717" y="2807761"/>
                </a:cubicBezTo>
                <a:cubicBezTo>
                  <a:pt x="806043" y="2901656"/>
                  <a:pt x="559876" y="2970159"/>
                  <a:pt x="312942" y="2997469"/>
                </a:cubicBezTo>
                <a:cubicBezTo>
                  <a:pt x="241907" y="3005370"/>
                  <a:pt x="118555" y="3034597"/>
                  <a:pt x="56956" y="2993020"/>
                </a:cubicBezTo>
                <a:cubicBezTo>
                  <a:pt x="-21289" y="2940089"/>
                  <a:pt x="3872" y="2820956"/>
                  <a:pt x="3795" y="2740639"/>
                </a:cubicBezTo>
                <a:cubicBezTo>
                  <a:pt x="3565" y="2523315"/>
                  <a:pt x="3565" y="2305916"/>
                  <a:pt x="3028" y="2088592"/>
                </a:cubicBezTo>
                <a:cubicBezTo>
                  <a:pt x="2875" y="2009349"/>
                  <a:pt x="-16533" y="1899422"/>
                  <a:pt x="64857" y="1851861"/>
                </a:cubicBezTo>
                <a:cubicBezTo>
                  <a:pt x="108276" y="1826469"/>
                  <a:pt x="165196" y="1834447"/>
                  <a:pt x="213217" y="1834677"/>
                </a:cubicBezTo>
                <a:cubicBezTo>
                  <a:pt x="279726" y="1835061"/>
                  <a:pt x="346158" y="1834984"/>
                  <a:pt x="412667" y="1834754"/>
                </a:cubicBezTo>
                <a:cubicBezTo>
                  <a:pt x="531493" y="1834293"/>
                  <a:pt x="651623" y="1838053"/>
                  <a:pt x="703480" y="1707950"/>
                </a:cubicBezTo>
                <a:cubicBezTo>
                  <a:pt x="732247" y="1635688"/>
                  <a:pt x="720664" y="1551229"/>
                  <a:pt x="720817" y="1474901"/>
                </a:cubicBezTo>
                <a:cubicBezTo>
                  <a:pt x="721124" y="1324009"/>
                  <a:pt x="720664" y="1173195"/>
                  <a:pt x="720817" y="1022303"/>
                </a:cubicBezTo>
                <a:cubicBezTo>
                  <a:pt x="720817" y="929636"/>
                  <a:pt x="697036" y="807205"/>
                  <a:pt x="784411" y="745759"/>
                </a:cubicBezTo>
                <a:cubicBezTo>
                  <a:pt x="851456" y="698658"/>
                  <a:pt x="956627" y="716838"/>
                  <a:pt x="1034029" y="717069"/>
                </a:cubicBezTo>
                <a:cubicBezTo>
                  <a:pt x="1189984" y="717529"/>
                  <a:pt x="1346015" y="717069"/>
                  <a:pt x="1501969" y="717069"/>
                </a:cubicBezTo>
                <a:cubicBezTo>
                  <a:pt x="1585124" y="716992"/>
                  <a:pt x="1675874" y="729726"/>
                  <a:pt x="1750054" y="683699"/>
                </a:cubicBezTo>
                <a:cubicBezTo>
                  <a:pt x="1851313" y="620872"/>
                  <a:pt x="1845406" y="505728"/>
                  <a:pt x="1845713" y="400941"/>
                </a:cubicBezTo>
                <a:cubicBezTo>
                  <a:pt x="1845866" y="337040"/>
                  <a:pt x="1845406" y="273063"/>
                  <a:pt x="1845406" y="209162"/>
                </a:cubicBezTo>
                <a:cubicBezTo>
                  <a:pt x="1845483" y="129689"/>
                  <a:pt x="1842798" y="31192"/>
                  <a:pt x="1940145" y="8102"/>
                </a:cubicBezTo>
                <a:close/>
              </a:path>
            </a:pathLst>
          </a:custGeom>
          <a:solidFill>
            <a:schemeClr val="accent1"/>
          </a:solidFill>
          <a:ln w="191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6A0A72-7D87-0313-B7E6-C93131714C9B}"/>
              </a:ext>
            </a:extLst>
          </p:cNvPr>
          <p:cNvGrpSpPr/>
          <p:nvPr/>
        </p:nvGrpSpPr>
        <p:grpSpPr>
          <a:xfrm>
            <a:off x="8702193" y="3802150"/>
            <a:ext cx="2926080" cy="1474818"/>
            <a:chOff x="8921977" y="4590783"/>
            <a:chExt cx="2926080" cy="14748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7054BF-45F8-D66A-0CDF-3D754E5EE2AA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738A02-BC5F-70E8-F9AC-6BDD3C8937B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3A34C7A-536B-700C-57C6-D25D8B528AAF}"/>
              </a:ext>
            </a:extLst>
          </p:cNvPr>
          <p:cNvGrpSpPr/>
          <p:nvPr/>
        </p:nvGrpSpPr>
        <p:grpSpPr>
          <a:xfrm>
            <a:off x="563727" y="3802150"/>
            <a:ext cx="2926080" cy="1474818"/>
            <a:chOff x="332936" y="4590783"/>
            <a:chExt cx="2926080" cy="14748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FC13809-296C-1D79-A426-BB3732A07EAB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D4DB2E5-BE72-64AE-BF3B-728E21C46AD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C3B6257-A241-FB85-C31F-F82F18B4243D}"/>
              </a:ext>
            </a:extLst>
          </p:cNvPr>
          <p:cNvGrpSpPr/>
          <p:nvPr/>
        </p:nvGrpSpPr>
        <p:grpSpPr>
          <a:xfrm>
            <a:off x="8702193" y="1578771"/>
            <a:ext cx="2926080" cy="1474818"/>
            <a:chOff x="8921977" y="1180595"/>
            <a:chExt cx="2926080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3B42B8-A5F6-1A6D-AE97-1688013AEE89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E14642A-3BA6-BCC7-4A68-FB48E0515BF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05AC4EF-ECC3-7982-C4B3-32599B5FB89F}"/>
              </a:ext>
            </a:extLst>
          </p:cNvPr>
          <p:cNvGrpSpPr/>
          <p:nvPr/>
        </p:nvGrpSpPr>
        <p:grpSpPr>
          <a:xfrm>
            <a:off x="563727" y="1578771"/>
            <a:ext cx="2926080" cy="1474818"/>
            <a:chOff x="332936" y="2566211"/>
            <a:chExt cx="2926080" cy="147481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85B0713-3D5A-90A2-C1F4-3DCFF94F96F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C56D7BF-6896-5810-BE21-BDE25DFC8D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60" name="Graphic 59" descr="Users with solid fill">
            <a:extLst>
              <a:ext uri="{FF2B5EF4-FFF2-40B4-BE49-F238E27FC236}">
                <a16:creationId xmlns:a16="http://schemas.microsoft.com/office/drawing/2014/main" id="{A876E934-5880-05C6-7241-847D25E90C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39904" y="1858980"/>
            <a:ext cx="914400" cy="914400"/>
          </a:xfrm>
          <a:prstGeom prst="rect">
            <a:avLst/>
          </a:prstGeom>
        </p:spPr>
      </p:pic>
      <p:pic>
        <p:nvPicPr>
          <p:cNvPr id="61" name="Graphic 60" descr="Leaf with solid fill">
            <a:extLst>
              <a:ext uri="{FF2B5EF4-FFF2-40B4-BE49-F238E27FC236}">
                <a16:creationId xmlns:a16="http://schemas.microsoft.com/office/drawing/2014/main" id="{CDC0215C-F820-1FC2-414B-A5C0D66453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41839" y="1858980"/>
            <a:ext cx="914400" cy="914400"/>
          </a:xfrm>
          <a:prstGeom prst="rect">
            <a:avLst/>
          </a:prstGeom>
        </p:spPr>
      </p:pic>
      <p:pic>
        <p:nvPicPr>
          <p:cNvPr id="62" name="Graphic 61" descr="Signal with solid fill">
            <a:extLst>
              <a:ext uri="{FF2B5EF4-FFF2-40B4-BE49-F238E27FC236}">
                <a16:creationId xmlns:a16="http://schemas.microsoft.com/office/drawing/2014/main" id="{D9215248-F6EB-782E-0FB4-0807D28D62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39904" y="4082359"/>
            <a:ext cx="914400" cy="914400"/>
          </a:xfrm>
          <a:prstGeom prst="rect">
            <a:avLst/>
          </a:prstGeom>
        </p:spPr>
      </p:pic>
      <p:pic>
        <p:nvPicPr>
          <p:cNvPr id="63" name="Graphic 62" descr="Handshake with solid fill">
            <a:extLst>
              <a:ext uri="{FF2B5EF4-FFF2-40B4-BE49-F238E27FC236}">
                <a16:creationId xmlns:a16="http://schemas.microsoft.com/office/drawing/2014/main" id="{045D7C5B-4BB3-FE01-60D6-649FCA2391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41839" y="40823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0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9530</TotalTime>
  <Words>330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Circular Plus Diagram – Slide Template</vt:lpstr>
      <vt:lpstr>4-Step Circular Plus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Circular Plus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2026-11-02T18:04:27Z</dcterms:modified>
  <cp:category>Charts &amp; Diagrams</cp:category>
</cp:coreProperties>
</file>