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1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D0BA94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98" y="7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477FF-6787-565F-256A-ABDFFE7D4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08C6ED-93E5-406B-A5DE-C52150B7D6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D61FA-E559-34BD-7112-51D472C514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9C756-2173-25E5-B899-1E2081933B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850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C2E87-6232-56AB-1BF6-6536EAE7F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A85845-8B21-A971-A7DE-C0895FF5E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12293D-7200-C606-0B08-AD01C057C6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5F7522-4656-2183-3721-01057097E8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713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64867-B021-0CD0-B3D3-ED75772AC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89464-A1D1-F903-D261-327AD6D14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Circular Plus Diagram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1B466AD-1FB7-06DF-F594-47A7E3A1B2B4}"/>
              </a:ext>
            </a:extLst>
          </p:cNvPr>
          <p:cNvGrpSpPr/>
          <p:nvPr/>
        </p:nvGrpSpPr>
        <p:grpSpPr>
          <a:xfrm>
            <a:off x="3956827" y="1262229"/>
            <a:ext cx="4278345" cy="4333542"/>
            <a:chOff x="3079593" y="334332"/>
            <a:chExt cx="6025691" cy="6103432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EEA6A66-935C-2BFF-43D1-6E6244C7AA4F}"/>
                </a:ext>
              </a:extLst>
            </p:cNvPr>
            <p:cNvSpPr/>
            <p:nvPr/>
          </p:nvSpPr>
          <p:spPr>
            <a:xfrm>
              <a:off x="4800765" y="334332"/>
              <a:ext cx="2581152" cy="1417682"/>
            </a:xfrm>
            <a:custGeom>
              <a:avLst/>
              <a:gdLst>
                <a:gd name="csX0" fmla="*/ 1934062 w 2581152"/>
                <a:gd name="csY0" fmla="*/ 1415303 h 1417682"/>
                <a:gd name="csX1" fmla="*/ 1877320 w 2581152"/>
                <a:gd name="csY1" fmla="*/ 1389436 h 1417682"/>
                <a:gd name="csX2" fmla="*/ 1771224 w 2581152"/>
                <a:gd name="csY2" fmla="*/ 1383674 h 1417682"/>
                <a:gd name="csX3" fmla="*/ 1608386 w 2581152"/>
                <a:gd name="csY3" fmla="*/ 1380543 h 1417682"/>
                <a:gd name="csX4" fmla="*/ 957032 w 2581152"/>
                <a:gd name="csY4" fmla="*/ 1384050 h 1417682"/>
                <a:gd name="csX5" fmla="*/ 800457 w 2581152"/>
                <a:gd name="csY5" fmla="*/ 1385804 h 1417682"/>
                <a:gd name="csX6" fmla="*/ 707702 w 2581152"/>
                <a:gd name="csY6" fmla="*/ 1390000 h 1417682"/>
                <a:gd name="csX7" fmla="*/ 650145 w 2581152"/>
                <a:gd name="csY7" fmla="*/ 1417683 h 1417682"/>
                <a:gd name="csX8" fmla="*/ 477473 w 2581152"/>
                <a:gd name="csY8" fmla="*/ 1166410 h 1417682"/>
                <a:gd name="csX9" fmla="*/ 151233 w 2581152"/>
                <a:gd name="csY9" fmla="*/ 690735 h 1417682"/>
                <a:gd name="csX10" fmla="*/ 41630 w 2581152"/>
                <a:gd name="csY10" fmla="*/ 531153 h 1417682"/>
                <a:gd name="csX11" fmla="*/ 1672 w 2581152"/>
                <a:gd name="csY11" fmla="*/ 414097 h 1417682"/>
                <a:gd name="csX12" fmla="*/ 84970 w 2581152"/>
                <a:gd name="csY12" fmla="*/ 315455 h 1417682"/>
                <a:gd name="csX13" fmla="*/ 278685 w 2581152"/>
                <a:gd name="csY13" fmla="*/ 214432 h 1417682"/>
                <a:gd name="csX14" fmla="*/ 1257657 w 2581152"/>
                <a:gd name="csY14" fmla="*/ 237 h 1417682"/>
                <a:gd name="csX15" fmla="*/ 2281347 w 2581152"/>
                <a:gd name="csY15" fmla="*/ 207606 h 1417682"/>
                <a:gd name="csX16" fmla="*/ 2498235 w 2581152"/>
                <a:gd name="csY16" fmla="*/ 316770 h 1417682"/>
                <a:gd name="csX17" fmla="*/ 2579779 w 2581152"/>
                <a:gd name="csY17" fmla="*/ 415788 h 1417682"/>
                <a:gd name="csX18" fmla="*/ 2542577 w 2581152"/>
                <a:gd name="csY18" fmla="*/ 524953 h 1417682"/>
                <a:gd name="csX19" fmla="*/ 2425646 w 2581152"/>
                <a:gd name="csY19" fmla="*/ 695745 h 1417682"/>
                <a:gd name="csX20" fmla="*/ 2094020 w 2581152"/>
                <a:gd name="csY20" fmla="*/ 1178811 h 1417682"/>
                <a:gd name="csX21" fmla="*/ 1934062 w 2581152"/>
                <a:gd name="csY21" fmla="*/ 1415303 h 1417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581152" h="1417682">
                  <a:moveTo>
                    <a:pt x="1934062" y="1415303"/>
                  </a:moveTo>
                  <a:cubicBezTo>
                    <a:pt x="1916088" y="1405282"/>
                    <a:pt x="1897737" y="1393758"/>
                    <a:pt x="1877320" y="1389436"/>
                  </a:cubicBezTo>
                  <a:cubicBezTo>
                    <a:pt x="1843123" y="1382109"/>
                    <a:pt x="1805984" y="1384489"/>
                    <a:pt x="1771224" y="1383674"/>
                  </a:cubicBezTo>
                  <a:cubicBezTo>
                    <a:pt x="1716987" y="1382297"/>
                    <a:pt x="1662686" y="1380793"/>
                    <a:pt x="1608386" y="1380543"/>
                  </a:cubicBezTo>
                  <a:cubicBezTo>
                    <a:pt x="1391247" y="1379666"/>
                    <a:pt x="1174108" y="1380606"/>
                    <a:pt x="957032" y="1384050"/>
                  </a:cubicBezTo>
                  <a:cubicBezTo>
                    <a:pt x="904861" y="1384927"/>
                    <a:pt x="852628" y="1385303"/>
                    <a:pt x="800457" y="1385804"/>
                  </a:cubicBezTo>
                  <a:cubicBezTo>
                    <a:pt x="769893" y="1386117"/>
                    <a:pt x="737702" y="1383048"/>
                    <a:pt x="707702" y="1390000"/>
                  </a:cubicBezTo>
                  <a:cubicBezTo>
                    <a:pt x="686533" y="1394885"/>
                    <a:pt x="668871" y="1407474"/>
                    <a:pt x="650145" y="1417683"/>
                  </a:cubicBezTo>
                  <a:cubicBezTo>
                    <a:pt x="585072" y="1341148"/>
                    <a:pt x="534279" y="1249207"/>
                    <a:pt x="477473" y="1166410"/>
                  </a:cubicBezTo>
                  <a:cubicBezTo>
                    <a:pt x="368685" y="1007894"/>
                    <a:pt x="259771" y="849439"/>
                    <a:pt x="151233" y="690735"/>
                  </a:cubicBezTo>
                  <a:cubicBezTo>
                    <a:pt x="114782" y="637499"/>
                    <a:pt x="77329" y="584890"/>
                    <a:pt x="41630" y="531153"/>
                  </a:cubicBezTo>
                  <a:cubicBezTo>
                    <a:pt x="16453" y="493199"/>
                    <a:pt x="-6470" y="462636"/>
                    <a:pt x="1672" y="414097"/>
                  </a:cubicBezTo>
                  <a:cubicBezTo>
                    <a:pt x="9626" y="366811"/>
                    <a:pt x="46829" y="338628"/>
                    <a:pt x="84970" y="315455"/>
                  </a:cubicBezTo>
                  <a:cubicBezTo>
                    <a:pt x="146911" y="277751"/>
                    <a:pt x="212422" y="243868"/>
                    <a:pt x="278685" y="214432"/>
                  </a:cubicBezTo>
                  <a:cubicBezTo>
                    <a:pt x="586011" y="78149"/>
                    <a:pt x="921521" y="5122"/>
                    <a:pt x="1257657" y="237"/>
                  </a:cubicBezTo>
                  <a:cubicBezTo>
                    <a:pt x="1610953" y="-4898"/>
                    <a:pt x="1956108" y="73640"/>
                    <a:pt x="2281347" y="207606"/>
                  </a:cubicBezTo>
                  <a:cubicBezTo>
                    <a:pt x="2355438" y="238107"/>
                    <a:pt x="2429655" y="275309"/>
                    <a:pt x="2498235" y="316770"/>
                  </a:cubicBezTo>
                  <a:cubicBezTo>
                    <a:pt x="2535876" y="339505"/>
                    <a:pt x="2572326" y="369442"/>
                    <a:pt x="2579779" y="415788"/>
                  </a:cubicBezTo>
                  <a:cubicBezTo>
                    <a:pt x="2586794" y="459567"/>
                    <a:pt x="2565813" y="490694"/>
                    <a:pt x="2542577" y="524953"/>
                  </a:cubicBezTo>
                  <a:cubicBezTo>
                    <a:pt x="2503746" y="582009"/>
                    <a:pt x="2464477" y="638689"/>
                    <a:pt x="2425646" y="695745"/>
                  </a:cubicBezTo>
                  <a:cubicBezTo>
                    <a:pt x="2315731" y="857205"/>
                    <a:pt x="2205439" y="1018478"/>
                    <a:pt x="2094020" y="1178811"/>
                  </a:cubicBezTo>
                  <a:cubicBezTo>
                    <a:pt x="2040471" y="1255972"/>
                    <a:pt x="1995315" y="1344155"/>
                    <a:pt x="1934062" y="1415303"/>
                  </a:cubicBezTo>
                  <a:close/>
                </a:path>
              </a:pathLst>
            </a:custGeom>
            <a:solidFill>
              <a:schemeClr val="accent3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53A008E-93D8-A31E-4F3E-981962060B10}"/>
                </a:ext>
              </a:extLst>
            </p:cNvPr>
            <p:cNvSpPr/>
            <p:nvPr/>
          </p:nvSpPr>
          <p:spPr>
            <a:xfrm>
              <a:off x="4832767" y="5065275"/>
              <a:ext cx="2508159" cy="1372489"/>
            </a:xfrm>
            <a:custGeom>
              <a:avLst/>
              <a:gdLst>
                <a:gd name="csX0" fmla="*/ 624405 w 2508159"/>
                <a:gd name="csY0" fmla="*/ 0 h 1372489"/>
                <a:gd name="csX1" fmla="*/ 682651 w 2508159"/>
                <a:gd name="csY1" fmla="*/ 23862 h 1372489"/>
                <a:gd name="csX2" fmla="*/ 806032 w 2508159"/>
                <a:gd name="csY2" fmla="*/ 27870 h 1372489"/>
                <a:gd name="csX3" fmla="*/ 1031501 w 2508159"/>
                <a:gd name="csY3" fmla="*/ 27682 h 1372489"/>
                <a:gd name="csX4" fmla="*/ 1557594 w 2508159"/>
                <a:gd name="csY4" fmla="*/ 26618 h 1372489"/>
                <a:gd name="csX5" fmla="*/ 1732958 w 2508159"/>
                <a:gd name="csY5" fmla="*/ 25866 h 1372489"/>
                <a:gd name="csX6" fmla="*/ 1830599 w 2508159"/>
                <a:gd name="csY6" fmla="*/ 23549 h 1372489"/>
                <a:gd name="csX7" fmla="*/ 1895797 w 2508159"/>
                <a:gd name="csY7" fmla="*/ 1816 h 1372489"/>
                <a:gd name="csX8" fmla="*/ 2046798 w 2508159"/>
                <a:gd name="csY8" fmla="*/ 238621 h 1372489"/>
                <a:gd name="csX9" fmla="*/ 2362830 w 2508159"/>
                <a:gd name="csY9" fmla="*/ 730393 h 1372489"/>
                <a:gd name="csX10" fmla="*/ 2472996 w 2508159"/>
                <a:gd name="csY10" fmla="*/ 902187 h 1372489"/>
                <a:gd name="csX11" fmla="*/ 2505063 w 2508159"/>
                <a:gd name="csY11" fmla="*/ 1018804 h 1372489"/>
                <a:gd name="csX12" fmla="*/ 2360763 w 2508159"/>
                <a:gd name="csY12" fmla="*/ 1136737 h 1372489"/>
                <a:gd name="csX13" fmla="*/ 1915839 w 2508159"/>
                <a:gd name="csY13" fmla="*/ 1293876 h 1372489"/>
                <a:gd name="csX14" fmla="*/ 479354 w 2508159"/>
                <a:gd name="csY14" fmla="*/ 1268260 h 1372489"/>
                <a:gd name="csX15" fmla="*/ 133948 w 2508159"/>
                <a:gd name="csY15" fmla="*/ 1143626 h 1372489"/>
                <a:gd name="csX16" fmla="*/ 56913 w 2508159"/>
                <a:gd name="csY16" fmla="*/ 1107551 h 1372489"/>
                <a:gd name="csX17" fmla="*/ 107644 w 2508159"/>
                <a:gd name="csY17" fmla="*/ 806300 h 1372489"/>
                <a:gd name="csX18" fmla="*/ 432632 w 2508159"/>
                <a:gd name="csY18" fmla="*/ 298057 h 1372489"/>
                <a:gd name="csX19" fmla="*/ 554510 w 2508159"/>
                <a:gd name="csY19" fmla="*/ 106784 h 1372489"/>
                <a:gd name="csX20" fmla="*/ 624405 w 2508159"/>
                <a:gd name="csY20" fmla="*/ 0 h 13724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508159" h="1372489">
                  <a:moveTo>
                    <a:pt x="624405" y="0"/>
                  </a:moveTo>
                  <a:cubicBezTo>
                    <a:pt x="643883" y="7641"/>
                    <a:pt x="661920" y="19227"/>
                    <a:pt x="682651" y="23862"/>
                  </a:cubicBezTo>
                  <a:cubicBezTo>
                    <a:pt x="721857" y="32693"/>
                    <a:pt x="766074" y="27870"/>
                    <a:pt x="806032" y="27870"/>
                  </a:cubicBezTo>
                  <a:cubicBezTo>
                    <a:pt x="881189" y="27870"/>
                    <a:pt x="956345" y="27933"/>
                    <a:pt x="1031501" y="27682"/>
                  </a:cubicBezTo>
                  <a:cubicBezTo>
                    <a:pt x="1206865" y="27119"/>
                    <a:pt x="1382230" y="27056"/>
                    <a:pt x="1557594" y="26618"/>
                  </a:cubicBezTo>
                  <a:cubicBezTo>
                    <a:pt x="1616028" y="26492"/>
                    <a:pt x="1674524" y="26117"/>
                    <a:pt x="1732958" y="25866"/>
                  </a:cubicBezTo>
                  <a:cubicBezTo>
                    <a:pt x="1765025" y="25741"/>
                    <a:pt x="1798846" y="28371"/>
                    <a:pt x="1830599" y="23549"/>
                  </a:cubicBezTo>
                  <a:cubicBezTo>
                    <a:pt x="1854148" y="19979"/>
                    <a:pt x="1873751" y="8518"/>
                    <a:pt x="1895797" y="1816"/>
                  </a:cubicBezTo>
                  <a:cubicBezTo>
                    <a:pt x="1951350" y="75908"/>
                    <a:pt x="1997258" y="160270"/>
                    <a:pt x="2046798" y="238621"/>
                  </a:cubicBezTo>
                  <a:cubicBezTo>
                    <a:pt x="2150889" y="403213"/>
                    <a:pt x="2256046" y="567554"/>
                    <a:pt x="2362830" y="730393"/>
                  </a:cubicBezTo>
                  <a:cubicBezTo>
                    <a:pt x="2400032" y="787136"/>
                    <a:pt x="2438424" y="843816"/>
                    <a:pt x="2472996" y="902187"/>
                  </a:cubicBezTo>
                  <a:cubicBezTo>
                    <a:pt x="2495606" y="940266"/>
                    <a:pt x="2516148" y="972270"/>
                    <a:pt x="2505063" y="1018804"/>
                  </a:cubicBezTo>
                  <a:cubicBezTo>
                    <a:pt x="2488716" y="1087698"/>
                    <a:pt x="2417067" y="1109806"/>
                    <a:pt x="2360763" y="1136737"/>
                  </a:cubicBezTo>
                  <a:cubicBezTo>
                    <a:pt x="2219845" y="1204127"/>
                    <a:pt x="2068218" y="1259054"/>
                    <a:pt x="1915839" y="1293876"/>
                  </a:cubicBezTo>
                  <a:cubicBezTo>
                    <a:pt x="1441102" y="1402476"/>
                    <a:pt x="949330" y="1402790"/>
                    <a:pt x="479354" y="1268260"/>
                  </a:cubicBezTo>
                  <a:cubicBezTo>
                    <a:pt x="361296" y="1234503"/>
                    <a:pt x="245555" y="1194983"/>
                    <a:pt x="133948" y="1143626"/>
                  </a:cubicBezTo>
                  <a:cubicBezTo>
                    <a:pt x="108395" y="1131852"/>
                    <a:pt x="81089" y="1122207"/>
                    <a:pt x="56913" y="1107551"/>
                  </a:cubicBezTo>
                  <a:cubicBezTo>
                    <a:pt x="-74234" y="1028074"/>
                    <a:pt x="55222" y="891415"/>
                    <a:pt x="107644" y="806300"/>
                  </a:cubicBezTo>
                  <a:cubicBezTo>
                    <a:pt x="212988" y="635132"/>
                    <a:pt x="325158" y="467910"/>
                    <a:pt x="432632" y="298057"/>
                  </a:cubicBezTo>
                  <a:cubicBezTo>
                    <a:pt x="473028" y="234111"/>
                    <a:pt x="513612" y="170354"/>
                    <a:pt x="554510" y="106784"/>
                  </a:cubicBezTo>
                  <a:cubicBezTo>
                    <a:pt x="577558" y="71022"/>
                    <a:pt x="598351" y="33695"/>
                    <a:pt x="624405" y="0"/>
                  </a:cubicBezTo>
                  <a:close/>
                </a:path>
              </a:pathLst>
            </a:custGeom>
            <a:solidFill>
              <a:schemeClr val="accent6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2165E8E-E5B8-615D-DA16-50B9C5DCCD64}"/>
                </a:ext>
              </a:extLst>
            </p:cNvPr>
            <p:cNvSpPr/>
            <p:nvPr/>
          </p:nvSpPr>
          <p:spPr>
            <a:xfrm>
              <a:off x="7711669" y="2261807"/>
              <a:ext cx="1393615" cy="2309977"/>
            </a:xfrm>
            <a:custGeom>
              <a:avLst/>
              <a:gdLst>
                <a:gd name="csX0" fmla="*/ 188 w 1393615"/>
                <a:gd name="csY0" fmla="*/ 1785603 h 2309977"/>
                <a:gd name="csX1" fmla="*/ 14468 w 1393615"/>
                <a:gd name="csY1" fmla="*/ 1724601 h 2309977"/>
                <a:gd name="csX2" fmla="*/ 14969 w 1393615"/>
                <a:gd name="csY2" fmla="*/ 1442766 h 2309977"/>
                <a:gd name="csX3" fmla="*/ 14906 w 1393615"/>
                <a:gd name="csY3" fmla="*/ 954250 h 2309977"/>
                <a:gd name="csX4" fmla="*/ 14844 w 1393615"/>
                <a:gd name="csY4" fmla="*/ 703730 h 2309977"/>
                <a:gd name="csX5" fmla="*/ 0 w 1393615"/>
                <a:gd name="csY5" fmla="*/ 528366 h 2309977"/>
                <a:gd name="csX6" fmla="*/ 103653 w 1393615"/>
                <a:gd name="csY6" fmla="*/ 472061 h 2309977"/>
                <a:gd name="csX7" fmla="*/ 281272 w 1393615"/>
                <a:gd name="csY7" fmla="*/ 380433 h 2309977"/>
                <a:gd name="csX8" fmla="*/ 790706 w 1393615"/>
                <a:gd name="csY8" fmla="*/ 113316 h 2309977"/>
                <a:gd name="csX9" fmla="*/ 938576 w 1393615"/>
                <a:gd name="csY9" fmla="*/ 35717 h 2309977"/>
                <a:gd name="csX10" fmla="*/ 1075172 w 1393615"/>
                <a:gd name="csY10" fmla="*/ 8034 h 2309977"/>
                <a:gd name="csX11" fmla="*/ 1147197 w 1393615"/>
                <a:gd name="csY11" fmla="*/ 92021 h 2309977"/>
                <a:gd name="csX12" fmla="*/ 1231872 w 1393615"/>
                <a:gd name="csY12" fmla="*/ 277344 h 2309977"/>
                <a:gd name="csX13" fmla="*/ 1393208 w 1393615"/>
                <a:gd name="csY13" fmla="*/ 1117089 h 2309977"/>
                <a:gd name="csX14" fmla="*/ 1233062 w 1393615"/>
                <a:gd name="csY14" fmla="*/ 2026980 h 2309977"/>
                <a:gd name="csX15" fmla="*/ 1155589 w 1393615"/>
                <a:gd name="csY15" fmla="*/ 2206791 h 2309977"/>
                <a:gd name="csX16" fmla="*/ 1061143 w 1393615"/>
                <a:gd name="csY16" fmla="*/ 2306686 h 2309977"/>
                <a:gd name="csX17" fmla="*/ 949536 w 1393615"/>
                <a:gd name="csY17" fmla="*/ 2281571 h 2309977"/>
                <a:gd name="csX18" fmla="*/ 779808 w 1393615"/>
                <a:gd name="csY18" fmla="*/ 2194515 h 2309977"/>
                <a:gd name="csX19" fmla="*/ 237055 w 1393615"/>
                <a:gd name="csY19" fmla="*/ 1910487 h 2309977"/>
                <a:gd name="csX20" fmla="*/ 80543 w 1393615"/>
                <a:gd name="csY20" fmla="*/ 1829006 h 2309977"/>
                <a:gd name="csX21" fmla="*/ 188 w 1393615"/>
                <a:gd name="csY21" fmla="*/ 1785603 h 2309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393615" h="2309977">
                  <a:moveTo>
                    <a:pt x="188" y="1785603"/>
                  </a:moveTo>
                  <a:cubicBezTo>
                    <a:pt x="3445" y="1765248"/>
                    <a:pt x="12777" y="1745958"/>
                    <a:pt x="14468" y="1724601"/>
                  </a:cubicBezTo>
                  <a:cubicBezTo>
                    <a:pt x="21733" y="1631846"/>
                    <a:pt x="15031" y="1535834"/>
                    <a:pt x="14969" y="1442766"/>
                  </a:cubicBezTo>
                  <a:cubicBezTo>
                    <a:pt x="14906" y="1279927"/>
                    <a:pt x="14343" y="1117089"/>
                    <a:pt x="14906" y="954250"/>
                  </a:cubicBezTo>
                  <a:cubicBezTo>
                    <a:pt x="15219" y="870765"/>
                    <a:pt x="14718" y="787216"/>
                    <a:pt x="14844" y="703730"/>
                  </a:cubicBezTo>
                  <a:cubicBezTo>
                    <a:pt x="14969" y="643856"/>
                    <a:pt x="19541" y="585735"/>
                    <a:pt x="0" y="528366"/>
                  </a:cubicBezTo>
                  <a:cubicBezTo>
                    <a:pt x="29311" y="504441"/>
                    <a:pt x="69958" y="489347"/>
                    <a:pt x="103653" y="472061"/>
                  </a:cubicBezTo>
                  <a:cubicBezTo>
                    <a:pt x="162964" y="441685"/>
                    <a:pt x="221899" y="410683"/>
                    <a:pt x="281272" y="380433"/>
                  </a:cubicBezTo>
                  <a:cubicBezTo>
                    <a:pt x="451877" y="293565"/>
                    <a:pt x="622794" y="205382"/>
                    <a:pt x="790706" y="113316"/>
                  </a:cubicBezTo>
                  <a:cubicBezTo>
                    <a:pt x="839495" y="86510"/>
                    <a:pt x="889160" y="61333"/>
                    <a:pt x="938576" y="35717"/>
                  </a:cubicBezTo>
                  <a:cubicBezTo>
                    <a:pt x="983794" y="12231"/>
                    <a:pt x="1022625" y="-13385"/>
                    <a:pt x="1075172" y="8034"/>
                  </a:cubicBezTo>
                  <a:cubicBezTo>
                    <a:pt x="1113251" y="23567"/>
                    <a:pt x="1129347" y="58139"/>
                    <a:pt x="1147197" y="92021"/>
                  </a:cubicBezTo>
                  <a:cubicBezTo>
                    <a:pt x="1178699" y="151770"/>
                    <a:pt x="1209012" y="213774"/>
                    <a:pt x="1231872" y="277344"/>
                  </a:cubicBezTo>
                  <a:cubicBezTo>
                    <a:pt x="1330703" y="552729"/>
                    <a:pt x="1387634" y="823416"/>
                    <a:pt x="1393208" y="1117089"/>
                  </a:cubicBezTo>
                  <a:cubicBezTo>
                    <a:pt x="1399157" y="1427860"/>
                    <a:pt x="1339722" y="1736000"/>
                    <a:pt x="1233062" y="2026980"/>
                  </a:cubicBezTo>
                  <a:cubicBezTo>
                    <a:pt x="1210578" y="2088232"/>
                    <a:pt x="1184086" y="2148106"/>
                    <a:pt x="1155589" y="2206791"/>
                  </a:cubicBezTo>
                  <a:cubicBezTo>
                    <a:pt x="1134169" y="2250945"/>
                    <a:pt x="1112437" y="2292907"/>
                    <a:pt x="1061143" y="2306686"/>
                  </a:cubicBezTo>
                  <a:cubicBezTo>
                    <a:pt x="1020558" y="2317646"/>
                    <a:pt x="984922" y="2299170"/>
                    <a:pt x="949536" y="2281571"/>
                  </a:cubicBezTo>
                  <a:cubicBezTo>
                    <a:pt x="892542" y="2253325"/>
                    <a:pt x="836614" y="2223137"/>
                    <a:pt x="779808" y="2194515"/>
                  </a:cubicBezTo>
                  <a:cubicBezTo>
                    <a:pt x="597617" y="2102574"/>
                    <a:pt x="416804" y="2007126"/>
                    <a:pt x="237055" y="1910487"/>
                  </a:cubicBezTo>
                  <a:cubicBezTo>
                    <a:pt x="185260" y="1882680"/>
                    <a:pt x="132463" y="1856626"/>
                    <a:pt x="80543" y="1829006"/>
                  </a:cubicBezTo>
                  <a:cubicBezTo>
                    <a:pt x="53737" y="1814726"/>
                    <a:pt x="24864" y="1803390"/>
                    <a:pt x="188" y="1785603"/>
                  </a:cubicBezTo>
                  <a:close/>
                </a:path>
              </a:pathLst>
            </a:custGeom>
            <a:solidFill>
              <a:schemeClr val="accent1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7741ACF-7CA3-E2B5-42CE-9246CC068E63}"/>
                </a:ext>
              </a:extLst>
            </p:cNvPr>
            <p:cNvSpPr/>
            <p:nvPr/>
          </p:nvSpPr>
          <p:spPr>
            <a:xfrm>
              <a:off x="3079593" y="2269378"/>
              <a:ext cx="1394285" cy="2298634"/>
            </a:xfrm>
            <a:custGeom>
              <a:avLst/>
              <a:gdLst>
                <a:gd name="csX0" fmla="*/ 1394286 w 1394285"/>
                <a:gd name="csY0" fmla="*/ 517538 h 2298634"/>
                <a:gd name="csX1" fmla="*/ 1378753 w 1394285"/>
                <a:gd name="csY1" fmla="*/ 570899 h 2298634"/>
                <a:gd name="csX2" fmla="*/ 1377689 w 1394285"/>
                <a:gd name="csY2" fmla="*/ 714948 h 2298634"/>
                <a:gd name="csX3" fmla="*/ 1379067 w 1394285"/>
                <a:gd name="csY3" fmla="*/ 984257 h 2298634"/>
                <a:gd name="csX4" fmla="*/ 1382637 w 1394285"/>
                <a:gd name="csY4" fmla="*/ 1466510 h 2298634"/>
                <a:gd name="csX5" fmla="*/ 1390653 w 1394285"/>
                <a:gd name="csY5" fmla="*/ 1760871 h 2298634"/>
                <a:gd name="csX6" fmla="*/ 1301343 w 1394285"/>
                <a:gd name="csY6" fmla="*/ 1808908 h 2298634"/>
                <a:gd name="csX7" fmla="*/ 1120154 w 1394285"/>
                <a:gd name="csY7" fmla="*/ 1903292 h 2298634"/>
                <a:gd name="csX8" fmla="*/ 618361 w 1394285"/>
                <a:gd name="csY8" fmla="*/ 2171537 h 2298634"/>
                <a:gd name="csX9" fmla="*/ 443811 w 1394285"/>
                <a:gd name="csY9" fmla="*/ 2266735 h 2298634"/>
                <a:gd name="csX10" fmla="*/ 330701 w 1394285"/>
                <a:gd name="csY10" fmla="*/ 2294793 h 2298634"/>
                <a:gd name="csX11" fmla="*/ 242329 w 1394285"/>
                <a:gd name="csY11" fmla="*/ 2201850 h 2298634"/>
                <a:gd name="csX12" fmla="*/ 164230 w 1394285"/>
                <a:gd name="csY12" fmla="*/ 2023730 h 2298634"/>
                <a:gd name="csX13" fmla="*/ 201 w 1394285"/>
                <a:gd name="csY13" fmla="*/ 1103255 h 2298634"/>
                <a:gd name="csX14" fmla="*/ 157528 w 1394285"/>
                <a:gd name="csY14" fmla="*/ 264074 h 2298634"/>
                <a:gd name="csX15" fmla="*/ 308028 w 1394285"/>
                <a:gd name="csY15" fmla="*/ 7540 h 2298634"/>
                <a:gd name="csX16" fmla="*/ 430032 w 1394285"/>
                <a:gd name="csY16" fmla="*/ 28835 h 2298634"/>
                <a:gd name="csX17" fmla="*/ 592745 w 1394285"/>
                <a:gd name="csY17" fmla="*/ 110442 h 2298634"/>
                <a:gd name="csX18" fmla="*/ 1117586 w 1394285"/>
                <a:gd name="csY18" fmla="*/ 374866 h 2298634"/>
                <a:gd name="csX19" fmla="*/ 1288253 w 1394285"/>
                <a:gd name="csY19" fmla="*/ 460857 h 2298634"/>
                <a:gd name="csX20" fmla="*/ 1394286 w 1394285"/>
                <a:gd name="csY20" fmla="*/ 517538 h 22986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394285" h="2298634">
                  <a:moveTo>
                    <a:pt x="1394286" y="517538"/>
                  </a:moveTo>
                  <a:cubicBezTo>
                    <a:pt x="1389588" y="535199"/>
                    <a:pt x="1381259" y="552235"/>
                    <a:pt x="1378753" y="570899"/>
                  </a:cubicBezTo>
                  <a:cubicBezTo>
                    <a:pt x="1372490" y="617746"/>
                    <a:pt x="1377062" y="667787"/>
                    <a:pt x="1377689" y="714948"/>
                  </a:cubicBezTo>
                  <a:cubicBezTo>
                    <a:pt x="1378941" y="804697"/>
                    <a:pt x="1379067" y="894509"/>
                    <a:pt x="1379067" y="984257"/>
                  </a:cubicBezTo>
                  <a:cubicBezTo>
                    <a:pt x="1379067" y="1144966"/>
                    <a:pt x="1379568" y="1305801"/>
                    <a:pt x="1382637" y="1466510"/>
                  </a:cubicBezTo>
                  <a:cubicBezTo>
                    <a:pt x="1384453" y="1564401"/>
                    <a:pt x="1376248" y="1664045"/>
                    <a:pt x="1390653" y="1760871"/>
                  </a:cubicBezTo>
                  <a:cubicBezTo>
                    <a:pt x="1364035" y="1780474"/>
                    <a:pt x="1330841" y="1793564"/>
                    <a:pt x="1301343" y="1808908"/>
                  </a:cubicBezTo>
                  <a:cubicBezTo>
                    <a:pt x="1240905" y="1840349"/>
                    <a:pt x="1180529" y="1871789"/>
                    <a:pt x="1120154" y="1903292"/>
                  </a:cubicBezTo>
                  <a:cubicBezTo>
                    <a:pt x="952117" y="1991037"/>
                    <a:pt x="783830" y="2079095"/>
                    <a:pt x="618361" y="2171537"/>
                  </a:cubicBezTo>
                  <a:cubicBezTo>
                    <a:pt x="560491" y="2203854"/>
                    <a:pt x="501493" y="2234167"/>
                    <a:pt x="443811" y="2266735"/>
                  </a:cubicBezTo>
                  <a:cubicBezTo>
                    <a:pt x="406922" y="2287591"/>
                    <a:pt x="375105" y="2307131"/>
                    <a:pt x="330701" y="2294793"/>
                  </a:cubicBezTo>
                  <a:cubicBezTo>
                    <a:pt x="284104" y="2281891"/>
                    <a:pt x="262121" y="2241808"/>
                    <a:pt x="242329" y="2201850"/>
                  </a:cubicBezTo>
                  <a:cubicBezTo>
                    <a:pt x="213520" y="2143667"/>
                    <a:pt x="187591" y="2084293"/>
                    <a:pt x="164230" y="2023730"/>
                  </a:cubicBezTo>
                  <a:cubicBezTo>
                    <a:pt x="52059" y="1733001"/>
                    <a:pt x="-3807" y="1414840"/>
                    <a:pt x="201" y="1103255"/>
                  </a:cubicBezTo>
                  <a:cubicBezTo>
                    <a:pt x="3834" y="818100"/>
                    <a:pt x="56193" y="530627"/>
                    <a:pt x="157528" y="264074"/>
                  </a:cubicBezTo>
                  <a:cubicBezTo>
                    <a:pt x="185273" y="191172"/>
                    <a:pt x="231745" y="38855"/>
                    <a:pt x="308028" y="7540"/>
                  </a:cubicBezTo>
                  <a:cubicBezTo>
                    <a:pt x="354062" y="-11311"/>
                    <a:pt x="389322" y="8730"/>
                    <a:pt x="430032" y="28835"/>
                  </a:cubicBezTo>
                  <a:cubicBezTo>
                    <a:pt x="484458" y="55703"/>
                    <a:pt x="538758" y="82822"/>
                    <a:pt x="592745" y="110442"/>
                  </a:cubicBezTo>
                  <a:cubicBezTo>
                    <a:pt x="767045" y="199627"/>
                    <a:pt x="941783" y="288750"/>
                    <a:pt x="1117586" y="374866"/>
                  </a:cubicBezTo>
                  <a:cubicBezTo>
                    <a:pt x="1174767" y="402862"/>
                    <a:pt x="1231322" y="432235"/>
                    <a:pt x="1288253" y="460857"/>
                  </a:cubicBezTo>
                  <a:cubicBezTo>
                    <a:pt x="1323138" y="478456"/>
                    <a:pt x="1363847" y="493237"/>
                    <a:pt x="1394286" y="517538"/>
                  </a:cubicBezTo>
                  <a:close/>
                </a:path>
              </a:pathLst>
            </a:custGeom>
            <a:solidFill>
              <a:schemeClr val="accent5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A391ECB-0A66-7711-2C99-8A964BC6B8E7}"/>
                </a:ext>
              </a:extLst>
            </p:cNvPr>
            <p:cNvSpPr/>
            <p:nvPr/>
          </p:nvSpPr>
          <p:spPr>
            <a:xfrm>
              <a:off x="3473195" y="4114490"/>
              <a:ext cx="1936108" cy="1898936"/>
            </a:xfrm>
            <a:custGeom>
              <a:avLst/>
              <a:gdLst>
                <a:gd name="csX0" fmla="*/ 1077093 w 1936108"/>
                <a:gd name="csY0" fmla="*/ 1625 h 1898936"/>
                <a:gd name="csX1" fmla="*/ 1132207 w 1936108"/>
                <a:gd name="csY1" fmla="*/ 4005 h 1898936"/>
                <a:gd name="csX2" fmla="*/ 1263731 w 1936108"/>
                <a:gd name="csY2" fmla="*/ 3817 h 1898936"/>
                <a:gd name="csX3" fmla="*/ 1708405 w 1936108"/>
                <a:gd name="csY3" fmla="*/ 2815 h 1898936"/>
                <a:gd name="csX4" fmla="*/ 1915147 w 1936108"/>
                <a:gd name="csY4" fmla="*/ 37888 h 1898936"/>
                <a:gd name="csX5" fmla="*/ 1934249 w 1936108"/>
                <a:gd name="csY5" fmla="*/ 147490 h 1898936"/>
                <a:gd name="csX6" fmla="*/ 1933748 w 1936108"/>
                <a:gd name="csY6" fmla="*/ 379222 h 1898936"/>
                <a:gd name="csX7" fmla="*/ 1933059 w 1936108"/>
                <a:gd name="csY7" fmla="*/ 686110 h 1898936"/>
                <a:gd name="csX8" fmla="*/ 1931869 w 1936108"/>
                <a:gd name="csY8" fmla="*/ 823771 h 1898936"/>
                <a:gd name="csX9" fmla="*/ 1895857 w 1936108"/>
                <a:gd name="csY9" fmla="*/ 882893 h 1898936"/>
                <a:gd name="csX10" fmla="*/ 1818884 w 1936108"/>
                <a:gd name="csY10" fmla="*/ 1000388 h 1898936"/>
                <a:gd name="csX11" fmla="*/ 1602434 w 1936108"/>
                <a:gd name="csY11" fmla="*/ 1334895 h 1898936"/>
                <a:gd name="csX12" fmla="*/ 1329743 w 1936108"/>
                <a:gd name="csY12" fmla="*/ 1757523 h 1898936"/>
                <a:gd name="csX13" fmla="*/ 1176049 w 1936108"/>
                <a:gd name="csY13" fmla="*/ 1898754 h 1898936"/>
                <a:gd name="csX14" fmla="*/ 1068262 w 1936108"/>
                <a:gd name="csY14" fmla="*/ 1861740 h 1898936"/>
                <a:gd name="csX15" fmla="*/ 887010 w 1936108"/>
                <a:gd name="csY15" fmla="*/ 1735853 h 1898936"/>
                <a:gd name="csX16" fmla="*/ 182672 w 1936108"/>
                <a:gd name="csY16" fmla="*/ 981411 h 1898936"/>
                <a:gd name="csX17" fmla="*/ 35428 w 1936108"/>
                <a:gd name="csY17" fmla="*/ 740285 h 1898936"/>
                <a:gd name="csX18" fmla="*/ 3111 w 1936108"/>
                <a:gd name="csY18" fmla="*/ 611580 h 1898936"/>
                <a:gd name="csX19" fmla="*/ 113466 w 1936108"/>
                <a:gd name="csY19" fmla="*/ 509931 h 1898936"/>
                <a:gd name="csX20" fmla="*/ 256450 w 1936108"/>
                <a:gd name="csY20" fmla="*/ 433585 h 1898936"/>
                <a:gd name="csX21" fmla="*/ 842418 w 1936108"/>
                <a:gd name="csY21" fmla="*/ 123754 h 1898936"/>
                <a:gd name="csX22" fmla="*/ 1002688 w 1936108"/>
                <a:gd name="csY22" fmla="*/ 40080 h 1898936"/>
                <a:gd name="csX23" fmla="*/ 1077093 w 1936108"/>
                <a:gd name="csY23" fmla="*/ 1625 h 18989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36108" h="1898936">
                  <a:moveTo>
                    <a:pt x="1077093" y="1625"/>
                  </a:moveTo>
                  <a:cubicBezTo>
                    <a:pt x="1094817" y="-2822"/>
                    <a:pt x="1113919" y="3880"/>
                    <a:pt x="1132207" y="4005"/>
                  </a:cubicBezTo>
                  <a:cubicBezTo>
                    <a:pt x="1176049" y="4318"/>
                    <a:pt x="1219890" y="4067"/>
                    <a:pt x="1263731" y="3817"/>
                  </a:cubicBezTo>
                  <a:cubicBezTo>
                    <a:pt x="1411976" y="3003"/>
                    <a:pt x="1560222" y="3065"/>
                    <a:pt x="1708405" y="2815"/>
                  </a:cubicBezTo>
                  <a:cubicBezTo>
                    <a:pt x="1770033" y="2752"/>
                    <a:pt x="1871494" y="-14659"/>
                    <a:pt x="1915147" y="37888"/>
                  </a:cubicBezTo>
                  <a:cubicBezTo>
                    <a:pt x="1940261" y="68138"/>
                    <a:pt x="1934124" y="110977"/>
                    <a:pt x="1934249" y="147490"/>
                  </a:cubicBezTo>
                  <a:cubicBezTo>
                    <a:pt x="1934562" y="224714"/>
                    <a:pt x="1934061" y="301999"/>
                    <a:pt x="1933748" y="379222"/>
                  </a:cubicBezTo>
                  <a:cubicBezTo>
                    <a:pt x="1933372" y="481497"/>
                    <a:pt x="1933435" y="583835"/>
                    <a:pt x="1933059" y="686110"/>
                  </a:cubicBezTo>
                  <a:cubicBezTo>
                    <a:pt x="1932871" y="726631"/>
                    <a:pt x="1940763" y="785378"/>
                    <a:pt x="1931869" y="823771"/>
                  </a:cubicBezTo>
                  <a:cubicBezTo>
                    <a:pt x="1927109" y="844251"/>
                    <a:pt x="1907130" y="865294"/>
                    <a:pt x="1895857" y="882893"/>
                  </a:cubicBezTo>
                  <a:cubicBezTo>
                    <a:pt x="1870617" y="922288"/>
                    <a:pt x="1845252" y="961682"/>
                    <a:pt x="1818884" y="1000388"/>
                  </a:cubicBezTo>
                  <a:cubicBezTo>
                    <a:pt x="1744229" y="1110116"/>
                    <a:pt x="1675023" y="1223789"/>
                    <a:pt x="1602434" y="1334895"/>
                  </a:cubicBezTo>
                  <a:cubicBezTo>
                    <a:pt x="1510807" y="1475124"/>
                    <a:pt x="1417863" y="1615040"/>
                    <a:pt x="1329743" y="1757523"/>
                  </a:cubicBezTo>
                  <a:cubicBezTo>
                    <a:pt x="1292415" y="1817774"/>
                    <a:pt x="1256779" y="1894307"/>
                    <a:pt x="1176049" y="1898754"/>
                  </a:cubicBezTo>
                  <a:cubicBezTo>
                    <a:pt x="1134587" y="1901009"/>
                    <a:pt x="1102646" y="1882032"/>
                    <a:pt x="1068262" y="1861740"/>
                  </a:cubicBezTo>
                  <a:cubicBezTo>
                    <a:pt x="1004755" y="1824287"/>
                    <a:pt x="945945" y="1779945"/>
                    <a:pt x="887010" y="1735853"/>
                  </a:cubicBezTo>
                  <a:cubicBezTo>
                    <a:pt x="608933" y="1527921"/>
                    <a:pt x="380270" y="1265063"/>
                    <a:pt x="182672" y="981411"/>
                  </a:cubicBezTo>
                  <a:cubicBezTo>
                    <a:pt x="129123" y="904501"/>
                    <a:pt x="78768" y="823395"/>
                    <a:pt x="35428" y="740285"/>
                  </a:cubicBezTo>
                  <a:cubicBezTo>
                    <a:pt x="13445" y="698197"/>
                    <a:pt x="-8225" y="661120"/>
                    <a:pt x="3111" y="611580"/>
                  </a:cubicBezTo>
                  <a:cubicBezTo>
                    <a:pt x="15700" y="556528"/>
                    <a:pt x="68121" y="532854"/>
                    <a:pt x="113466" y="509931"/>
                  </a:cubicBezTo>
                  <a:cubicBezTo>
                    <a:pt x="161628" y="485505"/>
                    <a:pt x="208538" y="458512"/>
                    <a:pt x="256450" y="433585"/>
                  </a:cubicBezTo>
                  <a:cubicBezTo>
                    <a:pt x="452232" y="331435"/>
                    <a:pt x="644882" y="222709"/>
                    <a:pt x="842418" y="123754"/>
                  </a:cubicBezTo>
                  <a:cubicBezTo>
                    <a:pt x="896154" y="96823"/>
                    <a:pt x="949515" y="68326"/>
                    <a:pt x="1002688" y="40080"/>
                  </a:cubicBezTo>
                  <a:cubicBezTo>
                    <a:pt x="1025611" y="27867"/>
                    <a:pt x="1051853" y="7950"/>
                    <a:pt x="1077093" y="1625"/>
                  </a:cubicBezTo>
                  <a:close/>
                </a:path>
              </a:pathLst>
            </a:custGeom>
            <a:solidFill>
              <a:schemeClr val="tx2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0041C1C-2317-4D40-EA00-2254FCB9EDBA}"/>
                </a:ext>
              </a:extLst>
            </p:cNvPr>
            <p:cNvSpPr/>
            <p:nvPr/>
          </p:nvSpPr>
          <p:spPr>
            <a:xfrm>
              <a:off x="6783063" y="839030"/>
              <a:ext cx="1915797" cy="1876576"/>
            </a:xfrm>
            <a:custGeom>
              <a:avLst/>
              <a:gdLst>
                <a:gd name="csX0" fmla="*/ 754244 w 1915797"/>
                <a:gd name="csY0" fmla="*/ 2280 h 1876576"/>
                <a:gd name="csX1" fmla="*/ 888523 w 1915797"/>
                <a:gd name="csY1" fmla="*/ 40484 h 1876576"/>
                <a:gd name="csX2" fmla="*/ 1101591 w 1915797"/>
                <a:gd name="csY2" fmla="*/ 184471 h 1876576"/>
                <a:gd name="csX3" fmla="*/ 1774113 w 1915797"/>
                <a:gd name="csY3" fmla="*/ 939978 h 1876576"/>
                <a:gd name="csX4" fmla="*/ 1879332 w 1915797"/>
                <a:gd name="csY4" fmla="*/ 1129121 h 1876576"/>
                <a:gd name="csX5" fmla="*/ 1915219 w 1915797"/>
                <a:gd name="csY5" fmla="*/ 1249684 h 1876576"/>
                <a:gd name="csX6" fmla="*/ 1793967 w 1915797"/>
                <a:gd name="csY6" fmla="*/ 1372878 h 1876576"/>
                <a:gd name="csX7" fmla="*/ 1506244 w 1915797"/>
                <a:gd name="csY7" fmla="*/ 1523441 h 1876576"/>
                <a:gd name="csX8" fmla="*/ 1042155 w 1915797"/>
                <a:gd name="csY8" fmla="*/ 1767009 h 1876576"/>
                <a:gd name="csX9" fmla="*/ 906936 w 1915797"/>
                <a:gd name="csY9" fmla="*/ 1838533 h 1876576"/>
                <a:gd name="csX10" fmla="*/ 834724 w 1915797"/>
                <a:gd name="csY10" fmla="*/ 1873668 h 1876576"/>
                <a:gd name="csX11" fmla="*/ 690800 w 1915797"/>
                <a:gd name="csY11" fmla="*/ 1873230 h 1876576"/>
                <a:gd name="csX12" fmla="*/ 390175 w 1915797"/>
                <a:gd name="csY12" fmla="*/ 1873355 h 1876576"/>
                <a:gd name="csX13" fmla="*/ 170970 w 1915797"/>
                <a:gd name="csY13" fmla="*/ 1873230 h 1876576"/>
                <a:gd name="csX14" fmla="*/ 58110 w 1915797"/>
                <a:gd name="csY14" fmla="*/ 1867280 h 1876576"/>
                <a:gd name="csX15" fmla="*/ 2432 w 1915797"/>
                <a:gd name="csY15" fmla="*/ 1731936 h 1876576"/>
                <a:gd name="csX16" fmla="*/ 2808 w 1915797"/>
                <a:gd name="csY16" fmla="*/ 1381208 h 1876576"/>
                <a:gd name="csX17" fmla="*/ 2682 w 1915797"/>
                <a:gd name="csY17" fmla="*/ 1149476 h 1876576"/>
                <a:gd name="csX18" fmla="*/ 5563 w 1915797"/>
                <a:gd name="csY18" fmla="*/ 1031168 h 1876576"/>
                <a:gd name="csX19" fmla="*/ 60553 w 1915797"/>
                <a:gd name="csY19" fmla="*/ 948058 h 1876576"/>
                <a:gd name="csX20" fmla="*/ 159947 w 1915797"/>
                <a:gd name="csY20" fmla="*/ 803507 h 1876576"/>
                <a:gd name="csX21" fmla="*/ 489381 w 1915797"/>
                <a:gd name="csY21" fmla="*/ 324762 h 1876576"/>
                <a:gd name="csX22" fmla="*/ 643076 w 1915797"/>
                <a:gd name="csY22" fmla="*/ 102551 h 1876576"/>
                <a:gd name="csX23" fmla="*/ 754244 w 1915797"/>
                <a:gd name="csY23" fmla="*/ 2280 h 187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15797" h="1876576">
                  <a:moveTo>
                    <a:pt x="754244" y="2280"/>
                  </a:moveTo>
                  <a:cubicBezTo>
                    <a:pt x="805350" y="-7490"/>
                    <a:pt x="846185" y="15808"/>
                    <a:pt x="888523" y="40484"/>
                  </a:cubicBezTo>
                  <a:cubicBezTo>
                    <a:pt x="962865" y="83762"/>
                    <a:pt x="1032510" y="133427"/>
                    <a:pt x="1101591" y="184471"/>
                  </a:cubicBezTo>
                  <a:cubicBezTo>
                    <a:pt x="1356996" y="373176"/>
                    <a:pt x="1614406" y="665596"/>
                    <a:pt x="1774113" y="939978"/>
                  </a:cubicBezTo>
                  <a:cubicBezTo>
                    <a:pt x="1810501" y="1002546"/>
                    <a:pt x="1846013" y="1064800"/>
                    <a:pt x="1879332" y="1129121"/>
                  </a:cubicBezTo>
                  <a:cubicBezTo>
                    <a:pt x="1898873" y="1166887"/>
                    <a:pt x="1919540" y="1205718"/>
                    <a:pt x="1915219" y="1249684"/>
                  </a:cubicBezTo>
                  <a:cubicBezTo>
                    <a:pt x="1908517" y="1318452"/>
                    <a:pt x="1848643" y="1345759"/>
                    <a:pt x="1793967" y="1372878"/>
                  </a:cubicBezTo>
                  <a:cubicBezTo>
                    <a:pt x="1697015" y="1420978"/>
                    <a:pt x="1602632" y="1474213"/>
                    <a:pt x="1506244" y="1523441"/>
                  </a:cubicBezTo>
                  <a:cubicBezTo>
                    <a:pt x="1350859" y="1602793"/>
                    <a:pt x="1196100" y="1684651"/>
                    <a:pt x="1042155" y="1767009"/>
                  </a:cubicBezTo>
                  <a:cubicBezTo>
                    <a:pt x="997186" y="1790997"/>
                    <a:pt x="952030" y="1814796"/>
                    <a:pt x="906936" y="1838533"/>
                  </a:cubicBezTo>
                  <a:cubicBezTo>
                    <a:pt x="885454" y="1849806"/>
                    <a:pt x="858774" y="1869598"/>
                    <a:pt x="834724" y="1873668"/>
                  </a:cubicBezTo>
                  <a:cubicBezTo>
                    <a:pt x="795329" y="1880370"/>
                    <a:pt x="732637" y="1873418"/>
                    <a:pt x="690800" y="1873230"/>
                  </a:cubicBezTo>
                  <a:cubicBezTo>
                    <a:pt x="590591" y="1872917"/>
                    <a:pt x="490383" y="1873418"/>
                    <a:pt x="390175" y="1873355"/>
                  </a:cubicBezTo>
                  <a:cubicBezTo>
                    <a:pt x="317086" y="1873293"/>
                    <a:pt x="244059" y="1873167"/>
                    <a:pt x="170970" y="1873230"/>
                  </a:cubicBezTo>
                  <a:cubicBezTo>
                    <a:pt x="135396" y="1873293"/>
                    <a:pt x="91868" y="1880495"/>
                    <a:pt x="58110" y="1867280"/>
                  </a:cubicBezTo>
                  <a:cubicBezTo>
                    <a:pt x="-2078" y="1843794"/>
                    <a:pt x="2494" y="1785861"/>
                    <a:pt x="2432" y="1731936"/>
                  </a:cubicBezTo>
                  <a:cubicBezTo>
                    <a:pt x="2369" y="1615006"/>
                    <a:pt x="2933" y="1498138"/>
                    <a:pt x="2808" y="1381208"/>
                  </a:cubicBezTo>
                  <a:cubicBezTo>
                    <a:pt x="2682" y="1303985"/>
                    <a:pt x="3058" y="1226699"/>
                    <a:pt x="2682" y="1149476"/>
                  </a:cubicBezTo>
                  <a:cubicBezTo>
                    <a:pt x="2494" y="1113088"/>
                    <a:pt x="-4833" y="1066115"/>
                    <a:pt x="5563" y="1031168"/>
                  </a:cubicBezTo>
                  <a:cubicBezTo>
                    <a:pt x="14081" y="1002671"/>
                    <a:pt x="43517" y="972233"/>
                    <a:pt x="60553" y="948058"/>
                  </a:cubicBezTo>
                  <a:cubicBezTo>
                    <a:pt x="94310" y="900271"/>
                    <a:pt x="126064" y="851169"/>
                    <a:pt x="159947" y="803507"/>
                  </a:cubicBezTo>
                  <a:cubicBezTo>
                    <a:pt x="272055" y="645617"/>
                    <a:pt x="378776" y="483780"/>
                    <a:pt x="489381" y="324762"/>
                  </a:cubicBezTo>
                  <a:cubicBezTo>
                    <a:pt x="540863" y="250859"/>
                    <a:pt x="591781" y="176580"/>
                    <a:pt x="643076" y="102551"/>
                  </a:cubicBezTo>
                  <a:cubicBezTo>
                    <a:pt x="672825" y="59649"/>
                    <a:pt x="698378" y="12927"/>
                    <a:pt x="754244" y="2280"/>
                  </a:cubicBezTo>
                  <a:close/>
                </a:path>
              </a:pathLst>
            </a:custGeom>
            <a:solidFill>
              <a:schemeClr val="accent2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8465C8D-5B00-5369-426A-F14C7230F508}"/>
                </a:ext>
              </a:extLst>
            </p:cNvPr>
            <p:cNvSpPr/>
            <p:nvPr/>
          </p:nvSpPr>
          <p:spPr>
            <a:xfrm>
              <a:off x="3477917" y="838792"/>
              <a:ext cx="1928908" cy="1877435"/>
            </a:xfrm>
            <a:custGeom>
              <a:avLst/>
              <a:gdLst>
                <a:gd name="csX0" fmla="*/ 1104374 w 1928908"/>
                <a:gd name="csY0" fmla="*/ 3207 h 1877435"/>
                <a:gd name="csX1" fmla="*/ 1223372 w 1928908"/>
                <a:gd name="csY1" fmla="*/ 36213 h 1877435"/>
                <a:gd name="csX2" fmla="*/ 1288006 w 1928908"/>
                <a:gd name="csY2" fmla="*/ 127841 h 1877435"/>
                <a:gd name="csX3" fmla="*/ 1416523 w 1928908"/>
                <a:gd name="csY3" fmla="*/ 312412 h 1877435"/>
                <a:gd name="csX4" fmla="*/ 1771448 w 1928908"/>
                <a:gd name="csY4" fmla="*/ 822284 h 1877435"/>
                <a:gd name="csX5" fmla="*/ 1879861 w 1928908"/>
                <a:gd name="csY5" fmla="*/ 976542 h 1877435"/>
                <a:gd name="csX6" fmla="*/ 1920320 w 1928908"/>
                <a:gd name="csY6" fmla="*/ 1037230 h 1877435"/>
                <a:gd name="csX7" fmla="*/ 1922136 w 1928908"/>
                <a:gd name="csY7" fmla="*/ 1149714 h 1877435"/>
                <a:gd name="csX8" fmla="*/ 1925205 w 1928908"/>
                <a:gd name="csY8" fmla="*/ 1406498 h 1877435"/>
                <a:gd name="csX9" fmla="*/ 1928900 w 1928908"/>
                <a:gd name="csY9" fmla="*/ 1738437 h 1877435"/>
                <a:gd name="csX10" fmla="*/ 1877982 w 1928908"/>
                <a:gd name="csY10" fmla="*/ 1865890 h 1877435"/>
                <a:gd name="csX11" fmla="*/ 1766312 w 1928908"/>
                <a:gd name="csY11" fmla="*/ 1874345 h 1877435"/>
                <a:gd name="csX12" fmla="*/ 1534581 w 1928908"/>
                <a:gd name="csY12" fmla="*/ 1874282 h 1877435"/>
                <a:gd name="csX13" fmla="*/ 1246482 w 1928908"/>
                <a:gd name="csY13" fmla="*/ 1874219 h 1877435"/>
                <a:gd name="csX14" fmla="*/ 1102558 w 1928908"/>
                <a:gd name="csY14" fmla="*/ 1874032 h 1877435"/>
                <a:gd name="csX15" fmla="*/ 1026212 w 1928908"/>
                <a:gd name="csY15" fmla="*/ 1836704 h 1877435"/>
                <a:gd name="csX16" fmla="*/ 873708 w 1928908"/>
                <a:gd name="csY16" fmla="*/ 1757477 h 1877435"/>
                <a:gd name="csX17" fmla="*/ 424148 w 1928908"/>
                <a:gd name="csY17" fmla="*/ 1524555 h 1877435"/>
                <a:gd name="csX18" fmla="*/ 129223 w 1928908"/>
                <a:gd name="csY18" fmla="*/ 1374682 h 1877435"/>
                <a:gd name="csX19" fmla="*/ 4965 w 1928908"/>
                <a:gd name="csY19" fmla="*/ 1273534 h 1877435"/>
                <a:gd name="csX20" fmla="*/ 34714 w 1928908"/>
                <a:gd name="csY20" fmla="*/ 1137313 h 1877435"/>
                <a:gd name="csX21" fmla="*/ 173941 w 1928908"/>
                <a:gd name="csY21" fmla="*/ 900759 h 1877435"/>
                <a:gd name="csX22" fmla="*/ 798489 w 1928908"/>
                <a:gd name="csY22" fmla="*/ 203874 h 1877435"/>
                <a:gd name="csX23" fmla="*/ 986692 w 1928908"/>
                <a:gd name="csY23" fmla="*/ 66275 h 1877435"/>
                <a:gd name="csX24" fmla="*/ 1104374 w 1928908"/>
                <a:gd name="csY24" fmla="*/ 3207 h 18774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928908" h="1877435">
                  <a:moveTo>
                    <a:pt x="1104374" y="3207"/>
                  </a:moveTo>
                  <a:cubicBezTo>
                    <a:pt x="1146462" y="-6376"/>
                    <a:pt x="1192432" y="5775"/>
                    <a:pt x="1223372" y="36213"/>
                  </a:cubicBezTo>
                  <a:cubicBezTo>
                    <a:pt x="1248987" y="61390"/>
                    <a:pt x="1267839" y="98091"/>
                    <a:pt x="1288006" y="127841"/>
                  </a:cubicBezTo>
                  <a:cubicBezTo>
                    <a:pt x="1330093" y="189845"/>
                    <a:pt x="1373872" y="250784"/>
                    <a:pt x="1416523" y="312412"/>
                  </a:cubicBezTo>
                  <a:cubicBezTo>
                    <a:pt x="1534393" y="482578"/>
                    <a:pt x="1651073" y="653809"/>
                    <a:pt x="1771448" y="822284"/>
                  </a:cubicBezTo>
                  <a:cubicBezTo>
                    <a:pt x="1807961" y="873390"/>
                    <a:pt x="1844788" y="924371"/>
                    <a:pt x="1879861" y="976542"/>
                  </a:cubicBezTo>
                  <a:cubicBezTo>
                    <a:pt x="1891823" y="994329"/>
                    <a:pt x="1915122" y="1016437"/>
                    <a:pt x="1920320" y="1037230"/>
                  </a:cubicBezTo>
                  <a:cubicBezTo>
                    <a:pt x="1928650" y="1070988"/>
                    <a:pt x="1921823" y="1114829"/>
                    <a:pt x="1922136" y="1149714"/>
                  </a:cubicBezTo>
                  <a:cubicBezTo>
                    <a:pt x="1923013" y="1235330"/>
                    <a:pt x="1924892" y="1320882"/>
                    <a:pt x="1925205" y="1406498"/>
                  </a:cubicBezTo>
                  <a:cubicBezTo>
                    <a:pt x="1925643" y="1517165"/>
                    <a:pt x="1928900" y="1627770"/>
                    <a:pt x="1928900" y="1738437"/>
                  </a:cubicBezTo>
                  <a:cubicBezTo>
                    <a:pt x="1928900" y="1787226"/>
                    <a:pt x="1930779" y="1842403"/>
                    <a:pt x="1877982" y="1865890"/>
                  </a:cubicBezTo>
                  <a:cubicBezTo>
                    <a:pt x="1844976" y="1880545"/>
                    <a:pt x="1801573" y="1874282"/>
                    <a:pt x="1766312" y="1874345"/>
                  </a:cubicBezTo>
                  <a:cubicBezTo>
                    <a:pt x="1689089" y="1874533"/>
                    <a:pt x="1611804" y="1874470"/>
                    <a:pt x="1534581" y="1874282"/>
                  </a:cubicBezTo>
                  <a:cubicBezTo>
                    <a:pt x="1438569" y="1874094"/>
                    <a:pt x="1342494" y="1874032"/>
                    <a:pt x="1246482" y="1874219"/>
                  </a:cubicBezTo>
                  <a:cubicBezTo>
                    <a:pt x="1205835" y="1874282"/>
                    <a:pt x="1140199" y="1881547"/>
                    <a:pt x="1102558" y="1874032"/>
                  </a:cubicBezTo>
                  <a:cubicBezTo>
                    <a:pt x="1076817" y="1868833"/>
                    <a:pt x="1049448" y="1848604"/>
                    <a:pt x="1026212" y="1836704"/>
                  </a:cubicBezTo>
                  <a:cubicBezTo>
                    <a:pt x="975168" y="1810650"/>
                    <a:pt x="924187" y="1784596"/>
                    <a:pt x="873708" y="1757477"/>
                  </a:cubicBezTo>
                  <a:cubicBezTo>
                    <a:pt x="725212" y="1677749"/>
                    <a:pt x="574774" y="1600150"/>
                    <a:pt x="424148" y="1524555"/>
                  </a:cubicBezTo>
                  <a:cubicBezTo>
                    <a:pt x="325631" y="1475078"/>
                    <a:pt x="228304" y="1422781"/>
                    <a:pt x="129223" y="1374682"/>
                  </a:cubicBezTo>
                  <a:cubicBezTo>
                    <a:pt x="81687" y="1351571"/>
                    <a:pt x="22000" y="1329651"/>
                    <a:pt x="4965" y="1273534"/>
                  </a:cubicBezTo>
                  <a:cubicBezTo>
                    <a:pt x="-10317" y="1223117"/>
                    <a:pt x="12543" y="1181092"/>
                    <a:pt x="34714" y="1137313"/>
                  </a:cubicBezTo>
                  <a:cubicBezTo>
                    <a:pt x="76113" y="1055957"/>
                    <a:pt x="123023" y="976542"/>
                    <a:pt x="173941" y="900759"/>
                  </a:cubicBezTo>
                  <a:cubicBezTo>
                    <a:pt x="349806" y="639278"/>
                    <a:pt x="555359" y="404729"/>
                    <a:pt x="798489" y="203874"/>
                  </a:cubicBezTo>
                  <a:cubicBezTo>
                    <a:pt x="858551" y="154271"/>
                    <a:pt x="921808" y="109302"/>
                    <a:pt x="986692" y="66275"/>
                  </a:cubicBezTo>
                  <a:cubicBezTo>
                    <a:pt x="1022204" y="42726"/>
                    <a:pt x="1062287" y="12789"/>
                    <a:pt x="1104374" y="3207"/>
                  </a:cubicBezTo>
                  <a:close/>
                </a:path>
              </a:pathLst>
            </a:custGeom>
            <a:solidFill>
              <a:schemeClr val="accent4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2F888C7-1264-9927-F853-929392148D4D}"/>
                </a:ext>
              </a:extLst>
            </p:cNvPr>
            <p:cNvSpPr/>
            <p:nvPr/>
          </p:nvSpPr>
          <p:spPr>
            <a:xfrm>
              <a:off x="6781285" y="4115512"/>
              <a:ext cx="1929471" cy="1888738"/>
            </a:xfrm>
            <a:custGeom>
              <a:avLst/>
              <a:gdLst>
                <a:gd name="csX0" fmla="*/ 66965 w 1929471"/>
                <a:gd name="csY0" fmla="*/ 6929 h 1888738"/>
                <a:gd name="csX1" fmla="*/ 172748 w 1929471"/>
                <a:gd name="csY1" fmla="*/ 3046 h 1888738"/>
                <a:gd name="csX2" fmla="*/ 360638 w 1929471"/>
                <a:gd name="csY2" fmla="*/ 3359 h 1888738"/>
                <a:gd name="csX3" fmla="*/ 673789 w 1929471"/>
                <a:gd name="csY3" fmla="*/ 3359 h 1888738"/>
                <a:gd name="csX4" fmla="*/ 830301 w 1929471"/>
                <a:gd name="csY4" fmla="*/ 3985 h 1888738"/>
                <a:gd name="csX5" fmla="*/ 894122 w 1929471"/>
                <a:gd name="csY5" fmla="*/ 35676 h 1888738"/>
                <a:gd name="csX6" fmla="*/ 1050384 w 1929471"/>
                <a:gd name="csY6" fmla="*/ 117471 h 1888738"/>
                <a:gd name="csX7" fmla="*/ 1509463 w 1929471"/>
                <a:gd name="csY7" fmla="*/ 359662 h 1888738"/>
                <a:gd name="csX8" fmla="*/ 1796058 w 1929471"/>
                <a:gd name="csY8" fmla="*/ 511602 h 1888738"/>
                <a:gd name="csX9" fmla="*/ 1926767 w 1929471"/>
                <a:gd name="csY9" fmla="*/ 624838 h 1888738"/>
                <a:gd name="csX10" fmla="*/ 1883740 w 1929471"/>
                <a:gd name="csY10" fmla="*/ 764691 h 1888738"/>
                <a:gd name="csX11" fmla="*/ 1735558 w 1929471"/>
                <a:gd name="csY11" fmla="*/ 992289 h 1888738"/>
                <a:gd name="csX12" fmla="*/ 1063473 w 1929471"/>
                <a:gd name="csY12" fmla="*/ 1691617 h 1888738"/>
                <a:gd name="csX13" fmla="*/ 888735 w 1929471"/>
                <a:gd name="csY13" fmla="*/ 1824080 h 1888738"/>
                <a:gd name="csX14" fmla="*/ 791471 w 1929471"/>
                <a:gd name="csY14" fmla="*/ 1882952 h 1888738"/>
                <a:gd name="csX15" fmla="*/ 659384 w 1929471"/>
                <a:gd name="csY15" fmla="*/ 1848756 h 1888738"/>
                <a:gd name="csX16" fmla="*/ 597693 w 1929471"/>
                <a:gd name="csY16" fmla="*/ 1754059 h 1888738"/>
                <a:gd name="csX17" fmla="*/ 486963 w 1929471"/>
                <a:gd name="csY17" fmla="*/ 1582515 h 1888738"/>
                <a:gd name="csX18" fmla="*/ 146318 w 1929471"/>
                <a:gd name="csY18" fmla="*/ 1059240 h 1888738"/>
                <a:gd name="csX19" fmla="*/ 44544 w 1929471"/>
                <a:gd name="csY19" fmla="*/ 903980 h 1888738"/>
                <a:gd name="csX20" fmla="*/ 3772 w 1929471"/>
                <a:gd name="csY20" fmla="*/ 839033 h 1888738"/>
                <a:gd name="csX21" fmla="*/ 2769 w 1929471"/>
                <a:gd name="csY21" fmla="*/ 722666 h 1888738"/>
                <a:gd name="csX22" fmla="*/ 2018 w 1929471"/>
                <a:gd name="csY22" fmla="*/ 484672 h 1888738"/>
                <a:gd name="csX23" fmla="*/ 1392 w 1929471"/>
                <a:gd name="csY23" fmla="*/ 133943 h 1888738"/>
                <a:gd name="csX24" fmla="*/ 66965 w 1929471"/>
                <a:gd name="csY24" fmla="*/ 6929 h 18887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929471" h="1888738">
                  <a:moveTo>
                    <a:pt x="66965" y="6929"/>
                  </a:moveTo>
                  <a:cubicBezTo>
                    <a:pt x="100285" y="-1338"/>
                    <a:pt x="138614" y="2983"/>
                    <a:pt x="172748" y="3046"/>
                  </a:cubicBezTo>
                  <a:cubicBezTo>
                    <a:pt x="235378" y="3234"/>
                    <a:pt x="298008" y="3171"/>
                    <a:pt x="360638" y="3359"/>
                  </a:cubicBezTo>
                  <a:cubicBezTo>
                    <a:pt x="465042" y="3547"/>
                    <a:pt x="569384" y="3735"/>
                    <a:pt x="673789" y="3359"/>
                  </a:cubicBezTo>
                  <a:cubicBezTo>
                    <a:pt x="718569" y="3234"/>
                    <a:pt x="788465" y="-4532"/>
                    <a:pt x="830301" y="3985"/>
                  </a:cubicBezTo>
                  <a:cubicBezTo>
                    <a:pt x="852159" y="8369"/>
                    <a:pt x="874331" y="25718"/>
                    <a:pt x="894122" y="35676"/>
                  </a:cubicBezTo>
                  <a:cubicBezTo>
                    <a:pt x="946668" y="62043"/>
                    <a:pt x="998464" y="89914"/>
                    <a:pt x="1050384" y="117471"/>
                  </a:cubicBezTo>
                  <a:cubicBezTo>
                    <a:pt x="1203202" y="198577"/>
                    <a:pt x="1356269" y="279370"/>
                    <a:pt x="1509463" y="359662"/>
                  </a:cubicBezTo>
                  <a:cubicBezTo>
                    <a:pt x="1605099" y="409828"/>
                    <a:pt x="1699169" y="464129"/>
                    <a:pt x="1796058" y="511602"/>
                  </a:cubicBezTo>
                  <a:cubicBezTo>
                    <a:pt x="1849795" y="537970"/>
                    <a:pt x="1911423" y="559890"/>
                    <a:pt x="1926767" y="624838"/>
                  </a:cubicBezTo>
                  <a:cubicBezTo>
                    <a:pt x="1938667" y="675130"/>
                    <a:pt x="1908918" y="723480"/>
                    <a:pt x="1883740" y="764691"/>
                  </a:cubicBezTo>
                  <a:cubicBezTo>
                    <a:pt x="1836329" y="842164"/>
                    <a:pt x="1788605" y="918448"/>
                    <a:pt x="1735558" y="992289"/>
                  </a:cubicBezTo>
                  <a:cubicBezTo>
                    <a:pt x="1547103" y="1254647"/>
                    <a:pt x="1317125" y="1491952"/>
                    <a:pt x="1063473" y="1691617"/>
                  </a:cubicBezTo>
                  <a:cubicBezTo>
                    <a:pt x="1005979" y="1736961"/>
                    <a:pt x="948673" y="1781867"/>
                    <a:pt x="888735" y="1824080"/>
                  </a:cubicBezTo>
                  <a:cubicBezTo>
                    <a:pt x="858422" y="1845437"/>
                    <a:pt x="827483" y="1871616"/>
                    <a:pt x="791471" y="1882952"/>
                  </a:cubicBezTo>
                  <a:cubicBezTo>
                    <a:pt x="744937" y="1897545"/>
                    <a:pt x="693642" y="1883954"/>
                    <a:pt x="659384" y="1848756"/>
                  </a:cubicBezTo>
                  <a:cubicBezTo>
                    <a:pt x="634269" y="1822827"/>
                    <a:pt x="617672" y="1784184"/>
                    <a:pt x="597693" y="1754059"/>
                  </a:cubicBezTo>
                  <a:cubicBezTo>
                    <a:pt x="560053" y="1697379"/>
                    <a:pt x="523915" y="1639696"/>
                    <a:pt x="486963" y="1582515"/>
                  </a:cubicBezTo>
                  <a:cubicBezTo>
                    <a:pt x="374041" y="1407652"/>
                    <a:pt x="259303" y="1234041"/>
                    <a:pt x="146318" y="1059240"/>
                  </a:cubicBezTo>
                  <a:cubicBezTo>
                    <a:pt x="112748" y="1007320"/>
                    <a:pt x="76485" y="956840"/>
                    <a:pt x="44544" y="903980"/>
                  </a:cubicBezTo>
                  <a:cubicBezTo>
                    <a:pt x="32644" y="884314"/>
                    <a:pt x="8782" y="861517"/>
                    <a:pt x="3772" y="839033"/>
                  </a:cubicBezTo>
                  <a:cubicBezTo>
                    <a:pt x="-4120" y="803772"/>
                    <a:pt x="2832" y="758804"/>
                    <a:pt x="2769" y="722666"/>
                  </a:cubicBezTo>
                  <a:cubicBezTo>
                    <a:pt x="2582" y="643314"/>
                    <a:pt x="2269" y="564024"/>
                    <a:pt x="2018" y="484672"/>
                  </a:cubicBezTo>
                  <a:cubicBezTo>
                    <a:pt x="1642" y="367741"/>
                    <a:pt x="1517" y="250873"/>
                    <a:pt x="1392" y="133943"/>
                  </a:cubicBezTo>
                  <a:cubicBezTo>
                    <a:pt x="1392" y="81772"/>
                    <a:pt x="5901" y="22210"/>
                    <a:pt x="66965" y="6929"/>
                  </a:cubicBezTo>
                  <a:close/>
                </a:path>
              </a:pathLst>
            </a:custGeom>
            <a:solidFill>
              <a:srgbClr val="941651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6" name="Graphic 15" descr="Lights On with solid fill">
            <a:extLst>
              <a:ext uri="{FF2B5EF4-FFF2-40B4-BE49-F238E27FC236}">
                <a16:creationId xmlns:a16="http://schemas.microsoft.com/office/drawing/2014/main" id="{8EA36947-CCDB-18AC-D59C-A44D134BBB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26269" y="1400893"/>
            <a:ext cx="731520" cy="731520"/>
          </a:xfrm>
          <a:prstGeom prst="rect">
            <a:avLst/>
          </a:prstGeom>
        </p:spPr>
      </p:pic>
      <p:pic>
        <p:nvPicPr>
          <p:cNvPr id="17" name="Graphic 16" descr="Users with solid fill">
            <a:extLst>
              <a:ext uri="{FF2B5EF4-FFF2-40B4-BE49-F238E27FC236}">
                <a16:creationId xmlns:a16="http://schemas.microsoft.com/office/drawing/2014/main" id="{19AE6284-AD94-CC13-8486-0E55BC0FC4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878162" y="1985536"/>
            <a:ext cx="731520" cy="731520"/>
          </a:xfrm>
          <a:prstGeom prst="rect">
            <a:avLst/>
          </a:prstGeom>
        </p:spPr>
      </p:pic>
      <p:pic>
        <p:nvPicPr>
          <p:cNvPr id="18" name="Graphic 17" descr="Briefcase with solid fill">
            <a:extLst>
              <a:ext uri="{FF2B5EF4-FFF2-40B4-BE49-F238E27FC236}">
                <a16:creationId xmlns:a16="http://schemas.microsoft.com/office/drawing/2014/main" id="{FA75B8A7-0229-2666-53A9-7069E71565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374666" y="3085071"/>
            <a:ext cx="731520" cy="731520"/>
          </a:xfrm>
          <a:prstGeom prst="rect">
            <a:avLst/>
          </a:prstGeom>
        </p:spPr>
      </p:pic>
      <p:pic>
        <p:nvPicPr>
          <p:cNvPr id="19" name="Graphic 18" descr="Heart with solid fill">
            <a:extLst>
              <a:ext uri="{FF2B5EF4-FFF2-40B4-BE49-F238E27FC236}">
                <a16:creationId xmlns:a16="http://schemas.microsoft.com/office/drawing/2014/main" id="{2BE26D07-B6AA-9CE3-D562-4D5879F58F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86050" y="3063240"/>
            <a:ext cx="731520" cy="731520"/>
          </a:xfrm>
          <a:prstGeom prst="rect">
            <a:avLst/>
          </a:prstGeom>
        </p:spPr>
      </p:pic>
      <p:pic>
        <p:nvPicPr>
          <p:cNvPr id="20" name="Graphic 19" descr="Leaf with solid fill">
            <a:extLst>
              <a:ext uri="{FF2B5EF4-FFF2-40B4-BE49-F238E27FC236}">
                <a16:creationId xmlns:a16="http://schemas.microsoft.com/office/drawing/2014/main" id="{08E7EDA2-07C2-283D-58BE-594B675D63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582793" y="1982122"/>
            <a:ext cx="731520" cy="731520"/>
          </a:xfrm>
          <a:prstGeom prst="rect">
            <a:avLst/>
          </a:prstGeom>
        </p:spPr>
      </p:pic>
      <p:pic>
        <p:nvPicPr>
          <p:cNvPr id="21" name="Graphic 20" descr="Signal with solid fill">
            <a:extLst>
              <a:ext uri="{FF2B5EF4-FFF2-40B4-BE49-F238E27FC236}">
                <a16:creationId xmlns:a16="http://schemas.microsoft.com/office/drawing/2014/main" id="{264D9C8F-F43E-DFAA-283D-9720C2B82B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78162" y="4184606"/>
            <a:ext cx="731520" cy="731520"/>
          </a:xfrm>
          <a:prstGeom prst="rect">
            <a:avLst/>
          </a:prstGeom>
        </p:spPr>
      </p:pic>
      <p:pic>
        <p:nvPicPr>
          <p:cNvPr id="22" name="Graphic 21" descr="Single gear with solid fill">
            <a:extLst>
              <a:ext uri="{FF2B5EF4-FFF2-40B4-BE49-F238E27FC236}">
                <a16:creationId xmlns:a16="http://schemas.microsoft.com/office/drawing/2014/main" id="{A513D901-0F16-CEF8-224A-85F37F8E40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726269" y="4742765"/>
            <a:ext cx="731520" cy="731520"/>
          </a:xfrm>
          <a:prstGeom prst="rect">
            <a:avLst/>
          </a:prstGeom>
        </p:spPr>
      </p:pic>
      <p:pic>
        <p:nvPicPr>
          <p:cNvPr id="23" name="Graphic 22" descr="Handshake with solid fill">
            <a:extLst>
              <a:ext uri="{FF2B5EF4-FFF2-40B4-BE49-F238E27FC236}">
                <a16:creationId xmlns:a16="http://schemas.microsoft.com/office/drawing/2014/main" id="{78E6B76A-A8DD-83E0-BBE7-255986B652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582793" y="4184606"/>
            <a:ext cx="731520" cy="73152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D26D490-EC9A-B4E0-E0B6-36764385222C}"/>
              </a:ext>
            </a:extLst>
          </p:cNvPr>
          <p:cNvGrpSpPr/>
          <p:nvPr/>
        </p:nvGrpSpPr>
        <p:grpSpPr>
          <a:xfrm>
            <a:off x="8448491" y="1019828"/>
            <a:ext cx="2458208" cy="1003128"/>
            <a:chOff x="8921977" y="1221398"/>
            <a:chExt cx="2926080" cy="100312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2C050F-E4CF-374A-18CC-0B66F02CBB5A}"/>
                </a:ext>
              </a:extLst>
            </p:cNvPr>
            <p:cNvSpPr txBox="1"/>
            <p:nvPr/>
          </p:nvSpPr>
          <p:spPr>
            <a:xfrm>
              <a:off x="8921977" y="122139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257DDB1-1152-C27F-3455-08BA51BD2C8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1D8E30D-43CC-24BB-F08B-DBB6AC19CC5F}"/>
              </a:ext>
            </a:extLst>
          </p:cNvPr>
          <p:cNvGrpSpPr/>
          <p:nvPr/>
        </p:nvGrpSpPr>
        <p:grpSpPr>
          <a:xfrm>
            <a:off x="8448491" y="4835045"/>
            <a:ext cx="2458208" cy="1003128"/>
            <a:chOff x="8921977" y="1221398"/>
            <a:chExt cx="2926080" cy="100312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5F1067F-C867-9B82-E123-E2CA7DD86B8E}"/>
                </a:ext>
              </a:extLst>
            </p:cNvPr>
            <p:cNvSpPr txBox="1"/>
            <p:nvPr/>
          </p:nvSpPr>
          <p:spPr>
            <a:xfrm>
              <a:off x="8921977" y="122139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2A9A02-B037-950C-6112-607A39CEFD8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866F88E-048B-74CA-46C1-D18765AED89C}"/>
              </a:ext>
            </a:extLst>
          </p:cNvPr>
          <p:cNvGrpSpPr/>
          <p:nvPr/>
        </p:nvGrpSpPr>
        <p:grpSpPr>
          <a:xfrm>
            <a:off x="1283742" y="1019828"/>
            <a:ext cx="2458208" cy="1003128"/>
            <a:chOff x="8921977" y="1221398"/>
            <a:chExt cx="2926080" cy="100312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E581B88-DD8A-BD5F-36FE-8471E42AE117}"/>
                </a:ext>
              </a:extLst>
            </p:cNvPr>
            <p:cNvSpPr txBox="1"/>
            <p:nvPr/>
          </p:nvSpPr>
          <p:spPr>
            <a:xfrm>
              <a:off x="8921977" y="122139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26150C2-94A4-E71A-3786-E3F5DC8BE56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EAB4A32-1012-711D-D4A4-9BFC62295CF4}"/>
              </a:ext>
            </a:extLst>
          </p:cNvPr>
          <p:cNvGrpSpPr/>
          <p:nvPr/>
        </p:nvGrpSpPr>
        <p:grpSpPr>
          <a:xfrm>
            <a:off x="8963125" y="2291567"/>
            <a:ext cx="2458208" cy="1003128"/>
            <a:chOff x="8921977" y="1221398"/>
            <a:chExt cx="2926080" cy="100312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7731D3F-3413-AFF9-76AC-54ED32561786}"/>
                </a:ext>
              </a:extLst>
            </p:cNvPr>
            <p:cNvSpPr txBox="1"/>
            <p:nvPr/>
          </p:nvSpPr>
          <p:spPr>
            <a:xfrm>
              <a:off x="8921977" y="122139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864F283-6D4D-4A8A-30F7-BB785CB7239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D18A4BF-9AB7-4DA1-B32D-E121952678BC}"/>
              </a:ext>
            </a:extLst>
          </p:cNvPr>
          <p:cNvGrpSpPr/>
          <p:nvPr/>
        </p:nvGrpSpPr>
        <p:grpSpPr>
          <a:xfrm>
            <a:off x="8963125" y="3563306"/>
            <a:ext cx="2458208" cy="1003128"/>
            <a:chOff x="8921977" y="1221398"/>
            <a:chExt cx="2926080" cy="100312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E1213BE-6F58-149E-44BA-0EF210DC69AA}"/>
                </a:ext>
              </a:extLst>
            </p:cNvPr>
            <p:cNvSpPr txBox="1"/>
            <p:nvPr/>
          </p:nvSpPr>
          <p:spPr>
            <a:xfrm>
              <a:off x="8921977" y="122139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02503C9-1576-D19A-81AF-8E93F3FBD6B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56546DC-F72F-2F31-A415-FA4FC7FBE78A}"/>
              </a:ext>
            </a:extLst>
          </p:cNvPr>
          <p:cNvGrpSpPr/>
          <p:nvPr/>
        </p:nvGrpSpPr>
        <p:grpSpPr>
          <a:xfrm>
            <a:off x="770667" y="2291567"/>
            <a:ext cx="2458208" cy="1003128"/>
            <a:chOff x="8921977" y="1221398"/>
            <a:chExt cx="2926080" cy="100312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D15D2D5-21DD-DECE-9947-BC2F21EF1A50}"/>
                </a:ext>
              </a:extLst>
            </p:cNvPr>
            <p:cNvSpPr txBox="1"/>
            <p:nvPr/>
          </p:nvSpPr>
          <p:spPr>
            <a:xfrm>
              <a:off x="8921977" y="122139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ACA2475-C089-7FA0-1419-4C3056CDA56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B54D570-E100-B226-9293-D16C3A11F1F6}"/>
              </a:ext>
            </a:extLst>
          </p:cNvPr>
          <p:cNvGrpSpPr/>
          <p:nvPr/>
        </p:nvGrpSpPr>
        <p:grpSpPr>
          <a:xfrm>
            <a:off x="770667" y="3563306"/>
            <a:ext cx="2458208" cy="1003128"/>
            <a:chOff x="8921977" y="1221398"/>
            <a:chExt cx="2926080" cy="100312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FE281B5-9007-1AFE-BBFD-96EF5F6E431B}"/>
                </a:ext>
              </a:extLst>
            </p:cNvPr>
            <p:cNvSpPr txBox="1"/>
            <p:nvPr/>
          </p:nvSpPr>
          <p:spPr>
            <a:xfrm>
              <a:off x="8921977" y="122139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tx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A53A8BA-DF36-E823-F73E-790066C2100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5CF232C-150F-E3A7-DBA2-FBCA952B742C}"/>
              </a:ext>
            </a:extLst>
          </p:cNvPr>
          <p:cNvGrpSpPr/>
          <p:nvPr/>
        </p:nvGrpSpPr>
        <p:grpSpPr>
          <a:xfrm>
            <a:off x="1283742" y="4835045"/>
            <a:ext cx="2458208" cy="1003128"/>
            <a:chOff x="8921977" y="1221398"/>
            <a:chExt cx="2926080" cy="100312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ECAEDAB-5C92-B0EF-B3FB-21CF0865887A}"/>
                </a:ext>
              </a:extLst>
            </p:cNvPr>
            <p:cNvSpPr txBox="1"/>
            <p:nvPr/>
          </p:nvSpPr>
          <p:spPr>
            <a:xfrm>
              <a:off x="8921977" y="122139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468298C-6B19-A70B-7DBD-340696BF575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0588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313E1-876C-0A21-3D44-3FDEFD1E7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F28A4-2D36-1F8F-EE3C-F744F71EB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8-Step Circular Plus Diagram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BF9ACCB-C11F-63A4-F7AA-047188888260}"/>
              </a:ext>
            </a:extLst>
          </p:cNvPr>
          <p:cNvGrpSpPr/>
          <p:nvPr/>
        </p:nvGrpSpPr>
        <p:grpSpPr>
          <a:xfrm>
            <a:off x="3956827" y="1262229"/>
            <a:ext cx="4278345" cy="4333542"/>
            <a:chOff x="3079593" y="334332"/>
            <a:chExt cx="6025691" cy="6103432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509B5BC-C72B-B139-1D2F-76E0DB145FBD}"/>
                </a:ext>
              </a:extLst>
            </p:cNvPr>
            <p:cNvSpPr/>
            <p:nvPr/>
          </p:nvSpPr>
          <p:spPr>
            <a:xfrm>
              <a:off x="4800765" y="334332"/>
              <a:ext cx="2581152" cy="1417682"/>
            </a:xfrm>
            <a:custGeom>
              <a:avLst/>
              <a:gdLst>
                <a:gd name="csX0" fmla="*/ 1934062 w 2581152"/>
                <a:gd name="csY0" fmla="*/ 1415303 h 1417682"/>
                <a:gd name="csX1" fmla="*/ 1877320 w 2581152"/>
                <a:gd name="csY1" fmla="*/ 1389436 h 1417682"/>
                <a:gd name="csX2" fmla="*/ 1771224 w 2581152"/>
                <a:gd name="csY2" fmla="*/ 1383674 h 1417682"/>
                <a:gd name="csX3" fmla="*/ 1608386 w 2581152"/>
                <a:gd name="csY3" fmla="*/ 1380543 h 1417682"/>
                <a:gd name="csX4" fmla="*/ 957032 w 2581152"/>
                <a:gd name="csY4" fmla="*/ 1384050 h 1417682"/>
                <a:gd name="csX5" fmla="*/ 800457 w 2581152"/>
                <a:gd name="csY5" fmla="*/ 1385804 h 1417682"/>
                <a:gd name="csX6" fmla="*/ 707702 w 2581152"/>
                <a:gd name="csY6" fmla="*/ 1390000 h 1417682"/>
                <a:gd name="csX7" fmla="*/ 650145 w 2581152"/>
                <a:gd name="csY7" fmla="*/ 1417683 h 1417682"/>
                <a:gd name="csX8" fmla="*/ 477473 w 2581152"/>
                <a:gd name="csY8" fmla="*/ 1166410 h 1417682"/>
                <a:gd name="csX9" fmla="*/ 151233 w 2581152"/>
                <a:gd name="csY9" fmla="*/ 690735 h 1417682"/>
                <a:gd name="csX10" fmla="*/ 41630 w 2581152"/>
                <a:gd name="csY10" fmla="*/ 531153 h 1417682"/>
                <a:gd name="csX11" fmla="*/ 1672 w 2581152"/>
                <a:gd name="csY11" fmla="*/ 414097 h 1417682"/>
                <a:gd name="csX12" fmla="*/ 84970 w 2581152"/>
                <a:gd name="csY12" fmla="*/ 315455 h 1417682"/>
                <a:gd name="csX13" fmla="*/ 278685 w 2581152"/>
                <a:gd name="csY13" fmla="*/ 214432 h 1417682"/>
                <a:gd name="csX14" fmla="*/ 1257657 w 2581152"/>
                <a:gd name="csY14" fmla="*/ 237 h 1417682"/>
                <a:gd name="csX15" fmla="*/ 2281347 w 2581152"/>
                <a:gd name="csY15" fmla="*/ 207606 h 1417682"/>
                <a:gd name="csX16" fmla="*/ 2498235 w 2581152"/>
                <a:gd name="csY16" fmla="*/ 316770 h 1417682"/>
                <a:gd name="csX17" fmla="*/ 2579779 w 2581152"/>
                <a:gd name="csY17" fmla="*/ 415788 h 1417682"/>
                <a:gd name="csX18" fmla="*/ 2542577 w 2581152"/>
                <a:gd name="csY18" fmla="*/ 524953 h 1417682"/>
                <a:gd name="csX19" fmla="*/ 2425646 w 2581152"/>
                <a:gd name="csY19" fmla="*/ 695745 h 1417682"/>
                <a:gd name="csX20" fmla="*/ 2094020 w 2581152"/>
                <a:gd name="csY20" fmla="*/ 1178811 h 1417682"/>
                <a:gd name="csX21" fmla="*/ 1934062 w 2581152"/>
                <a:gd name="csY21" fmla="*/ 1415303 h 14176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581152" h="1417682">
                  <a:moveTo>
                    <a:pt x="1934062" y="1415303"/>
                  </a:moveTo>
                  <a:cubicBezTo>
                    <a:pt x="1916088" y="1405282"/>
                    <a:pt x="1897737" y="1393758"/>
                    <a:pt x="1877320" y="1389436"/>
                  </a:cubicBezTo>
                  <a:cubicBezTo>
                    <a:pt x="1843123" y="1382109"/>
                    <a:pt x="1805984" y="1384489"/>
                    <a:pt x="1771224" y="1383674"/>
                  </a:cubicBezTo>
                  <a:cubicBezTo>
                    <a:pt x="1716987" y="1382297"/>
                    <a:pt x="1662686" y="1380793"/>
                    <a:pt x="1608386" y="1380543"/>
                  </a:cubicBezTo>
                  <a:cubicBezTo>
                    <a:pt x="1391247" y="1379666"/>
                    <a:pt x="1174108" y="1380606"/>
                    <a:pt x="957032" y="1384050"/>
                  </a:cubicBezTo>
                  <a:cubicBezTo>
                    <a:pt x="904861" y="1384927"/>
                    <a:pt x="852628" y="1385303"/>
                    <a:pt x="800457" y="1385804"/>
                  </a:cubicBezTo>
                  <a:cubicBezTo>
                    <a:pt x="769893" y="1386117"/>
                    <a:pt x="737702" y="1383048"/>
                    <a:pt x="707702" y="1390000"/>
                  </a:cubicBezTo>
                  <a:cubicBezTo>
                    <a:pt x="686533" y="1394885"/>
                    <a:pt x="668871" y="1407474"/>
                    <a:pt x="650145" y="1417683"/>
                  </a:cubicBezTo>
                  <a:cubicBezTo>
                    <a:pt x="585072" y="1341148"/>
                    <a:pt x="534279" y="1249207"/>
                    <a:pt x="477473" y="1166410"/>
                  </a:cubicBezTo>
                  <a:cubicBezTo>
                    <a:pt x="368685" y="1007894"/>
                    <a:pt x="259771" y="849439"/>
                    <a:pt x="151233" y="690735"/>
                  </a:cubicBezTo>
                  <a:cubicBezTo>
                    <a:pt x="114782" y="637499"/>
                    <a:pt x="77329" y="584890"/>
                    <a:pt x="41630" y="531153"/>
                  </a:cubicBezTo>
                  <a:cubicBezTo>
                    <a:pt x="16453" y="493199"/>
                    <a:pt x="-6470" y="462636"/>
                    <a:pt x="1672" y="414097"/>
                  </a:cubicBezTo>
                  <a:cubicBezTo>
                    <a:pt x="9626" y="366811"/>
                    <a:pt x="46829" y="338628"/>
                    <a:pt x="84970" y="315455"/>
                  </a:cubicBezTo>
                  <a:cubicBezTo>
                    <a:pt x="146911" y="277751"/>
                    <a:pt x="212422" y="243868"/>
                    <a:pt x="278685" y="214432"/>
                  </a:cubicBezTo>
                  <a:cubicBezTo>
                    <a:pt x="586011" y="78149"/>
                    <a:pt x="921521" y="5122"/>
                    <a:pt x="1257657" y="237"/>
                  </a:cubicBezTo>
                  <a:cubicBezTo>
                    <a:pt x="1610953" y="-4898"/>
                    <a:pt x="1956108" y="73640"/>
                    <a:pt x="2281347" y="207606"/>
                  </a:cubicBezTo>
                  <a:cubicBezTo>
                    <a:pt x="2355438" y="238107"/>
                    <a:pt x="2429655" y="275309"/>
                    <a:pt x="2498235" y="316770"/>
                  </a:cubicBezTo>
                  <a:cubicBezTo>
                    <a:pt x="2535876" y="339505"/>
                    <a:pt x="2572326" y="369442"/>
                    <a:pt x="2579779" y="415788"/>
                  </a:cubicBezTo>
                  <a:cubicBezTo>
                    <a:pt x="2586794" y="459567"/>
                    <a:pt x="2565813" y="490694"/>
                    <a:pt x="2542577" y="524953"/>
                  </a:cubicBezTo>
                  <a:cubicBezTo>
                    <a:pt x="2503746" y="582009"/>
                    <a:pt x="2464477" y="638689"/>
                    <a:pt x="2425646" y="695745"/>
                  </a:cubicBezTo>
                  <a:cubicBezTo>
                    <a:pt x="2315731" y="857205"/>
                    <a:pt x="2205439" y="1018478"/>
                    <a:pt x="2094020" y="1178811"/>
                  </a:cubicBezTo>
                  <a:cubicBezTo>
                    <a:pt x="2040471" y="1255972"/>
                    <a:pt x="1995315" y="1344155"/>
                    <a:pt x="1934062" y="1415303"/>
                  </a:cubicBezTo>
                  <a:close/>
                </a:path>
              </a:pathLst>
            </a:custGeom>
            <a:solidFill>
              <a:schemeClr val="accent3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B386010-10A8-4D29-9E3E-CA57D973315A}"/>
                </a:ext>
              </a:extLst>
            </p:cNvPr>
            <p:cNvSpPr/>
            <p:nvPr/>
          </p:nvSpPr>
          <p:spPr>
            <a:xfrm>
              <a:off x="4832767" y="5065275"/>
              <a:ext cx="2508159" cy="1372489"/>
            </a:xfrm>
            <a:custGeom>
              <a:avLst/>
              <a:gdLst>
                <a:gd name="csX0" fmla="*/ 624405 w 2508159"/>
                <a:gd name="csY0" fmla="*/ 0 h 1372489"/>
                <a:gd name="csX1" fmla="*/ 682651 w 2508159"/>
                <a:gd name="csY1" fmla="*/ 23862 h 1372489"/>
                <a:gd name="csX2" fmla="*/ 806032 w 2508159"/>
                <a:gd name="csY2" fmla="*/ 27870 h 1372489"/>
                <a:gd name="csX3" fmla="*/ 1031501 w 2508159"/>
                <a:gd name="csY3" fmla="*/ 27682 h 1372489"/>
                <a:gd name="csX4" fmla="*/ 1557594 w 2508159"/>
                <a:gd name="csY4" fmla="*/ 26618 h 1372489"/>
                <a:gd name="csX5" fmla="*/ 1732958 w 2508159"/>
                <a:gd name="csY5" fmla="*/ 25866 h 1372489"/>
                <a:gd name="csX6" fmla="*/ 1830599 w 2508159"/>
                <a:gd name="csY6" fmla="*/ 23549 h 1372489"/>
                <a:gd name="csX7" fmla="*/ 1895797 w 2508159"/>
                <a:gd name="csY7" fmla="*/ 1816 h 1372489"/>
                <a:gd name="csX8" fmla="*/ 2046798 w 2508159"/>
                <a:gd name="csY8" fmla="*/ 238621 h 1372489"/>
                <a:gd name="csX9" fmla="*/ 2362830 w 2508159"/>
                <a:gd name="csY9" fmla="*/ 730393 h 1372489"/>
                <a:gd name="csX10" fmla="*/ 2472996 w 2508159"/>
                <a:gd name="csY10" fmla="*/ 902187 h 1372489"/>
                <a:gd name="csX11" fmla="*/ 2505063 w 2508159"/>
                <a:gd name="csY11" fmla="*/ 1018804 h 1372489"/>
                <a:gd name="csX12" fmla="*/ 2360763 w 2508159"/>
                <a:gd name="csY12" fmla="*/ 1136737 h 1372489"/>
                <a:gd name="csX13" fmla="*/ 1915839 w 2508159"/>
                <a:gd name="csY13" fmla="*/ 1293876 h 1372489"/>
                <a:gd name="csX14" fmla="*/ 479354 w 2508159"/>
                <a:gd name="csY14" fmla="*/ 1268260 h 1372489"/>
                <a:gd name="csX15" fmla="*/ 133948 w 2508159"/>
                <a:gd name="csY15" fmla="*/ 1143626 h 1372489"/>
                <a:gd name="csX16" fmla="*/ 56913 w 2508159"/>
                <a:gd name="csY16" fmla="*/ 1107551 h 1372489"/>
                <a:gd name="csX17" fmla="*/ 107644 w 2508159"/>
                <a:gd name="csY17" fmla="*/ 806300 h 1372489"/>
                <a:gd name="csX18" fmla="*/ 432632 w 2508159"/>
                <a:gd name="csY18" fmla="*/ 298057 h 1372489"/>
                <a:gd name="csX19" fmla="*/ 554510 w 2508159"/>
                <a:gd name="csY19" fmla="*/ 106784 h 1372489"/>
                <a:gd name="csX20" fmla="*/ 624405 w 2508159"/>
                <a:gd name="csY20" fmla="*/ 0 h 13724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508159" h="1372489">
                  <a:moveTo>
                    <a:pt x="624405" y="0"/>
                  </a:moveTo>
                  <a:cubicBezTo>
                    <a:pt x="643883" y="7641"/>
                    <a:pt x="661920" y="19227"/>
                    <a:pt x="682651" y="23862"/>
                  </a:cubicBezTo>
                  <a:cubicBezTo>
                    <a:pt x="721857" y="32693"/>
                    <a:pt x="766074" y="27870"/>
                    <a:pt x="806032" y="27870"/>
                  </a:cubicBezTo>
                  <a:cubicBezTo>
                    <a:pt x="881189" y="27870"/>
                    <a:pt x="956345" y="27933"/>
                    <a:pt x="1031501" y="27682"/>
                  </a:cubicBezTo>
                  <a:cubicBezTo>
                    <a:pt x="1206865" y="27119"/>
                    <a:pt x="1382230" y="27056"/>
                    <a:pt x="1557594" y="26618"/>
                  </a:cubicBezTo>
                  <a:cubicBezTo>
                    <a:pt x="1616028" y="26492"/>
                    <a:pt x="1674524" y="26117"/>
                    <a:pt x="1732958" y="25866"/>
                  </a:cubicBezTo>
                  <a:cubicBezTo>
                    <a:pt x="1765025" y="25741"/>
                    <a:pt x="1798846" y="28371"/>
                    <a:pt x="1830599" y="23549"/>
                  </a:cubicBezTo>
                  <a:cubicBezTo>
                    <a:pt x="1854148" y="19979"/>
                    <a:pt x="1873751" y="8518"/>
                    <a:pt x="1895797" y="1816"/>
                  </a:cubicBezTo>
                  <a:cubicBezTo>
                    <a:pt x="1951350" y="75908"/>
                    <a:pt x="1997258" y="160270"/>
                    <a:pt x="2046798" y="238621"/>
                  </a:cubicBezTo>
                  <a:cubicBezTo>
                    <a:pt x="2150889" y="403213"/>
                    <a:pt x="2256046" y="567554"/>
                    <a:pt x="2362830" y="730393"/>
                  </a:cubicBezTo>
                  <a:cubicBezTo>
                    <a:pt x="2400032" y="787136"/>
                    <a:pt x="2438424" y="843816"/>
                    <a:pt x="2472996" y="902187"/>
                  </a:cubicBezTo>
                  <a:cubicBezTo>
                    <a:pt x="2495606" y="940266"/>
                    <a:pt x="2516148" y="972270"/>
                    <a:pt x="2505063" y="1018804"/>
                  </a:cubicBezTo>
                  <a:cubicBezTo>
                    <a:pt x="2488716" y="1087698"/>
                    <a:pt x="2417067" y="1109806"/>
                    <a:pt x="2360763" y="1136737"/>
                  </a:cubicBezTo>
                  <a:cubicBezTo>
                    <a:pt x="2219845" y="1204127"/>
                    <a:pt x="2068218" y="1259054"/>
                    <a:pt x="1915839" y="1293876"/>
                  </a:cubicBezTo>
                  <a:cubicBezTo>
                    <a:pt x="1441102" y="1402476"/>
                    <a:pt x="949330" y="1402790"/>
                    <a:pt x="479354" y="1268260"/>
                  </a:cubicBezTo>
                  <a:cubicBezTo>
                    <a:pt x="361296" y="1234503"/>
                    <a:pt x="245555" y="1194983"/>
                    <a:pt x="133948" y="1143626"/>
                  </a:cubicBezTo>
                  <a:cubicBezTo>
                    <a:pt x="108395" y="1131852"/>
                    <a:pt x="81089" y="1122207"/>
                    <a:pt x="56913" y="1107551"/>
                  </a:cubicBezTo>
                  <a:cubicBezTo>
                    <a:pt x="-74234" y="1028074"/>
                    <a:pt x="55222" y="891415"/>
                    <a:pt x="107644" y="806300"/>
                  </a:cubicBezTo>
                  <a:cubicBezTo>
                    <a:pt x="212988" y="635132"/>
                    <a:pt x="325158" y="467910"/>
                    <a:pt x="432632" y="298057"/>
                  </a:cubicBezTo>
                  <a:cubicBezTo>
                    <a:pt x="473028" y="234111"/>
                    <a:pt x="513612" y="170354"/>
                    <a:pt x="554510" y="106784"/>
                  </a:cubicBezTo>
                  <a:cubicBezTo>
                    <a:pt x="577558" y="71022"/>
                    <a:pt x="598351" y="33695"/>
                    <a:pt x="624405" y="0"/>
                  </a:cubicBezTo>
                  <a:close/>
                </a:path>
              </a:pathLst>
            </a:custGeom>
            <a:solidFill>
              <a:schemeClr val="accent6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F4D94FC-7C14-3247-5018-44CF2108B52B}"/>
                </a:ext>
              </a:extLst>
            </p:cNvPr>
            <p:cNvSpPr/>
            <p:nvPr/>
          </p:nvSpPr>
          <p:spPr>
            <a:xfrm>
              <a:off x="7711669" y="2261807"/>
              <a:ext cx="1393615" cy="2309977"/>
            </a:xfrm>
            <a:custGeom>
              <a:avLst/>
              <a:gdLst>
                <a:gd name="csX0" fmla="*/ 188 w 1393615"/>
                <a:gd name="csY0" fmla="*/ 1785603 h 2309977"/>
                <a:gd name="csX1" fmla="*/ 14468 w 1393615"/>
                <a:gd name="csY1" fmla="*/ 1724601 h 2309977"/>
                <a:gd name="csX2" fmla="*/ 14969 w 1393615"/>
                <a:gd name="csY2" fmla="*/ 1442766 h 2309977"/>
                <a:gd name="csX3" fmla="*/ 14906 w 1393615"/>
                <a:gd name="csY3" fmla="*/ 954250 h 2309977"/>
                <a:gd name="csX4" fmla="*/ 14844 w 1393615"/>
                <a:gd name="csY4" fmla="*/ 703730 h 2309977"/>
                <a:gd name="csX5" fmla="*/ 0 w 1393615"/>
                <a:gd name="csY5" fmla="*/ 528366 h 2309977"/>
                <a:gd name="csX6" fmla="*/ 103653 w 1393615"/>
                <a:gd name="csY6" fmla="*/ 472061 h 2309977"/>
                <a:gd name="csX7" fmla="*/ 281272 w 1393615"/>
                <a:gd name="csY7" fmla="*/ 380433 h 2309977"/>
                <a:gd name="csX8" fmla="*/ 790706 w 1393615"/>
                <a:gd name="csY8" fmla="*/ 113316 h 2309977"/>
                <a:gd name="csX9" fmla="*/ 938576 w 1393615"/>
                <a:gd name="csY9" fmla="*/ 35717 h 2309977"/>
                <a:gd name="csX10" fmla="*/ 1075172 w 1393615"/>
                <a:gd name="csY10" fmla="*/ 8034 h 2309977"/>
                <a:gd name="csX11" fmla="*/ 1147197 w 1393615"/>
                <a:gd name="csY11" fmla="*/ 92021 h 2309977"/>
                <a:gd name="csX12" fmla="*/ 1231872 w 1393615"/>
                <a:gd name="csY12" fmla="*/ 277344 h 2309977"/>
                <a:gd name="csX13" fmla="*/ 1393208 w 1393615"/>
                <a:gd name="csY13" fmla="*/ 1117089 h 2309977"/>
                <a:gd name="csX14" fmla="*/ 1233062 w 1393615"/>
                <a:gd name="csY14" fmla="*/ 2026980 h 2309977"/>
                <a:gd name="csX15" fmla="*/ 1155589 w 1393615"/>
                <a:gd name="csY15" fmla="*/ 2206791 h 2309977"/>
                <a:gd name="csX16" fmla="*/ 1061143 w 1393615"/>
                <a:gd name="csY16" fmla="*/ 2306686 h 2309977"/>
                <a:gd name="csX17" fmla="*/ 949536 w 1393615"/>
                <a:gd name="csY17" fmla="*/ 2281571 h 2309977"/>
                <a:gd name="csX18" fmla="*/ 779808 w 1393615"/>
                <a:gd name="csY18" fmla="*/ 2194515 h 2309977"/>
                <a:gd name="csX19" fmla="*/ 237055 w 1393615"/>
                <a:gd name="csY19" fmla="*/ 1910487 h 2309977"/>
                <a:gd name="csX20" fmla="*/ 80543 w 1393615"/>
                <a:gd name="csY20" fmla="*/ 1829006 h 2309977"/>
                <a:gd name="csX21" fmla="*/ 188 w 1393615"/>
                <a:gd name="csY21" fmla="*/ 1785603 h 2309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393615" h="2309977">
                  <a:moveTo>
                    <a:pt x="188" y="1785603"/>
                  </a:moveTo>
                  <a:cubicBezTo>
                    <a:pt x="3445" y="1765248"/>
                    <a:pt x="12777" y="1745958"/>
                    <a:pt x="14468" y="1724601"/>
                  </a:cubicBezTo>
                  <a:cubicBezTo>
                    <a:pt x="21733" y="1631846"/>
                    <a:pt x="15031" y="1535834"/>
                    <a:pt x="14969" y="1442766"/>
                  </a:cubicBezTo>
                  <a:cubicBezTo>
                    <a:pt x="14906" y="1279927"/>
                    <a:pt x="14343" y="1117089"/>
                    <a:pt x="14906" y="954250"/>
                  </a:cubicBezTo>
                  <a:cubicBezTo>
                    <a:pt x="15219" y="870765"/>
                    <a:pt x="14718" y="787216"/>
                    <a:pt x="14844" y="703730"/>
                  </a:cubicBezTo>
                  <a:cubicBezTo>
                    <a:pt x="14969" y="643856"/>
                    <a:pt x="19541" y="585735"/>
                    <a:pt x="0" y="528366"/>
                  </a:cubicBezTo>
                  <a:cubicBezTo>
                    <a:pt x="29311" y="504441"/>
                    <a:pt x="69958" y="489347"/>
                    <a:pt x="103653" y="472061"/>
                  </a:cubicBezTo>
                  <a:cubicBezTo>
                    <a:pt x="162964" y="441685"/>
                    <a:pt x="221899" y="410683"/>
                    <a:pt x="281272" y="380433"/>
                  </a:cubicBezTo>
                  <a:cubicBezTo>
                    <a:pt x="451877" y="293565"/>
                    <a:pt x="622794" y="205382"/>
                    <a:pt x="790706" y="113316"/>
                  </a:cubicBezTo>
                  <a:cubicBezTo>
                    <a:pt x="839495" y="86510"/>
                    <a:pt x="889160" y="61333"/>
                    <a:pt x="938576" y="35717"/>
                  </a:cubicBezTo>
                  <a:cubicBezTo>
                    <a:pt x="983794" y="12231"/>
                    <a:pt x="1022625" y="-13385"/>
                    <a:pt x="1075172" y="8034"/>
                  </a:cubicBezTo>
                  <a:cubicBezTo>
                    <a:pt x="1113251" y="23567"/>
                    <a:pt x="1129347" y="58139"/>
                    <a:pt x="1147197" y="92021"/>
                  </a:cubicBezTo>
                  <a:cubicBezTo>
                    <a:pt x="1178699" y="151770"/>
                    <a:pt x="1209012" y="213774"/>
                    <a:pt x="1231872" y="277344"/>
                  </a:cubicBezTo>
                  <a:cubicBezTo>
                    <a:pt x="1330703" y="552729"/>
                    <a:pt x="1387634" y="823416"/>
                    <a:pt x="1393208" y="1117089"/>
                  </a:cubicBezTo>
                  <a:cubicBezTo>
                    <a:pt x="1399157" y="1427860"/>
                    <a:pt x="1339722" y="1736000"/>
                    <a:pt x="1233062" y="2026980"/>
                  </a:cubicBezTo>
                  <a:cubicBezTo>
                    <a:pt x="1210578" y="2088232"/>
                    <a:pt x="1184086" y="2148106"/>
                    <a:pt x="1155589" y="2206791"/>
                  </a:cubicBezTo>
                  <a:cubicBezTo>
                    <a:pt x="1134169" y="2250945"/>
                    <a:pt x="1112437" y="2292907"/>
                    <a:pt x="1061143" y="2306686"/>
                  </a:cubicBezTo>
                  <a:cubicBezTo>
                    <a:pt x="1020558" y="2317646"/>
                    <a:pt x="984922" y="2299170"/>
                    <a:pt x="949536" y="2281571"/>
                  </a:cubicBezTo>
                  <a:cubicBezTo>
                    <a:pt x="892542" y="2253325"/>
                    <a:pt x="836614" y="2223137"/>
                    <a:pt x="779808" y="2194515"/>
                  </a:cubicBezTo>
                  <a:cubicBezTo>
                    <a:pt x="597617" y="2102574"/>
                    <a:pt x="416804" y="2007126"/>
                    <a:pt x="237055" y="1910487"/>
                  </a:cubicBezTo>
                  <a:cubicBezTo>
                    <a:pt x="185260" y="1882680"/>
                    <a:pt x="132463" y="1856626"/>
                    <a:pt x="80543" y="1829006"/>
                  </a:cubicBezTo>
                  <a:cubicBezTo>
                    <a:pt x="53737" y="1814726"/>
                    <a:pt x="24864" y="1803390"/>
                    <a:pt x="188" y="1785603"/>
                  </a:cubicBezTo>
                  <a:close/>
                </a:path>
              </a:pathLst>
            </a:custGeom>
            <a:solidFill>
              <a:schemeClr val="accent1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3281F8C-9CA0-FBA2-BD8E-CEC17A4DE5AB}"/>
                </a:ext>
              </a:extLst>
            </p:cNvPr>
            <p:cNvSpPr/>
            <p:nvPr/>
          </p:nvSpPr>
          <p:spPr>
            <a:xfrm>
              <a:off x="3079593" y="2269378"/>
              <a:ext cx="1394285" cy="2298634"/>
            </a:xfrm>
            <a:custGeom>
              <a:avLst/>
              <a:gdLst>
                <a:gd name="csX0" fmla="*/ 1394286 w 1394285"/>
                <a:gd name="csY0" fmla="*/ 517538 h 2298634"/>
                <a:gd name="csX1" fmla="*/ 1378753 w 1394285"/>
                <a:gd name="csY1" fmla="*/ 570899 h 2298634"/>
                <a:gd name="csX2" fmla="*/ 1377689 w 1394285"/>
                <a:gd name="csY2" fmla="*/ 714948 h 2298634"/>
                <a:gd name="csX3" fmla="*/ 1379067 w 1394285"/>
                <a:gd name="csY3" fmla="*/ 984257 h 2298634"/>
                <a:gd name="csX4" fmla="*/ 1382637 w 1394285"/>
                <a:gd name="csY4" fmla="*/ 1466510 h 2298634"/>
                <a:gd name="csX5" fmla="*/ 1390653 w 1394285"/>
                <a:gd name="csY5" fmla="*/ 1760871 h 2298634"/>
                <a:gd name="csX6" fmla="*/ 1301343 w 1394285"/>
                <a:gd name="csY6" fmla="*/ 1808908 h 2298634"/>
                <a:gd name="csX7" fmla="*/ 1120154 w 1394285"/>
                <a:gd name="csY7" fmla="*/ 1903292 h 2298634"/>
                <a:gd name="csX8" fmla="*/ 618361 w 1394285"/>
                <a:gd name="csY8" fmla="*/ 2171537 h 2298634"/>
                <a:gd name="csX9" fmla="*/ 443811 w 1394285"/>
                <a:gd name="csY9" fmla="*/ 2266735 h 2298634"/>
                <a:gd name="csX10" fmla="*/ 330701 w 1394285"/>
                <a:gd name="csY10" fmla="*/ 2294793 h 2298634"/>
                <a:gd name="csX11" fmla="*/ 242329 w 1394285"/>
                <a:gd name="csY11" fmla="*/ 2201850 h 2298634"/>
                <a:gd name="csX12" fmla="*/ 164230 w 1394285"/>
                <a:gd name="csY12" fmla="*/ 2023730 h 2298634"/>
                <a:gd name="csX13" fmla="*/ 201 w 1394285"/>
                <a:gd name="csY13" fmla="*/ 1103255 h 2298634"/>
                <a:gd name="csX14" fmla="*/ 157528 w 1394285"/>
                <a:gd name="csY14" fmla="*/ 264074 h 2298634"/>
                <a:gd name="csX15" fmla="*/ 308028 w 1394285"/>
                <a:gd name="csY15" fmla="*/ 7540 h 2298634"/>
                <a:gd name="csX16" fmla="*/ 430032 w 1394285"/>
                <a:gd name="csY16" fmla="*/ 28835 h 2298634"/>
                <a:gd name="csX17" fmla="*/ 592745 w 1394285"/>
                <a:gd name="csY17" fmla="*/ 110442 h 2298634"/>
                <a:gd name="csX18" fmla="*/ 1117586 w 1394285"/>
                <a:gd name="csY18" fmla="*/ 374866 h 2298634"/>
                <a:gd name="csX19" fmla="*/ 1288253 w 1394285"/>
                <a:gd name="csY19" fmla="*/ 460857 h 2298634"/>
                <a:gd name="csX20" fmla="*/ 1394286 w 1394285"/>
                <a:gd name="csY20" fmla="*/ 517538 h 22986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394285" h="2298634">
                  <a:moveTo>
                    <a:pt x="1394286" y="517538"/>
                  </a:moveTo>
                  <a:cubicBezTo>
                    <a:pt x="1389588" y="535199"/>
                    <a:pt x="1381259" y="552235"/>
                    <a:pt x="1378753" y="570899"/>
                  </a:cubicBezTo>
                  <a:cubicBezTo>
                    <a:pt x="1372490" y="617746"/>
                    <a:pt x="1377062" y="667787"/>
                    <a:pt x="1377689" y="714948"/>
                  </a:cubicBezTo>
                  <a:cubicBezTo>
                    <a:pt x="1378941" y="804697"/>
                    <a:pt x="1379067" y="894509"/>
                    <a:pt x="1379067" y="984257"/>
                  </a:cubicBezTo>
                  <a:cubicBezTo>
                    <a:pt x="1379067" y="1144966"/>
                    <a:pt x="1379568" y="1305801"/>
                    <a:pt x="1382637" y="1466510"/>
                  </a:cubicBezTo>
                  <a:cubicBezTo>
                    <a:pt x="1384453" y="1564401"/>
                    <a:pt x="1376248" y="1664045"/>
                    <a:pt x="1390653" y="1760871"/>
                  </a:cubicBezTo>
                  <a:cubicBezTo>
                    <a:pt x="1364035" y="1780474"/>
                    <a:pt x="1330841" y="1793564"/>
                    <a:pt x="1301343" y="1808908"/>
                  </a:cubicBezTo>
                  <a:cubicBezTo>
                    <a:pt x="1240905" y="1840349"/>
                    <a:pt x="1180529" y="1871789"/>
                    <a:pt x="1120154" y="1903292"/>
                  </a:cubicBezTo>
                  <a:cubicBezTo>
                    <a:pt x="952117" y="1991037"/>
                    <a:pt x="783830" y="2079095"/>
                    <a:pt x="618361" y="2171537"/>
                  </a:cubicBezTo>
                  <a:cubicBezTo>
                    <a:pt x="560491" y="2203854"/>
                    <a:pt x="501493" y="2234167"/>
                    <a:pt x="443811" y="2266735"/>
                  </a:cubicBezTo>
                  <a:cubicBezTo>
                    <a:pt x="406922" y="2287591"/>
                    <a:pt x="375105" y="2307131"/>
                    <a:pt x="330701" y="2294793"/>
                  </a:cubicBezTo>
                  <a:cubicBezTo>
                    <a:pt x="284104" y="2281891"/>
                    <a:pt x="262121" y="2241808"/>
                    <a:pt x="242329" y="2201850"/>
                  </a:cubicBezTo>
                  <a:cubicBezTo>
                    <a:pt x="213520" y="2143667"/>
                    <a:pt x="187591" y="2084293"/>
                    <a:pt x="164230" y="2023730"/>
                  </a:cubicBezTo>
                  <a:cubicBezTo>
                    <a:pt x="52059" y="1733001"/>
                    <a:pt x="-3807" y="1414840"/>
                    <a:pt x="201" y="1103255"/>
                  </a:cubicBezTo>
                  <a:cubicBezTo>
                    <a:pt x="3834" y="818100"/>
                    <a:pt x="56193" y="530627"/>
                    <a:pt x="157528" y="264074"/>
                  </a:cubicBezTo>
                  <a:cubicBezTo>
                    <a:pt x="185273" y="191172"/>
                    <a:pt x="231745" y="38855"/>
                    <a:pt x="308028" y="7540"/>
                  </a:cubicBezTo>
                  <a:cubicBezTo>
                    <a:pt x="354062" y="-11311"/>
                    <a:pt x="389322" y="8730"/>
                    <a:pt x="430032" y="28835"/>
                  </a:cubicBezTo>
                  <a:cubicBezTo>
                    <a:pt x="484458" y="55703"/>
                    <a:pt x="538758" y="82822"/>
                    <a:pt x="592745" y="110442"/>
                  </a:cubicBezTo>
                  <a:cubicBezTo>
                    <a:pt x="767045" y="199627"/>
                    <a:pt x="941783" y="288750"/>
                    <a:pt x="1117586" y="374866"/>
                  </a:cubicBezTo>
                  <a:cubicBezTo>
                    <a:pt x="1174767" y="402862"/>
                    <a:pt x="1231322" y="432235"/>
                    <a:pt x="1288253" y="460857"/>
                  </a:cubicBezTo>
                  <a:cubicBezTo>
                    <a:pt x="1323138" y="478456"/>
                    <a:pt x="1363847" y="493237"/>
                    <a:pt x="1394286" y="517538"/>
                  </a:cubicBezTo>
                  <a:close/>
                </a:path>
              </a:pathLst>
            </a:custGeom>
            <a:solidFill>
              <a:schemeClr val="accent5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F3CD1F0-1DFA-A15C-D51F-60F26F116E7E}"/>
                </a:ext>
              </a:extLst>
            </p:cNvPr>
            <p:cNvSpPr/>
            <p:nvPr/>
          </p:nvSpPr>
          <p:spPr>
            <a:xfrm>
              <a:off x="3473195" y="4114490"/>
              <a:ext cx="1936108" cy="1898936"/>
            </a:xfrm>
            <a:custGeom>
              <a:avLst/>
              <a:gdLst>
                <a:gd name="csX0" fmla="*/ 1077093 w 1936108"/>
                <a:gd name="csY0" fmla="*/ 1625 h 1898936"/>
                <a:gd name="csX1" fmla="*/ 1132207 w 1936108"/>
                <a:gd name="csY1" fmla="*/ 4005 h 1898936"/>
                <a:gd name="csX2" fmla="*/ 1263731 w 1936108"/>
                <a:gd name="csY2" fmla="*/ 3817 h 1898936"/>
                <a:gd name="csX3" fmla="*/ 1708405 w 1936108"/>
                <a:gd name="csY3" fmla="*/ 2815 h 1898936"/>
                <a:gd name="csX4" fmla="*/ 1915147 w 1936108"/>
                <a:gd name="csY4" fmla="*/ 37888 h 1898936"/>
                <a:gd name="csX5" fmla="*/ 1934249 w 1936108"/>
                <a:gd name="csY5" fmla="*/ 147490 h 1898936"/>
                <a:gd name="csX6" fmla="*/ 1933748 w 1936108"/>
                <a:gd name="csY6" fmla="*/ 379222 h 1898936"/>
                <a:gd name="csX7" fmla="*/ 1933059 w 1936108"/>
                <a:gd name="csY7" fmla="*/ 686110 h 1898936"/>
                <a:gd name="csX8" fmla="*/ 1931869 w 1936108"/>
                <a:gd name="csY8" fmla="*/ 823771 h 1898936"/>
                <a:gd name="csX9" fmla="*/ 1895857 w 1936108"/>
                <a:gd name="csY9" fmla="*/ 882893 h 1898936"/>
                <a:gd name="csX10" fmla="*/ 1818884 w 1936108"/>
                <a:gd name="csY10" fmla="*/ 1000388 h 1898936"/>
                <a:gd name="csX11" fmla="*/ 1602434 w 1936108"/>
                <a:gd name="csY11" fmla="*/ 1334895 h 1898936"/>
                <a:gd name="csX12" fmla="*/ 1329743 w 1936108"/>
                <a:gd name="csY12" fmla="*/ 1757523 h 1898936"/>
                <a:gd name="csX13" fmla="*/ 1176049 w 1936108"/>
                <a:gd name="csY13" fmla="*/ 1898754 h 1898936"/>
                <a:gd name="csX14" fmla="*/ 1068262 w 1936108"/>
                <a:gd name="csY14" fmla="*/ 1861740 h 1898936"/>
                <a:gd name="csX15" fmla="*/ 887010 w 1936108"/>
                <a:gd name="csY15" fmla="*/ 1735853 h 1898936"/>
                <a:gd name="csX16" fmla="*/ 182672 w 1936108"/>
                <a:gd name="csY16" fmla="*/ 981411 h 1898936"/>
                <a:gd name="csX17" fmla="*/ 35428 w 1936108"/>
                <a:gd name="csY17" fmla="*/ 740285 h 1898936"/>
                <a:gd name="csX18" fmla="*/ 3111 w 1936108"/>
                <a:gd name="csY18" fmla="*/ 611580 h 1898936"/>
                <a:gd name="csX19" fmla="*/ 113466 w 1936108"/>
                <a:gd name="csY19" fmla="*/ 509931 h 1898936"/>
                <a:gd name="csX20" fmla="*/ 256450 w 1936108"/>
                <a:gd name="csY20" fmla="*/ 433585 h 1898936"/>
                <a:gd name="csX21" fmla="*/ 842418 w 1936108"/>
                <a:gd name="csY21" fmla="*/ 123754 h 1898936"/>
                <a:gd name="csX22" fmla="*/ 1002688 w 1936108"/>
                <a:gd name="csY22" fmla="*/ 40080 h 1898936"/>
                <a:gd name="csX23" fmla="*/ 1077093 w 1936108"/>
                <a:gd name="csY23" fmla="*/ 1625 h 18989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36108" h="1898936">
                  <a:moveTo>
                    <a:pt x="1077093" y="1625"/>
                  </a:moveTo>
                  <a:cubicBezTo>
                    <a:pt x="1094817" y="-2822"/>
                    <a:pt x="1113919" y="3880"/>
                    <a:pt x="1132207" y="4005"/>
                  </a:cubicBezTo>
                  <a:cubicBezTo>
                    <a:pt x="1176049" y="4318"/>
                    <a:pt x="1219890" y="4067"/>
                    <a:pt x="1263731" y="3817"/>
                  </a:cubicBezTo>
                  <a:cubicBezTo>
                    <a:pt x="1411976" y="3003"/>
                    <a:pt x="1560222" y="3065"/>
                    <a:pt x="1708405" y="2815"/>
                  </a:cubicBezTo>
                  <a:cubicBezTo>
                    <a:pt x="1770033" y="2752"/>
                    <a:pt x="1871494" y="-14659"/>
                    <a:pt x="1915147" y="37888"/>
                  </a:cubicBezTo>
                  <a:cubicBezTo>
                    <a:pt x="1940261" y="68138"/>
                    <a:pt x="1934124" y="110977"/>
                    <a:pt x="1934249" y="147490"/>
                  </a:cubicBezTo>
                  <a:cubicBezTo>
                    <a:pt x="1934562" y="224714"/>
                    <a:pt x="1934061" y="301999"/>
                    <a:pt x="1933748" y="379222"/>
                  </a:cubicBezTo>
                  <a:cubicBezTo>
                    <a:pt x="1933372" y="481497"/>
                    <a:pt x="1933435" y="583835"/>
                    <a:pt x="1933059" y="686110"/>
                  </a:cubicBezTo>
                  <a:cubicBezTo>
                    <a:pt x="1932871" y="726631"/>
                    <a:pt x="1940763" y="785378"/>
                    <a:pt x="1931869" y="823771"/>
                  </a:cubicBezTo>
                  <a:cubicBezTo>
                    <a:pt x="1927109" y="844251"/>
                    <a:pt x="1907130" y="865294"/>
                    <a:pt x="1895857" y="882893"/>
                  </a:cubicBezTo>
                  <a:cubicBezTo>
                    <a:pt x="1870617" y="922288"/>
                    <a:pt x="1845252" y="961682"/>
                    <a:pt x="1818884" y="1000388"/>
                  </a:cubicBezTo>
                  <a:cubicBezTo>
                    <a:pt x="1744229" y="1110116"/>
                    <a:pt x="1675023" y="1223789"/>
                    <a:pt x="1602434" y="1334895"/>
                  </a:cubicBezTo>
                  <a:cubicBezTo>
                    <a:pt x="1510807" y="1475124"/>
                    <a:pt x="1417863" y="1615040"/>
                    <a:pt x="1329743" y="1757523"/>
                  </a:cubicBezTo>
                  <a:cubicBezTo>
                    <a:pt x="1292415" y="1817774"/>
                    <a:pt x="1256779" y="1894307"/>
                    <a:pt x="1176049" y="1898754"/>
                  </a:cubicBezTo>
                  <a:cubicBezTo>
                    <a:pt x="1134587" y="1901009"/>
                    <a:pt x="1102646" y="1882032"/>
                    <a:pt x="1068262" y="1861740"/>
                  </a:cubicBezTo>
                  <a:cubicBezTo>
                    <a:pt x="1004755" y="1824287"/>
                    <a:pt x="945945" y="1779945"/>
                    <a:pt x="887010" y="1735853"/>
                  </a:cubicBezTo>
                  <a:cubicBezTo>
                    <a:pt x="608933" y="1527921"/>
                    <a:pt x="380270" y="1265063"/>
                    <a:pt x="182672" y="981411"/>
                  </a:cubicBezTo>
                  <a:cubicBezTo>
                    <a:pt x="129123" y="904501"/>
                    <a:pt x="78768" y="823395"/>
                    <a:pt x="35428" y="740285"/>
                  </a:cubicBezTo>
                  <a:cubicBezTo>
                    <a:pt x="13445" y="698197"/>
                    <a:pt x="-8225" y="661120"/>
                    <a:pt x="3111" y="611580"/>
                  </a:cubicBezTo>
                  <a:cubicBezTo>
                    <a:pt x="15700" y="556528"/>
                    <a:pt x="68121" y="532854"/>
                    <a:pt x="113466" y="509931"/>
                  </a:cubicBezTo>
                  <a:cubicBezTo>
                    <a:pt x="161628" y="485505"/>
                    <a:pt x="208538" y="458512"/>
                    <a:pt x="256450" y="433585"/>
                  </a:cubicBezTo>
                  <a:cubicBezTo>
                    <a:pt x="452232" y="331435"/>
                    <a:pt x="644882" y="222709"/>
                    <a:pt x="842418" y="123754"/>
                  </a:cubicBezTo>
                  <a:cubicBezTo>
                    <a:pt x="896154" y="96823"/>
                    <a:pt x="949515" y="68326"/>
                    <a:pt x="1002688" y="40080"/>
                  </a:cubicBezTo>
                  <a:cubicBezTo>
                    <a:pt x="1025611" y="27867"/>
                    <a:pt x="1051853" y="7950"/>
                    <a:pt x="1077093" y="1625"/>
                  </a:cubicBezTo>
                  <a:close/>
                </a:path>
              </a:pathLst>
            </a:custGeom>
            <a:solidFill>
              <a:schemeClr val="tx2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54DA961-AE87-4811-482C-B3BD6FD5767D}"/>
                </a:ext>
              </a:extLst>
            </p:cNvPr>
            <p:cNvSpPr/>
            <p:nvPr/>
          </p:nvSpPr>
          <p:spPr>
            <a:xfrm>
              <a:off x="6783063" y="839030"/>
              <a:ext cx="1915797" cy="1876576"/>
            </a:xfrm>
            <a:custGeom>
              <a:avLst/>
              <a:gdLst>
                <a:gd name="csX0" fmla="*/ 754244 w 1915797"/>
                <a:gd name="csY0" fmla="*/ 2280 h 1876576"/>
                <a:gd name="csX1" fmla="*/ 888523 w 1915797"/>
                <a:gd name="csY1" fmla="*/ 40484 h 1876576"/>
                <a:gd name="csX2" fmla="*/ 1101591 w 1915797"/>
                <a:gd name="csY2" fmla="*/ 184471 h 1876576"/>
                <a:gd name="csX3" fmla="*/ 1774113 w 1915797"/>
                <a:gd name="csY3" fmla="*/ 939978 h 1876576"/>
                <a:gd name="csX4" fmla="*/ 1879332 w 1915797"/>
                <a:gd name="csY4" fmla="*/ 1129121 h 1876576"/>
                <a:gd name="csX5" fmla="*/ 1915219 w 1915797"/>
                <a:gd name="csY5" fmla="*/ 1249684 h 1876576"/>
                <a:gd name="csX6" fmla="*/ 1793967 w 1915797"/>
                <a:gd name="csY6" fmla="*/ 1372878 h 1876576"/>
                <a:gd name="csX7" fmla="*/ 1506244 w 1915797"/>
                <a:gd name="csY7" fmla="*/ 1523441 h 1876576"/>
                <a:gd name="csX8" fmla="*/ 1042155 w 1915797"/>
                <a:gd name="csY8" fmla="*/ 1767009 h 1876576"/>
                <a:gd name="csX9" fmla="*/ 906936 w 1915797"/>
                <a:gd name="csY9" fmla="*/ 1838533 h 1876576"/>
                <a:gd name="csX10" fmla="*/ 834724 w 1915797"/>
                <a:gd name="csY10" fmla="*/ 1873668 h 1876576"/>
                <a:gd name="csX11" fmla="*/ 690800 w 1915797"/>
                <a:gd name="csY11" fmla="*/ 1873230 h 1876576"/>
                <a:gd name="csX12" fmla="*/ 390175 w 1915797"/>
                <a:gd name="csY12" fmla="*/ 1873355 h 1876576"/>
                <a:gd name="csX13" fmla="*/ 170970 w 1915797"/>
                <a:gd name="csY13" fmla="*/ 1873230 h 1876576"/>
                <a:gd name="csX14" fmla="*/ 58110 w 1915797"/>
                <a:gd name="csY14" fmla="*/ 1867280 h 1876576"/>
                <a:gd name="csX15" fmla="*/ 2432 w 1915797"/>
                <a:gd name="csY15" fmla="*/ 1731936 h 1876576"/>
                <a:gd name="csX16" fmla="*/ 2808 w 1915797"/>
                <a:gd name="csY16" fmla="*/ 1381208 h 1876576"/>
                <a:gd name="csX17" fmla="*/ 2682 w 1915797"/>
                <a:gd name="csY17" fmla="*/ 1149476 h 1876576"/>
                <a:gd name="csX18" fmla="*/ 5563 w 1915797"/>
                <a:gd name="csY18" fmla="*/ 1031168 h 1876576"/>
                <a:gd name="csX19" fmla="*/ 60553 w 1915797"/>
                <a:gd name="csY19" fmla="*/ 948058 h 1876576"/>
                <a:gd name="csX20" fmla="*/ 159947 w 1915797"/>
                <a:gd name="csY20" fmla="*/ 803507 h 1876576"/>
                <a:gd name="csX21" fmla="*/ 489381 w 1915797"/>
                <a:gd name="csY21" fmla="*/ 324762 h 1876576"/>
                <a:gd name="csX22" fmla="*/ 643076 w 1915797"/>
                <a:gd name="csY22" fmla="*/ 102551 h 1876576"/>
                <a:gd name="csX23" fmla="*/ 754244 w 1915797"/>
                <a:gd name="csY23" fmla="*/ 2280 h 1876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15797" h="1876576">
                  <a:moveTo>
                    <a:pt x="754244" y="2280"/>
                  </a:moveTo>
                  <a:cubicBezTo>
                    <a:pt x="805350" y="-7490"/>
                    <a:pt x="846185" y="15808"/>
                    <a:pt x="888523" y="40484"/>
                  </a:cubicBezTo>
                  <a:cubicBezTo>
                    <a:pt x="962865" y="83762"/>
                    <a:pt x="1032510" y="133427"/>
                    <a:pt x="1101591" y="184471"/>
                  </a:cubicBezTo>
                  <a:cubicBezTo>
                    <a:pt x="1356996" y="373176"/>
                    <a:pt x="1614406" y="665596"/>
                    <a:pt x="1774113" y="939978"/>
                  </a:cubicBezTo>
                  <a:cubicBezTo>
                    <a:pt x="1810501" y="1002546"/>
                    <a:pt x="1846013" y="1064800"/>
                    <a:pt x="1879332" y="1129121"/>
                  </a:cubicBezTo>
                  <a:cubicBezTo>
                    <a:pt x="1898873" y="1166887"/>
                    <a:pt x="1919540" y="1205718"/>
                    <a:pt x="1915219" y="1249684"/>
                  </a:cubicBezTo>
                  <a:cubicBezTo>
                    <a:pt x="1908517" y="1318452"/>
                    <a:pt x="1848643" y="1345759"/>
                    <a:pt x="1793967" y="1372878"/>
                  </a:cubicBezTo>
                  <a:cubicBezTo>
                    <a:pt x="1697015" y="1420978"/>
                    <a:pt x="1602632" y="1474213"/>
                    <a:pt x="1506244" y="1523441"/>
                  </a:cubicBezTo>
                  <a:cubicBezTo>
                    <a:pt x="1350859" y="1602793"/>
                    <a:pt x="1196100" y="1684651"/>
                    <a:pt x="1042155" y="1767009"/>
                  </a:cubicBezTo>
                  <a:cubicBezTo>
                    <a:pt x="997186" y="1790997"/>
                    <a:pt x="952030" y="1814796"/>
                    <a:pt x="906936" y="1838533"/>
                  </a:cubicBezTo>
                  <a:cubicBezTo>
                    <a:pt x="885454" y="1849806"/>
                    <a:pt x="858774" y="1869598"/>
                    <a:pt x="834724" y="1873668"/>
                  </a:cubicBezTo>
                  <a:cubicBezTo>
                    <a:pt x="795329" y="1880370"/>
                    <a:pt x="732637" y="1873418"/>
                    <a:pt x="690800" y="1873230"/>
                  </a:cubicBezTo>
                  <a:cubicBezTo>
                    <a:pt x="590591" y="1872917"/>
                    <a:pt x="490383" y="1873418"/>
                    <a:pt x="390175" y="1873355"/>
                  </a:cubicBezTo>
                  <a:cubicBezTo>
                    <a:pt x="317086" y="1873293"/>
                    <a:pt x="244059" y="1873167"/>
                    <a:pt x="170970" y="1873230"/>
                  </a:cubicBezTo>
                  <a:cubicBezTo>
                    <a:pt x="135396" y="1873293"/>
                    <a:pt x="91868" y="1880495"/>
                    <a:pt x="58110" y="1867280"/>
                  </a:cubicBezTo>
                  <a:cubicBezTo>
                    <a:pt x="-2078" y="1843794"/>
                    <a:pt x="2494" y="1785861"/>
                    <a:pt x="2432" y="1731936"/>
                  </a:cubicBezTo>
                  <a:cubicBezTo>
                    <a:pt x="2369" y="1615006"/>
                    <a:pt x="2933" y="1498138"/>
                    <a:pt x="2808" y="1381208"/>
                  </a:cubicBezTo>
                  <a:cubicBezTo>
                    <a:pt x="2682" y="1303985"/>
                    <a:pt x="3058" y="1226699"/>
                    <a:pt x="2682" y="1149476"/>
                  </a:cubicBezTo>
                  <a:cubicBezTo>
                    <a:pt x="2494" y="1113088"/>
                    <a:pt x="-4833" y="1066115"/>
                    <a:pt x="5563" y="1031168"/>
                  </a:cubicBezTo>
                  <a:cubicBezTo>
                    <a:pt x="14081" y="1002671"/>
                    <a:pt x="43517" y="972233"/>
                    <a:pt x="60553" y="948058"/>
                  </a:cubicBezTo>
                  <a:cubicBezTo>
                    <a:pt x="94310" y="900271"/>
                    <a:pt x="126064" y="851169"/>
                    <a:pt x="159947" y="803507"/>
                  </a:cubicBezTo>
                  <a:cubicBezTo>
                    <a:pt x="272055" y="645617"/>
                    <a:pt x="378776" y="483780"/>
                    <a:pt x="489381" y="324762"/>
                  </a:cubicBezTo>
                  <a:cubicBezTo>
                    <a:pt x="540863" y="250859"/>
                    <a:pt x="591781" y="176580"/>
                    <a:pt x="643076" y="102551"/>
                  </a:cubicBezTo>
                  <a:cubicBezTo>
                    <a:pt x="672825" y="59649"/>
                    <a:pt x="698378" y="12927"/>
                    <a:pt x="754244" y="2280"/>
                  </a:cubicBezTo>
                  <a:close/>
                </a:path>
              </a:pathLst>
            </a:custGeom>
            <a:solidFill>
              <a:schemeClr val="accent2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792ED10-A34F-3473-53A0-9B67B6004112}"/>
                </a:ext>
              </a:extLst>
            </p:cNvPr>
            <p:cNvSpPr/>
            <p:nvPr/>
          </p:nvSpPr>
          <p:spPr>
            <a:xfrm>
              <a:off x="3477917" y="838792"/>
              <a:ext cx="1928908" cy="1877435"/>
            </a:xfrm>
            <a:custGeom>
              <a:avLst/>
              <a:gdLst>
                <a:gd name="csX0" fmla="*/ 1104374 w 1928908"/>
                <a:gd name="csY0" fmla="*/ 3207 h 1877435"/>
                <a:gd name="csX1" fmla="*/ 1223372 w 1928908"/>
                <a:gd name="csY1" fmla="*/ 36213 h 1877435"/>
                <a:gd name="csX2" fmla="*/ 1288006 w 1928908"/>
                <a:gd name="csY2" fmla="*/ 127841 h 1877435"/>
                <a:gd name="csX3" fmla="*/ 1416523 w 1928908"/>
                <a:gd name="csY3" fmla="*/ 312412 h 1877435"/>
                <a:gd name="csX4" fmla="*/ 1771448 w 1928908"/>
                <a:gd name="csY4" fmla="*/ 822284 h 1877435"/>
                <a:gd name="csX5" fmla="*/ 1879861 w 1928908"/>
                <a:gd name="csY5" fmla="*/ 976542 h 1877435"/>
                <a:gd name="csX6" fmla="*/ 1920320 w 1928908"/>
                <a:gd name="csY6" fmla="*/ 1037230 h 1877435"/>
                <a:gd name="csX7" fmla="*/ 1922136 w 1928908"/>
                <a:gd name="csY7" fmla="*/ 1149714 h 1877435"/>
                <a:gd name="csX8" fmla="*/ 1925205 w 1928908"/>
                <a:gd name="csY8" fmla="*/ 1406498 h 1877435"/>
                <a:gd name="csX9" fmla="*/ 1928900 w 1928908"/>
                <a:gd name="csY9" fmla="*/ 1738437 h 1877435"/>
                <a:gd name="csX10" fmla="*/ 1877982 w 1928908"/>
                <a:gd name="csY10" fmla="*/ 1865890 h 1877435"/>
                <a:gd name="csX11" fmla="*/ 1766312 w 1928908"/>
                <a:gd name="csY11" fmla="*/ 1874345 h 1877435"/>
                <a:gd name="csX12" fmla="*/ 1534581 w 1928908"/>
                <a:gd name="csY12" fmla="*/ 1874282 h 1877435"/>
                <a:gd name="csX13" fmla="*/ 1246482 w 1928908"/>
                <a:gd name="csY13" fmla="*/ 1874219 h 1877435"/>
                <a:gd name="csX14" fmla="*/ 1102558 w 1928908"/>
                <a:gd name="csY14" fmla="*/ 1874032 h 1877435"/>
                <a:gd name="csX15" fmla="*/ 1026212 w 1928908"/>
                <a:gd name="csY15" fmla="*/ 1836704 h 1877435"/>
                <a:gd name="csX16" fmla="*/ 873708 w 1928908"/>
                <a:gd name="csY16" fmla="*/ 1757477 h 1877435"/>
                <a:gd name="csX17" fmla="*/ 424148 w 1928908"/>
                <a:gd name="csY17" fmla="*/ 1524555 h 1877435"/>
                <a:gd name="csX18" fmla="*/ 129223 w 1928908"/>
                <a:gd name="csY18" fmla="*/ 1374682 h 1877435"/>
                <a:gd name="csX19" fmla="*/ 4965 w 1928908"/>
                <a:gd name="csY19" fmla="*/ 1273534 h 1877435"/>
                <a:gd name="csX20" fmla="*/ 34714 w 1928908"/>
                <a:gd name="csY20" fmla="*/ 1137313 h 1877435"/>
                <a:gd name="csX21" fmla="*/ 173941 w 1928908"/>
                <a:gd name="csY21" fmla="*/ 900759 h 1877435"/>
                <a:gd name="csX22" fmla="*/ 798489 w 1928908"/>
                <a:gd name="csY22" fmla="*/ 203874 h 1877435"/>
                <a:gd name="csX23" fmla="*/ 986692 w 1928908"/>
                <a:gd name="csY23" fmla="*/ 66275 h 1877435"/>
                <a:gd name="csX24" fmla="*/ 1104374 w 1928908"/>
                <a:gd name="csY24" fmla="*/ 3207 h 18774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928908" h="1877435">
                  <a:moveTo>
                    <a:pt x="1104374" y="3207"/>
                  </a:moveTo>
                  <a:cubicBezTo>
                    <a:pt x="1146462" y="-6376"/>
                    <a:pt x="1192432" y="5775"/>
                    <a:pt x="1223372" y="36213"/>
                  </a:cubicBezTo>
                  <a:cubicBezTo>
                    <a:pt x="1248987" y="61390"/>
                    <a:pt x="1267839" y="98091"/>
                    <a:pt x="1288006" y="127841"/>
                  </a:cubicBezTo>
                  <a:cubicBezTo>
                    <a:pt x="1330093" y="189845"/>
                    <a:pt x="1373872" y="250784"/>
                    <a:pt x="1416523" y="312412"/>
                  </a:cubicBezTo>
                  <a:cubicBezTo>
                    <a:pt x="1534393" y="482578"/>
                    <a:pt x="1651073" y="653809"/>
                    <a:pt x="1771448" y="822284"/>
                  </a:cubicBezTo>
                  <a:cubicBezTo>
                    <a:pt x="1807961" y="873390"/>
                    <a:pt x="1844788" y="924371"/>
                    <a:pt x="1879861" y="976542"/>
                  </a:cubicBezTo>
                  <a:cubicBezTo>
                    <a:pt x="1891823" y="994329"/>
                    <a:pt x="1915122" y="1016437"/>
                    <a:pt x="1920320" y="1037230"/>
                  </a:cubicBezTo>
                  <a:cubicBezTo>
                    <a:pt x="1928650" y="1070988"/>
                    <a:pt x="1921823" y="1114829"/>
                    <a:pt x="1922136" y="1149714"/>
                  </a:cubicBezTo>
                  <a:cubicBezTo>
                    <a:pt x="1923013" y="1235330"/>
                    <a:pt x="1924892" y="1320882"/>
                    <a:pt x="1925205" y="1406498"/>
                  </a:cubicBezTo>
                  <a:cubicBezTo>
                    <a:pt x="1925643" y="1517165"/>
                    <a:pt x="1928900" y="1627770"/>
                    <a:pt x="1928900" y="1738437"/>
                  </a:cubicBezTo>
                  <a:cubicBezTo>
                    <a:pt x="1928900" y="1787226"/>
                    <a:pt x="1930779" y="1842403"/>
                    <a:pt x="1877982" y="1865890"/>
                  </a:cubicBezTo>
                  <a:cubicBezTo>
                    <a:pt x="1844976" y="1880545"/>
                    <a:pt x="1801573" y="1874282"/>
                    <a:pt x="1766312" y="1874345"/>
                  </a:cubicBezTo>
                  <a:cubicBezTo>
                    <a:pt x="1689089" y="1874533"/>
                    <a:pt x="1611804" y="1874470"/>
                    <a:pt x="1534581" y="1874282"/>
                  </a:cubicBezTo>
                  <a:cubicBezTo>
                    <a:pt x="1438569" y="1874094"/>
                    <a:pt x="1342494" y="1874032"/>
                    <a:pt x="1246482" y="1874219"/>
                  </a:cubicBezTo>
                  <a:cubicBezTo>
                    <a:pt x="1205835" y="1874282"/>
                    <a:pt x="1140199" y="1881547"/>
                    <a:pt x="1102558" y="1874032"/>
                  </a:cubicBezTo>
                  <a:cubicBezTo>
                    <a:pt x="1076817" y="1868833"/>
                    <a:pt x="1049448" y="1848604"/>
                    <a:pt x="1026212" y="1836704"/>
                  </a:cubicBezTo>
                  <a:cubicBezTo>
                    <a:pt x="975168" y="1810650"/>
                    <a:pt x="924187" y="1784596"/>
                    <a:pt x="873708" y="1757477"/>
                  </a:cubicBezTo>
                  <a:cubicBezTo>
                    <a:pt x="725212" y="1677749"/>
                    <a:pt x="574774" y="1600150"/>
                    <a:pt x="424148" y="1524555"/>
                  </a:cubicBezTo>
                  <a:cubicBezTo>
                    <a:pt x="325631" y="1475078"/>
                    <a:pt x="228304" y="1422781"/>
                    <a:pt x="129223" y="1374682"/>
                  </a:cubicBezTo>
                  <a:cubicBezTo>
                    <a:pt x="81687" y="1351571"/>
                    <a:pt x="22000" y="1329651"/>
                    <a:pt x="4965" y="1273534"/>
                  </a:cubicBezTo>
                  <a:cubicBezTo>
                    <a:pt x="-10317" y="1223117"/>
                    <a:pt x="12543" y="1181092"/>
                    <a:pt x="34714" y="1137313"/>
                  </a:cubicBezTo>
                  <a:cubicBezTo>
                    <a:pt x="76113" y="1055957"/>
                    <a:pt x="123023" y="976542"/>
                    <a:pt x="173941" y="900759"/>
                  </a:cubicBezTo>
                  <a:cubicBezTo>
                    <a:pt x="349806" y="639278"/>
                    <a:pt x="555359" y="404729"/>
                    <a:pt x="798489" y="203874"/>
                  </a:cubicBezTo>
                  <a:cubicBezTo>
                    <a:pt x="858551" y="154271"/>
                    <a:pt x="921808" y="109302"/>
                    <a:pt x="986692" y="66275"/>
                  </a:cubicBezTo>
                  <a:cubicBezTo>
                    <a:pt x="1022204" y="42726"/>
                    <a:pt x="1062287" y="12789"/>
                    <a:pt x="1104374" y="3207"/>
                  </a:cubicBezTo>
                  <a:close/>
                </a:path>
              </a:pathLst>
            </a:custGeom>
            <a:solidFill>
              <a:schemeClr val="accent4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100C62D-4D81-C2AB-FAC9-EE699C3867B9}"/>
                </a:ext>
              </a:extLst>
            </p:cNvPr>
            <p:cNvSpPr/>
            <p:nvPr/>
          </p:nvSpPr>
          <p:spPr>
            <a:xfrm>
              <a:off x="6781285" y="4115512"/>
              <a:ext cx="1929471" cy="1888738"/>
            </a:xfrm>
            <a:custGeom>
              <a:avLst/>
              <a:gdLst>
                <a:gd name="csX0" fmla="*/ 66965 w 1929471"/>
                <a:gd name="csY0" fmla="*/ 6929 h 1888738"/>
                <a:gd name="csX1" fmla="*/ 172748 w 1929471"/>
                <a:gd name="csY1" fmla="*/ 3046 h 1888738"/>
                <a:gd name="csX2" fmla="*/ 360638 w 1929471"/>
                <a:gd name="csY2" fmla="*/ 3359 h 1888738"/>
                <a:gd name="csX3" fmla="*/ 673789 w 1929471"/>
                <a:gd name="csY3" fmla="*/ 3359 h 1888738"/>
                <a:gd name="csX4" fmla="*/ 830301 w 1929471"/>
                <a:gd name="csY4" fmla="*/ 3985 h 1888738"/>
                <a:gd name="csX5" fmla="*/ 894122 w 1929471"/>
                <a:gd name="csY5" fmla="*/ 35676 h 1888738"/>
                <a:gd name="csX6" fmla="*/ 1050384 w 1929471"/>
                <a:gd name="csY6" fmla="*/ 117471 h 1888738"/>
                <a:gd name="csX7" fmla="*/ 1509463 w 1929471"/>
                <a:gd name="csY7" fmla="*/ 359662 h 1888738"/>
                <a:gd name="csX8" fmla="*/ 1796058 w 1929471"/>
                <a:gd name="csY8" fmla="*/ 511602 h 1888738"/>
                <a:gd name="csX9" fmla="*/ 1926767 w 1929471"/>
                <a:gd name="csY9" fmla="*/ 624838 h 1888738"/>
                <a:gd name="csX10" fmla="*/ 1883740 w 1929471"/>
                <a:gd name="csY10" fmla="*/ 764691 h 1888738"/>
                <a:gd name="csX11" fmla="*/ 1735558 w 1929471"/>
                <a:gd name="csY11" fmla="*/ 992289 h 1888738"/>
                <a:gd name="csX12" fmla="*/ 1063473 w 1929471"/>
                <a:gd name="csY12" fmla="*/ 1691617 h 1888738"/>
                <a:gd name="csX13" fmla="*/ 888735 w 1929471"/>
                <a:gd name="csY13" fmla="*/ 1824080 h 1888738"/>
                <a:gd name="csX14" fmla="*/ 791471 w 1929471"/>
                <a:gd name="csY14" fmla="*/ 1882952 h 1888738"/>
                <a:gd name="csX15" fmla="*/ 659384 w 1929471"/>
                <a:gd name="csY15" fmla="*/ 1848756 h 1888738"/>
                <a:gd name="csX16" fmla="*/ 597693 w 1929471"/>
                <a:gd name="csY16" fmla="*/ 1754059 h 1888738"/>
                <a:gd name="csX17" fmla="*/ 486963 w 1929471"/>
                <a:gd name="csY17" fmla="*/ 1582515 h 1888738"/>
                <a:gd name="csX18" fmla="*/ 146318 w 1929471"/>
                <a:gd name="csY18" fmla="*/ 1059240 h 1888738"/>
                <a:gd name="csX19" fmla="*/ 44544 w 1929471"/>
                <a:gd name="csY19" fmla="*/ 903980 h 1888738"/>
                <a:gd name="csX20" fmla="*/ 3772 w 1929471"/>
                <a:gd name="csY20" fmla="*/ 839033 h 1888738"/>
                <a:gd name="csX21" fmla="*/ 2769 w 1929471"/>
                <a:gd name="csY21" fmla="*/ 722666 h 1888738"/>
                <a:gd name="csX22" fmla="*/ 2018 w 1929471"/>
                <a:gd name="csY22" fmla="*/ 484672 h 1888738"/>
                <a:gd name="csX23" fmla="*/ 1392 w 1929471"/>
                <a:gd name="csY23" fmla="*/ 133943 h 1888738"/>
                <a:gd name="csX24" fmla="*/ 66965 w 1929471"/>
                <a:gd name="csY24" fmla="*/ 6929 h 18887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929471" h="1888738">
                  <a:moveTo>
                    <a:pt x="66965" y="6929"/>
                  </a:moveTo>
                  <a:cubicBezTo>
                    <a:pt x="100285" y="-1338"/>
                    <a:pt x="138614" y="2983"/>
                    <a:pt x="172748" y="3046"/>
                  </a:cubicBezTo>
                  <a:cubicBezTo>
                    <a:pt x="235378" y="3234"/>
                    <a:pt x="298008" y="3171"/>
                    <a:pt x="360638" y="3359"/>
                  </a:cubicBezTo>
                  <a:cubicBezTo>
                    <a:pt x="465042" y="3547"/>
                    <a:pt x="569384" y="3735"/>
                    <a:pt x="673789" y="3359"/>
                  </a:cubicBezTo>
                  <a:cubicBezTo>
                    <a:pt x="718569" y="3234"/>
                    <a:pt x="788465" y="-4532"/>
                    <a:pt x="830301" y="3985"/>
                  </a:cubicBezTo>
                  <a:cubicBezTo>
                    <a:pt x="852159" y="8369"/>
                    <a:pt x="874331" y="25718"/>
                    <a:pt x="894122" y="35676"/>
                  </a:cubicBezTo>
                  <a:cubicBezTo>
                    <a:pt x="946668" y="62043"/>
                    <a:pt x="998464" y="89914"/>
                    <a:pt x="1050384" y="117471"/>
                  </a:cubicBezTo>
                  <a:cubicBezTo>
                    <a:pt x="1203202" y="198577"/>
                    <a:pt x="1356269" y="279370"/>
                    <a:pt x="1509463" y="359662"/>
                  </a:cubicBezTo>
                  <a:cubicBezTo>
                    <a:pt x="1605099" y="409828"/>
                    <a:pt x="1699169" y="464129"/>
                    <a:pt x="1796058" y="511602"/>
                  </a:cubicBezTo>
                  <a:cubicBezTo>
                    <a:pt x="1849795" y="537970"/>
                    <a:pt x="1911423" y="559890"/>
                    <a:pt x="1926767" y="624838"/>
                  </a:cubicBezTo>
                  <a:cubicBezTo>
                    <a:pt x="1938667" y="675130"/>
                    <a:pt x="1908918" y="723480"/>
                    <a:pt x="1883740" y="764691"/>
                  </a:cubicBezTo>
                  <a:cubicBezTo>
                    <a:pt x="1836329" y="842164"/>
                    <a:pt x="1788605" y="918448"/>
                    <a:pt x="1735558" y="992289"/>
                  </a:cubicBezTo>
                  <a:cubicBezTo>
                    <a:pt x="1547103" y="1254647"/>
                    <a:pt x="1317125" y="1491952"/>
                    <a:pt x="1063473" y="1691617"/>
                  </a:cubicBezTo>
                  <a:cubicBezTo>
                    <a:pt x="1005979" y="1736961"/>
                    <a:pt x="948673" y="1781867"/>
                    <a:pt x="888735" y="1824080"/>
                  </a:cubicBezTo>
                  <a:cubicBezTo>
                    <a:pt x="858422" y="1845437"/>
                    <a:pt x="827483" y="1871616"/>
                    <a:pt x="791471" y="1882952"/>
                  </a:cubicBezTo>
                  <a:cubicBezTo>
                    <a:pt x="744937" y="1897545"/>
                    <a:pt x="693642" y="1883954"/>
                    <a:pt x="659384" y="1848756"/>
                  </a:cubicBezTo>
                  <a:cubicBezTo>
                    <a:pt x="634269" y="1822827"/>
                    <a:pt x="617672" y="1784184"/>
                    <a:pt x="597693" y="1754059"/>
                  </a:cubicBezTo>
                  <a:cubicBezTo>
                    <a:pt x="560053" y="1697379"/>
                    <a:pt x="523915" y="1639696"/>
                    <a:pt x="486963" y="1582515"/>
                  </a:cubicBezTo>
                  <a:cubicBezTo>
                    <a:pt x="374041" y="1407652"/>
                    <a:pt x="259303" y="1234041"/>
                    <a:pt x="146318" y="1059240"/>
                  </a:cubicBezTo>
                  <a:cubicBezTo>
                    <a:pt x="112748" y="1007320"/>
                    <a:pt x="76485" y="956840"/>
                    <a:pt x="44544" y="903980"/>
                  </a:cubicBezTo>
                  <a:cubicBezTo>
                    <a:pt x="32644" y="884314"/>
                    <a:pt x="8782" y="861517"/>
                    <a:pt x="3772" y="839033"/>
                  </a:cubicBezTo>
                  <a:cubicBezTo>
                    <a:pt x="-4120" y="803772"/>
                    <a:pt x="2832" y="758804"/>
                    <a:pt x="2769" y="722666"/>
                  </a:cubicBezTo>
                  <a:cubicBezTo>
                    <a:pt x="2582" y="643314"/>
                    <a:pt x="2269" y="564024"/>
                    <a:pt x="2018" y="484672"/>
                  </a:cubicBezTo>
                  <a:cubicBezTo>
                    <a:pt x="1642" y="367741"/>
                    <a:pt x="1517" y="250873"/>
                    <a:pt x="1392" y="133943"/>
                  </a:cubicBezTo>
                  <a:cubicBezTo>
                    <a:pt x="1392" y="81772"/>
                    <a:pt x="5901" y="22210"/>
                    <a:pt x="66965" y="6929"/>
                  </a:cubicBezTo>
                  <a:close/>
                </a:path>
              </a:pathLst>
            </a:custGeom>
            <a:solidFill>
              <a:srgbClr val="F595A6"/>
            </a:solidFill>
            <a:ln w="156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6" name="Graphic 15" descr="Lights On with solid fill">
            <a:extLst>
              <a:ext uri="{FF2B5EF4-FFF2-40B4-BE49-F238E27FC236}">
                <a16:creationId xmlns:a16="http://schemas.microsoft.com/office/drawing/2014/main" id="{3FB33FB4-74C6-B248-5E59-C7C07862B0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26269" y="1400893"/>
            <a:ext cx="731520" cy="731520"/>
          </a:xfrm>
          <a:prstGeom prst="rect">
            <a:avLst/>
          </a:prstGeom>
        </p:spPr>
      </p:pic>
      <p:pic>
        <p:nvPicPr>
          <p:cNvPr id="17" name="Graphic 16" descr="Users with solid fill">
            <a:extLst>
              <a:ext uri="{FF2B5EF4-FFF2-40B4-BE49-F238E27FC236}">
                <a16:creationId xmlns:a16="http://schemas.microsoft.com/office/drawing/2014/main" id="{F58FE7E5-BF72-164C-9DEE-F02E55FB5A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878162" y="1985536"/>
            <a:ext cx="731520" cy="731520"/>
          </a:xfrm>
          <a:prstGeom prst="rect">
            <a:avLst/>
          </a:prstGeom>
        </p:spPr>
      </p:pic>
      <p:pic>
        <p:nvPicPr>
          <p:cNvPr id="18" name="Graphic 17" descr="Briefcase with solid fill">
            <a:extLst>
              <a:ext uri="{FF2B5EF4-FFF2-40B4-BE49-F238E27FC236}">
                <a16:creationId xmlns:a16="http://schemas.microsoft.com/office/drawing/2014/main" id="{97FA6F6B-2A20-3691-A040-8990B76AA2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374666" y="3085071"/>
            <a:ext cx="731520" cy="731520"/>
          </a:xfrm>
          <a:prstGeom prst="rect">
            <a:avLst/>
          </a:prstGeom>
        </p:spPr>
      </p:pic>
      <p:pic>
        <p:nvPicPr>
          <p:cNvPr id="19" name="Graphic 18" descr="Heart with solid fill">
            <a:extLst>
              <a:ext uri="{FF2B5EF4-FFF2-40B4-BE49-F238E27FC236}">
                <a16:creationId xmlns:a16="http://schemas.microsoft.com/office/drawing/2014/main" id="{C19FEF99-86AE-200C-BE54-5CEF5338D2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86050" y="3063240"/>
            <a:ext cx="731520" cy="731520"/>
          </a:xfrm>
          <a:prstGeom prst="rect">
            <a:avLst/>
          </a:prstGeom>
        </p:spPr>
      </p:pic>
      <p:pic>
        <p:nvPicPr>
          <p:cNvPr id="20" name="Graphic 19" descr="Leaf with solid fill">
            <a:extLst>
              <a:ext uri="{FF2B5EF4-FFF2-40B4-BE49-F238E27FC236}">
                <a16:creationId xmlns:a16="http://schemas.microsoft.com/office/drawing/2014/main" id="{8C85E408-59EC-CE90-1293-C5F074C876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582793" y="1982122"/>
            <a:ext cx="731520" cy="731520"/>
          </a:xfrm>
          <a:prstGeom prst="rect">
            <a:avLst/>
          </a:prstGeom>
        </p:spPr>
      </p:pic>
      <p:pic>
        <p:nvPicPr>
          <p:cNvPr id="21" name="Graphic 20" descr="Signal with solid fill">
            <a:extLst>
              <a:ext uri="{FF2B5EF4-FFF2-40B4-BE49-F238E27FC236}">
                <a16:creationId xmlns:a16="http://schemas.microsoft.com/office/drawing/2014/main" id="{42F6A87A-1916-640C-7576-E6E66D85F4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78162" y="4184606"/>
            <a:ext cx="731520" cy="731520"/>
          </a:xfrm>
          <a:prstGeom prst="rect">
            <a:avLst/>
          </a:prstGeom>
        </p:spPr>
      </p:pic>
      <p:pic>
        <p:nvPicPr>
          <p:cNvPr id="22" name="Graphic 21" descr="Single gear with solid fill">
            <a:extLst>
              <a:ext uri="{FF2B5EF4-FFF2-40B4-BE49-F238E27FC236}">
                <a16:creationId xmlns:a16="http://schemas.microsoft.com/office/drawing/2014/main" id="{CE4D25C0-48D3-FC0C-E97A-60B0F92AA7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726269" y="4742765"/>
            <a:ext cx="731520" cy="731520"/>
          </a:xfrm>
          <a:prstGeom prst="rect">
            <a:avLst/>
          </a:prstGeom>
        </p:spPr>
      </p:pic>
      <p:pic>
        <p:nvPicPr>
          <p:cNvPr id="23" name="Graphic 22" descr="Handshake with solid fill">
            <a:extLst>
              <a:ext uri="{FF2B5EF4-FFF2-40B4-BE49-F238E27FC236}">
                <a16:creationId xmlns:a16="http://schemas.microsoft.com/office/drawing/2014/main" id="{08BFCB5E-0D2A-E812-597A-C51C3D7219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582793" y="4184606"/>
            <a:ext cx="731520" cy="73152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7059970-11C2-B1E8-EC71-CC42BF0F0E8F}"/>
              </a:ext>
            </a:extLst>
          </p:cNvPr>
          <p:cNvGrpSpPr/>
          <p:nvPr/>
        </p:nvGrpSpPr>
        <p:grpSpPr>
          <a:xfrm>
            <a:off x="8448491" y="1019828"/>
            <a:ext cx="2458208" cy="1003128"/>
            <a:chOff x="8921977" y="1221398"/>
            <a:chExt cx="2926080" cy="100312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36CC878-50E2-6B09-8FA2-3895ED350561}"/>
                </a:ext>
              </a:extLst>
            </p:cNvPr>
            <p:cNvSpPr txBox="1"/>
            <p:nvPr/>
          </p:nvSpPr>
          <p:spPr>
            <a:xfrm>
              <a:off x="8921977" y="122139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6DC207C-713B-4B9D-BA45-5900DF0583F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6A05A62-2902-7C91-5E18-D406FBD385DB}"/>
              </a:ext>
            </a:extLst>
          </p:cNvPr>
          <p:cNvGrpSpPr/>
          <p:nvPr/>
        </p:nvGrpSpPr>
        <p:grpSpPr>
          <a:xfrm>
            <a:off x="8448491" y="4835045"/>
            <a:ext cx="2458208" cy="1003128"/>
            <a:chOff x="8921977" y="1221398"/>
            <a:chExt cx="2926080" cy="100312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22AA307-4188-74EB-31BD-C43D8E2867E9}"/>
                </a:ext>
              </a:extLst>
            </p:cNvPr>
            <p:cNvSpPr txBox="1"/>
            <p:nvPr/>
          </p:nvSpPr>
          <p:spPr>
            <a:xfrm>
              <a:off x="8921977" y="122139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5A5143B-1DD5-95DA-EA13-E4851A26AFD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5DA8FB7-27F6-CFAE-49F7-DEF916EC442B}"/>
              </a:ext>
            </a:extLst>
          </p:cNvPr>
          <p:cNvGrpSpPr/>
          <p:nvPr/>
        </p:nvGrpSpPr>
        <p:grpSpPr>
          <a:xfrm>
            <a:off x="1283742" y="1019828"/>
            <a:ext cx="2458208" cy="1003128"/>
            <a:chOff x="8921977" y="1221398"/>
            <a:chExt cx="2926080" cy="100312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9E48627-9B5B-24B8-8D1C-96650B73D604}"/>
                </a:ext>
              </a:extLst>
            </p:cNvPr>
            <p:cNvSpPr txBox="1"/>
            <p:nvPr/>
          </p:nvSpPr>
          <p:spPr>
            <a:xfrm>
              <a:off x="8921977" y="122139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C1717E5-041E-B938-BEDA-FAF619EFA5E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085CD5-1499-E264-12C4-E9A5646124ED}"/>
              </a:ext>
            </a:extLst>
          </p:cNvPr>
          <p:cNvGrpSpPr/>
          <p:nvPr/>
        </p:nvGrpSpPr>
        <p:grpSpPr>
          <a:xfrm>
            <a:off x="8963125" y="2291567"/>
            <a:ext cx="2458208" cy="1003128"/>
            <a:chOff x="8921977" y="1221398"/>
            <a:chExt cx="2926080" cy="100312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CE98C5E-FE1B-3BD7-BFC9-59B981376E13}"/>
                </a:ext>
              </a:extLst>
            </p:cNvPr>
            <p:cNvSpPr txBox="1"/>
            <p:nvPr/>
          </p:nvSpPr>
          <p:spPr>
            <a:xfrm>
              <a:off x="8921977" y="122139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C951F59-FE9F-ADFA-611E-7BF26E6F53C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A9BA36B-A361-2A79-7835-8E8295C5BC97}"/>
              </a:ext>
            </a:extLst>
          </p:cNvPr>
          <p:cNvGrpSpPr/>
          <p:nvPr/>
        </p:nvGrpSpPr>
        <p:grpSpPr>
          <a:xfrm>
            <a:off x="8963125" y="3563306"/>
            <a:ext cx="2458208" cy="1003128"/>
            <a:chOff x="8921977" y="1221398"/>
            <a:chExt cx="2926080" cy="100312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D0916E4-9B56-E5D8-A81D-9321E12D8F15}"/>
                </a:ext>
              </a:extLst>
            </p:cNvPr>
            <p:cNvSpPr txBox="1"/>
            <p:nvPr/>
          </p:nvSpPr>
          <p:spPr>
            <a:xfrm>
              <a:off x="8921977" y="122139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129E8D4-9125-A6E2-9EC9-E166D9667BC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87E4A8E-04DA-2908-AEB9-106C35F2C96E}"/>
              </a:ext>
            </a:extLst>
          </p:cNvPr>
          <p:cNvGrpSpPr/>
          <p:nvPr/>
        </p:nvGrpSpPr>
        <p:grpSpPr>
          <a:xfrm>
            <a:off x="770667" y="2291567"/>
            <a:ext cx="2458208" cy="1003128"/>
            <a:chOff x="8921977" y="1221398"/>
            <a:chExt cx="2926080" cy="100312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E828997-FD0C-A451-16DB-B816435F7B3B}"/>
                </a:ext>
              </a:extLst>
            </p:cNvPr>
            <p:cNvSpPr txBox="1"/>
            <p:nvPr/>
          </p:nvSpPr>
          <p:spPr>
            <a:xfrm>
              <a:off x="8921977" y="122139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B66626E-AB7F-D68C-0F94-F59A2938827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F46A0C2-1C04-0978-19D6-65FEF38E67D8}"/>
              </a:ext>
            </a:extLst>
          </p:cNvPr>
          <p:cNvGrpSpPr/>
          <p:nvPr/>
        </p:nvGrpSpPr>
        <p:grpSpPr>
          <a:xfrm>
            <a:off x="770667" y="3563306"/>
            <a:ext cx="2458208" cy="1003128"/>
            <a:chOff x="8921977" y="1221398"/>
            <a:chExt cx="2926080" cy="100312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A2C0F42-B3F1-4CE0-071B-6DDCCFDEF3A4}"/>
                </a:ext>
              </a:extLst>
            </p:cNvPr>
            <p:cNvSpPr txBox="1"/>
            <p:nvPr/>
          </p:nvSpPr>
          <p:spPr>
            <a:xfrm>
              <a:off x="8921977" y="122139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3DF4CA3-28B9-A58A-DBE5-2D7635C1F70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85DECF6-1D33-0527-8208-6DCC2D3F67FC}"/>
              </a:ext>
            </a:extLst>
          </p:cNvPr>
          <p:cNvGrpSpPr/>
          <p:nvPr/>
        </p:nvGrpSpPr>
        <p:grpSpPr>
          <a:xfrm>
            <a:off x="1283742" y="4835045"/>
            <a:ext cx="2458208" cy="1003128"/>
            <a:chOff x="8921977" y="1221398"/>
            <a:chExt cx="2926080" cy="100312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813838A-5A0E-8C1E-80A8-E9F8448722D9}"/>
                </a:ext>
              </a:extLst>
            </p:cNvPr>
            <p:cNvSpPr txBox="1"/>
            <p:nvPr/>
          </p:nvSpPr>
          <p:spPr>
            <a:xfrm>
              <a:off x="8921977" y="122139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AD7E235-FAEE-378E-B6E1-89699F96D56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850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9530</TotalTime>
  <Words>346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8-Step Circular Plus Diagram – Slide Template</vt:lpstr>
      <vt:lpstr>8-Step Circular Plus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Circular Plus Diagram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2026-11-02T18:04:09Z</dcterms:modified>
  <cp:category>Charts &amp; Diagrams</cp:category>
</cp:coreProperties>
</file>