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60" y="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BB35C-1546-1237-C98E-BAC0FB8DD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0DF20B-C374-6B88-2F86-ADFA64EADB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0317FD-9261-1469-DC4A-26A7700B7A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848CDD-98AD-FF79-9898-E65D915EF9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67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Three-Stage Tabbed Cards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4830471-A3FD-FF48-C7F7-65B3A8230E40}"/>
              </a:ext>
            </a:extLst>
          </p:cNvPr>
          <p:cNvSpPr/>
          <p:nvPr/>
        </p:nvSpPr>
        <p:spPr>
          <a:xfrm>
            <a:off x="1023350" y="1761602"/>
            <a:ext cx="3100598" cy="3489329"/>
          </a:xfrm>
          <a:custGeom>
            <a:avLst/>
            <a:gdLst>
              <a:gd name="csX0" fmla="*/ 2688236 w 3100598"/>
              <a:gd name="csY0" fmla="*/ 49981 h 3489329"/>
              <a:gd name="csX1" fmla="*/ 2289763 w 3100598"/>
              <a:gd name="csY1" fmla="*/ 50174 h 3489329"/>
              <a:gd name="csX2" fmla="*/ 734431 w 3100598"/>
              <a:gd name="csY2" fmla="*/ 50110 h 3489329"/>
              <a:gd name="csX3" fmla="*/ 419509 w 3100598"/>
              <a:gd name="csY3" fmla="*/ 50174 h 3489329"/>
              <a:gd name="csX4" fmla="*/ 85820 w 3100598"/>
              <a:gd name="csY4" fmla="*/ 170487 h 3489329"/>
              <a:gd name="csX5" fmla="*/ 48672 w 3100598"/>
              <a:gd name="csY5" fmla="*/ 385213 h 3489329"/>
              <a:gd name="csX6" fmla="*/ 48736 w 3100598"/>
              <a:gd name="csY6" fmla="*/ 712990 h 3489329"/>
              <a:gd name="csX7" fmla="*/ 48736 w 3100598"/>
              <a:gd name="csY7" fmla="*/ 2043377 h 3489329"/>
              <a:gd name="csX8" fmla="*/ 48414 w 3100598"/>
              <a:gd name="csY8" fmla="*/ 2294030 h 3489329"/>
              <a:gd name="csX9" fmla="*/ 154524 w 3100598"/>
              <a:gd name="csY9" fmla="*/ 2600854 h 3489329"/>
              <a:gd name="csX10" fmla="*/ 451644 w 3100598"/>
              <a:gd name="csY10" fmla="*/ 2650792 h 3489329"/>
              <a:gd name="csX11" fmla="*/ 1062208 w 3100598"/>
              <a:gd name="csY11" fmla="*/ 2650920 h 3489329"/>
              <a:gd name="csX12" fmla="*/ 1261445 w 3100598"/>
              <a:gd name="csY12" fmla="*/ 2650920 h 3489329"/>
              <a:gd name="csX13" fmla="*/ 1349623 w 3100598"/>
              <a:gd name="csY13" fmla="*/ 2648414 h 3489329"/>
              <a:gd name="csX14" fmla="*/ 1401810 w 3100598"/>
              <a:gd name="csY14" fmla="*/ 2598283 h 3489329"/>
              <a:gd name="csX15" fmla="*/ 1544232 w 3100598"/>
              <a:gd name="csY15" fmla="*/ 2463381 h 3489329"/>
              <a:gd name="csX16" fmla="*/ 1690510 w 3100598"/>
              <a:gd name="csY16" fmla="*/ 2607345 h 3489329"/>
              <a:gd name="csX17" fmla="*/ 1732286 w 3100598"/>
              <a:gd name="csY17" fmla="*/ 2648864 h 3489329"/>
              <a:gd name="csX18" fmla="*/ 1827020 w 3100598"/>
              <a:gd name="csY18" fmla="*/ 2650792 h 3489329"/>
              <a:gd name="csX19" fmla="*/ 2039110 w 3100598"/>
              <a:gd name="csY19" fmla="*/ 2650792 h 3489329"/>
              <a:gd name="csX20" fmla="*/ 2675382 w 3100598"/>
              <a:gd name="csY20" fmla="*/ 2650920 h 3489329"/>
              <a:gd name="csX21" fmla="*/ 3024561 w 3100598"/>
              <a:gd name="csY21" fmla="*/ 2505028 h 3489329"/>
              <a:gd name="csX22" fmla="*/ 3051104 w 3100598"/>
              <a:gd name="csY22" fmla="*/ 2332592 h 3489329"/>
              <a:gd name="csX23" fmla="*/ 3051297 w 3100598"/>
              <a:gd name="csY23" fmla="*/ 2120501 h 3489329"/>
              <a:gd name="csX24" fmla="*/ 3051297 w 3100598"/>
              <a:gd name="csY24" fmla="*/ 1284992 h 3489329"/>
              <a:gd name="csX25" fmla="*/ 3051168 w 3100598"/>
              <a:gd name="csY25" fmla="*/ 449483 h 3489329"/>
              <a:gd name="csX26" fmla="*/ 2930598 w 3100598"/>
              <a:gd name="csY26" fmla="*/ 88543 h 3489329"/>
              <a:gd name="csX27" fmla="*/ 2688236 w 3100598"/>
              <a:gd name="csY27" fmla="*/ 49981 h 3489329"/>
              <a:gd name="csX28" fmla="*/ 2717054 w 3100598"/>
              <a:gd name="csY28" fmla="*/ 197 h 3489329"/>
              <a:gd name="csX29" fmla="*/ 2835415 w 3100598"/>
              <a:gd name="csY29" fmla="*/ 5121 h 3489329"/>
              <a:gd name="csX30" fmla="*/ 2932976 w 3100598"/>
              <a:gd name="csY30" fmla="*/ 34492 h 3489329"/>
              <a:gd name="csX31" fmla="*/ 3095386 w 3100598"/>
              <a:gd name="csY31" fmla="*/ 250504 h 3489329"/>
              <a:gd name="csX32" fmla="*/ 3099114 w 3100598"/>
              <a:gd name="csY32" fmla="*/ 385213 h 3489329"/>
              <a:gd name="csX33" fmla="*/ 3099435 w 3100598"/>
              <a:gd name="csY33" fmla="*/ 590877 h 3489329"/>
              <a:gd name="csX34" fmla="*/ 3099564 w 3100598"/>
              <a:gd name="csY34" fmla="*/ 2107326 h 3489329"/>
              <a:gd name="csX35" fmla="*/ 3099435 w 3100598"/>
              <a:gd name="csY35" fmla="*/ 2287538 h 3489329"/>
              <a:gd name="csX36" fmla="*/ 2980022 w 3100598"/>
              <a:gd name="csY36" fmla="*/ 2634017 h 3489329"/>
              <a:gd name="csX37" fmla="*/ 2848911 w 3100598"/>
              <a:gd name="csY37" fmla="*/ 2693917 h 3489329"/>
              <a:gd name="csX38" fmla="*/ 2848694 w 3100598"/>
              <a:gd name="csY38" fmla="*/ 2701841 h 3489329"/>
              <a:gd name="csX39" fmla="*/ 2848694 w 3100598"/>
              <a:gd name="csY39" fmla="*/ 3207891 h 3489329"/>
              <a:gd name="csX40" fmla="*/ 2847655 w 3100598"/>
              <a:gd name="csY40" fmla="*/ 3207891 h 3489329"/>
              <a:gd name="csX41" fmla="*/ 2843898 w 3100598"/>
              <a:gd name="csY41" fmla="*/ 3271437 h 3489329"/>
              <a:gd name="csX42" fmla="*/ 2707389 w 3100598"/>
              <a:gd name="csY42" fmla="*/ 3448757 h 3489329"/>
              <a:gd name="csX43" fmla="*/ 2463292 w 3100598"/>
              <a:gd name="csY43" fmla="*/ 3489055 h 3489329"/>
              <a:gd name="csX44" fmla="*/ 2141942 w 3100598"/>
              <a:gd name="csY44" fmla="*/ 3488926 h 3489329"/>
              <a:gd name="csX45" fmla="*/ 927241 w 3100598"/>
              <a:gd name="csY45" fmla="*/ 3489183 h 3489329"/>
              <a:gd name="csX46" fmla="*/ 625173 w 3100598"/>
              <a:gd name="csY46" fmla="*/ 3489055 h 3489329"/>
              <a:gd name="csX47" fmla="*/ 394186 w 3100598"/>
              <a:gd name="csY47" fmla="*/ 3454927 h 3489329"/>
              <a:gd name="csX48" fmla="*/ 250608 w 3100598"/>
              <a:gd name="csY48" fmla="*/ 3271694 h 3489329"/>
              <a:gd name="csX49" fmla="*/ 245664 w 3100598"/>
              <a:gd name="csY49" fmla="*/ 3220173 h 3489329"/>
              <a:gd name="csX50" fmla="*/ 245665 w 3100598"/>
              <a:gd name="csY50" fmla="*/ 3207891 h 3489329"/>
              <a:gd name="csX51" fmla="*/ 245270 w 3100598"/>
              <a:gd name="csY51" fmla="*/ 3207891 h 3489329"/>
              <a:gd name="csX52" fmla="*/ 245270 w 3100598"/>
              <a:gd name="csY52" fmla="*/ 2696088 h 3489329"/>
              <a:gd name="csX53" fmla="*/ 189615 w 3100598"/>
              <a:gd name="csY53" fmla="*/ 2674829 h 3489329"/>
              <a:gd name="csX54" fmla="*/ 82927 w 3100598"/>
              <a:gd name="csY54" fmla="*/ 2601561 h 3489329"/>
              <a:gd name="csX55" fmla="*/ 212 w 3100598"/>
              <a:gd name="csY55" fmla="*/ 2287603 h 3489329"/>
              <a:gd name="csX56" fmla="*/ 341 w 3100598"/>
              <a:gd name="csY56" fmla="*/ 2017669 h 3489329"/>
              <a:gd name="csX57" fmla="*/ 341 w 3100598"/>
              <a:gd name="csY57" fmla="*/ 712990 h 3489329"/>
              <a:gd name="csX58" fmla="*/ 19 w 3100598"/>
              <a:gd name="csY58" fmla="*/ 417348 h 3489329"/>
              <a:gd name="csX59" fmla="*/ 127145 w 3100598"/>
              <a:gd name="csY59" fmla="*/ 57437 h 3489329"/>
              <a:gd name="csX60" fmla="*/ 419509 w 3100598"/>
              <a:gd name="csY60" fmla="*/ 2807 h 3489329"/>
              <a:gd name="csX61" fmla="*/ 869398 w 3100598"/>
              <a:gd name="csY61" fmla="*/ 2807 h 3489329"/>
              <a:gd name="csX62" fmla="*/ 2167650 w 3100598"/>
              <a:gd name="csY62" fmla="*/ 2807 h 3489329"/>
              <a:gd name="csX63" fmla="*/ 2598259 w 3100598"/>
              <a:gd name="csY63" fmla="*/ 2743 h 3489329"/>
              <a:gd name="csX64" fmla="*/ 2717054 w 3100598"/>
              <a:gd name="csY64" fmla="*/ 197 h 3489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3100598" h="3489329">
                <a:moveTo>
                  <a:pt x="2688236" y="49981"/>
                </a:moveTo>
                <a:cubicBezTo>
                  <a:pt x="2555391" y="49724"/>
                  <a:pt x="2422609" y="49981"/>
                  <a:pt x="2289763" y="50174"/>
                </a:cubicBezTo>
                <a:cubicBezTo>
                  <a:pt x="1771298" y="50881"/>
                  <a:pt x="1252897" y="49146"/>
                  <a:pt x="734431" y="50110"/>
                </a:cubicBezTo>
                <a:cubicBezTo>
                  <a:pt x="629479" y="50303"/>
                  <a:pt x="524462" y="50110"/>
                  <a:pt x="419509" y="50174"/>
                </a:cubicBezTo>
                <a:cubicBezTo>
                  <a:pt x="286406" y="50239"/>
                  <a:pt x="166478" y="45097"/>
                  <a:pt x="85820" y="170487"/>
                </a:cubicBezTo>
                <a:cubicBezTo>
                  <a:pt x="43851" y="235786"/>
                  <a:pt x="48414" y="310917"/>
                  <a:pt x="48672" y="385213"/>
                </a:cubicBezTo>
                <a:cubicBezTo>
                  <a:pt x="48993" y="494472"/>
                  <a:pt x="48672" y="603731"/>
                  <a:pt x="48736" y="712990"/>
                </a:cubicBezTo>
                <a:cubicBezTo>
                  <a:pt x="49121" y="1156452"/>
                  <a:pt x="46872" y="1599915"/>
                  <a:pt x="48736" y="2043377"/>
                </a:cubicBezTo>
                <a:cubicBezTo>
                  <a:pt x="49057" y="2126928"/>
                  <a:pt x="48350" y="2210479"/>
                  <a:pt x="48414" y="2294030"/>
                </a:cubicBezTo>
                <a:cubicBezTo>
                  <a:pt x="48479" y="2418777"/>
                  <a:pt x="46358" y="2518717"/>
                  <a:pt x="154524" y="2600854"/>
                </a:cubicBezTo>
                <a:cubicBezTo>
                  <a:pt x="239489" y="2665381"/>
                  <a:pt x="351640" y="2650663"/>
                  <a:pt x="451644" y="2650792"/>
                </a:cubicBezTo>
                <a:cubicBezTo>
                  <a:pt x="655187" y="2650920"/>
                  <a:pt x="858665" y="2651306"/>
                  <a:pt x="1062208" y="2650920"/>
                </a:cubicBezTo>
                <a:cubicBezTo>
                  <a:pt x="1128599" y="2650728"/>
                  <a:pt x="1195054" y="2650985"/>
                  <a:pt x="1261445" y="2650920"/>
                </a:cubicBezTo>
                <a:cubicBezTo>
                  <a:pt x="1287217" y="2650856"/>
                  <a:pt x="1325457" y="2657861"/>
                  <a:pt x="1349623" y="2648414"/>
                </a:cubicBezTo>
                <a:cubicBezTo>
                  <a:pt x="1368261" y="2641151"/>
                  <a:pt x="1388120" y="2612551"/>
                  <a:pt x="1401810" y="2598283"/>
                </a:cubicBezTo>
                <a:cubicBezTo>
                  <a:pt x="1431760" y="2567177"/>
                  <a:pt x="1510490" y="2477263"/>
                  <a:pt x="1544232" y="2463381"/>
                </a:cubicBezTo>
                <a:cubicBezTo>
                  <a:pt x="1594491" y="2494423"/>
                  <a:pt x="1645907" y="2564992"/>
                  <a:pt x="1690510" y="2607345"/>
                </a:cubicBezTo>
                <a:cubicBezTo>
                  <a:pt x="1702400" y="2618721"/>
                  <a:pt x="1717054" y="2642887"/>
                  <a:pt x="1732286" y="2648864"/>
                </a:cubicBezTo>
                <a:cubicBezTo>
                  <a:pt x="1758058" y="2658890"/>
                  <a:pt x="1799512" y="2650856"/>
                  <a:pt x="1827020" y="2650792"/>
                </a:cubicBezTo>
                <a:cubicBezTo>
                  <a:pt x="1897717" y="2650599"/>
                  <a:pt x="1968413" y="2650535"/>
                  <a:pt x="2039110" y="2650792"/>
                </a:cubicBezTo>
                <a:cubicBezTo>
                  <a:pt x="2251201" y="2651692"/>
                  <a:pt x="2463292" y="2651242"/>
                  <a:pt x="2675382" y="2650920"/>
                </a:cubicBezTo>
                <a:cubicBezTo>
                  <a:pt x="2820504" y="2650728"/>
                  <a:pt x="2949494" y="2652784"/>
                  <a:pt x="3024561" y="2505028"/>
                </a:cubicBezTo>
                <a:cubicBezTo>
                  <a:pt x="3052133" y="2450720"/>
                  <a:pt x="3051104" y="2391848"/>
                  <a:pt x="3051104" y="2332592"/>
                </a:cubicBezTo>
                <a:cubicBezTo>
                  <a:pt x="3051104" y="2261895"/>
                  <a:pt x="3051361" y="2191198"/>
                  <a:pt x="3051297" y="2120501"/>
                </a:cubicBezTo>
                <a:cubicBezTo>
                  <a:pt x="3051104" y="1842019"/>
                  <a:pt x="3051811" y="1563473"/>
                  <a:pt x="3051297" y="1284992"/>
                </a:cubicBezTo>
                <a:cubicBezTo>
                  <a:pt x="3050719" y="1006510"/>
                  <a:pt x="3051426" y="727965"/>
                  <a:pt x="3051168" y="449483"/>
                </a:cubicBezTo>
                <a:cubicBezTo>
                  <a:pt x="3051040" y="309696"/>
                  <a:pt x="3067686" y="172094"/>
                  <a:pt x="2930598" y="88543"/>
                </a:cubicBezTo>
                <a:cubicBezTo>
                  <a:pt x="2856624" y="43426"/>
                  <a:pt x="2771466" y="50174"/>
                  <a:pt x="2688236" y="49981"/>
                </a:cubicBezTo>
                <a:close/>
                <a:moveTo>
                  <a:pt x="2717054" y="197"/>
                </a:moveTo>
                <a:cubicBezTo>
                  <a:pt x="2757006" y="-422"/>
                  <a:pt x="2796885" y="204"/>
                  <a:pt x="2835415" y="5121"/>
                </a:cubicBezTo>
                <a:cubicBezTo>
                  <a:pt x="2868835" y="9427"/>
                  <a:pt x="2903091" y="18553"/>
                  <a:pt x="2932976" y="34492"/>
                </a:cubicBezTo>
                <a:cubicBezTo>
                  <a:pt x="3015692" y="78774"/>
                  <a:pt x="3079962" y="156027"/>
                  <a:pt x="3095386" y="250504"/>
                </a:cubicBezTo>
                <a:cubicBezTo>
                  <a:pt x="3102584" y="294721"/>
                  <a:pt x="3098985" y="340610"/>
                  <a:pt x="3099114" y="385213"/>
                </a:cubicBezTo>
                <a:cubicBezTo>
                  <a:pt x="3099371" y="453789"/>
                  <a:pt x="3099114" y="522301"/>
                  <a:pt x="3099435" y="590877"/>
                </a:cubicBezTo>
                <a:cubicBezTo>
                  <a:pt x="3101942" y="1096360"/>
                  <a:pt x="3099628" y="1601843"/>
                  <a:pt x="3099564" y="2107326"/>
                </a:cubicBezTo>
                <a:cubicBezTo>
                  <a:pt x="3099499" y="2167354"/>
                  <a:pt x="3099050" y="2227446"/>
                  <a:pt x="3099435" y="2287538"/>
                </a:cubicBezTo>
                <a:cubicBezTo>
                  <a:pt x="3100271" y="2423662"/>
                  <a:pt x="3101042" y="2544297"/>
                  <a:pt x="2980022" y="2634017"/>
                </a:cubicBezTo>
                <a:cubicBezTo>
                  <a:pt x="2939853" y="2663839"/>
                  <a:pt x="2895314" y="2678299"/>
                  <a:pt x="2848911" y="2693917"/>
                </a:cubicBezTo>
                <a:lnTo>
                  <a:pt x="2848694" y="2701841"/>
                </a:lnTo>
                <a:lnTo>
                  <a:pt x="2848694" y="3207891"/>
                </a:lnTo>
                <a:lnTo>
                  <a:pt x="2847655" y="3207891"/>
                </a:lnTo>
                <a:lnTo>
                  <a:pt x="2843898" y="3271437"/>
                </a:lnTo>
                <a:cubicBezTo>
                  <a:pt x="2830466" y="3347725"/>
                  <a:pt x="2772623" y="3411288"/>
                  <a:pt x="2707389" y="3448757"/>
                </a:cubicBezTo>
                <a:cubicBezTo>
                  <a:pt x="2632129" y="3491946"/>
                  <a:pt x="2547357" y="3489055"/>
                  <a:pt x="2463292" y="3489055"/>
                </a:cubicBezTo>
                <a:cubicBezTo>
                  <a:pt x="2356154" y="3488990"/>
                  <a:pt x="2249080" y="3489055"/>
                  <a:pt x="2141942" y="3488926"/>
                </a:cubicBezTo>
                <a:cubicBezTo>
                  <a:pt x="1737042" y="3488412"/>
                  <a:pt x="1332141" y="3489761"/>
                  <a:pt x="927241" y="3489183"/>
                </a:cubicBezTo>
                <a:cubicBezTo>
                  <a:pt x="826530" y="3489055"/>
                  <a:pt x="725884" y="3489119"/>
                  <a:pt x="625173" y="3489055"/>
                </a:cubicBezTo>
                <a:cubicBezTo>
                  <a:pt x="545221" y="3488990"/>
                  <a:pt x="467326" y="3492718"/>
                  <a:pt x="394186" y="3454927"/>
                </a:cubicBezTo>
                <a:cubicBezTo>
                  <a:pt x="324389" y="3418807"/>
                  <a:pt x="263976" y="3351067"/>
                  <a:pt x="250608" y="3271694"/>
                </a:cubicBezTo>
                <a:cubicBezTo>
                  <a:pt x="247732" y="3254711"/>
                  <a:pt x="246286" y="3237502"/>
                  <a:pt x="245664" y="3220173"/>
                </a:cubicBezTo>
                <a:lnTo>
                  <a:pt x="245665" y="3207891"/>
                </a:lnTo>
                <a:lnTo>
                  <a:pt x="245270" y="3207891"/>
                </a:lnTo>
                <a:lnTo>
                  <a:pt x="245270" y="2696088"/>
                </a:lnTo>
                <a:lnTo>
                  <a:pt x="189615" y="2674829"/>
                </a:lnTo>
                <a:cubicBezTo>
                  <a:pt x="149832" y="2658119"/>
                  <a:pt x="112491" y="2633246"/>
                  <a:pt x="82927" y="2601561"/>
                </a:cubicBezTo>
                <a:cubicBezTo>
                  <a:pt x="-45" y="2512804"/>
                  <a:pt x="83" y="2401874"/>
                  <a:pt x="212" y="2287603"/>
                </a:cubicBezTo>
                <a:cubicBezTo>
                  <a:pt x="276" y="2197625"/>
                  <a:pt x="212" y="2107647"/>
                  <a:pt x="341" y="2017669"/>
                </a:cubicBezTo>
                <a:cubicBezTo>
                  <a:pt x="1240" y="1582754"/>
                  <a:pt x="726" y="1147840"/>
                  <a:pt x="341" y="712990"/>
                </a:cubicBezTo>
                <a:cubicBezTo>
                  <a:pt x="276" y="614464"/>
                  <a:pt x="19" y="515874"/>
                  <a:pt x="19" y="417348"/>
                </a:cubicBezTo>
                <a:cubicBezTo>
                  <a:pt x="19" y="273384"/>
                  <a:pt x="-4544" y="148829"/>
                  <a:pt x="127145" y="57437"/>
                </a:cubicBezTo>
                <a:cubicBezTo>
                  <a:pt x="216030" y="-4262"/>
                  <a:pt x="316227" y="2807"/>
                  <a:pt x="419509" y="2807"/>
                </a:cubicBezTo>
                <a:cubicBezTo>
                  <a:pt x="569451" y="2807"/>
                  <a:pt x="719457" y="2936"/>
                  <a:pt x="869398" y="2807"/>
                </a:cubicBezTo>
                <a:cubicBezTo>
                  <a:pt x="1302127" y="2486"/>
                  <a:pt x="1734921" y="3193"/>
                  <a:pt x="2167650" y="2807"/>
                </a:cubicBezTo>
                <a:cubicBezTo>
                  <a:pt x="2311165" y="2679"/>
                  <a:pt x="2454744" y="3064"/>
                  <a:pt x="2598259" y="2743"/>
                </a:cubicBezTo>
                <a:cubicBezTo>
                  <a:pt x="2637078" y="2679"/>
                  <a:pt x="2677102" y="815"/>
                  <a:pt x="2717054" y="197"/>
                </a:cubicBezTo>
                <a:close/>
              </a:path>
            </a:pathLst>
          </a:custGeom>
          <a:solidFill>
            <a:schemeClr val="accent2"/>
          </a:solidFill>
          <a:ln w="160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ADB1B7-F9D5-4958-F59E-F6B8B932D91E}"/>
              </a:ext>
            </a:extLst>
          </p:cNvPr>
          <p:cNvSpPr txBox="1"/>
          <p:nvPr/>
        </p:nvSpPr>
        <p:spPr>
          <a:xfrm>
            <a:off x="1325268" y="4569354"/>
            <a:ext cx="2496763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D1A816-AD80-0425-A591-D785FB2BD5B3}"/>
              </a:ext>
            </a:extLst>
          </p:cNvPr>
          <p:cNvSpPr txBox="1"/>
          <p:nvPr/>
        </p:nvSpPr>
        <p:spPr>
          <a:xfrm>
            <a:off x="1325268" y="2736502"/>
            <a:ext cx="2496763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15" name="Graphic 14" descr="Magnifying glass with solid fill">
            <a:extLst>
              <a:ext uri="{FF2B5EF4-FFF2-40B4-BE49-F238E27FC236}">
                <a16:creationId xmlns:a16="http://schemas.microsoft.com/office/drawing/2014/main" id="{BB944948-921C-4B43-FEDF-5DAF7F4E1F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207889" y="1992766"/>
            <a:ext cx="731520" cy="731520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352E3B9-3D3F-C410-FB8B-79559C17A8C0}"/>
              </a:ext>
            </a:extLst>
          </p:cNvPr>
          <p:cNvSpPr/>
          <p:nvPr/>
        </p:nvSpPr>
        <p:spPr>
          <a:xfrm>
            <a:off x="4545701" y="1761602"/>
            <a:ext cx="3100598" cy="3489329"/>
          </a:xfrm>
          <a:custGeom>
            <a:avLst/>
            <a:gdLst>
              <a:gd name="csX0" fmla="*/ 2688236 w 3100598"/>
              <a:gd name="csY0" fmla="*/ 49981 h 3489329"/>
              <a:gd name="csX1" fmla="*/ 2289763 w 3100598"/>
              <a:gd name="csY1" fmla="*/ 50174 h 3489329"/>
              <a:gd name="csX2" fmla="*/ 734431 w 3100598"/>
              <a:gd name="csY2" fmla="*/ 50110 h 3489329"/>
              <a:gd name="csX3" fmla="*/ 419509 w 3100598"/>
              <a:gd name="csY3" fmla="*/ 50174 h 3489329"/>
              <a:gd name="csX4" fmla="*/ 85820 w 3100598"/>
              <a:gd name="csY4" fmla="*/ 170487 h 3489329"/>
              <a:gd name="csX5" fmla="*/ 48672 w 3100598"/>
              <a:gd name="csY5" fmla="*/ 385213 h 3489329"/>
              <a:gd name="csX6" fmla="*/ 48736 w 3100598"/>
              <a:gd name="csY6" fmla="*/ 712990 h 3489329"/>
              <a:gd name="csX7" fmla="*/ 48736 w 3100598"/>
              <a:gd name="csY7" fmla="*/ 2043377 h 3489329"/>
              <a:gd name="csX8" fmla="*/ 48414 w 3100598"/>
              <a:gd name="csY8" fmla="*/ 2294030 h 3489329"/>
              <a:gd name="csX9" fmla="*/ 154524 w 3100598"/>
              <a:gd name="csY9" fmla="*/ 2600854 h 3489329"/>
              <a:gd name="csX10" fmla="*/ 451644 w 3100598"/>
              <a:gd name="csY10" fmla="*/ 2650792 h 3489329"/>
              <a:gd name="csX11" fmla="*/ 1062208 w 3100598"/>
              <a:gd name="csY11" fmla="*/ 2650920 h 3489329"/>
              <a:gd name="csX12" fmla="*/ 1261445 w 3100598"/>
              <a:gd name="csY12" fmla="*/ 2650920 h 3489329"/>
              <a:gd name="csX13" fmla="*/ 1349623 w 3100598"/>
              <a:gd name="csY13" fmla="*/ 2648414 h 3489329"/>
              <a:gd name="csX14" fmla="*/ 1401810 w 3100598"/>
              <a:gd name="csY14" fmla="*/ 2598283 h 3489329"/>
              <a:gd name="csX15" fmla="*/ 1544232 w 3100598"/>
              <a:gd name="csY15" fmla="*/ 2463381 h 3489329"/>
              <a:gd name="csX16" fmla="*/ 1690510 w 3100598"/>
              <a:gd name="csY16" fmla="*/ 2607345 h 3489329"/>
              <a:gd name="csX17" fmla="*/ 1732286 w 3100598"/>
              <a:gd name="csY17" fmla="*/ 2648864 h 3489329"/>
              <a:gd name="csX18" fmla="*/ 1827020 w 3100598"/>
              <a:gd name="csY18" fmla="*/ 2650792 h 3489329"/>
              <a:gd name="csX19" fmla="*/ 2039110 w 3100598"/>
              <a:gd name="csY19" fmla="*/ 2650792 h 3489329"/>
              <a:gd name="csX20" fmla="*/ 2675382 w 3100598"/>
              <a:gd name="csY20" fmla="*/ 2650920 h 3489329"/>
              <a:gd name="csX21" fmla="*/ 3024561 w 3100598"/>
              <a:gd name="csY21" fmla="*/ 2505028 h 3489329"/>
              <a:gd name="csX22" fmla="*/ 3051104 w 3100598"/>
              <a:gd name="csY22" fmla="*/ 2332592 h 3489329"/>
              <a:gd name="csX23" fmla="*/ 3051297 w 3100598"/>
              <a:gd name="csY23" fmla="*/ 2120501 h 3489329"/>
              <a:gd name="csX24" fmla="*/ 3051297 w 3100598"/>
              <a:gd name="csY24" fmla="*/ 1284992 h 3489329"/>
              <a:gd name="csX25" fmla="*/ 3051168 w 3100598"/>
              <a:gd name="csY25" fmla="*/ 449483 h 3489329"/>
              <a:gd name="csX26" fmla="*/ 2930598 w 3100598"/>
              <a:gd name="csY26" fmla="*/ 88543 h 3489329"/>
              <a:gd name="csX27" fmla="*/ 2688236 w 3100598"/>
              <a:gd name="csY27" fmla="*/ 49981 h 3489329"/>
              <a:gd name="csX28" fmla="*/ 2717054 w 3100598"/>
              <a:gd name="csY28" fmla="*/ 197 h 3489329"/>
              <a:gd name="csX29" fmla="*/ 2835415 w 3100598"/>
              <a:gd name="csY29" fmla="*/ 5121 h 3489329"/>
              <a:gd name="csX30" fmla="*/ 2932976 w 3100598"/>
              <a:gd name="csY30" fmla="*/ 34492 h 3489329"/>
              <a:gd name="csX31" fmla="*/ 3095386 w 3100598"/>
              <a:gd name="csY31" fmla="*/ 250504 h 3489329"/>
              <a:gd name="csX32" fmla="*/ 3099114 w 3100598"/>
              <a:gd name="csY32" fmla="*/ 385213 h 3489329"/>
              <a:gd name="csX33" fmla="*/ 3099435 w 3100598"/>
              <a:gd name="csY33" fmla="*/ 590877 h 3489329"/>
              <a:gd name="csX34" fmla="*/ 3099564 w 3100598"/>
              <a:gd name="csY34" fmla="*/ 2107326 h 3489329"/>
              <a:gd name="csX35" fmla="*/ 3099435 w 3100598"/>
              <a:gd name="csY35" fmla="*/ 2287538 h 3489329"/>
              <a:gd name="csX36" fmla="*/ 2980022 w 3100598"/>
              <a:gd name="csY36" fmla="*/ 2634017 h 3489329"/>
              <a:gd name="csX37" fmla="*/ 2848911 w 3100598"/>
              <a:gd name="csY37" fmla="*/ 2693917 h 3489329"/>
              <a:gd name="csX38" fmla="*/ 2848694 w 3100598"/>
              <a:gd name="csY38" fmla="*/ 2701841 h 3489329"/>
              <a:gd name="csX39" fmla="*/ 2848694 w 3100598"/>
              <a:gd name="csY39" fmla="*/ 3207891 h 3489329"/>
              <a:gd name="csX40" fmla="*/ 2847655 w 3100598"/>
              <a:gd name="csY40" fmla="*/ 3207891 h 3489329"/>
              <a:gd name="csX41" fmla="*/ 2843898 w 3100598"/>
              <a:gd name="csY41" fmla="*/ 3271437 h 3489329"/>
              <a:gd name="csX42" fmla="*/ 2707389 w 3100598"/>
              <a:gd name="csY42" fmla="*/ 3448757 h 3489329"/>
              <a:gd name="csX43" fmla="*/ 2463292 w 3100598"/>
              <a:gd name="csY43" fmla="*/ 3489055 h 3489329"/>
              <a:gd name="csX44" fmla="*/ 2141942 w 3100598"/>
              <a:gd name="csY44" fmla="*/ 3488926 h 3489329"/>
              <a:gd name="csX45" fmla="*/ 927241 w 3100598"/>
              <a:gd name="csY45" fmla="*/ 3489183 h 3489329"/>
              <a:gd name="csX46" fmla="*/ 625173 w 3100598"/>
              <a:gd name="csY46" fmla="*/ 3489055 h 3489329"/>
              <a:gd name="csX47" fmla="*/ 394186 w 3100598"/>
              <a:gd name="csY47" fmla="*/ 3454927 h 3489329"/>
              <a:gd name="csX48" fmla="*/ 250608 w 3100598"/>
              <a:gd name="csY48" fmla="*/ 3271694 h 3489329"/>
              <a:gd name="csX49" fmla="*/ 245664 w 3100598"/>
              <a:gd name="csY49" fmla="*/ 3220173 h 3489329"/>
              <a:gd name="csX50" fmla="*/ 245665 w 3100598"/>
              <a:gd name="csY50" fmla="*/ 3207891 h 3489329"/>
              <a:gd name="csX51" fmla="*/ 245270 w 3100598"/>
              <a:gd name="csY51" fmla="*/ 3207891 h 3489329"/>
              <a:gd name="csX52" fmla="*/ 245270 w 3100598"/>
              <a:gd name="csY52" fmla="*/ 2696088 h 3489329"/>
              <a:gd name="csX53" fmla="*/ 189615 w 3100598"/>
              <a:gd name="csY53" fmla="*/ 2674829 h 3489329"/>
              <a:gd name="csX54" fmla="*/ 82927 w 3100598"/>
              <a:gd name="csY54" fmla="*/ 2601561 h 3489329"/>
              <a:gd name="csX55" fmla="*/ 212 w 3100598"/>
              <a:gd name="csY55" fmla="*/ 2287603 h 3489329"/>
              <a:gd name="csX56" fmla="*/ 341 w 3100598"/>
              <a:gd name="csY56" fmla="*/ 2017669 h 3489329"/>
              <a:gd name="csX57" fmla="*/ 341 w 3100598"/>
              <a:gd name="csY57" fmla="*/ 712990 h 3489329"/>
              <a:gd name="csX58" fmla="*/ 19 w 3100598"/>
              <a:gd name="csY58" fmla="*/ 417348 h 3489329"/>
              <a:gd name="csX59" fmla="*/ 127145 w 3100598"/>
              <a:gd name="csY59" fmla="*/ 57437 h 3489329"/>
              <a:gd name="csX60" fmla="*/ 419509 w 3100598"/>
              <a:gd name="csY60" fmla="*/ 2807 h 3489329"/>
              <a:gd name="csX61" fmla="*/ 869398 w 3100598"/>
              <a:gd name="csY61" fmla="*/ 2807 h 3489329"/>
              <a:gd name="csX62" fmla="*/ 2167650 w 3100598"/>
              <a:gd name="csY62" fmla="*/ 2807 h 3489329"/>
              <a:gd name="csX63" fmla="*/ 2598259 w 3100598"/>
              <a:gd name="csY63" fmla="*/ 2743 h 3489329"/>
              <a:gd name="csX64" fmla="*/ 2717054 w 3100598"/>
              <a:gd name="csY64" fmla="*/ 197 h 3489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3100598" h="3489329">
                <a:moveTo>
                  <a:pt x="2688236" y="49981"/>
                </a:moveTo>
                <a:cubicBezTo>
                  <a:pt x="2555391" y="49724"/>
                  <a:pt x="2422609" y="49981"/>
                  <a:pt x="2289763" y="50174"/>
                </a:cubicBezTo>
                <a:cubicBezTo>
                  <a:pt x="1771298" y="50881"/>
                  <a:pt x="1252897" y="49146"/>
                  <a:pt x="734431" y="50110"/>
                </a:cubicBezTo>
                <a:cubicBezTo>
                  <a:pt x="629479" y="50303"/>
                  <a:pt x="524462" y="50110"/>
                  <a:pt x="419509" y="50174"/>
                </a:cubicBezTo>
                <a:cubicBezTo>
                  <a:pt x="286406" y="50239"/>
                  <a:pt x="166478" y="45097"/>
                  <a:pt x="85820" y="170487"/>
                </a:cubicBezTo>
                <a:cubicBezTo>
                  <a:pt x="43851" y="235786"/>
                  <a:pt x="48414" y="310917"/>
                  <a:pt x="48672" y="385213"/>
                </a:cubicBezTo>
                <a:cubicBezTo>
                  <a:pt x="48993" y="494472"/>
                  <a:pt x="48672" y="603731"/>
                  <a:pt x="48736" y="712990"/>
                </a:cubicBezTo>
                <a:cubicBezTo>
                  <a:pt x="49121" y="1156452"/>
                  <a:pt x="46872" y="1599915"/>
                  <a:pt x="48736" y="2043377"/>
                </a:cubicBezTo>
                <a:cubicBezTo>
                  <a:pt x="49057" y="2126928"/>
                  <a:pt x="48350" y="2210479"/>
                  <a:pt x="48414" y="2294030"/>
                </a:cubicBezTo>
                <a:cubicBezTo>
                  <a:pt x="48479" y="2418777"/>
                  <a:pt x="46358" y="2518717"/>
                  <a:pt x="154524" y="2600854"/>
                </a:cubicBezTo>
                <a:cubicBezTo>
                  <a:pt x="239489" y="2665381"/>
                  <a:pt x="351640" y="2650663"/>
                  <a:pt x="451644" y="2650792"/>
                </a:cubicBezTo>
                <a:cubicBezTo>
                  <a:pt x="655187" y="2650920"/>
                  <a:pt x="858665" y="2651306"/>
                  <a:pt x="1062208" y="2650920"/>
                </a:cubicBezTo>
                <a:cubicBezTo>
                  <a:pt x="1128599" y="2650728"/>
                  <a:pt x="1195054" y="2650985"/>
                  <a:pt x="1261445" y="2650920"/>
                </a:cubicBezTo>
                <a:cubicBezTo>
                  <a:pt x="1287217" y="2650856"/>
                  <a:pt x="1325457" y="2657861"/>
                  <a:pt x="1349623" y="2648414"/>
                </a:cubicBezTo>
                <a:cubicBezTo>
                  <a:pt x="1368261" y="2641151"/>
                  <a:pt x="1388120" y="2612551"/>
                  <a:pt x="1401810" y="2598283"/>
                </a:cubicBezTo>
                <a:cubicBezTo>
                  <a:pt x="1431760" y="2567177"/>
                  <a:pt x="1510490" y="2477263"/>
                  <a:pt x="1544232" y="2463381"/>
                </a:cubicBezTo>
                <a:cubicBezTo>
                  <a:pt x="1594491" y="2494423"/>
                  <a:pt x="1645907" y="2564992"/>
                  <a:pt x="1690510" y="2607345"/>
                </a:cubicBezTo>
                <a:cubicBezTo>
                  <a:pt x="1702400" y="2618721"/>
                  <a:pt x="1717054" y="2642887"/>
                  <a:pt x="1732286" y="2648864"/>
                </a:cubicBezTo>
                <a:cubicBezTo>
                  <a:pt x="1758058" y="2658890"/>
                  <a:pt x="1799512" y="2650856"/>
                  <a:pt x="1827020" y="2650792"/>
                </a:cubicBezTo>
                <a:cubicBezTo>
                  <a:pt x="1897717" y="2650599"/>
                  <a:pt x="1968413" y="2650535"/>
                  <a:pt x="2039110" y="2650792"/>
                </a:cubicBezTo>
                <a:cubicBezTo>
                  <a:pt x="2251201" y="2651692"/>
                  <a:pt x="2463292" y="2651242"/>
                  <a:pt x="2675382" y="2650920"/>
                </a:cubicBezTo>
                <a:cubicBezTo>
                  <a:pt x="2820504" y="2650728"/>
                  <a:pt x="2949494" y="2652784"/>
                  <a:pt x="3024561" y="2505028"/>
                </a:cubicBezTo>
                <a:cubicBezTo>
                  <a:pt x="3052133" y="2450720"/>
                  <a:pt x="3051104" y="2391848"/>
                  <a:pt x="3051104" y="2332592"/>
                </a:cubicBezTo>
                <a:cubicBezTo>
                  <a:pt x="3051104" y="2261895"/>
                  <a:pt x="3051361" y="2191198"/>
                  <a:pt x="3051297" y="2120501"/>
                </a:cubicBezTo>
                <a:cubicBezTo>
                  <a:pt x="3051104" y="1842019"/>
                  <a:pt x="3051811" y="1563473"/>
                  <a:pt x="3051297" y="1284992"/>
                </a:cubicBezTo>
                <a:cubicBezTo>
                  <a:pt x="3050719" y="1006510"/>
                  <a:pt x="3051426" y="727965"/>
                  <a:pt x="3051168" y="449483"/>
                </a:cubicBezTo>
                <a:cubicBezTo>
                  <a:pt x="3051040" y="309696"/>
                  <a:pt x="3067686" y="172094"/>
                  <a:pt x="2930598" y="88543"/>
                </a:cubicBezTo>
                <a:cubicBezTo>
                  <a:pt x="2856624" y="43426"/>
                  <a:pt x="2771466" y="50174"/>
                  <a:pt x="2688236" y="49981"/>
                </a:cubicBezTo>
                <a:close/>
                <a:moveTo>
                  <a:pt x="2717054" y="197"/>
                </a:moveTo>
                <a:cubicBezTo>
                  <a:pt x="2757006" y="-422"/>
                  <a:pt x="2796885" y="204"/>
                  <a:pt x="2835415" y="5121"/>
                </a:cubicBezTo>
                <a:cubicBezTo>
                  <a:pt x="2868835" y="9427"/>
                  <a:pt x="2903091" y="18553"/>
                  <a:pt x="2932976" y="34492"/>
                </a:cubicBezTo>
                <a:cubicBezTo>
                  <a:pt x="3015692" y="78774"/>
                  <a:pt x="3079962" y="156027"/>
                  <a:pt x="3095386" y="250504"/>
                </a:cubicBezTo>
                <a:cubicBezTo>
                  <a:pt x="3102584" y="294721"/>
                  <a:pt x="3098985" y="340610"/>
                  <a:pt x="3099114" y="385213"/>
                </a:cubicBezTo>
                <a:cubicBezTo>
                  <a:pt x="3099371" y="453789"/>
                  <a:pt x="3099114" y="522301"/>
                  <a:pt x="3099435" y="590877"/>
                </a:cubicBezTo>
                <a:cubicBezTo>
                  <a:pt x="3101942" y="1096360"/>
                  <a:pt x="3099628" y="1601843"/>
                  <a:pt x="3099564" y="2107326"/>
                </a:cubicBezTo>
                <a:cubicBezTo>
                  <a:pt x="3099499" y="2167354"/>
                  <a:pt x="3099050" y="2227446"/>
                  <a:pt x="3099435" y="2287538"/>
                </a:cubicBezTo>
                <a:cubicBezTo>
                  <a:pt x="3100271" y="2423662"/>
                  <a:pt x="3101042" y="2544297"/>
                  <a:pt x="2980022" y="2634017"/>
                </a:cubicBezTo>
                <a:cubicBezTo>
                  <a:pt x="2939853" y="2663839"/>
                  <a:pt x="2895314" y="2678299"/>
                  <a:pt x="2848911" y="2693917"/>
                </a:cubicBezTo>
                <a:lnTo>
                  <a:pt x="2848694" y="2701841"/>
                </a:lnTo>
                <a:lnTo>
                  <a:pt x="2848694" y="3207891"/>
                </a:lnTo>
                <a:lnTo>
                  <a:pt x="2847655" y="3207891"/>
                </a:lnTo>
                <a:lnTo>
                  <a:pt x="2843898" y="3271437"/>
                </a:lnTo>
                <a:cubicBezTo>
                  <a:pt x="2830466" y="3347725"/>
                  <a:pt x="2772623" y="3411288"/>
                  <a:pt x="2707389" y="3448757"/>
                </a:cubicBezTo>
                <a:cubicBezTo>
                  <a:pt x="2632129" y="3491946"/>
                  <a:pt x="2547357" y="3489055"/>
                  <a:pt x="2463292" y="3489055"/>
                </a:cubicBezTo>
                <a:cubicBezTo>
                  <a:pt x="2356154" y="3488990"/>
                  <a:pt x="2249080" y="3489055"/>
                  <a:pt x="2141942" y="3488926"/>
                </a:cubicBezTo>
                <a:cubicBezTo>
                  <a:pt x="1737042" y="3488412"/>
                  <a:pt x="1332141" y="3489761"/>
                  <a:pt x="927241" y="3489183"/>
                </a:cubicBezTo>
                <a:cubicBezTo>
                  <a:pt x="826530" y="3489055"/>
                  <a:pt x="725884" y="3489119"/>
                  <a:pt x="625173" y="3489055"/>
                </a:cubicBezTo>
                <a:cubicBezTo>
                  <a:pt x="545221" y="3488990"/>
                  <a:pt x="467326" y="3492718"/>
                  <a:pt x="394186" y="3454927"/>
                </a:cubicBezTo>
                <a:cubicBezTo>
                  <a:pt x="324389" y="3418807"/>
                  <a:pt x="263976" y="3351067"/>
                  <a:pt x="250608" y="3271694"/>
                </a:cubicBezTo>
                <a:cubicBezTo>
                  <a:pt x="247732" y="3254711"/>
                  <a:pt x="246286" y="3237502"/>
                  <a:pt x="245664" y="3220173"/>
                </a:cubicBezTo>
                <a:lnTo>
                  <a:pt x="245665" y="3207891"/>
                </a:lnTo>
                <a:lnTo>
                  <a:pt x="245270" y="3207891"/>
                </a:lnTo>
                <a:lnTo>
                  <a:pt x="245270" y="2696088"/>
                </a:lnTo>
                <a:lnTo>
                  <a:pt x="189615" y="2674829"/>
                </a:lnTo>
                <a:cubicBezTo>
                  <a:pt x="149832" y="2658119"/>
                  <a:pt x="112491" y="2633246"/>
                  <a:pt x="82927" y="2601561"/>
                </a:cubicBezTo>
                <a:cubicBezTo>
                  <a:pt x="-45" y="2512804"/>
                  <a:pt x="83" y="2401874"/>
                  <a:pt x="212" y="2287603"/>
                </a:cubicBezTo>
                <a:cubicBezTo>
                  <a:pt x="276" y="2197625"/>
                  <a:pt x="212" y="2107647"/>
                  <a:pt x="341" y="2017669"/>
                </a:cubicBezTo>
                <a:cubicBezTo>
                  <a:pt x="1240" y="1582754"/>
                  <a:pt x="726" y="1147840"/>
                  <a:pt x="341" y="712990"/>
                </a:cubicBezTo>
                <a:cubicBezTo>
                  <a:pt x="276" y="614464"/>
                  <a:pt x="19" y="515874"/>
                  <a:pt x="19" y="417348"/>
                </a:cubicBezTo>
                <a:cubicBezTo>
                  <a:pt x="19" y="273384"/>
                  <a:pt x="-4544" y="148829"/>
                  <a:pt x="127145" y="57437"/>
                </a:cubicBezTo>
                <a:cubicBezTo>
                  <a:pt x="216030" y="-4262"/>
                  <a:pt x="316227" y="2807"/>
                  <a:pt x="419509" y="2807"/>
                </a:cubicBezTo>
                <a:cubicBezTo>
                  <a:pt x="569451" y="2807"/>
                  <a:pt x="719457" y="2936"/>
                  <a:pt x="869398" y="2807"/>
                </a:cubicBezTo>
                <a:cubicBezTo>
                  <a:pt x="1302127" y="2486"/>
                  <a:pt x="1734921" y="3193"/>
                  <a:pt x="2167650" y="2807"/>
                </a:cubicBezTo>
                <a:cubicBezTo>
                  <a:pt x="2311165" y="2679"/>
                  <a:pt x="2454744" y="3064"/>
                  <a:pt x="2598259" y="2743"/>
                </a:cubicBezTo>
                <a:cubicBezTo>
                  <a:pt x="2637078" y="2679"/>
                  <a:pt x="2677102" y="815"/>
                  <a:pt x="2717054" y="197"/>
                </a:cubicBezTo>
                <a:close/>
              </a:path>
            </a:pathLst>
          </a:custGeom>
          <a:solidFill>
            <a:schemeClr val="accent6"/>
          </a:solidFill>
          <a:ln w="160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6A2948-0CBF-CA70-70D2-947D58371BB5}"/>
              </a:ext>
            </a:extLst>
          </p:cNvPr>
          <p:cNvSpPr txBox="1"/>
          <p:nvPr/>
        </p:nvSpPr>
        <p:spPr>
          <a:xfrm>
            <a:off x="4847619" y="4569354"/>
            <a:ext cx="2496763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9CE3E2-3E1B-4A49-DA51-F00BDF64D70B}"/>
              </a:ext>
            </a:extLst>
          </p:cNvPr>
          <p:cNvSpPr txBox="1"/>
          <p:nvPr/>
        </p:nvSpPr>
        <p:spPr>
          <a:xfrm>
            <a:off x="4847619" y="2736502"/>
            <a:ext cx="2496763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0" name="Graphic 19" descr="Lights On with solid fill">
            <a:extLst>
              <a:ext uri="{FF2B5EF4-FFF2-40B4-BE49-F238E27FC236}">
                <a16:creationId xmlns:a16="http://schemas.microsoft.com/office/drawing/2014/main" id="{296ECF44-C49E-114C-BC80-427FDBB8D9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30240" y="1992766"/>
            <a:ext cx="731520" cy="731520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CE15BD4-40A3-7CC8-65E6-F982ABA6F9DA}"/>
              </a:ext>
            </a:extLst>
          </p:cNvPr>
          <p:cNvSpPr/>
          <p:nvPr/>
        </p:nvSpPr>
        <p:spPr>
          <a:xfrm>
            <a:off x="8068054" y="1761602"/>
            <a:ext cx="3100598" cy="3489329"/>
          </a:xfrm>
          <a:custGeom>
            <a:avLst/>
            <a:gdLst>
              <a:gd name="csX0" fmla="*/ 2688236 w 3100598"/>
              <a:gd name="csY0" fmla="*/ 49981 h 3489329"/>
              <a:gd name="csX1" fmla="*/ 2289763 w 3100598"/>
              <a:gd name="csY1" fmla="*/ 50174 h 3489329"/>
              <a:gd name="csX2" fmla="*/ 734431 w 3100598"/>
              <a:gd name="csY2" fmla="*/ 50110 h 3489329"/>
              <a:gd name="csX3" fmla="*/ 419509 w 3100598"/>
              <a:gd name="csY3" fmla="*/ 50174 h 3489329"/>
              <a:gd name="csX4" fmla="*/ 85820 w 3100598"/>
              <a:gd name="csY4" fmla="*/ 170487 h 3489329"/>
              <a:gd name="csX5" fmla="*/ 48672 w 3100598"/>
              <a:gd name="csY5" fmla="*/ 385213 h 3489329"/>
              <a:gd name="csX6" fmla="*/ 48736 w 3100598"/>
              <a:gd name="csY6" fmla="*/ 712990 h 3489329"/>
              <a:gd name="csX7" fmla="*/ 48736 w 3100598"/>
              <a:gd name="csY7" fmla="*/ 2043377 h 3489329"/>
              <a:gd name="csX8" fmla="*/ 48414 w 3100598"/>
              <a:gd name="csY8" fmla="*/ 2294030 h 3489329"/>
              <a:gd name="csX9" fmla="*/ 154524 w 3100598"/>
              <a:gd name="csY9" fmla="*/ 2600854 h 3489329"/>
              <a:gd name="csX10" fmla="*/ 451644 w 3100598"/>
              <a:gd name="csY10" fmla="*/ 2650792 h 3489329"/>
              <a:gd name="csX11" fmla="*/ 1062208 w 3100598"/>
              <a:gd name="csY11" fmla="*/ 2650920 h 3489329"/>
              <a:gd name="csX12" fmla="*/ 1261445 w 3100598"/>
              <a:gd name="csY12" fmla="*/ 2650920 h 3489329"/>
              <a:gd name="csX13" fmla="*/ 1349623 w 3100598"/>
              <a:gd name="csY13" fmla="*/ 2648414 h 3489329"/>
              <a:gd name="csX14" fmla="*/ 1401810 w 3100598"/>
              <a:gd name="csY14" fmla="*/ 2598283 h 3489329"/>
              <a:gd name="csX15" fmla="*/ 1544232 w 3100598"/>
              <a:gd name="csY15" fmla="*/ 2463381 h 3489329"/>
              <a:gd name="csX16" fmla="*/ 1690510 w 3100598"/>
              <a:gd name="csY16" fmla="*/ 2607345 h 3489329"/>
              <a:gd name="csX17" fmla="*/ 1732286 w 3100598"/>
              <a:gd name="csY17" fmla="*/ 2648864 h 3489329"/>
              <a:gd name="csX18" fmla="*/ 1827020 w 3100598"/>
              <a:gd name="csY18" fmla="*/ 2650792 h 3489329"/>
              <a:gd name="csX19" fmla="*/ 2039110 w 3100598"/>
              <a:gd name="csY19" fmla="*/ 2650792 h 3489329"/>
              <a:gd name="csX20" fmla="*/ 2675382 w 3100598"/>
              <a:gd name="csY20" fmla="*/ 2650920 h 3489329"/>
              <a:gd name="csX21" fmla="*/ 3024561 w 3100598"/>
              <a:gd name="csY21" fmla="*/ 2505028 h 3489329"/>
              <a:gd name="csX22" fmla="*/ 3051104 w 3100598"/>
              <a:gd name="csY22" fmla="*/ 2332592 h 3489329"/>
              <a:gd name="csX23" fmla="*/ 3051297 w 3100598"/>
              <a:gd name="csY23" fmla="*/ 2120501 h 3489329"/>
              <a:gd name="csX24" fmla="*/ 3051297 w 3100598"/>
              <a:gd name="csY24" fmla="*/ 1284992 h 3489329"/>
              <a:gd name="csX25" fmla="*/ 3051168 w 3100598"/>
              <a:gd name="csY25" fmla="*/ 449483 h 3489329"/>
              <a:gd name="csX26" fmla="*/ 2930598 w 3100598"/>
              <a:gd name="csY26" fmla="*/ 88543 h 3489329"/>
              <a:gd name="csX27" fmla="*/ 2688236 w 3100598"/>
              <a:gd name="csY27" fmla="*/ 49981 h 3489329"/>
              <a:gd name="csX28" fmla="*/ 2717054 w 3100598"/>
              <a:gd name="csY28" fmla="*/ 197 h 3489329"/>
              <a:gd name="csX29" fmla="*/ 2835415 w 3100598"/>
              <a:gd name="csY29" fmla="*/ 5121 h 3489329"/>
              <a:gd name="csX30" fmla="*/ 2932976 w 3100598"/>
              <a:gd name="csY30" fmla="*/ 34492 h 3489329"/>
              <a:gd name="csX31" fmla="*/ 3095386 w 3100598"/>
              <a:gd name="csY31" fmla="*/ 250504 h 3489329"/>
              <a:gd name="csX32" fmla="*/ 3099114 w 3100598"/>
              <a:gd name="csY32" fmla="*/ 385213 h 3489329"/>
              <a:gd name="csX33" fmla="*/ 3099435 w 3100598"/>
              <a:gd name="csY33" fmla="*/ 590877 h 3489329"/>
              <a:gd name="csX34" fmla="*/ 3099564 w 3100598"/>
              <a:gd name="csY34" fmla="*/ 2107326 h 3489329"/>
              <a:gd name="csX35" fmla="*/ 3099435 w 3100598"/>
              <a:gd name="csY35" fmla="*/ 2287538 h 3489329"/>
              <a:gd name="csX36" fmla="*/ 2980022 w 3100598"/>
              <a:gd name="csY36" fmla="*/ 2634017 h 3489329"/>
              <a:gd name="csX37" fmla="*/ 2848911 w 3100598"/>
              <a:gd name="csY37" fmla="*/ 2693917 h 3489329"/>
              <a:gd name="csX38" fmla="*/ 2848694 w 3100598"/>
              <a:gd name="csY38" fmla="*/ 2701841 h 3489329"/>
              <a:gd name="csX39" fmla="*/ 2848694 w 3100598"/>
              <a:gd name="csY39" fmla="*/ 3207891 h 3489329"/>
              <a:gd name="csX40" fmla="*/ 2847655 w 3100598"/>
              <a:gd name="csY40" fmla="*/ 3207891 h 3489329"/>
              <a:gd name="csX41" fmla="*/ 2843898 w 3100598"/>
              <a:gd name="csY41" fmla="*/ 3271437 h 3489329"/>
              <a:gd name="csX42" fmla="*/ 2707389 w 3100598"/>
              <a:gd name="csY42" fmla="*/ 3448757 h 3489329"/>
              <a:gd name="csX43" fmla="*/ 2463292 w 3100598"/>
              <a:gd name="csY43" fmla="*/ 3489055 h 3489329"/>
              <a:gd name="csX44" fmla="*/ 2141942 w 3100598"/>
              <a:gd name="csY44" fmla="*/ 3488926 h 3489329"/>
              <a:gd name="csX45" fmla="*/ 927241 w 3100598"/>
              <a:gd name="csY45" fmla="*/ 3489183 h 3489329"/>
              <a:gd name="csX46" fmla="*/ 625173 w 3100598"/>
              <a:gd name="csY46" fmla="*/ 3489055 h 3489329"/>
              <a:gd name="csX47" fmla="*/ 394186 w 3100598"/>
              <a:gd name="csY47" fmla="*/ 3454927 h 3489329"/>
              <a:gd name="csX48" fmla="*/ 250608 w 3100598"/>
              <a:gd name="csY48" fmla="*/ 3271694 h 3489329"/>
              <a:gd name="csX49" fmla="*/ 245664 w 3100598"/>
              <a:gd name="csY49" fmla="*/ 3220173 h 3489329"/>
              <a:gd name="csX50" fmla="*/ 245665 w 3100598"/>
              <a:gd name="csY50" fmla="*/ 3207891 h 3489329"/>
              <a:gd name="csX51" fmla="*/ 245270 w 3100598"/>
              <a:gd name="csY51" fmla="*/ 3207891 h 3489329"/>
              <a:gd name="csX52" fmla="*/ 245270 w 3100598"/>
              <a:gd name="csY52" fmla="*/ 2696088 h 3489329"/>
              <a:gd name="csX53" fmla="*/ 189615 w 3100598"/>
              <a:gd name="csY53" fmla="*/ 2674829 h 3489329"/>
              <a:gd name="csX54" fmla="*/ 82927 w 3100598"/>
              <a:gd name="csY54" fmla="*/ 2601561 h 3489329"/>
              <a:gd name="csX55" fmla="*/ 212 w 3100598"/>
              <a:gd name="csY55" fmla="*/ 2287603 h 3489329"/>
              <a:gd name="csX56" fmla="*/ 341 w 3100598"/>
              <a:gd name="csY56" fmla="*/ 2017669 h 3489329"/>
              <a:gd name="csX57" fmla="*/ 341 w 3100598"/>
              <a:gd name="csY57" fmla="*/ 712990 h 3489329"/>
              <a:gd name="csX58" fmla="*/ 19 w 3100598"/>
              <a:gd name="csY58" fmla="*/ 417348 h 3489329"/>
              <a:gd name="csX59" fmla="*/ 127145 w 3100598"/>
              <a:gd name="csY59" fmla="*/ 57437 h 3489329"/>
              <a:gd name="csX60" fmla="*/ 419509 w 3100598"/>
              <a:gd name="csY60" fmla="*/ 2807 h 3489329"/>
              <a:gd name="csX61" fmla="*/ 869398 w 3100598"/>
              <a:gd name="csY61" fmla="*/ 2807 h 3489329"/>
              <a:gd name="csX62" fmla="*/ 2167650 w 3100598"/>
              <a:gd name="csY62" fmla="*/ 2807 h 3489329"/>
              <a:gd name="csX63" fmla="*/ 2598259 w 3100598"/>
              <a:gd name="csY63" fmla="*/ 2743 h 3489329"/>
              <a:gd name="csX64" fmla="*/ 2717054 w 3100598"/>
              <a:gd name="csY64" fmla="*/ 197 h 3489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3100598" h="3489329">
                <a:moveTo>
                  <a:pt x="2688236" y="49981"/>
                </a:moveTo>
                <a:cubicBezTo>
                  <a:pt x="2555391" y="49724"/>
                  <a:pt x="2422609" y="49981"/>
                  <a:pt x="2289763" y="50174"/>
                </a:cubicBezTo>
                <a:cubicBezTo>
                  <a:pt x="1771298" y="50881"/>
                  <a:pt x="1252897" y="49146"/>
                  <a:pt x="734431" y="50110"/>
                </a:cubicBezTo>
                <a:cubicBezTo>
                  <a:pt x="629479" y="50303"/>
                  <a:pt x="524462" y="50110"/>
                  <a:pt x="419509" y="50174"/>
                </a:cubicBezTo>
                <a:cubicBezTo>
                  <a:pt x="286406" y="50239"/>
                  <a:pt x="166478" y="45097"/>
                  <a:pt x="85820" y="170487"/>
                </a:cubicBezTo>
                <a:cubicBezTo>
                  <a:pt x="43851" y="235786"/>
                  <a:pt x="48414" y="310917"/>
                  <a:pt x="48672" y="385213"/>
                </a:cubicBezTo>
                <a:cubicBezTo>
                  <a:pt x="48993" y="494472"/>
                  <a:pt x="48672" y="603731"/>
                  <a:pt x="48736" y="712990"/>
                </a:cubicBezTo>
                <a:cubicBezTo>
                  <a:pt x="49121" y="1156452"/>
                  <a:pt x="46872" y="1599915"/>
                  <a:pt x="48736" y="2043377"/>
                </a:cubicBezTo>
                <a:cubicBezTo>
                  <a:pt x="49057" y="2126928"/>
                  <a:pt x="48350" y="2210479"/>
                  <a:pt x="48414" y="2294030"/>
                </a:cubicBezTo>
                <a:cubicBezTo>
                  <a:pt x="48479" y="2418777"/>
                  <a:pt x="46358" y="2518717"/>
                  <a:pt x="154524" y="2600854"/>
                </a:cubicBezTo>
                <a:cubicBezTo>
                  <a:pt x="239489" y="2665381"/>
                  <a:pt x="351640" y="2650663"/>
                  <a:pt x="451644" y="2650792"/>
                </a:cubicBezTo>
                <a:cubicBezTo>
                  <a:pt x="655187" y="2650920"/>
                  <a:pt x="858665" y="2651306"/>
                  <a:pt x="1062208" y="2650920"/>
                </a:cubicBezTo>
                <a:cubicBezTo>
                  <a:pt x="1128599" y="2650728"/>
                  <a:pt x="1195054" y="2650985"/>
                  <a:pt x="1261445" y="2650920"/>
                </a:cubicBezTo>
                <a:cubicBezTo>
                  <a:pt x="1287217" y="2650856"/>
                  <a:pt x="1325457" y="2657861"/>
                  <a:pt x="1349623" y="2648414"/>
                </a:cubicBezTo>
                <a:cubicBezTo>
                  <a:pt x="1368261" y="2641151"/>
                  <a:pt x="1388120" y="2612551"/>
                  <a:pt x="1401810" y="2598283"/>
                </a:cubicBezTo>
                <a:cubicBezTo>
                  <a:pt x="1431760" y="2567177"/>
                  <a:pt x="1510490" y="2477263"/>
                  <a:pt x="1544232" y="2463381"/>
                </a:cubicBezTo>
                <a:cubicBezTo>
                  <a:pt x="1594491" y="2494423"/>
                  <a:pt x="1645907" y="2564992"/>
                  <a:pt x="1690510" y="2607345"/>
                </a:cubicBezTo>
                <a:cubicBezTo>
                  <a:pt x="1702400" y="2618721"/>
                  <a:pt x="1717054" y="2642887"/>
                  <a:pt x="1732286" y="2648864"/>
                </a:cubicBezTo>
                <a:cubicBezTo>
                  <a:pt x="1758058" y="2658890"/>
                  <a:pt x="1799512" y="2650856"/>
                  <a:pt x="1827020" y="2650792"/>
                </a:cubicBezTo>
                <a:cubicBezTo>
                  <a:pt x="1897717" y="2650599"/>
                  <a:pt x="1968413" y="2650535"/>
                  <a:pt x="2039110" y="2650792"/>
                </a:cubicBezTo>
                <a:cubicBezTo>
                  <a:pt x="2251201" y="2651692"/>
                  <a:pt x="2463292" y="2651242"/>
                  <a:pt x="2675382" y="2650920"/>
                </a:cubicBezTo>
                <a:cubicBezTo>
                  <a:pt x="2820504" y="2650728"/>
                  <a:pt x="2949494" y="2652784"/>
                  <a:pt x="3024561" y="2505028"/>
                </a:cubicBezTo>
                <a:cubicBezTo>
                  <a:pt x="3052133" y="2450720"/>
                  <a:pt x="3051104" y="2391848"/>
                  <a:pt x="3051104" y="2332592"/>
                </a:cubicBezTo>
                <a:cubicBezTo>
                  <a:pt x="3051104" y="2261895"/>
                  <a:pt x="3051361" y="2191198"/>
                  <a:pt x="3051297" y="2120501"/>
                </a:cubicBezTo>
                <a:cubicBezTo>
                  <a:pt x="3051104" y="1842019"/>
                  <a:pt x="3051811" y="1563473"/>
                  <a:pt x="3051297" y="1284992"/>
                </a:cubicBezTo>
                <a:cubicBezTo>
                  <a:pt x="3050719" y="1006510"/>
                  <a:pt x="3051426" y="727965"/>
                  <a:pt x="3051168" y="449483"/>
                </a:cubicBezTo>
                <a:cubicBezTo>
                  <a:pt x="3051040" y="309696"/>
                  <a:pt x="3067686" y="172094"/>
                  <a:pt x="2930598" y="88543"/>
                </a:cubicBezTo>
                <a:cubicBezTo>
                  <a:pt x="2856624" y="43426"/>
                  <a:pt x="2771466" y="50174"/>
                  <a:pt x="2688236" y="49981"/>
                </a:cubicBezTo>
                <a:close/>
                <a:moveTo>
                  <a:pt x="2717054" y="197"/>
                </a:moveTo>
                <a:cubicBezTo>
                  <a:pt x="2757006" y="-422"/>
                  <a:pt x="2796885" y="204"/>
                  <a:pt x="2835415" y="5121"/>
                </a:cubicBezTo>
                <a:cubicBezTo>
                  <a:pt x="2868835" y="9427"/>
                  <a:pt x="2903091" y="18553"/>
                  <a:pt x="2932976" y="34492"/>
                </a:cubicBezTo>
                <a:cubicBezTo>
                  <a:pt x="3015692" y="78774"/>
                  <a:pt x="3079962" y="156027"/>
                  <a:pt x="3095386" y="250504"/>
                </a:cubicBezTo>
                <a:cubicBezTo>
                  <a:pt x="3102584" y="294721"/>
                  <a:pt x="3098985" y="340610"/>
                  <a:pt x="3099114" y="385213"/>
                </a:cubicBezTo>
                <a:cubicBezTo>
                  <a:pt x="3099371" y="453789"/>
                  <a:pt x="3099114" y="522301"/>
                  <a:pt x="3099435" y="590877"/>
                </a:cubicBezTo>
                <a:cubicBezTo>
                  <a:pt x="3101942" y="1096360"/>
                  <a:pt x="3099628" y="1601843"/>
                  <a:pt x="3099564" y="2107326"/>
                </a:cubicBezTo>
                <a:cubicBezTo>
                  <a:pt x="3099499" y="2167354"/>
                  <a:pt x="3099050" y="2227446"/>
                  <a:pt x="3099435" y="2287538"/>
                </a:cubicBezTo>
                <a:cubicBezTo>
                  <a:pt x="3100271" y="2423662"/>
                  <a:pt x="3101042" y="2544297"/>
                  <a:pt x="2980022" y="2634017"/>
                </a:cubicBezTo>
                <a:cubicBezTo>
                  <a:pt x="2939853" y="2663839"/>
                  <a:pt x="2895314" y="2678299"/>
                  <a:pt x="2848911" y="2693917"/>
                </a:cubicBezTo>
                <a:lnTo>
                  <a:pt x="2848694" y="2701841"/>
                </a:lnTo>
                <a:lnTo>
                  <a:pt x="2848694" y="3207891"/>
                </a:lnTo>
                <a:lnTo>
                  <a:pt x="2847655" y="3207891"/>
                </a:lnTo>
                <a:lnTo>
                  <a:pt x="2843898" y="3271437"/>
                </a:lnTo>
                <a:cubicBezTo>
                  <a:pt x="2830466" y="3347725"/>
                  <a:pt x="2772623" y="3411288"/>
                  <a:pt x="2707389" y="3448757"/>
                </a:cubicBezTo>
                <a:cubicBezTo>
                  <a:pt x="2632129" y="3491946"/>
                  <a:pt x="2547357" y="3489055"/>
                  <a:pt x="2463292" y="3489055"/>
                </a:cubicBezTo>
                <a:cubicBezTo>
                  <a:pt x="2356154" y="3488990"/>
                  <a:pt x="2249080" y="3489055"/>
                  <a:pt x="2141942" y="3488926"/>
                </a:cubicBezTo>
                <a:cubicBezTo>
                  <a:pt x="1737042" y="3488412"/>
                  <a:pt x="1332141" y="3489761"/>
                  <a:pt x="927241" y="3489183"/>
                </a:cubicBezTo>
                <a:cubicBezTo>
                  <a:pt x="826530" y="3489055"/>
                  <a:pt x="725884" y="3489119"/>
                  <a:pt x="625173" y="3489055"/>
                </a:cubicBezTo>
                <a:cubicBezTo>
                  <a:pt x="545221" y="3488990"/>
                  <a:pt x="467326" y="3492718"/>
                  <a:pt x="394186" y="3454927"/>
                </a:cubicBezTo>
                <a:cubicBezTo>
                  <a:pt x="324389" y="3418807"/>
                  <a:pt x="263976" y="3351067"/>
                  <a:pt x="250608" y="3271694"/>
                </a:cubicBezTo>
                <a:cubicBezTo>
                  <a:pt x="247732" y="3254711"/>
                  <a:pt x="246286" y="3237502"/>
                  <a:pt x="245664" y="3220173"/>
                </a:cubicBezTo>
                <a:lnTo>
                  <a:pt x="245665" y="3207891"/>
                </a:lnTo>
                <a:lnTo>
                  <a:pt x="245270" y="3207891"/>
                </a:lnTo>
                <a:lnTo>
                  <a:pt x="245270" y="2696088"/>
                </a:lnTo>
                <a:lnTo>
                  <a:pt x="189615" y="2674829"/>
                </a:lnTo>
                <a:cubicBezTo>
                  <a:pt x="149832" y="2658119"/>
                  <a:pt x="112491" y="2633246"/>
                  <a:pt x="82927" y="2601561"/>
                </a:cubicBezTo>
                <a:cubicBezTo>
                  <a:pt x="-45" y="2512804"/>
                  <a:pt x="83" y="2401874"/>
                  <a:pt x="212" y="2287603"/>
                </a:cubicBezTo>
                <a:cubicBezTo>
                  <a:pt x="276" y="2197625"/>
                  <a:pt x="212" y="2107647"/>
                  <a:pt x="341" y="2017669"/>
                </a:cubicBezTo>
                <a:cubicBezTo>
                  <a:pt x="1240" y="1582754"/>
                  <a:pt x="726" y="1147840"/>
                  <a:pt x="341" y="712990"/>
                </a:cubicBezTo>
                <a:cubicBezTo>
                  <a:pt x="276" y="614464"/>
                  <a:pt x="19" y="515874"/>
                  <a:pt x="19" y="417348"/>
                </a:cubicBezTo>
                <a:cubicBezTo>
                  <a:pt x="19" y="273384"/>
                  <a:pt x="-4544" y="148829"/>
                  <a:pt x="127145" y="57437"/>
                </a:cubicBezTo>
                <a:cubicBezTo>
                  <a:pt x="216030" y="-4262"/>
                  <a:pt x="316227" y="2807"/>
                  <a:pt x="419509" y="2807"/>
                </a:cubicBezTo>
                <a:cubicBezTo>
                  <a:pt x="569451" y="2807"/>
                  <a:pt x="719457" y="2936"/>
                  <a:pt x="869398" y="2807"/>
                </a:cubicBezTo>
                <a:cubicBezTo>
                  <a:pt x="1302127" y="2486"/>
                  <a:pt x="1734921" y="3193"/>
                  <a:pt x="2167650" y="2807"/>
                </a:cubicBezTo>
                <a:cubicBezTo>
                  <a:pt x="2311165" y="2679"/>
                  <a:pt x="2454744" y="3064"/>
                  <a:pt x="2598259" y="2743"/>
                </a:cubicBezTo>
                <a:cubicBezTo>
                  <a:pt x="2637078" y="2679"/>
                  <a:pt x="2677102" y="815"/>
                  <a:pt x="2717054" y="197"/>
                </a:cubicBezTo>
                <a:close/>
              </a:path>
            </a:pathLst>
          </a:custGeom>
          <a:solidFill>
            <a:schemeClr val="accent4"/>
          </a:solidFill>
          <a:ln w="160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E48A0B-DDD8-101A-E4FF-F72B96928652}"/>
              </a:ext>
            </a:extLst>
          </p:cNvPr>
          <p:cNvSpPr txBox="1"/>
          <p:nvPr/>
        </p:nvSpPr>
        <p:spPr>
          <a:xfrm>
            <a:off x="8369972" y="4569354"/>
            <a:ext cx="2496763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ACC58ED-1DF7-B933-E09F-2FB971AB7DAA}"/>
              </a:ext>
            </a:extLst>
          </p:cNvPr>
          <p:cNvSpPr txBox="1"/>
          <p:nvPr/>
        </p:nvSpPr>
        <p:spPr>
          <a:xfrm>
            <a:off x="8369972" y="2736502"/>
            <a:ext cx="2496763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31" name="Graphic 30" descr="Bullseye with solid fill">
            <a:extLst>
              <a:ext uri="{FF2B5EF4-FFF2-40B4-BE49-F238E27FC236}">
                <a16:creationId xmlns:a16="http://schemas.microsoft.com/office/drawing/2014/main" id="{629F9737-ABD7-5073-38EF-1AB92DDACF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52593" y="1992766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A8CAC-3D91-1D62-72BB-BB202ABB5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FD88B-DFE7-C63E-7ED2-B4CA88835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Three-Stage Tabbed Cards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362777E-F58D-7FBE-DC07-AA0F4EADCA6A}"/>
              </a:ext>
            </a:extLst>
          </p:cNvPr>
          <p:cNvSpPr/>
          <p:nvPr/>
        </p:nvSpPr>
        <p:spPr>
          <a:xfrm>
            <a:off x="1023350" y="1761602"/>
            <a:ext cx="3100598" cy="3489329"/>
          </a:xfrm>
          <a:custGeom>
            <a:avLst/>
            <a:gdLst>
              <a:gd name="csX0" fmla="*/ 2688236 w 3100598"/>
              <a:gd name="csY0" fmla="*/ 49981 h 3489329"/>
              <a:gd name="csX1" fmla="*/ 2289763 w 3100598"/>
              <a:gd name="csY1" fmla="*/ 50174 h 3489329"/>
              <a:gd name="csX2" fmla="*/ 734431 w 3100598"/>
              <a:gd name="csY2" fmla="*/ 50110 h 3489329"/>
              <a:gd name="csX3" fmla="*/ 419509 w 3100598"/>
              <a:gd name="csY3" fmla="*/ 50174 h 3489329"/>
              <a:gd name="csX4" fmla="*/ 85820 w 3100598"/>
              <a:gd name="csY4" fmla="*/ 170487 h 3489329"/>
              <a:gd name="csX5" fmla="*/ 48672 w 3100598"/>
              <a:gd name="csY5" fmla="*/ 385213 h 3489329"/>
              <a:gd name="csX6" fmla="*/ 48736 w 3100598"/>
              <a:gd name="csY6" fmla="*/ 712990 h 3489329"/>
              <a:gd name="csX7" fmla="*/ 48736 w 3100598"/>
              <a:gd name="csY7" fmla="*/ 2043377 h 3489329"/>
              <a:gd name="csX8" fmla="*/ 48414 w 3100598"/>
              <a:gd name="csY8" fmla="*/ 2294030 h 3489329"/>
              <a:gd name="csX9" fmla="*/ 154524 w 3100598"/>
              <a:gd name="csY9" fmla="*/ 2600854 h 3489329"/>
              <a:gd name="csX10" fmla="*/ 451644 w 3100598"/>
              <a:gd name="csY10" fmla="*/ 2650792 h 3489329"/>
              <a:gd name="csX11" fmla="*/ 1062208 w 3100598"/>
              <a:gd name="csY11" fmla="*/ 2650920 h 3489329"/>
              <a:gd name="csX12" fmla="*/ 1261445 w 3100598"/>
              <a:gd name="csY12" fmla="*/ 2650920 h 3489329"/>
              <a:gd name="csX13" fmla="*/ 1349623 w 3100598"/>
              <a:gd name="csY13" fmla="*/ 2648414 h 3489329"/>
              <a:gd name="csX14" fmla="*/ 1401810 w 3100598"/>
              <a:gd name="csY14" fmla="*/ 2598283 h 3489329"/>
              <a:gd name="csX15" fmla="*/ 1544232 w 3100598"/>
              <a:gd name="csY15" fmla="*/ 2463381 h 3489329"/>
              <a:gd name="csX16" fmla="*/ 1690510 w 3100598"/>
              <a:gd name="csY16" fmla="*/ 2607345 h 3489329"/>
              <a:gd name="csX17" fmla="*/ 1732286 w 3100598"/>
              <a:gd name="csY17" fmla="*/ 2648864 h 3489329"/>
              <a:gd name="csX18" fmla="*/ 1827020 w 3100598"/>
              <a:gd name="csY18" fmla="*/ 2650792 h 3489329"/>
              <a:gd name="csX19" fmla="*/ 2039110 w 3100598"/>
              <a:gd name="csY19" fmla="*/ 2650792 h 3489329"/>
              <a:gd name="csX20" fmla="*/ 2675382 w 3100598"/>
              <a:gd name="csY20" fmla="*/ 2650920 h 3489329"/>
              <a:gd name="csX21" fmla="*/ 3024561 w 3100598"/>
              <a:gd name="csY21" fmla="*/ 2505028 h 3489329"/>
              <a:gd name="csX22" fmla="*/ 3051104 w 3100598"/>
              <a:gd name="csY22" fmla="*/ 2332592 h 3489329"/>
              <a:gd name="csX23" fmla="*/ 3051297 w 3100598"/>
              <a:gd name="csY23" fmla="*/ 2120501 h 3489329"/>
              <a:gd name="csX24" fmla="*/ 3051297 w 3100598"/>
              <a:gd name="csY24" fmla="*/ 1284992 h 3489329"/>
              <a:gd name="csX25" fmla="*/ 3051168 w 3100598"/>
              <a:gd name="csY25" fmla="*/ 449483 h 3489329"/>
              <a:gd name="csX26" fmla="*/ 2930598 w 3100598"/>
              <a:gd name="csY26" fmla="*/ 88543 h 3489329"/>
              <a:gd name="csX27" fmla="*/ 2688236 w 3100598"/>
              <a:gd name="csY27" fmla="*/ 49981 h 3489329"/>
              <a:gd name="csX28" fmla="*/ 2717054 w 3100598"/>
              <a:gd name="csY28" fmla="*/ 197 h 3489329"/>
              <a:gd name="csX29" fmla="*/ 2835415 w 3100598"/>
              <a:gd name="csY29" fmla="*/ 5121 h 3489329"/>
              <a:gd name="csX30" fmla="*/ 2932976 w 3100598"/>
              <a:gd name="csY30" fmla="*/ 34492 h 3489329"/>
              <a:gd name="csX31" fmla="*/ 3095386 w 3100598"/>
              <a:gd name="csY31" fmla="*/ 250504 h 3489329"/>
              <a:gd name="csX32" fmla="*/ 3099114 w 3100598"/>
              <a:gd name="csY32" fmla="*/ 385213 h 3489329"/>
              <a:gd name="csX33" fmla="*/ 3099435 w 3100598"/>
              <a:gd name="csY33" fmla="*/ 590877 h 3489329"/>
              <a:gd name="csX34" fmla="*/ 3099564 w 3100598"/>
              <a:gd name="csY34" fmla="*/ 2107326 h 3489329"/>
              <a:gd name="csX35" fmla="*/ 3099435 w 3100598"/>
              <a:gd name="csY35" fmla="*/ 2287538 h 3489329"/>
              <a:gd name="csX36" fmla="*/ 2980022 w 3100598"/>
              <a:gd name="csY36" fmla="*/ 2634017 h 3489329"/>
              <a:gd name="csX37" fmla="*/ 2848911 w 3100598"/>
              <a:gd name="csY37" fmla="*/ 2693917 h 3489329"/>
              <a:gd name="csX38" fmla="*/ 2848694 w 3100598"/>
              <a:gd name="csY38" fmla="*/ 2701841 h 3489329"/>
              <a:gd name="csX39" fmla="*/ 2848694 w 3100598"/>
              <a:gd name="csY39" fmla="*/ 3207891 h 3489329"/>
              <a:gd name="csX40" fmla="*/ 2847655 w 3100598"/>
              <a:gd name="csY40" fmla="*/ 3207891 h 3489329"/>
              <a:gd name="csX41" fmla="*/ 2843898 w 3100598"/>
              <a:gd name="csY41" fmla="*/ 3271437 h 3489329"/>
              <a:gd name="csX42" fmla="*/ 2707389 w 3100598"/>
              <a:gd name="csY42" fmla="*/ 3448757 h 3489329"/>
              <a:gd name="csX43" fmla="*/ 2463292 w 3100598"/>
              <a:gd name="csY43" fmla="*/ 3489055 h 3489329"/>
              <a:gd name="csX44" fmla="*/ 2141942 w 3100598"/>
              <a:gd name="csY44" fmla="*/ 3488926 h 3489329"/>
              <a:gd name="csX45" fmla="*/ 927241 w 3100598"/>
              <a:gd name="csY45" fmla="*/ 3489183 h 3489329"/>
              <a:gd name="csX46" fmla="*/ 625173 w 3100598"/>
              <a:gd name="csY46" fmla="*/ 3489055 h 3489329"/>
              <a:gd name="csX47" fmla="*/ 394186 w 3100598"/>
              <a:gd name="csY47" fmla="*/ 3454927 h 3489329"/>
              <a:gd name="csX48" fmla="*/ 250608 w 3100598"/>
              <a:gd name="csY48" fmla="*/ 3271694 h 3489329"/>
              <a:gd name="csX49" fmla="*/ 245664 w 3100598"/>
              <a:gd name="csY49" fmla="*/ 3220173 h 3489329"/>
              <a:gd name="csX50" fmla="*/ 245665 w 3100598"/>
              <a:gd name="csY50" fmla="*/ 3207891 h 3489329"/>
              <a:gd name="csX51" fmla="*/ 245270 w 3100598"/>
              <a:gd name="csY51" fmla="*/ 3207891 h 3489329"/>
              <a:gd name="csX52" fmla="*/ 245270 w 3100598"/>
              <a:gd name="csY52" fmla="*/ 2696088 h 3489329"/>
              <a:gd name="csX53" fmla="*/ 189615 w 3100598"/>
              <a:gd name="csY53" fmla="*/ 2674829 h 3489329"/>
              <a:gd name="csX54" fmla="*/ 82927 w 3100598"/>
              <a:gd name="csY54" fmla="*/ 2601561 h 3489329"/>
              <a:gd name="csX55" fmla="*/ 212 w 3100598"/>
              <a:gd name="csY55" fmla="*/ 2287603 h 3489329"/>
              <a:gd name="csX56" fmla="*/ 341 w 3100598"/>
              <a:gd name="csY56" fmla="*/ 2017669 h 3489329"/>
              <a:gd name="csX57" fmla="*/ 341 w 3100598"/>
              <a:gd name="csY57" fmla="*/ 712990 h 3489329"/>
              <a:gd name="csX58" fmla="*/ 19 w 3100598"/>
              <a:gd name="csY58" fmla="*/ 417348 h 3489329"/>
              <a:gd name="csX59" fmla="*/ 127145 w 3100598"/>
              <a:gd name="csY59" fmla="*/ 57437 h 3489329"/>
              <a:gd name="csX60" fmla="*/ 419509 w 3100598"/>
              <a:gd name="csY60" fmla="*/ 2807 h 3489329"/>
              <a:gd name="csX61" fmla="*/ 869398 w 3100598"/>
              <a:gd name="csY61" fmla="*/ 2807 h 3489329"/>
              <a:gd name="csX62" fmla="*/ 2167650 w 3100598"/>
              <a:gd name="csY62" fmla="*/ 2807 h 3489329"/>
              <a:gd name="csX63" fmla="*/ 2598259 w 3100598"/>
              <a:gd name="csY63" fmla="*/ 2743 h 3489329"/>
              <a:gd name="csX64" fmla="*/ 2717054 w 3100598"/>
              <a:gd name="csY64" fmla="*/ 197 h 3489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3100598" h="3489329">
                <a:moveTo>
                  <a:pt x="2688236" y="49981"/>
                </a:moveTo>
                <a:cubicBezTo>
                  <a:pt x="2555391" y="49724"/>
                  <a:pt x="2422609" y="49981"/>
                  <a:pt x="2289763" y="50174"/>
                </a:cubicBezTo>
                <a:cubicBezTo>
                  <a:pt x="1771298" y="50881"/>
                  <a:pt x="1252897" y="49146"/>
                  <a:pt x="734431" y="50110"/>
                </a:cubicBezTo>
                <a:cubicBezTo>
                  <a:pt x="629479" y="50303"/>
                  <a:pt x="524462" y="50110"/>
                  <a:pt x="419509" y="50174"/>
                </a:cubicBezTo>
                <a:cubicBezTo>
                  <a:pt x="286406" y="50239"/>
                  <a:pt x="166478" y="45097"/>
                  <a:pt x="85820" y="170487"/>
                </a:cubicBezTo>
                <a:cubicBezTo>
                  <a:pt x="43851" y="235786"/>
                  <a:pt x="48414" y="310917"/>
                  <a:pt x="48672" y="385213"/>
                </a:cubicBezTo>
                <a:cubicBezTo>
                  <a:pt x="48993" y="494472"/>
                  <a:pt x="48672" y="603731"/>
                  <a:pt x="48736" y="712990"/>
                </a:cubicBezTo>
                <a:cubicBezTo>
                  <a:pt x="49121" y="1156452"/>
                  <a:pt x="46872" y="1599915"/>
                  <a:pt x="48736" y="2043377"/>
                </a:cubicBezTo>
                <a:cubicBezTo>
                  <a:pt x="49057" y="2126928"/>
                  <a:pt x="48350" y="2210479"/>
                  <a:pt x="48414" y="2294030"/>
                </a:cubicBezTo>
                <a:cubicBezTo>
                  <a:pt x="48479" y="2418777"/>
                  <a:pt x="46358" y="2518717"/>
                  <a:pt x="154524" y="2600854"/>
                </a:cubicBezTo>
                <a:cubicBezTo>
                  <a:pt x="239489" y="2665381"/>
                  <a:pt x="351640" y="2650663"/>
                  <a:pt x="451644" y="2650792"/>
                </a:cubicBezTo>
                <a:cubicBezTo>
                  <a:pt x="655187" y="2650920"/>
                  <a:pt x="858665" y="2651306"/>
                  <a:pt x="1062208" y="2650920"/>
                </a:cubicBezTo>
                <a:cubicBezTo>
                  <a:pt x="1128599" y="2650728"/>
                  <a:pt x="1195054" y="2650985"/>
                  <a:pt x="1261445" y="2650920"/>
                </a:cubicBezTo>
                <a:cubicBezTo>
                  <a:pt x="1287217" y="2650856"/>
                  <a:pt x="1325457" y="2657861"/>
                  <a:pt x="1349623" y="2648414"/>
                </a:cubicBezTo>
                <a:cubicBezTo>
                  <a:pt x="1368261" y="2641151"/>
                  <a:pt x="1388120" y="2612551"/>
                  <a:pt x="1401810" y="2598283"/>
                </a:cubicBezTo>
                <a:cubicBezTo>
                  <a:pt x="1431760" y="2567177"/>
                  <a:pt x="1510490" y="2477263"/>
                  <a:pt x="1544232" y="2463381"/>
                </a:cubicBezTo>
                <a:cubicBezTo>
                  <a:pt x="1594491" y="2494423"/>
                  <a:pt x="1645907" y="2564992"/>
                  <a:pt x="1690510" y="2607345"/>
                </a:cubicBezTo>
                <a:cubicBezTo>
                  <a:pt x="1702400" y="2618721"/>
                  <a:pt x="1717054" y="2642887"/>
                  <a:pt x="1732286" y="2648864"/>
                </a:cubicBezTo>
                <a:cubicBezTo>
                  <a:pt x="1758058" y="2658890"/>
                  <a:pt x="1799512" y="2650856"/>
                  <a:pt x="1827020" y="2650792"/>
                </a:cubicBezTo>
                <a:cubicBezTo>
                  <a:pt x="1897717" y="2650599"/>
                  <a:pt x="1968413" y="2650535"/>
                  <a:pt x="2039110" y="2650792"/>
                </a:cubicBezTo>
                <a:cubicBezTo>
                  <a:pt x="2251201" y="2651692"/>
                  <a:pt x="2463292" y="2651242"/>
                  <a:pt x="2675382" y="2650920"/>
                </a:cubicBezTo>
                <a:cubicBezTo>
                  <a:pt x="2820504" y="2650728"/>
                  <a:pt x="2949494" y="2652784"/>
                  <a:pt x="3024561" y="2505028"/>
                </a:cubicBezTo>
                <a:cubicBezTo>
                  <a:pt x="3052133" y="2450720"/>
                  <a:pt x="3051104" y="2391848"/>
                  <a:pt x="3051104" y="2332592"/>
                </a:cubicBezTo>
                <a:cubicBezTo>
                  <a:pt x="3051104" y="2261895"/>
                  <a:pt x="3051361" y="2191198"/>
                  <a:pt x="3051297" y="2120501"/>
                </a:cubicBezTo>
                <a:cubicBezTo>
                  <a:pt x="3051104" y="1842019"/>
                  <a:pt x="3051811" y="1563473"/>
                  <a:pt x="3051297" y="1284992"/>
                </a:cubicBezTo>
                <a:cubicBezTo>
                  <a:pt x="3050719" y="1006510"/>
                  <a:pt x="3051426" y="727965"/>
                  <a:pt x="3051168" y="449483"/>
                </a:cubicBezTo>
                <a:cubicBezTo>
                  <a:pt x="3051040" y="309696"/>
                  <a:pt x="3067686" y="172094"/>
                  <a:pt x="2930598" y="88543"/>
                </a:cubicBezTo>
                <a:cubicBezTo>
                  <a:pt x="2856624" y="43426"/>
                  <a:pt x="2771466" y="50174"/>
                  <a:pt x="2688236" y="49981"/>
                </a:cubicBezTo>
                <a:close/>
                <a:moveTo>
                  <a:pt x="2717054" y="197"/>
                </a:moveTo>
                <a:cubicBezTo>
                  <a:pt x="2757006" y="-422"/>
                  <a:pt x="2796885" y="204"/>
                  <a:pt x="2835415" y="5121"/>
                </a:cubicBezTo>
                <a:cubicBezTo>
                  <a:pt x="2868835" y="9427"/>
                  <a:pt x="2903091" y="18553"/>
                  <a:pt x="2932976" y="34492"/>
                </a:cubicBezTo>
                <a:cubicBezTo>
                  <a:pt x="3015692" y="78774"/>
                  <a:pt x="3079962" y="156027"/>
                  <a:pt x="3095386" y="250504"/>
                </a:cubicBezTo>
                <a:cubicBezTo>
                  <a:pt x="3102584" y="294721"/>
                  <a:pt x="3098985" y="340610"/>
                  <a:pt x="3099114" y="385213"/>
                </a:cubicBezTo>
                <a:cubicBezTo>
                  <a:pt x="3099371" y="453789"/>
                  <a:pt x="3099114" y="522301"/>
                  <a:pt x="3099435" y="590877"/>
                </a:cubicBezTo>
                <a:cubicBezTo>
                  <a:pt x="3101942" y="1096360"/>
                  <a:pt x="3099628" y="1601843"/>
                  <a:pt x="3099564" y="2107326"/>
                </a:cubicBezTo>
                <a:cubicBezTo>
                  <a:pt x="3099499" y="2167354"/>
                  <a:pt x="3099050" y="2227446"/>
                  <a:pt x="3099435" y="2287538"/>
                </a:cubicBezTo>
                <a:cubicBezTo>
                  <a:pt x="3100271" y="2423662"/>
                  <a:pt x="3101042" y="2544297"/>
                  <a:pt x="2980022" y="2634017"/>
                </a:cubicBezTo>
                <a:cubicBezTo>
                  <a:pt x="2939853" y="2663839"/>
                  <a:pt x="2895314" y="2678299"/>
                  <a:pt x="2848911" y="2693917"/>
                </a:cubicBezTo>
                <a:lnTo>
                  <a:pt x="2848694" y="2701841"/>
                </a:lnTo>
                <a:lnTo>
                  <a:pt x="2848694" y="3207891"/>
                </a:lnTo>
                <a:lnTo>
                  <a:pt x="2847655" y="3207891"/>
                </a:lnTo>
                <a:lnTo>
                  <a:pt x="2843898" y="3271437"/>
                </a:lnTo>
                <a:cubicBezTo>
                  <a:pt x="2830466" y="3347725"/>
                  <a:pt x="2772623" y="3411288"/>
                  <a:pt x="2707389" y="3448757"/>
                </a:cubicBezTo>
                <a:cubicBezTo>
                  <a:pt x="2632129" y="3491946"/>
                  <a:pt x="2547357" y="3489055"/>
                  <a:pt x="2463292" y="3489055"/>
                </a:cubicBezTo>
                <a:cubicBezTo>
                  <a:pt x="2356154" y="3488990"/>
                  <a:pt x="2249080" y="3489055"/>
                  <a:pt x="2141942" y="3488926"/>
                </a:cubicBezTo>
                <a:cubicBezTo>
                  <a:pt x="1737042" y="3488412"/>
                  <a:pt x="1332141" y="3489761"/>
                  <a:pt x="927241" y="3489183"/>
                </a:cubicBezTo>
                <a:cubicBezTo>
                  <a:pt x="826530" y="3489055"/>
                  <a:pt x="725884" y="3489119"/>
                  <a:pt x="625173" y="3489055"/>
                </a:cubicBezTo>
                <a:cubicBezTo>
                  <a:pt x="545221" y="3488990"/>
                  <a:pt x="467326" y="3492718"/>
                  <a:pt x="394186" y="3454927"/>
                </a:cubicBezTo>
                <a:cubicBezTo>
                  <a:pt x="324389" y="3418807"/>
                  <a:pt x="263976" y="3351067"/>
                  <a:pt x="250608" y="3271694"/>
                </a:cubicBezTo>
                <a:cubicBezTo>
                  <a:pt x="247732" y="3254711"/>
                  <a:pt x="246286" y="3237502"/>
                  <a:pt x="245664" y="3220173"/>
                </a:cubicBezTo>
                <a:lnTo>
                  <a:pt x="245665" y="3207891"/>
                </a:lnTo>
                <a:lnTo>
                  <a:pt x="245270" y="3207891"/>
                </a:lnTo>
                <a:lnTo>
                  <a:pt x="245270" y="2696088"/>
                </a:lnTo>
                <a:lnTo>
                  <a:pt x="189615" y="2674829"/>
                </a:lnTo>
                <a:cubicBezTo>
                  <a:pt x="149832" y="2658119"/>
                  <a:pt x="112491" y="2633246"/>
                  <a:pt x="82927" y="2601561"/>
                </a:cubicBezTo>
                <a:cubicBezTo>
                  <a:pt x="-45" y="2512804"/>
                  <a:pt x="83" y="2401874"/>
                  <a:pt x="212" y="2287603"/>
                </a:cubicBezTo>
                <a:cubicBezTo>
                  <a:pt x="276" y="2197625"/>
                  <a:pt x="212" y="2107647"/>
                  <a:pt x="341" y="2017669"/>
                </a:cubicBezTo>
                <a:cubicBezTo>
                  <a:pt x="1240" y="1582754"/>
                  <a:pt x="726" y="1147840"/>
                  <a:pt x="341" y="712990"/>
                </a:cubicBezTo>
                <a:cubicBezTo>
                  <a:pt x="276" y="614464"/>
                  <a:pt x="19" y="515874"/>
                  <a:pt x="19" y="417348"/>
                </a:cubicBezTo>
                <a:cubicBezTo>
                  <a:pt x="19" y="273384"/>
                  <a:pt x="-4544" y="148829"/>
                  <a:pt x="127145" y="57437"/>
                </a:cubicBezTo>
                <a:cubicBezTo>
                  <a:pt x="216030" y="-4262"/>
                  <a:pt x="316227" y="2807"/>
                  <a:pt x="419509" y="2807"/>
                </a:cubicBezTo>
                <a:cubicBezTo>
                  <a:pt x="569451" y="2807"/>
                  <a:pt x="719457" y="2936"/>
                  <a:pt x="869398" y="2807"/>
                </a:cubicBezTo>
                <a:cubicBezTo>
                  <a:pt x="1302127" y="2486"/>
                  <a:pt x="1734921" y="3193"/>
                  <a:pt x="2167650" y="2807"/>
                </a:cubicBezTo>
                <a:cubicBezTo>
                  <a:pt x="2311165" y="2679"/>
                  <a:pt x="2454744" y="3064"/>
                  <a:pt x="2598259" y="2743"/>
                </a:cubicBezTo>
                <a:cubicBezTo>
                  <a:pt x="2637078" y="2679"/>
                  <a:pt x="2677102" y="815"/>
                  <a:pt x="2717054" y="197"/>
                </a:cubicBezTo>
                <a:close/>
              </a:path>
            </a:pathLst>
          </a:custGeom>
          <a:solidFill>
            <a:schemeClr val="accent5"/>
          </a:solidFill>
          <a:ln w="160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94E4A9-2AD3-8C7C-E8E6-205CDBDA8822}"/>
              </a:ext>
            </a:extLst>
          </p:cNvPr>
          <p:cNvSpPr txBox="1"/>
          <p:nvPr/>
        </p:nvSpPr>
        <p:spPr>
          <a:xfrm>
            <a:off x="1325268" y="4569354"/>
            <a:ext cx="2496763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F9DE61-821C-BBAC-B353-1CB3AD82E6BD}"/>
              </a:ext>
            </a:extLst>
          </p:cNvPr>
          <p:cNvSpPr txBox="1"/>
          <p:nvPr/>
        </p:nvSpPr>
        <p:spPr>
          <a:xfrm>
            <a:off x="1325268" y="2736502"/>
            <a:ext cx="2496763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15" name="Graphic 14" descr="Magnifying glass with solid fill">
            <a:extLst>
              <a:ext uri="{FF2B5EF4-FFF2-40B4-BE49-F238E27FC236}">
                <a16:creationId xmlns:a16="http://schemas.microsoft.com/office/drawing/2014/main" id="{B8AAA670-24A0-B532-3D3E-FCE961EE3A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207889" y="1992766"/>
            <a:ext cx="731520" cy="731520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B62F4AB-2410-5536-9B60-C4502B4C6994}"/>
              </a:ext>
            </a:extLst>
          </p:cNvPr>
          <p:cNvSpPr/>
          <p:nvPr/>
        </p:nvSpPr>
        <p:spPr>
          <a:xfrm>
            <a:off x="4545701" y="1761602"/>
            <a:ext cx="3100598" cy="3489329"/>
          </a:xfrm>
          <a:custGeom>
            <a:avLst/>
            <a:gdLst>
              <a:gd name="csX0" fmla="*/ 2688236 w 3100598"/>
              <a:gd name="csY0" fmla="*/ 49981 h 3489329"/>
              <a:gd name="csX1" fmla="*/ 2289763 w 3100598"/>
              <a:gd name="csY1" fmla="*/ 50174 h 3489329"/>
              <a:gd name="csX2" fmla="*/ 734431 w 3100598"/>
              <a:gd name="csY2" fmla="*/ 50110 h 3489329"/>
              <a:gd name="csX3" fmla="*/ 419509 w 3100598"/>
              <a:gd name="csY3" fmla="*/ 50174 h 3489329"/>
              <a:gd name="csX4" fmla="*/ 85820 w 3100598"/>
              <a:gd name="csY4" fmla="*/ 170487 h 3489329"/>
              <a:gd name="csX5" fmla="*/ 48672 w 3100598"/>
              <a:gd name="csY5" fmla="*/ 385213 h 3489329"/>
              <a:gd name="csX6" fmla="*/ 48736 w 3100598"/>
              <a:gd name="csY6" fmla="*/ 712990 h 3489329"/>
              <a:gd name="csX7" fmla="*/ 48736 w 3100598"/>
              <a:gd name="csY7" fmla="*/ 2043377 h 3489329"/>
              <a:gd name="csX8" fmla="*/ 48414 w 3100598"/>
              <a:gd name="csY8" fmla="*/ 2294030 h 3489329"/>
              <a:gd name="csX9" fmla="*/ 154524 w 3100598"/>
              <a:gd name="csY9" fmla="*/ 2600854 h 3489329"/>
              <a:gd name="csX10" fmla="*/ 451644 w 3100598"/>
              <a:gd name="csY10" fmla="*/ 2650792 h 3489329"/>
              <a:gd name="csX11" fmla="*/ 1062208 w 3100598"/>
              <a:gd name="csY11" fmla="*/ 2650920 h 3489329"/>
              <a:gd name="csX12" fmla="*/ 1261445 w 3100598"/>
              <a:gd name="csY12" fmla="*/ 2650920 h 3489329"/>
              <a:gd name="csX13" fmla="*/ 1349623 w 3100598"/>
              <a:gd name="csY13" fmla="*/ 2648414 h 3489329"/>
              <a:gd name="csX14" fmla="*/ 1401810 w 3100598"/>
              <a:gd name="csY14" fmla="*/ 2598283 h 3489329"/>
              <a:gd name="csX15" fmla="*/ 1544232 w 3100598"/>
              <a:gd name="csY15" fmla="*/ 2463381 h 3489329"/>
              <a:gd name="csX16" fmla="*/ 1690510 w 3100598"/>
              <a:gd name="csY16" fmla="*/ 2607345 h 3489329"/>
              <a:gd name="csX17" fmla="*/ 1732286 w 3100598"/>
              <a:gd name="csY17" fmla="*/ 2648864 h 3489329"/>
              <a:gd name="csX18" fmla="*/ 1827020 w 3100598"/>
              <a:gd name="csY18" fmla="*/ 2650792 h 3489329"/>
              <a:gd name="csX19" fmla="*/ 2039110 w 3100598"/>
              <a:gd name="csY19" fmla="*/ 2650792 h 3489329"/>
              <a:gd name="csX20" fmla="*/ 2675382 w 3100598"/>
              <a:gd name="csY20" fmla="*/ 2650920 h 3489329"/>
              <a:gd name="csX21" fmla="*/ 3024561 w 3100598"/>
              <a:gd name="csY21" fmla="*/ 2505028 h 3489329"/>
              <a:gd name="csX22" fmla="*/ 3051104 w 3100598"/>
              <a:gd name="csY22" fmla="*/ 2332592 h 3489329"/>
              <a:gd name="csX23" fmla="*/ 3051297 w 3100598"/>
              <a:gd name="csY23" fmla="*/ 2120501 h 3489329"/>
              <a:gd name="csX24" fmla="*/ 3051297 w 3100598"/>
              <a:gd name="csY24" fmla="*/ 1284992 h 3489329"/>
              <a:gd name="csX25" fmla="*/ 3051168 w 3100598"/>
              <a:gd name="csY25" fmla="*/ 449483 h 3489329"/>
              <a:gd name="csX26" fmla="*/ 2930598 w 3100598"/>
              <a:gd name="csY26" fmla="*/ 88543 h 3489329"/>
              <a:gd name="csX27" fmla="*/ 2688236 w 3100598"/>
              <a:gd name="csY27" fmla="*/ 49981 h 3489329"/>
              <a:gd name="csX28" fmla="*/ 2717054 w 3100598"/>
              <a:gd name="csY28" fmla="*/ 197 h 3489329"/>
              <a:gd name="csX29" fmla="*/ 2835415 w 3100598"/>
              <a:gd name="csY29" fmla="*/ 5121 h 3489329"/>
              <a:gd name="csX30" fmla="*/ 2932976 w 3100598"/>
              <a:gd name="csY30" fmla="*/ 34492 h 3489329"/>
              <a:gd name="csX31" fmla="*/ 3095386 w 3100598"/>
              <a:gd name="csY31" fmla="*/ 250504 h 3489329"/>
              <a:gd name="csX32" fmla="*/ 3099114 w 3100598"/>
              <a:gd name="csY32" fmla="*/ 385213 h 3489329"/>
              <a:gd name="csX33" fmla="*/ 3099435 w 3100598"/>
              <a:gd name="csY33" fmla="*/ 590877 h 3489329"/>
              <a:gd name="csX34" fmla="*/ 3099564 w 3100598"/>
              <a:gd name="csY34" fmla="*/ 2107326 h 3489329"/>
              <a:gd name="csX35" fmla="*/ 3099435 w 3100598"/>
              <a:gd name="csY35" fmla="*/ 2287538 h 3489329"/>
              <a:gd name="csX36" fmla="*/ 2980022 w 3100598"/>
              <a:gd name="csY36" fmla="*/ 2634017 h 3489329"/>
              <a:gd name="csX37" fmla="*/ 2848911 w 3100598"/>
              <a:gd name="csY37" fmla="*/ 2693917 h 3489329"/>
              <a:gd name="csX38" fmla="*/ 2848694 w 3100598"/>
              <a:gd name="csY38" fmla="*/ 2701841 h 3489329"/>
              <a:gd name="csX39" fmla="*/ 2848694 w 3100598"/>
              <a:gd name="csY39" fmla="*/ 3207891 h 3489329"/>
              <a:gd name="csX40" fmla="*/ 2847655 w 3100598"/>
              <a:gd name="csY40" fmla="*/ 3207891 h 3489329"/>
              <a:gd name="csX41" fmla="*/ 2843898 w 3100598"/>
              <a:gd name="csY41" fmla="*/ 3271437 h 3489329"/>
              <a:gd name="csX42" fmla="*/ 2707389 w 3100598"/>
              <a:gd name="csY42" fmla="*/ 3448757 h 3489329"/>
              <a:gd name="csX43" fmla="*/ 2463292 w 3100598"/>
              <a:gd name="csY43" fmla="*/ 3489055 h 3489329"/>
              <a:gd name="csX44" fmla="*/ 2141942 w 3100598"/>
              <a:gd name="csY44" fmla="*/ 3488926 h 3489329"/>
              <a:gd name="csX45" fmla="*/ 927241 w 3100598"/>
              <a:gd name="csY45" fmla="*/ 3489183 h 3489329"/>
              <a:gd name="csX46" fmla="*/ 625173 w 3100598"/>
              <a:gd name="csY46" fmla="*/ 3489055 h 3489329"/>
              <a:gd name="csX47" fmla="*/ 394186 w 3100598"/>
              <a:gd name="csY47" fmla="*/ 3454927 h 3489329"/>
              <a:gd name="csX48" fmla="*/ 250608 w 3100598"/>
              <a:gd name="csY48" fmla="*/ 3271694 h 3489329"/>
              <a:gd name="csX49" fmla="*/ 245664 w 3100598"/>
              <a:gd name="csY49" fmla="*/ 3220173 h 3489329"/>
              <a:gd name="csX50" fmla="*/ 245665 w 3100598"/>
              <a:gd name="csY50" fmla="*/ 3207891 h 3489329"/>
              <a:gd name="csX51" fmla="*/ 245270 w 3100598"/>
              <a:gd name="csY51" fmla="*/ 3207891 h 3489329"/>
              <a:gd name="csX52" fmla="*/ 245270 w 3100598"/>
              <a:gd name="csY52" fmla="*/ 2696088 h 3489329"/>
              <a:gd name="csX53" fmla="*/ 189615 w 3100598"/>
              <a:gd name="csY53" fmla="*/ 2674829 h 3489329"/>
              <a:gd name="csX54" fmla="*/ 82927 w 3100598"/>
              <a:gd name="csY54" fmla="*/ 2601561 h 3489329"/>
              <a:gd name="csX55" fmla="*/ 212 w 3100598"/>
              <a:gd name="csY55" fmla="*/ 2287603 h 3489329"/>
              <a:gd name="csX56" fmla="*/ 341 w 3100598"/>
              <a:gd name="csY56" fmla="*/ 2017669 h 3489329"/>
              <a:gd name="csX57" fmla="*/ 341 w 3100598"/>
              <a:gd name="csY57" fmla="*/ 712990 h 3489329"/>
              <a:gd name="csX58" fmla="*/ 19 w 3100598"/>
              <a:gd name="csY58" fmla="*/ 417348 h 3489329"/>
              <a:gd name="csX59" fmla="*/ 127145 w 3100598"/>
              <a:gd name="csY59" fmla="*/ 57437 h 3489329"/>
              <a:gd name="csX60" fmla="*/ 419509 w 3100598"/>
              <a:gd name="csY60" fmla="*/ 2807 h 3489329"/>
              <a:gd name="csX61" fmla="*/ 869398 w 3100598"/>
              <a:gd name="csY61" fmla="*/ 2807 h 3489329"/>
              <a:gd name="csX62" fmla="*/ 2167650 w 3100598"/>
              <a:gd name="csY62" fmla="*/ 2807 h 3489329"/>
              <a:gd name="csX63" fmla="*/ 2598259 w 3100598"/>
              <a:gd name="csY63" fmla="*/ 2743 h 3489329"/>
              <a:gd name="csX64" fmla="*/ 2717054 w 3100598"/>
              <a:gd name="csY64" fmla="*/ 197 h 3489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3100598" h="3489329">
                <a:moveTo>
                  <a:pt x="2688236" y="49981"/>
                </a:moveTo>
                <a:cubicBezTo>
                  <a:pt x="2555391" y="49724"/>
                  <a:pt x="2422609" y="49981"/>
                  <a:pt x="2289763" y="50174"/>
                </a:cubicBezTo>
                <a:cubicBezTo>
                  <a:pt x="1771298" y="50881"/>
                  <a:pt x="1252897" y="49146"/>
                  <a:pt x="734431" y="50110"/>
                </a:cubicBezTo>
                <a:cubicBezTo>
                  <a:pt x="629479" y="50303"/>
                  <a:pt x="524462" y="50110"/>
                  <a:pt x="419509" y="50174"/>
                </a:cubicBezTo>
                <a:cubicBezTo>
                  <a:pt x="286406" y="50239"/>
                  <a:pt x="166478" y="45097"/>
                  <a:pt x="85820" y="170487"/>
                </a:cubicBezTo>
                <a:cubicBezTo>
                  <a:pt x="43851" y="235786"/>
                  <a:pt x="48414" y="310917"/>
                  <a:pt x="48672" y="385213"/>
                </a:cubicBezTo>
                <a:cubicBezTo>
                  <a:pt x="48993" y="494472"/>
                  <a:pt x="48672" y="603731"/>
                  <a:pt x="48736" y="712990"/>
                </a:cubicBezTo>
                <a:cubicBezTo>
                  <a:pt x="49121" y="1156452"/>
                  <a:pt x="46872" y="1599915"/>
                  <a:pt x="48736" y="2043377"/>
                </a:cubicBezTo>
                <a:cubicBezTo>
                  <a:pt x="49057" y="2126928"/>
                  <a:pt x="48350" y="2210479"/>
                  <a:pt x="48414" y="2294030"/>
                </a:cubicBezTo>
                <a:cubicBezTo>
                  <a:pt x="48479" y="2418777"/>
                  <a:pt x="46358" y="2518717"/>
                  <a:pt x="154524" y="2600854"/>
                </a:cubicBezTo>
                <a:cubicBezTo>
                  <a:pt x="239489" y="2665381"/>
                  <a:pt x="351640" y="2650663"/>
                  <a:pt x="451644" y="2650792"/>
                </a:cubicBezTo>
                <a:cubicBezTo>
                  <a:pt x="655187" y="2650920"/>
                  <a:pt x="858665" y="2651306"/>
                  <a:pt x="1062208" y="2650920"/>
                </a:cubicBezTo>
                <a:cubicBezTo>
                  <a:pt x="1128599" y="2650728"/>
                  <a:pt x="1195054" y="2650985"/>
                  <a:pt x="1261445" y="2650920"/>
                </a:cubicBezTo>
                <a:cubicBezTo>
                  <a:pt x="1287217" y="2650856"/>
                  <a:pt x="1325457" y="2657861"/>
                  <a:pt x="1349623" y="2648414"/>
                </a:cubicBezTo>
                <a:cubicBezTo>
                  <a:pt x="1368261" y="2641151"/>
                  <a:pt x="1388120" y="2612551"/>
                  <a:pt x="1401810" y="2598283"/>
                </a:cubicBezTo>
                <a:cubicBezTo>
                  <a:pt x="1431760" y="2567177"/>
                  <a:pt x="1510490" y="2477263"/>
                  <a:pt x="1544232" y="2463381"/>
                </a:cubicBezTo>
                <a:cubicBezTo>
                  <a:pt x="1594491" y="2494423"/>
                  <a:pt x="1645907" y="2564992"/>
                  <a:pt x="1690510" y="2607345"/>
                </a:cubicBezTo>
                <a:cubicBezTo>
                  <a:pt x="1702400" y="2618721"/>
                  <a:pt x="1717054" y="2642887"/>
                  <a:pt x="1732286" y="2648864"/>
                </a:cubicBezTo>
                <a:cubicBezTo>
                  <a:pt x="1758058" y="2658890"/>
                  <a:pt x="1799512" y="2650856"/>
                  <a:pt x="1827020" y="2650792"/>
                </a:cubicBezTo>
                <a:cubicBezTo>
                  <a:pt x="1897717" y="2650599"/>
                  <a:pt x="1968413" y="2650535"/>
                  <a:pt x="2039110" y="2650792"/>
                </a:cubicBezTo>
                <a:cubicBezTo>
                  <a:pt x="2251201" y="2651692"/>
                  <a:pt x="2463292" y="2651242"/>
                  <a:pt x="2675382" y="2650920"/>
                </a:cubicBezTo>
                <a:cubicBezTo>
                  <a:pt x="2820504" y="2650728"/>
                  <a:pt x="2949494" y="2652784"/>
                  <a:pt x="3024561" y="2505028"/>
                </a:cubicBezTo>
                <a:cubicBezTo>
                  <a:pt x="3052133" y="2450720"/>
                  <a:pt x="3051104" y="2391848"/>
                  <a:pt x="3051104" y="2332592"/>
                </a:cubicBezTo>
                <a:cubicBezTo>
                  <a:pt x="3051104" y="2261895"/>
                  <a:pt x="3051361" y="2191198"/>
                  <a:pt x="3051297" y="2120501"/>
                </a:cubicBezTo>
                <a:cubicBezTo>
                  <a:pt x="3051104" y="1842019"/>
                  <a:pt x="3051811" y="1563473"/>
                  <a:pt x="3051297" y="1284992"/>
                </a:cubicBezTo>
                <a:cubicBezTo>
                  <a:pt x="3050719" y="1006510"/>
                  <a:pt x="3051426" y="727965"/>
                  <a:pt x="3051168" y="449483"/>
                </a:cubicBezTo>
                <a:cubicBezTo>
                  <a:pt x="3051040" y="309696"/>
                  <a:pt x="3067686" y="172094"/>
                  <a:pt x="2930598" y="88543"/>
                </a:cubicBezTo>
                <a:cubicBezTo>
                  <a:pt x="2856624" y="43426"/>
                  <a:pt x="2771466" y="50174"/>
                  <a:pt x="2688236" y="49981"/>
                </a:cubicBezTo>
                <a:close/>
                <a:moveTo>
                  <a:pt x="2717054" y="197"/>
                </a:moveTo>
                <a:cubicBezTo>
                  <a:pt x="2757006" y="-422"/>
                  <a:pt x="2796885" y="204"/>
                  <a:pt x="2835415" y="5121"/>
                </a:cubicBezTo>
                <a:cubicBezTo>
                  <a:pt x="2868835" y="9427"/>
                  <a:pt x="2903091" y="18553"/>
                  <a:pt x="2932976" y="34492"/>
                </a:cubicBezTo>
                <a:cubicBezTo>
                  <a:pt x="3015692" y="78774"/>
                  <a:pt x="3079962" y="156027"/>
                  <a:pt x="3095386" y="250504"/>
                </a:cubicBezTo>
                <a:cubicBezTo>
                  <a:pt x="3102584" y="294721"/>
                  <a:pt x="3098985" y="340610"/>
                  <a:pt x="3099114" y="385213"/>
                </a:cubicBezTo>
                <a:cubicBezTo>
                  <a:pt x="3099371" y="453789"/>
                  <a:pt x="3099114" y="522301"/>
                  <a:pt x="3099435" y="590877"/>
                </a:cubicBezTo>
                <a:cubicBezTo>
                  <a:pt x="3101942" y="1096360"/>
                  <a:pt x="3099628" y="1601843"/>
                  <a:pt x="3099564" y="2107326"/>
                </a:cubicBezTo>
                <a:cubicBezTo>
                  <a:pt x="3099499" y="2167354"/>
                  <a:pt x="3099050" y="2227446"/>
                  <a:pt x="3099435" y="2287538"/>
                </a:cubicBezTo>
                <a:cubicBezTo>
                  <a:pt x="3100271" y="2423662"/>
                  <a:pt x="3101042" y="2544297"/>
                  <a:pt x="2980022" y="2634017"/>
                </a:cubicBezTo>
                <a:cubicBezTo>
                  <a:pt x="2939853" y="2663839"/>
                  <a:pt x="2895314" y="2678299"/>
                  <a:pt x="2848911" y="2693917"/>
                </a:cubicBezTo>
                <a:lnTo>
                  <a:pt x="2848694" y="2701841"/>
                </a:lnTo>
                <a:lnTo>
                  <a:pt x="2848694" y="3207891"/>
                </a:lnTo>
                <a:lnTo>
                  <a:pt x="2847655" y="3207891"/>
                </a:lnTo>
                <a:lnTo>
                  <a:pt x="2843898" y="3271437"/>
                </a:lnTo>
                <a:cubicBezTo>
                  <a:pt x="2830466" y="3347725"/>
                  <a:pt x="2772623" y="3411288"/>
                  <a:pt x="2707389" y="3448757"/>
                </a:cubicBezTo>
                <a:cubicBezTo>
                  <a:pt x="2632129" y="3491946"/>
                  <a:pt x="2547357" y="3489055"/>
                  <a:pt x="2463292" y="3489055"/>
                </a:cubicBezTo>
                <a:cubicBezTo>
                  <a:pt x="2356154" y="3488990"/>
                  <a:pt x="2249080" y="3489055"/>
                  <a:pt x="2141942" y="3488926"/>
                </a:cubicBezTo>
                <a:cubicBezTo>
                  <a:pt x="1737042" y="3488412"/>
                  <a:pt x="1332141" y="3489761"/>
                  <a:pt x="927241" y="3489183"/>
                </a:cubicBezTo>
                <a:cubicBezTo>
                  <a:pt x="826530" y="3489055"/>
                  <a:pt x="725884" y="3489119"/>
                  <a:pt x="625173" y="3489055"/>
                </a:cubicBezTo>
                <a:cubicBezTo>
                  <a:pt x="545221" y="3488990"/>
                  <a:pt x="467326" y="3492718"/>
                  <a:pt x="394186" y="3454927"/>
                </a:cubicBezTo>
                <a:cubicBezTo>
                  <a:pt x="324389" y="3418807"/>
                  <a:pt x="263976" y="3351067"/>
                  <a:pt x="250608" y="3271694"/>
                </a:cubicBezTo>
                <a:cubicBezTo>
                  <a:pt x="247732" y="3254711"/>
                  <a:pt x="246286" y="3237502"/>
                  <a:pt x="245664" y="3220173"/>
                </a:cubicBezTo>
                <a:lnTo>
                  <a:pt x="245665" y="3207891"/>
                </a:lnTo>
                <a:lnTo>
                  <a:pt x="245270" y="3207891"/>
                </a:lnTo>
                <a:lnTo>
                  <a:pt x="245270" y="2696088"/>
                </a:lnTo>
                <a:lnTo>
                  <a:pt x="189615" y="2674829"/>
                </a:lnTo>
                <a:cubicBezTo>
                  <a:pt x="149832" y="2658119"/>
                  <a:pt x="112491" y="2633246"/>
                  <a:pt x="82927" y="2601561"/>
                </a:cubicBezTo>
                <a:cubicBezTo>
                  <a:pt x="-45" y="2512804"/>
                  <a:pt x="83" y="2401874"/>
                  <a:pt x="212" y="2287603"/>
                </a:cubicBezTo>
                <a:cubicBezTo>
                  <a:pt x="276" y="2197625"/>
                  <a:pt x="212" y="2107647"/>
                  <a:pt x="341" y="2017669"/>
                </a:cubicBezTo>
                <a:cubicBezTo>
                  <a:pt x="1240" y="1582754"/>
                  <a:pt x="726" y="1147840"/>
                  <a:pt x="341" y="712990"/>
                </a:cubicBezTo>
                <a:cubicBezTo>
                  <a:pt x="276" y="614464"/>
                  <a:pt x="19" y="515874"/>
                  <a:pt x="19" y="417348"/>
                </a:cubicBezTo>
                <a:cubicBezTo>
                  <a:pt x="19" y="273384"/>
                  <a:pt x="-4544" y="148829"/>
                  <a:pt x="127145" y="57437"/>
                </a:cubicBezTo>
                <a:cubicBezTo>
                  <a:pt x="216030" y="-4262"/>
                  <a:pt x="316227" y="2807"/>
                  <a:pt x="419509" y="2807"/>
                </a:cubicBezTo>
                <a:cubicBezTo>
                  <a:pt x="569451" y="2807"/>
                  <a:pt x="719457" y="2936"/>
                  <a:pt x="869398" y="2807"/>
                </a:cubicBezTo>
                <a:cubicBezTo>
                  <a:pt x="1302127" y="2486"/>
                  <a:pt x="1734921" y="3193"/>
                  <a:pt x="2167650" y="2807"/>
                </a:cubicBezTo>
                <a:cubicBezTo>
                  <a:pt x="2311165" y="2679"/>
                  <a:pt x="2454744" y="3064"/>
                  <a:pt x="2598259" y="2743"/>
                </a:cubicBezTo>
                <a:cubicBezTo>
                  <a:pt x="2637078" y="2679"/>
                  <a:pt x="2677102" y="815"/>
                  <a:pt x="2717054" y="197"/>
                </a:cubicBezTo>
                <a:close/>
              </a:path>
            </a:pathLst>
          </a:custGeom>
          <a:solidFill>
            <a:schemeClr val="accent3"/>
          </a:solidFill>
          <a:ln w="160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24CDF7-FE1A-2E33-5CA9-6C95E2FB6D1B}"/>
              </a:ext>
            </a:extLst>
          </p:cNvPr>
          <p:cNvSpPr txBox="1"/>
          <p:nvPr/>
        </p:nvSpPr>
        <p:spPr>
          <a:xfrm>
            <a:off x="4847619" y="4569354"/>
            <a:ext cx="2496763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5035721-1DBD-30C9-1C2B-7B5A837F79E1}"/>
              </a:ext>
            </a:extLst>
          </p:cNvPr>
          <p:cNvSpPr txBox="1"/>
          <p:nvPr/>
        </p:nvSpPr>
        <p:spPr>
          <a:xfrm>
            <a:off x="4847619" y="2736502"/>
            <a:ext cx="2496763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0" name="Graphic 19" descr="Lights On with solid fill">
            <a:extLst>
              <a:ext uri="{FF2B5EF4-FFF2-40B4-BE49-F238E27FC236}">
                <a16:creationId xmlns:a16="http://schemas.microsoft.com/office/drawing/2014/main" id="{02F5DE86-D3ED-A1AC-2F09-88F070B36F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30240" y="1992766"/>
            <a:ext cx="731520" cy="731520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02EFDB2-1AF4-A94A-9E38-B5F3DFD2ACF9}"/>
              </a:ext>
            </a:extLst>
          </p:cNvPr>
          <p:cNvSpPr/>
          <p:nvPr/>
        </p:nvSpPr>
        <p:spPr>
          <a:xfrm>
            <a:off x="8068054" y="1761602"/>
            <a:ext cx="3100598" cy="3489329"/>
          </a:xfrm>
          <a:custGeom>
            <a:avLst/>
            <a:gdLst>
              <a:gd name="csX0" fmla="*/ 2688236 w 3100598"/>
              <a:gd name="csY0" fmla="*/ 49981 h 3489329"/>
              <a:gd name="csX1" fmla="*/ 2289763 w 3100598"/>
              <a:gd name="csY1" fmla="*/ 50174 h 3489329"/>
              <a:gd name="csX2" fmla="*/ 734431 w 3100598"/>
              <a:gd name="csY2" fmla="*/ 50110 h 3489329"/>
              <a:gd name="csX3" fmla="*/ 419509 w 3100598"/>
              <a:gd name="csY3" fmla="*/ 50174 h 3489329"/>
              <a:gd name="csX4" fmla="*/ 85820 w 3100598"/>
              <a:gd name="csY4" fmla="*/ 170487 h 3489329"/>
              <a:gd name="csX5" fmla="*/ 48672 w 3100598"/>
              <a:gd name="csY5" fmla="*/ 385213 h 3489329"/>
              <a:gd name="csX6" fmla="*/ 48736 w 3100598"/>
              <a:gd name="csY6" fmla="*/ 712990 h 3489329"/>
              <a:gd name="csX7" fmla="*/ 48736 w 3100598"/>
              <a:gd name="csY7" fmla="*/ 2043377 h 3489329"/>
              <a:gd name="csX8" fmla="*/ 48414 w 3100598"/>
              <a:gd name="csY8" fmla="*/ 2294030 h 3489329"/>
              <a:gd name="csX9" fmla="*/ 154524 w 3100598"/>
              <a:gd name="csY9" fmla="*/ 2600854 h 3489329"/>
              <a:gd name="csX10" fmla="*/ 451644 w 3100598"/>
              <a:gd name="csY10" fmla="*/ 2650792 h 3489329"/>
              <a:gd name="csX11" fmla="*/ 1062208 w 3100598"/>
              <a:gd name="csY11" fmla="*/ 2650920 h 3489329"/>
              <a:gd name="csX12" fmla="*/ 1261445 w 3100598"/>
              <a:gd name="csY12" fmla="*/ 2650920 h 3489329"/>
              <a:gd name="csX13" fmla="*/ 1349623 w 3100598"/>
              <a:gd name="csY13" fmla="*/ 2648414 h 3489329"/>
              <a:gd name="csX14" fmla="*/ 1401810 w 3100598"/>
              <a:gd name="csY14" fmla="*/ 2598283 h 3489329"/>
              <a:gd name="csX15" fmla="*/ 1544232 w 3100598"/>
              <a:gd name="csY15" fmla="*/ 2463381 h 3489329"/>
              <a:gd name="csX16" fmla="*/ 1690510 w 3100598"/>
              <a:gd name="csY16" fmla="*/ 2607345 h 3489329"/>
              <a:gd name="csX17" fmla="*/ 1732286 w 3100598"/>
              <a:gd name="csY17" fmla="*/ 2648864 h 3489329"/>
              <a:gd name="csX18" fmla="*/ 1827020 w 3100598"/>
              <a:gd name="csY18" fmla="*/ 2650792 h 3489329"/>
              <a:gd name="csX19" fmla="*/ 2039110 w 3100598"/>
              <a:gd name="csY19" fmla="*/ 2650792 h 3489329"/>
              <a:gd name="csX20" fmla="*/ 2675382 w 3100598"/>
              <a:gd name="csY20" fmla="*/ 2650920 h 3489329"/>
              <a:gd name="csX21" fmla="*/ 3024561 w 3100598"/>
              <a:gd name="csY21" fmla="*/ 2505028 h 3489329"/>
              <a:gd name="csX22" fmla="*/ 3051104 w 3100598"/>
              <a:gd name="csY22" fmla="*/ 2332592 h 3489329"/>
              <a:gd name="csX23" fmla="*/ 3051297 w 3100598"/>
              <a:gd name="csY23" fmla="*/ 2120501 h 3489329"/>
              <a:gd name="csX24" fmla="*/ 3051297 w 3100598"/>
              <a:gd name="csY24" fmla="*/ 1284992 h 3489329"/>
              <a:gd name="csX25" fmla="*/ 3051168 w 3100598"/>
              <a:gd name="csY25" fmla="*/ 449483 h 3489329"/>
              <a:gd name="csX26" fmla="*/ 2930598 w 3100598"/>
              <a:gd name="csY26" fmla="*/ 88543 h 3489329"/>
              <a:gd name="csX27" fmla="*/ 2688236 w 3100598"/>
              <a:gd name="csY27" fmla="*/ 49981 h 3489329"/>
              <a:gd name="csX28" fmla="*/ 2717054 w 3100598"/>
              <a:gd name="csY28" fmla="*/ 197 h 3489329"/>
              <a:gd name="csX29" fmla="*/ 2835415 w 3100598"/>
              <a:gd name="csY29" fmla="*/ 5121 h 3489329"/>
              <a:gd name="csX30" fmla="*/ 2932976 w 3100598"/>
              <a:gd name="csY30" fmla="*/ 34492 h 3489329"/>
              <a:gd name="csX31" fmla="*/ 3095386 w 3100598"/>
              <a:gd name="csY31" fmla="*/ 250504 h 3489329"/>
              <a:gd name="csX32" fmla="*/ 3099114 w 3100598"/>
              <a:gd name="csY32" fmla="*/ 385213 h 3489329"/>
              <a:gd name="csX33" fmla="*/ 3099435 w 3100598"/>
              <a:gd name="csY33" fmla="*/ 590877 h 3489329"/>
              <a:gd name="csX34" fmla="*/ 3099564 w 3100598"/>
              <a:gd name="csY34" fmla="*/ 2107326 h 3489329"/>
              <a:gd name="csX35" fmla="*/ 3099435 w 3100598"/>
              <a:gd name="csY35" fmla="*/ 2287538 h 3489329"/>
              <a:gd name="csX36" fmla="*/ 2980022 w 3100598"/>
              <a:gd name="csY36" fmla="*/ 2634017 h 3489329"/>
              <a:gd name="csX37" fmla="*/ 2848911 w 3100598"/>
              <a:gd name="csY37" fmla="*/ 2693917 h 3489329"/>
              <a:gd name="csX38" fmla="*/ 2848694 w 3100598"/>
              <a:gd name="csY38" fmla="*/ 2701841 h 3489329"/>
              <a:gd name="csX39" fmla="*/ 2848694 w 3100598"/>
              <a:gd name="csY39" fmla="*/ 3207891 h 3489329"/>
              <a:gd name="csX40" fmla="*/ 2847655 w 3100598"/>
              <a:gd name="csY40" fmla="*/ 3207891 h 3489329"/>
              <a:gd name="csX41" fmla="*/ 2843898 w 3100598"/>
              <a:gd name="csY41" fmla="*/ 3271437 h 3489329"/>
              <a:gd name="csX42" fmla="*/ 2707389 w 3100598"/>
              <a:gd name="csY42" fmla="*/ 3448757 h 3489329"/>
              <a:gd name="csX43" fmla="*/ 2463292 w 3100598"/>
              <a:gd name="csY43" fmla="*/ 3489055 h 3489329"/>
              <a:gd name="csX44" fmla="*/ 2141942 w 3100598"/>
              <a:gd name="csY44" fmla="*/ 3488926 h 3489329"/>
              <a:gd name="csX45" fmla="*/ 927241 w 3100598"/>
              <a:gd name="csY45" fmla="*/ 3489183 h 3489329"/>
              <a:gd name="csX46" fmla="*/ 625173 w 3100598"/>
              <a:gd name="csY46" fmla="*/ 3489055 h 3489329"/>
              <a:gd name="csX47" fmla="*/ 394186 w 3100598"/>
              <a:gd name="csY47" fmla="*/ 3454927 h 3489329"/>
              <a:gd name="csX48" fmla="*/ 250608 w 3100598"/>
              <a:gd name="csY48" fmla="*/ 3271694 h 3489329"/>
              <a:gd name="csX49" fmla="*/ 245664 w 3100598"/>
              <a:gd name="csY49" fmla="*/ 3220173 h 3489329"/>
              <a:gd name="csX50" fmla="*/ 245665 w 3100598"/>
              <a:gd name="csY50" fmla="*/ 3207891 h 3489329"/>
              <a:gd name="csX51" fmla="*/ 245270 w 3100598"/>
              <a:gd name="csY51" fmla="*/ 3207891 h 3489329"/>
              <a:gd name="csX52" fmla="*/ 245270 w 3100598"/>
              <a:gd name="csY52" fmla="*/ 2696088 h 3489329"/>
              <a:gd name="csX53" fmla="*/ 189615 w 3100598"/>
              <a:gd name="csY53" fmla="*/ 2674829 h 3489329"/>
              <a:gd name="csX54" fmla="*/ 82927 w 3100598"/>
              <a:gd name="csY54" fmla="*/ 2601561 h 3489329"/>
              <a:gd name="csX55" fmla="*/ 212 w 3100598"/>
              <a:gd name="csY55" fmla="*/ 2287603 h 3489329"/>
              <a:gd name="csX56" fmla="*/ 341 w 3100598"/>
              <a:gd name="csY56" fmla="*/ 2017669 h 3489329"/>
              <a:gd name="csX57" fmla="*/ 341 w 3100598"/>
              <a:gd name="csY57" fmla="*/ 712990 h 3489329"/>
              <a:gd name="csX58" fmla="*/ 19 w 3100598"/>
              <a:gd name="csY58" fmla="*/ 417348 h 3489329"/>
              <a:gd name="csX59" fmla="*/ 127145 w 3100598"/>
              <a:gd name="csY59" fmla="*/ 57437 h 3489329"/>
              <a:gd name="csX60" fmla="*/ 419509 w 3100598"/>
              <a:gd name="csY60" fmla="*/ 2807 h 3489329"/>
              <a:gd name="csX61" fmla="*/ 869398 w 3100598"/>
              <a:gd name="csY61" fmla="*/ 2807 h 3489329"/>
              <a:gd name="csX62" fmla="*/ 2167650 w 3100598"/>
              <a:gd name="csY62" fmla="*/ 2807 h 3489329"/>
              <a:gd name="csX63" fmla="*/ 2598259 w 3100598"/>
              <a:gd name="csY63" fmla="*/ 2743 h 3489329"/>
              <a:gd name="csX64" fmla="*/ 2717054 w 3100598"/>
              <a:gd name="csY64" fmla="*/ 197 h 3489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3100598" h="3489329">
                <a:moveTo>
                  <a:pt x="2688236" y="49981"/>
                </a:moveTo>
                <a:cubicBezTo>
                  <a:pt x="2555391" y="49724"/>
                  <a:pt x="2422609" y="49981"/>
                  <a:pt x="2289763" y="50174"/>
                </a:cubicBezTo>
                <a:cubicBezTo>
                  <a:pt x="1771298" y="50881"/>
                  <a:pt x="1252897" y="49146"/>
                  <a:pt x="734431" y="50110"/>
                </a:cubicBezTo>
                <a:cubicBezTo>
                  <a:pt x="629479" y="50303"/>
                  <a:pt x="524462" y="50110"/>
                  <a:pt x="419509" y="50174"/>
                </a:cubicBezTo>
                <a:cubicBezTo>
                  <a:pt x="286406" y="50239"/>
                  <a:pt x="166478" y="45097"/>
                  <a:pt x="85820" y="170487"/>
                </a:cubicBezTo>
                <a:cubicBezTo>
                  <a:pt x="43851" y="235786"/>
                  <a:pt x="48414" y="310917"/>
                  <a:pt x="48672" y="385213"/>
                </a:cubicBezTo>
                <a:cubicBezTo>
                  <a:pt x="48993" y="494472"/>
                  <a:pt x="48672" y="603731"/>
                  <a:pt x="48736" y="712990"/>
                </a:cubicBezTo>
                <a:cubicBezTo>
                  <a:pt x="49121" y="1156452"/>
                  <a:pt x="46872" y="1599915"/>
                  <a:pt x="48736" y="2043377"/>
                </a:cubicBezTo>
                <a:cubicBezTo>
                  <a:pt x="49057" y="2126928"/>
                  <a:pt x="48350" y="2210479"/>
                  <a:pt x="48414" y="2294030"/>
                </a:cubicBezTo>
                <a:cubicBezTo>
                  <a:pt x="48479" y="2418777"/>
                  <a:pt x="46358" y="2518717"/>
                  <a:pt x="154524" y="2600854"/>
                </a:cubicBezTo>
                <a:cubicBezTo>
                  <a:pt x="239489" y="2665381"/>
                  <a:pt x="351640" y="2650663"/>
                  <a:pt x="451644" y="2650792"/>
                </a:cubicBezTo>
                <a:cubicBezTo>
                  <a:pt x="655187" y="2650920"/>
                  <a:pt x="858665" y="2651306"/>
                  <a:pt x="1062208" y="2650920"/>
                </a:cubicBezTo>
                <a:cubicBezTo>
                  <a:pt x="1128599" y="2650728"/>
                  <a:pt x="1195054" y="2650985"/>
                  <a:pt x="1261445" y="2650920"/>
                </a:cubicBezTo>
                <a:cubicBezTo>
                  <a:pt x="1287217" y="2650856"/>
                  <a:pt x="1325457" y="2657861"/>
                  <a:pt x="1349623" y="2648414"/>
                </a:cubicBezTo>
                <a:cubicBezTo>
                  <a:pt x="1368261" y="2641151"/>
                  <a:pt x="1388120" y="2612551"/>
                  <a:pt x="1401810" y="2598283"/>
                </a:cubicBezTo>
                <a:cubicBezTo>
                  <a:pt x="1431760" y="2567177"/>
                  <a:pt x="1510490" y="2477263"/>
                  <a:pt x="1544232" y="2463381"/>
                </a:cubicBezTo>
                <a:cubicBezTo>
                  <a:pt x="1594491" y="2494423"/>
                  <a:pt x="1645907" y="2564992"/>
                  <a:pt x="1690510" y="2607345"/>
                </a:cubicBezTo>
                <a:cubicBezTo>
                  <a:pt x="1702400" y="2618721"/>
                  <a:pt x="1717054" y="2642887"/>
                  <a:pt x="1732286" y="2648864"/>
                </a:cubicBezTo>
                <a:cubicBezTo>
                  <a:pt x="1758058" y="2658890"/>
                  <a:pt x="1799512" y="2650856"/>
                  <a:pt x="1827020" y="2650792"/>
                </a:cubicBezTo>
                <a:cubicBezTo>
                  <a:pt x="1897717" y="2650599"/>
                  <a:pt x="1968413" y="2650535"/>
                  <a:pt x="2039110" y="2650792"/>
                </a:cubicBezTo>
                <a:cubicBezTo>
                  <a:pt x="2251201" y="2651692"/>
                  <a:pt x="2463292" y="2651242"/>
                  <a:pt x="2675382" y="2650920"/>
                </a:cubicBezTo>
                <a:cubicBezTo>
                  <a:pt x="2820504" y="2650728"/>
                  <a:pt x="2949494" y="2652784"/>
                  <a:pt x="3024561" y="2505028"/>
                </a:cubicBezTo>
                <a:cubicBezTo>
                  <a:pt x="3052133" y="2450720"/>
                  <a:pt x="3051104" y="2391848"/>
                  <a:pt x="3051104" y="2332592"/>
                </a:cubicBezTo>
                <a:cubicBezTo>
                  <a:pt x="3051104" y="2261895"/>
                  <a:pt x="3051361" y="2191198"/>
                  <a:pt x="3051297" y="2120501"/>
                </a:cubicBezTo>
                <a:cubicBezTo>
                  <a:pt x="3051104" y="1842019"/>
                  <a:pt x="3051811" y="1563473"/>
                  <a:pt x="3051297" y="1284992"/>
                </a:cubicBezTo>
                <a:cubicBezTo>
                  <a:pt x="3050719" y="1006510"/>
                  <a:pt x="3051426" y="727965"/>
                  <a:pt x="3051168" y="449483"/>
                </a:cubicBezTo>
                <a:cubicBezTo>
                  <a:pt x="3051040" y="309696"/>
                  <a:pt x="3067686" y="172094"/>
                  <a:pt x="2930598" y="88543"/>
                </a:cubicBezTo>
                <a:cubicBezTo>
                  <a:pt x="2856624" y="43426"/>
                  <a:pt x="2771466" y="50174"/>
                  <a:pt x="2688236" y="49981"/>
                </a:cubicBezTo>
                <a:close/>
                <a:moveTo>
                  <a:pt x="2717054" y="197"/>
                </a:moveTo>
                <a:cubicBezTo>
                  <a:pt x="2757006" y="-422"/>
                  <a:pt x="2796885" y="204"/>
                  <a:pt x="2835415" y="5121"/>
                </a:cubicBezTo>
                <a:cubicBezTo>
                  <a:pt x="2868835" y="9427"/>
                  <a:pt x="2903091" y="18553"/>
                  <a:pt x="2932976" y="34492"/>
                </a:cubicBezTo>
                <a:cubicBezTo>
                  <a:pt x="3015692" y="78774"/>
                  <a:pt x="3079962" y="156027"/>
                  <a:pt x="3095386" y="250504"/>
                </a:cubicBezTo>
                <a:cubicBezTo>
                  <a:pt x="3102584" y="294721"/>
                  <a:pt x="3098985" y="340610"/>
                  <a:pt x="3099114" y="385213"/>
                </a:cubicBezTo>
                <a:cubicBezTo>
                  <a:pt x="3099371" y="453789"/>
                  <a:pt x="3099114" y="522301"/>
                  <a:pt x="3099435" y="590877"/>
                </a:cubicBezTo>
                <a:cubicBezTo>
                  <a:pt x="3101942" y="1096360"/>
                  <a:pt x="3099628" y="1601843"/>
                  <a:pt x="3099564" y="2107326"/>
                </a:cubicBezTo>
                <a:cubicBezTo>
                  <a:pt x="3099499" y="2167354"/>
                  <a:pt x="3099050" y="2227446"/>
                  <a:pt x="3099435" y="2287538"/>
                </a:cubicBezTo>
                <a:cubicBezTo>
                  <a:pt x="3100271" y="2423662"/>
                  <a:pt x="3101042" y="2544297"/>
                  <a:pt x="2980022" y="2634017"/>
                </a:cubicBezTo>
                <a:cubicBezTo>
                  <a:pt x="2939853" y="2663839"/>
                  <a:pt x="2895314" y="2678299"/>
                  <a:pt x="2848911" y="2693917"/>
                </a:cubicBezTo>
                <a:lnTo>
                  <a:pt x="2848694" y="2701841"/>
                </a:lnTo>
                <a:lnTo>
                  <a:pt x="2848694" y="3207891"/>
                </a:lnTo>
                <a:lnTo>
                  <a:pt x="2847655" y="3207891"/>
                </a:lnTo>
                <a:lnTo>
                  <a:pt x="2843898" y="3271437"/>
                </a:lnTo>
                <a:cubicBezTo>
                  <a:pt x="2830466" y="3347725"/>
                  <a:pt x="2772623" y="3411288"/>
                  <a:pt x="2707389" y="3448757"/>
                </a:cubicBezTo>
                <a:cubicBezTo>
                  <a:pt x="2632129" y="3491946"/>
                  <a:pt x="2547357" y="3489055"/>
                  <a:pt x="2463292" y="3489055"/>
                </a:cubicBezTo>
                <a:cubicBezTo>
                  <a:pt x="2356154" y="3488990"/>
                  <a:pt x="2249080" y="3489055"/>
                  <a:pt x="2141942" y="3488926"/>
                </a:cubicBezTo>
                <a:cubicBezTo>
                  <a:pt x="1737042" y="3488412"/>
                  <a:pt x="1332141" y="3489761"/>
                  <a:pt x="927241" y="3489183"/>
                </a:cubicBezTo>
                <a:cubicBezTo>
                  <a:pt x="826530" y="3489055"/>
                  <a:pt x="725884" y="3489119"/>
                  <a:pt x="625173" y="3489055"/>
                </a:cubicBezTo>
                <a:cubicBezTo>
                  <a:pt x="545221" y="3488990"/>
                  <a:pt x="467326" y="3492718"/>
                  <a:pt x="394186" y="3454927"/>
                </a:cubicBezTo>
                <a:cubicBezTo>
                  <a:pt x="324389" y="3418807"/>
                  <a:pt x="263976" y="3351067"/>
                  <a:pt x="250608" y="3271694"/>
                </a:cubicBezTo>
                <a:cubicBezTo>
                  <a:pt x="247732" y="3254711"/>
                  <a:pt x="246286" y="3237502"/>
                  <a:pt x="245664" y="3220173"/>
                </a:cubicBezTo>
                <a:lnTo>
                  <a:pt x="245665" y="3207891"/>
                </a:lnTo>
                <a:lnTo>
                  <a:pt x="245270" y="3207891"/>
                </a:lnTo>
                <a:lnTo>
                  <a:pt x="245270" y="2696088"/>
                </a:lnTo>
                <a:lnTo>
                  <a:pt x="189615" y="2674829"/>
                </a:lnTo>
                <a:cubicBezTo>
                  <a:pt x="149832" y="2658119"/>
                  <a:pt x="112491" y="2633246"/>
                  <a:pt x="82927" y="2601561"/>
                </a:cubicBezTo>
                <a:cubicBezTo>
                  <a:pt x="-45" y="2512804"/>
                  <a:pt x="83" y="2401874"/>
                  <a:pt x="212" y="2287603"/>
                </a:cubicBezTo>
                <a:cubicBezTo>
                  <a:pt x="276" y="2197625"/>
                  <a:pt x="212" y="2107647"/>
                  <a:pt x="341" y="2017669"/>
                </a:cubicBezTo>
                <a:cubicBezTo>
                  <a:pt x="1240" y="1582754"/>
                  <a:pt x="726" y="1147840"/>
                  <a:pt x="341" y="712990"/>
                </a:cubicBezTo>
                <a:cubicBezTo>
                  <a:pt x="276" y="614464"/>
                  <a:pt x="19" y="515874"/>
                  <a:pt x="19" y="417348"/>
                </a:cubicBezTo>
                <a:cubicBezTo>
                  <a:pt x="19" y="273384"/>
                  <a:pt x="-4544" y="148829"/>
                  <a:pt x="127145" y="57437"/>
                </a:cubicBezTo>
                <a:cubicBezTo>
                  <a:pt x="216030" y="-4262"/>
                  <a:pt x="316227" y="2807"/>
                  <a:pt x="419509" y="2807"/>
                </a:cubicBezTo>
                <a:cubicBezTo>
                  <a:pt x="569451" y="2807"/>
                  <a:pt x="719457" y="2936"/>
                  <a:pt x="869398" y="2807"/>
                </a:cubicBezTo>
                <a:cubicBezTo>
                  <a:pt x="1302127" y="2486"/>
                  <a:pt x="1734921" y="3193"/>
                  <a:pt x="2167650" y="2807"/>
                </a:cubicBezTo>
                <a:cubicBezTo>
                  <a:pt x="2311165" y="2679"/>
                  <a:pt x="2454744" y="3064"/>
                  <a:pt x="2598259" y="2743"/>
                </a:cubicBezTo>
                <a:cubicBezTo>
                  <a:pt x="2637078" y="2679"/>
                  <a:pt x="2677102" y="815"/>
                  <a:pt x="2717054" y="197"/>
                </a:cubicBezTo>
                <a:close/>
              </a:path>
            </a:pathLst>
          </a:custGeom>
          <a:solidFill>
            <a:schemeClr val="accent4"/>
          </a:solidFill>
          <a:ln w="160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FE3BB3-18D2-8AC6-686D-00B0112F6582}"/>
              </a:ext>
            </a:extLst>
          </p:cNvPr>
          <p:cNvSpPr txBox="1"/>
          <p:nvPr/>
        </p:nvSpPr>
        <p:spPr>
          <a:xfrm>
            <a:off x="8369972" y="4569354"/>
            <a:ext cx="2496763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1D70547-F79D-E289-A6BE-474EB343D817}"/>
              </a:ext>
            </a:extLst>
          </p:cNvPr>
          <p:cNvSpPr txBox="1"/>
          <p:nvPr/>
        </p:nvSpPr>
        <p:spPr>
          <a:xfrm>
            <a:off x="8369972" y="2736502"/>
            <a:ext cx="2496763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31" name="Graphic 30" descr="Bullseye with solid fill">
            <a:extLst>
              <a:ext uri="{FF2B5EF4-FFF2-40B4-BE49-F238E27FC236}">
                <a16:creationId xmlns:a16="http://schemas.microsoft.com/office/drawing/2014/main" id="{D2A2ADE0-961F-C4BE-C1AE-8A11A1256F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52593" y="1992766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779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9497</TotalTime>
  <Words>306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Three-Stage Tabbed Cards – Slide Template</vt:lpstr>
      <vt:lpstr>Three-Stage Tabbed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Three-Stage Tabbed Cards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2026-10-29T21:01:23Z</dcterms:modified>
  <cp:category>Charts &amp; Diagrams;Text &amp; Tables</cp:category>
</cp:coreProperties>
</file>