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79" d="100"/>
          <a:sy n="79" d="100"/>
        </p:scale>
        <p:origin x="60" y="7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04A20-88AE-5088-4557-7DB26B6D1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D0CFEF-E063-98AD-1DEC-E308BE8619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714CC3-D978-3682-976F-EB1025EBAB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C9DDE8-78B3-73DC-4D9C-24F743F922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7491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Four-Step Puzzle Workflow – Slide Template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AEBBC1E-547D-56AA-D365-4794C69481D0}"/>
              </a:ext>
            </a:extLst>
          </p:cNvPr>
          <p:cNvSpPr/>
          <p:nvPr/>
        </p:nvSpPr>
        <p:spPr>
          <a:xfrm>
            <a:off x="370644" y="1836109"/>
            <a:ext cx="3265474" cy="3270866"/>
          </a:xfrm>
          <a:custGeom>
            <a:avLst/>
            <a:gdLst>
              <a:gd name="csX0" fmla="*/ 2688675 w 3265474"/>
              <a:gd name="csY0" fmla="*/ 76 h 3270866"/>
              <a:gd name="csX1" fmla="*/ 2794648 w 3265474"/>
              <a:gd name="csY1" fmla="*/ 2928 h 3270866"/>
              <a:gd name="csX2" fmla="*/ 2797476 w 3265474"/>
              <a:gd name="csY2" fmla="*/ 237770 h 3270866"/>
              <a:gd name="csX3" fmla="*/ 2797506 w 3265474"/>
              <a:gd name="csY3" fmla="*/ 456808 h 3270866"/>
              <a:gd name="csX4" fmla="*/ 2795456 w 3265474"/>
              <a:gd name="csY4" fmla="*/ 456808 h 3270866"/>
              <a:gd name="csX5" fmla="*/ 2800152 w 3265474"/>
              <a:gd name="csY5" fmla="*/ 504338 h 3270866"/>
              <a:gd name="csX6" fmla="*/ 2797476 w 3265474"/>
              <a:gd name="csY6" fmla="*/ 683470 h 3270866"/>
              <a:gd name="csX7" fmla="*/ 2797540 w 3265474"/>
              <a:gd name="csY7" fmla="*/ 1146214 h 3270866"/>
              <a:gd name="csX8" fmla="*/ 2797669 w 3265474"/>
              <a:gd name="csY8" fmla="*/ 1319742 h 3270866"/>
              <a:gd name="csX9" fmla="*/ 2809752 w 3265474"/>
              <a:gd name="csY9" fmla="*/ 1390439 h 3270866"/>
              <a:gd name="csX10" fmla="*/ 2871451 w 3265474"/>
              <a:gd name="csY10" fmla="*/ 1354834 h 3270866"/>
              <a:gd name="csX11" fmla="*/ 2962071 w 3265474"/>
              <a:gd name="csY11" fmla="*/ 1317879 h 3270866"/>
              <a:gd name="csX12" fmla="*/ 3265297 w 3265474"/>
              <a:gd name="csY12" fmla="*/ 1602530 h 3270866"/>
              <a:gd name="csX13" fmla="*/ 2969848 w 3265474"/>
              <a:gd name="csY13" fmla="*/ 1866743 h 3270866"/>
              <a:gd name="csX14" fmla="*/ 2866566 w 3265474"/>
              <a:gd name="csY14" fmla="*/ 1823233 h 3270866"/>
              <a:gd name="csX15" fmla="*/ 2805767 w 3265474"/>
              <a:gd name="csY15" fmla="*/ 1795340 h 3270866"/>
              <a:gd name="csX16" fmla="*/ 2797669 w 3265474"/>
              <a:gd name="csY16" fmla="*/ 1878891 h 3270866"/>
              <a:gd name="csX17" fmla="*/ 2797605 w 3265474"/>
              <a:gd name="csY17" fmla="*/ 2071700 h 3270866"/>
              <a:gd name="csX18" fmla="*/ 2797540 w 3265474"/>
              <a:gd name="csY18" fmla="*/ 2573006 h 3270866"/>
              <a:gd name="csX19" fmla="*/ 2800243 w 3265474"/>
              <a:gd name="csY19" fmla="*/ 2757335 h 3270866"/>
              <a:gd name="csX20" fmla="*/ 2795936 w 3265474"/>
              <a:gd name="csY20" fmla="*/ 2801666 h 3270866"/>
              <a:gd name="csX21" fmla="*/ 2797571 w 3265474"/>
              <a:gd name="csY21" fmla="*/ 2801666 h 3270866"/>
              <a:gd name="csX22" fmla="*/ 2797541 w 3265474"/>
              <a:gd name="csY22" fmla="*/ 3028954 h 3270866"/>
              <a:gd name="csX23" fmla="*/ 2794649 w 3265474"/>
              <a:gd name="csY23" fmla="*/ 3270866 h 3270866"/>
              <a:gd name="csX24" fmla="*/ 1 w 3265474"/>
              <a:gd name="csY24" fmla="*/ 3270866 h 3270866"/>
              <a:gd name="csX25" fmla="*/ 1 w 3265474"/>
              <a:gd name="csY25" fmla="*/ 2814918 h 3270866"/>
              <a:gd name="csX26" fmla="*/ 0 w 3265474"/>
              <a:gd name="csY26" fmla="*/ 2814918 h 3270866"/>
              <a:gd name="csX27" fmla="*/ 0 w 3265474"/>
              <a:gd name="csY27" fmla="*/ 456808 h 3270866"/>
              <a:gd name="csX28" fmla="*/ 0 w 3265474"/>
              <a:gd name="csY28" fmla="*/ 452099 h 3270866"/>
              <a:gd name="csX29" fmla="*/ 0 w 3265474"/>
              <a:gd name="csY29" fmla="*/ 6399 h 3270866"/>
              <a:gd name="csX30" fmla="*/ 114593 w 3265474"/>
              <a:gd name="csY30" fmla="*/ 1064 h 3270866"/>
              <a:gd name="csX31" fmla="*/ 313830 w 3265474"/>
              <a:gd name="csY31" fmla="*/ 1450 h 3270866"/>
              <a:gd name="csX32" fmla="*/ 969383 w 3265474"/>
              <a:gd name="csY32" fmla="*/ 1386 h 3270866"/>
              <a:gd name="csX33" fmla="*/ 2209792 w 3265474"/>
              <a:gd name="csY33" fmla="*/ 1257 h 3270866"/>
              <a:gd name="csX34" fmla="*/ 2582558 w 3265474"/>
              <a:gd name="csY34" fmla="*/ 1321 h 3270866"/>
              <a:gd name="csX35" fmla="*/ 2688675 w 3265474"/>
              <a:gd name="csY35" fmla="*/ 76 h 32708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3265474" h="3270866">
                <a:moveTo>
                  <a:pt x="2688675" y="76"/>
                </a:moveTo>
                <a:cubicBezTo>
                  <a:pt x="2724112" y="-205"/>
                  <a:pt x="2759525" y="197"/>
                  <a:pt x="2794648" y="2928"/>
                </a:cubicBezTo>
                <a:cubicBezTo>
                  <a:pt x="2806667" y="72018"/>
                  <a:pt x="2797412" y="165724"/>
                  <a:pt x="2797476" y="237770"/>
                </a:cubicBezTo>
                <a:lnTo>
                  <a:pt x="2797506" y="456808"/>
                </a:lnTo>
                <a:lnTo>
                  <a:pt x="2795456" y="456808"/>
                </a:lnTo>
                <a:lnTo>
                  <a:pt x="2800152" y="504338"/>
                </a:lnTo>
                <a:cubicBezTo>
                  <a:pt x="2802622" y="563217"/>
                  <a:pt x="2797428" y="629436"/>
                  <a:pt x="2797476" y="683470"/>
                </a:cubicBezTo>
                <a:cubicBezTo>
                  <a:pt x="2797476" y="837718"/>
                  <a:pt x="2798054" y="991966"/>
                  <a:pt x="2797540" y="1146214"/>
                </a:cubicBezTo>
                <a:cubicBezTo>
                  <a:pt x="2797348" y="1204057"/>
                  <a:pt x="2797348" y="1261899"/>
                  <a:pt x="2797669" y="1319742"/>
                </a:cubicBezTo>
                <a:cubicBezTo>
                  <a:pt x="2797862" y="1344229"/>
                  <a:pt x="2791306" y="1372379"/>
                  <a:pt x="2809752" y="1390439"/>
                </a:cubicBezTo>
                <a:cubicBezTo>
                  <a:pt x="2835717" y="1392174"/>
                  <a:pt x="2850177" y="1368909"/>
                  <a:pt x="2871451" y="1354834"/>
                </a:cubicBezTo>
                <a:cubicBezTo>
                  <a:pt x="2898123" y="1337159"/>
                  <a:pt x="2930451" y="1323406"/>
                  <a:pt x="2962071" y="1317879"/>
                </a:cubicBezTo>
                <a:cubicBezTo>
                  <a:pt x="3132001" y="1288379"/>
                  <a:pt x="3271145" y="1436971"/>
                  <a:pt x="3265297" y="1602530"/>
                </a:cubicBezTo>
                <a:cubicBezTo>
                  <a:pt x="3259962" y="1752343"/>
                  <a:pt x="3124417" y="1893094"/>
                  <a:pt x="2969848" y="1866743"/>
                </a:cubicBezTo>
                <a:cubicBezTo>
                  <a:pt x="2932314" y="1860316"/>
                  <a:pt x="2897673" y="1845020"/>
                  <a:pt x="2866566" y="1823233"/>
                </a:cubicBezTo>
                <a:cubicBezTo>
                  <a:pt x="2845486" y="1808451"/>
                  <a:pt x="2832760" y="1787756"/>
                  <a:pt x="2805767" y="1795340"/>
                </a:cubicBezTo>
                <a:cubicBezTo>
                  <a:pt x="2791885" y="1819634"/>
                  <a:pt x="2797733" y="1851062"/>
                  <a:pt x="2797669" y="1878891"/>
                </a:cubicBezTo>
                <a:cubicBezTo>
                  <a:pt x="2797669" y="1943160"/>
                  <a:pt x="2797669" y="2007430"/>
                  <a:pt x="2797605" y="2071700"/>
                </a:cubicBezTo>
                <a:cubicBezTo>
                  <a:pt x="2797540" y="2238802"/>
                  <a:pt x="2798119" y="2405904"/>
                  <a:pt x="2797540" y="2573006"/>
                </a:cubicBezTo>
                <a:cubicBezTo>
                  <a:pt x="2797347" y="2629017"/>
                  <a:pt x="2802722" y="2696705"/>
                  <a:pt x="2800243" y="2757335"/>
                </a:cubicBezTo>
                <a:lnTo>
                  <a:pt x="2795936" y="2801666"/>
                </a:lnTo>
                <a:lnTo>
                  <a:pt x="2797571" y="2801666"/>
                </a:lnTo>
                <a:lnTo>
                  <a:pt x="2797541" y="3028954"/>
                </a:lnTo>
                <a:cubicBezTo>
                  <a:pt x="2797284" y="3103635"/>
                  <a:pt x="2806925" y="3199076"/>
                  <a:pt x="2794649" y="3270866"/>
                </a:cubicBezTo>
                <a:cubicBezTo>
                  <a:pt x="1863121" y="3270866"/>
                  <a:pt x="931593" y="3270866"/>
                  <a:pt x="1" y="3270866"/>
                </a:cubicBezTo>
                <a:lnTo>
                  <a:pt x="1" y="2814918"/>
                </a:lnTo>
                <a:lnTo>
                  <a:pt x="0" y="2814918"/>
                </a:lnTo>
                <a:lnTo>
                  <a:pt x="0" y="456808"/>
                </a:lnTo>
                <a:lnTo>
                  <a:pt x="0" y="452099"/>
                </a:lnTo>
                <a:lnTo>
                  <a:pt x="0" y="6399"/>
                </a:lnTo>
                <a:cubicBezTo>
                  <a:pt x="35991" y="-3113"/>
                  <a:pt x="77060" y="1000"/>
                  <a:pt x="114593" y="1064"/>
                </a:cubicBezTo>
                <a:cubicBezTo>
                  <a:pt x="180984" y="1321"/>
                  <a:pt x="247439" y="1450"/>
                  <a:pt x="313830" y="1450"/>
                </a:cubicBezTo>
                <a:cubicBezTo>
                  <a:pt x="532348" y="1450"/>
                  <a:pt x="750865" y="357"/>
                  <a:pt x="969383" y="1386"/>
                </a:cubicBezTo>
                <a:cubicBezTo>
                  <a:pt x="1382831" y="3249"/>
                  <a:pt x="1796344" y="1000"/>
                  <a:pt x="2209792" y="1257"/>
                </a:cubicBezTo>
                <a:cubicBezTo>
                  <a:pt x="2334026" y="1321"/>
                  <a:pt x="2458324" y="1386"/>
                  <a:pt x="2582558" y="1321"/>
                </a:cubicBezTo>
                <a:cubicBezTo>
                  <a:pt x="2617778" y="1321"/>
                  <a:pt x="2653238" y="357"/>
                  <a:pt x="2688675" y="76"/>
                </a:cubicBezTo>
                <a:close/>
              </a:path>
            </a:pathLst>
          </a:custGeom>
          <a:solidFill>
            <a:schemeClr val="accent2"/>
          </a:solidFill>
          <a:ln w="1607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E730A4C-ACBB-24CD-2B51-2B72CD320106}"/>
              </a:ext>
            </a:extLst>
          </p:cNvPr>
          <p:cNvSpPr/>
          <p:nvPr/>
        </p:nvSpPr>
        <p:spPr>
          <a:xfrm>
            <a:off x="3254152" y="1837173"/>
            <a:ext cx="3257220" cy="3269866"/>
          </a:xfrm>
          <a:custGeom>
            <a:avLst/>
            <a:gdLst>
              <a:gd name="csX0" fmla="*/ 7545 w 3257220"/>
              <a:gd name="csY0" fmla="*/ 0 h 3269866"/>
              <a:gd name="csX1" fmla="*/ 2796859 w 3257220"/>
              <a:gd name="csY1" fmla="*/ 0 h 3269866"/>
              <a:gd name="csX2" fmla="*/ 2797759 w 3257220"/>
              <a:gd name="csY2" fmla="*/ 268841 h 3269866"/>
              <a:gd name="csX3" fmla="*/ 2797759 w 3257220"/>
              <a:gd name="csY3" fmla="*/ 455744 h 3269866"/>
              <a:gd name="csX4" fmla="*/ 2797013 w 3257220"/>
              <a:gd name="csY4" fmla="*/ 455744 h 3269866"/>
              <a:gd name="csX5" fmla="*/ 2798923 w 3257220"/>
              <a:gd name="csY5" fmla="*/ 580073 h 3269866"/>
              <a:gd name="csX6" fmla="*/ 2797758 w 3257220"/>
              <a:gd name="csY6" fmla="*/ 714541 h 3269866"/>
              <a:gd name="csX7" fmla="*/ 2797758 w 3257220"/>
              <a:gd name="csY7" fmla="*/ 1145149 h 3269866"/>
              <a:gd name="csX8" fmla="*/ 2798015 w 3257220"/>
              <a:gd name="csY8" fmla="*/ 1318678 h 3269866"/>
              <a:gd name="csX9" fmla="*/ 2809712 w 3257220"/>
              <a:gd name="csY9" fmla="*/ 1391496 h 3269866"/>
              <a:gd name="csX10" fmla="*/ 2878609 w 3257220"/>
              <a:gd name="csY10" fmla="*/ 1345607 h 3269866"/>
              <a:gd name="csX11" fmla="*/ 3052138 w 3257220"/>
              <a:gd name="csY11" fmla="*/ 1317971 h 3269866"/>
              <a:gd name="csX12" fmla="*/ 3139288 w 3257220"/>
              <a:gd name="csY12" fmla="*/ 1825189 h 3269866"/>
              <a:gd name="csX13" fmla="*/ 2897762 w 3257220"/>
              <a:gd name="csY13" fmla="*/ 1844599 h 3269866"/>
              <a:gd name="csX14" fmla="*/ 2809712 w 3257220"/>
              <a:gd name="csY14" fmla="*/ 1789905 h 3269866"/>
              <a:gd name="csX15" fmla="*/ 2797886 w 3257220"/>
              <a:gd name="csY15" fmla="*/ 1871399 h 3269866"/>
              <a:gd name="csX16" fmla="*/ 2797693 w 3257220"/>
              <a:gd name="csY16" fmla="*/ 2057782 h 3269866"/>
              <a:gd name="csX17" fmla="*/ 2797693 w 3257220"/>
              <a:gd name="csY17" fmla="*/ 2526952 h 3269866"/>
              <a:gd name="csX18" fmla="*/ 2799011 w 3257220"/>
              <a:gd name="csY18" fmla="*/ 2670484 h 3269866"/>
              <a:gd name="csX19" fmla="*/ 2797058 w 3257220"/>
              <a:gd name="csY19" fmla="*/ 2800602 h 3269866"/>
              <a:gd name="csX20" fmla="*/ 2797694 w 3257220"/>
              <a:gd name="csY20" fmla="*/ 2800602 h 3269866"/>
              <a:gd name="csX21" fmla="*/ 2797694 w 3257220"/>
              <a:gd name="csY21" fmla="*/ 2982900 h 3269866"/>
              <a:gd name="csX22" fmla="*/ 2796859 w 3257220"/>
              <a:gd name="csY22" fmla="*/ 3269866 h 3269866"/>
              <a:gd name="csX23" fmla="*/ 2596 w 3257220"/>
              <a:gd name="csY23" fmla="*/ 3269866 h 3269866"/>
              <a:gd name="csX24" fmla="*/ 2596 w 3257220"/>
              <a:gd name="csY24" fmla="*/ 2813918 h 3269866"/>
              <a:gd name="csX25" fmla="*/ 2595 w 3257220"/>
              <a:gd name="csY25" fmla="*/ 2813918 h 3269866"/>
              <a:gd name="csX26" fmla="*/ 2595 w 3257220"/>
              <a:gd name="csY26" fmla="*/ 1935669 h 3269866"/>
              <a:gd name="csX27" fmla="*/ 71814 w 3257220"/>
              <a:gd name="csY27" fmla="*/ 1952637 h 3269866"/>
              <a:gd name="csX28" fmla="*/ 263917 w 3257220"/>
              <a:gd name="csY28" fmla="*/ 1925193 h 3269866"/>
              <a:gd name="csX29" fmla="*/ 311476 w 3257220"/>
              <a:gd name="csY29" fmla="*/ 1281273 h 3269866"/>
              <a:gd name="csX30" fmla="*/ 7544 w 3257220"/>
              <a:gd name="csY30" fmla="*/ 1245860 h 3269866"/>
              <a:gd name="csX31" fmla="*/ 2595 w 3257220"/>
              <a:gd name="csY31" fmla="*/ 1074453 h 3269866"/>
              <a:gd name="csX32" fmla="*/ 2531 w 3257220"/>
              <a:gd name="csY32" fmla="*/ 733822 h 3269866"/>
              <a:gd name="csX33" fmla="*/ 2531 w 3257220"/>
              <a:gd name="csY33" fmla="*/ 553866 h 3269866"/>
              <a:gd name="csX34" fmla="*/ 1591 w 3257220"/>
              <a:gd name="csY34" fmla="*/ 499109 h 3269866"/>
              <a:gd name="csX35" fmla="*/ 6425 w 3257220"/>
              <a:gd name="csY35" fmla="*/ 455744 h 3269866"/>
              <a:gd name="csX36" fmla="*/ 2564 w 3257220"/>
              <a:gd name="csY36" fmla="*/ 455744 h 3269866"/>
              <a:gd name="csX37" fmla="*/ 2532 w 3257220"/>
              <a:gd name="csY37" fmla="*/ 288122 h 3269866"/>
              <a:gd name="csX38" fmla="*/ 2532 w 3257220"/>
              <a:gd name="csY38" fmla="*/ 108166 h 3269866"/>
              <a:gd name="csX39" fmla="*/ 7545 w 3257220"/>
              <a:gd name="csY39" fmla="*/ 0 h 32698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3257220" h="3269866">
                <a:moveTo>
                  <a:pt x="7545" y="0"/>
                </a:moveTo>
                <a:cubicBezTo>
                  <a:pt x="937338" y="0"/>
                  <a:pt x="1867066" y="0"/>
                  <a:pt x="2796859" y="0"/>
                </a:cubicBezTo>
                <a:cubicBezTo>
                  <a:pt x="2800972" y="89271"/>
                  <a:pt x="2797951" y="179442"/>
                  <a:pt x="2797759" y="268841"/>
                </a:cubicBezTo>
                <a:lnTo>
                  <a:pt x="2797759" y="455744"/>
                </a:lnTo>
                <a:lnTo>
                  <a:pt x="2797013" y="455744"/>
                </a:lnTo>
                <a:lnTo>
                  <a:pt x="2798923" y="580073"/>
                </a:lnTo>
                <a:cubicBezTo>
                  <a:pt x="2798658" y="624949"/>
                  <a:pt x="2797854" y="669842"/>
                  <a:pt x="2797758" y="714541"/>
                </a:cubicBezTo>
                <a:cubicBezTo>
                  <a:pt x="2797500" y="858056"/>
                  <a:pt x="2798015" y="1001635"/>
                  <a:pt x="2797758" y="1145149"/>
                </a:cubicBezTo>
                <a:cubicBezTo>
                  <a:pt x="2797629" y="1202992"/>
                  <a:pt x="2798079" y="1260835"/>
                  <a:pt x="2798015" y="1318678"/>
                </a:cubicBezTo>
                <a:cubicBezTo>
                  <a:pt x="2797950" y="1343808"/>
                  <a:pt x="2791652" y="1372279"/>
                  <a:pt x="2809712" y="1391496"/>
                </a:cubicBezTo>
                <a:cubicBezTo>
                  <a:pt x="2836770" y="1385969"/>
                  <a:pt x="2854186" y="1359490"/>
                  <a:pt x="2878609" y="1345607"/>
                </a:cubicBezTo>
                <a:cubicBezTo>
                  <a:pt x="2930347" y="1316300"/>
                  <a:pt x="2993845" y="1306017"/>
                  <a:pt x="3052138" y="1317971"/>
                </a:cubicBezTo>
                <a:cubicBezTo>
                  <a:pt x="3286659" y="1365981"/>
                  <a:pt x="3325992" y="1695043"/>
                  <a:pt x="3139288" y="1825189"/>
                </a:cubicBezTo>
                <a:cubicBezTo>
                  <a:pt x="3068591" y="1874420"/>
                  <a:pt x="2975271" y="1882582"/>
                  <a:pt x="2897762" y="1844599"/>
                </a:cubicBezTo>
                <a:cubicBezTo>
                  <a:pt x="2866462" y="1829303"/>
                  <a:pt x="2843260" y="1796782"/>
                  <a:pt x="2809712" y="1789905"/>
                </a:cubicBezTo>
                <a:cubicBezTo>
                  <a:pt x="2790945" y="1810986"/>
                  <a:pt x="2797629" y="1843763"/>
                  <a:pt x="2797886" y="1871399"/>
                </a:cubicBezTo>
                <a:cubicBezTo>
                  <a:pt x="2798336" y="1933484"/>
                  <a:pt x="2797758" y="1995633"/>
                  <a:pt x="2797693" y="2057782"/>
                </a:cubicBezTo>
                <a:cubicBezTo>
                  <a:pt x="2797565" y="2214151"/>
                  <a:pt x="2797308" y="2370584"/>
                  <a:pt x="2797693" y="2526952"/>
                </a:cubicBezTo>
                <a:cubicBezTo>
                  <a:pt x="2797822" y="2574641"/>
                  <a:pt x="2798706" y="2622570"/>
                  <a:pt x="2799011" y="2670484"/>
                </a:cubicBezTo>
                <a:lnTo>
                  <a:pt x="2797058" y="2800602"/>
                </a:lnTo>
                <a:lnTo>
                  <a:pt x="2797694" y="2800602"/>
                </a:lnTo>
                <a:lnTo>
                  <a:pt x="2797694" y="2982900"/>
                </a:lnTo>
                <a:cubicBezTo>
                  <a:pt x="2797951" y="3078277"/>
                  <a:pt x="2801229" y="3174618"/>
                  <a:pt x="2796859" y="3269866"/>
                </a:cubicBezTo>
                <a:cubicBezTo>
                  <a:pt x="1865459" y="3269866"/>
                  <a:pt x="933996" y="3269866"/>
                  <a:pt x="2596" y="3269866"/>
                </a:cubicBezTo>
                <a:lnTo>
                  <a:pt x="2596" y="2813918"/>
                </a:lnTo>
                <a:lnTo>
                  <a:pt x="2595" y="2813918"/>
                </a:lnTo>
                <a:cubicBezTo>
                  <a:pt x="2595" y="2521168"/>
                  <a:pt x="2595" y="2228419"/>
                  <a:pt x="2595" y="1935669"/>
                </a:cubicBezTo>
                <a:cubicBezTo>
                  <a:pt x="25732" y="1939204"/>
                  <a:pt x="48420" y="1948202"/>
                  <a:pt x="71814" y="1952637"/>
                </a:cubicBezTo>
                <a:cubicBezTo>
                  <a:pt x="137884" y="1965298"/>
                  <a:pt x="203567" y="1953344"/>
                  <a:pt x="263917" y="1925193"/>
                </a:cubicBezTo>
                <a:cubicBezTo>
                  <a:pt x="511035" y="1809700"/>
                  <a:pt x="530123" y="1434621"/>
                  <a:pt x="311476" y="1281273"/>
                </a:cubicBezTo>
                <a:cubicBezTo>
                  <a:pt x="220406" y="1217453"/>
                  <a:pt x="110761" y="1216360"/>
                  <a:pt x="7544" y="1245860"/>
                </a:cubicBezTo>
                <a:cubicBezTo>
                  <a:pt x="-5824" y="1193288"/>
                  <a:pt x="2659" y="1129146"/>
                  <a:pt x="2595" y="1074453"/>
                </a:cubicBezTo>
                <a:cubicBezTo>
                  <a:pt x="2531" y="960888"/>
                  <a:pt x="3109" y="847387"/>
                  <a:pt x="2531" y="733822"/>
                </a:cubicBezTo>
                <a:cubicBezTo>
                  <a:pt x="2210" y="673858"/>
                  <a:pt x="2852" y="613830"/>
                  <a:pt x="2531" y="553866"/>
                </a:cubicBezTo>
                <a:cubicBezTo>
                  <a:pt x="2435" y="536096"/>
                  <a:pt x="1438" y="517490"/>
                  <a:pt x="1591" y="499109"/>
                </a:cubicBezTo>
                <a:lnTo>
                  <a:pt x="6425" y="455744"/>
                </a:lnTo>
                <a:lnTo>
                  <a:pt x="2564" y="455744"/>
                </a:lnTo>
                <a:lnTo>
                  <a:pt x="2532" y="288122"/>
                </a:lnTo>
                <a:cubicBezTo>
                  <a:pt x="2211" y="228158"/>
                  <a:pt x="2853" y="168130"/>
                  <a:pt x="2532" y="108166"/>
                </a:cubicBezTo>
                <a:cubicBezTo>
                  <a:pt x="2339" y="72625"/>
                  <a:pt x="-1453" y="33742"/>
                  <a:pt x="7545" y="0"/>
                </a:cubicBezTo>
                <a:close/>
              </a:path>
            </a:pathLst>
          </a:custGeom>
          <a:solidFill>
            <a:schemeClr val="accent4"/>
          </a:solidFill>
          <a:ln w="1607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DF545DD-39F4-174D-6176-B7DEC73CB1FE}"/>
              </a:ext>
            </a:extLst>
          </p:cNvPr>
          <p:cNvSpPr/>
          <p:nvPr/>
        </p:nvSpPr>
        <p:spPr>
          <a:xfrm>
            <a:off x="6137747" y="1837880"/>
            <a:ext cx="3258099" cy="3271302"/>
          </a:xfrm>
          <a:custGeom>
            <a:avLst/>
            <a:gdLst>
              <a:gd name="csX0" fmla="*/ 3241 w 3258099"/>
              <a:gd name="csY0" fmla="*/ 0 h 3271302"/>
              <a:gd name="csX1" fmla="*/ 2786128 w 3258099"/>
              <a:gd name="csY1" fmla="*/ 0 h 3271302"/>
              <a:gd name="csX2" fmla="*/ 2789663 w 3258099"/>
              <a:gd name="csY2" fmla="*/ 235999 h 3271302"/>
              <a:gd name="csX3" fmla="*/ 2789601 w 3258099"/>
              <a:gd name="csY3" fmla="*/ 455036 h 3271302"/>
              <a:gd name="csX4" fmla="*/ 2787154 w 3258099"/>
              <a:gd name="csY4" fmla="*/ 455036 h 3271302"/>
              <a:gd name="csX5" fmla="*/ 2792094 w 3258099"/>
              <a:gd name="csY5" fmla="*/ 499991 h 3271302"/>
              <a:gd name="csX6" fmla="*/ 2789663 w 3258099"/>
              <a:gd name="csY6" fmla="*/ 681699 h 3271302"/>
              <a:gd name="csX7" fmla="*/ 2789534 w 3258099"/>
              <a:gd name="csY7" fmla="*/ 1138015 h 3271302"/>
              <a:gd name="csX8" fmla="*/ 2789534 w 3258099"/>
              <a:gd name="csY8" fmla="*/ 1317971 h 3271302"/>
              <a:gd name="csX9" fmla="*/ 2798982 w 3258099"/>
              <a:gd name="csY9" fmla="*/ 1389375 h 3271302"/>
              <a:gd name="csX10" fmla="*/ 2859203 w 3258099"/>
              <a:gd name="csY10" fmla="*/ 1355890 h 3271302"/>
              <a:gd name="csX11" fmla="*/ 2953487 w 3258099"/>
              <a:gd name="csY11" fmla="*/ 1315979 h 3271302"/>
              <a:gd name="csX12" fmla="*/ 3257805 w 3258099"/>
              <a:gd name="csY12" fmla="*/ 1600759 h 3271302"/>
              <a:gd name="csX13" fmla="*/ 2960043 w 3258099"/>
              <a:gd name="csY13" fmla="*/ 1865872 h 3271302"/>
              <a:gd name="csX14" fmla="*/ 2857596 w 3258099"/>
              <a:gd name="csY14" fmla="*/ 1822104 h 3271302"/>
              <a:gd name="csX15" fmla="*/ 2796154 w 3258099"/>
              <a:gd name="csY15" fmla="*/ 1793569 h 3271302"/>
              <a:gd name="csX16" fmla="*/ 2789470 w 3258099"/>
              <a:gd name="csY16" fmla="*/ 1889973 h 3271302"/>
              <a:gd name="csX17" fmla="*/ 2789470 w 3258099"/>
              <a:gd name="csY17" fmla="*/ 2069929 h 3271302"/>
              <a:gd name="csX18" fmla="*/ 2789599 w 3258099"/>
              <a:gd name="csY18" fmla="*/ 2539099 h 3271302"/>
              <a:gd name="csX19" fmla="*/ 2789599 w 3258099"/>
              <a:gd name="csY19" fmla="*/ 2706201 h 3271302"/>
              <a:gd name="csX20" fmla="*/ 2790442 w 3258099"/>
              <a:gd name="csY20" fmla="*/ 2759867 h 3271302"/>
              <a:gd name="csX21" fmla="*/ 2787177 w 3258099"/>
              <a:gd name="csY21" fmla="*/ 2799895 h 3271302"/>
              <a:gd name="csX22" fmla="*/ 2789546 w 3258099"/>
              <a:gd name="csY22" fmla="*/ 2799895 h 3271302"/>
              <a:gd name="csX23" fmla="*/ 2789600 w 3258099"/>
              <a:gd name="csY23" fmla="*/ 2995048 h 3271302"/>
              <a:gd name="csX24" fmla="*/ 2789600 w 3258099"/>
              <a:gd name="csY24" fmla="*/ 3162150 h 3271302"/>
              <a:gd name="csX25" fmla="*/ 2786129 w 3258099"/>
              <a:gd name="csY25" fmla="*/ 3268710 h 3271302"/>
              <a:gd name="csX26" fmla="*/ 2535476 w 3258099"/>
              <a:gd name="csY26" fmla="*/ 3269545 h 3271302"/>
              <a:gd name="csX27" fmla="*/ 2143430 w 3258099"/>
              <a:gd name="csY27" fmla="*/ 3269545 h 3271302"/>
              <a:gd name="csX28" fmla="*/ 922302 w 3258099"/>
              <a:gd name="csY28" fmla="*/ 3269674 h 3271302"/>
              <a:gd name="csX29" fmla="*/ 298884 w 3258099"/>
              <a:gd name="csY29" fmla="*/ 3269674 h 3271302"/>
              <a:gd name="csX30" fmla="*/ 106074 w 3258099"/>
              <a:gd name="csY30" fmla="*/ 3269931 h 3271302"/>
              <a:gd name="csX31" fmla="*/ 4078 w 3258099"/>
              <a:gd name="csY31" fmla="*/ 3264982 h 3271302"/>
              <a:gd name="csX32" fmla="*/ 3534 w 3258099"/>
              <a:gd name="csY32" fmla="*/ 2799895 h 3271302"/>
              <a:gd name="csX33" fmla="*/ 4067 w 3258099"/>
              <a:gd name="csY33" fmla="*/ 2799895 h 3271302"/>
              <a:gd name="csX34" fmla="*/ 3370 w 3258099"/>
              <a:gd name="csY34" fmla="*/ 2204896 h 3271302"/>
              <a:gd name="csX35" fmla="*/ 3434 w 3258099"/>
              <a:gd name="csY35" fmla="*/ 2031367 h 3271302"/>
              <a:gd name="csX36" fmla="*/ 9668 w 3258099"/>
              <a:gd name="csY36" fmla="*/ 1937662 h 3271302"/>
              <a:gd name="csX37" fmla="*/ 183068 w 3258099"/>
              <a:gd name="csY37" fmla="*/ 1950644 h 3271302"/>
              <a:gd name="csX38" fmla="*/ 376456 w 3258099"/>
              <a:gd name="csY38" fmla="*/ 1352613 h 3271302"/>
              <a:gd name="csX39" fmla="*/ 260192 w 3258099"/>
              <a:gd name="csY39" fmla="*/ 1257236 h 3271302"/>
              <a:gd name="csX40" fmla="*/ 144635 w 3258099"/>
              <a:gd name="csY40" fmla="*/ 1226322 h 3271302"/>
              <a:gd name="csX41" fmla="*/ 9668 w 3258099"/>
              <a:gd name="csY41" fmla="*/ 1245539 h 3271302"/>
              <a:gd name="csX42" fmla="*/ 3562 w 3258099"/>
              <a:gd name="csY42" fmla="*/ 996622 h 3271302"/>
              <a:gd name="csX43" fmla="*/ 3241 w 3258099"/>
              <a:gd name="csY43" fmla="*/ 445700 h 3271302"/>
              <a:gd name="csX44" fmla="*/ 3934 w 3258099"/>
              <a:gd name="csY44" fmla="*/ 445700 h 3271302"/>
              <a:gd name="csX45" fmla="*/ 4534 w 3258099"/>
              <a:gd name="csY45" fmla="*/ 275413 h 3271302"/>
              <a:gd name="csX46" fmla="*/ 3241 w 3258099"/>
              <a:gd name="csY46" fmla="*/ 0 h 327130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</a:cxnLst>
            <a:rect l="l" t="t" r="r" b="b"/>
            <a:pathLst>
              <a:path w="3258099" h="3271302">
                <a:moveTo>
                  <a:pt x="3241" y="0"/>
                </a:moveTo>
                <a:cubicBezTo>
                  <a:pt x="930848" y="0"/>
                  <a:pt x="1858521" y="0"/>
                  <a:pt x="2786128" y="0"/>
                </a:cubicBezTo>
                <a:cubicBezTo>
                  <a:pt x="2798918" y="64141"/>
                  <a:pt x="2789791" y="167423"/>
                  <a:pt x="2789663" y="235999"/>
                </a:cubicBezTo>
                <a:lnTo>
                  <a:pt x="2789601" y="455036"/>
                </a:lnTo>
                <a:lnTo>
                  <a:pt x="2787154" y="455036"/>
                </a:lnTo>
                <a:lnTo>
                  <a:pt x="2792094" y="499991"/>
                </a:lnTo>
                <a:cubicBezTo>
                  <a:pt x="2794917" y="559313"/>
                  <a:pt x="2789759" y="630267"/>
                  <a:pt x="2789663" y="681699"/>
                </a:cubicBezTo>
                <a:cubicBezTo>
                  <a:pt x="2789277" y="833826"/>
                  <a:pt x="2789534" y="985889"/>
                  <a:pt x="2789534" y="1138015"/>
                </a:cubicBezTo>
                <a:cubicBezTo>
                  <a:pt x="2789534" y="1197979"/>
                  <a:pt x="2789663" y="1258007"/>
                  <a:pt x="2789534" y="1317971"/>
                </a:cubicBezTo>
                <a:cubicBezTo>
                  <a:pt x="2789470" y="1341366"/>
                  <a:pt x="2783686" y="1370544"/>
                  <a:pt x="2798982" y="1389375"/>
                </a:cubicBezTo>
                <a:cubicBezTo>
                  <a:pt x="2825975" y="1389696"/>
                  <a:pt x="2837479" y="1370544"/>
                  <a:pt x="2859203" y="1355890"/>
                </a:cubicBezTo>
                <a:cubicBezTo>
                  <a:pt x="2886582" y="1337381"/>
                  <a:pt x="2920837" y="1321635"/>
                  <a:pt x="2953487" y="1315979"/>
                </a:cubicBezTo>
                <a:cubicBezTo>
                  <a:pt x="3123159" y="1286286"/>
                  <a:pt x="3265453" y="1435007"/>
                  <a:pt x="3257805" y="1600759"/>
                </a:cubicBezTo>
                <a:cubicBezTo>
                  <a:pt x="3250735" y="1753400"/>
                  <a:pt x="3117953" y="1890166"/>
                  <a:pt x="2960043" y="1865872"/>
                </a:cubicBezTo>
                <a:cubicBezTo>
                  <a:pt x="2923408" y="1860216"/>
                  <a:pt x="2887675" y="1843442"/>
                  <a:pt x="2857596" y="1822104"/>
                </a:cubicBezTo>
                <a:cubicBezTo>
                  <a:pt x="2835615" y="1806487"/>
                  <a:pt x="2824818" y="1786306"/>
                  <a:pt x="2796154" y="1793569"/>
                </a:cubicBezTo>
                <a:cubicBezTo>
                  <a:pt x="2783172" y="1820690"/>
                  <a:pt x="2789213" y="1859574"/>
                  <a:pt x="2789470" y="1889973"/>
                </a:cubicBezTo>
                <a:cubicBezTo>
                  <a:pt x="2789984" y="1949937"/>
                  <a:pt x="2789277" y="2009965"/>
                  <a:pt x="2789470" y="2069929"/>
                </a:cubicBezTo>
                <a:cubicBezTo>
                  <a:pt x="2789855" y="2226298"/>
                  <a:pt x="2788313" y="2382731"/>
                  <a:pt x="2789599" y="2539099"/>
                </a:cubicBezTo>
                <a:cubicBezTo>
                  <a:pt x="2790048" y="2594822"/>
                  <a:pt x="2789663" y="2650479"/>
                  <a:pt x="2789599" y="2706201"/>
                </a:cubicBezTo>
                <a:cubicBezTo>
                  <a:pt x="2789599" y="2723715"/>
                  <a:pt x="2790450" y="2741855"/>
                  <a:pt x="2790442" y="2759867"/>
                </a:cubicBezTo>
                <a:lnTo>
                  <a:pt x="2787177" y="2799895"/>
                </a:lnTo>
                <a:lnTo>
                  <a:pt x="2789546" y="2799895"/>
                </a:lnTo>
                <a:lnTo>
                  <a:pt x="2789600" y="2995048"/>
                </a:lnTo>
                <a:cubicBezTo>
                  <a:pt x="2790049" y="3050771"/>
                  <a:pt x="2789664" y="3106428"/>
                  <a:pt x="2789600" y="3162150"/>
                </a:cubicBezTo>
                <a:cubicBezTo>
                  <a:pt x="2789600" y="3197177"/>
                  <a:pt x="2793005" y="3234711"/>
                  <a:pt x="2786129" y="3268710"/>
                </a:cubicBezTo>
                <a:cubicBezTo>
                  <a:pt x="2703156" y="3273851"/>
                  <a:pt x="2618641" y="3269802"/>
                  <a:pt x="2535476" y="3269545"/>
                </a:cubicBezTo>
                <a:cubicBezTo>
                  <a:pt x="2404816" y="3269160"/>
                  <a:pt x="2274090" y="3269802"/>
                  <a:pt x="2143430" y="3269545"/>
                </a:cubicBezTo>
                <a:cubicBezTo>
                  <a:pt x="1736409" y="3268710"/>
                  <a:pt x="1329323" y="3269545"/>
                  <a:pt x="922302" y="3269674"/>
                </a:cubicBezTo>
                <a:cubicBezTo>
                  <a:pt x="714517" y="3269802"/>
                  <a:pt x="506668" y="3269610"/>
                  <a:pt x="298884" y="3269674"/>
                </a:cubicBezTo>
                <a:cubicBezTo>
                  <a:pt x="234614" y="3269738"/>
                  <a:pt x="170344" y="3270059"/>
                  <a:pt x="106074" y="3269931"/>
                </a:cubicBezTo>
                <a:cubicBezTo>
                  <a:pt x="72268" y="3269867"/>
                  <a:pt x="36341" y="3273530"/>
                  <a:pt x="4078" y="3264982"/>
                </a:cubicBezTo>
                <a:lnTo>
                  <a:pt x="3534" y="2799895"/>
                </a:lnTo>
                <a:lnTo>
                  <a:pt x="4067" y="2799895"/>
                </a:lnTo>
                <a:lnTo>
                  <a:pt x="3370" y="2204896"/>
                </a:lnTo>
                <a:cubicBezTo>
                  <a:pt x="3434" y="2147053"/>
                  <a:pt x="3305" y="2089210"/>
                  <a:pt x="3434" y="2031367"/>
                </a:cubicBezTo>
                <a:cubicBezTo>
                  <a:pt x="3562" y="2000325"/>
                  <a:pt x="-872" y="1966262"/>
                  <a:pt x="9668" y="1937662"/>
                </a:cubicBezTo>
                <a:cubicBezTo>
                  <a:pt x="67704" y="1953986"/>
                  <a:pt x="123105" y="1962727"/>
                  <a:pt x="183068" y="1950644"/>
                </a:cubicBezTo>
                <a:cubicBezTo>
                  <a:pt x="449531" y="1896786"/>
                  <a:pt x="540473" y="1553970"/>
                  <a:pt x="376456" y="1352613"/>
                </a:cubicBezTo>
                <a:cubicBezTo>
                  <a:pt x="344322" y="1313151"/>
                  <a:pt x="306981" y="1278702"/>
                  <a:pt x="260192" y="1257236"/>
                </a:cubicBezTo>
                <a:cubicBezTo>
                  <a:pt x="223301" y="1240269"/>
                  <a:pt x="185125" y="1229472"/>
                  <a:pt x="144635" y="1226322"/>
                </a:cubicBezTo>
                <a:cubicBezTo>
                  <a:pt x="97911" y="1222595"/>
                  <a:pt x="53693" y="1230178"/>
                  <a:pt x="9668" y="1245539"/>
                </a:cubicBezTo>
                <a:cubicBezTo>
                  <a:pt x="-7877" y="1190717"/>
                  <a:pt x="3884" y="1060699"/>
                  <a:pt x="3562" y="996622"/>
                </a:cubicBezTo>
                <a:cubicBezTo>
                  <a:pt x="2727" y="813067"/>
                  <a:pt x="7097" y="629126"/>
                  <a:pt x="3241" y="445700"/>
                </a:cubicBezTo>
                <a:lnTo>
                  <a:pt x="3934" y="445700"/>
                </a:lnTo>
                <a:lnTo>
                  <a:pt x="4534" y="275413"/>
                </a:lnTo>
                <a:cubicBezTo>
                  <a:pt x="5041" y="183555"/>
                  <a:pt x="5169" y="91713"/>
                  <a:pt x="3241" y="0"/>
                </a:cubicBezTo>
                <a:close/>
              </a:path>
            </a:pathLst>
          </a:custGeom>
          <a:solidFill>
            <a:schemeClr val="accent5"/>
          </a:solidFill>
          <a:ln w="1607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FB9691E-94AE-5797-4440-654E6D129C4E}"/>
              </a:ext>
            </a:extLst>
          </p:cNvPr>
          <p:cNvSpPr/>
          <p:nvPr/>
        </p:nvSpPr>
        <p:spPr>
          <a:xfrm>
            <a:off x="9011209" y="1837561"/>
            <a:ext cx="2814325" cy="3271274"/>
          </a:xfrm>
          <a:custGeom>
            <a:avLst/>
            <a:gdLst>
              <a:gd name="csX0" fmla="*/ 2645 w 2814325"/>
              <a:gd name="csY0" fmla="*/ 0 h 3271274"/>
              <a:gd name="csX1" fmla="*/ 2814325 w 2814325"/>
              <a:gd name="csY1" fmla="*/ 0 h 3271274"/>
              <a:gd name="csX2" fmla="*/ 2814325 w 2814325"/>
              <a:gd name="csY2" fmla="*/ 455357 h 3271274"/>
              <a:gd name="csX3" fmla="*/ 2814324 w 2814325"/>
              <a:gd name="csY3" fmla="*/ 455357 h 3271274"/>
              <a:gd name="csX4" fmla="*/ 2814324 w 2814325"/>
              <a:gd name="csY4" fmla="*/ 2800215 h 3271274"/>
              <a:gd name="csX5" fmla="*/ 2814325 w 2814325"/>
              <a:gd name="csY5" fmla="*/ 2800215 h 3271274"/>
              <a:gd name="csX6" fmla="*/ 2814325 w 2814325"/>
              <a:gd name="csY6" fmla="*/ 3268837 h 3271274"/>
              <a:gd name="csX7" fmla="*/ 2586295 w 2814325"/>
              <a:gd name="csY7" fmla="*/ 3270380 h 3271274"/>
              <a:gd name="csX8" fmla="*/ 2149260 w 2814325"/>
              <a:gd name="csY8" fmla="*/ 3270251 h 3271274"/>
              <a:gd name="csX9" fmla="*/ 915278 w 2814325"/>
              <a:gd name="csY9" fmla="*/ 3270058 h 3271274"/>
              <a:gd name="csX10" fmla="*/ 298286 w 2814325"/>
              <a:gd name="csY10" fmla="*/ 3270187 h 3271274"/>
              <a:gd name="csX11" fmla="*/ 111904 w 2814325"/>
              <a:gd name="csY11" fmla="*/ 3270380 h 3271274"/>
              <a:gd name="csX12" fmla="*/ 2967 w 2814325"/>
              <a:gd name="csY12" fmla="*/ 3265302 h 3271274"/>
              <a:gd name="csX13" fmla="*/ 324 w 2814325"/>
              <a:gd name="csY13" fmla="*/ 2966495 h 3271274"/>
              <a:gd name="csX14" fmla="*/ 1294 w 2814325"/>
              <a:gd name="csY14" fmla="*/ 2800215 h 3271274"/>
              <a:gd name="csX15" fmla="*/ 2885 w 2814325"/>
              <a:gd name="csY15" fmla="*/ 2800215 h 3271274"/>
              <a:gd name="csX16" fmla="*/ 323 w 2814325"/>
              <a:gd name="csY16" fmla="*/ 2510547 h 3271274"/>
              <a:gd name="csX17" fmla="*/ 2066 w 2814325"/>
              <a:gd name="csY17" fmla="*/ 2211643 h 3271274"/>
              <a:gd name="csX18" fmla="*/ 2194 w 2814325"/>
              <a:gd name="csY18" fmla="*/ 2038115 h 3271274"/>
              <a:gd name="csX19" fmla="*/ 9071 w 2814325"/>
              <a:gd name="csY19" fmla="*/ 1936568 h 3271274"/>
              <a:gd name="csX20" fmla="*/ 165632 w 2814325"/>
              <a:gd name="csY20" fmla="*/ 1954371 h 3271274"/>
              <a:gd name="csX21" fmla="*/ 298157 w 2814325"/>
              <a:gd name="csY21" fmla="*/ 1270089 h 3271274"/>
              <a:gd name="csX22" fmla="*/ 172124 w 2814325"/>
              <a:gd name="csY22" fmla="*/ 1228506 h 3271274"/>
              <a:gd name="csX23" fmla="*/ 9071 w 2814325"/>
              <a:gd name="csY23" fmla="*/ 1245345 h 3271274"/>
              <a:gd name="csX24" fmla="*/ 2515 w 2814325"/>
              <a:gd name="csY24" fmla="*/ 1151190 h 3271274"/>
              <a:gd name="csX25" fmla="*/ 2451 w 2814325"/>
              <a:gd name="csY25" fmla="*/ 990515 h 3271274"/>
              <a:gd name="csX26" fmla="*/ 2641 w 2814325"/>
              <a:gd name="csY26" fmla="*/ 455357 h 3271274"/>
              <a:gd name="csX27" fmla="*/ 2484 w 2814325"/>
              <a:gd name="csY27" fmla="*/ 455357 h 32712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2814325" h="3271274">
                <a:moveTo>
                  <a:pt x="2645" y="0"/>
                </a:moveTo>
                <a:cubicBezTo>
                  <a:pt x="939893" y="0"/>
                  <a:pt x="1877077" y="0"/>
                  <a:pt x="2814325" y="0"/>
                </a:cubicBezTo>
                <a:lnTo>
                  <a:pt x="2814325" y="455357"/>
                </a:lnTo>
                <a:lnTo>
                  <a:pt x="2814324" y="455357"/>
                </a:lnTo>
                <a:lnTo>
                  <a:pt x="2814324" y="2800215"/>
                </a:lnTo>
                <a:lnTo>
                  <a:pt x="2814325" y="2800215"/>
                </a:lnTo>
                <a:lnTo>
                  <a:pt x="2814325" y="3268837"/>
                </a:lnTo>
                <a:cubicBezTo>
                  <a:pt x="2738679" y="3273272"/>
                  <a:pt x="2662070" y="3270251"/>
                  <a:pt x="2586295" y="3270380"/>
                </a:cubicBezTo>
                <a:cubicBezTo>
                  <a:pt x="2440595" y="3270573"/>
                  <a:pt x="2294960" y="3270251"/>
                  <a:pt x="2149260" y="3270251"/>
                </a:cubicBezTo>
                <a:cubicBezTo>
                  <a:pt x="1737932" y="3270380"/>
                  <a:pt x="1326605" y="3270894"/>
                  <a:pt x="915278" y="3270058"/>
                </a:cubicBezTo>
                <a:cubicBezTo>
                  <a:pt x="709614" y="3269673"/>
                  <a:pt x="503950" y="3270251"/>
                  <a:pt x="298286" y="3270187"/>
                </a:cubicBezTo>
                <a:cubicBezTo>
                  <a:pt x="236137" y="3270187"/>
                  <a:pt x="174053" y="3270380"/>
                  <a:pt x="111904" y="3270380"/>
                </a:cubicBezTo>
                <a:cubicBezTo>
                  <a:pt x="76041" y="3270380"/>
                  <a:pt x="37158" y="3274429"/>
                  <a:pt x="2967" y="3265302"/>
                </a:cubicBezTo>
                <a:cubicBezTo>
                  <a:pt x="-246" y="3165877"/>
                  <a:pt x="-327" y="3066194"/>
                  <a:pt x="324" y="2966495"/>
                </a:cubicBezTo>
                <a:lnTo>
                  <a:pt x="1294" y="2800215"/>
                </a:lnTo>
                <a:lnTo>
                  <a:pt x="2885" y="2800215"/>
                </a:lnTo>
                <a:lnTo>
                  <a:pt x="323" y="2510547"/>
                </a:lnTo>
                <a:cubicBezTo>
                  <a:pt x="973" y="2410848"/>
                  <a:pt x="2355" y="2311133"/>
                  <a:pt x="2066" y="2211643"/>
                </a:cubicBezTo>
                <a:cubicBezTo>
                  <a:pt x="1873" y="2153800"/>
                  <a:pt x="2515" y="2095957"/>
                  <a:pt x="2194" y="2038115"/>
                </a:cubicBezTo>
                <a:cubicBezTo>
                  <a:pt x="2066" y="2004501"/>
                  <a:pt x="-2305" y="1967868"/>
                  <a:pt x="9071" y="1936568"/>
                </a:cubicBezTo>
                <a:cubicBezTo>
                  <a:pt x="59780" y="1952893"/>
                  <a:pt x="112417" y="1961505"/>
                  <a:pt x="165632" y="1954371"/>
                </a:cubicBezTo>
                <a:cubicBezTo>
                  <a:pt x="495273" y="1910153"/>
                  <a:pt x="585186" y="1435006"/>
                  <a:pt x="298157" y="1270089"/>
                </a:cubicBezTo>
                <a:cubicBezTo>
                  <a:pt x="258759" y="1247530"/>
                  <a:pt x="216920" y="1234676"/>
                  <a:pt x="172124" y="1228506"/>
                </a:cubicBezTo>
                <a:cubicBezTo>
                  <a:pt x="116787" y="1220858"/>
                  <a:pt x="61965" y="1228057"/>
                  <a:pt x="9071" y="1245345"/>
                </a:cubicBezTo>
                <a:cubicBezTo>
                  <a:pt x="-1534" y="1216038"/>
                  <a:pt x="2580" y="1182811"/>
                  <a:pt x="2515" y="1151190"/>
                </a:cubicBezTo>
                <a:cubicBezTo>
                  <a:pt x="2387" y="1097653"/>
                  <a:pt x="2451" y="1044052"/>
                  <a:pt x="2451" y="990515"/>
                </a:cubicBezTo>
                <a:lnTo>
                  <a:pt x="2641" y="455357"/>
                </a:lnTo>
                <a:lnTo>
                  <a:pt x="2484" y="455357"/>
                </a:lnTo>
                <a:close/>
              </a:path>
            </a:pathLst>
          </a:custGeom>
          <a:solidFill>
            <a:schemeClr val="accent6"/>
          </a:solidFill>
          <a:ln w="1607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172AC98-5E39-1F96-2FE6-64FA04B98CDE}"/>
              </a:ext>
            </a:extLst>
          </p:cNvPr>
          <p:cNvGrpSpPr/>
          <p:nvPr/>
        </p:nvGrpSpPr>
        <p:grpSpPr>
          <a:xfrm>
            <a:off x="599953" y="2841592"/>
            <a:ext cx="2342281" cy="2055378"/>
            <a:chOff x="332936" y="2736017"/>
            <a:chExt cx="2926080" cy="2055378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945DEBC-570B-B695-63E7-DF44A45399C0}"/>
                </a:ext>
              </a:extLst>
            </p:cNvPr>
            <p:cNvSpPr txBox="1"/>
            <p:nvPr/>
          </p:nvSpPr>
          <p:spPr>
            <a:xfrm>
              <a:off x="332936" y="2736017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07FEAFB-8FAE-3BEC-398B-57D11382A4CC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 at.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8EE6DA1-5CCA-68A2-A384-8F31F2CDCFD4}"/>
              </a:ext>
            </a:extLst>
          </p:cNvPr>
          <p:cNvGrpSpPr/>
          <p:nvPr/>
        </p:nvGrpSpPr>
        <p:grpSpPr>
          <a:xfrm>
            <a:off x="3606557" y="2841592"/>
            <a:ext cx="2342281" cy="2055378"/>
            <a:chOff x="332936" y="2736017"/>
            <a:chExt cx="2926080" cy="2055378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3222D12-5581-B198-C8E5-DCBC2B898FD9}"/>
                </a:ext>
              </a:extLst>
            </p:cNvPr>
            <p:cNvSpPr txBox="1"/>
            <p:nvPr/>
          </p:nvSpPr>
          <p:spPr>
            <a:xfrm>
              <a:off x="332936" y="2736017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62D1DA7-A44E-055C-E396-3925C4B9FFBE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 at.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C9C112D-A62E-E8F1-1847-5580A3C5D7E9}"/>
              </a:ext>
            </a:extLst>
          </p:cNvPr>
          <p:cNvGrpSpPr/>
          <p:nvPr/>
        </p:nvGrpSpPr>
        <p:grpSpPr>
          <a:xfrm>
            <a:off x="6483788" y="2841592"/>
            <a:ext cx="2342281" cy="2055378"/>
            <a:chOff x="332936" y="2736017"/>
            <a:chExt cx="2926080" cy="2055378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0E9CCED-5857-D4B7-D391-30789F8147D7}"/>
                </a:ext>
              </a:extLst>
            </p:cNvPr>
            <p:cNvSpPr txBox="1"/>
            <p:nvPr/>
          </p:nvSpPr>
          <p:spPr>
            <a:xfrm>
              <a:off x="332936" y="2736017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D731141-AD66-1D68-B913-DCDA96E5C24B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 at.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C66E319-9489-0BDD-F26E-F13A50429AD5}"/>
              </a:ext>
            </a:extLst>
          </p:cNvPr>
          <p:cNvGrpSpPr/>
          <p:nvPr/>
        </p:nvGrpSpPr>
        <p:grpSpPr>
          <a:xfrm>
            <a:off x="9372457" y="2841592"/>
            <a:ext cx="2342281" cy="2055378"/>
            <a:chOff x="332936" y="2736017"/>
            <a:chExt cx="2926080" cy="2055378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B007BBD-D9CA-3EDB-0CCF-589294923D58}"/>
                </a:ext>
              </a:extLst>
            </p:cNvPr>
            <p:cNvSpPr txBox="1"/>
            <p:nvPr/>
          </p:nvSpPr>
          <p:spPr>
            <a:xfrm>
              <a:off x="332936" y="2736017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5A14567-F498-05A2-95B6-0AD270A00ACB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 at. </a:t>
              </a:r>
            </a:p>
          </p:txBody>
        </p:sp>
      </p:grp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7BCFB2FB-06BA-519C-8314-3B3257B60C3A}"/>
              </a:ext>
            </a:extLst>
          </p:cNvPr>
          <p:cNvCxnSpPr>
            <a:cxnSpLocks/>
          </p:cNvCxnSpPr>
          <p:nvPr/>
        </p:nvCxnSpPr>
        <p:spPr>
          <a:xfrm>
            <a:off x="1214376" y="3423782"/>
            <a:ext cx="1113434" cy="0"/>
          </a:xfrm>
          <a:prstGeom prst="line">
            <a:avLst/>
          </a:prstGeom>
          <a:ln w="28575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C8DBA13-B4E8-AF88-D114-D0F3D1A9D680}"/>
              </a:ext>
            </a:extLst>
          </p:cNvPr>
          <p:cNvCxnSpPr>
            <a:cxnSpLocks/>
          </p:cNvCxnSpPr>
          <p:nvPr/>
        </p:nvCxnSpPr>
        <p:spPr>
          <a:xfrm>
            <a:off x="4220980" y="3423782"/>
            <a:ext cx="1113434" cy="0"/>
          </a:xfrm>
          <a:prstGeom prst="line">
            <a:avLst/>
          </a:prstGeom>
          <a:ln w="28575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A1092058-3A36-EED2-BD6D-28A50802A75B}"/>
              </a:ext>
            </a:extLst>
          </p:cNvPr>
          <p:cNvCxnSpPr>
            <a:cxnSpLocks/>
          </p:cNvCxnSpPr>
          <p:nvPr/>
        </p:nvCxnSpPr>
        <p:spPr>
          <a:xfrm>
            <a:off x="7098211" y="3423782"/>
            <a:ext cx="1113434" cy="0"/>
          </a:xfrm>
          <a:prstGeom prst="line">
            <a:avLst/>
          </a:prstGeom>
          <a:ln w="28575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1BE597BC-F701-9F14-307C-1107F675BD76}"/>
              </a:ext>
            </a:extLst>
          </p:cNvPr>
          <p:cNvCxnSpPr>
            <a:cxnSpLocks/>
          </p:cNvCxnSpPr>
          <p:nvPr/>
        </p:nvCxnSpPr>
        <p:spPr>
          <a:xfrm>
            <a:off x="9986880" y="3423782"/>
            <a:ext cx="1113434" cy="0"/>
          </a:xfrm>
          <a:prstGeom prst="line">
            <a:avLst/>
          </a:prstGeom>
          <a:ln w="28575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Graphic 38" descr="Magnifying glass with solid fill">
            <a:extLst>
              <a:ext uri="{FF2B5EF4-FFF2-40B4-BE49-F238E27FC236}">
                <a16:creationId xmlns:a16="http://schemas.microsoft.com/office/drawing/2014/main" id="{41BF9423-0204-5B43-CE50-9BCABE75DA3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359613" y="1992766"/>
            <a:ext cx="822960" cy="822960"/>
          </a:xfrm>
          <a:prstGeom prst="rect">
            <a:avLst/>
          </a:prstGeom>
        </p:spPr>
      </p:pic>
      <p:pic>
        <p:nvPicPr>
          <p:cNvPr id="40" name="Graphic 39" descr="Lights On with solid fill">
            <a:extLst>
              <a:ext uri="{FF2B5EF4-FFF2-40B4-BE49-F238E27FC236}">
                <a16:creationId xmlns:a16="http://schemas.microsoft.com/office/drawing/2014/main" id="{65E640DB-709E-0C09-B565-2EFB4C039F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366217" y="1992766"/>
            <a:ext cx="822960" cy="822960"/>
          </a:xfrm>
          <a:prstGeom prst="rect">
            <a:avLst/>
          </a:prstGeom>
        </p:spPr>
      </p:pic>
      <p:pic>
        <p:nvPicPr>
          <p:cNvPr id="47" name="Graphic 46" descr="Single gear with solid fill">
            <a:extLst>
              <a:ext uri="{FF2B5EF4-FFF2-40B4-BE49-F238E27FC236}">
                <a16:creationId xmlns:a16="http://schemas.microsoft.com/office/drawing/2014/main" id="{3DBDD56E-1343-8D81-3D12-5BEF2715CD5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243448" y="1992766"/>
            <a:ext cx="822960" cy="822960"/>
          </a:xfrm>
          <a:prstGeom prst="rect">
            <a:avLst/>
          </a:prstGeom>
        </p:spPr>
      </p:pic>
      <p:pic>
        <p:nvPicPr>
          <p:cNvPr id="48" name="Graphic 47" descr="Bullseye with solid fill">
            <a:extLst>
              <a:ext uri="{FF2B5EF4-FFF2-40B4-BE49-F238E27FC236}">
                <a16:creationId xmlns:a16="http://schemas.microsoft.com/office/drawing/2014/main" id="{E5580060-5A0F-1651-6E31-1F919C1EAC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132117" y="1992766"/>
            <a:ext cx="822960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407EC8-3BFD-AE4A-5AA7-90D76F418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6902A-3EC6-978E-0658-4FBD37E55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Four-Step Puzzle Workflow – Slide Template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CA3C035-192D-127F-E51B-01C30E397F22}"/>
              </a:ext>
            </a:extLst>
          </p:cNvPr>
          <p:cNvSpPr/>
          <p:nvPr/>
        </p:nvSpPr>
        <p:spPr>
          <a:xfrm>
            <a:off x="370644" y="1836109"/>
            <a:ext cx="3265474" cy="3270866"/>
          </a:xfrm>
          <a:custGeom>
            <a:avLst/>
            <a:gdLst>
              <a:gd name="csX0" fmla="*/ 2688675 w 3265474"/>
              <a:gd name="csY0" fmla="*/ 76 h 3270866"/>
              <a:gd name="csX1" fmla="*/ 2794648 w 3265474"/>
              <a:gd name="csY1" fmla="*/ 2928 h 3270866"/>
              <a:gd name="csX2" fmla="*/ 2797476 w 3265474"/>
              <a:gd name="csY2" fmla="*/ 237770 h 3270866"/>
              <a:gd name="csX3" fmla="*/ 2797506 w 3265474"/>
              <a:gd name="csY3" fmla="*/ 456808 h 3270866"/>
              <a:gd name="csX4" fmla="*/ 2795456 w 3265474"/>
              <a:gd name="csY4" fmla="*/ 456808 h 3270866"/>
              <a:gd name="csX5" fmla="*/ 2800152 w 3265474"/>
              <a:gd name="csY5" fmla="*/ 504338 h 3270866"/>
              <a:gd name="csX6" fmla="*/ 2797476 w 3265474"/>
              <a:gd name="csY6" fmla="*/ 683470 h 3270866"/>
              <a:gd name="csX7" fmla="*/ 2797540 w 3265474"/>
              <a:gd name="csY7" fmla="*/ 1146214 h 3270866"/>
              <a:gd name="csX8" fmla="*/ 2797669 w 3265474"/>
              <a:gd name="csY8" fmla="*/ 1319742 h 3270866"/>
              <a:gd name="csX9" fmla="*/ 2809752 w 3265474"/>
              <a:gd name="csY9" fmla="*/ 1390439 h 3270866"/>
              <a:gd name="csX10" fmla="*/ 2871451 w 3265474"/>
              <a:gd name="csY10" fmla="*/ 1354834 h 3270866"/>
              <a:gd name="csX11" fmla="*/ 2962071 w 3265474"/>
              <a:gd name="csY11" fmla="*/ 1317879 h 3270866"/>
              <a:gd name="csX12" fmla="*/ 3265297 w 3265474"/>
              <a:gd name="csY12" fmla="*/ 1602530 h 3270866"/>
              <a:gd name="csX13" fmla="*/ 2969848 w 3265474"/>
              <a:gd name="csY13" fmla="*/ 1866743 h 3270866"/>
              <a:gd name="csX14" fmla="*/ 2866566 w 3265474"/>
              <a:gd name="csY14" fmla="*/ 1823233 h 3270866"/>
              <a:gd name="csX15" fmla="*/ 2805767 w 3265474"/>
              <a:gd name="csY15" fmla="*/ 1795340 h 3270866"/>
              <a:gd name="csX16" fmla="*/ 2797669 w 3265474"/>
              <a:gd name="csY16" fmla="*/ 1878891 h 3270866"/>
              <a:gd name="csX17" fmla="*/ 2797605 w 3265474"/>
              <a:gd name="csY17" fmla="*/ 2071700 h 3270866"/>
              <a:gd name="csX18" fmla="*/ 2797540 w 3265474"/>
              <a:gd name="csY18" fmla="*/ 2573006 h 3270866"/>
              <a:gd name="csX19" fmla="*/ 2800243 w 3265474"/>
              <a:gd name="csY19" fmla="*/ 2757335 h 3270866"/>
              <a:gd name="csX20" fmla="*/ 2795936 w 3265474"/>
              <a:gd name="csY20" fmla="*/ 2801666 h 3270866"/>
              <a:gd name="csX21" fmla="*/ 2797571 w 3265474"/>
              <a:gd name="csY21" fmla="*/ 2801666 h 3270866"/>
              <a:gd name="csX22" fmla="*/ 2797541 w 3265474"/>
              <a:gd name="csY22" fmla="*/ 3028954 h 3270866"/>
              <a:gd name="csX23" fmla="*/ 2794649 w 3265474"/>
              <a:gd name="csY23" fmla="*/ 3270866 h 3270866"/>
              <a:gd name="csX24" fmla="*/ 1 w 3265474"/>
              <a:gd name="csY24" fmla="*/ 3270866 h 3270866"/>
              <a:gd name="csX25" fmla="*/ 1 w 3265474"/>
              <a:gd name="csY25" fmla="*/ 2814918 h 3270866"/>
              <a:gd name="csX26" fmla="*/ 0 w 3265474"/>
              <a:gd name="csY26" fmla="*/ 2814918 h 3270866"/>
              <a:gd name="csX27" fmla="*/ 0 w 3265474"/>
              <a:gd name="csY27" fmla="*/ 456808 h 3270866"/>
              <a:gd name="csX28" fmla="*/ 0 w 3265474"/>
              <a:gd name="csY28" fmla="*/ 452099 h 3270866"/>
              <a:gd name="csX29" fmla="*/ 0 w 3265474"/>
              <a:gd name="csY29" fmla="*/ 6399 h 3270866"/>
              <a:gd name="csX30" fmla="*/ 114593 w 3265474"/>
              <a:gd name="csY30" fmla="*/ 1064 h 3270866"/>
              <a:gd name="csX31" fmla="*/ 313830 w 3265474"/>
              <a:gd name="csY31" fmla="*/ 1450 h 3270866"/>
              <a:gd name="csX32" fmla="*/ 969383 w 3265474"/>
              <a:gd name="csY32" fmla="*/ 1386 h 3270866"/>
              <a:gd name="csX33" fmla="*/ 2209792 w 3265474"/>
              <a:gd name="csY33" fmla="*/ 1257 h 3270866"/>
              <a:gd name="csX34" fmla="*/ 2582558 w 3265474"/>
              <a:gd name="csY34" fmla="*/ 1321 h 3270866"/>
              <a:gd name="csX35" fmla="*/ 2688675 w 3265474"/>
              <a:gd name="csY35" fmla="*/ 76 h 32708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3265474" h="3270866">
                <a:moveTo>
                  <a:pt x="2688675" y="76"/>
                </a:moveTo>
                <a:cubicBezTo>
                  <a:pt x="2724112" y="-205"/>
                  <a:pt x="2759525" y="197"/>
                  <a:pt x="2794648" y="2928"/>
                </a:cubicBezTo>
                <a:cubicBezTo>
                  <a:pt x="2806667" y="72018"/>
                  <a:pt x="2797412" y="165724"/>
                  <a:pt x="2797476" y="237770"/>
                </a:cubicBezTo>
                <a:lnTo>
                  <a:pt x="2797506" y="456808"/>
                </a:lnTo>
                <a:lnTo>
                  <a:pt x="2795456" y="456808"/>
                </a:lnTo>
                <a:lnTo>
                  <a:pt x="2800152" y="504338"/>
                </a:lnTo>
                <a:cubicBezTo>
                  <a:pt x="2802622" y="563217"/>
                  <a:pt x="2797428" y="629436"/>
                  <a:pt x="2797476" y="683470"/>
                </a:cubicBezTo>
                <a:cubicBezTo>
                  <a:pt x="2797476" y="837718"/>
                  <a:pt x="2798054" y="991966"/>
                  <a:pt x="2797540" y="1146214"/>
                </a:cubicBezTo>
                <a:cubicBezTo>
                  <a:pt x="2797348" y="1204057"/>
                  <a:pt x="2797348" y="1261899"/>
                  <a:pt x="2797669" y="1319742"/>
                </a:cubicBezTo>
                <a:cubicBezTo>
                  <a:pt x="2797862" y="1344229"/>
                  <a:pt x="2791306" y="1372379"/>
                  <a:pt x="2809752" y="1390439"/>
                </a:cubicBezTo>
                <a:cubicBezTo>
                  <a:pt x="2835717" y="1392174"/>
                  <a:pt x="2850177" y="1368909"/>
                  <a:pt x="2871451" y="1354834"/>
                </a:cubicBezTo>
                <a:cubicBezTo>
                  <a:pt x="2898123" y="1337159"/>
                  <a:pt x="2930451" y="1323406"/>
                  <a:pt x="2962071" y="1317879"/>
                </a:cubicBezTo>
                <a:cubicBezTo>
                  <a:pt x="3132001" y="1288379"/>
                  <a:pt x="3271145" y="1436971"/>
                  <a:pt x="3265297" y="1602530"/>
                </a:cubicBezTo>
                <a:cubicBezTo>
                  <a:pt x="3259962" y="1752343"/>
                  <a:pt x="3124417" y="1893094"/>
                  <a:pt x="2969848" y="1866743"/>
                </a:cubicBezTo>
                <a:cubicBezTo>
                  <a:pt x="2932314" y="1860316"/>
                  <a:pt x="2897673" y="1845020"/>
                  <a:pt x="2866566" y="1823233"/>
                </a:cubicBezTo>
                <a:cubicBezTo>
                  <a:pt x="2845486" y="1808451"/>
                  <a:pt x="2832760" y="1787756"/>
                  <a:pt x="2805767" y="1795340"/>
                </a:cubicBezTo>
                <a:cubicBezTo>
                  <a:pt x="2791885" y="1819634"/>
                  <a:pt x="2797733" y="1851062"/>
                  <a:pt x="2797669" y="1878891"/>
                </a:cubicBezTo>
                <a:cubicBezTo>
                  <a:pt x="2797669" y="1943160"/>
                  <a:pt x="2797669" y="2007430"/>
                  <a:pt x="2797605" y="2071700"/>
                </a:cubicBezTo>
                <a:cubicBezTo>
                  <a:pt x="2797540" y="2238802"/>
                  <a:pt x="2798119" y="2405904"/>
                  <a:pt x="2797540" y="2573006"/>
                </a:cubicBezTo>
                <a:cubicBezTo>
                  <a:pt x="2797347" y="2629017"/>
                  <a:pt x="2802722" y="2696705"/>
                  <a:pt x="2800243" y="2757335"/>
                </a:cubicBezTo>
                <a:lnTo>
                  <a:pt x="2795936" y="2801666"/>
                </a:lnTo>
                <a:lnTo>
                  <a:pt x="2797571" y="2801666"/>
                </a:lnTo>
                <a:lnTo>
                  <a:pt x="2797541" y="3028954"/>
                </a:lnTo>
                <a:cubicBezTo>
                  <a:pt x="2797284" y="3103635"/>
                  <a:pt x="2806925" y="3199076"/>
                  <a:pt x="2794649" y="3270866"/>
                </a:cubicBezTo>
                <a:cubicBezTo>
                  <a:pt x="1863121" y="3270866"/>
                  <a:pt x="931593" y="3270866"/>
                  <a:pt x="1" y="3270866"/>
                </a:cubicBezTo>
                <a:lnTo>
                  <a:pt x="1" y="2814918"/>
                </a:lnTo>
                <a:lnTo>
                  <a:pt x="0" y="2814918"/>
                </a:lnTo>
                <a:lnTo>
                  <a:pt x="0" y="456808"/>
                </a:lnTo>
                <a:lnTo>
                  <a:pt x="0" y="452099"/>
                </a:lnTo>
                <a:lnTo>
                  <a:pt x="0" y="6399"/>
                </a:lnTo>
                <a:cubicBezTo>
                  <a:pt x="35991" y="-3113"/>
                  <a:pt x="77060" y="1000"/>
                  <a:pt x="114593" y="1064"/>
                </a:cubicBezTo>
                <a:cubicBezTo>
                  <a:pt x="180984" y="1321"/>
                  <a:pt x="247439" y="1450"/>
                  <a:pt x="313830" y="1450"/>
                </a:cubicBezTo>
                <a:cubicBezTo>
                  <a:pt x="532348" y="1450"/>
                  <a:pt x="750865" y="357"/>
                  <a:pt x="969383" y="1386"/>
                </a:cubicBezTo>
                <a:cubicBezTo>
                  <a:pt x="1382831" y="3249"/>
                  <a:pt x="1796344" y="1000"/>
                  <a:pt x="2209792" y="1257"/>
                </a:cubicBezTo>
                <a:cubicBezTo>
                  <a:pt x="2334026" y="1321"/>
                  <a:pt x="2458324" y="1386"/>
                  <a:pt x="2582558" y="1321"/>
                </a:cubicBezTo>
                <a:cubicBezTo>
                  <a:pt x="2617778" y="1321"/>
                  <a:pt x="2653238" y="357"/>
                  <a:pt x="2688675" y="76"/>
                </a:cubicBezTo>
                <a:close/>
              </a:path>
            </a:pathLst>
          </a:custGeom>
          <a:solidFill>
            <a:schemeClr val="accent2"/>
          </a:solidFill>
          <a:ln w="1607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B659F67-F318-2234-8CCE-AF16DD26B0D5}"/>
              </a:ext>
            </a:extLst>
          </p:cNvPr>
          <p:cNvSpPr/>
          <p:nvPr/>
        </p:nvSpPr>
        <p:spPr>
          <a:xfrm>
            <a:off x="3254152" y="1837173"/>
            <a:ext cx="3257220" cy="3269866"/>
          </a:xfrm>
          <a:custGeom>
            <a:avLst/>
            <a:gdLst>
              <a:gd name="csX0" fmla="*/ 7545 w 3257220"/>
              <a:gd name="csY0" fmla="*/ 0 h 3269866"/>
              <a:gd name="csX1" fmla="*/ 2796859 w 3257220"/>
              <a:gd name="csY1" fmla="*/ 0 h 3269866"/>
              <a:gd name="csX2" fmla="*/ 2797759 w 3257220"/>
              <a:gd name="csY2" fmla="*/ 268841 h 3269866"/>
              <a:gd name="csX3" fmla="*/ 2797759 w 3257220"/>
              <a:gd name="csY3" fmla="*/ 455744 h 3269866"/>
              <a:gd name="csX4" fmla="*/ 2797013 w 3257220"/>
              <a:gd name="csY4" fmla="*/ 455744 h 3269866"/>
              <a:gd name="csX5" fmla="*/ 2798923 w 3257220"/>
              <a:gd name="csY5" fmla="*/ 580073 h 3269866"/>
              <a:gd name="csX6" fmla="*/ 2797758 w 3257220"/>
              <a:gd name="csY6" fmla="*/ 714541 h 3269866"/>
              <a:gd name="csX7" fmla="*/ 2797758 w 3257220"/>
              <a:gd name="csY7" fmla="*/ 1145149 h 3269866"/>
              <a:gd name="csX8" fmla="*/ 2798015 w 3257220"/>
              <a:gd name="csY8" fmla="*/ 1318678 h 3269866"/>
              <a:gd name="csX9" fmla="*/ 2809712 w 3257220"/>
              <a:gd name="csY9" fmla="*/ 1391496 h 3269866"/>
              <a:gd name="csX10" fmla="*/ 2878609 w 3257220"/>
              <a:gd name="csY10" fmla="*/ 1345607 h 3269866"/>
              <a:gd name="csX11" fmla="*/ 3052138 w 3257220"/>
              <a:gd name="csY11" fmla="*/ 1317971 h 3269866"/>
              <a:gd name="csX12" fmla="*/ 3139288 w 3257220"/>
              <a:gd name="csY12" fmla="*/ 1825189 h 3269866"/>
              <a:gd name="csX13" fmla="*/ 2897762 w 3257220"/>
              <a:gd name="csY13" fmla="*/ 1844599 h 3269866"/>
              <a:gd name="csX14" fmla="*/ 2809712 w 3257220"/>
              <a:gd name="csY14" fmla="*/ 1789905 h 3269866"/>
              <a:gd name="csX15" fmla="*/ 2797886 w 3257220"/>
              <a:gd name="csY15" fmla="*/ 1871399 h 3269866"/>
              <a:gd name="csX16" fmla="*/ 2797693 w 3257220"/>
              <a:gd name="csY16" fmla="*/ 2057782 h 3269866"/>
              <a:gd name="csX17" fmla="*/ 2797693 w 3257220"/>
              <a:gd name="csY17" fmla="*/ 2526952 h 3269866"/>
              <a:gd name="csX18" fmla="*/ 2799011 w 3257220"/>
              <a:gd name="csY18" fmla="*/ 2670484 h 3269866"/>
              <a:gd name="csX19" fmla="*/ 2797058 w 3257220"/>
              <a:gd name="csY19" fmla="*/ 2800602 h 3269866"/>
              <a:gd name="csX20" fmla="*/ 2797694 w 3257220"/>
              <a:gd name="csY20" fmla="*/ 2800602 h 3269866"/>
              <a:gd name="csX21" fmla="*/ 2797694 w 3257220"/>
              <a:gd name="csY21" fmla="*/ 2982900 h 3269866"/>
              <a:gd name="csX22" fmla="*/ 2796859 w 3257220"/>
              <a:gd name="csY22" fmla="*/ 3269866 h 3269866"/>
              <a:gd name="csX23" fmla="*/ 2596 w 3257220"/>
              <a:gd name="csY23" fmla="*/ 3269866 h 3269866"/>
              <a:gd name="csX24" fmla="*/ 2596 w 3257220"/>
              <a:gd name="csY24" fmla="*/ 2813918 h 3269866"/>
              <a:gd name="csX25" fmla="*/ 2595 w 3257220"/>
              <a:gd name="csY25" fmla="*/ 2813918 h 3269866"/>
              <a:gd name="csX26" fmla="*/ 2595 w 3257220"/>
              <a:gd name="csY26" fmla="*/ 1935669 h 3269866"/>
              <a:gd name="csX27" fmla="*/ 71814 w 3257220"/>
              <a:gd name="csY27" fmla="*/ 1952637 h 3269866"/>
              <a:gd name="csX28" fmla="*/ 263917 w 3257220"/>
              <a:gd name="csY28" fmla="*/ 1925193 h 3269866"/>
              <a:gd name="csX29" fmla="*/ 311476 w 3257220"/>
              <a:gd name="csY29" fmla="*/ 1281273 h 3269866"/>
              <a:gd name="csX30" fmla="*/ 7544 w 3257220"/>
              <a:gd name="csY30" fmla="*/ 1245860 h 3269866"/>
              <a:gd name="csX31" fmla="*/ 2595 w 3257220"/>
              <a:gd name="csY31" fmla="*/ 1074453 h 3269866"/>
              <a:gd name="csX32" fmla="*/ 2531 w 3257220"/>
              <a:gd name="csY32" fmla="*/ 733822 h 3269866"/>
              <a:gd name="csX33" fmla="*/ 2531 w 3257220"/>
              <a:gd name="csY33" fmla="*/ 553866 h 3269866"/>
              <a:gd name="csX34" fmla="*/ 1591 w 3257220"/>
              <a:gd name="csY34" fmla="*/ 499109 h 3269866"/>
              <a:gd name="csX35" fmla="*/ 6425 w 3257220"/>
              <a:gd name="csY35" fmla="*/ 455744 h 3269866"/>
              <a:gd name="csX36" fmla="*/ 2564 w 3257220"/>
              <a:gd name="csY36" fmla="*/ 455744 h 3269866"/>
              <a:gd name="csX37" fmla="*/ 2532 w 3257220"/>
              <a:gd name="csY37" fmla="*/ 288122 h 3269866"/>
              <a:gd name="csX38" fmla="*/ 2532 w 3257220"/>
              <a:gd name="csY38" fmla="*/ 108166 h 3269866"/>
              <a:gd name="csX39" fmla="*/ 7545 w 3257220"/>
              <a:gd name="csY39" fmla="*/ 0 h 32698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3257220" h="3269866">
                <a:moveTo>
                  <a:pt x="7545" y="0"/>
                </a:moveTo>
                <a:cubicBezTo>
                  <a:pt x="937338" y="0"/>
                  <a:pt x="1867066" y="0"/>
                  <a:pt x="2796859" y="0"/>
                </a:cubicBezTo>
                <a:cubicBezTo>
                  <a:pt x="2800972" y="89271"/>
                  <a:pt x="2797951" y="179442"/>
                  <a:pt x="2797759" y="268841"/>
                </a:cubicBezTo>
                <a:lnTo>
                  <a:pt x="2797759" y="455744"/>
                </a:lnTo>
                <a:lnTo>
                  <a:pt x="2797013" y="455744"/>
                </a:lnTo>
                <a:lnTo>
                  <a:pt x="2798923" y="580073"/>
                </a:lnTo>
                <a:cubicBezTo>
                  <a:pt x="2798658" y="624949"/>
                  <a:pt x="2797854" y="669842"/>
                  <a:pt x="2797758" y="714541"/>
                </a:cubicBezTo>
                <a:cubicBezTo>
                  <a:pt x="2797500" y="858056"/>
                  <a:pt x="2798015" y="1001635"/>
                  <a:pt x="2797758" y="1145149"/>
                </a:cubicBezTo>
                <a:cubicBezTo>
                  <a:pt x="2797629" y="1202992"/>
                  <a:pt x="2798079" y="1260835"/>
                  <a:pt x="2798015" y="1318678"/>
                </a:cubicBezTo>
                <a:cubicBezTo>
                  <a:pt x="2797950" y="1343808"/>
                  <a:pt x="2791652" y="1372279"/>
                  <a:pt x="2809712" y="1391496"/>
                </a:cubicBezTo>
                <a:cubicBezTo>
                  <a:pt x="2836770" y="1385969"/>
                  <a:pt x="2854186" y="1359490"/>
                  <a:pt x="2878609" y="1345607"/>
                </a:cubicBezTo>
                <a:cubicBezTo>
                  <a:pt x="2930347" y="1316300"/>
                  <a:pt x="2993845" y="1306017"/>
                  <a:pt x="3052138" y="1317971"/>
                </a:cubicBezTo>
                <a:cubicBezTo>
                  <a:pt x="3286659" y="1365981"/>
                  <a:pt x="3325992" y="1695043"/>
                  <a:pt x="3139288" y="1825189"/>
                </a:cubicBezTo>
                <a:cubicBezTo>
                  <a:pt x="3068591" y="1874420"/>
                  <a:pt x="2975271" y="1882582"/>
                  <a:pt x="2897762" y="1844599"/>
                </a:cubicBezTo>
                <a:cubicBezTo>
                  <a:pt x="2866462" y="1829303"/>
                  <a:pt x="2843260" y="1796782"/>
                  <a:pt x="2809712" y="1789905"/>
                </a:cubicBezTo>
                <a:cubicBezTo>
                  <a:pt x="2790945" y="1810986"/>
                  <a:pt x="2797629" y="1843763"/>
                  <a:pt x="2797886" y="1871399"/>
                </a:cubicBezTo>
                <a:cubicBezTo>
                  <a:pt x="2798336" y="1933484"/>
                  <a:pt x="2797758" y="1995633"/>
                  <a:pt x="2797693" y="2057782"/>
                </a:cubicBezTo>
                <a:cubicBezTo>
                  <a:pt x="2797565" y="2214151"/>
                  <a:pt x="2797308" y="2370584"/>
                  <a:pt x="2797693" y="2526952"/>
                </a:cubicBezTo>
                <a:cubicBezTo>
                  <a:pt x="2797822" y="2574641"/>
                  <a:pt x="2798706" y="2622570"/>
                  <a:pt x="2799011" y="2670484"/>
                </a:cubicBezTo>
                <a:lnTo>
                  <a:pt x="2797058" y="2800602"/>
                </a:lnTo>
                <a:lnTo>
                  <a:pt x="2797694" y="2800602"/>
                </a:lnTo>
                <a:lnTo>
                  <a:pt x="2797694" y="2982900"/>
                </a:lnTo>
                <a:cubicBezTo>
                  <a:pt x="2797951" y="3078277"/>
                  <a:pt x="2801229" y="3174618"/>
                  <a:pt x="2796859" y="3269866"/>
                </a:cubicBezTo>
                <a:cubicBezTo>
                  <a:pt x="1865459" y="3269866"/>
                  <a:pt x="933996" y="3269866"/>
                  <a:pt x="2596" y="3269866"/>
                </a:cubicBezTo>
                <a:lnTo>
                  <a:pt x="2596" y="2813918"/>
                </a:lnTo>
                <a:lnTo>
                  <a:pt x="2595" y="2813918"/>
                </a:lnTo>
                <a:cubicBezTo>
                  <a:pt x="2595" y="2521168"/>
                  <a:pt x="2595" y="2228419"/>
                  <a:pt x="2595" y="1935669"/>
                </a:cubicBezTo>
                <a:cubicBezTo>
                  <a:pt x="25732" y="1939204"/>
                  <a:pt x="48420" y="1948202"/>
                  <a:pt x="71814" y="1952637"/>
                </a:cubicBezTo>
                <a:cubicBezTo>
                  <a:pt x="137884" y="1965298"/>
                  <a:pt x="203567" y="1953344"/>
                  <a:pt x="263917" y="1925193"/>
                </a:cubicBezTo>
                <a:cubicBezTo>
                  <a:pt x="511035" y="1809700"/>
                  <a:pt x="530123" y="1434621"/>
                  <a:pt x="311476" y="1281273"/>
                </a:cubicBezTo>
                <a:cubicBezTo>
                  <a:pt x="220406" y="1217453"/>
                  <a:pt x="110761" y="1216360"/>
                  <a:pt x="7544" y="1245860"/>
                </a:cubicBezTo>
                <a:cubicBezTo>
                  <a:pt x="-5824" y="1193288"/>
                  <a:pt x="2659" y="1129146"/>
                  <a:pt x="2595" y="1074453"/>
                </a:cubicBezTo>
                <a:cubicBezTo>
                  <a:pt x="2531" y="960888"/>
                  <a:pt x="3109" y="847387"/>
                  <a:pt x="2531" y="733822"/>
                </a:cubicBezTo>
                <a:cubicBezTo>
                  <a:pt x="2210" y="673858"/>
                  <a:pt x="2852" y="613830"/>
                  <a:pt x="2531" y="553866"/>
                </a:cubicBezTo>
                <a:cubicBezTo>
                  <a:pt x="2435" y="536096"/>
                  <a:pt x="1438" y="517490"/>
                  <a:pt x="1591" y="499109"/>
                </a:cubicBezTo>
                <a:lnTo>
                  <a:pt x="6425" y="455744"/>
                </a:lnTo>
                <a:lnTo>
                  <a:pt x="2564" y="455744"/>
                </a:lnTo>
                <a:lnTo>
                  <a:pt x="2532" y="288122"/>
                </a:lnTo>
                <a:cubicBezTo>
                  <a:pt x="2211" y="228158"/>
                  <a:pt x="2853" y="168130"/>
                  <a:pt x="2532" y="108166"/>
                </a:cubicBezTo>
                <a:cubicBezTo>
                  <a:pt x="2339" y="72625"/>
                  <a:pt x="-1453" y="33742"/>
                  <a:pt x="7545" y="0"/>
                </a:cubicBezTo>
                <a:close/>
              </a:path>
            </a:pathLst>
          </a:custGeom>
          <a:solidFill>
            <a:schemeClr val="accent4"/>
          </a:solidFill>
          <a:ln w="1607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0542A0C-B27F-A67E-0B0D-9EFB4C0A5D8A}"/>
              </a:ext>
            </a:extLst>
          </p:cNvPr>
          <p:cNvSpPr/>
          <p:nvPr/>
        </p:nvSpPr>
        <p:spPr>
          <a:xfrm>
            <a:off x="6137747" y="1837880"/>
            <a:ext cx="3258099" cy="3271302"/>
          </a:xfrm>
          <a:custGeom>
            <a:avLst/>
            <a:gdLst>
              <a:gd name="csX0" fmla="*/ 3241 w 3258099"/>
              <a:gd name="csY0" fmla="*/ 0 h 3271302"/>
              <a:gd name="csX1" fmla="*/ 2786128 w 3258099"/>
              <a:gd name="csY1" fmla="*/ 0 h 3271302"/>
              <a:gd name="csX2" fmla="*/ 2789663 w 3258099"/>
              <a:gd name="csY2" fmla="*/ 235999 h 3271302"/>
              <a:gd name="csX3" fmla="*/ 2789601 w 3258099"/>
              <a:gd name="csY3" fmla="*/ 455036 h 3271302"/>
              <a:gd name="csX4" fmla="*/ 2787154 w 3258099"/>
              <a:gd name="csY4" fmla="*/ 455036 h 3271302"/>
              <a:gd name="csX5" fmla="*/ 2792094 w 3258099"/>
              <a:gd name="csY5" fmla="*/ 499991 h 3271302"/>
              <a:gd name="csX6" fmla="*/ 2789663 w 3258099"/>
              <a:gd name="csY6" fmla="*/ 681699 h 3271302"/>
              <a:gd name="csX7" fmla="*/ 2789534 w 3258099"/>
              <a:gd name="csY7" fmla="*/ 1138015 h 3271302"/>
              <a:gd name="csX8" fmla="*/ 2789534 w 3258099"/>
              <a:gd name="csY8" fmla="*/ 1317971 h 3271302"/>
              <a:gd name="csX9" fmla="*/ 2798982 w 3258099"/>
              <a:gd name="csY9" fmla="*/ 1389375 h 3271302"/>
              <a:gd name="csX10" fmla="*/ 2859203 w 3258099"/>
              <a:gd name="csY10" fmla="*/ 1355890 h 3271302"/>
              <a:gd name="csX11" fmla="*/ 2953487 w 3258099"/>
              <a:gd name="csY11" fmla="*/ 1315979 h 3271302"/>
              <a:gd name="csX12" fmla="*/ 3257805 w 3258099"/>
              <a:gd name="csY12" fmla="*/ 1600759 h 3271302"/>
              <a:gd name="csX13" fmla="*/ 2960043 w 3258099"/>
              <a:gd name="csY13" fmla="*/ 1865872 h 3271302"/>
              <a:gd name="csX14" fmla="*/ 2857596 w 3258099"/>
              <a:gd name="csY14" fmla="*/ 1822104 h 3271302"/>
              <a:gd name="csX15" fmla="*/ 2796154 w 3258099"/>
              <a:gd name="csY15" fmla="*/ 1793569 h 3271302"/>
              <a:gd name="csX16" fmla="*/ 2789470 w 3258099"/>
              <a:gd name="csY16" fmla="*/ 1889973 h 3271302"/>
              <a:gd name="csX17" fmla="*/ 2789470 w 3258099"/>
              <a:gd name="csY17" fmla="*/ 2069929 h 3271302"/>
              <a:gd name="csX18" fmla="*/ 2789599 w 3258099"/>
              <a:gd name="csY18" fmla="*/ 2539099 h 3271302"/>
              <a:gd name="csX19" fmla="*/ 2789599 w 3258099"/>
              <a:gd name="csY19" fmla="*/ 2706201 h 3271302"/>
              <a:gd name="csX20" fmla="*/ 2790442 w 3258099"/>
              <a:gd name="csY20" fmla="*/ 2759867 h 3271302"/>
              <a:gd name="csX21" fmla="*/ 2787177 w 3258099"/>
              <a:gd name="csY21" fmla="*/ 2799895 h 3271302"/>
              <a:gd name="csX22" fmla="*/ 2789546 w 3258099"/>
              <a:gd name="csY22" fmla="*/ 2799895 h 3271302"/>
              <a:gd name="csX23" fmla="*/ 2789600 w 3258099"/>
              <a:gd name="csY23" fmla="*/ 2995048 h 3271302"/>
              <a:gd name="csX24" fmla="*/ 2789600 w 3258099"/>
              <a:gd name="csY24" fmla="*/ 3162150 h 3271302"/>
              <a:gd name="csX25" fmla="*/ 2786129 w 3258099"/>
              <a:gd name="csY25" fmla="*/ 3268710 h 3271302"/>
              <a:gd name="csX26" fmla="*/ 2535476 w 3258099"/>
              <a:gd name="csY26" fmla="*/ 3269545 h 3271302"/>
              <a:gd name="csX27" fmla="*/ 2143430 w 3258099"/>
              <a:gd name="csY27" fmla="*/ 3269545 h 3271302"/>
              <a:gd name="csX28" fmla="*/ 922302 w 3258099"/>
              <a:gd name="csY28" fmla="*/ 3269674 h 3271302"/>
              <a:gd name="csX29" fmla="*/ 298884 w 3258099"/>
              <a:gd name="csY29" fmla="*/ 3269674 h 3271302"/>
              <a:gd name="csX30" fmla="*/ 106074 w 3258099"/>
              <a:gd name="csY30" fmla="*/ 3269931 h 3271302"/>
              <a:gd name="csX31" fmla="*/ 4078 w 3258099"/>
              <a:gd name="csY31" fmla="*/ 3264982 h 3271302"/>
              <a:gd name="csX32" fmla="*/ 3534 w 3258099"/>
              <a:gd name="csY32" fmla="*/ 2799895 h 3271302"/>
              <a:gd name="csX33" fmla="*/ 4067 w 3258099"/>
              <a:gd name="csY33" fmla="*/ 2799895 h 3271302"/>
              <a:gd name="csX34" fmla="*/ 3370 w 3258099"/>
              <a:gd name="csY34" fmla="*/ 2204896 h 3271302"/>
              <a:gd name="csX35" fmla="*/ 3434 w 3258099"/>
              <a:gd name="csY35" fmla="*/ 2031367 h 3271302"/>
              <a:gd name="csX36" fmla="*/ 9668 w 3258099"/>
              <a:gd name="csY36" fmla="*/ 1937662 h 3271302"/>
              <a:gd name="csX37" fmla="*/ 183068 w 3258099"/>
              <a:gd name="csY37" fmla="*/ 1950644 h 3271302"/>
              <a:gd name="csX38" fmla="*/ 376456 w 3258099"/>
              <a:gd name="csY38" fmla="*/ 1352613 h 3271302"/>
              <a:gd name="csX39" fmla="*/ 260192 w 3258099"/>
              <a:gd name="csY39" fmla="*/ 1257236 h 3271302"/>
              <a:gd name="csX40" fmla="*/ 144635 w 3258099"/>
              <a:gd name="csY40" fmla="*/ 1226322 h 3271302"/>
              <a:gd name="csX41" fmla="*/ 9668 w 3258099"/>
              <a:gd name="csY41" fmla="*/ 1245539 h 3271302"/>
              <a:gd name="csX42" fmla="*/ 3562 w 3258099"/>
              <a:gd name="csY42" fmla="*/ 996622 h 3271302"/>
              <a:gd name="csX43" fmla="*/ 3241 w 3258099"/>
              <a:gd name="csY43" fmla="*/ 445700 h 3271302"/>
              <a:gd name="csX44" fmla="*/ 3934 w 3258099"/>
              <a:gd name="csY44" fmla="*/ 445700 h 3271302"/>
              <a:gd name="csX45" fmla="*/ 4534 w 3258099"/>
              <a:gd name="csY45" fmla="*/ 275413 h 3271302"/>
              <a:gd name="csX46" fmla="*/ 3241 w 3258099"/>
              <a:gd name="csY46" fmla="*/ 0 h 327130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</a:cxnLst>
            <a:rect l="l" t="t" r="r" b="b"/>
            <a:pathLst>
              <a:path w="3258099" h="3271302">
                <a:moveTo>
                  <a:pt x="3241" y="0"/>
                </a:moveTo>
                <a:cubicBezTo>
                  <a:pt x="930848" y="0"/>
                  <a:pt x="1858521" y="0"/>
                  <a:pt x="2786128" y="0"/>
                </a:cubicBezTo>
                <a:cubicBezTo>
                  <a:pt x="2798918" y="64141"/>
                  <a:pt x="2789791" y="167423"/>
                  <a:pt x="2789663" y="235999"/>
                </a:cubicBezTo>
                <a:lnTo>
                  <a:pt x="2789601" y="455036"/>
                </a:lnTo>
                <a:lnTo>
                  <a:pt x="2787154" y="455036"/>
                </a:lnTo>
                <a:lnTo>
                  <a:pt x="2792094" y="499991"/>
                </a:lnTo>
                <a:cubicBezTo>
                  <a:pt x="2794917" y="559313"/>
                  <a:pt x="2789759" y="630267"/>
                  <a:pt x="2789663" y="681699"/>
                </a:cubicBezTo>
                <a:cubicBezTo>
                  <a:pt x="2789277" y="833826"/>
                  <a:pt x="2789534" y="985889"/>
                  <a:pt x="2789534" y="1138015"/>
                </a:cubicBezTo>
                <a:cubicBezTo>
                  <a:pt x="2789534" y="1197979"/>
                  <a:pt x="2789663" y="1258007"/>
                  <a:pt x="2789534" y="1317971"/>
                </a:cubicBezTo>
                <a:cubicBezTo>
                  <a:pt x="2789470" y="1341366"/>
                  <a:pt x="2783686" y="1370544"/>
                  <a:pt x="2798982" y="1389375"/>
                </a:cubicBezTo>
                <a:cubicBezTo>
                  <a:pt x="2825975" y="1389696"/>
                  <a:pt x="2837479" y="1370544"/>
                  <a:pt x="2859203" y="1355890"/>
                </a:cubicBezTo>
                <a:cubicBezTo>
                  <a:pt x="2886582" y="1337381"/>
                  <a:pt x="2920837" y="1321635"/>
                  <a:pt x="2953487" y="1315979"/>
                </a:cubicBezTo>
                <a:cubicBezTo>
                  <a:pt x="3123159" y="1286286"/>
                  <a:pt x="3265453" y="1435007"/>
                  <a:pt x="3257805" y="1600759"/>
                </a:cubicBezTo>
                <a:cubicBezTo>
                  <a:pt x="3250735" y="1753400"/>
                  <a:pt x="3117953" y="1890166"/>
                  <a:pt x="2960043" y="1865872"/>
                </a:cubicBezTo>
                <a:cubicBezTo>
                  <a:pt x="2923408" y="1860216"/>
                  <a:pt x="2887675" y="1843442"/>
                  <a:pt x="2857596" y="1822104"/>
                </a:cubicBezTo>
                <a:cubicBezTo>
                  <a:pt x="2835615" y="1806487"/>
                  <a:pt x="2824818" y="1786306"/>
                  <a:pt x="2796154" y="1793569"/>
                </a:cubicBezTo>
                <a:cubicBezTo>
                  <a:pt x="2783172" y="1820690"/>
                  <a:pt x="2789213" y="1859574"/>
                  <a:pt x="2789470" y="1889973"/>
                </a:cubicBezTo>
                <a:cubicBezTo>
                  <a:pt x="2789984" y="1949937"/>
                  <a:pt x="2789277" y="2009965"/>
                  <a:pt x="2789470" y="2069929"/>
                </a:cubicBezTo>
                <a:cubicBezTo>
                  <a:pt x="2789855" y="2226298"/>
                  <a:pt x="2788313" y="2382731"/>
                  <a:pt x="2789599" y="2539099"/>
                </a:cubicBezTo>
                <a:cubicBezTo>
                  <a:pt x="2790048" y="2594822"/>
                  <a:pt x="2789663" y="2650479"/>
                  <a:pt x="2789599" y="2706201"/>
                </a:cubicBezTo>
                <a:cubicBezTo>
                  <a:pt x="2789599" y="2723715"/>
                  <a:pt x="2790450" y="2741855"/>
                  <a:pt x="2790442" y="2759867"/>
                </a:cubicBezTo>
                <a:lnTo>
                  <a:pt x="2787177" y="2799895"/>
                </a:lnTo>
                <a:lnTo>
                  <a:pt x="2789546" y="2799895"/>
                </a:lnTo>
                <a:lnTo>
                  <a:pt x="2789600" y="2995048"/>
                </a:lnTo>
                <a:cubicBezTo>
                  <a:pt x="2790049" y="3050771"/>
                  <a:pt x="2789664" y="3106428"/>
                  <a:pt x="2789600" y="3162150"/>
                </a:cubicBezTo>
                <a:cubicBezTo>
                  <a:pt x="2789600" y="3197177"/>
                  <a:pt x="2793005" y="3234711"/>
                  <a:pt x="2786129" y="3268710"/>
                </a:cubicBezTo>
                <a:cubicBezTo>
                  <a:pt x="2703156" y="3273851"/>
                  <a:pt x="2618641" y="3269802"/>
                  <a:pt x="2535476" y="3269545"/>
                </a:cubicBezTo>
                <a:cubicBezTo>
                  <a:pt x="2404816" y="3269160"/>
                  <a:pt x="2274090" y="3269802"/>
                  <a:pt x="2143430" y="3269545"/>
                </a:cubicBezTo>
                <a:cubicBezTo>
                  <a:pt x="1736409" y="3268710"/>
                  <a:pt x="1329323" y="3269545"/>
                  <a:pt x="922302" y="3269674"/>
                </a:cubicBezTo>
                <a:cubicBezTo>
                  <a:pt x="714517" y="3269802"/>
                  <a:pt x="506668" y="3269610"/>
                  <a:pt x="298884" y="3269674"/>
                </a:cubicBezTo>
                <a:cubicBezTo>
                  <a:pt x="234614" y="3269738"/>
                  <a:pt x="170344" y="3270059"/>
                  <a:pt x="106074" y="3269931"/>
                </a:cubicBezTo>
                <a:cubicBezTo>
                  <a:pt x="72268" y="3269867"/>
                  <a:pt x="36341" y="3273530"/>
                  <a:pt x="4078" y="3264982"/>
                </a:cubicBezTo>
                <a:lnTo>
                  <a:pt x="3534" y="2799895"/>
                </a:lnTo>
                <a:lnTo>
                  <a:pt x="4067" y="2799895"/>
                </a:lnTo>
                <a:lnTo>
                  <a:pt x="3370" y="2204896"/>
                </a:lnTo>
                <a:cubicBezTo>
                  <a:pt x="3434" y="2147053"/>
                  <a:pt x="3305" y="2089210"/>
                  <a:pt x="3434" y="2031367"/>
                </a:cubicBezTo>
                <a:cubicBezTo>
                  <a:pt x="3562" y="2000325"/>
                  <a:pt x="-872" y="1966262"/>
                  <a:pt x="9668" y="1937662"/>
                </a:cubicBezTo>
                <a:cubicBezTo>
                  <a:pt x="67704" y="1953986"/>
                  <a:pt x="123105" y="1962727"/>
                  <a:pt x="183068" y="1950644"/>
                </a:cubicBezTo>
                <a:cubicBezTo>
                  <a:pt x="449531" y="1896786"/>
                  <a:pt x="540473" y="1553970"/>
                  <a:pt x="376456" y="1352613"/>
                </a:cubicBezTo>
                <a:cubicBezTo>
                  <a:pt x="344322" y="1313151"/>
                  <a:pt x="306981" y="1278702"/>
                  <a:pt x="260192" y="1257236"/>
                </a:cubicBezTo>
                <a:cubicBezTo>
                  <a:pt x="223301" y="1240269"/>
                  <a:pt x="185125" y="1229472"/>
                  <a:pt x="144635" y="1226322"/>
                </a:cubicBezTo>
                <a:cubicBezTo>
                  <a:pt x="97911" y="1222595"/>
                  <a:pt x="53693" y="1230178"/>
                  <a:pt x="9668" y="1245539"/>
                </a:cubicBezTo>
                <a:cubicBezTo>
                  <a:pt x="-7877" y="1190717"/>
                  <a:pt x="3884" y="1060699"/>
                  <a:pt x="3562" y="996622"/>
                </a:cubicBezTo>
                <a:cubicBezTo>
                  <a:pt x="2727" y="813067"/>
                  <a:pt x="7097" y="629126"/>
                  <a:pt x="3241" y="445700"/>
                </a:cubicBezTo>
                <a:lnTo>
                  <a:pt x="3934" y="445700"/>
                </a:lnTo>
                <a:lnTo>
                  <a:pt x="4534" y="275413"/>
                </a:lnTo>
                <a:cubicBezTo>
                  <a:pt x="5041" y="183555"/>
                  <a:pt x="5169" y="91713"/>
                  <a:pt x="3241" y="0"/>
                </a:cubicBezTo>
                <a:close/>
              </a:path>
            </a:pathLst>
          </a:custGeom>
          <a:solidFill>
            <a:schemeClr val="accent5"/>
          </a:solidFill>
          <a:ln w="1607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8969D41-9FA8-8168-2FDF-C3773A2CB8F2}"/>
              </a:ext>
            </a:extLst>
          </p:cNvPr>
          <p:cNvSpPr/>
          <p:nvPr/>
        </p:nvSpPr>
        <p:spPr>
          <a:xfrm>
            <a:off x="9011209" y="1837561"/>
            <a:ext cx="2814325" cy="3271274"/>
          </a:xfrm>
          <a:custGeom>
            <a:avLst/>
            <a:gdLst>
              <a:gd name="csX0" fmla="*/ 2645 w 2814325"/>
              <a:gd name="csY0" fmla="*/ 0 h 3271274"/>
              <a:gd name="csX1" fmla="*/ 2814325 w 2814325"/>
              <a:gd name="csY1" fmla="*/ 0 h 3271274"/>
              <a:gd name="csX2" fmla="*/ 2814325 w 2814325"/>
              <a:gd name="csY2" fmla="*/ 455357 h 3271274"/>
              <a:gd name="csX3" fmla="*/ 2814324 w 2814325"/>
              <a:gd name="csY3" fmla="*/ 455357 h 3271274"/>
              <a:gd name="csX4" fmla="*/ 2814324 w 2814325"/>
              <a:gd name="csY4" fmla="*/ 2800215 h 3271274"/>
              <a:gd name="csX5" fmla="*/ 2814325 w 2814325"/>
              <a:gd name="csY5" fmla="*/ 2800215 h 3271274"/>
              <a:gd name="csX6" fmla="*/ 2814325 w 2814325"/>
              <a:gd name="csY6" fmla="*/ 3268837 h 3271274"/>
              <a:gd name="csX7" fmla="*/ 2586295 w 2814325"/>
              <a:gd name="csY7" fmla="*/ 3270380 h 3271274"/>
              <a:gd name="csX8" fmla="*/ 2149260 w 2814325"/>
              <a:gd name="csY8" fmla="*/ 3270251 h 3271274"/>
              <a:gd name="csX9" fmla="*/ 915278 w 2814325"/>
              <a:gd name="csY9" fmla="*/ 3270058 h 3271274"/>
              <a:gd name="csX10" fmla="*/ 298286 w 2814325"/>
              <a:gd name="csY10" fmla="*/ 3270187 h 3271274"/>
              <a:gd name="csX11" fmla="*/ 111904 w 2814325"/>
              <a:gd name="csY11" fmla="*/ 3270380 h 3271274"/>
              <a:gd name="csX12" fmla="*/ 2967 w 2814325"/>
              <a:gd name="csY12" fmla="*/ 3265302 h 3271274"/>
              <a:gd name="csX13" fmla="*/ 324 w 2814325"/>
              <a:gd name="csY13" fmla="*/ 2966495 h 3271274"/>
              <a:gd name="csX14" fmla="*/ 1294 w 2814325"/>
              <a:gd name="csY14" fmla="*/ 2800215 h 3271274"/>
              <a:gd name="csX15" fmla="*/ 2885 w 2814325"/>
              <a:gd name="csY15" fmla="*/ 2800215 h 3271274"/>
              <a:gd name="csX16" fmla="*/ 323 w 2814325"/>
              <a:gd name="csY16" fmla="*/ 2510547 h 3271274"/>
              <a:gd name="csX17" fmla="*/ 2066 w 2814325"/>
              <a:gd name="csY17" fmla="*/ 2211643 h 3271274"/>
              <a:gd name="csX18" fmla="*/ 2194 w 2814325"/>
              <a:gd name="csY18" fmla="*/ 2038115 h 3271274"/>
              <a:gd name="csX19" fmla="*/ 9071 w 2814325"/>
              <a:gd name="csY19" fmla="*/ 1936568 h 3271274"/>
              <a:gd name="csX20" fmla="*/ 165632 w 2814325"/>
              <a:gd name="csY20" fmla="*/ 1954371 h 3271274"/>
              <a:gd name="csX21" fmla="*/ 298157 w 2814325"/>
              <a:gd name="csY21" fmla="*/ 1270089 h 3271274"/>
              <a:gd name="csX22" fmla="*/ 172124 w 2814325"/>
              <a:gd name="csY22" fmla="*/ 1228506 h 3271274"/>
              <a:gd name="csX23" fmla="*/ 9071 w 2814325"/>
              <a:gd name="csY23" fmla="*/ 1245345 h 3271274"/>
              <a:gd name="csX24" fmla="*/ 2515 w 2814325"/>
              <a:gd name="csY24" fmla="*/ 1151190 h 3271274"/>
              <a:gd name="csX25" fmla="*/ 2451 w 2814325"/>
              <a:gd name="csY25" fmla="*/ 990515 h 3271274"/>
              <a:gd name="csX26" fmla="*/ 2641 w 2814325"/>
              <a:gd name="csY26" fmla="*/ 455357 h 3271274"/>
              <a:gd name="csX27" fmla="*/ 2484 w 2814325"/>
              <a:gd name="csY27" fmla="*/ 455357 h 32712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2814325" h="3271274">
                <a:moveTo>
                  <a:pt x="2645" y="0"/>
                </a:moveTo>
                <a:cubicBezTo>
                  <a:pt x="939893" y="0"/>
                  <a:pt x="1877077" y="0"/>
                  <a:pt x="2814325" y="0"/>
                </a:cubicBezTo>
                <a:lnTo>
                  <a:pt x="2814325" y="455357"/>
                </a:lnTo>
                <a:lnTo>
                  <a:pt x="2814324" y="455357"/>
                </a:lnTo>
                <a:lnTo>
                  <a:pt x="2814324" y="2800215"/>
                </a:lnTo>
                <a:lnTo>
                  <a:pt x="2814325" y="2800215"/>
                </a:lnTo>
                <a:lnTo>
                  <a:pt x="2814325" y="3268837"/>
                </a:lnTo>
                <a:cubicBezTo>
                  <a:pt x="2738679" y="3273272"/>
                  <a:pt x="2662070" y="3270251"/>
                  <a:pt x="2586295" y="3270380"/>
                </a:cubicBezTo>
                <a:cubicBezTo>
                  <a:pt x="2440595" y="3270573"/>
                  <a:pt x="2294960" y="3270251"/>
                  <a:pt x="2149260" y="3270251"/>
                </a:cubicBezTo>
                <a:cubicBezTo>
                  <a:pt x="1737932" y="3270380"/>
                  <a:pt x="1326605" y="3270894"/>
                  <a:pt x="915278" y="3270058"/>
                </a:cubicBezTo>
                <a:cubicBezTo>
                  <a:pt x="709614" y="3269673"/>
                  <a:pt x="503950" y="3270251"/>
                  <a:pt x="298286" y="3270187"/>
                </a:cubicBezTo>
                <a:cubicBezTo>
                  <a:pt x="236137" y="3270187"/>
                  <a:pt x="174053" y="3270380"/>
                  <a:pt x="111904" y="3270380"/>
                </a:cubicBezTo>
                <a:cubicBezTo>
                  <a:pt x="76041" y="3270380"/>
                  <a:pt x="37158" y="3274429"/>
                  <a:pt x="2967" y="3265302"/>
                </a:cubicBezTo>
                <a:cubicBezTo>
                  <a:pt x="-246" y="3165877"/>
                  <a:pt x="-327" y="3066194"/>
                  <a:pt x="324" y="2966495"/>
                </a:cubicBezTo>
                <a:lnTo>
                  <a:pt x="1294" y="2800215"/>
                </a:lnTo>
                <a:lnTo>
                  <a:pt x="2885" y="2800215"/>
                </a:lnTo>
                <a:lnTo>
                  <a:pt x="323" y="2510547"/>
                </a:lnTo>
                <a:cubicBezTo>
                  <a:pt x="973" y="2410848"/>
                  <a:pt x="2355" y="2311133"/>
                  <a:pt x="2066" y="2211643"/>
                </a:cubicBezTo>
                <a:cubicBezTo>
                  <a:pt x="1873" y="2153800"/>
                  <a:pt x="2515" y="2095957"/>
                  <a:pt x="2194" y="2038115"/>
                </a:cubicBezTo>
                <a:cubicBezTo>
                  <a:pt x="2066" y="2004501"/>
                  <a:pt x="-2305" y="1967868"/>
                  <a:pt x="9071" y="1936568"/>
                </a:cubicBezTo>
                <a:cubicBezTo>
                  <a:pt x="59780" y="1952893"/>
                  <a:pt x="112417" y="1961505"/>
                  <a:pt x="165632" y="1954371"/>
                </a:cubicBezTo>
                <a:cubicBezTo>
                  <a:pt x="495273" y="1910153"/>
                  <a:pt x="585186" y="1435006"/>
                  <a:pt x="298157" y="1270089"/>
                </a:cubicBezTo>
                <a:cubicBezTo>
                  <a:pt x="258759" y="1247530"/>
                  <a:pt x="216920" y="1234676"/>
                  <a:pt x="172124" y="1228506"/>
                </a:cubicBezTo>
                <a:cubicBezTo>
                  <a:pt x="116787" y="1220858"/>
                  <a:pt x="61965" y="1228057"/>
                  <a:pt x="9071" y="1245345"/>
                </a:cubicBezTo>
                <a:cubicBezTo>
                  <a:pt x="-1534" y="1216038"/>
                  <a:pt x="2580" y="1182811"/>
                  <a:pt x="2515" y="1151190"/>
                </a:cubicBezTo>
                <a:cubicBezTo>
                  <a:pt x="2387" y="1097653"/>
                  <a:pt x="2451" y="1044052"/>
                  <a:pt x="2451" y="990515"/>
                </a:cubicBezTo>
                <a:lnTo>
                  <a:pt x="2641" y="455357"/>
                </a:lnTo>
                <a:lnTo>
                  <a:pt x="2484" y="455357"/>
                </a:lnTo>
                <a:close/>
              </a:path>
            </a:pathLst>
          </a:custGeom>
          <a:solidFill>
            <a:schemeClr val="accent3"/>
          </a:solidFill>
          <a:ln w="1607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DCDF2E6-F2E3-F1FB-32B9-5CAA0FDF0CD5}"/>
              </a:ext>
            </a:extLst>
          </p:cNvPr>
          <p:cNvGrpSpPr/>
          <p:nvPr/>
        </p:nvGrpSpPr>
        <p:grpSpPr>
          <a:xfrm>
            <a:off x="599953" y="2841592"/>
            <a:ext cx="2342281" cy="2055378"/>
            <a:chOff x="332936" y="2736017"/>
            <a:chExt cx="2926080" cy="2055378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0E33D4F-2CDB-BF58-D24C-5A147215ACE5}"/>
                </a:ext>
              </a:extLst>
            </p:cNvPr>
            <p:cNvSpPr txBox="1"/>
            <p:nvPr/>
          </p:nvSpPr>
          <p:spPr>
            <a:xfrm>
              <a:off x="332936" y="2736017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85D5712-26F2-3346-54F4-74F4E363E970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 at.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156736F-982E-7132-8D2B-AFAEFA07778E}"/>
              </a:ext>
            </a:extLst>
          </p:cNvPr>
          <p:cNvGrpSpPr/>
          <p:nvPr/>
        </p:nvGrpSpPr>
        <p:grpSpPr>
          <a:xfrm>
            <a:off x="3606557" y="2841592"/>
            <a:ext cx="2342281" cy="2055378"/>
            <a:chOff x="332936" y="2736017"/>
            <a:chExt cx="2926080" cy="2055378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3BB6195-2505-411F-F1B0-8DD360A0B1DE}"/>
                </a:ext>
              </a:extLst>
            </p:cNvPr>
            <p:cNvSpPr txBox="1"/>
            <p:nvPr/>
          </p:nvSpPr>
          <p:spPr>
            <a:xfrm>
              <a:off x="332936" y="2736017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4BA3136-ADD4-39E2-2213-FCC517BF3257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 at.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1BE1867-EDC1-F991-7824-4FD09299DF26}"/>
              </a:ext>
            </a:extLst>
          </p:cNvPr>
          <p:cNvGrpSpPr/>
          <p:nvPr/>
        </p:nvGrpSpPr>
        <p:grpSpPr>
          <a:xfrm>
            <a:off x="6483788" y="2841592"/>
            <a:ext cx="2342281" cy="2055378"/>
            <a:chOff x="332936" y="2736017"/>
            <a:chExt cx="2926080" cy="2055378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3D03ED5-76A7-0FA3-FBA2-53484BA6E377}"/>
                </a:ext>
              </a:extLst>
            </p:cNvPr>
            <p:cNvSpPr txBox="1"/>
            <p:nvPr/>
          </p:nvSpPr>
          <p:spPr>
            <a:xfrm>
              <a:off x="332936" y="2736017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A8EFD07-6769-C346-CF23-B91AADD667F1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 at.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DC52B15-4629-79A2-2711-AE6246FD7973}"/>
              </a:ext>
            </a:extLst>
          </p:cNvPr>
          <p:cNvGrpSpPr/>
          <p:nvPr/>
        </p:nvGrpSpPr>
        <p:grpSpPr>
          <a:xfrm>
            <a:off x="9372457" y="2841592"/>
            <a:ext cx="2342281" cy="2055378"/>
            <a:chOff x="332936" y="2736017"/>
            <a:chExt cx="2926080" cy="2055378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900C80F-BF61-8E40-D3C0-4B61DE9C22E5}"/>
                </a:ext>
              </a:extLst>
            </p:cNvPr>
            <p:cNvSpPr txBox="1"/>
            <p:nvPr/>
          </p:nvSpPr>
          <p:spPr>
            <a:xfrm>
              <a:off x="332936" y="2736017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D0C9734-277B-A3CB-C5D3-8F6CCED8C14F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 at. </a:t>
              </a:r>
            </a:p>
          </p:txBody>
        </p:sp>
      </p:grp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580D937-7ECA-603C-36C9-85A99ACE7ECF}"/>
              </a:ext>
            </a:extLst>
          </p:cNvPr>
          <p:cNvCxnSpPr>
            <a:cxnSpLocks/>
          </p:cNvCxnSpPr>
          <p:nvPr/>
        </p:nvCxnSpPr>
        <p:spPr>
          <a:xfrm>
            <a:off x="1214376" y="3423782"/>
            <a:ext cx="1113434" cy="0"/>
          </a:xfrm>
          <a:prstGeom prst="line">
            <a:avLst/>
          </a:prstGeom>
          <a:ln w="28575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4A154C08-3D42-1F1B-0230-A3DE544531CF}"/>
              </a:ext>
            </a:extLst>
          </p:cNvPr>
          <p:cNvCxnSpPr>
            <a:cxnSpLocks/>
          </p:cNvCxnSpPr>
          <p:nvPr/>
        </p:nvCxnSpPr>
        <p:spPr>
          <a:xfrm>
            <a:off x="4220980" y="3423782"/>
            <a:ext cx="1113434" cy="0"/>
          </a:xfrm>
          <a:prstGeom prst="line">
            <a:avLst/>
          </a:prstGeom>
          <a:ln w="28575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0DB4428-5572-F2E5-49EB-B47C362F764C}"/>
              </a:ext>
            </a:extLst>
          </p:cNvPr>
          <p:cNvCxnSpPr>
            <a:cxnSpLocks/>
          </p:cNvCxnSpPr>
          <p:nvPr/>
        </p:nvCxnSpPr>
        <p:spPr>
          <a:xfrm>
            <a:off x="7098211" y="3423782"/>
            <a:ext cx="1113434" cy="0"/>
          </a:xfrm>
          <a:prstGeom prst="line">
            <a:avLst/>
          </a:prstGeom>
          <a:ln w="28575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F94FB22-7A1C-3AF5-225A-10CC32806A38}"/>
              </a:ext>
            </a:extLst>
          </p:cNvPr>
          <p:cNvCxnSpPr>
            <a:cxnSpLocks/>
          </p:cNvCxnSpPr>
          <p:nvPr/>
        </p:nvCxnSpPr>
        <p:spPr>
          <a:xfrm>
            <a:off x="9986880" y="3423782"/>
            <a:ext cx="1113434" cy="0"/>
          </a:xfrm>
          <a:prstGeom prst="line">
            <a:avLst/>
          </a:prstGeom>
          <a:ln w="28575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Graphic 38" descr="Magnifying glass with solid fill">
            <a:extLst>
              <a:ext uri="{FF2B5EF4-FFF2-40B4-BE49-F238E27FC236}">
                <a16:creationId xmlns:a16="http://schemas.microsoft.com/office/drawing/2014/main" id="{6797A282-6AAC-2FE8-FDDE-E04BBF5A720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359613" y="1992766"/>
            <a:ext cx="822960" cy="822960"/>
          </a:xfrm>
          <a:prstGeom prst="rect">
            <a:avLst/>
          </a:prstGeom>
        </p:spPr>
      </p:pic>
      <p:pic>
        <p:nvPicPr>
          <p:cNvPr id="40" name="Graphic 39" descr="Lights On with solid fill">
            <a:extLst>
              <a:ext uri="{FF2B5EF4-FFF2-40B4-BE49-F238E27FC236}">
                <a16:creationId xmlns:a16="http://schemas.microsoft.com/office/drawing/2014/main" id="{A5C3933D-244E-BBA4-FA5E-6883430431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366217" y="1992766"/>
            <a:ext cx="822960" cy="822960"/>
          </a:xfrm>
          <a:prstGeom prst="rect">
            <a:avLst/>
          </a:prstGeom>
        </p:spPr>
      </p:pic>
      <p:pic>
        <p:nvPicPr>
          <p:cNvPr id="47" name="Graphic 46" descr="Single gear with solid fill">
            <a:extLst>
              <a:ext uri="{FF2B5EF4-FFF2-40B4-BE49-F238E27FC236}">
                <a16:creationId xmlns:a16="http://schemas.microsoft.com/office/drawing/2014/main" id="{4B86768F-92F6-DBBE-DF74-34470F9D4B3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243448" y="1992766"/>
            <a:ext cx="822960" cy="822960"/>
          </a:xfrm>
          <a:prstGeom prst="rect">
            <a:avLst/>
          </a:prstGeom>
        </p:spPr>
      </p:pic>
      <p:pic>
        <p:nvPicPr>
          <p:cNvPr id="48" name="Graphic 47" descr="Bullseye with solid fill">
            <a:extLst>
              <a:ext uri="{FF2B5EF4-FFF2-40B4-BE49-F238E27FC236}">
                <a16:creationId xmlns:a16="http://schemas.microsoft.com/office/drawing/2014/main" id="{2B96A116-38B5-9349-F37C-E37BAFDE0F8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132117" y="1992766"/>
            <a:ext cx="822960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6573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 Official Palette">
      <a:dk1>
        <a:srgbClr val="000000"/>
      </a:dk1>
      <a:lt1>
        <a:srgbClr val="FFFFFF"/>
      </a:lt1>
      <a:dk2>
        <a:srgbClr val="94A3B8"/>
      </a:dk2>
      <a:lt2>
        <a:srgbClr val="F2F2F2"/>
      </a:lt2>
      <a:accent1>
        <a:srgbClr val="FA443D"/>
      </a:accent1>
      <a:accent2>
        <a:srgbClr val="FE8504"/>
      </a:accent2>
      <a:accent3>
        <a:srgbClr val="FEC818"/>
      </a:accent3>
      <a:accent4>
        <a:srgbClr val="6AA762"/>
      </a:accent4>
      <a:accent5>
        <a:srgbClr val="20C4E3"/>
      </a:accent5>
      <a:accent6>
        <a:srgbClr val="294B78"/>
      </a:accent6>
      <a:hlink>
        <a:srgbClr val="294B78"/>
      </a:hlink>
      <a:folHlink>
        <a:srgbClr val="294B7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 Official (Dark) Palette">
      <a:dk1>
        <a:srgbClr val="FFFFFF"/>
      </a:dk1>
      <a:lt1>
        <a:srgbClr val="121212"/>
      </a:lt1>
      <a:dk2>
        <a:srgbClr val="94A3B8"/>
      </a:dk2>
      <a:lt2>
        <a:srgbClr val="001422"/>
      </a:lt2>
      <a:accent1>
        <a:srgbClr val="FF5C55"/>
      </a:accent1>
      <a:accent2>
        <a:srgbClr val="FFA133"/>
      </a:accent2>
      <a:accent3>
        <a:srgbClr val="FFD53D"/>
      </a:accent3>
      <a:accent4>
        <a:srgbClr val="7CC772"/>
      </a:accent4>
      <a:accent5>
        <a:srgbClr val="45D6F5"/>
      </a:accent5>
      <a:accent6>
        <a:srgbClr val="4C7EB8"/>
      </a:accent6>
      <a:hlink>
        <a:srgbClr val="45D6F5"/>
      </a:hlink>
      <a:folHlink>
        <a:srgbClr val="4C7EB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9497</TotalTime>
  <Words>368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Four-Step Puzzle Workflow – Slide Template</vt:lpstr>
      <vt:lpstr>Four-Step Puzzle Workflow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Four-Step Puzzle Workflow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2026-10-29T21:14:54Z</dcterms:modified>
  <cp:category>Charts &amp; Diagrams</cp:category>
</cp:coreProperties>
</file>