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6207A-3136-C7FC-705F-737993053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F84512-BEC7-9841-F6A8-F238F669F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219CD4-F3D2-BB31-F75E-DB13E3DE8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B6443-7137-D528-25E0-2D65418E72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12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Arrow Process Diagram </a:t>
            </a:r>
            <a:r>
              <a:rPr lang="en-US" dirty="0"/>
              <a:t>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1131A7B-D356-72B4-429B-F1AA0917B785}"/>
              </a:ext>
            </a:extLst>
          </p:cNvPr>
          <p:cNvSpPr/>
          <p:nvPr/>
        </p:nvSpPr>
        <p:spPr>
          <a:xfrm>
            <a:off x="970165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610CB1-46DF-F6DE-F22F-8B7EB551F618}"/>
              </a:ext>
            </a:extLst>
          </p:cNvPr>
          <p:cNvSpPr/>
          <p:nvPr/>
        </p:nvSpPr>
        <p:spPr>
          <a:xfrm>
            <a:off x="1258592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567517-179D-1897-0917-3389AE57FC00}"/>
              </a:ext>
            </a:extLst>
          </p:cNvPr>
          <p:cNvSpPr txBox="1"/>
          <p:nvPr/>
        </p:nvSpPr>
        <p:spPr>
          <a:xfrm>
            <a:off x="1446461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8" name="Graphic 17" descr="Magnifying glass with solid fill">
            <a:extLst>
              <a:ext uri="{FF2B5EF4-FFF2-40B4-BE49-F238E27FC236}">
                <a16:creationId xmlns:a16="http://schemas.microsoft.com/office/drawing/2014/main" id="{15D0CFEB-E93A-6764-7BB7-D7801208E6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84555" y="1640401"/>
            <a:ext cx="914400" cy="91440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41E755D-1653-88CA-82B2-967DA5170BB7}"/>
              </a:ext>
            </a:extLst>
          </p:cNvPr>
          <p:cNvSpPr/>
          <p:nvPr/>
        </p:nvSpPr>
        <p:spPr>
          <a:xfrm>
            <a:off x="3540109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BB6CBE4-28FD-4E90-7A94-754D149D2E2C}"/>
              </a:ext>
            </a:extLst>
          </p:cNvPr>
          <p:cNvSpPr/>
          <p:nvPr/>
        </p:nvSpPr>
        <p:spPr>
          <a:xfrm>
            <a:off x="3828536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69580A-621C-8C22-2DAE-2A8AE2F6D459}"/>
              </a:ext>
            </a:extLst>
          </p:cNvPr>
          <p:cNvSpPr txBox="1"/>
          <p:nvPr/>
        </p:nvSpPr>
        <p:spPr>
          <a:xfrm>
            <a:off x="4016405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4" name="Graphic 33" descr="Single gear with solid fill">
            <a:extLst>
              <a:ext uri="{FF2B5EF4-FFF2-40B4-BE49-F238E27FC236}">
                <a16:creationId xmlns:a16="http://schemas.microsoft.com/office/drawing/2014/main" id="{B32EE748-111E-78E2-B67D-93FAF751B6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54499" y="1640401"/>
            <a:ext cx="914400" cy="914400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00806A0-88F7-272A-6215-15477EDF5DF7}"/>
              </a:ext>
            </a:extLst>
          </p:cNvPr>
          <p:cNvSpPr/>
          <p:nvPr/>
        </p:nvSpPr>
        <p:spPr>
          <a:xfrm>
            <a:off x="6110053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48CF50D-28A8-9DE1-A198-25CDDFAB3C0B}"/>
              </a:ext>
            </a:extLst>
          </p:cNvPr>
          <p:cNvSpPr/>
          <p:nvPr/>
        </p:nvSpPr>
        <p:spPr>
          <a:xfrm>
            <a:off x="6398480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AD0F73-A892-7980-3873-D583F3C437EC}"/>
              </a:ext>
            </a:extLst>
          </p:cNvPr>
          <p:cNvSpPr txBox="1"/>
          <p:nvPr/>
        </p:nvSpPr>
        <p:spPr>
          <a:xfrm>
            <a:off x="6586349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929D8EA3-8999-A80A-CC3C-46A64B0690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24443" y="1640401"/>
            <a:ext cx="914400" cy="914400"/>
          </a:xfrm>
          <a:prstGeom prst="rect">
            <a:avLst/>
          </a:pr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C67FFA8-6729-686D-0004-84944D12294C}"/>
              </a:ext>
            </a:extLst>
          </p:cNvPr>
          <p:cNvSpPr/>
          <p:nvPr/>
        </p:nvSpPr>
        <p:spPr>
          <a:xfrm>
            <a:off x="8679997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D7A7AF9-3799-B423-BB36-10F5A8D55E38}"/>
              </a:ext>
            </a:extLst>
          </p:cNvPr>
          <p:cNvSpPr/>
          <p:nvPr/>
        </p:nvSpPr>
        <p:spPr>
          <a:xfrm>
            <a:off x="8968424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89AD4E5-5F5E-A270-24B3-331EB151B023}"/>
              </a:ext>
            </a:extLst>
          </p:cNvPr>
          <p:cNvSpPr txBox="1"/>
          <p:nvPr/>
        </p:nvSpPr>
        <p:spPr>
          <a:xfrm>
            <a:off x="9156293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0DFD55C0-968D-468E-525C-911E7461A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94387" y="16404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B0BB2-255C-B215-4A2A-9D6BD90B9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C4A5-1F95-DADF-EE41-2C7F0112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Arrow Process Diagram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5094A2-9194-95D1-20AE-C9DF592A6757}"/>
              </a:ext>
            </a:extLst>
          </p:cNvPr>
          <p:cNvSpPr/>
          <p:nvPr/>
        </p:nvSpPr>
        <p:spPr>
          <a:xfrm>
            <a:off x="970165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82679D8-A1AB-E575-009F-5557D831D8D9}"/>
              </a:ext>
            </a:extLst>
          </p:cNvPr>
          <p:cNvSpPr/>
          <p:nvPr/>
        </p:nvSpPr>
        <p:spPr>
          <a:xfrm>
            <a:off x="1258592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FF6E0D-F38E-7C14-34AC-D471660CA6C0}"/>
              </a:ext>
            </a:extLst>
          </p:cNvPr>
          <p:cNvSpPr txBox="1"/>
          <p:nvPr/>
        </p:nvSpPr>
        <p:spPr>
          <a:xfrm>
            <a:off x="1446461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8" name="Graphic 17" descr="Magnifying glass with solid fill">
            <a:extLst>
              <a:ext uri="{FF2B5EF4-FFF2-40B4-BE49-F238E27FC236}">
                <a16:creationId xmlns:a16="http://schemas.microsoft.com/office/drawing/2014/main" id="{BBB204B5-924A-CCC1-7C1B-3FDA347F04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84555" y="1640401"/>
            <a:ext cx="914400" cy="91440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D4E61C-A681-AE00-DF4B-960AE9FA4CA8}"/>
              </a:ext>
            </a:extLst>
          </p:cNvPr>
          <p:cNvSpPr/>
          <p:nvPr/>
        </p:nvSpPr>
        <p:spPr>
          <a:xfrm>
            <a:off x="3540109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BB4EBE-56B2-57F6-014B-DA2B80C86A9B}"/>
              </a:ext>
            </a:extLst>
          </p:cNvPr>
          <p:cNvSpPr/>
          <p:nvPr/>
        </p:nvSpPr>
        <p:spPr>
          <a:xfrm>
            <a:off x="3828536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FFDA54-5EF3-ED12-6ED2-DC1E69138FDD}"/>
              </a:ext>
            </a:extLst>
          </p:cNvPr>
          <p:cNvSpPr txBox="1"/>
          <p:nvPr/>
        </p:nvSpPr>
        <p:spPr>
          <a:xfrm>
            <a:off x="4016405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4" name="Graphic 33" descr="Single gear with solid fill">
            <a:extLst>
              <a:ext uri="{FF2B5EF4-FFF2-40B4-BE49-F238E27FC236}">
                <a16:creationId xmlns:a16="http://schemas.microsoft.com/office/drawing/2014/main" id="{947CDF34-C8F9-FABD-55BA-B6164864D6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54499" y="1640401"/>
            <a:ext cx="914400" cy="914400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31F5FB6-DB1C-621D-0B42-E34B3E1EDDB8}"/>
              </a:ext>
            </a:extLst>
          </p:cNvPr>
          <p:cNvSpPr/>
          <p:nvPr/>
        </p:nvSpPr>
        <p:spPr>
          <a:xfrm>
            <a:off x="6110053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01A1C0C-0253-DEF9-B573-912D71151942}"/>
              </a:ext>
            </a:extLst>
          </p:cNvPr>
          <p:cNvSpPr/>
          <p:nvPr/>
        </p:nvSpPr>
        <p:spPr>
          <a:xfrm>
            <a:off x="6398480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6D7EC41-E484-4CDA-8DB1-9F905C85F22A}"/>
              </a:ext>
            </a:extLst>
          </p:cNvPr>
          <p:cNvSpPr txBox="1"/>
          <p:nvPr/>
        </p:nvSpPr>
        <p:spPr>
          <a:xfrm>
            <a:off x="6586349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730F6436-6D70-3DB4-F806-4335CCC959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24443" y="1640401"/>
            <a:ext cx="914400" cy="914400"/>
          </a:xfrm>
          <a:prstGeom prst="rect">
            <a:avLst/>
          </a:pr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E9910CB-47E8-4C98-484F-6D2A704E89CE}"/>
              </a:ext>
            </a:extLst>
          </p:cNvPr>
          <p:cNvSpPr/>
          <p:nvPr/>
        </p:nvSpPr>
        <p:spPr>
          <a:xfrm>
            <a:off x="8679997" y="2688212"/>
            <a:ext cx="2345050" cy="667289"/>
          </a:xfrm>
          <a:custGeom>
            <a:avLst/>
            <a:gdLst>
              <a:gd name="csX0" fmla="*/ 0 w 1608608"/>
              <a:gd name="csY0" fmla="*/ 0 h 457733"/>
              <a:gd name="csX1" fmla="*/ 1462913 w 1608608"/>
              <a:gd name="csY1" fmla="*/ 0 h 457733"/>
              <a:gd name="csX2" fmla="*/ 1608608 w 1608608"/>
              <a:gd name="csY2" fmla="*/ 232263 h 457733"/>
              <a:gd name="csX3" fmla="*/ 1464686 w 1608608"/>
              <a:gd name="csY3" fmla="*/ 457733 h 457733"/>
              <a:gd name="csX4" fmla="*/ 101 w 1608608"/>
              <a:gd name="csY4" fmla="*/ 457733 h 457733"/>
              <a:gd name="csX5" fmla="*/ 149912 w 1608608"/>
              <a:gd name="csY5" fmla="*/ 232263 h 457733"/>
              <a:gd name="csX6" fmla="*/ 0 w 1608608"/>
              <a:gd name="csY6" fmla="*/ 0 h 4577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08608" h="457733">
                <a:moveTo>
                  <a:pt x="0" y="0"/>
                </a:moveTo>
                <a:cubicBezTo>
                  <a:pt x="487648" y="0"/>
                  <a:pt x="975264" y="0"/>
                  <a:pt x="1462913" y="0"/>
                </a:cubicBezTo>
                <a:cubicBezTo>
                  <a:pt x="1511467" y="77432"/>
                  <a:pt x="1560055" y="154831"/>
                  <a:pt x="1608608" y="232263"/>
                </a:cubicBezTo>
                <a:cubicBezTo>
                  <a:pt x="1560657" y="307420"/>
                  <a:pt x="1512672" y="382576"/>
                  <a:pt x="1464686" y="457733"/>
                </a:cubicBezTo>
                <a:cubicBezTo>
                  <a:pt x="976502" y="457733"/>
                  <a:pt x="488284" y="457733"/>
                  <a:pt x="101" y="457733"/>
                </a:cubicBezTo>
                <a:cubicBezTo>
                  <a:pt x="50060" y="382576"/>
                  <a:pt x="99986" y="307420"/>
                  <a:pt x="149912" y="232263"/>
                </a:cubicBezTo>
                <a:cubicBezTo>
                  <a:pt x="99953" y="154831"/>
                  <a:pt x="49960" y="7743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FE9B3E3-0937-F7E9-AE63-E0B905262635}"/>
              </a:ext>
            </a:extLst>
          </p:cNvPr>
          <p:cNvSpPr/>
          <p:nvPr/>
        </p:nvSpPr>
        <p:spPr>
          <a:xfrm>
            <a:off x="8968424" y="1424140"/>
            <a:ext cx="2253411" cy="4469861"/>
          </a:xfrm>
          <a:custGeom>
            <a:avLst/>
            <a:gdLst>
              <a:gd name="csX0" fmla="*/ 317868 w 2253411"/>
              <a:gd name="csY0" fmla="*/ 31 h 4469861"/>
              <a:gd name="csX1" fmla="*/ 405987 w 2253411"/>
              <a:gd name="csY1" fmla="*/ 1884 h 4469861"/>
              <a:gd name="csX2" fmla="*/ 1103570 w 2253411"/>
              <a:gd name="csY2" fmla="*/ 1884 h 4469861"/>
              <a:gd name="csX3" fmla="*/ 1630416 w 2253411"/>
              <a:gd name="csY3" fmla="*/ 1884 h 4469861"/>
              <a:gd name="csX4" fmla="*/ 1929938 w 2253411"/>
              <a:gd name="csY4" fmla="*/ 82959 h 4469861"/>
              <a:gd name="csX5" fmla="*/ 2010672 w 2253411"/>
              <a:gd name="csY5" fmla="*/ 404385 h 4469861"/>
              <a:gd name="csX6" fmla="*/ 2010672 w 2253411"/>
              <a:gd name="csY6" fmla="*/ 462375 h 4469861"/>
              <a:gd name="csX7" fmla="*/ 2010672 w 2253411"/>
              <a:gd name="csY7" fmla="*/ 502513 h 4469861"/>
              <a:gd name="csX8" fmla="*/ 2010672 w 2253411"/>
              <a:gd name="csY8" fmla="*/ 778250 h 4469861"/>
              <a:gd name="csX9" fmla="*/ 2010672 w 2253411"/>
              <a:gd name="csY9" fmla="*/ 1075821 h 4469861"/>
              <a:gd name="csX10" fmla="*/ 2012477 w 2253411"/>
              <a:gd name="csY10" fmla="*/ 1217190 h 4469861"/>
              <a:gd name="csX11" fmla="*/ 2081748 w 2253411"/>
              <a:gd name="csY11" fmla="*/ 1329439 h 4469861"/>
              <a:gd name="csX12" fmla="*/ 2202825 w 2253411"/>
              <a:gd name="csY12" fmla="*/ 1520566 h 4469861"/>
              <a:gd name="csX13" fmla="*/ 2253411 w 2253411"/>
              <a:gd name="csY13" fmla="*/ 1602667 h 4469861"/>
              <a:gd name="csX14" fmla="*/ 2083796 w 2253411"/>
              <a:gd name="csY14" fmla="*/ 1868138 h 4469861"/>
              <a:gd name="csX15" fmla="*/ 2012818 w 2253411"/>
              <a:gd name="csY15" fmla="*/ 1978532 h 4469861"/>
              <a:gd name="csX16" fmla="*/ 2010818 w 2253411"/>
              <a:gd name="csY16" fmla="*/ 2041705 h 4469861"/>
              <a:gd name="csX17" fmla="*/ 2010429 w 2253411"/>
              <a:gd name="csY17" fmla="*/ 2153904 h 4469861"/>
              <a:gd name="csX18" fmla="*/ 2010526 w 2253411"/>
              <a:gd name="csY18" fmla="*/ 2519768 h 4469861"/>
              <a:gd name="csX19" fmla="*/ 2010623 w 2253411"/>
              <a:gd name="csY19" fmla="*/ 3680781 h 4469861"/>
              <a:gd name="csX20" fmla="*/ 2010526 w 2253411"/>
              <a:gd name="csY20" fmla="*/ 4066160 h 4469861"/>
              <a:gd name="csX21" fmla="*/ 2007745 w 2253411"/>
              <a:gd name="csY21" fmla="*/ 4231920 h 4469861"/>
              <a:gd name="csX22" fmla="*/ 1819983 w 2253411"/>
              <a:gd name="csY22" fmla="*/ 4452807 h 4469861"/>
              <a:gd name="csX23" fmla="*/ 1645050 w 2253411"/>
              <a:gd name="csY23" fmla="*/ 4467538 h 4469861"/>
              <a:gd name="csX24" fmla="*/ 1376749 w 2253411"/>
              <a:gd name="csY24" fmla="*/ 4467636 h 4469861"/>
              <a:gd name="csX25" fmla="*/ 484038 w 2253411"/>
              <a:gd name="csY25" fmla="*/ 4467636 h 4469861"/>
              <a:gd name="csX26" fmla="*/ 45242 w 2253411"/>
              <a:gd name="csY26" fmla="*/ 4336655 h 4469861"/>
              <a:gd name="csX27" fmla="*/ 1875 w 2253411"/>
              <a:gd name="csY27" fmla="*/ 4080795 h 4469861"/>
              <a:gd name="csX28" fmla="*/ 1925 w 2253411"/>
              <a:gd name="csY28" fmla="*/ 3671025 h 4469861"/>
              <a:gd name="csX29" fmla="*/ 1974 w 2253411"/>
              <a:gd name="csY29" fmla="*/ 2514891 h 4469861"/>
              <a:gd name="csX30" fmla="*/ 2950 w 2253411"/>
              <a:gd name="csY30" fmla="*/ 1980727 h 4469861"/>
              <a:gd name="csX31" fmla="*/ 40121 w 2253411"/>
              <a:gd name="csY31" fmla="*/ 1980727 h 4469861"/>
              <a:gd name="csX32" fmla="*/ 42219 w 2253411"/>
              <a:gd name="csY32" fmla="*/ 2051462 h 4469861"/>
              <a:gd name="csX33" fmla="*/ 42316 w 2253411"/>
              <a:gd name="csY33" fmla="*/ 2178295 h 4469861"/>
              <a:gd name="csX34" fmla="*/ 42414 w 2253411"/>
              <a:gd name="csY34" fmla="*/ 2568551 h 4469861"/>
              <a:gd name="csX35" fmla="*/ 42414 w 2253411"/>
              <a:gd name="csY35" fmla="*/ 3734442 h 4469861"/>
              <a:gd name="csX36" fmla="*/ 42462 w 2253411"/>
              <a:gd name="csY36" fmla="*/ 4090550 h 4469861"/>
              <a:gd name="csX37" fmla="*/ 135538 w 2253411"/>
              <a:gd name="csY37" fmla="*/ 4378120 h 4469861"/>
              <a:gd name="csX38" fmla="*/ 449890 w 2253411"/>
              <a:gd name="csY38" fmla="*/ 4425635 h 4469861"/>
              <a:gd name="csX39" fmla="*/ 1137717 w 2253411"/>
              <a:gd name="csY39" fmla="*/ 4425391 h 4469861"/>
              <a:gd name="csX40" fmla="*/ 1566998 w 2253411"/>
              <a:gd name="csY40" fmla="*/ 4425537 h 4469861"/>
              <a:gd name="csX41" fmla="*/ 1790714 w 2253411"/>
              <a:gd name="csY41" fmla="*/ 4418707 h 4469861"/>
              <a:gd name="csX42" fmla="*/ 1963939 w 2253411"/>
              <a:gd name="csY42" fmla="*/ 4241530 h 4469861"/>
              <a:gd name="csX43" fmla="*/ 1970135 w 2253411"/>
              <a:gd name="csY43" fmla="*/ 4056404 h 4469861"/>
              <a:gd name="csX44" fmla="*/ 1970135 w 2253411"/>
              <a:gd name="csY44" fmla="*/ 3666146 h 4469861"/>
              <a:gd name="csX45" fmla="*/ 1970037 w 2253411"/>
              <a:gd name="csY45" fmla="*/ 2485622 h 4469861"/>
              <a:gd name="csX46" fmla="*/ 1969987 w 2253411"/>
              <a:gd name="csY46" fmla="*/ 2129513 h 4469861"/>
              <a:gd name="csX47" fmla="*/ 1970135 w 2253411"/>
              <a:gd name="csY47" fmla="*/ 2022192 h 4469861"/>
              <a:gd name="csX48" fmla="*/ 1970964 w 2253411"/>
              <a:gd name="csY48" fmla="*/ 1969702 h 4469861"/>
              <a:gd name="csX49" fmla="*/ 1992037 w 2253411"/>
              <a:gd name="csY49" fmla="*/ 1937604 h 4469861"/>
              <a:gd name="csX50" fmla="*/ 2048820 w 2253411"/>
              <a:gd name="csY50" fmla="*/ 1847795 h 4469861"/>
              <a:gd name="csX51" fmla="*/ 2205849 w 2253411"/>
              <a:gd name="csY51" fmla="*/ 1602667 h 4469861"/>
              <a:gd name="csX52" fmla="*/ 2145652 w 2253411"/>
              <a:gd name="csY52" fmla="*/ 1504371 h 4469861"/>
              <a:gd name="csX53" fmla="*/ 2034331 w 2253411"/>
              <a:gd name="csY53" fmla="*/ 1328121 h 4469861"/>
              <a:gd name="csX54" fmla="*/ 1971353 w 2253411"/>
              <a:gd name="csY54" fmla="*/ 1230460 h 4469861"/>
              <a:gd name="csX55" fmla="*/ 1970085 w 2253411"/>
              <a:gd name="csY55" fmla="*/ 1109968 h 4469861"/>
              <a:gd name="csX56" fmla="*/ 1970231 w 2253411"/>
              <a:gd name="csY56" fmla="*/ 841667 h 4469861"/>
              <a:gd name="csX57" fmla="*/ 1970174 w 2253411"/>
              <a:gd name="csY57" fmla="*/ 502513 h 4469861"/>
              <a:gd name="csX58" fmla="*/ 1970040 w 2253411"/>
              <a:gd name="csY58" fmla="*/ 502513 h 4469861"/>
              <a:gd name="csX59" fmla="*/ 1970037 w 2253411"/>
              <a:gd name="csY59" fmla="*/ 467801 h 4469861"/>
              <a:gd name="csX60" fmla="*/ 1970167 w 2253411"/>
              <a:gd name="csY60" fmla="*/ 462537 h 4469861"/>
              <a:gd name="csX61" fmla="*/ 1970167 w 2253411"/>
              <a:gd name="csY61" fmla="*/ 462375 h 4469861"/>
              <a:gd name="csX62" fmla="*/ 1970171 w 2253411"/>
              <a:gd name="csY62" fmla="*/ 462375 h 4469861"/>
              <a:gd name="csX63" fmla="*/ 1971948 w 2253411"/>
              <a:gd name="csY63" fmla="*/ 390434 h 4469861"/>
              <a:gd name="csX64" fmla="*/ 1937841 w 2253411"/>
              <a:gd name="csY64" fmla="*/ 157839 h 4469861"/>
              <a:gd name="csX65" fmla="*/ 1771884 w 2253411"/>
              <a:gd name="csY65" fmla="*/ 45933 h 4469861"/>
              <a:gd name="csX66" fmla="*/ 1674320 w 2253411"/>
              <a:gd name="csY66" fmla="*/ 43544 h 4469861"/>
              <a:gd name="csX67" fmla="*/ 1532852 w 2253411"/>
              <a:gd name="csY67" fmla="*/ 43251 h 4469861"/>
              <a:gd name="csX68" fmla="*/ 513307 w 2253411"/>
              <a:gd name="csY68" fmla="*/ 43201 h 4469861"/>
              <a:gd name="csX69" fmla="*/ 357204 w 2253411"/>
              <a:gd name="csY69" fmla="*/ 43201 h 4469861"/>
              <a:gd name="csX70" fmla="*/ 96416 w 2253411"/>
              <a:gd name="csY70" fmla="*/ 126619 h 4469861"/>
              <a:gd name="csX71" fmla="*/ 42219 w 2253411"/>
              <a:gd name="csY71" fmla="*/ 394628 h 4469861"/>
              <a:gd name="csX72" fmla="*/ 42255 w 2253411"/>
              <a:gd name="csY72" fmla="*/ 462376 h 4469861"/>
              <a:gd name="csX73" fmla="*/ 42413 w 2253411"/>
              <a:gd name="csY73" fmla="*/ 462376 h 4469861"/>
              <a:gd name="csX74" fmla="*/ 42413 w 2253411"/>
              <a:gd name="csY74" fmla="*/ 1216655 h 4469861"/>
              <a:gd name="csX75" fmla="*/ 377 w 2253411"/>
              <a:gd name="csY75" fmla="*/ 1216655 h 4469861"/>
              <a:gd name="csX76" fmla="*/ 377 w 2253411"/>
              <a:gd name="csY76" fmla="*/ 462376 h 4469861"/>
              <a:gd name="csX77" fmla="*/ 1962 w 2253411"/>
              <a:gd name="csY77" fmla="*/ 462376 h 4469861"/>
              <a:gd name="csX78" fmla="*/ 1925 w 2253411"/>
              <a:gd name="csY78" fmla="*/ 360480 h 4469861"/>
              <a:gd name="csX79" fmla="*/ 31097 w 2253411"/>
              <a:gd name="csY79" fmla="*/ 154036 h 4469861"/>
              <a:gd name="csX80" fmla="*/ 230371 w 2253411"/>
              <a:gd name="csY80" fmla="*/ 6373 h 4469861"/>
              <a:gd name="csX81" fmla="*/ 317868 w 2253411"/>
              <a:gd name="csY81" fmla="*/ 31 h 44698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2253411" h="4469861">
                <a:moveTo>
                  <a:pt x="317868" y="31"/>
                </a:moveTo>
                <a:cubicBezTo>
                  <a:pt x="347546" y="275"/>
                  <a:pt x="377328" y="1884"/>
                  <a:pt x="405987" y="1884"/>
                </a:cubicBezTo>
                <a:cubicBezTo>
                  <a:pt x="638532" y="1689"/>
                  <a:pt x="871025" y="2469"/>
                  <a:pt x="1103570" y="1884"/>
                </a:cubicBezTo>
                <a:cubicBezTo>
                  <a:pt x="1279185" y="1396"/>
                  <a:pt x="1454801" y="1493"/>
                  <a:pt x="1630416" y="1884"/>
                </a:cubicBezTo>
                <a:cubicBezTo>
                  <a:pt x="1741346" y="2079"/>
                  <a:pt x="1846619" y="-4361"/>
                  <a:pt x="1929938" y="82959"/>
                </a:cubicBezTo>
                <a:cubicBezTo>
                  <a:pt x="2023550" y="181061"/>
                  <a:pt x="2010477" y="278380"/>
                  <a:pt x="2010672" y="404385"/>
                </a:cubicBezTo>
                <a:lnTo>
                  <a:pt x="2010672" y="462375"/>
                </a:lnTo>
                <a:lnTo>
                  <a:pt x="2010672" y="502513"/>
                </a:lnTo>
                <a:lnTo>
                  <a:pt x="2010672" y="778250"/>
                </a:lnTo>
                <a:cubicBezTo>
                  <a:pt x="2010818" y="877424"/>
                  <a:pt x="2010477" y="976647"/>
                  <a:pt x="2010672" y="1075821"/>
                </a:cubicBezTo>
                <a:cubicBezTo>
                  <a:pt x="2010770" y="1110651"/>
                  <a:pt x="2005160" y="1186458"/>
                  <a:pt x="2012477" y="1217190"/>
                </a:cubicBezTo>
                <a:cubicBezTo>
                  <a:pt x="2017648" y="1238899"/>
                  <a:pt x="2066869" y="1306999"/>
                  <a:pt x="2081748" y="1329439"/>
                </a:cubicBezTo>
                <a:cubicBezTo>
                  <a:pt x="2123310" y="1392319"/>
                  <a:pt x="2163458" y="1456272"/>
                  <a:pt x="2202825" y="1520566"/>
                </a:cubicBezTo>
                <a:cubicBezTo>
                  <a:pt x="2219361" y="1547543"/>
                  <a:pt x="2241996" y="1573203"/>
                  <a:pt x="2253411" y="1602667"/>
                </a:cubicBezTo>
                <a:cubicBezTo>
                  <a:pt x="2199264" y="1692328"/>
                  <a:pt x="2140432" y="1779989"/>
                  <a:pt x="2083796" y="1868138"/>
                </a:cubicBezTo>
                <a:cubicBezTo>
                  <a:pt x="2068870" y="1891359"/>
                  <a:pt x="2019014" y="1957165"/>
                  <a:pt x="2012818" y="1978532"/>
                </a:cubicBezTo>
                <a:cubicBezTo>
                  <a:pt x="2007354" y="1997508"/>
                  <a:pt x="2010867" y="2021949"/>
                  <a:pt x="2010818" y="2041705"/>
                </a:cubicBezTo>
                <a:cubicBezTo>
                  <a:pt x="2010672" y="2079121"/>
                  <a:pt x="2010283" y="2116488"/>
                  <a:pt x="2010429" y="2153904"/>
                </a:cubicBezTo>
                <a:cubicBezTo>
                  <a:pt x="2010867" y="2275859"/>
                  <a:pt x="2009988" y="2397814"/>
                  <a:pt x="2010526" y="2519768"/>
                </a:cubicBezTo>
                <a:cubicBezTo>
                  <a:pt x="2012136" y="2906708"/>
                  <a:pt x="2011892" y="3293794"/>
                  <a:pt x="2010623" y="3680781"/>
                </a:cubicBezTo>
                <a:cubicBezTo>
                  <a:pt x="2010233" y="3809225"/>
                  <a:pt x="2010722" y="3937716"/>
                  <a:pt x="2010526" y="4066160"/>
                </a:cubicBezTo>
                <a:cubicBezTo>
                  <a:pt x="2010429" y="4120552"/>
                  <a:pt x="2015550" y="4177968"/>
                  <a:pt x="2007745" y="4231920"/>
                </a:cubicBezTo>
                <a:cubicBezTo>
                  <a:pt x="1993403" y="4331193"/>
                  <a:pt x="1915499" y="4422658"/>
                  <a:pt x="1819983" y="4452807"/>
                </a:cubicBezTo>
                <a:cubicBezTo>
                  <a:pt x="1762958" y="4470806"/>
                  <a:pt x="1704126" y="4467343"/>
                  <a:pt x="1645050" y="4467538"/>
                </a:cubicBezTo>
                <a:cubicBezTo>
                  <a:pt x="1555633" y="4467879"/>
                  <a:pt x="1466167" y="4467685"/>
                  <a:pt x="1376749" y="4467636"/>
                </a:cubicBezTo>
                <a:cubicBezTo>
                  <a:pt x="1079179" y="4467343"/>
                  <a:pt x="781607" y="4467588"/>
                  <a:pt x="484038" y="4467636"/>
                </a:cubicBezTo>
                <a:cubicBezTo>
                  <a:pt x="315837" y="4467685"/>
                  <a:pt x="151198" y="4497588"/>
                  <a:pt x="45242" y="4336655"/>
                </a:cubicBezTo>
                <a:cubicBezTo>
                  <a:pt x="-5637" y="4259434"/>
                  <a:pt x="1584" y="4169236"/>
                  <a:pt x="1875" y="4080795"/>
                </a:cubicBezTo>
                <a:cubicBezTo>
                  <a:pt x="2364" y="3944205"/>
                  <a:pt x="1974" y="3807615"/>
                  <a:pt x="1925" y="3671025"/>
                </a:cubicBezTo>
                <a:cubicBezTo>
                  <a:pt x="1779" y="3285647"/>
                  <a:pt x="705" y="2900269"/>
                  <a:pt x="1974" y="2514891"/>
                </a:cubicBezTo>
                <a:cubicBezTo>
                  <a:pt x="2559" y="2337031"/>
                  <a:pt x="-3393" y="2158489"/>
                  <a:pt x="2950" y="1980727"/>
                </a:cubicBezTo>
                <a:cubicBezTo>
                  <a:pt x="15340" y="1980727"/>
                  <a:pt x="27730" y="1980727"/>
                  <a:pt x="40121" y="1980727"/>
                </a:cubicBezTo>
                <a:cubicBezTo>
                  <a:pt x="44365" y="2003606"/>
                  <a:pt x="42169" y="2028047"/>
                  <a:pt x="42219" y="2051462"/>
                </a:cubicBezTo>
                <a:cubicBezTo>
                  <a:pt x="42267" y="2093756"/>
                  <a:pt x="42365" y="2136001"/>
                  <a:pt x="42316" y="2178295"/>
                </a:cubicBezTo>
                <a:cubicBezTo>
                  <a:pt x="42219" y="2308397"/>
                  <a:pt x="42608" y="2438449"/>
                  <a:pt x="42414" y="2568551"/>
                </a:cubicBezTo>
                <a:cubicBezTo>
                  <a:pt x="41828" y="2957197"/>
                  <a:pt x="43146" y="3345796"/>
                  <a:pt x="42414" y="3734442"/>
                </a:cubicBezTo>
                <a:cubicBezTo>
                  <a:pt x="42169" y="3853128"/>
                  <a:pt x="42755" y="3971864"/>
                  <a:pt x="42462" y="4090550"/>
                </a:cubicBezTo>
                <a:cubicBezTo>
                  <a:pt x="42169" y="4202847"/>
                  <a:pt x="35877" y="4302948"/>
                  <a:pt x="135538" y="4378120"/>
                </a:cubicBezTo>
                <a:cubicBezTo>
                  <a:pt x="223394" y="4444367"/>
                  <a:pt x="346326" y="4425635"/>
                  <a:pt x="449890" y="4425635"/>
                </a:cubicBezTo>
                <a:cubicBezTo>
                  <a:pt x="679165" y="4425586"/>
                  <a:pt x="908441" y="4425000"/>
                  <a:pt x="1137717" y="4425391"/>
                </a:cubicBezTo>
                <a:cubicBezTo>
                  <a:pt x="1280796" y="4425635"/>
                  <a:pt x="1423921" y="4425342"/>
                  <a:pt x="1566998" y="4425537"/>
                </a:cubicBezTo>
                <a:cubicBezTo>
                  <a:pt x="1628464" y="4425586"/>
                  <a:pt x="1734810" y="4434074"/>
                  <a:pt x="1790714" y="4418707"/>
                </a:cubicBezTo>
                <a:cubicBezTo>
                  <a:pt x="1875010" y="4395487"/>
                  <a:pt x="1944573" y="4328266"/>
                  <a:pt x="1963939" y="4241530"/>
                </a:cubicBezTo>
                <a:cubicBezTo>
                  <a:pt x="1977208" y="4182358"/>
                  <a:pt x="1970378" y="4116795"/>
                  <a:pt x="1970135" y="4056404"/>
                </a:cubicBezTo>
                <a:cubicBezTo>
                  <a:pt x="1969598" y="3926302"/>
                  <a:pt x="1970378" y="3796249"/>
                  <a:pt x="1970135" y="3666146"/>
                </a:cubicBezTo>
                <a:cubicBezTo>
                  <a:pt x="1969549" y="3272671"/>
                  <a:pt x="1969208" y="2879097"/>
                  <a:pt x="1970037" y="2485622"/>
                </a:cubicBezTo>
                <a:cubicBezTo>
                  <a:pt x="1970281" y="2366934"/>
                  <a:pt x="1969694" y="2248198"/>
                  <a:pt x="1969987" y="2129513"/>
                </a:cubicBezTo>
                <a:cubicBezTo>
                  <a:pt x="1970037" y="2093756"/>
                  <a:pt x="1970525" y="2057949"/>
                  <a:pt x="1970135" y="2022192"/>
                </a:cubicBezTo>
                <a:cubicBezTo>
                  <a:pt x="1969987" y="2005850"/>
                  <a:pt x="1966476" y="1985508"/>
                  <a:pt x="1970964" y="1969702"/>
                </a:cubicBezTo>
                <a:cubicBezTo>
                  <a:pt x="1974183" y="1958287"/>
                  <a:pt x="1985793" y="1947604"/>
                  <a:pt x="1992037" y="1937604"/>
                </a:cubicBezTo>
                <a:cubicBezTo>
                  <a:pt x="2010818" y="1907603"/>
                  <a:pt x="2028966" y="1877163"/>
                  <a:pt x="2048820" y="1847795"/>
                </a:cubicBezTo>
                <a:cubicBezTo>
                  <a:pt x="2103115" y="1767500"/>
                  <a:pt x="2152726" y="1683839"/>
                  <a:pt x="2205849" y="1602667"/>
                </a:cubicBezTo>
                <a:cubicBezTo>
                  <a:pt x="2192531" y="1567397"/>
                  <a:pt x="2165750" y="1536323"/>
                  <a:pt x="2145652" y="1504371"/>
                </a:cubicBezTo>
                <a:cubicBezTo>
                  <a:pt x="2108577" y="1445589"/>
                  <a:pt x="2071797" y="1386660"/>
                  <a:pt x="2034331" y="1328121"/>
                </a:cubicBezTo>
                <a:cubicBezTo>
                  <a:pt x="2023209" y="1310657"/>
                  <a:pt x="1975402" y="1244118"/>
                  <a:pt x="1971353" y="1230460"/>
                </a:cubicBezTo>
                <a:cubicBezTo>
                  <a:pt x="1964378" y="1206898"/>
                  <a:pt x="1970183" y="1138262"/>
                  <a:pt x="1970085" y="1109968"/>
                </a:cubicBezTo>
                <a:cubicBezTo>
                  <a:pt x="1969842" y="1020550"/>
                  <a:pt x="1970330" y="931085"/>
                  <a:pt x="1970231" y="841667"/>
                </a:cubicBezTo>
                <a:lnTo>
                  <a:pt x="1970174" y="502513"/>
                </a:lnTo>
                <a:lnTo>
                  <a:pt x="1970040" y="502513"/>
                </a:lnTo>
                <a:lnTo>
                  <a:pt x="1970037" y="467801"/>
                </a:lnTo>
                <a:lnTo>
                  <a:pt x="1970167" y="462537"/>
                </a:lnTo>
                <a:lnTo>
                  <a:pt x="1970167" y="462375"/>
                </a:lnTo>
                <a:lnTo>
                  <a:pt x="1970171" y="462375"/>
                </a:lnTo>
                <a:lnTo>
                  <a:pt x="1971948" y="390434"/>
                </a:lnTo>
                <a:cubicBezTo>
                  <a:pt x="1974354" y="309774"/>
                  <a:pt x="1974428" y="222487"/>
                  <a:pt x="1937841" y="157839"/>
                </a:cubicBezTo>
                <a:cubicBezTo>
                  <a:pt x="1904523" y="98960"/>
                  <a:pt x="1838812" y="54911"/>
                  <a:pt x="1771884" y="45933"/>
                </a:cubicBezTo>
                <a:cubicBezTo>
                  <a:pt x="1739736" y="41641"/>
                  <a:pt x="1706663" y="43640"/>
                  <a:pt x="1674320" y="43544"/>
                </a:cubicBezTo>
                <a:cubicBezTo>
                  <a:pt x="1627148" y="43397"/>
                  <a:pt x="1580024" y="43007"/>
                  <a:pt x="1532852" y="43251"/>
                </a:cubicBezTo>
                <a:cubicBezTo>
                  <a:pt x="1193036" y="45008"/>
                  <a:pt x="853171" y="42617"/>
                  <a:pt x="513307" y="43201"/>
                </a:cubicBezTo>
                <a:cubicBezTo>
                  <a:pt x="461257" y="43300"/>
                  <a:pt x="409255" y="43201"/>
                  <a:pt x="357204" y="43201"/>
                </a:cubicBezTo>
                <a:cubicBezTo>
                  <a:pt x="251737" y="43153"/>
                  <a:pt x="172222" y="41494"/>
                  <a:pt x="96416" y="126619"/>
                </a:cubicBezTo>
                <a:cubicBezTo>
                  <a:pt x="30950" y="200133"/>
                  <a:pt x="41876" y="303698"/>
                  <a:pt x="42219" y="394628"/>
                </a:cubicBezTo>
                <a:lnTo>
                  <a:pt x="42255" y="462376"/>
                </a:lnTo>
                <a:lnTo>
                  <a:pt x="42413" y="462376"/>
                </a:lnTo>
                <a:lnTo>
                  <a:pt x="42413" y="1216655"/>
                </a:lnTo>
                <a:lnTo>
                  <a:pt x="377" y="1216655"/>
                </a:lnTo>
                <a:lnTo>
                  <a:pt x="377" y="462376"/>
                </a:lnTo>
                <a:lnTo>
                  <a:pt x="1962" y="462376"/>
                </a:lnTo>
                <a:lnTo>
                  <a:pt x="1925" y="360480"/>
                </a:lnTo>
                <a:cubicBezTo>
                  <a:pt x="1486" y="289162"/>
                  <a:pt x="-2661" y="219305"/>
                  <a:pt x="31097" y="154036"/>
                </a:cubicBezTo>
                <a:cubicBezTo>
                  <a:pt x="71537" y="75788"/>
                  <a:pt x="144222" y="23054"/>
                  <a:pt x="230371" y="6373"/>
                </a:cubicBezTo>
                <a:cubicBezTo>
                  <a:pt x="258617" y="909"/>
                  <a:pt x="288190" y="-214"/>
                  <a:pt x="317868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F80F28C-6E37-E096-10BD-8C5A0B3696CD}"/>
              </a:ext>
            </a:extLst>
          </p:cNvPr>
          <p:cNvSpPr txBox="1"/>
          <p:nvPr/>
        </p:nvSpPr>
        <p:spPr>
          <a:xfrm>
            <a:off x="9156293" y="3573132"/>
            <a:ext cx="1590588" cy="20928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B78B7121-5895-FE10-2792-6F08112A48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94387" y="16404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56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Arrow Process Diagram – Slide Template</vt:lpstr>
      <vt:lpstr>4-Step Arrow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Arrow Process Diagram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2026-10-29T19:02:40Z</dcterms:modified>
  <cp:category>Charts &amp; Diagrams</cp:category>
</cp:coreProperties>
</file>