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5" r:id="rId2"/>
  </p:sldMasterIdLst>
  <p:notesMasterIdLst>
    <p:notesMasterId r:id="rId6"/>
  </p:notesMasterIdLst>
  <p:sldIdLst>
    <p:sldId id="360" r:id="rId3"/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8C8D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300" d="100"/>
          <a:sy n="300" d="100"/>
        </p:scale>
        <p:origin x="228" y="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EEB65-50F8-F222-64B3-6232BB83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C9EAC7-E67F-D067-4907-51014CB05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D83EF8-71D4-347B-C520-D2FFA75FDB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AC6C5-38CC-254B-426B-EF55EF66A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45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C41C78-663B-09E2-7B0E-C0D2CF0F5A72}"/>
              </a:ext>
            </a:extLst>
          </p:cNvPr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BBD0C9-8A42-59A8-9C88-F5EF9A650A96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2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0CC86FD-EBB4-3B89-0058-689592357E68}"/>
              </a:ext>
            </a:extLst>
          </p:cNvPr>
          <p:cNvSpPr/>
          <p:nvPr userDrawn="1"/>
        </p:nvSpPr>
        <p:spPr>
          <a:xfrm>
            <a:off x="4764599" y="6404531"/>
            <a:ext cx="2810177" cy="354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82" y="6358"/>
                </a:moveTo>
                <a:cubicBezTo>
                  <a:pt x="7138" y="5923"/>
                  <a:pt x="7072" y="5574"/>
                  <a:pt x="7006" y="5400"/>
                </a:cubicBezTo>
                <a:cubicBezTo>
                  <a:pt x="6940" y="5139"/>
                  <a:pt x="6863" y="5052"/>
                  <a:pt x="6775" y="5052"/>
                </a:cubicBezTo>
                <a:cubicBezTo>
                  <a:pt x="6676" y="5052"/>
                  <a:pt x="6588" y="5226"/>
                  <a:pt x="6511" y="5487"/>
                </a:cubicBezTo>
                <a:cubicBezTo>
                  <a:pt x="6434" y="5748"/>
                  <a:pt x="6368" y="6097"/>
                  <a:pt x="6302" y="6619"/>
                </a:cubicBezTo>
                <a:cubicBezTo>
                  <a:pt x="6236" y="7142"/>
                  <a:pt x="6203" y="7752"/>
                  <a:pt x="6170" y="8448"/>
                </a:cubicBezTo>
                <a:cubicBezTo>
                  <a:pt x="6137" y="9145"/>
                  <a:pt x="6126" y="9929"/>
                  <a:pt x="6126" y="10800"/>
                </a:cubicBezTo>
                <a:cubicBezTo>
                  <a:pt x="6126" y="11758"/>
                  <a:pt x="6148" y="12629"/>
                  <a:pt x="6181" y="13413"/>
                </a:cubicBezTo>
                <a:cubicBezTo>
                  <a:pt x="6214" y="14110"/>
                  <a:pt x="6269" y="14719"/>
                  <a:pt x="6335" y="15155"/>
                </a:cubicBezTo>
                <a:cubicBezTo>
                  <a:pt x="6401" y="15590"/>
                  <a:pt x="6478" y="15939"/>
                  <a:pt x="6555" y="16200"/>
                </a:cubicBezTo>
                <a:cubicBezTo>
                  <a:pt x="6643" y="16461"/>
                  <a:pt x="6731" y="16548"/>
                  <a:pt x="6830" y="16548"/>
                </a:cubicBezTo>
                <a:cubicBezTo>
                  <a:pt x="6918" y="16548"/>
                  <a:pt x="6995" y="16461"/>
                  <a:pt x="7061" y="16374"/>
                </a:cubicBezTo>
                <a:cubicBezTo>
                  <a:pt x="7138" y="16287"/>
                  <a:pt x="7204" y="16113"/>
                  <a:pt x="7259" y="15939"/>
                </a:cubicBezTo>
                <a:lnTo>
                  <a:pt x="7215" y="14719"/>
                </a:lnTo>
                <a:cubicBezTo>
                  <a:pt x="7149" y="14894"/>
                  <a:pt x="7094" y="15068"/>
                  <a:pt x="7028" y="15155"/>
                </a:cubicBezTo>
                <a:cubicBezTo>
                  <a:pt x="6973" y="15242"/>
                  <a:pt x="6907" y="15242"/>
                  <a:pt x="6841" y="15242"/>
                </a:cubicBezTo>
                <a:cubicBezTo>
                  <a:pt x="6687" y="15242"/>
                  <a:pt x="6566" y="14894"/>
                  <a:pt x="6478" y="14197"/>
                </a:cubicBezTo>
                <a:cubicBezTo>
                  <a:pt x="6390" y="13500"/>
                  <a:pt x="6346" y="12455"/>
                  <a:pt x="6346" y="11148"/>
                </a:cubicBezTo>
                <a:lnTo>
                  <a:pt x="6346" y="10974"/>
                </a:lnTo>
                <a:lnTo>
                  <a:pt x="7336" y="10974"/>
                </a:lnTo>
                <a:lnTo>
                  <a:pt x="7336" y="10016"/>
                </a:lnTo>
                <a:cubicBezTo>
                  <a:pt x="7336" y="9319"/>
                  <a:pt x="7325" y="8623"/>
                  <a:pt x="7292" y="8013"/>
                </a:cubicBezTo>
                <a:cubicBezTo>
                  <a:pt x="7270" y="7316"/>
                  <a:pt x="7237" y="6794"/>
                  <a:pt x="7182" y="6358"/>
                </a:cubicBezTo>
                <a:close/>
                <a:moveTo>
                  <a:pt x="6346" y="9668"/>
                </a:moveTo>
                <a:cubicBezTo>
                  <a:pt x="6357" y="8623"/>
                  <a:pt x="6412" y="7839"/>
                  <a:pt x="6478" y="7229"/>
                </a:cubicBezTo>
                <a:cubicBezTo>
                  <a:pt x="6555" y="6619"/>
                  <a:pt x="6643" y="6358"/>
                  <a:pt x="6764" y="6358"/>
                </a:cubicBezTo>
                <a:cubicBezTo>
                  <a:pt x="6830" y="6358"/>
                  <a:pt x="6885" y="6445"/>
                  <a:pt x="6929" y="6619"/>
                </a:cubicBezTo>
                <a:cubicBezTo>
                  <a:pt x="6973" y="6794"/>
                  <a:pt x="7006" y="7055"/>
                  <a:pt x="7039" y="7316"/>
                </a:cubicBezTo>
                <a:cubicBezTo>
                  <a:pt x="7072" y="7577"/>
                  <a:pt x="7094" y="8013"/>
                  <a:pt x="7105" y="8361"/>
                </a:cubicBezTo>
                <a:cubicBezTo>
                  <a:pt x="7116" y="8797"/>
                  <a:pt x="7127" y="9145"/>
                  <a:pt x="7127" y="9581"/>
                </a:cubicBezTo>
                <a:lnTo>
                  <a:pt x="6346" y="9668"/>
                </a:lnTo>
                <a:close/>
                <a:moveTo>
                  <a:pt x="4047" y="6358"/>
                </a:moveTo>
                <a:cubicBezTo>
                  <a:pt x="4003" y="5923"/>
                  <a:pt x="3937" y="5574"/>
                  <a:pt x="3871" y="5400"/>
                </a:cubicBezTo>
                <a:cubicBezTo>
                  <a:pt x="3805" y="5139"/>
                  <a:pt x="3728" y="5052"/>
                  <a:pt x="3640" y="5052"/>
                </a:cubicBezTo>
                <a:cubicBezTo>
                  <a:pt x="3541" y="5052"/>
                  <a:pt x="3453" y="5226"/>
                  <a:pt x="3376" y="5487"/>
                </a:cubicBezTo>
                <a:cubicBezTo>
                  <a:pt x="3299" y="5748"/>
                  <a:pt x="3233" y="6097"/>
                  <a:pt x="3167" y="6619"/>
                </a:cubicBezTo>
                <a:cubicBezTo>
                  <a:pt x="3101" y="7142"/>
                  <a:pt x="3068" y="7752"/>
                  <a:pt x="3035" y="8448"/>
                </a:cubicBezTo>
                <a:cubicBezTo>
                  <a:pt x="3002" y="9145"/>
                  <a:pt x="2991" y="9929"/>
                  <a:pt x="2991" y="10800"/>
                </a:cubicBezTo>
                <a:cubicBezTo>
                  <a:pt x="2991" y="11758"/>
                  <a:pt x="3013" y="12629"/>
                  <a:pt x="3046" y="13413"/>
                </a:cubicBezTo>
                <a:cubicBezTo>
                  <a:pt x="3079" y="14110"/>
                  <a:pt x="3134" y="14719"/>
                  <a:pt x="3200" y="15155"/>
                </a:cubicBezTo>
                <a:cubicBezTo>
                  <a:pt x="3266" y="15590"/>
                  <a:pt x="3343" y="15939"/>
                  <a:pt x="3420" y="16200"/>
                </a:cubicBezTo>
                <a:cubicBezTo>
                  <a:pt x="3508" y="16461"/>
                  <a:pt x="3596" y="16548"/>
                  <a:pt x="3695" y="16548"/>
                </a:cubicBezTo>
                <a:cubicBezTo>
                  <a:pt x="3783" y="16548"/>
                  <a:pt x="3860" y="16461"/>
                  <a:pt x="3926" y="16374"/>
                </a:cubicBezTo>
                <a:cubicBezTo>
                  <a:pt x="4003" y="16287"/>
                  <a:pt x="4069" y="16113"/>
                  <a:pt x="4124" y="15939"/>
                </a:cubicBezTo>
                <a:lnTo>
                  <a:pt x="4080" y="14719"/>
                </a:lnTo>
                <a:cubicBezTo>
                  <a:pt x="4014" y="14894"/>
                  <a:pt x="3959" y="15068"/>
                  <a:pt x="3893" y="15155"/>
                </a:cubicBezTo>
                <a:cubicBezTo>
                  <a:pt x="3838" y="15242"/>
                  <a:pt x="3772" y="15242"/>
                  <a:pt x="3706" y="15242"/>
                </a:cubicBezTo>
                <a:cubicBezTo>
                  <a:pt x="3552" y="15242"/>
                  <a:pt x="3431" y="14894"/>
                  <a:pt x="3343" y="14197"/>
                </a:cubicBezTo>
                <a:cubicBezTo>
                  <a:pt x="3255" y="13500"/>
                  <a:pt x="3211" y="12455"/>
                  <a:pt x="3211" y="11148"/>
                </a:cubicBezTo>
                <a:lnTo>
                  <a:pt x="3211" y="10974"/>
                </a:lnTo>
                <a:lnTo>
                  <a:pt x="4201" y="10974"/>
                </a:lnTo>
                <a:lnTo>
                  <a:pt x="4201" y="10016"/>
                </a:lnTo>
                <a:cubicBezTo>
                  <a:pt x="4201" y="9319"/>
                  <a:pt x="4190" y="8623"/>
                  <a:pt x="4157" y="8013"/>
                </a:cubicBezTo>
                <a:cubicBezTo>
                  <a:pt x="4135" y="7316"/>
                  <a:pt x="4102" y="6794"/>
                  <a:pt x="4047" y="6358"/>
                </a:cubicBezTo>
                <a:close/>
                <a:moveTo>
                  <a:pt x="3211" y="9668"/>
                </a:moveTo>
                <a:cubicBezTo>
                  <a:pt x="3222" y="8623"/>
                  <a:pt x="3277" y="7839"/>
                  <a:pt x="3343" y="7229"/>
                </a:cubicBezTo>
                <a:cubicBezTo>
                  <a:pt x="3420" y="6619"/>
                  <a:pt x="3508" y="6358"/>
                  <a:pt x="3629" y="6358"/>
                </a:cubicBezTo>
                <a:cubicBezTo>
                  <a:pt x="3695" y="6358"/>
                  <a:pt x="3750" y="6445"/>
                  <a:pt x="3794" y="6619"/>
                </a:cubicBezTo>
                <a:cubicBezTo>
                  <a:pt x="3838" y="6794"/>
                  <a:pt x="3871" y="7055"/>
                  <a:pt x="3904" y="7316"/>
                </a:cubicBezTo>
                <a:cubicBezTo>
                  <a:pt x="3937" y="7577"/>
                  <a:pt x="3959" y="8013"/>
                  <a:pt x="3970" y="8361"/>
                </a:cubicBezTo>
                <a:cubicBezTo>
                  <a:pt x="3981" y="8797"/>
                  <a:pt x="3992" y="9145"/>
                  <a:pt x="3992" y="9581"/>
                </a:cubicBezTo>
                <a:lnTo>
                  <a:pt x="3211" y="9668"/>
                </a:lnTo>
                <a:close/>
                <a:moveTo>
                  <a:pt x="5554" y="11235"/>
                </a:moveTo>
                <a:cubicBezTo>
                  <a:pt x="5620" y="11758"/>
                  <a:pt x="5653" y="12368"/>
                  <a:pt x="5653" y="13152"/>
                </a:cubicBezTo>
                <a:cubicBezTo>
                  <a:pt x="5653" y="14110"/>
                  <a:pt x="5609" y="14894"/>
                  <a:pt x="5521" y="15503"/>
                </a:cubicBezTo>
                <a:cubicBezTo>
                  <a:pt x="5433" y="16113"/>
                  <a:pt x="5301" y="16374"/>
                  <a:pt x="5136" y="16374"/>
                </a:cubicBezTo>
                <a:cubicBezTo>
                  <a:pt x="5048" y="16374"/>
                  <a:pt x="4960" y="16287"/>
                  <a:pt x="4894" y="16200"/>
                </a:cubicBezTo>
                <a:cubicBezTo>
                  <a:pt x="4817" y="16113"/>
                  <a:pt x="4751" y="15939"/>
                  <a:pt x="4696" y="15677"/>
                </a:cubicBezTo>
                <a:lnTo>
                  <a:pt x="4751" y="14371"/>
                </a:lnTo>
                <a:cubicBezTo>
                  <a:pt x="4806" y="14632"/>
                  <a:pt x="4861" y="14719"/>
                  <a:pt x="4927" y="14894"/>
                </a:cubicBezTo>
                <a:cubicBezTo>
                  <a:pt x="4993" y="14981"/>
                  <a:pt x="5059" y="15068"/>
                  <a:pt x="5125" y="15068"/>
                </a:cubicBezTo>
                <a:cubicBezTo>
                  <a:pt x="5224" y="15068"/>
                  <a:pt x="5301" y="14894"/>
                  <a:pt x="5356" y="14632"/>
                </a:cubicBezTo>
                <a:cubicBezTo>
                  <a:pt x="5411" y="14371"/>
                  <a:pt x="5444" y="13848"/>
                  <a:pt x="5444" y="13326"/>
                </a:cubicBezTo>
                <a:cubicBezTo>
                  <a:pt x="5444" y="12803"/>
                  <a:pt x="5422" y="12455"/>
                  <a:pt x="5378" y="12106"/>
                </a:cubicBezTo>
                <a:cubicBezTo>
                  <a:pt x="5334" y="11845"/>
                  <a:pt x="5257" y="11584"/>
                  <a:pt x="5169" y="11323"/>
                </a:cubicBezTo>
                <a:lnTo>
                  <a:pt x="5070" y="11061"/>
                </a:lnTo>
                <a:cubicBezTo>
                  <a:pt x="4949" y="10713"/>
                  <a:pt x="4861" y="10365"/>
                  <a:pt x="4795" y="9842"/>
                </a:cubicBezTo>
                <a:cubicBezTo>
                  <a:pt x="4729" y="9319"/>
                  <a:pt x="4707" y="8797"/>
                  <a:pt x="4707" y="8013"/>
                </a:cubicBezTo>
                <a:cubicBezTo>
                  <a:pt x="4707" y="7577"/>
                  <a:pt x="4718" y="7142"/>
                  <a:pt x="4740" y="6794"/>
                </a:cubicBezTo>
                <a:cubicBezTo>
                  <a:pt x="4762" y="6445"/>
                  <a:pt x="4795" y="6097"/>
                  <a:pt x="4839" y="5836"/>
                </a:cubicBezTo>
                <a:cubicBezTo>
                  <a:pt x="4883" y="5574"/>
                  <a:pt x="4938" y="5400"/>
                  <a:pt x="4993" y="5226"/>
                </a:cubicBezTo>
                <a:cubicBezTo>
                  <a:pt x="5048" y="5052"/>
                  <a:pt x="5114" y="4965"/>
                  <a:pt x="5191" y="4965"/>
                </a:cubicBezTo>
                <a:cubicBezTo>
                  <a:pt x="5257" y="4965"/>
                  <a:pt x="5323" y="5052"/>
                  <a:pt x="5400" y="5139"/>
                </a:cubicBezTo>
                <a:cubicBezTo>
                  <a:pt x="5477" y="5226"/>
                  <a:pt x="5532" y="5400"/>
                  <a:pt x="5598" y="5574"/>
                </a:cubicBezTo>
                <a:lnTo>
                  <a:pt x="5532" y="6968"/>
                </a:lnTo>
                <a:cubicBezTo>
                  <a:pt x="5477" y="6706"/>
                  <a:pt x="5422" y="6619"/>
                  <a:pt x="5367" y="6532"/>
                </a:cubicBezTo>
                <a:cubicBezTo>
                  <a:pt x="5312" y="6445"/>
                  <a:pt x="5257" y="6358"/>
                  <a:pt x="5202" y="6358"/>
                </a:cubicBezTo>
                <a:cubicBezTo>
                  <a:pt x="5103" y="6358"/>
                  <a:pt x="5026" y="6532"/>
                  <a:pt x="4982" y="6794"/>
                </a:cubicBezTo>
                <a:cubicBezTo>
                  <a:pt x="4938" y="7142"/>
                  <a:pt x="4905" y="7490"/>
                  <a:pt x="4905" y="8013"/>
                </a:cubicBezTo>
                <a:cubicBezTo>
                  <a:pt x="4905" y="8448"/>
                  <a:pt x="4927" y="8797"/>
                  <a:pt x="4960" y="9058"/>
                </a:cubicBezTo>
                <a:cubicBezTo>
                  <a:pt x="4993" y="9319"/>
                  <a:pt x="5070" y="9581"/>
                  <a:pt x="5180" y="9842"/>
                </a:cubicBezTo>
                <a:lnTo>
                  <a:pt x="5268" y="10016"/>
                </a:lnTo>
                <a:cubicBezTo>
                  <a:pt x="5400" y="10365"/>
                  <a:pt x="5488" y="10800"/>
                  <a:pt x="5554" y="11235"/>
                </a:cubicBezTo>
                <a:close/>
                <a:moveTo>
                  <a:pt x="1056" y="6445"/>
                </a:moveTo>
                <a:cubicBezTo>
                  <a:pt x="1001" y="6010"/>
                  <a:pt x="946" y="5661"/>
                  <a:pt x="869" y="5400"/>
                </a:cubicBezTo>
                <a:cubicBezTo>
                  <a:pt x="792" y="5139"/>
                  <a:pt x="715" y="5052"/>
                  <a:pt x="627" y="5052"/>
                </a:cubicBezTo>
                <a:cubicBezTo>
                  <a:pt x="528" y="5052"/>
                  <a:pt x="451" y="5226"/>
                  <a:pt x="385" y="5487"/>
                </a:cubicBezTo>
                <a:cubicBezTo>
                  <a:pt x="319" y="5748"/>
                  <a:pt x="253" y="6097"/>
                  <a:pt x="209" y="6445"/>
                </a:cubicBezTo>
                <a:lnTo>
                  <a:pt x="176" y="5052"/>
                </a:lnTo>
                <a:lnTo>
                  <a:pt x="0" y="5052"/>
                </a:lnTo>
                <a:lnTo>
                  <a:pt x="0" y="21600"/>
                </a:lnTo>
                <a:lnTo>
                  <a:pt x="209" y="21600"/>
                </a:lnTo>
                <a:lnTo>
                  <a:pt x="209" y="15677"/>
                </a:lnTo>
                <a:cubicBezTo>
                  <a:pt x="253" y="15939"/>
                  <a:pt x="297" y="16113"/>
                  <a:pt x="363" y="16200"/>
                </a:cubicBezTo>
                <a:cubicBezTo>
                  <a:pt x="418" y="16374"/>
                  <a:pt x="484" y="16374"/>
                  <a:pt x="550" y="16374"/>
                </a:cubicBezTo>
                <a:cubicBezTo>
                  <a:pt x="638" y="16374"/>
                  <a:pt x="715" y="16287"/>
                  <a:pt x="803" y="16026"/>
                </a:cubicBezTo>
                <a:cubicBezTo>
                  <a:pt x="880" y="15765"/>
                  <a:pt x="957" y="15416"/>
                  <a:pt x="1023" y="14894"/>
                </a:cubicBezTo>
                <a:cubicBezTo>
                  <a:pt x="1089" y="14371"/>
                  <a:pt x="1133" y="13761"/>
                  <a:pt x="1177" y="13065"/>
                </a:cubicBezTo>
                <a:cubicBezTo>
                  <a:pt x="1210" y="12281"/>
                  <a:pt x="1232" y="11410"/>
                  <a:pt x="1232" y="10365"/>
                </a:cubicBezTo>
                <a:cubicBezTo>
                  <a:pt x="1232" y="9494"/>
                  <a:pt x="1221" y="8710"/>
                  <a:pt x="1188" y="8100"/>
                </a:cubicBezTo>
                <a:cubicBezTo>
                  <a:pt x="1155" y="7490"/>
                  <a:pt x="1111" y="6968"/>
                  <a:pt x="1056" y="6445"/>
                </a:cubicBezTo>
                <a:close/>
                <a:moveTo>
                  <a:pt x="968" y="12629"/>
                </a:moveTo>
                <a:cubicBezTo>
                  <a:pt x="935" y="13239"/>
                  <a:pt x="902" y="13674"/>
                  <a:pt x="858" y="14110"/>
                </a:cubicBezTo>
                <a:cubicBezTo>
                  <a:pt x="814" y="14458"/>
                  <a:pt x="759" y="14719"/>
                  <a:pt x="704" y="14894"/>
                </a:cubicBezTo>
                <a:cubicBezTo>
                  <a:pt x="649" y="15068"/>
                  <a:pt x="583" y="15155"/>
                  <a:pt x="528" y="15155"/>
                </a:cubicBezTo>
                <a:cubicBezTo>
                  <a:pt x="473" y="15155"/>
                  <a:pt x="418" y="15068"/>
                  <a:pt x="374" y="14981"/>
                </a:cubicBezTo>
                <a:cubicBezTo>
                  <a:pt x="319" y="14894"/>
                  <a:pt x="275" y="14632"/>
                  <a:pt x="231" y="14371"/>
                </a:cubicBezTo>
                <a:lnTo>
                  <a:pt x="231" y="7926"/>
                </a:lnTo>
                <a:cubicBezTo>
                  <a:pt x="242" y="7752"/>
                  <a:pt x="264" y="7577"/>
                  <a:pt x="297" y="7403"/>
                </a:cubicBezTo>
                <a:cubicBezTo>
                  <a:pt x="319" y="7229"/>
                  <a:pt x="352" y="7055"/>
                  <a:pt x="385" y="6881"/>
                </a:cubicBezTo>
                <a:cubicBezTo>
                  <a:pt x="418" y="6706"/>
                  <a:pt x="451" y="6619"/>
                  <a:pt x="495" y="6532"/>
                </a:cubicBezTo>
                <a:cubicBezTo>
                  <a:pt x="528" y="6445"/>
                  <a:pt x="572" y="6358"/>
                  <a:pt x="616" y="6358"/>
                </a:cubicBezTo>
                <a:cubicBezTo>
                  <a:pt x="759" y="6358"/>
                  <a:pt x="869" y="6706"/>
                  <a:pt x="935" y="7403"/>
                </a:cubicBezTo>
                <a:cubicBezTo>
                  <a:pt x="1001" y="8100"/>
                  <a:pt x="1034" y="9145"/>
                  <a:pt x="1034" y="10364"/>
                </a:cubicBezTo>
                <a:cubicBezTo>
                  <a:pt x="1001" y="11323"/>
                  <a:pt x="990" y="12106"/>
                  <a:pt x="968" y="12629"/>
                </a:cubicBezTo>
                <a:close/>
                <a:moveTo>
                  <a:pt x="21556" y="8187"/>
                </a:moveTo>
                <a:cubicBezTo>
                  <a:pt x="21523" y="7490"/>
                  <a:pt x="21479" y="6881"/>
                  <a:pt x="21424" y="6445"/>
                </a:cubicBezTo>
                <a:cubicBezTo>
                  <a:pt x="21369" y="6010"/>
                  <a:pt x="21303" y="5661"/>
                  <a:pt x="21215" y="5400"/>
                </a:cubicBezTo>
                <a:cubicBezTo>
                  <a:pt x="21127" y="5139"/>
                  <a:pt x="21050" y="5052"/>
                  <a:pt x="20962" y="5052"/>
                </a:cubicBezTo>
                <a:cubicBezTo>
                  <a:pt x="20874" y="5052"/>
                  <a:pt x="20786" y="5139"/>
                  <a:pt x="20698" y="5400"/>
                </a:cubicBezTo>
                <a:cubicBezTo>
                  <a:pt x="20621" y="5661"/>
                  <a:pt x="20544" y="6010"/>
                  <a:pt x="20489" y="6532"/>
                </a:cubicBezTo>
                <a:cubicBezTo>
                  <a:pt x="20434" y="7055"/>
                  <a:pt x="20379" y="7664"/>
                  <a:pt x="20346" y="8361"/>
                </a:cubicBezTo>
                <a:cubicBezTo>
                  <a:pt x="20313" y="9058"/>
                  <a:pt x="20291" y="9929"/>
                  <a:pt x="20291" y="10800"/>
                </a:cubicBezTo>
                <a:cubicBezTo>
                  <a:pt x="20291" y="11671"/>
                  <a:pt x="20313" y="12542"/>
                  <a:pt x="20346" y="13239"/>
                </a:cubicBezTo>
                <a:cubicBezTo>
                  <a:pt x="20379" y="13935"/>
                  <a:pt x="20423" y="14545"/>
                  <a:pt x="20478" y="14981"/>
                </a:cubicBezTo>
                <a:cubicBezTo>
                  <a:pt x="20533" y="15416"/>
                  <a:pt x="20599" y="15852"/>
                  <a:pt x="20687" y="16026"/>
                </a:cubicBezTo>
                <a:cubicBezTo>
                  <a:pt x="20764" y="16287"/>
                  <a:pt x="20852" y="16374"/>
                  <a:pt x="20940" y="16374"/>
                </a:cubicBezTo>
                <a:cubicBezTo>
                  <a:pt x="21028" y="16374"/>
                  <a:pt x="21116" y="16287"/>
                  <a:pt x="21193" y="16026"/>
                </a:cubicBezTo>
                <a:cubicBezTo>
                  <a:pt x="21270" y="15765"/>
                  <a:pt x="21347" y="15416"/>
                  <a:pt x="21402" y="14894"/>
                </a:cubicBezTo>
                <a:cubicBezTo>
                  <a:pt x="21457" y="14371"/>
                  <a:pt x="21512" y="13761"/>
                  <a:pt x="21545" y="13064"/>
                </a:cubicBezTo>
                <a:cubicBezTo>
                  <a:pt x="21578" y="12368"/>
                  <a:pt x="21600" y="11497"/>
                  <a:pt x="21600" y="10626"/>
                </a:cubicBezTo>
                <a:cubicBezTo>
                  <a:pt x="21600" y="9668"/>
                  <a:pt x="21589" y="8884"/>
                  <a:pt x="21556" y="8187"/>
                </a:cubicBezTo>
                <a:close/>
                <a:moveTo>
                  <a:pt x="21347" y="12803"/>
                </a:moveTo>
                <a:cubicBezTo>
                  <a:pt x="21325" y="13326"/>
                  <a:pt x="21292" y="13848"/>
                  <a:pt x="21248" y="14197"/>
                </a:cubicBezTo>
                <a:cubicBezTo>
                  <a:pt x="21204" y="14545"/>
                  <a:pt x="21160" y="14806"/>
                  <a:pt x="21105" y="14981"/>
                </a:cubicBezTo>
                <a:cubicBezTo>
                  <a:pt x="21050" y="15155"/>
                  <a:pt x="20995" y="15242"/>
                  <a:pt x="20940" y="15242"/>
                </a:cubicBezTo>
                <a:cubicBezTo>
                  <a:pt x="20885" y="15242"/>
                  <a:pt x="20830" y="15155"/>
                  <a:pt x="20775" y="14981"/>
                </a:cubicBezTo>
                <a:cubicBezTo>
                  <a:pt x="20720" y="14806"/>
                  <a:pt x="20676" y="14545"/>
                  <a:pt x="20632" y="14197"/>
                </a:cubicBezTo>
                <a:cubicBezTo>
                  <a:pt x="20588" y="13848"/>
                  <a:pt x="20555" y="13413"/>
                  <a:pt x="20533" y="12803"/>
                </a:cubicBezTo>
                <a:cubicBezTo>
                  <a:pt x="20511" y="12281"/>
                  <a:pt x="20500" y="11584"/>
                  <a:pt x="20500" y="10800"/>
                </a:cubicBezTo>
                <a:cubicBezTo>
                  <a:pt x="20500" y="10016"/>
                  <a:pt x="20511" y="9319"/>
                  <a:pt x="20533" y="8797"/>
                </a:cubicBezTo>
                <a:cubicBezTo>
                  <a:pt x="20555" y="8274"/>
                  <a:pt x="20588" y="7752"/>
                  <a:pt x="20632" y="7490"/>
                </a:cubicBezTo>
                <a:cubicBezTo>
                  <a:pt x="20676" y="7142"/>
                  <a:pt x="20720" y="6881"/>
                  <a:pt x="20775" y="6706"/>
                </a:cubicBezTo>
                <a:cubicBezTo>
                  <a:pt x="20830" y="6532"/>
                  <a:pt x="20885" y="6445"/>
                  <a:pt x="20940" y="6445"/>
                </a:cubicBezTo>
                <a:cubicBezTo>
                  <a:pt x="20995" y="6445"/>
                  <a:pt x="21050" y="6532"/>
                  <a:pt x="21105" y="6706"/>
                </a:cubicBezTo>
                <a:cubicBezTo>
                  <a:pt x="21160" y="6881"/>
                  <a:pt x="21204" y="7142"/>
                  <a:pt x="21248" y="7490"/>
                </a:cubicBezTo>
                <a:cubicBezTo>
                  <a:pt x="21292" y="7839"/>
                  <a:pt x="21325" y="8274"/>
                  <a:pt x="21347" y="8884"/>
                </a:cubicBezTo>
                <a:cubicBezTo>
                  <a:pt x="21369" y="9406"/>
                  <a:pt x="21380" y="10103"/>
                  <a:pt x="21380" y="10887"/>
                </a:cubicBezTo>
                <a:cubicBezTo>
                  <a:pt x="21391" y="11584"/>
                  <a:pt x="21369" y="12281"/>
                  <a:pt x="21347" y="12803"/>
                </a:cubicBezTo>
                <a:close/>
                <a:moveTo>
                  <a:pt x="2563" y="5139"/>
                </a:moveTo>
                <a:cubicBezTo>
                  <a:pt x="2596" y="5226"/>
                  <a:pt x="2629" y="5313"/>
                  <a:pt x="2651" y="5313"/>
                </a:cubicBezTo>
                <a:lnTo>
                  <a:pt x="2618" y="6794"/>
                </a:lnTo>
                <a:cubicBezTo>
                  <a:pt x="2596" y="6706"/>
                  <a:pt x="2563" y="6619"/>
                  <a:pt x="2541" y="6532"/>
                </a:cubicBezTo>
                <a:cubicBezTo>
                  <a:pt x="2508" y="6445"/>
                  <a:pt x="2475" y="6445"/>
                  <a:pt x="2442" y="6445"/>
                </a:cubicBezTo>
                <a:cubicBezTo>
                  <a:pt x="2387" y="6445"/>
                  <a:pt x="2332" y="6532"/>
                  <a:pt x="2277" y="6706"/>
                </a:cubicBezTo>
                <a:cubicBezTo>
                  <a:pt x="2233" y="6881"/>
                  <a:pt x="2189" y="7142"/>
                  <a:pt x="2145" y="7403"/>
                </a:cubicBezTo>
                <a:cubicBezTo>
                  <a:pt x="2112" y="7752"/>
                  <a:pt x="2079" y="8100"/>
                  <a:pt x="2057" y="8623"/>
                </a:cubicBezTo>
                <a:cubicBezTo>
                  <a:pt x="2035" y="9145"/>
                  <a:pt x="2024" y="9668"/>
                  <a:pt x="2024" y="10277"/>
                </a:cubicBezTo>
                <a:lnTo>
                  <a:pt x="2024" y="16200"/>
                </a:lnTo>
                <a:lnTo>
                  <a:pt x="1815" y="16200"/>
                </a:lnTo>
                <a:lnTo>
                  <a:pt x="1815" y="5226"/>
                </a:lnTo>
                <a:lnTo>
                  <a:pt x="1958" y="5226"/>
                </a:lnTo>
                <a:lnTo>
                  <a:pt x="1991" y="7403"/>
                </a:lnTo>
                <a:cubicBezTo>
                  <a:pt x="2024" y="6706"/>
                  <a:pt x="2079" y="6097"/>
                  <a:pt x="2156" y="5661"/>
                </a:cubicBezTo>
                <a:cubicBezTo>
                  <a:pt x="2233" y="5226"/>
                  <a:pt x="2321" y="5052"/>
                  <a:pt x="2420" y="5052"/>
                </a:cubicBezTo>
                <a:cubicBezTo>
                  <a:pt x="2486" y="5052"/>
                  <a:pt x="2519" y="5139"/>
                  <a:pt x="2563" y="5139"/>
                </a:cubicBezTo>
                <a:close/>
                <a:moveTo>
                  <a:pt x="19235" y="5139"/>
                </a:moveTo>
                <a:cubicBezTo>
                  <a:pt x="19213" y="5139"/>
                  <a:pt x="19180" y="5052"/>
                  <a:pt x="19147" y="5052"/>
                </a:cubicBezTo>
                <a:cubicBezTo>
                  <a:pt x="19070" y="5052"/>
                  <a:pt x="18993" y="5139"/>
                  <a:pt x="18927" y="5313"/>
                </a:cubicBezTo>
                <a:cubicBezTo>
                  <a:pt x="18862" y="5487"/>
                  <a:pt x="18796" y="5748"/>
                  <a:pt x="18752" y="6010"/>
                </a:cubicBezTo>
                <a:cubicBezTo>
                  <a:pt x="18708" y="6271"/>
                  <a:pt x="18664" y="6706"/>
                  <a:pt x="18642" y="7229"/>
                </a:cubicBezTo>
                <a:cubicBezTo>
                  <a:pt x="18609" y="7664"/>
                  <a:pt x="18598" y="8274"/>
                  <a:pt x="18598" y="8884"/>
                </a:cubicBezTo>
                <a:cubicBezTo>
                  <a:pt x="18598" y="9755"/>
                  <a:pt x="18620" y="10452"/>
                  <a:pt x="18675" y="10974"/>
                </a:cubicBezTo>
                <a:cubicBezTo>
                  <a:pt x="18730" y="11497"/>
                  <a:pt x="18785" y="11932"/>
                  <a:pt x="18851" y="12194"/>
                </a:cubicBezTo>
                <a:cubicBezTo>
                  <a:pt x="18796" y="12368"/>
                  <a:pt x="18752" y="12629"/>
                  <a:pt x="18708" y="12977"/>
                </a:cubicBezTo>
                <a:cubicBezTo>
                  <a:pt x="18675" y="13326"/>
                  <a:pt x="18653" y="13761"/>
                  <a:pt x="18653" y="14197"/>
                </a:cubicBezTo>
                <a:cubicBezTo>
                  <a:pt x="18653" y="14632"/>
                  <a:pt x="18664" y="14893"/>
                  <a:pt x="18686" y="15155"/>
                </a:cubicBezTo>
                <a:cubicBezTo>
                  <a:pt x="18708" y="15416"/>
                  <a:pt x="18730" y="15590"/>
                  <a:pt x="18774" y="15764"/>
                </a:cubicBezTo>
                <a:cubicBezTo>
                  <a:pt x="18697" y="16026"/>
                  <a:pt x="18631" y="16287"/>
                  <a:pt x="18587" y="16635"/>
                </a:cubicBezTo>
                <a:cubicBezTo>
                  <a:pt x="18543" y="16984"/>
                  <a:pt x="18521" y="17506"/>
                  <a:pt x="18521" y="18116"/>
                </a:cubicBezTo>
                <a:cubicBezTo>
                  <a:pt x="18521" y="19161"/>
                  <a:pt x="18576" y="20032"/>
                  <a:pt x="18697" y="20642"/>
                </a:cubicBezTo>
                <a:cubicBezTo>
                  <a:pt x="18818" y="21252"/>
                  <a:pt x="18971" y="21513"/>
                  <a:pt x="19169" y="21513"/>
                </a:cubicBezTo>
                <a:cubicBezTo>
                  <a:pt x="19389" y="21513"/>
                  <a:pt x="19554" y="21164"/>
                  <a:pt x="19686" y="20468"/>
                </a:cubicBezTo>
                <a:cubicBezTo>
                  <a:pt x="19807" y="19771"/>
                  <a:pt x="19873" y="18900"/>
                  <a:pt x="19873" y="17681"/>
                </a:cubicBezTo>
                <a:cubicBezTo>
                  <a:pt x="19873" y="16810"/>
                  <a:pt x="19829" y="16113"/>
                  <a:pt x="19752" y="15590"/>
                </a:cubicBezTo>
                <a:cubicBezTo>
                  <a:pt x="19675" y="15068"/>
                  <a:pt x="19554" y="14806"/>
                  <a:pt x="19400" y="14806"/>
                </a:cubicBezTo>
                <a:lnTo>
                  <a:pt x="19037" y="14806"/>
                </a:lnTo>
                <a:cubicBezTo>
                  <a:pt x="18982" y="14806"/>
                  <a:pt x="18938" y="14719"/>
                  <a:pt x="18905" y="14545"/>
                </a:cubicBezTo>
                <a:cubicBezTo>
                  <a:pt x="18873" y="14371"/>
                  <a:pt x="18851" y="14110"/>
                  <a:pt x="18851" y="13761"/>
                </a:cubicBezTo>
                <a:cubicBezTo>
                  <a:pt x="18851" y="13500"/>
                  <a:pt x="18862" y="13239"/>
                  <a:pt x="18884" y="12977"/>
                </a:cubicBezTo>
                <a:cubicBezTo>
                  <a:pt x="18905" y="12716"/>
                  <a:pt x="18938" y="12542"/>
                  <a:pt x="18993" y="12455"/>
                </a:cubicBezTo>
                <a:cubicBezTo>
                  <a:pt x="19026" y="12455"/>
                  <a:pt x="19048" y="12542"/>
                  <a:pt x="19070" y="12542"/>
                </a:cubicBezTo>
                <a:cubicBezTo>
                  <a:pt x="19092" y="12542"/>
                  <a:pt x="19125" y="12542"/>
                  <a:pt x="19147" y="12542"/>
                </a:cubicBezTo>
                <a:cubicBezTo>
                  <a:pt x="19224" y="12542"/>
                  <a:pt x="19301" y="12455"/>
                  <a:pt x="19367" y="12281"/>
                </a:cubicBezTo>
                <a:cubicBezTo>
                  <a:pt x="19433" y="12106"/>
                  <a:pt x="19488" y="11845"/>
                  <a:pt x="19543" y="11584"/>
                </a:cubicBezTo>
                <a:cubicBezTo>
                  <a:pt x="19587" y="11235"/>
                  <a:pt x="19631" y="10887"/>
                  <a:pt x="19653" y="10365"/>
                </a:cubicBezTo>
                <a:cubicBezTo>
                  <a:pt x="19686" y="9929"/>
                  <a:pt x="19697" y="9319"/>
                  <a:pt x="19697" y="8710"/>
                </a:cubicBezTo>
                <a:cubicBezTo>
                  <a:pt x="19697" y="8187"/>
                  <a:pt x="19686" y="7665"/>
                  <a:pt x="19653" y="7229"/>
                </a:cubicBezTo>
                <a:cubicBezTo>
                  <a:pt x="19620" y="6794"/>
                  <a:pt x="19587" y="6358"/>
                  <a:pt x="19532" y="6097"/>
                </a:cubicBezTo>
                <a:lnTo>
                  <a:pt x="19785" y="6271"/>
                </a:lnTo>
                <a:lnTo>
                  <a:pt x="19917" y="6271"/>
                </a:lnTo>
                <a:lnTo>
                  <a:pt x="19917" y="5226"/>
                </a:lnTo>
                <a:lnTo>
                  <a:pt x="19323" y="5226"/>
                </a:lnTo>
                <a:cubicBezTo>
                  <a:pt x="19290" y="5226"/>
                  <a:pt x="19257" y="5139"/>
                  <a:pt x="19235" y="5139"/>
                </a:cubicBezTo>
                <a:close/>
                <a:moveTo>
                  <a:pt x="18884" y="16200"/>
                </a:moveTo>
                <a:lnTo>
                  <a:pt x="19301" y="16200"/>
                </a:lnTo>
                <a:cubicBezTo>
                  <a:pt x="19345" y="16200"/>
                  <a:pt x="19400" y="16200"/>
                  <a:pt x="19433" y="16287"/>
                </a:cubicBezTo>
                <a:cubicBezTo>
                  <a:pt x="19466" y="16374"/>
                  <a:pt x="19510" y="16461"/>
                  <a:pt x="19543" y="16548"/>
                </a:cubicBezTo>
                <a:cubicBezTo>
                  <a:pt x="19576" y="16723"/>
                  <a:pt x="19598" y="16897"/>
                  <a:pt x="19609" y="17071"/>
                </a:cubicBezTo>
                <a:cubicBezTo>
                  <a:pt x="19631" y="17332"/>
                  <a:pt x="19631" y="17594"/>
                  <a:pt x="19631" y="17942"/>
                </a:cubicBezTo>
                <a:cubicBezTo>
                  <a:pt x="19631" y="18203"/>
                  <a:pt x="19620" y="18465"/>
                  <a:pt x="19609" y="18813"/>
                </a:cubicBezTo>
                <a:cubicBezTo>
                  <a:pt x="19587" y="19074"/>
                  <a:pt x="19565" y="19336"/>
                  <a:pt x="19521" y="19597"/>
                </a:cubicBezTo>
                <a:cubicBezTo>
                  <a:pt x="19477" y="19858"/>
                  <a:pt x="19433" y="20032"/>
                  <a:pt x="19367" y="20119"/>
                </a:cubicBezTo>
                <a:cubicBezTo>
                  <a:pt x="19301" y="20206"/>
                  <a:pt x="19235" y="20294"/>
                  <a:pt x="19147" y="20294"/>
                </a:cubicBezTo>
                <a:cubicBezTo>
                  <a:pt x="19004" y="20294"/>
                  <a:pt x="18895" y="20119"/>
                  <a:pt x="18818" y="19684"/>
                </a:cubicBezTo>
                <a:cubicBezTo>
                  <a:pt x="18741" y="19336"/>
                  <a:pt x="18697" y="18726"/>
                  <a:pt x="18697" y="17942"/>
                </a:cubicBezTo>
                <a:cubicBezTo>
                  <a:pt x="18697" y="17506"/>
                  <a:pt x="18708" y="17158"/>
                  <a:pt x="18741" y="16897"/>
                </a:cubicBezTo>
                <a:cubicBezTo>
                  <a:pt x="18796" y="16635"/>
                  <a:pt x="18829" y="16374"/>
                  <a:pt x="18884" y="16200"/>
                </a:cubicBezTo>
                <a:close/>
                <a:moveTo>
                  <a:pt x="19477" y="8884"/>
                </a:moveTo>
                <a:cubicBezTo>
                  <a:pt x="19477" y="9755"/>
                  <a:pt x="19444" y="10365"/>
                  <a:pt x="19389" y="10800"/>
                </a:cubicBezTo>
                <a:cubicBezTo>
                  <a:pt x="19334" y="11236"/>
                  <a:pt x="19246" y="11410"/>
                  <a:pt x="19147" y="11410"/>
                </a:cubicBezTo>
                <a:cubicBezTo>
                  <a:pt x="19048" y="11410"/>
                  <a:pt x="18971" y="11236"/>
                  <a:pt x="18905" y="10800"/>
                </a:cubicBezTo>
                <a:cubicBezTo>
                  <a:pt x="18840" y="10365"/>
                  <a:pt x="18807" y="9668"/>
                  <a:pt x="18807" y="8797"/>
                </a:cubicBezTo>
                <a:cubicBezTo>
                  <a:pt x="18807" y="7926"/>
                  <a:pt x="18840" y="7316"/>
                  <a:pt x="18905" y="6881"/>
                </a:cubicBezTo>
                <a:cubicBezTo>
                  <a:pt x="18971" y="6445"/>
                  <a:pt x="19048" y="6271"/>
                  <a:pt x="19158" y="6271"/>
                </a:cubicBezTo>
                <a:cubicBezTo>
                  <a:pt x="19257" y="6271"/>
                  <a:pt x="19334" y="6532"/>
                  <a:pt x="19400" y="6968"/>
                </a:cubicBezTo>
                <a:cubicBezTo>
                  <a:pt x="19444" y="7403"/>
                  <a:pt x="19477" y="8013"/>
                  <a:pt x="19477" y="8884"/>
                </a:cubicBezTo>
                <a:close/>
                <a:moveTo>
                  <a:pt x="14319" y="435"/>
                </a:moveTo>
                <a:cubicBezTo>
                  <a:pt x="14352" y="610"/>
                  <a:pt x="14363" y="871"/>
                  <a:pt x="14363" y="1219"/>
                </a:cubicBezTo>
                <a:cubicBezTo>
                  <a:pt x="14363" y="1568"/>
                  <a:pt x="14352" y="1829"/>
                  <a:pt x="14319" y="2003"/>
                </a:cubicBezTo>
                <a:cubicBezTo>
                  <a:pt x="14286" y="2177"/>
                  <a:pt x="14264" y="2264"/>
                  <a:pt x="14220" y="2264"/>
                </a:cubicBezTo>
                <a:cubicBezTo>
                  <a:pt x="14176" y="2264"/>
                  <a:pt x="14143" y="2177"/>
                  <a:pt x="14121" y="1916"/>
                </a:cubicBezTo>
                <a:cubicBezTo>
                  <a:pt x="14099" y="1742"/>
                  <a:pt x="14077" y="1481"/>
                  <a:pt x="14077" y="1132"/>
                </a:cubicBezTo>
                <a:cubicBezTo>
                  <a:pt x="14077" y="784"/>
                  <a:pt x="14088" y="523"/>
                  <a:pt x="14121" y="348"/>
                </a:cubicBezTo>
                <a:cubicBezTo>
                  <a:pt x="14143" y="174"/>
                  <a:pt x="14176" y="0"/>
                  <a:pt x="14220" y="0"/>
                </a:cubicBezTo>
                <a:cubicBezTo>
                  <a:pt x="14253" y="174"/>
                  <a:pt x="14286" y="261"/>
                  <a:pt x="14319" y="435"/>
                </a:cubicBezTo>
                <a:close/>
                <a:moveTo>
                  <a:pt x="13527" y="14545"/>
                </a:moveTo>
                <a:lnTo>
                  <a:pt x="13560" y="15765"/>
                </a:lnTo>
                <a:cubicBezTo>
                  <a:pt x="13516" y="15852"/>
                  <a:pt x="13473" y="16026"/>
                  <a:pt x="13418" y="16113"/>
                </a:cubicBezTo>
                <a:cubicBezTo>
                  <a:pt x="13363" y="16200"/>
                  <a:pt x="13297" y="16287"/>
                  <a:pt x="13231" y="16287"/>
                </a:cubicBezTo>
                <a:cubicBezTo>
                  <a:pt x="12978" y="16287"/>
                  <a:pt x="12857" y="15416"/>
                  <a:pt x="12857" y="13587"/>
                </a:cubicBezTo>
                <a:lnTo>
                  <a:pt x="12857" y="6532"/>
                </a:lnTo>
                <a:lnTo>
                  <a:pt x="12626" y="6532"/>
                </a:lnTo>
                <a:lnTo>
                  <a:pt x="12626" y="5226"/>
                </a:lnTo>
                <a:lnTo>
                  <a:pt x="12857" y="5226"/>
                </a:lnTo>
                <a:lnTo>
                  <a:pt x="12857" y="1742"/>
                </a:lnTo>
                <a:lnTo>
                  <a:pt x="13066" y="1742"/>
                </a:lnTo>
                <a:lnTo>
                  <a:pt x="13066" y="5226"/>
                </a:lnTo>
                <a:lnTo>
                  <a:pt x="13505" y="5226"/>
                </a:lnTo>
                <a:lnTo>
                  <a:pt x="13505" y="6445"/>
                </a:lnTo>
                <a:lnTo>
                  <a:pt x="13066" y="6445"/>
                </a:lnTo>
                <a:lnTo>
                  <a:pt x="13066" y="13239"/>
                </a:lnTo>
                <a:cubicBezTo>
                  <a:pt x="13066" y="13848"/>
                  <a:pt x="13088" y="14284"/>
                  <a:pt x="13121" y="14545"/>
                </a:cubicBezTo>
                <a:cubicBezTo>
                  <a:pt x="13154" y="14806"/>
                  <a:pt x="13209" y="14894"/>
                  <a:pt x="13275" y="14894"/>
                </a:cubicBezTo>
                <a:cubicBezTo>
                  <a:pt x="13319" y="14894"/>
                  <a:pt x="13374" y="14894"/>
                  <a:pt x="13418" y="14806"/>
                </a:cubicBezTo>
                <a:cubicBezTo>
                  <a:pt x="13451" y="14719"/>
                  <a:pt x="13484" y="14632"/>
                  <a:pt x="13527" y="14545"/>
                </a:cubicBezTo>
                <a:close/>
                <a:moveTo>
                  <a:pt x="14121" y="5226"/>
                </a:moveTo>
                <a:lnTo>
                  <a:pt x="14330" y="5226"/>
                </a:lnTo>
                <a:lnTo>
                  <a:pt x="14330" y="16200"/>
                </a:lnTo>
                <a:lnTo>
                  <a:pt x="14121" y="16200"/>
                </a:lnTo>
                <a:lnTo>
                  <a:pt x="14121" y="5226"/>
                </a:lnTo>
                <a:close/>
                <a:moveTo>
                  <a:pt x="16057" y="6445"/>
                </a:moveTo>
                <a:cubicBezTo>
                  <a:pt x="16002" y="6010"/>
                  <a:pt x="15936" y="5661"/>
                  <a:pt x="15848" y="5400"/>
                </a:cubicBezTo>
                <a:cubicBezTo>
                  <a:pt x="15760" y="5139"/>
                  <a:pt x="15683" y="5052"/>
                  <a:pt x="15595" y="5052"/>
                </a:cubicBezTo>
                <a:cubicBezTo>
                  <a:pt x="15507" y="5052"/>
                  <a:pt x="15419" y="5139"/>
                  <a:pt x="15331" y="5400"/>
                </a:cubicBezTo>
                <a:cubicBezTo>
                  <a:pt x="15254" y="5661"/>
                  <a:pt x="15177" y="6010"/>
                  <a:pt x="15122" y="6532"/>
                </a:cubicBezTo>
                <a:cubicBezTo>
                  <a:pt x="15067" y="7055"/>
                  <a:pt x="15012" y="7664"/>
                  <a:pt x="14979" y="8361"/>
                </a:cubicBezTo>
                <a:cubicBezTo>
                  <a:pt x="14946" y="9058"/>
                  <a:pt x="14924" y="9929"/>
                  <a:pt x="14924" y="10800"/>
                </a:cubicBezTo>
                <a:cubicBezTo>
                  <a:pt x="14924" y="11671"/>
                  <a:pt x="14946" y="12542"/>
                  <a:pt x="14979" y="13239"/>
                </a:cubicBezTo>
                <a:cubicBezTo>
                  <a:pt x="15012" y="13935"/>
                  <a:pt x="15056" y="14545"/>
                  <a:pt x="15111" y="14981"/>
                </a:cubicBezTo>
                <a:cubicBezTo>
                  <a:pt x="15166" y="15416"/>
                  <a:pt x="15232" y="15852"/>
                  <a:pt x="15320" y="16026"/>
                </a:cubicBezTo>
                <a:cubicBezTo>
                  <a:pt x="15397" y="16287"/>
                  <a:pt x="15485" y="16374"/>
                  <a:pt x="15573" y="16374"/>
                </a:cubicBezTo>
                <a:cubicBezTo>
                  <a:pt x="15661" y="16374"/>
                  <a:pt x="15749" y="16287"/>
                  <a:pt x="15826" y="16026"/>
                </a:cubicBezTo>
                <a:cubicBezTo>
                  <a:pt x="15903" y="15765"/>
                  <a:pt x="15980" y="15416"/>
                  <a:pt x="16035" y="14894"/>
                </a:cubicBezTo>
                <a:cubicBezTo>
                  <a:pt x="16090" y="14371"/>
                  <a:pt x="16145" y="13761"/>
                  <a:pt x="16178" y="13064"/>
                </a:cubicBezTo>
                <a:cubicBezTo>
                  <a:pt x="16211" y="12368"/>
                  <a:pt x="16233" y="11497"/>
                  <a:pt x="16233" y="10626"/>
                </a:cubicBezTo>
                <a:cubicBezTo>
                  <a:pt x="16233" y="9755"/>
                  <a:pt x="16222" y="8884"/>
                  <a:pt x="16189" y="8274"/>
                </a:cubicBezTo>
                <a:cubicBezTo>
                  <a:pt x="16156" y="7664"/>
                  <a:pt x="16123" y="6968"/>
                  <a:pt x="16057" y="6445"/>
                </a:cubicBezTo>
                <a:close/>
                <a:moveTo>
                  <a:pt x="15991" y="12803"/>
                </a:moveTo>
                <a:cubicBezTo>
                  <a:pt x="15969" y="13326"/>
                  <a:pt x="15936" y="13848"/>
                  <a:pt x="15892" y="14197"/>
                </a:cubicBezTo>
                <a:cubicBezTo>
                  <a:pt x="15848" y="14545"/>
                  <a:pt x="15804" y="14806"/>
                  <a:pt x="15749" y="14981"/>
                </a:cubicBezTo>
                <a:cubicBezTo>
                  <a:pt x="15694" y="15155"/>
                  <a:pt x="15639" y="15242"/>
                  <a:pt x="15584" y="15242"/>
                </a:cubicBezTo>
                <a:cubicBezTo>
                  <a:pt x="15529" y="15242"/>
                  <a:pt x="15474" y="15155"/>
                  <a:pt x="15419" y="14981"/>
                </a:cubicBezTo>
                <a:cubicBezTo>
                  <a:pt x="15364" y="14806"/>
                  <a:pt x="15320" y="14545"/>
                  <a:pt x="15276" y="14197"/>
                </a:cubicBezTo>
                <a:cubicBezTo>
                  <a:pt x="15232" y="13848"/>
                  <a:pt x="15199" y="13413"/>
                  <a:pt x="15177" y="12803"/>
                </a:cubicBezTo>
                <a:cubicBezTo>
                  <a:pt x="15155" y="12281"/>
                  <a:pt x="15144" y="11584"/>
                  <a:pt x="15144" y="10800"/>
                </a:cubicBezTo>
                <a:cubicBezTo>
                  <a:pt x="15144" y="10016"/>
                  <a:pt x="15155" y="9319"/>
                  <a:pt x="15177" y="8797"/>
                </a:cubicBezTo>
                <a:cubicBezTo>
                  <a:pt x="15199" y="8274"/>
                  <a:pt x="15232" y="7752"/>
                  <a:pt x="15276" y="7490"/>
                </a:cubicBezTo>
                <a:cubicBezTo>
                  <a:pt x="15320" y="7142"/>
                  <a:pt x="15364" y="6881"/>
                  <a:pt x="15419" y="6706"/>
                </a:cubicBezTo>
                <a:cubicBezTo>
                  <a:pt x="15474" y="6532"/>
                  <a:pt x="15529" y="6445"/>
                  <a:pt x="15584" y="6445"/>
                </a:cubicBezTo>
                <a:cubicBezTo>
                  <a:pt x="15639" y="6445"/>
                  <a:pt x="15694" y="6532"/>
                  <a:pt x="15749" y="6706"/>
                </a:cubicBezTo>
                <a:cubicBezTo>
                  <a:pt x="15804" y="6881"/>
                  <a:pt x="15848" y="7142"/>
                  <a:pt x="15892" y="7490"/>
                </a:cubicBezTo>
                <a:cubicBezTo>
                  <a:pt x="15936" y="7839"/>
                  <a:pt x="15969" y="8274"/>
                  <a:pt x="15991" y="8884"/>
                </a:cubicBezTo>
                <a:cubicBezTo>
                  <a:pt x="16013" y="9406"/>
                  <a:pt x="16024" y="10103"/>
                  <a:pt x="16024" y="10887"/>
                </a:cubicBezTo>
                <a:cubicBezTo>
                  <a:pt x="16024" y="11584"/>
                  <a:pt x="16013" y="12281"/>
                  <a:pt x="15991" y="12803"/>
                </a:cubicBezTo>
                <a:close/>
                <a:moveTo>
                  <a:pt x="8930" y="6010"/>
                </a:moveTo>
                <a:cubicBezTo>
                  <a:pt x="9007" y="6619"/>
                  <a:pt x="9051" y="7490"/>
                  <a:pt x="9051" y="8623"/>
                </a:cubicBezTo>
                <a:lnTo>
                  <a:pt x="9051" y="16200"/>
                </a:lnTo>
                <a:lnTo>
                  <a:pt x="8842" y="16200"/>
                </a:lnTo>
                <a:lnTo>
                  <a:pt x="8842" y="8884"/>
                </a:lnTo>
                <a:cubicBezTo>
                  <a:pt x="8842" y="8187"/>
                  <a:pt x="8820" y="7577"/>
                  <a:pt x="8776" y="7055"/>
                </a:cubicBezTo>
                <a:cubicBezTo>
                  <a:pt x="8732" y="6619"/>
                  <a:pt x="8655" y="6358"/>
                  <a:pt x="8534" y="6358"/>
                </a:cubicBezTo>
                <a:cubicBezTo>
                  <a:pt x="8468" y="6358"/>
                  <a:pt x="8391" y="6532"/>
                  <a:pt x="8325" y="6794"/>
                </a:cubicBezTo>
                <a:cubicBezTo>
                  <a:pt x="8259" y="7055"/>
                  <a:pt x="8193" y="7490"/>
                  <a:pt x="8138" y="7926"/>
                </a:cubicBezTo>
                <a:lnTo>
                  <a:pt x="8138" y="16200"/>
                </a:lnTo>
                <a:lnTo>
                  <a:pt x="7930" y="16200"/>
                </a:lnTo>
                <a:lnTo>
                  <a:pt x="7930" y="5226"/>
                </a:lnTo>
                <a:lnTo>
                  <a:pt x="8084" y="5226"/>
                </a:lnTo>
                <a:lnTo>
                  <a:pt x="8116" y="6706"/>
                </a:lnTo>
                <a:cubicBezTo>
                  <a:pt x="8182" y="6184"/>
                  <a:pt x="8259" y="5748"/>
                  <a:pt x="8336" y="5487"/>
                </a:cubicBezTo>
                <a:cubicBezTo>
                  <a:pt x="8413" y="5226"/>
                  <a:pt x="8501" y="5052"/>
                  <a:pt x="8600" y="5052"/>
                </a:cubicBezTo>
                <a:cubicBezTo>
                  <a:pt x="8732" y="5052"/>
                  <a:pt x="8853" y="5400"/>
                  <a:pt x="8930" y="6010"/>
                </a:cubicBezTo>
                <a:close/>
                <a:moveTo>
                  <a:pt x="11922" y="5923"/>
                </a:moveTo>
                <a:cubicBezTo>
                  <a:pt x="11878" y="5574"/>
                  <a:pt x="11823" y="5400"/>
                  <a:pt x="11768" y="5226"/>
                </a:cubicBezTo>
                <a:cubicBezTo>
                  <a:pt x="11713" y="5052"/>
                  <a:pt x="11647" y="5052"/>
                  <a:pt x="11570" y="5052"/>
                </a:cubicBezTo>
                <a:cubicBezTo>
                  <a:pt x="11471" y="5052"/>
                  <a:pt x="11394" y="5139"/>
                  <a:pt x="11306" y="5313"/>
                </a:cubicBezTo>
                <a:cubicBezTo>
                  <a:pt x="11229" y="5487"/>
                  <a:pt x="11141" y="5748"/>
                  <a:pt x="11053" y="6184"/>
                </a:cubicBezTo>
                <a:lnTo>
                  <a:pt x="11130" y="7316"/>
                </a:lnTo>
                <a:cubicBezTo>
                  <a:pt x="11218" y="6968"/>
                  <a:pt x="11295" y="6706"/>
                  <a:pt x="11361" y="6532"/>
                </a:cubicBezTo>
                <a:cubicBezTo>
                  <a:pt x="11427" y="6358"/>
                  <a:pt x="11493" y="6358"/>
                  <a:pt x="11548" y="6358"/>
                </a:cubicBezTo>
                <a:cubicBezTo>
                  <a:pt x="11636" y="6358"/>
                  <a:pt x="11713" y="6532"/>
                  <a:pt x="11768" y="6881"/>
                </a:cubicBezTo>
                <a:cubicBezTo>
                  <a:pt x="11823" y="7229"/>
                  <a:pt x="11856" y="7926"/>
                  <a:pt x="11856" y="8797"/>
                </a:cubicBezTo>
                <a:lnTo>
                  <a:pt x="11856" y="9581"/>
                </a:lnTo>
                <a:lnTo>
                  <a:pt x="11581" y="9581"/>
                </a:lnTo>
                <a:cubicBezTo>
                  <a:pt x="11493" y="9581"/>
                  <a:pt x="11405" y="9668"/>
                  <a:pt x="11328" y="9842"/>
                </a:cubicBezTo>
                <a:cubicBezTo>
                  <a:pt x="11251" y="10016"/>
                  <a:pt x="11185" y="10190"/>
                  <a:pt x="11130" y="10539"/>
                </a:cubicBezTo>
                <a:cubicBezTo>
                  <a:pt x="11075" y="10800"/>
                  <a:pt x="11031" y="11235"/>
                  <a:pt x="11009" y="11671"/>
                </a:cubicBezTo>
                <a:cubicBezTo>
                  <a:pt x="10987" y="12106"/>
                  <a:pt x="10965" y="12629"/>
                  <a:pt x="10965" y="13152"/>
                </a:cubicBezTo>
                <a:cubicBezTo>
                  <a:pt x="10965" y="13674"/>
                  <a:pt x="10976" y="14110"/>
                  <a:pt x="10998" y="14458"/>
                </a:cubicBezTo>
                <a:cubicBezTo>
                  <a:pt x="11020" y="14806"/>
                  <a:pt x="11053" y="15155"/>
                  <a:pt x="11097" y="15503"/>
                </a:cubicBezTo>
                <a:cubicBezTo>
                  <a:pt x="11141" y="15764"/>
                  <a:pt x="11185" y="16026"/>
                  <a:pt x="11240" y="16113"/>
                </a:cubicBezTo>
                <a:cubicBezTo>
                  <a:pt x="11295" y="16287"/>
                  <a:pt x="11361" y="16374"/>
                  <a:pt x="11427" y="16374"/>
                </a:cubicBezTo>
                <a:cubicBezTo>
                  <a:pt x="11515" y="16374"/>
                  <a:pt x="11603" y="16287"/>
                  <a:pt x="11680" y="16026"/>
                </a:cubicBezTo>
                <a:cubicBezTo>
                  <a:pt x="11757" y="15765"/>
                  <a:pt x="11823" y="15416"/>
                  <a:pt x="11878" y="14806"/>
                </a:cubicBezTo>
                <a:lnTo>
                  <a:pt x="11889" y="14806"/>
                </a:lnTo>
                <a:lnTo>
                  <a:pt x="11922" y="16113"/>
                </a:lnTo>
                <a:lnTo>
                  <a:pt x="12087" y="16113"/>
                </a:lnTo>
                <a:lnTo>
                  <a:pt x="12087" y="8971"/>
                </a:lnTo>
                <a:cubicBezTo>
                  <a:pt x="12087" y="8187"/>
                  <a:pt x="12076" y="7577"/>
                  <a:pt x="12054" y="7055"/>
                </a:cubicBezTo>
                <a:cubicBezTo>
                  <a:pt x="11999" y="6706"/>
                  <a:pt x="11966" y="6271"/>
                  <a:pt x="11922" y="5923"/>
                </a:cubicBezTo>
                <a:close/>
                <a:moveTo>
                  <a:pt x="11856" y="13500"/>
                </a:moveTo>
                <a:cubicBezTo>
                  <a:pt x="11801" y="14110"/>
                  <a:pt x="11746" y="14545"/>
                  <a:pt x="11669" y="14806"/>
                </a:cubicBezTo>
                <a:cubicBezTo>
                  <a:pt x="11603" y="15068"/>
                  <a:pt x="11526" y="15155"/>
                  <a:pt x="11460" y="15155"/>
                </a:cubicBezTo>
                <a:cubicBezTo>
                  <a:pt x="11383" y="15155"/>
                  <a:pt x="11317" y="14981"/>
                  <a:pt x="11251" y="14719"/>
                </a:cubicBezTo>
                <a:cubicBezTo>
                  <a:pt x="11196" y="14458"/>
                  <a:pt x="11163" y="13935"/>
                  <a:pt x="11163" y="13152"/>
                </a:cubicBezTo>
                <a:cubicBezTo>
                  <a:pt x="11163" y="12542"/>
                  <a:pt x="11196" y="12019"/>
                  <a:pt x="11262" y="11584"/>
                </a:cubicBezTo>
                <a:cubicBezTo>
                  <a:pt x="11328" y="11148"/>
                  <a:pt x="11449" y="10974"/>
                  <a:pt x="11614" y="10887"/>
                </a:cubicBezTo>
                <a:lnTo>
                  <a:pt x="11845" y="10887"/>
                </a:lnTo>
                <a:lnTo>
                  <a:pt x="11845" y="13500"/>
                </a:lnTo>
                <a:close/>
                <a:moveTo>
                  <a:pt x="10503" y="14545"/>
                </a:moveTo>
                <a:lnTo>
                  <a:pt x="10536" y="15765"/>
                </a:lnTo>
                <a:cubicBezTo>
                  <a:pt x="10492" y="15852"/>
                  <a:pt x="10448" y="16026"/>
                  <a:pt x="10393" y="16113"/>
                </a:cubicBezTo>
                <a:cubicBezTo>
                  <a:pt x="10338" y="16200"/>
                  <a:pt x="10272" y="16287"/>
                  <a:pt x="10206" y="16287"/>
                </a:cubicBezTo>
                <a:cubicBezTo>
                  <a:pt x="9953" y="16287"/>
                  <a:pt x="9832" y="15416"/>
                  <a:pt x="9832" y="13587"/>
                </a:cubicBezTo>
                <a:lnTo>
                  <a:pt x="9832" y="6532"/>
                </a:lnTo>
                <a:lnTo>
                  <a:pt x="9601" y="6532"/>
                </a:lnTo>
                <a:lnTo>
                  <a:pt x="9601" y="5226"/>
                </a:lnTo>
                <a:lnTo>
                  <a:pt x="9832" y="5226"/>
                </a:lnTo>
                <a:lnTo>
                  <a:pt x="9832" y="1742"/>
                </a:lnTo>
                <a:lnTo>
                  <a:pt x="10041" y="1742"/>
                </a:lnTo>
                <a:lnTo>
                  <a:pt x="10041" y="5226"/>
                </a:lnTo>
                <a:lnTo>
                  <a:pt x="10481" y="5226"/>
                </a:lnTo>
                <a:lnTo>
                  <a:pt x="10481" y="6445"/>
                </a:lnTo>
                <a:lnTo>
                  <a:pt x="10041" y="6445"/>
                </a:lnTo>
                <a:lnTo>
                  <a:pt x="10041" y="13239"/>
                </a:lnTo>
                <a:cubicBezTo>
                  <a:pt x="10041" y="13848"/>
                  <a:pt x="10063" y="14284"/>
                  <a:pt x="10096" y="14545"/>
                </a:cubicBezTo>
                <a:cubicBezTo>
                  <a:pt x="10129" y="14806"/>
                  <a:pt x="10184" y="14894"/>
                  <a:pt x="10250" y="14894"/>
                </a:cubicBezTo>
                <a:cubicBezTo>
                  <a:pt x="10294" y="14894"/>
                  <a:pt x="10349" y="14894"/>
                  <a:pt x="10393" y="14806"/>
                </a:cubicBezTo>
                <a:cubicBezTo>
                  <a:pt x="10426" y="14719"/>
                  <a:pt x="10459" y="14632"/>
                  <a:pt x="10503" y="14545"/>
                </a:cubicBezTo>
                <a:close/>
                <a:moveTo>
                  <a:pt x="17839" y="6010"/>
                </a:moveTo>
                <a:cubicBezTo>
                  <a:pt x="17916" y="6619"/>
                  <a:pt x="17960" y="7490"/>
                  <a:pt x="17960" y="8623"/>
                </a:cubicBezTo>
                <a:lnTo>
                  <a:pt x="17960" y="16200"/>
                </a:lnTo>
                <a:lnTo>
                  <a:pt x="17751" y="16200"/>
                </a:lnTo>
                <a:lnTo>
                  <a:pt x="17751" y="8884"/>
                </a:lnTo>
                <a:cubicBezTo>
                  <a:pt x="17751" y="8187"/>
                  <a:pt x="17729" y="7577"/>
                  <a:pt x="17685" y="7055"/>
                </a:cubicBezTo>
                <a:cubicBezTo>
                  <a:pt x="17641" y="6619"/>
                  <a:pt x="17564" y="6358"/>
                  <a:pt x="17443" y="6358"/>
                </a:cubicBezTo>
                <a:cubicBezTo>
                  <a:pt x="17377" y="6358"/>
                  <a:pt x="17300" y="6532"/>
                  <a:pt x="17234" y="6794"/>
                </a:cubicBezTo>
                <a:cubicBezTo>
                  <a:pt x="17168" y="7055"/>
                  <a:pt x="17102" y="7490"/>
                  <a:pt x="17047" y="7926"/>
                </a:cubicBezTo>
                <a:lnTo>
                  <a:pt x="17047" y="16200"/>
                </a:lnTo>
                <a:lnTo>
                  <a:pt x="16838" y="16200"/>
                </a:lnTo>
                <a:lnTo>
                  <a:pt x="16838" y="5226"/>
                </a:lnTo>
                <a:lnTo>
                  <a:pt x="16992" y="5226"/>
                </a:lnTo>
                <a:lnTo>
                  <a:pt x="17025" y="6706"/>
                </a:lnTo>
                <a:cubicBezTo>
                  <a:pt x="17091" y="6184"/>
                  <a:pt x="17168" y="5748"/>
                  <a:pt x="17245" y="5487"/>
                </a:cubicBezTo>
                <a:cubicBezTo>
                  <a:pt x="17322" y="5226"/>
                  <a:pt x="17410" y="5052"/>
                  <a:pt x="17509" y="5052"/>
                </a:cubicBezTo>
                <a:cubicBezTo>
                  <a:pt x="17652" y="5052"/>
                  <a:pt x="17762" y="5400"/>
                  <a:pt x="17839" y="601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9646C65-AFE9-8B29-B078-1CFB242F3A0B}"/>
              </a:ext>
            </a:extLst>
          </p:cNvPr>
          <p:cNvSpPr/>
          <p:nvPr userDrawn="1"/>
        </p:nvSpPr>
        <p:spPr>
          <a:xfrm>
            <a:off x="3763009" y="6490383"/>
            <a:ext cx="4665981" cy="190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59" y="17540"/>
                </a:moveTo>
                <a:cubicBezTo>
                  <a:pt x="4279" y="18027"/>
                  <a:pt x="4286" y="18514"/>
                  <a:pt x="4286" y="19164"/>
                </a:cubicBezTo>
                <a:cubicBezTo>
                  <a:pt x="4286" y="19814"/>
                  <a:pt x="4279" y="20463"/>
                  <a:pt x="4259" y="20950"/>
                </a:cubicBezTo>
                <a:cubicBezTo>
                  <a:pt x="4239" y="21438"/>
                  <a:pt x="4219" y="21600"/>
                  <a:pt x="4193" y="21600"/>
                </a:cubicBezTo>
                <a:cubicBezTo>
                  <a:pt x="4166" y="21600"/>
                  <a:pt x="4146" y="21438"/>
                  <a:pt x="4127" y="20950"/>
                </a:cubicBezTo>
                <a:cubicBezTo>
                  <a:pt x="4107" y="20463"/>
                  <a:pt x="4100" y="19976"/>
                  <a:pt x="4100" y="19164"/>
                </a:cubicBezTo>
                <a:cubicBezTo>
                  <a:pt x="4100" y="18514"/>
                  <a:pt x="4107" y="17865"/>
                  <a:pt x="4127" y="17540"/>
                </a:cubicBezTo>
                <a:cubicBezTo>
                  <a:pt x="4146" y="17053"/>
                  <a:pt x="4166" y="16890"/>
                  <a:pt x="4193" y="16890"/>
                </a:cubicBezTo>
                <a:cubicBezTo>
                  <a:pt x="4219" y="16890"/>
                  <a:pt x="4246" y="17053"/>
                  <a:pt x="4259" y="17540"/>
                </a:cubicBezTo>
                <a:close/>
                <a:moveTo>
                  <a:pt x="3670" y="13642"/>
                </a:moveTo>
                <a:lnTo>
                  <a:pt x="3623" y="18839"/>
                </a:lnTo>
                <a:lnTo>
                  <a:pt x="3617" y="18839"/>
                </a:lnTo>
                <a:lnTo>
                  <a:pt x="3564" y="13642"/>
                </a:lnTo>
                <a:lnTo>
                  <a:pt x="3411" y="650"/>
                </a:lnTo>
                <a:lnTo>
                  <a:pt x="3279" y="650"/>
                </a:lnTo>
                <a:lnTo>
                  <a:pt x="3126" y="13642"/>
                </a:lnTo>
                <a:lnTo>
                  <a:pt x="3073" y="18839"/>
                </a:lnTo>
                <a:lnTo>
                  <a:pt x="3067" y="18839"/>
                </a:lnTo>
                <a:lnTo>
                  <a:pt x="3027" y="13642"/>
                </a:lnTo>
                <a:lnTo>
                  <a:pt x="2881" y="650"/>
                </a:lnTo>
                <a:lnTo>
                  <a:pt x="2749" y="650"/>
                </a:lnTo>
                <a:lnTo>
                  <a:pt x="3001" y="21113"/>
                </a:lnTo>
                <a:lnTo>
                  <a:pt x="3133" y="21113"/>
                </a:lnTo>
                <a:lnTo>
                  <a:pt x="3285" y="8120"/>
                </a:lnTo>
                <a:lnTo>
                  <a:pt x="3338" y="2761"/>
                </a:lnTo>
                <a:lnTo>
                  <a:pt x="3391" y="8120"/>
                </a:lnTo>
                <a:lnTo>
                  <a:pt x="3544" y="21113"/>
                </a:lnTo>
                <a:lnTo>
                  <a:pt x="3689" y="21113"/>
                </a:lnTo>
                <a:lnTo>
                  <a:pt x="3934" y="650"/>
                </a:lnTo>
                <a:lnTo>
                  <a:pt x="3809" y="650"/>
                </a:lnTo>
                <a:lnTo>
                  <a:pt x="3670" y="13642"/>
                </a:lnTo>
                <a:close/>
                <a:moveTo>
                  <a:pt x="2292" y="13642"/>
                </a:moveTo>
                <a:lnTo>
                  <a:pt x="2245" y="18839"/>
                </a:lnTo>
                <a:lnTo>
                  <a:pt x="2239" y="18839"/>
                </a:lnTo>
                <a:lnTo>
                  <a:pt x="2192" y="13642"/>
                </a:lnTo>
                <a:lnTo>
                  <a:pt x="2040" y="650"/>
                </a:lnTo>
                <a:lnTo>
                  <a:pt x="1908" y="650"/>
                </a:lnTo>
                <a:lnTo>
                  <a:pt x="1755" y="13642"/>
                </a:lnTo>
                <a:lnTo>
                  <a:pt x="1702" y="18839"/>
                </a:lnTo>
                <a:lnTo>
                  <a:pt x="1696" y="18839"/>
                </a:lnTo>
                <a:lnTo>
                  <a:pt x="1656" y="13642"/>
                </a:lnTo>
                <a:lnTo>
                  <a:pt x="1510" y="650"/>
                </a:lnTo>
                <a:lnTo>
                  <a:pt x="1378" y="650"/>
                </a:lnTo>
                <a:lnTo>
                  <a:pt x="1629" y="21113"/>
                </a:lnTo>
                <a:lnTo>
                  <a:pt x="1762" y="21113"/>
                </a:lnTo>
                <a:lnTo>
                  <a:pt x="1914" y="8120"/>
                </a:lnTo>
                <a:lnTo>
                  <a:pt x="1967" y="2761"/>
                </a:lnTo>
                <a:lnTo>
                  <a:pt x="2020" y="8120"/>
                </a:lnTo>
                <a:lnTo>
                  <a:pt x="2173" y="21113"/>
                </a:lnTo>
                <a:lnTo>
                  <a:pt x="2318" y="21113"/>
                </a:lnTo>
                <a:lnTo>
                  <a:pt x="2563" y="650"/>
                </a:lnTo>
                <a:lnTo>
                  <a:pt x="2438" y="650"/>
                </a:lnTo>
                <a:lnTo>
                  <a:pt x="2292" y="13642"/>
                </a:lnTo>
                <a:close/>
                <a:moveTo>
                  <a:pt x="921" y="13642"/>
                </a:moveTo>
                <a:lnTo>
                  <a:pt x="874" y="18839"/>
                </a:lnTo>
                <a:lnTo>
                  <a:pt x="868" y="18839"/>
                </a:lnTo>
                <a:lnTo>
                  <a:pt x="815" y="13642"/>
                </a:lnTo>
                <a:lnTo>
                  <a:pt x="662" y="650"/>
                </a:lnTo>
                <a:lnTo>
                  <a:pt x="530" y="650"/>
                </a:lnTo>
                <a:lnTo>
                  <a:pt x="378" y="13642"/>
                </a:lnTo>
                <a:lnTo>
                  <a:pt x="325" y="18839"/>
                </a:lnTo>
                <a:lnTo>
                  <a:pt x="318" y="18839"/>
                </a:lnTo>
                <a:lnTo>
                  <a:pt x="278" y="13642"/>
                </a:lnTo>
                <a:lnTo>
                  <a:pt x="132" y="650"/>
                </a:lnTo>
                <a:lnTo>
                  <a:pt x="0" y="650"/>
                </a:lnTo>
                <a:lnTo>
                  <a:pt x="252" y="21113"/>
                </a:lnTo>
                <a:lnTo>
                  <a:pt x="384" y="21113"/>
                </a:lnTo>
                <a:lnTo>
                  <a:pt x="537" y="8120"/>
                </a:lnTo>
                <a:lnTo>
                  <a:pt x="590" y="2761"/>
                </a:lnTo>
                <a:lnTo>
                  <a:pt x="643" y="8120"/>
                </a:lnTo>
                <a:lnTo>
                  <a:pt x="795" y="21113"/>
                </a:lnTo>
                <a:lnTo>
                  <a:pt x="941" y="21113"/>
                </a:lnTo>
                <a:lnTo>
                  <a:pt x="1186" y="650"/>
                </a:lnTo>
                <a:lnTo>
                  <a:pt x="1060" y="650"/>
                </a:lnTo>
                <a:lnTo>
                  <a:pt x="921" y="13642"/>
                </a:lnTo>
                <a:close/>
                <a:moveTo>
                  <a:pt x="18911" y="19001"/>
                </a:moveTo>
                <a:cubicBezTo>
                  <a:pt x="18884" y="19164"/>
                  <a:pt x="18845" y="19326"/>
                  <a:pt x="18811" y="19326"/>
                </a:cubicBezTo>
                <a:cubicBezTo>
                  <a:pt x="18772" y="19326"/>
                  <a:pt x="18739" y="19164"/>
                  <a:pt x="18699" y="18839"/>
                </a:cubicBezTo>
                <a:cubicBezTo>
                  <a:pt x="18659" y="18514"/>
                  <a:pt x="18633" y="18027"/>
                  <a:pt x="18599" y="17377"/>
                </a:cubicBezTo>
                <a:cubicBezTo>
                  <a:pt x="18566" y="16728"/>
                  <a:pt x="18546" y="15916"/>
                  <a:pt x="18533" y="14779"/>
                </a:cubicBezTo>
                <a:cubicBezTo>
                  <a:pt x="18513" y="13642"/>
                  <a:pt x="18507" y="12343"/>
                  <a:pt x="18507" y="10719"/>
                </a:cubicBezTo>
                <a:cubicBezTo>
                  <a:pt x="18507" y="8120"/>
                  <a:pt x="18533" y="6171"/>
                  <a:pt x="18593" y="4710"/>
                </a:cubicBezTo>
                <a:cubicBezTo>
                  <a:pt x="18652" y="3248"/>
                  <a:pt x="18725" y="2599"/>
                  <a:pt x="18818" y="2599"/>
                </a:cubicBezTo>
                <a:cubicBezTo>
                  <a:pt x="18851" y="2599"/>
                  <a:pt x="18878" y="2599"/>
                  <a:pt x="18911" y="2761"/>
                </a:cubicBezTo>
                <a:cubicBezTo>
                  <a:pt x="18937" y="2923"/>
                  <a:pt x="18970" y="3248"/>
                  <a:pt x="19003" y="3573"/>
                </a:cubicBezTo>
                <a:lnTo>
                  <a:pt x="19030" y="1137"/>
                </a:lnTo>
                <a:cubicBezTo>
                  <a:pt x="18990" y="650"/>
                  <a:pt x="18951" y="325"/>
                  <a:pt x="18911" y="162"/>
                </a:cubicBezTo>
                <a:cubicBezTo>
                  <a:pt x="18878" y="0"/>
                  <a:pt x="18838" y="0"/>
                  <a:pt x="18805" y="0"/>
                </a:cubicBezTo>
                <a:cubicBezTo>
                  <a:pt x="18745" y="0"/>
                  <a:pt x="18686" y="162"/>
                  <a:pt x="18633" y="650"/>
                </a:cubicBezTo>
                <a:cubicBezTo>
                  <a:pt x="18580" y="1137"/>
                  <a:pt x="18540" y="1786"/>
                  <a:pt x="18500" y="2761"/>
                </a:cubicBezTo>
                <a:cubicBezTo>
                  <a:pt x="18460" y="3735"/>
                  <a:pt x="18434" y="4872"/>
                  <a:pt x="18414" y="6171"/>
                </a:cubicBezTo>
                <a:cubicBezTo>
                  <a:pt x="18394" y="7471"/>
                  <a:pt x="18381" y="8932"/>
                  <a:pt x="18381" y="10556"/>
                </a:cubicBezTo>
                <a:cubicBezTo>
                  <a:pt x="18381" y="12343"/>
                  <a:pt x="18394" y="13805"/>
                  <a:pt x="18414" y="15266"/>
                </a:cubicBezTo>
                <a:cubicBezTo>
                  <a:pt x="18434" y="16565"/>
                  <a:pt x="18467" y="17702"/>
                  <a:pt x="18507" y="18514"/>
                </a:cubicBezTo>
                <a:cubicBezTo>
                  <a:pt x="18546" y="19326"/>
                  <a:pt x="18593" y="20138"/>
                  <a:pt x="18639" y="20463"/>
                </a:cubicBezTo>
                <a:cubicBezTo>
                  <a:pt x="18692" y="20950"/>
                  <a:pt x="18745" y="21113"/>
                  <a:pt x="18805" y="21113"/>
                </a:cubicBezTo>
                <a:cubicBezTo>
                  <a:pt x="18891" y="21113"/>
                  <a:pt x="18964" y="20788"/>
                  <a:pt x="19030" y="19976"/>
                </a:cubicBezTo>
                <a:lnTo>
                  <a:pt x="19003" y="17702"/>
                </a:lnTo>
                <a:cubicBezTo>
                  <a:pt x="18964" y="18514"/>
                  <a:pt x="18937" y="18677"/>
                  <a:pt x="18911" y="19001"/>
                </a:cubicBezTo>
                <a:close/>
                <a:moveTo>
                  <a:pt x="21534" y="2111"/>
                </a:moveTo>
                <a:cubicBezTo>
                  <a:pt x="21487" y="974"/>
                  <a:pt x="21428" y="325"/>
                  <a:pt x="21342" y="325"/>
                </a:cubicBezTo>
                <a:cubicBezTo>
                  <a:pt x="21282" y="325"/>
                  <a:pt x="21229" y="650"/>
                  <a:pt x="21176" y="1137"/>
                </a:cubicBezTo>
                <a:cubicBezTo>
                  <a:pt x="21123" y="1786"/>
                  <a:pt x="21083" y="2598"/>
                  <a:pt x="21037" y="3573"/>
                </a:cubicBezTo>
                <a:cubicBezTo>
                  <a:pt x="21017" y="2598"/>
                  <a:pt x="20991" y="1624"/>
                  <a:pt x="20951" y="1137"/>
                </a:cubicBezTo>
                <a:cubicBezTo>
                  <a:pt x="20911" y="487"/>
                  <a:pt x="20865" y="162"/>
                  <a:pt x="20805" y="162"/>
                </a:cubicBezTo>
                <a:cubicBezTo>
                  <a:pt x="20739" y="162"/>
                  <a:pt x="20686" y="487"/>
                  <a:pt x="20646" y="974"/>
                </a:cubicBezTo>
                <a:cubicBezTo>
                  <a:pt x="20606" y="1462"/>
                  <a:pt x="20560" y="2274"/>
                  <a:pt x="20520" y="3248"/>
                </a:cubicBezTo>
                <a:lnTo>
                  <a:pt x="20500" y="487"/>
                </a:lnTo>
                <a:lnTo>
                  <a:pt x="20408" y="487"/>
                </a:lnTo>
                <a:lnTo>
                  <a:pt x="20408" y="20950"/>
                </a:lnTo>
                <a:lnTo>
                  <a:pt x="20534" y="20950"/>
                </a:lnTo>
                <a:lnTo>
                  <a:pt x="20534" y="5684"/>
                </a:lnTo>
                <a:cubicBezTo>
                  <a:pt x="20567" y="4710"/>
                  <a:pt x="20606" y="4060"/>
                  <a:pt x="20646" y="3573"/>
                </a:cubicBezTo>
                <a:cubicBezTo>
                  <a:pt x="20686" y="3086"/>
                  <a:pt x="20726" y="2761"/>
                  <a:pt x="20765" y="2761"/>
                </a:cubicBezTo>
                <a:cubicBezTo>
                  <a:pt x="20832" y="2761"/>
                  <a:pt x="20878" y="3248"/>
                  <a:pt x="20905" y="4060"/>
                </a:cubicBezTo>
                <a:cubicBezTo>
                  <a:pt x="20931" y="4872"/>
                  <a:pt x="20944" y="6009"/>
                  <a:pt x="20944" y="7633"/>
                </a:cubicBezTo>
                <a:lnTo>
                  <a:pt x="20944" y="21113"/>
                </a:lnTo>
                <a:lnTo>
                  <a:pt x="21070" y="21113"/>
                </a:lnTo>
                <a:lnTo>
                  <a:pt x="21070" y="6983"/>
                </a:lnTo>
                <a:cubicBezTo>
                  <a:pt x="21070" y="6821"/>
                  <a:pt x="21070" y="6496"/>
                  <a:pt x="21070" y="6334"/>
                </a:cubicBezTo>
                <a:cubicBezTo>
                  <a:pt x="21070" y="6171"/>
                  <a:pt x="21070" y="5847"/>
                  <a:pt x="21070" y="5684"/>
                </a:cubicBezTo>
                <a:cubicBezTo>
                  <a:pt x="21103" y="4710"/>
                  <a:pt x="21136" y="4060"/>
                  <a:pt x="21176" y="3573"/>
                </a:cubicBezTo>
                <a:cubicBezTo>
                  <a:pt x="21216" y="3086"/>
                  <a:pt x="21256" y="2761"/>
                  <a:pt x="21295" y="2761"/>
                </a:cubicBezTo>
                <a:cubicBezTo>
                  <a:pt x="21362" y="2761"/>
                  <a:pt x="21408" y="3248"/>
                  <a:pt x="21434" y="4060"/>
                </a:cubicBezTo>
                <a:cubicBezTo>
                  <a:pt x="21461" y="4872"/>
                  <a:pt x="21474" y="6009"/>
                  <a:pt x="21474" y="7633"/>
                </a:cubicBezTo>
                <a:lnTo>
                  <a:pt x="21474" y="21113"/>
                </a:lnTo>
                <a:lnTo>
                  <a:pt x="21600" y="21113"/>
                </a:lnTo>
                <a:lnTo>
                  <a:pt x="21600" y="6983"/>
                </a:lnTo>
                <a:cubicBezTo>
                  <a:pt x="21600" y="4872"/>
                  <a:pt x="21580" y="3248"/>
                  <a:pt x="21534" y="2111"/>
                </a:cubicBezTo>
                <a:close/>
                <a:moveTo>
                  <a:pt x="17997" y="16890"/>
                </a:moveTo>
                <a:cubicBezTo>
                  <a:pt x="17970" y="16890"/>
                  <a:pt x="17950" y="17053"/>
                  <a:pt x="17930" y="17540"/>
                </a:cubicBezTo>
                <a:cubicBezTo>
                  <a:pt x="17911" y="18027"/>
                  <a:pt x="17904" y="18514"/>
                  <a:pt x="17904" y="19164"/>
                </a:cubicBezTo>
                <a:cubicBezTo>
                  <a:pt x="17904" y="19814"/>
                  <a:pt x="17911" y="20463"/>
                  <a:pt x="17930" y="20950"/>
                </a:cubicBezTo>
                <a:cubicBezTo>
                  <a:pt x="17950" y="21438"/>
                  <a:pt x="17970" y="21600"/>
                  <a:pt x="17997" y="21600"/>
                </a:cubicBezTo>
                <a:cubicBezTo>
                  <a:pt x="18023" y="21600"/>
                  <a:pt x="18043" y="21438"/>
                  <a:pt x="18063" y="20950"/>
                </a:cubicBezTo>
                <a:cubicBezTo>
                  <a:pt x="18083" y="20463"/>
                  <a:pt x="18089" y="19976"/>
                  <a:pt x="18089" y="19164"/>
                </a:cubicBezTo>
                <a:cubicBezTo>
                  <a:pt x="18089" y="18514"/>
                  <a:pt x="18083" y="17865"/>
                  <a:pt x="18063" y="17540"/>
                </a:cubicBezTo>
                <a:cubicBezTo>
                  <a:pt x="18043" y="17053"/>
                  <a:pt x="18023" y="16890"/>
                  <a:pt x="17997" y="16890"/>
                </a:cubicBezTo>
                <a:close/>
                <a:moveTo>
                  <a:pt x="20017" y="6171"/>
                </a:moveTo>
                <a:cubicBezTo>
                  <a:pt x="20037" y="7471"/>
                  <a:pt x="20043" y="8932"/>
                  <a:pt x="20043" y="10556"/>
                </a:cubicBezTo>
                <a:cubicBezTo>
                  <a:pt x="20043" y="12343"/>
                  <a:pt x="20030" y="13805"/>
                  <a:pt x="20010" y="15104"/>
                </a:cubicBezTo>
                <a:cubicBezTo>
                  <a:pt x="19990" y="16403"/>
                  <a:pt x="19964" y="17540"/>
                  <a:pt x="19924" y="18514"/>
                </a:cubicBezTo>
                <a:cubicBezTo>
                  <a:pt x="19891" y="19489"/>
                  <a:pt x="19845" y="20138"/>
                  <a:pt x="19798" y="20626"/>
                </a:cubicBezTo>
                <a:cubicBezTo>
                  <a:pt x="19752" y="21113"/>
                  <a:pt x="19699" y="21275"/>
                  <a:pt x="19646" y="21275"/>
                </a:cubicBezTo>
                <a:cubicBezTo>
                  <a:pt x="19593" y="21275"/>
                  <a:pt x="19540" y="21113"/>
                  <a:pt x="19494" y="20626"/>
                </a:cubicBezTo>
                <a:cubicBezTo>
                  <a:pt x="19447" y="20138"/>
                  <a:pt x="19408" y="19489"/>
                  <a:pt x="19368" y="18677"/>
                </a:cubicBezTo>
                <a:cubicBezTo>
                  <a:pt x="19335" y="17865"/>
                  <a:pt x="19308" y="16728"/>
                  <a:pt x="19288" y="15429"/>
                </a:cubicBezTo>
                <a:cubicBezTo>
                  <a:pt x="19268" y="14129"/>
                  <a:pt x="19255" y="12668"/>
                  <a:pt x="19255" y="10881"/>
                </a:cubicBezTo>
                <a:cubicBezTo>
                  <a:pt x="19255" y="9095"/>
                  <a:pt x="19268" y="7633"/>
                  <a:pt x="19288" y="6334"/>
                </a:cubicBezTo>
                <a:cubicBezTo>
                  <a:pt x="19308" y="5035"/>
                  <a:pt x="19335" y="3898"/>
                  <a:pt x="19374" y="2923"/>
                </a:cubicBezTo>
                <a:cubicBezTo>
                  <a:pt x="19408" y="1949"/>
                  <a:pt x="19454" y="1299"/>
                  <a:pt x="19500" y="812"/>
                </a:cubicBezTo>
                <a:cubicBezTo>
                  <a:pt x="19547" y="325"/>
                  <a:pt x="19600" y="162"/>
                  <a:pt x="19659" y="162"/>
                </a:cubicBezTo>
                <a:cubicBezTo>
                  <a:pt x="19712" y="162"/>
                  <a:pt x="19765" y="325"/>
                  <a:pt x="19812" y="812"/>
                </a:cubicBezTo>
                <a:cubicBezTo>
                  <a:pt x="19858" y="1299"/>
                  <a:pt x="19898" y="1949"/>
                  <a:pt x="19937" y="2761"/>
                </a:cubicBezTo>
                <a:cubicBezTo>
                  <a:pt x="19971" y="3898"/>
                  <a:pt x="20004" y="4872"/>
                  <a:pt x="20017" y="6171"/>
                </a:cubicBezTo>
                <a:close/>
                <a:moveTo>
                  <a:pt x="19918" y="10881"/>
                </a:moveTo>
                <a:cubicBezTo>
                  <a:pt x="19918" y="9420"/>
                  <a:pt x="19911" y="8283"/>
                  <a:pt x="19898" y="7146"/>
                </a:cubicBezTo>
                <a:cubicBezTo>
                  <a:pt x="19884" y="6171"/>
                  <a:pt x="19865" y="5197"/>
                  <a:pt x="19838" y="4547"/>
                </a:cubicBezTo>
                <a:cubicBezTo>
                  <a:pt x="19812" y="3898"/>
                  <a:pt x="19785" y="3410"/>
                  <a:pt x="19752" y="3086"/>
                </a:cubicBezTo>
                <a:cubicBezTo>
                  <a:pt x="19719" y="2761"/>
                  <a:pt x="19686" y="2599"/>
                  <a:pt x="19653" y="2599"/>
                </a:cubicBezTo>
                <a:cubicBezTo>
                  <a:pt x="19620" y="2599"/>
                  <a:pt x="19586" y="2761"/>
                  <a:pt x="19553" y="3086"/>
                </a:cubicBezTo>
                <a:cubicBezTo>
                  <a:pt x="19520" y="3411"/>
                  <a:pt x="19494" y="3898"/>
                  <a:pt x="19467" y="4547"/>
                </a:cubicBezTo>
                <a:cubicBezTo>
                  <a:pt x="19441" y="5197"/>
                  <a:pt x="19421" y="6009"/>
                  <a:pt x="19408" y="6983"/>
                </a:cubicBezTo>
                <a:cubicBezTo>
                  <a:pt x="19394" y="7958"/>
                  <a:pt x="19388" y="9257"/>
                  <a:pt x="19388" y="10719"/>
                </a:cubicBezTo>
                <a:cubicBezTo>
                  <a:pt x="19388" y="12180"/>
                  <a:pt x="19394" y="13480"/>
                  <a:pt x="19408" y="14454"/>
                </a:cubicBezTo>
                <a:cubicBezTo>
                  <a:pt x="19421" y="15429"/>
                  <a:pt x="19441" y="16403"/>
                  <a:pt x="19467" y="17053"/>
                </a:cubicBezTo>
                <a:cubicBezTo>
                  <a:pt x="19494" y="17702"/>
                  <a:pt x="19520" y="18189"/>
                  <a:pt x="19553" y="18514"/>
                </a:cubicBezTo>
                <a:cubicBezTo>
                  <a:pt x="19586" y="18839"/>
                  <a:pt x="19620" y="19001"/>
                  <a:pt x="19653" y="19001"/>
                </a:cubicBezTo>
                <a:cubicBezTo>
                  <a:pt x="19686" y="19001"/>
                  <a:pt x="19719" y="18839"/>
                  <a:pt x="19752" y="18514"/>
                </a:cubicBezTo>
                <a:cubicBezTo>
                  <a:pt x="19785" y="18189"/>
                  <a:pt x="19812" y="17702"/>
                  <a:pt x="19838" y="17053"/>
                </a:cubicBezTo>
                <a:cubicBezTo>
                  <a:pt x="19865" y="16403"/>
                  <a:pt x="19884" y="15591"/>
                  <a:pt x="19898" y="14454"/>
                </a:cubicBezTo>
                <a:cubicBezTo>
                  <a:pt x="19911" y="13805"/>
                  <a:pt x="19918" y="12505"/>
                  <a:pt x="19918" y="1088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529B-5556-60BA-6D97-73B431E86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band">
            <a:extLst>
              <a:ext uri="{FF2B5EF4-FFF2-40B4-BE49-F238E27FC236}">
                <a16:creationId xmlns:a16="http://schemas.microsoft.com/office/drawing/2014/main" id="{2580D413-C3F8-B9E6-1DB4-B7D5710E0690}"/>
              </a:ext>
            </a:extLst>
          </p:cNvPr>
          <p:cNvSpPr/>
          <p:nvPr/>
        </p:nvSpPr>
        <p:spPr>
          <a:xfrm>
            <a:off x="274320" y="201168"/>
            <a:ext cx="11643055" cy="749808"/>
          </a:xfrm>
          <a:prstGeom prst="rect">
            <a:avLst/>
          </a:prstGeom>
          <a:solidFill>
            <a:srgbClr val="3E5361"/>
          </a:solidFill>
          <a:ln/>
        </p:spPr>
        <p:txBody>
          <a:bodyPr/>
          <a:lstStyle/>
          <a:p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Year">
            <a:extLst>
              <a:ext uri="{FF2B5EF4-FFF2-40B4-BE49-F238E27FC236}">
                <a16:creationId xmlns:a16="http://schemas.microsoft.com/office/drawing/2014/main" id="{3C4E3F12-E7F9-89C0-C16C-93A606F1DBEC}"/>
              </a:ext>
            </a:extLst>
          </p:cNvPr>
          <p:cNvSpPr txBox="1"/>
          <p:nvPr/>
        </p:nvSpPr>
        <p:spPr>
          <a:xfrm>
            <a:off x="274320" y="201168"/>
            <a:ext cx="11643055" cy="749808"/>
          </a:xfrm>
          <a:prstGeom prst="rect">
            <a:avLst/>
          </a:prstGeom>
          <a:solidFill>
            <a:schemeClr val="tx2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600" dirty="0">
                <a:solidFill>
                  <a:srgbClr val="FFFFFF"/>
                </a:solidFill>
                <a:latin typeface="Arial"/>
              </a:rPr>
              <a:t>2027</a:t>
            </a:r>
            <a:endParaRPr lang="en-US" sz="46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DCDAC83-FDF0-034E-D367-74D088319150}"/>
              </a:ext>
            </a:extLst>
          </p:cNvPr>
          <p:cNvSpPr txBox="1"/>
          <p:nvPr/>
        </p:nvSpPr>
        <p:spPr>
          <a:xfrm>
            <a:off x="502920" y="201168"/>
            <a:ext cx="329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</a:rPr>
              <a:t>December 2026 – June 2027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41DC926-B933-E528-7138-B03D87F662F8}"/>
              </a:ext>
            </a:extLst>
          </p:cNvPr>
          <p:cNvSpPr txBox="1"/>
          <p:nvPr/>
        </p:nvSpPr>
        <p:spPr>
          <a:xfrm>
            <a:off x="8396935" y="201168"/>
            <a:ext cx="329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0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</a:rPr>
              <a:t>Week numbers shown on Mondays</a:t>
            </a:r>
          </a:p>
          <a:p>
            <a:pPr algn="r"/>
            <a:r>
              <a:rPr lang="en-US" sz="10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</a:rPr>
              <a:t>US federal holidays highlighted</a:t>
            </a:r>
          </a:p>
        </p:txBody>
      </p:sp>
      <p:graphicFrame>
        <p:nvGraphicFramePr>
          <p:cNvPr id="6" name="Table 0">
            <a:extLst>
              <a:ext uri="{FF2B5EF4-FFF2-40B4-BE49-F238E27FC236}">
                <a16:creationId xmlns:a16="http://schemas.microsoft.com/office/drawing/2014/main" id="{DA1DB460-2D16-E434-3287-28AA3E7CD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362745"/>
              </p:ext>
            </p:extLst>
          </p:nvPr>
        </p:nvGraphicFramePr>
        <p:xfrm>
          <a:off x="274320" y="1060704"/>
          <a:ext cx="11643058" cy="5234940"/>
        </p:xfrm>
        <a:graphic>
          <a:graphicData uri="http://schemas.openxmlformats.org/drawingml/2006/table">
            <a:tbl>
              <a:tblPr/>
              <a:tblGrid>
                <a:gridCol w="219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</a:tblGrid>
              <a:tr h="274320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DECEMBER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C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JANUARY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88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FEBRUARY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BA1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MARCH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A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APRIL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B3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A8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7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BE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BE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12528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New Year's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BE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BE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891A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90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A97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B7AC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174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174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0A1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2C68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2C68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DD7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891A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90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A97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B7AC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174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174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0A1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dirty="0">
                          <a:solidFill>
                            <a:srgbClr val="66666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Valentine's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2C68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2C68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DD7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CB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CB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10616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Presidents'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CB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891A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CB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90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A97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BE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BE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12528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MLK Jr.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BE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B7AC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BE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174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174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0A1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77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77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934A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Juneteenth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77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7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2C68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2C68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DD7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891A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90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1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A97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4C54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Christmas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B7AC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174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174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5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0A1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E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E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51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2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269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F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2C68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2C68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DF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DD7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90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EFD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A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1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14589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7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CF7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26D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CF7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8665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Memorial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CF7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A97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CF7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416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band">
            <a:extLst>
              <a:ext uri="{FF2B5EF4-FFF2-40B4-BE49-F238E27FC236}">
                <a16:creationId xmlns:a16="http://schemas.microsoft.com/office/drawing/2014/main" id="{8B9BC434-73EC-120E-B207-603731BB50B8}"/>
              </a:ext>
            </a:extLst>
          </p:cNvPr>
          <p:cNvSpPr/>
          <p:nvPr/>
        </p:nvSpPr>
        <p:spPr>
          <a:xfrm>
            <a:off x="274320" y="201168"/>
            <a:ext cx="11643055" cy="749808"/>
          </a:xfrm>
          <a:prstGeom prst="rect">
            <a:avLst/>
          </a:prstGeom>
          <a:solidFill>
            <a:srgbClr val="3E5361"/>
          </a:solidFill>
          <a:ln/>
        </p:spPr>
        <p:txBody>
          <a:bodyPr/>
          <a:lstStyle/>
          <a:p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12" name="Year">
            <a:extLst>
              <a:ext uri="{FF2B5EF4-FFF2-40B4-BE49-F238E27FC236}">
                <a16:creationId xmlns:a16="http://schemas.microsoft.com/office/drawing/2014/main" id="{7E442BEE-3879-4013-3F2C-65CF96E93944}"/>
              </a:ext>
            </a:extLst>
          </p:cNvPr>
          <p:cNvSpPr txBox="1"/>
          <p:nvPr/>
        </p:nvSpPr>
        <p:spPr>
          <a:xfrm>
            <a:off x="274320" y="201168"/>
            <a:ext cx="11643055" cy="749808"/>
          </a:xfrm>
          <a:prstGeom prst="rect">
            <a:avLst/>
          </a:prstGeom>
          <a:solidFill>
            <a:schemeClr val="tx2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600" dirty="0">
                <a:solidFill>
                  <a:srgbClr val="FFFFFF"/>
                </a:solidFill>
                <a:latin typeface="Arial"/>
              </a:rPr>
              <a:t>2027</a:t>
            </a:r>
            <a:endParaRPr lang="en-US" sz="46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E7AF713D-CE18-408B-C646-EB2F8758A7A7}"/>
              </a:ext>
            </a:extLst>
          </p:cNvPr>
          <p:cNvSpPr txBox="1"/>
          <p:nvPr/>
        </p:nvSpPr>
        <p:spPr>
          <a:xfrm>
            <a:off x="502920" y="201168"/>
            <a:ext cx="329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</a:rPr>
              <a:t>July 2027 – January 2028</a:t>
            </a: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5ECCE834-A2FC-D394-9CF1-5CD4CFD6184C}"/>
              </a:ext>
            </a:extLst>
          </p:cNvPr>
          <p:cNvSpPr txBox="1"/>
          <p:nvPr/>
        </p:nvSpPr>
        <p:spPr>
          <a:xfrm>
            <a:off x="8396935" y="201168"/>
            <a:ext cx="329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0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</a:rPr>
              <a:t>Week numbers shown on Mondays</a:t>
            </a:r>
          </a:p>
          <a:p>
            <a:pPr algn="r"/>
            <a:r>
              <a:rPr lang="en-US" sz="10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</a:rPr>
              <a:t>US federal holidays highlighted</a:t>
            </a:r>
          </a:p>
        </p:txBody>
      </p:sp>
      <p:graphicFrame>
        <p:nvGraphicFramePr>
          <p:cNvPr id="15" name="Table 0">
            <a:extLst>
              <a:ext uri="{FF2B5EF4-FFF2-40B4-BE49-F238E27FC236}">
                <a16:creationId xmlns:a16="http://schemas.microsoft.com/office/drawing/2014/main" id="{A26D3EDE-682B-98A2-7794-A66FED2B1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256978"/>
              </p:ext>
            </p:extLst>
          </p:nvPr>
        </p:nvGraphicFramePr>
        <p:xfrm>
          <a:off x="274320" y="1060704"/>
          <a:ext cx="11643058" cy="5234940"/>
        </p:xfrm>
        <a:graphic>
          <a:graphicData uri="http://schemas.openxmlformats.org/drawingml/2006/table">
            <a:tbl>
              <a:tblPr/>
              <a:tblGrid>
                <a:gridCol w="219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64008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96835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</a:tblGrid>
              <a:tr h="274320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511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AUGUST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9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SEPTEMBER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1B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OCTOBER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24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NOVEMBER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C6B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DECEMBER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JANUARY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C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60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4C54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New Year's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E33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35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9F8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35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9F8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9231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Independence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9F8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9F8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0209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DC491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8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8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8210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Labor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8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218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82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35B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60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E33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35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35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87D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87D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55166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Columbus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87D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0209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87D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E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E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37407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Veterans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E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E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DC491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218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35B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60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E33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4C54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MLK Jr.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9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35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35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0209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3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DC491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218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35B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60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E33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F35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F35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4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6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0209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E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E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37407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Thanksgiving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E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E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AA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AA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b="1" dirty="0">
                          <a:solidFill>
                            <a:srgbClr val="0D3D7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Christmas Day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AA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AAD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DC491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8C123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B1C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0E42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B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218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135B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B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C46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D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95252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CB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60A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CE33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8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35B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00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0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5C1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r>
                        <a:rPr lang="en-US" sz="600" dirty="0">
                          <a:solidFill>
                            <a:srgbClr val="66666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Halloween</a:t>
                      </a: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B5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>
                        <a:buNone/>
                      </a:pPr>
                      <a:endParaRPr lang="en-US" sz="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>
                        <a:buNone/>
                      </a:pPr>
                      <a:endParaRPr lang="en-US" sz="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r">
                        <a:buNone/>
                      </a:pPr>
                      <a:r>
                        <a:rPr lang="en-US" sz="700" b="1" dirty="0">
                          <a:solidFill>
                            <a:srgbClr val="727E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9502</TotalTime>
  <Words>1055</Words>
  <Application>Microsoft Office PowerPoint</Application>
  <PresentationFormat>Widescreen</PresentationFormat>
  <Paragraphs>960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Designed by PresentationGO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 Yearly Calendar Planner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2026-10-27T18:56:41Z</dcterms:modified>
  <cp:category>Timelines &amp; Planning</cp:category>
</cp:coreProperties>
</file>