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10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735BB-B209-FE0D-7AE6-93BC39760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3AD65-BFA9-5646-595E-171EF97A67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52258-E829-6003-DE12-12B45ECFA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50CE0-429B-0502-5B3C-D92CF894B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828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Offset Frame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6FCC55-D227-072F-B325-6C5ED4C38030}"/>
              </a:ext>
            </a:extLst>
          </p:cNvPr>
          <p:cNvGrpSpPr/>
          <p:nvPr/>
        </p:nvGrpSpPr>
        <p:grpSpPr>
          <a:xfrm>
            <a:off x="642397" y="2276349"/>
            <a:ext cx="3362621" cy="2305302"/>
            <a:chOff x="642397" y="2276349"/>
            <a:chExt cx="3362621" cy="23053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007D4E-BD46-F97B-4CF4-DF0DEBB82C7D}"/>
                </a:ext>
              </a:extLst>
            </p:cNvPr>
            <p:cNvSpPr/>
            <p:nvPr/>
          </p:nvSpPr>
          <p:spPr>
            <a:xfrm>
              <a:off x="642397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5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F24BE4-E9CD-5FF5-0CC1-5460E8D0BA94}"/>
                </a:ext>
              </a:extLst>
            </p:cNvPr>
            <p:cNvSpPr/>
            <p:nvPr/>
          </p:nvSpPr>
          <p:spPr>
            <a:xfrm>
              <a:off x="2285285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84A8B8-E25A-AFD3-0DC1-8ECE04EA31AC}"/>
                </a:ext>
              </a:extLst>
            </p:cNvPr>
            <p:cNvSpPr/>
            <p:nvPr/>
          </p:nvSpPr>
          <p:spPr>
            <a:xfrm>
              <a:off x="967482" y="2589370"/>
              <a:ext cx="2718844" cy="1679259"/>
            </a:xfrm>
            <a:prstGeom prst="roundRect">
              <a:avLst>
                <a:gd name="adj" fmla="val 14650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09B0AC-1B88-26C4-0985-34139EB48B47}"/>
              </a:ext>
            </a:extLst>
          </p:cNvPr>
          <p:cNvGrpSpPr/>
          <p:nvPr/>
        </p:nvGrpSpPr>
        <p:grpSpPr>
          <a:xfrm>
            <a:off x="4414689" y="2276349"/>
            <a:ext cx="3362621" cy="2305302"/>
            <a:chOff x="4414689" y="2276349"/>
            <a:chExt cx="3362621" cy="230530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485328-E71F-4A79-0071-C4598BFF600C}"/>
                </a:ext>
              </a:extLst>
            </p:cNvPr>
            <p:cNvSpPr/>
            <p:nvPr/>
          </p:nvSpPr>
          <p:spPr>
            <a:xfrm>
              <a:off x="4414689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2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10D697-5DE4-324C-6323-C6A2C00CD765}"/>
                </a:ext>
              </a:extLst>
            </p:cNvPr>
            <p:cNvSpPr/>
            <p:nvPr/>
          </p:nvSpPr>
          <p:spPr>
            <a:xfrm>
              <a:off x="6057577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6135CC2-7394-6995-945B-2673D64ABEFF}"/>
                </a:ext>
              </a:extLst>
            </p:cNvPr>
            <p:cNvSpPr/>
            <p:nvPr/>
          </p:nvSpPr>
          <p:spPr>
            <a:xfrm>
              <a:off x="4739774" y="2589370"/>
              <a:ext cx="2718844" cy="1679259"/>
            </a:xfrm>
            <a:prstGeom prst="roundRect">
              <a:avLst>
                <a:gd name="adj" fmla="val 13642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12267E-78BE-F0F5-6745-867F9D3764F1}"/>
              </a:ext>
            </a:extLst>
          </p:cNvPr>
          <p:cNvGrpSpPr/>
          <p:nvPr/>
        </p:nvGrpSpPr>
        <p:grpSpPr>
          <a:xfrm>
            <a:off x="8186981" y="2276349"/>
            <a:ext cx="3362621" cy="2305302"/>
            <a:chOff x="8186981" y="2276349"/>
            <a:chExt cx="3362621" cy="230530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80D863-9CBF-08FA-7B6F-009B2CC85518}"/>
                </a:ext>
              </a:extLst>
            </p:cNvPr>
            <p:cNvSpPr/>
            <p:nvPr/>
          </p:nvSpPr>
          <p:spPr>
            <a:xfrm>
              <a:off x="8186981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4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886A0DB-FFFE-5CE3-11FD-8183D78089E4}"/>
                </a:ext>
              </a:extLst>
            </p:cNvPr>
            <p:cNvSpPr/>
            <p:nvPr/>
          </p:nvSpPr>
          <p:spPr>
            <a:xfrm>
              <a:off x="9829869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BE91411-BF46-9282-10DC-045B43248378}"/>
                </a:ext>
              </a:extLst>
            </p:cNvPr>
            <p:cNvSpPr/>
            <p:nvPr/>
          </p:nvSpPr>
          <p:spPr>
            <a:xfrm>
              <a:off x="8512066" y="2589370"/>
              <a:ext cx="2718844" cy="1679259"/>
            </a:xfrm>
            <a:prstGeom prst="roundRect">
              <a:avLst>
                <a:gd name="adj" fmla="val 14146"/>
              </a:avLst>
            </a:prstGeom>
            <a:solidFill>
              <a:schemeClr val="bg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2C345E-4120-8023-2E3F-3CC295FE8706}"/>
              </a:ext>
            </a:extLst>
          </p:cNvPr>
          <p:cNvGrpSpPr/>
          <p:nvPr/>
        </p:nvGrpSpPr>
        <p:grpSpPr>
          <a:xfrm>
            <a:off x="1232526" y="2876255"/>
            <a:ext cx="2188755" cy="1105487"/>
            <a:chOff x="332936" y="2627766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8D6B8A-4441-0424-1A5D-401D9121C8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326F0CE-82EC-0A68-FAB7-BD528C0FD4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900E0A0-AAC8-CFE5-F175-8D740A58128E}"/>
              </a:ext>
            </a:extLst>
          </p:cNvPr>
          <p:cNvGrpSpPr/>
          <p:nvPr/>
        </p:nvGrpSpPr>
        <p:grpSpPr>
          <a:xfrm>
            <a:off x="4963199" y="2876255"/>
            <a:ext cx="2188755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78343A3-25F1-EA3C-23A4-B0D7A4703E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C3EA15-BDA6-8C97-1D1D-DF1C702294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F145B2B-13F0-31D7-CD77-1A1D0382714C}"/>
              </a:ext>
            </a:extLst>
          </p:cNvPr>
          <p:cNvGrpSpPr/>
          <p:nvPr/>
        </p:nvGrpSpPr>
        <p:grpSpPr>
          <a:xfrm>
            <a:off x="8735491" y="2876255"/>
            <a:ext cx="2188755" cy="1105487"/>
            <a:chOff x="332936" y="2627766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E47F55F-9EB4-9FDE-5843-87C1BD670B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5285D9-6A8C-334D-E592-114B8722E9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8B866-0190-3ABB-2307-7660009D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BA9B1-855C-0992-FDD9-409784DBF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Offset Frame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3429A3-2BF2-297F-2B50-D283C93152B0}"/>
              </a:ext>
            </a:extLst>
          </p:cNvPr>
          <p:cNvGrpSpPr/>
          <p:nvPr/>
        </p:nvGrpSpPr>
        <p:grpSpPr>
          <a:xfrm>
            <a:off x="642397" y="2276349"/>
            <a:ext cx="3362621" cy="2305302"/>
            <a:chOff x="642397" y="2276349"/>
            <a:chExt cx="3362621" cy="23053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A178E02-76A5-02FE-0180-B9BAB54D86A8}"/>
                </a:ext>
              </a:extLst>
            </p:cNvPr>
            <p:cNvSpPr/>
            <p:nvPr/>
          </p:nvSpPr>
          <p:spPr>
            <a:xfrm>
              <a:off x="642397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5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B113CA-C1AA-FF00-E98D-63AFCF0AA267}"/>
                </a:ext>
              </a:extLst>
            </p:cNvPr>
            <p:cNvSpPr/>
            <p:nvPr/>
          </p:nvSpPr>
          <p:spPr>
            <a:xfrm>
              <a:off x="2285285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8B360217-34BB-F239-964E-E0EF6AE47C3D}"/>
                </a:ext>
              </a:extLst>
            </p:cNvPr>
            <p:cNvSpPr/>
            <p:nvPr/>
          </p:nvSpPr>
          <p:spPr>
            <a:xfrm>
              <a:off x="967482" y="2589370"/>
              <a:ext cx="2718844" cy="1679259"/>
            </a:xfrm>
            <a:prstGeom prst="roundRect">
              <a:avLst>
                <a:gd name="adj" fmla="val 14146"/>
              </a:avLst>
            </a:prstGeom>
            <a:solidFill>
              <a:schemeClr val="tx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C56DF4-3310-DBA1-A622-8842B91B6AD0}"/>
              </a:ext>
            </a:extLst>
          </p:cNvPr>
          <p:cNvGrpSpPr/>
          <p:nvPr/>
        </p:nvGrpSpPr>
        <p:grpSpPr>
          <a:xfrm>
            <a:off x="4414689" y="2276349"/>
            <a:ext cx="3362621" cy="2305302"/>
            <a:chOff x="4414689" y="2276349"/>
            <a:chExt cx="3362621" cy="230530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248C9A-143E-EB7D-5928-7C6F1048973E}"/>
                </a:ext>
              </a:extLst>
            </p:cNvPr>
            <p:cNvSpPr/>
            <p:nvPr/>
          </p:nvSpPr>
          <p:spPr>
            <a:xfrm>
              <a:off x="4414689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2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8D5836-F7D5-E899-A02C-D5E6DB9ACC17}"/>
                </a:ext>
              </a:extLst>
            </p:cNvPr>
            <p:cNvSpPr/>
            <p:nvPr/>
          </p:nvSpPr>
          <p:spPr>
            <a:xfrm>
              <a:off x="6057577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6E1C64C-C8DD-21A1-2788-CEC2139B61C7}"/>
                </a:ext>
              </a:extLst>
            </p:cNvPr>
            <p:cNvSpPr/>
            <p:nvPr/>
          </p:nvSpPr>
          <p:spPr>
            <a:xfrm>
              <a:off x="4739774" y="2589370"/>
              <a:ext cx="2718844" cy="1679259"/>
            </a:xfrm>
            <a:prstGeom prst="roundRect">
              <a:avLst>
                <a:gd name="adj" fmla="val 14650"/>
              </a:avLst>
            </a:prstGeom>
            <a:solidFill>
              <a:schemeClr val="tx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35D144-9978-9967-0472-BF58BF2D81DC}"/>
              </a:ext>
            </a:extLst>
          </p:cNvPr>
          <p:cNvGrpSpPr/>
          <p:nvPr/>
        </p:nvGrpSpPr>
        <p:grpSpPr>
          <a:xfrm>
            <a:off x="8186981" y="2276349"/>
            <a:ext cx="3362621" cy="2305302"/>
            <a:chOff x="8186981" y="2276349"/>
            <a:chExt cx="3362621" cy="230530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114CCC7-4E66-EC1A-8D8F-95C2E91E8FBA}"/>
                </a:ext>
              </a:extLst>
            </p:cNvPr>
            <p:cNvSpPr/>
            <p:nvPr/>
          </p:nvSpPr>
          <p:spPr>
            <a:xfrm>
              <a:off x="8186981" y="2904764"/>
              <a:ext cx="1838625" cy="1676887"/>
            </a:xfrm>
            <a:custGeom>
              <a:avLst/>
              <a:gdLst>
                <a:gd name="csX0" fmla="*/ 46452 w 1467768"/>
                <a:gd name="csY0" fmla="*/ 4406 h 1338653"/>
                <a:gd name="csX1" fmla="*/ 138957 w 1467768"/>
                <a:gd name="csY1" fmla="*/ 50659 h 1338653"/>
                <a:gd name="csX2" fmla="*/ 140505 w 1467768"/>
                <a:gd name="csY2" fmla="*/ 263470 h 1338653"/>
                <a:gd name="csX3" fmla="*/ 138763 w 1467768"/>
                <a:gd name="csY3" fmla="*/ 811788 h 1338653"/>
                <a:gd name="csX4" fmla="*/ 240686 w 1467768"/>
                <a:gd name="csY4" fmla="*/ 1141359 h 1338653"/>
                <a:gd name="csX5" fmla="*/ 560645 w 1467768"/>
                <a:gd name="csY5" fmla="*/ 1200126 h 1338653"/>
                <a:gd name="csX6" fmla="*/ 1212175 w 1467768"/>
                <a:gd name="csY6" fmla="*/ 1201480 h 1338653"/>
                <a:gd name="csX7" fmla="*/ 1354093 w 1467768"/>
                <a:gd name="csY7" fmla="*/ 1201609 h 1338653"/>
                <a:gd name="csX8" fmla="*/ 1426277 w 1467768"/>
                <a:gd name="csY8" fmla="*/ 1206899 h 1338653"/>
                <a:gd name="csX9" fmla="*/ 1451371 w 1467768"/>
                <a:gd name="csY9" fmla="*/ 1312240 h 1338653"/>
                <a:gd name="csX10" fmla="*/ 1308937 w 1467768"/>
                <a:gd name="csY10" fmla="*/ 1336173 h 1338653"/>
                <a:gd name="csX11" fmla="*/ 928340 w 1467768"/>
                <a:gd name="csY11" fmla="*/ 1335850 h 1338653"/>
                <a:gd name="csX12" fmla="*/ 689661 w 1467768"/>
                <a:gd name="csY12" fmla="*/ 1335850 h 1338653"/>
                <a:gd name="csX13" fmla="*/ 50774 w 1467768"/>
                <a:gd name="csY13" fmla="*/ 1131489 h 1338653"/>
                <a:gd name="csX14" fmla="*/ 9747 w 1467768"/>
                <a:gd name="csY14" fmla="*/ 1024535 h 1338653"/>
                <a:gd name="csX15" fmla="*/ 523 w 1467768"/>
                <a:gd name="csY15" fmla="*/ 844042 h 1338653"/>
                <a:gd name="csX16" fmla="*/ 845 w 1467768"/>
                <a:gd name="csY16" fmla="*/ 611813 h 1338653"/>
                <a:gd name="csX17" fmla="*/ 2522 w 1467768"/>
                <a:gd name="csY17" fmla="*/ 153807 h 1338653"/>
                <a:gd name="csX18" fmla="*/ 46452 w 1467768"/>
                <a:gd name="csY18" fmla="*/ 4406 h 1338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7768" h="1338653">
                  <a:moveTo>
                    <a:pt x="46452" y="4406"/>
                  </a:moveTo>
                  <a:cubicBezTo>
                    <a:pt x="84705" y="-9140"/>
                    <a:pt x="129409" y="9180"/>
                    <a:pt x="138957" y="50659"/>
                  </a:cubicBezTo>
                  <a:cubicBezTo>
                    <a:pt x="149858" y="97943"/>
                    <a:pt x="140956" y="209735"/>
                    <a:pt x="140505" y="263470"/>
                  </a:cubicBezTo>
                  <a:cubicBezTo>
                    <a:pt x="138957" y="446221"/>
                    <a:pt x="138570" y="629037"/>
                    <a:pt x="138763" y="811788"/>
                  </a:cubicBezTo>
                  <a:cubicBezTo>
                    <a:pt x="138892" y="941255"/>
                    <a:pt x="130377" y="1051886"/>
                    <a:pt x="240686" y="1141359"/>
                  </a:cubicBezTo>
                  <a:cubicBezTo>
                    <a:pt x="331384" y="1214963"/>
                    <a:pt x="451691" y="1200255"/>
                    <a:pt x="560645" y="1200126"/>
                  </a:cubicBezTo>
                  <a:cubicBezTo>
                    <a:pt x="777843" y="1199803"/>
                    <a:pt x="994977" y="1201932"/>
                    <a:pt x="1212175" y="1201480"/>
                  </a:cubicBezTo>
                  <a:cubicBezTo>
                    <a:pt x="1259460" y="1201351"/>
                    <a:pt x="1306808" y="1201609"/>
                    <a:pt x="1354093" y="1201609"/>
                  </a:cubicBezTo>
                  <a:cubicBezTo>
                    <a:pt x="1377316" y="1201545"/>
                    <a:pt x="1404344" y="1197868"/>
                    <a:pt x="1426277" y="1206899"/>
                  </a:cubicBezTo>
                  <a:cubicBezTo>
                    <a:pt x="1467369" y="1223994"/>
                    <a:pt x="1482076" y="1278503"/>
                    <a:pt x="1451371" y="1312240"/>
                  </a:cubicBezTo>
                  <a:cubicBezTo>
                    <a:pt x="1417633" y="1349332"/>
                    <a:pt x="1353899" y="1336108"/>
                    <a:pt x="1308937" y="1336173"/>
                  </a:cubicBezTo>
                  <a:cubicBezTo>
                    <a:pt x="1182050" y="1336431"/>
                    <a:pt x="1055227" y="1335463"/>
                    <a:pt x="928340" y="1335850"/>
                  </a:cubicBezTo>
                  <a:cubicBezTo>
                    <a:pt x="848802" y="1336108"/>
                    <a:pt x="769199" y="1335979"/>
                    <a:pt x="689661" y="1335850"/>
                  </a:cubicBezTo>
                  <a:cubicBezTo>
                    <a:pt x="457368" y="1335592"/>
                    <a:pt x="179597" y="1379200"/>
                    <a:pt x="50774" y="1131489"/>
                  </a:cubicBezTo>
                  <a:cubicBezTo>
                    <a:pt x="33422" y="1098074"/>
                    <a:pt x="17682" y="1061434"/>
                    <a:pt x="9747" y="1024535"/>
                  </a:cubicBezTo>
                  <a:cubicBezTo>
                    <a:pt x="-2961" y="965317"/>
                    <a:pt x="329" y="904228"/>
                    <a:pt x="523" y="844042"/>
                  </a:cubicBezTo>
                  <a:cubicBezTo>
                    <a:pt x="716" y="766632"/>
                    <a:pt x="652" y="689223"/>
                    <a:pt x="845" y="611813"/>
                  </a:cubicBezTo>
                  <a:cubicBezTo>
                    <a:pt x="1103" y="459123"/>
                    <a:pt x="2522" y="306497"/>
                    <a:pt x="2522" y="153807"/>
                  </a:cubicBezTo>
                  <a:cubicBezTo>
                    <a:pt x="2522" y="105684"/>
                    <a:pt x="-12573" y="25307"/>
                    <a:pt x="46452" y="4406"/>
                  </a:cubicBezTo>
                  <a:close/>
                </a:path>
              </a:pathLst>
            </a:custGeom>
            <a:solidFill>
              <a:schemeClr val="accent4"/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49FE7F-0A51-1538-770F-F1621AB520ED}"/>
                </a:ext>
              </a:extLst>
            </p:cNvPr>
            <p:cNvSpPr/>
            <p:nvPr/>
          </p:nvSpPr>
          <p:spPr>
            <a:xfrm>
              <a:off x="9829869" y="2276349"/>
              <a:ext cx="1719733" cy="1561629"/>
            </a:xfrm>
            <a:custGeom>
              <a:avLst/>
              <a:gdLst>
                <a:gd name="csX0" fmla="*/ 67762 w 1372857"/>
                <a:gd name="csY0" fmla="*/ 2083 h 1246643"/>
                <a:gd name="csX1" fmla="*/ 266510 w 1372857"/>
                <a:gd name="csY1" fmla="*/ 2470 h 1246643"/>
                <a:gd name="csX2" fmla="*/ 672910 w 1372857"/>
                <a:gd name="csY2" fmla="*/ 2341 h 1246643"/>
                <a:gd name="csX3" fmla="*/ 872885 w 1372857"/>
                <a:gd name="csY3" fmla="*/ 1502 h 1246643"/>
                <a:gd name="csX4" fmla="*/ 1273157 w 1372857"/>
                <a:gd name="csY4" fmla="*/ 134195 h 1246643"/>
                <a:gd name="csX5" fmla="*/ 1332633 w 1372857"/>
                <a:gd name="csY5" fmla="*/ 223152 h 1246643"/>
                <a:gd name="csX6" fmla="*/ 1372822 w 1372857"/>
                <a:gd name="csY6" fmla="*/ 479764 h 1246643"/>
                <a:gd name="csX7" fmla="*/ 1371661 w 1372857"/>
                <a:gd name="csY7" fmla="*/ 757148 h 1246643"/>
                <a:gd name="csX8" fmla="*/ 1370048 w 1372857"/>
                <a:gd name="csY8" fmla="*/ 1092590 h 1246643"/>
                <a:gd name="csX9" fmla="*/ 1350889 w 1372857"/>
                <a:gd name="csY9" fmla="*/ 1225605 h 1246643"/>
                <a:gd name="csX10" fmla="*/ 1238710 w 1372857"/>
                <a:gd name="csY10" fmla="*/ 1207349 h 1246643"/>
                <a:gd name="csX11" fmla="*/ 1232452 w 1372857"/>
                <a:gd name="csY11" fmla="*/ 1053885 h 1246643"/>
                <a:gd name="csX12" fmla="*/ 1232710 w 1372857"/>
                <a:gd name="csY12" fmla="*/ 518469 h 1246643"/>
                <a:gd name="csX13" fmla="*/ 1152204 w 1372857"/>
                <a:gd name="csY13" fmla="*/ 210057 h 1246643"/>
                <a:gd name="csX14" fmla="*/ 801926 w 1372857"/>
                <a:gd name="csY14" fmla="*/ 135872 h 1246643"/>
                <a:gd name="csX15" fmla="*/ 298764 w 1372857"/>
                <a:gd name="csY15" fmla="*/ 135550 h 1246643"/>
                <a:gd name="csX16" fmla="*/ 60085 w 1372857"/>
                <a:gd name="csY16" fmla="*/ 135292 h 1246643"/>
                <a:gd name="csX17" fmla="*/ 67762 w 1372857"/>
                <a:gd name="csY17" fmla="*/ 2083 h 1246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72857" h="1246643">
                  <a:moveTo>
                    <a:pt x="67762" y="2083"/>
                  </a:moveTo>
                  <a:cubicBezTo>
                    <a:pt x="133302" y="-2820"/>
                    <a:pt x="200777" y="2470"/>
                    <a:pt x="266510" y="2470"/>
                  </a:cubicBezTo>
                  <a:cubicBezTo>
                    <a:pt x="401977" y="2599"/>
                    <a:pt x="537444" y="3051"/>
                    <a:pt x="672910" y="2341"/>
                  </a:cubicBezTo>
                  <a:cubicBezTo>
                    <a:pt x="739547" y="1954"/>
                    <a:pt x="806248" y="1954"/>
                    <a:pt x="872885" y="1502"/>
                  </a:cubicBezTo>
                  <a:cubicBezTo>
                    <a:pt x="1034413" y="277"/>
                    <a:pt x="1158978" y="5953"/>
                    <a:pt x="1273157" y="134195"/>
                  </a:cubicBezTo>
                  <a:cubicBezTo>
                    <a:pt x="1296638" y="160579"/>
                    <a:pt x="1316829" y="191607"/>
                    <a:pt x="1332633" y="223152"/>
                  </a:cubicBezTo>
                  <a:cubicBezTo>
                    <a:pt x="1373015" y="303980"/>
                    <a:pt x="1373080" y="391711"/>
                    <a:pt x="1372822" y="479764"/>
                  </a:cubicBezTo>
                  <a:cubicBezTo>
                    <a:pt x="1372628" y="572204"/>
                    <a:pt x="1371918" y="664708"/>
                    <a:pt x="1371661" y="757148"/>
                  </a:cubicBezTo>
                  <a:cubicBezTo>
                    <a:pt x="1371338" y="868941"/>
                    <a:pt x="1370370" y="980797"/>
                    <a:pt x="1370048" y="1092590"/>
                  </a:cubicBezTo>
                  <a:cubicBezTo>
                    <a:pt x="1369919" y="1134842"/>
                    <a:pt x="1381982" y="1191674"/>
                    <a:pt x="1350889" y="1225605"/>
                  </a:cubicBezTo>
                  <a:cubicBezTo>
                    <a:pt x="1319538" y="1259923"/>
                    <a:pt x="1256901" y="1251150"/>
                    <a:pt x="1238710" y="1207349"/>
                  </a:cubicBezTo>
                  <a:cubicBezTo>
                    <a:pt x="1222905" y="1169032"/>
                    <a:pt x="1232323" y="1096267"/>
                    <a:pt x="1232452" y="1053885"/>
                  </a:cubicBezTo>
                  <a:cubicBezTo>
                    <a:pt x="1233097" y="875391"/>
                    <a:pt x="1232065" y="696963"/>
                    <a:pt x="1232710" y="518469"/>
                  </a:cubicBezTo>
                  <a:cubicBezTo>
                    <a:pt x="1233097" y="402677"/>
                    <a:pt x="1242903" y="297336"/>
                    <a:pt x="1152204" y="210057"/>
                  </a:cubicBezTo>
                  <a:cubicBezTo>
                    <a:pt x="1057249" y="118649"/>
                    <a:pt x="922943" y="135743"/>
                    <a:pt x="801926" y="135872"/>
                  </a:cubicBezTo>
                  <a:cubicBezTo>
                    <a:pt x="634206" y="136066"/>
                    <a:pt x="466485" y="135808"/>
                    <a:pt x="298764" y="135550"/>
                  </a:cubicBezTo>
                  <a:cubicBezTo>
                    <a:pt x="221935" y="135421"/>
                    <a:pt x="135817" y="143871"/>
                    <a:pt x="60085" y="135292"/>
                  </a:cubicBezTo>
                  <a:cubicBezTo>
                    <a:pt x="-25065" y="125680"/>
                    <a:pt x="-17195" y="8340"/>
                    <a:pt x="67762" y="208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613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33CDF6B-A90C-A1F6-BD37-2951EB780A3E}"/>
                </a:ext>
              </a:extLst>
            </p:cNvPr>
            <p:cNvSpPr/>
            <p:nvPr/>
          </p:nvSpPr>
          <p:spPr>
            <a:xfrm>
              <a:off x="8512066" y="2589370"/>
              <a:ext cx="2718844" cy="1679259"/>
            </a:xfrm>
            <a:prstGeom prst="roundRect">
              <a:avLst>
                <a:gd name="adj" fmla="val 14650"/>
              </a:avLst>
            </a:prstGeom>
            <a:solidFill>
              <a:schemeClr val="tx1"/>
            </a:solidFill>
            <a:ln>
              <a:noFill/>
            </a:ln>
            <a:effectLst>
              <a:outerShdw blurRad="2540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5121D4-B327-1115-8564-1642AD3E621A}"/>
              </a:ext>
            </a:extLst>
          </p:cNvPr>
          <p:cNvGrpSpPr/>
          <p:nvPr/>
        </p:nvGrpSpPr>
        <p:grpSpPr>
          <a:xfrm>
            <a:off x="1232526" y="2876255"/>
            <a:ext cx="2188755" cy="1105487"/>
            <a:chOff x="332936" y="2627766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6AA8267-C0E3-9EB4-2F04-AFC58536FD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C31D380-0D5B-FD3F-2492-BE790401B3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E3512EA-1A7A-4B3F-B705-AC65379EC800}"/>
              </a:ext>
            </a:extLst>
          </p:cNvPr>
          <p:cNvGrpSpPr/>
          <p:nvPr/>
        </p:nvGrpSpPr>
        <p:grpSpPr>
          <a:xfrm>
            <a:off x="4963199" y="2876255"/>
            <a:ext cx="2188755" cy="1105487"/>
            <a:chOff x="332936" y="2627766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F85EDF-1664-2E76-0030-FCE3503DB67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A713F2-1DF1-B654-AA58-9F7EA646E0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A73A07D-E8B2-A574-A2AC-075FE9C2D673}"/>
              </a:ext>
            </a:extLst>
          </p:cNvPr>
          <p:cNvGrpSpPr/>
          <p:nvPr/>
        </p:nvGrpSpPr>
        <p:grpSpPr>
          <a:xfrm>
            <a:off x="8735491" y="2876255"/>
            <a:ext cx="2188755" cy="1105487"/>
            <a:chOff x="332936" y="2627766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DDB0B1-8D0D-FCD3-A59D-7C0FBB7F8B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FB75A0-80B5-3141-46EA-F7336F2546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88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212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Triple Offset Frame Diagram – Slide Template</vt:lpstr>
      <vt:lpstr>Triple Offset Frame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Offset Frame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2026-10-27T18:44:40Z</dcterms:modified>
  <cp:category>Charts &amp; Diagrams;Text &amp; Tables</cp:category>
</cp:coreProperties>
</file>