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10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FE233-03F4-1EB1-AF21-A13AD79B9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C85003-2B01-7BEF-2DC0-437E4E4B9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03BFCC-C7AD-8015-EB5D-BA222FCA4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64D76-3598-79E4-223D-59FED591B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20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B22D3-37FE-A7D9-EDFC-8C9B5A4B0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767DF-712D-0E2D-2A1B-509397A31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FFDFD-6BC8-7877-6E5D-E50B2A6FD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3991C-DFBA-8337-FF10-DEEDC0274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3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1B40-0D54-BCFB-23A4-54625161C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CD5C7-7F51-9C9C-2666-02ACAC185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Split Card Process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CF3A79-67B6-C952-80C4-065794A3AB57}"/>
              </a:ext>
            </a:extLst>
          </p:cNvPr>
          <p:cNvGrpSpPr/>
          <p:nvPr/>
        </p:nvGrpSpPr>
        <p:grpSpPr>
          <a:xfrm>
            <a:off x="1222513" y="1599293"/>
            <a:ext cx="2743200" cy="3659414"/>
            <a:chOff x="838200" y="1858946"/>
            <a:chExt cx="2743200" cy="365941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6D334C-DA24-FD14-E933-130E25A2EAE5}"/>
                </a:ext>
              </a:extLst>
            </p:cNvPr>
            <p:cNvGrpSpPr/>
            <p:nvPr/>
          </p:nvGrpSpPr>
          <p:grpSpPr>
            <a:xfrm>
              <a:off x="838200" y="1858946"/>
              <a:ext cx="2743200" cy="3659414"/>
              <a:chOff x="5143500" y="1999622"/>
              <a:chExt cx="2743200" cy="3659414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C3D774D-DCEE-76DA-80A3-F623090F899F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01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637A473-29AD-FDBA-00AC-996B0FFD0605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8" name="Graphic 17" descr="Lights On with solid fill">
                <a:extLst>
                  <a:ext uri="{FF2B5EF4-FFF2-40B4-BE49-F238E27FC236}">
                    <a16:creationId xmlns:a16="http://schemas.microsoft.com/office/drawing/2014/main" id="{A4410A11-D4B2-2FDB-587E-C79FE9C780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3157C5A-D8C1-9A71-67C3-148A4C4C8FAC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503490-6F42-A34B-816B-6CFB8111F63A}"/>
                </a:ext>
              </a:extLst>
            </p:cNvPr>
            <p:cNvGrpSpPr/>
            <p:nvPr/>
          </p:nvGrpSpPr>
          <p:grpSpPr>
            <a:xfrm>
              <a:off x="1062434" y="3429000"/>
              <a:ext cx="2294731" cy="1865514"/>
              <a:chOff x="332936" y="2925881"/>
              <a:chExt cx="2926080" cy="186551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134FC11-2B3E-CE1D-1709-2139AC543805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/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0E8CA3-A239-D66D-0B54-CDD8A0ABE0FB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87AF23-BA9E-6A2D-285B-3D0CEB79D73D}"/>
              </a:ext>
            </a:extLst>
          </p:cNvPr>
          <p:cNvGrpSpPr/>
          <p:nvPr/>
        </p:nvGrpSpPr>
        <p:grpSpPr>
          <a:xfrm>
            <a:off x="4724400" y="1599293"/>
            <a:ext cx="2743200" cy="3659414"/>
            <a:chOff x="3805634" y="1858946"/>
            <a:chExt cx="2743200" cy="365941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84ACE24-B45A-3562-7FBE-EDF8F6098165}"/>
                </a:ext>
              </a:extLst>
            </p:cNvPr>
            <p:cNvGrpSpPr/>
            <p:nvPr/>
          </p:nvGrpSpPr>
          <p:grpSpPr>
            <a:xfrm>
              <a:off x="3805634" y="1858946"/>
              <a:ext cx="2743200" cy="3659414"/>
              <a:chOff x="5143500" y="1999622"/>
              <a:chExt cx="2743200" cy="3659414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791D6D1-1B4B-44CD-F9A3-C7204F4F3C1B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02</a:t>
                </a: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A9ACF1-8E2D-5D1B-4798-9D21F9AB29DB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4" name="Graphic 13" descr="Single gear with solid fill">
                <a:extLst>
                  <a:ext uri="{FF2B5EF4-FFF2-40B4-BE49-F238E27FC236}">
                    <a16:creationId xmlns:a16="http://schemas.microsoft.com/office/drawing/2014/main" id="{7DF9488C-BBFD-3C3E-4EFA-15C70131A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AA36738-3517-A620-0B2A-8D5BFAF56D25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C9E6CAB-1A7B-8005-E8DB-F78E5406810E}"/>
                </a:ext>
              </a:extLst>
            </p:cNvPr>
            <p:cNvGrpSpPr/>
            <p:nvPr/>
          </p:nvGrpSpPr>
          <p:grpSpPr>
            <a:xfrm>
              <a:off x="4029868" y="3429000"/>
              <a:ext cx="2294731" cy="1865514"/>
              <a:chOff x="332936" y="2925881"/>
              <a:chExt cx="2926080" cy="186551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59D336-BD02-7169-6508-F812F005FF21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/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A31265-5952-5C98-B679-E5E55C51F73B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D0F2C18-83AC-2456-4698-0CA94579948A}"/>
              </a:ext>
            </a:extLst>
          </p:cNvPr>
          <p:cNvGrpSpPr/>
          <p:nvPr/>
        </p:nvGrpSpPr>
        <p:grpSpPr>
          <a:xfrm>
            <a:off x="8226287" y="1599293"/>
            <a:ext cx="2743200" cy="3659414"/>
            <a:chOff x="3805634" y="1858946"/>
            <a:chExt cx="2743200" cy="365941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43FE7CA-D906-F1D0-DBA9-0E2EECA2CAFC}"/>
                </a:ext>
              </a:extLst>
            </p:cNvPr>
            <p:cNvGrpSpPr/>
            <p:nvPr/>
          </p:nvGrpSpPr>
          <p:grpSpPr>
            <a:xfrm>
              <a:off x="3805634" y="1858946"/>
              <a:ext cx="2743200" cy="3659414"/>
              <a:chOff x="5143500" y="1999622"/>
              <a:chExt cx="2743200" cy="3659414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0E1DEEF-712C-C1CA-D374-A20F2FE5580A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03</a:t>
                </a: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7DA0C18-B755-BFE0-29EF-8593F910BE9C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4" name="Graphic 33" descr="Rocket with solid fill">
                <a:extLst>
                  <a:ext uri="{FF2B5EF4-FFF2-40B4-BE49-F238E27FC236}">
                    <a16:creationId xmlns:a16="http://schemas.microsoft.com/office/drawing/2014/main" id="{8471BA80-AC17-6F75-3F1C-BC8566892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98134A0-8812-A133-1015-D34943FF89D0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2748DAF-59FD-F8CC-952A-215CE7C33073}"/>
                </a:ext>
              </a:extLst>
            </p:cNvPr>
            <p:cNvGrpSpPr/>
            <p:nvPr/>
          </p:nvGrpSpPr>
          <p:grpSpPr>
            <a:xfrm>
              <a:off x="4029868" y="3429000"/>
              <a:ext cx="2294731" cy="1865514"/>
              <a:chOff x="332936" y="2925881"/>
              <a:chExt cx="2926080" cy="1865514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ACAAB67-4A49-63B9-8983-C0F4692B38A4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/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2A02FF-EC10-D098-9081-1E4A508D52B3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708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EFC7F-3C44-5AD0-92CE-F79263EA0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F11E-556A-42E5-B8AF-8BD2BE9CF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Three-Step Split Card Process </a:t>
            </a:r>
            <a:r>
              <a:rPr lang="en-US" dirty="0"/>
              <a:t>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337993-6E40-3814-714B-E73751AD2F3E}"/>
              </a:ext>
            </a:extLst>
          </p:cNvPr>
          <p:cNvGrpSpPr/>
          <p:nvPr/>
        </p:nvGrpSpPr>
        <p:grpSpPr>
          <a:xfrm>
            <a:off x="1222513" y="1599293"/>
            <a:ext cx="2743200" cy="3659414"/>
            <a:chOff x="838200" y="1858946"/>
            <a:chExt cx="2743200" cy="365941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D56131D-4A77-CBAD-0FFF-E7D2EB309D42}"/>
                </a:ext>
              </a:extLst>
            </p:cNvPr>
            <p:cNvGrpSpPr/>
            <p:nvPr/>
          </p:nvGrpSpPr>
          <p:grpSpPr>
            <a:xfrm>
              <a:off x="838200" y="1858946"/>
              <a:ext cx="2743200" cy="3659414"/>
              <a:chOff x="5143500" y="1999622"/>
              <a:chExt cx="2743200" cy="3659414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480FCD7-BA9A-F2A6-5C9A-CB2DA3375702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01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C7AA7CA-619C-B2D3-8605-52F19739B02E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8" name="Graphic 17" descr="Lights On with solid fill">
                <a:extLst>
                  <a:ext uri="{FF2B5EF4-FFF2-40B4-BE49-F238E27FC236}">
                    <a16:creationId xmlns:a16="http://schemas.microsoft.com/office/drawing/2014/main" id="{B4101672-954C-5B09-D75E-111334220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959F3FE-D03A-53A4-B14C-89B4C98D41A5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CC5FED-D059-0AD4-6920-8E1E69573EDF}"/>
                </a:ext>
              </a:extLst>
            </p:cNvPr>
            <p:cNvGrpSpPr/>
            <p:nvPr/>
          </p:nvGrpSpPr>
          <p:grpSpPr>
            <a:xfrm>
              <a:off x="1062434" y="3429000"/>
              <a:ext cx="2294731" cy="1865514"/>
              <a:chOff x="332936" y="2925881"/>
              <a:chExt cx="2926080" cy="186551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970E0E-C6FD-B35B-4740-4B4C5F33DDBA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0F646E-3598-71C1-04F2-367013079CF7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84ECAC-7539-693E-C179-538CD31EA130}"/>
              </a:ext>
            </a:extLst>
          </p:cNvPr>
          <p:cNvGrpSpPr/>
          <p:nvPr/>
        </p:nvGrpSpPr>
        <p:grpSpPr>
          <a:xfrm>
            <a:off x="4724400" y="1599293"/>
            <a:ext cx="2743200" cy="3659414"/>
            <a:chOff x="3805634" y="1858946"/>
            <a:chExt cx="2743200" cy="365941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30EBDE-F0AF-3B74-6AF9-677D61AB7F57}"/>
                </a:ext>
              </a:extLst>
            </p:cNvPr>
            <p:cNvGrpSpPr/>
            <p:nvPr/>
          </p:nvGrpSpPr>
          <p:grpSpPr>
            <a:xfrm>
              <a:off x="3805634" y="1858946"/>
              <a:ext cx="2743200" cy="3659414"/>
              <a:chOff x="5143500" y="1999622"/>
              <a:chExt cx="2743200" cy="3659414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C0CE248-276E-1A1C-2364-FC02F454016C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02</a:t>
                </a: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0733EB6-F191-0BA5-7436-B72F33CBE2FE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4" name="Graphic 13" descr="Single gear with solid fill">
                <a:extLst>
                  <a:ext uri="{FF2B5EF4-FFF2-40B4-BE49-F238E27FC236}">
                    <a16:creationId xmlns:a16="http://schemas.microsoft.com/office/drawing/2014/main" id="{30019AFB-54A4-B85B-1345-8A3ABB67C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7F7B844-049B-DD04-8EDE-5FEBB045F5A8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061D3B7-0CBC-1416-9F80-1F942F11731D}"/>
                </a:ext>
              </a:extLst>
            </p:cNvPr>
            <p:cNvGrpSpPr/>
            <p:nvPr/>
          </p:nvGrpSpPr>
          <p:grpSpPr>
            <a:xfrm>
              <a:off x="4029868" y="3429000"/>
              <a:ext cx="2294731" cy="1865514"/>
              <a:chOff x="332936" y="2925881"/>
              <a:chExt cx="2926080" cy="186551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361889-806C-7BCC-4CFE-C6A983D9AF60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11CD2E-A7EB-AE57-F505-C9A3D566C352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DD261C8-8C15-1CE8-52E2-8FF64765817F}"/>
              </a:ext>
            </a:extLst>
          </p:cNvPr>
          <p:cNvGrpSpPr/>
          <p:nvPr/>
        </p:nvGrpSpPr>
        <p:grpSpPr>
          <a:xfrm>
            <a:off x="8226287" y="1599293"/>
            <a:ext cx="2743200" cy="3659414"/>
            <a:chOff x="3805634" y="1858946"/>
            <a:chExt cx="2743200" cy="365941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FCCC674-09C7-672C-B903-BB0440E460C5}"/>
                </a:ext>
              </a:extLst>
            </p:cNvPr>
            <p:cNvGrpSpPr/>
            <p:nvPr/>
          </p:nvGrpSpPr>
          <p:grpSpPr>
            <a:xfrm>
              <a:off x="3805634" y="1858946"/>
              <a:ext cx="2743200" cy="3659414"/>
              <a:chOff x="5143500" y="1999622"/>
              <a:chExt cx="2743200" cy="3659414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D992CAC-F5FB-2981-A606-BE93577761EC}"/>
                  </a:ext>
                </a:extLst>
              </p:cNvPr>
              <p:cNvSpPr/>
              <p:nvPr/>
            </p:nvSpPr>
            <p:spPr>
              <a:xfrm>
                <a:off x="5143500" y="1999622"/>
                <a:ext cx="1276140" cy="1276141"/>
              </a:xfrm>
              <a:custGeom>
                <a:avLst/>
                <a:gdLst>
                  <a:gd name="csX0" fmla="*/ 376833 w 1276140"/>
                  <a:gd name="csY0" fmla="*/ 0 h 1276141"/>
                  <a:gd name="csX1" fmla="*/ 1276140 w 1276140"/>
                  <a:gd name="csY1" fmla="*/ 0 h 1276141"/>
                  <a:gd name="csX2" fmla="*/ 1276140 w 1276140"/>
                  <a:gd name="csY2" fmla="*/ 1276141 h 1276141"/>
                  <a:gd name="csX3" fmla="*/ 0 w 1276140"/>
                  <a:gd name="csY3" fmla="*/ 1276141 h 1276141"/>
                  <a:gd name="csX4" fmla="*/ 0 w 1276140"/>
                  <a:gd name="csY4" fmla="*/ 376833 h 1276141"/>
                  <a:gd name="csX5" fmla="*/ 376833 w 1276140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0" h="1276141">
                    <a:moveTo>
                      <a:pt x="376833" y="0"/>
                    </a:moveTo>
                    <a:lnTo>
                      <a:pt x="1276140" y="0"/>
                    </a:lnTo>
                    <a:lnTo>
                      <a:pt x="1276140" y="1276141"/>
                    </a:lnTo>
                    <a:lnTo>
                      <a:pt x="0" y="1276141"/>
                    </a:lnTo>
                    <a:lnTo>
                      <a:pt x="0" y="376833"/>
                    </a:lnTo>
                    <a:cubicBezTo>
                      <a:pt x="0" y="168714"/>
                      <a:pt x="168714" y="0"/>
                      <a:pt x="37683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4800" b="1" dirty="0"/>
                  <a:t>03</a:t>
                </a: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DCD3DF0-2C07-40A2-5DC5-4F710D4E189D}"/>
                  </a:ext>
                </a:extLst>
              </p:cNvPr>
              <p:cNvSpPr/>
              <p:nvPr/>
            </p:nvSpPr>
            <p:spPr>
              <a:xfrm>
                <a:off x="6610558" y="1999622"/>
                <a:ext cx="1276142" cy="1276141"/>
              </a:xfrm>
              <a:custGeom>
                <a:avLst/>
                <a:gdLst>
                  <a:gd name="csX0" fmla="*/ 0 w 1276142"/>
                  <a:gd name="csY0" fmla="*/ 0 h 1276141"/>
                  <a:gd name="csX1" fmla="*/ 899309 w 1276142"/>
                  <a:gd name="csY1" fmla="*/ 0 h 1276141"/>
                  <a:gd name="csX2" fmla="*/ 1276142 w 1276142"/>
                  <a:gd name="csY2" fmla="*/ 376833 h 1276141"/>
                  <a:gd name="csX3" fmla="*/ 1276142 w 1276142"/>
                  <a:gd name="csY3" fmla="*/ 1276141 h 1276141"/>
                  <a:gd name="csX4" fmla="*/ 0 w 1276142"/>
                  <a:gd name="csY4" fmla="*/ 1276141 h 1276141"/>
                  <a:gd name="csX5" fmla="*/ 0 w 1276142"/>
                  <a:gd name="csY5" fmla="*/ 0 h 12761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76142" h="1276141">
                    <a:moveTo>
                      <a:pt x="0" y="0"/>
                    </a:moveTo>
                    <a:lnTo>
                      <a:pt x="899309" y="0"/>
                    </a:lnTo>
                    <a:cubicBezTo>
                      <a:pt x="1107428" y="0"/>
                      <a:pt x="1276142" y="168714"/>
                      <a:pt x="1276142" y="376833"/>
                    </a:cubicBezTo>
                    <a:lnTo>
                      <a:pt x="1276142" y="1276141"/>
                    </a:lnTo>
                    <a:lnTo>
                      <a:pt x="0" y="1276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4" name="Graphic 33" descr="Rocket with solid fill">
                <a:extLst>
                  <a:ext uri="{FF2B5EF4-FFF2-40B4-BE49-F238E27FC236}">
                    <a16:creationId xmlns:a16="http://schemas.microsoft.com/office/drawing/2014/main" id="{AF4D17CE-36B3-31B3-6F57-2DF23F29C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6791429" y="21804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96C9A36-EED5-CB01-1926-BAFF1582F9CC}"/>
                  </a:ext>
                </a:extLst>
              </p:cNvPr>
              <p:cNvSpPr/>
              <p:nvPr/>
            </p:nvSpPr>
            <p:spPr>
              <a:xfrm>
                <a:off x="5143500" y="3466681"/>
                <a:ext cx="2743200" cy="2192355"/>
              </a:xfrm>
              <a:custGeom>
                <a:avLst/>
                <a:gdLst>
                  <a:gd name="csX0" fmla="*/ 0 w 2743200"/>
                  <a:gd name="csY0" fmla="*/ 0 h 2192355"/>
                  <a:gd name="csX1" fmla="*/ 2743200 w 2743200"/>
                  <a:gd name="csY1" fmla="*/ 0 h 2192355"/>
                  <a:gd name="csX2" fmla="*/ 2743200 w 2743200"/>
                  <a:gd name="csY2" fmla="*/ 899308 h 2192355"/>
                  <a:gd name="csX3" fmla="*/ 2741496 w 2743200"/>
                  <a:gd name="csY3" fmla="*/ 916214 h 2192355"/>
                  <a:gd name="csX4" fmla="*/ 2743200 w 2743200"/>
                  <a:gd name="csY4" fmla="*/ 916214 h 2192355"/>
                  <a:gd name="csX5" fmla="*/ 2743200 w 2743200"/>
                  <a:gd name="csY5" fmla="*/ 1815522 h 2192355"/>
                  <a:gd name="csX6" fmla="*/ 2366367 w 2743200"/>
                  <a:gd name="csY6" fmla="*/ 2192355 h 2192355"/>
                  <a:gd name="csX7" fmla="*/ 376833 w 2743200"/>
                  <a:gd name="csY7" fmla="*/ 2192355 h 2192355"/>
                  <a:gd name="csX8" fmla="*/ 0 w 2743200"/>
                  <a:gd name="csY8" fmla="*/ 1815522 h 2192355"/>
                  <a:gd name="csX9" fmla="*/ 0 w 2743200"/>
                  <a:gd name="csY9" fmla="*/ 916214 h 2192355"/>
                  <a:gd name="csX10" fmla="*/ 1705 w 2743200"/>
                  <a:gd name="csY10" fmla="*/ 916214 h 2192355"/>
                  <a:gd name="csX11" fmla="*/ 0 w 2743200"/>
                  <a:gd name="csY11" fmla="*/ 899308 h 21923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743200" h="2192355">
                    <a:moveTo>
                      <a:pt x="0" y="0"/>
                    </a:moveTo>
                    <a:lnTo>
                      <a:pt x="2743200" y="0"/>
                    </a:lnTo>
                    <a:lnTo>
                      <a:pt x="2743200" y="899308"/>
                    </a:lnTo>
                    <a:lnTo>
                      <a:pt x="2741496" y="916214"/>
                    </a:lnTo>
                    <a:lnTo>
                      <a:pt x="2743200" y="916214"/>
                    </a:lnTo>
                    <a:lnTo>
                      <a:pt x="2743200" y="1815522"/>
                    </a:lnTo>
                    <a:cubicBezTo>
                      <a:pt x="2743200" y="2023641"/>
                      <a:pt x="2574486" y="2192355"/>
                      <a:pt x="2366367" y="2192355"/>
                    </a:cubicBezTo>
                    <a:lnTo>
                      <a:pt x="376833" y="2192355"/>
                    </a:lnTo>
                    <a:cubicBezTo>
                      <a:pt x="168714" y="2192355"/>
                      <a:pt x="0" y="2023641"/>
                      <a:pt x="0" y="1815522"/>
                    </a:cubicBezTo>
                    <a:lnTo>
                      <a:pt x="0" y="916214"/>
                    </a:lnTo>
                    <a:lnTo>
                      <a:pt x="1705" y="916214"/>
                    </a:lnTo>
                    <a:lnTo>
                      <a:pt x="0" y="899308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142C20F-9FDA-0E5E-EEA4-224E8530DDA7}"/>
                </a:ext>
              </a:extLst>
            </p:cNvPr>
            <p:cNvGrpSpPr/>
            <p:nvPr/>
          </p:nvGrpSpPr>
          <p:grpSpPr>
            <a:xfrm>
              <a:off x="4029868" y="3429000"/>
              <a:ext cx="2294731" cy="1865514"/>
              <a:chOff x="332936" y="2925881"/>
              <a:chExt cx="2926080" cy="1865514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824453-AF7E-FA69-703F-607C27C4903F}"/>
                  </a:ext>
                </a:extLst>
              </p:cNvPr>
              <p:cNvSpPr txBox="1"/>
              <p:nvPr/>
            </p:nvSpPr>
            <p:spPr>
              <a:xfrm>
                <a:off x="332936" y="2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A07303-FDBE-5A6B-6AC9-ABCC353B55AE}"/>
                  </a:ext>
                </a:extLst>
              </p:cNvPr>
              <p:cNvSpPr txBox="1"/>
              <p:nvPr/>
            </p:nvSpPr>
            <p:spPr>
              <a:xfrm>
                <a:off x="332936" y="3406400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>
                        <a:lumMod val="90000"/>
                        <a:lumOff val="1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604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296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Three-Step Split Card Process – Slide Template</vt:lpstr>
      <vt:lpstr>Three-Step Split Card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Split Card Process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2026-10-27T18:28:55Z</dcterms:modified>
  <cp:category>Charts &amp; Diagrams;Text &amp; Tables</cp:category>
</cp:coreProperties>
</file>