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6" d="100"/>
          <a:sy n="86" d="100"/>
        </p:scale>
        <p:origin x="65" y="5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42AB4-4C54-57B6-AF9F-BFAC12E88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20826A-4D58-0B8F-F766-F9F04A480B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8F8B94-B89A-897B-6303-626E6BE0C8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5CB3F3-094A-592A-0D27-148FD94310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90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37606-7CE1-74F2-DE0D-BCE93FF92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3FB397-EA41-BB16-C2C4-78E06F9850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21CEC5-0475-678B-43D0-E226BE42A7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F5704-3AFB-E670-9AAC-B2D52BF0BA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551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141BD-ECC1-C85B-9A43-0C88041CE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E0E40-67D4-AD5B-0276-41FA9FFD9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 Chart with 3 Departments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5D6567B-FDC1-234F-A0D0-C2D483B214BF}"/>
              </a:ext>
            </a:extLst>
          </p:cNvPr>
          <p:cNvGrpSpPr/>
          <p:nvPr/>
        </p:nvGrpSpPr>
        <p:grpSpPr>
          <a:xfrm>
            <a:off x="5113296" y="1070221"/>
            <a:ext cx="1965409" cy="1431055"/>
            <a:chOff x="5113296" y="1070221"/>
            <a:chExt cx="1965409" cy="1431055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302530F0-A947-7CE7-B923-625A887C7E8D}"/>
                </a:ext>
              </a:extLst>
            </p:cNvPr>
            <p:cNvSpPr/>
            <p:nvPr/>
          </p:nvSpPr>
          <p:spPr>
            <a:xfrm>
              <a:off x="5113296" y="1070221"/>
              <a:ext cx="1965409" cy="1431055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Alex Taylor</a:t>
              </a:r>
            </a:p>
            <a:p>
              <a:pPr algn="ctr"/>
              <a:r>
                <a:rPr lang="en-US" sz="1200" dirty="0">
                  <a:solidFill>
                    <a:schemeClr val="tx2">
                      <a:lumMod val="75000"/>
                    </a:schemeClr>
                  </a:solidFill>
                </a:rPr>
                <a:t>Chief Executive Officer</a:t>
              </a: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575C2EA-CCF1-0DD9-CAA3-23975BAA2BBD}"/>
                </a:ext>
              </a:extLst>
            </p:cNvPr>
            <p:cNvSpPr/>
            <p:nvPr/>
          </p:nvSpPr>
          <p:spPr>
            <a:xfrm>
              <a:off x="5113296" y="1070221"/>
              <a:ext cx="1965409" cy="715526"/>
            </a:xfrm>
            <a:custGeom>
              <a:avLst/>
              <a:gdLst>
                <a:gd name="csX0" fmla="*/ 98700 w 1965409"/>
                <a:gd name="csY0" fmla="*/ 0 h 715526"/>
                <a:gd name="csX1" fmla="*/ 1866709 w 1965409"/>
                <a:gd name="csY1" fmla="*/ 0 h 715526"/>
                <a:gd name="csX2" fmla="*/ 1965409 w 1965409"/>
                <a:gd name="csY2" fmla="*/ 98700 h 715526"/>
                <a:gd name="csX3" fmla="*/ 1965409 w 1965409"/>
                <a:gd name="csY3" fmla="*/ 715526 h 715526"/>
                <a:gd name="csX4" fmla="*/ 0 w 1965409"/>
                <a:gd name="csY4" fmla="*/ 715526 h 715526"/>
                <a:gd name="csX5" fmla="*/ 0 w 1965409"/>
                <a:gd name="csY5" fmla="*/ 98700 h 715526"/>
                <a:gd name="csX6" fmla="*/ 98700 w 1965409"/>
                <a:gd name="csY6" fmla="*/ 0 h 715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965409" h="715526">
                  <a:moveTo>
                    <a:pt x="98700" y="0"/>
                  </a:moveTo>
                  <a:lnTo>
                    <a:pt x="1866709" y="0"/>
                  </a:lnTo>
                  <a:cubicBezTo>
                    <a:pt x="1921220" y="0"/>
                    <a:pt x="1965409" y="44189"/>
                    <a:pt x="1965409" y="98700"/>
                  </a:cubicBezTo>
                  <a:lnTo>
                    <a:pt x="1965409" y="715526"/>
                  </a:lnTo>
                  <a:lnTo>
                    <a:pt x="0" y="715526"/>
                  </a:lnTo>
                  <a:lnTo>
                    <a:pt x="0" y="98700"/>
                  </a:lnTo>
                  <a:cubicBezTo>
                    <a:pt x="0" y="44189"/>
                    <a:pt x="44189" y="0"/>
                    <a:pt x="9870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39E71831-3A63-2A9F-3A7B-1388154A3D62}"/>
                </a:ext>
              </a:extLst>
            </p:cNvPr>
            <p:cNvSpPr/>
            <p:nvPr/>
          </p:nvSpPr>
          <p:spPr>
            <a:xfrm>
              <a:off x="5684520" y="1139303"/>
              <a:ext cx="822960" cy="8229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3E8A69-E834-5043-9EA8-B84DB37D8676}"/>
                </a:ext>
              </a:extLst>
            </p:cNvPr>
            <p:cNvSpPr/>
            <p:nvPr/>
          </p:nvSpPr>
          <p:spPr>
            <a:xfrm>
              <a:off x="5826232" y="1328386"/>
              <a:ext cx="539536" cy="553318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BFE85D5F-7948-167E-882A-B95A039A4382}"/>
              </a:ext>
            </a:extLst>
          </p:cNvPr>
          <p:cNvGrpSpPr/>
          <p:nvPr/>
        </p:nvGrpSpPr>
        <p:grpSpPr>
          <a:xfrm>
            <a:off x="1325880" y="2816352"/>
            <a:ext cx="1743443" cy="1407188"/>
            <a:chOff x="1325880" y="2816352"/>
            <a:chExt cx="1743443" cy="1407188"/>
          </a:xfrm>
        </p:grpSpPr>
        <p:sp>
          <p:nvSpPr>
            <p:cNvPr id="50" name="Rectangle: Rounded Corners 11">
              <a:extLst>
                <a:ext uri="{FF2B5EF4-FFF2-40B4-BE49-F238E27FC236}">
                  <a16:creationId xmlns:a16="http://schemas.microsoft.com/office/drawing/2014/main" id="{22B561AD-48BF-59E5-E9CA-2C87AB88DFD7}"/>
                </a:ext>
              </a:extLst>
            </p:cNvPr>
            <p:cNvSpPr/>
            <p:nvPr/>
          </p:nvSpPr>
          <p:spPr>
            <a:xfrm>
              <a:off x="1325880" y="2816352"/>
              <a:ext cx="1743443" cy="1407188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Jordan Lee</a:t>
              </a: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</a:rPr>
                <a:t>Operations Manager</a:t>
              </a:r>
            </a:p>
          </p:txBody>
        </p:sp>
        <p:sp>
          <p:nvSpPr>
            <p:cNvPr id="51" name="Freeform: Shape 36">
              <a:extLst>
                <a:ext uri="{FF2B5EF4-FFF2-40B4-BE49-F238E27FC236}">
                  <a16:creationId xmlns:a16="http://schemas.microsoft.com/office/drawing/2014/main" id="{22FE09A8-747B-B514-C730-DCCBB8220532}"/>
                </a:ext>
              </a:extLst>
            </p:cNvPr>
            <p:cNvSpPr/>
            <p:nvPr/>
          </p:nvSpPr>
          <p:spPr>
            <a:xfrm>
              <a:off x="1325880" y="2816352"/>
              <a:ext cx="1743443" cy="709125"/>
            </a:xfrm>
            <a:custGeom>
              <a:avLst/>
              <a:gdLst>
                <a:gd name="csX0" fmla="*/ 97054 w 1743443"/>
                <a:gd name="csY0" fmla="*/ 0 h 709125"/>
                <a:gd name="csX1" fmla="*/ 1646389 w 1743443"/>
                <a:gd name="csY1" fmla="*/ 0 h 709125"/>
                <a:gd name="csX2" fmla="*/ 1743443 w 1743443"/>
                <a:gd name="csY2" fmla="*/ 97054 h 709125"/>
                <a:gd name="csX3" fmla="*/ 1743443 w 1743443"/>
                <a:gd name="csY3" fmla="*/ 709125 h 709125"/>
                <a:gd name="csX4" fmla="*/ 0 w 1743443"/>
                <a:gd name="csY4" fmla="*/ 709125 h 709125"/>
                <a:gd name="csX5" fmla="*/ 0 w 1743443"/>
                <a:gd name="csY5" fmla="*/ 97054 h 709125"/>
                <a:gd name="csX6" fmla="*/ 97054 w 1743443"/>
                <a:gd name="csY6" fmla="*/ 0 h 7091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43443" h="709125">
                  <a:moveTo>
                    <a:pt x="97054" y="0"/>
                  </a:moveTo>
                  <a:lnTo>
                    <a:pt x="1646389" y="0"/>
                  </a:lnTo>
                  <a:cubicBezTo>
                    <a:pt x="1699990" y="0"/>
                    <a:pt x="1743443" y="43453"/>
                    <a:pt x="1743443" y="97054"/>
                  </a:cubicBezTo>
                  <a:lnTo>
                    <a:pt x="1743443" y="709125"/>
                  </a:lnTo>
                  <a:lnTo>
                    <a:pt x="0" y="709125"/>
                  </a:lnTo>
                  <a:lnTo>
                    <a:pt x="0" y="97054"/>
                  </a:lnTo>
                  <a:cubicBezTo>
                    <a:pt x="0" y="43453"/>
                    <a:pt x="43453" y="0"/>
                    <a:pt x="970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Oval 55">
              <a:extLst>
                <a:ext uri="{FF2B5EF4-FFF2-40B4-BE49-F238E27FC236}">
                  <a16:creationId xmlns:a16="http://schemas.microsoft.com/office/drawing/2014/main" id="{2552EDAE-BA64-756A-C091-796FC3DB1040}"/>
                </a:ext>
              </a:extLst>
            </p:cNvPr>
            <p:cNvSpPr/>
            <p:nvPr/>
          </p:nvSpPr>
          <p:spPr>
            <a:xfrm>
              <a:off x="1831841" y="2921341"/>
              <a:ext cx="731520" cy="7315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65">
              <a:extLst>
                <a:ext uri="{FF2B5EF4-FFF2-40B4-BE49-F238E27FC236}">
                  <a16:creationId xmlns:a16="http://schemas.microsoft.com/office/drawing/2014/main" id="{F402F1A2-A18B-E6BD-695B-23B54333648C}"/>
                </a:ext>
              </a:extLst>
            </p:cNvPr>
            <p:cNvSpPr/>
            <p:nvPr/>
          </p:nvSpPr>
          <p:spPr>
            <a:xfrm>
              <a:off x="1969487" y="3121288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51736CCD-3A59-54B0-C70C-E03B0CDBB07D}"/>
              </a:ext>
            </a:extLst>
          </p:cNvPr>
          <p:cNvGrpSpPr/>
          <p:nvPr/>
        </p:nvGrpSpPr>
        <p:grpSpPr>
          <a:xfrm>
            <a:off x="9134856" y="2816352"/>
            <a:ext cx="1743443" cy="1407188"/>
            <a:chOff x="9134856" y="2816352"/>
            <a:chExt cx="1743443" cy="1407188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4056D828-9D9F-B278-CD7B-C0AB6D4B1B53}"/>
                </a:ext>
              </a:extLst>
            </p:cNvPr>
            <p:cNvSpPr/>
            <p:nvPr/>
          </p:nvSpPr>
          <p:spPr>
            <a:xfrm>
              <a:off x="9134856" y="2816352"/>
              <a:ext cx="1743443" cy="1407188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Morgan Patel</a:t>
              </a: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</a:rPr>
                <a:t>Product Manager</a:t>
              </a: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B6524B9-B4EF-E505-DEEB-AAEBCE5FA432}"/>
                </a:ext>
              </a:extLst>
            </p:cNvPr>
            <p:cNvSpPr/>
            <p:nvPr/>
          </p:nvSpPr>
          <p:spPr>
            <a:xfrm>
              <a:off x="9134856" y="2816352"/>
              <a:ext cx="1743443" cy="709125"/>
            </a:xfrm>
            <a:custGeom>
              <a:avLst/>
              <a:gdLst>
                <a:gd name="csX0" fmla="*/ 97054 w 1743443"/>
                <a:gd name="csY0" fmla="*/ 0 h 709125"/>
                <a:gd name="csX1" fmla="*/ 1646389 w 1743443"/>
                <a:gd name="csY1" fmla="*/ 0 h 709125"/>
                <a:gd name="csX2" fmla="*/ 1743443 w 1743443"/>
                <a:gd name="csY2" fmla="*/ 97054 h 709125"/>
                <a:gd name="csX3" fmla="*/ 1743443 w 1743443"/>
                <a:gd name="csY3" fmla="*/ 709125 h 709125"/>
                <a:gd name="csX4" fmla="*/ 0 w 1743443"/>
                <a:gd name="csY4" fmla="*/ 709125 h 709125"/>
                <a:gd name="csX5" fmla="*/ 0 w 1743443"/>
                <a:gd name="csY5" fmla="*/ 97054 h 709125"/>
                <a:gd name="csX6" fmla="*/ 97054 w 1743443"/>
                <a:gd name="csY6" fmla="*/ 0 h 7091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43443" h="709125">
                  <a:moveTo>
                    <a:pt x="97054" y="0"/>
                  </a:moveTo>
                  <a:lnTo>
                    <a:pt x="1646389" y="0"/>
                  </a:lnTo>
                  <a:cubicBezTo>
                    <a:pt x="1699990" y="0"/>
                    <a:pt x="1743443" y="43453"/>
                    <a:pt x="1743443" y="97054"/>
                  </a:cubicBezTo>
                  <a:lnTo>
                    <a:pt x="1743443" y="709125"/>
                  </a:lnTo>
                  <a:lnTo>
                    <a:pt x="0" y="709125"/>
                  </a:lnTo>
                  <a:lnTo>
                    <a:pt x="0" y="97054"/>
                  </a:lnTo>
                  <a:cubicBezTo>
                    <a:pt x="0" y="43453"/>
                    <a:pt x="43453" y="0"/>
                    <a:pt x="970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B8FBAFFC-1146-B642-06CA-9CE0885ED100}"/>
                </a:ext>
              </a:extLst>
            </p:cNvPr>
            <p:cNvSpPr/>
            <p:nvPr/>
          </p:nvSpPr>
          <p:spPr>
            <a:xfrm>
              <a:off x="9640820" y="2921341"/>
              <a:ext cx="731520" cy="7315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1F36FF35-4D92-7D05-73AA-947CA80096F6}"/>
                </a:ext>
              </a:extLst>
            </p:cNvPr>
            <p:cNvSpPr/>
            <p:nvPr/>
          </p:nvSpPr>
          <p:spPr>
            <a:xfrm>
              <a:off x="9778467" y="3121288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B42FC5B-AC17-0E2B-A177-42E30827A3C7}"/>
              </a:ext>
            </a:extLst>
          </p:cNvPr>
          <p:cNvGrpSpPr/>
          <p:nvPr/>
        </p:nvGrpSpPr>
        <p:grpSpPr>
          <a:xfrm>
            <a:off x="731520" y="4736592"/>
            <a:ext cx="1442018" cy="1379037"/>
            <a:chOff x="731520" y="4736592"/>
            <a:chExt cx="1442018" cy="1379037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00608112-8351-5E56-E9AF-C4FD1E4AD446}"/>
                </a:ext>
              </a:extLst>
            </p:cNvPr>
            <p:cNvSpPr/>
            <p:nvPr/>
          </p:nvSpPr>
          <p:spPr>
            <a:xfrm>
              <a:off x="731520" y="4736592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Casey Morgan</a:t>
              </a:r>
            </a:p>
            <a:p>
              <a:pPr algn="ctr"/>
              <a:r>
                <a:rPr lang="en-US" sz="1100" dirty="0">
                  <a:solidFill>
                    <a:schemeClr val="tx2">
                      <a:lumMod val="50000"/>
                    </a:schemeClr>
                  </a:solidFill>
                </a:rPr>
                <a:t>Operations Specialist</a:t>
              </a: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3FF9BFC-C5B1-CC95-0BA2-D1A470768066}"/>
                </a:ext>
              </a:extLst>
            </p:cNvPr>
            <p:cNvSpPr/>
            <p:nvPr/>
          </p:nvSpPr>
          <p:spPr>
            <a:xfrm>
              <a:off x="731521" y="4736592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7464E36D-D2D7-B139-7C2C-216B12756C54}"/>
                </a:ext>
              </a:extLst>
            </p:cNvPr>
            <p:cNvSpPr/>
            <p:nvPr/>
          </p:nvSpPr>
          <p:spPr>
            <a:xfrm>
              <a:off x="1109628" y="4867925"/>
              <a:ext cx="685800" cy="685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49B3631-23CB-50A9-B700-FEF58C88438F}"/>
                </a:ext>
              </a:extLst>
            </p:cNvPr>
            <p:cNvSpPr/>
            <p:nvPr/>
          </p:nvSpPr>
          <p:spPr>
            <a:xfrm>
              <a:off x="1224414" y="5016640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EDDB9A17-5067-DE2C-E101-2003D52FA5B0}"/>
              </a:ext>
            </a:extLst>
          </p:cNvPr>
          <p:cNvGrpSpPr/>
          <p:nvPr/>
        </p:nvGrpSpPr>
        <p:grpSpPr>
          <a:xfrm>
            <a:off x="2240280" y="4736592"/>
            <a:ext cx="1442018" cy="1379037"/>
            <a:chOff x="2240280" y="4736592"/>
            <a:chExt cx="1442018" cy="1379037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30364800-613C-3033-00EE-AA184BA276BD}"/>
                </a:ext>
              </a:extLst>
            </p:cNvPr>
            <p:cNvSpPr/>
            <p:nvPr/>
          </p:nvSpPr>
          <p:spPr>
            <a:xfrm>
              <a:off x="2240280" y="4736592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Riley Kim</a:t>
              </a: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</a:rPr>
                <a:t>Process Analyst</a:t>
              </a: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78E2270-0E03-7B67-E87D-31479D21C7CE}"/>
                </a:ext>
              </a:extLst>
            </p:cNvPr>
            <p:cNvSpPr/>
            <p:nvPr/>
          </p:nvSpPr>
          <p:spPr>
            <a:xfrm>
              <a:off x="2240281" y="4736592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73F41C84-EEA5-8B18-7CAE-FF5076D53087}"/>
                </a:ext>
              </a:extLst>
            </p:cNvPr>
            <p:cNvSpPr/>
            <p:nvPr/>
          </p:nvSpPr>
          <p:spPr>
            <a:xfrm>
              <a:off x="2618387" y="4867925"/>
              <a:ext cx="685800" cy="685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88FCF3D-239F-5C4F-D847-789E137CCF2A}"/>
                </a:ext>
              </a:extLst>
            </p:cNvPr>
            <p:cNvSpPr/>
            <p:nvPr/>
          </p:nvSpPr>
          <p:spPr>
            <a:xfrm>
              <a:off x="2733172" y="5016640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D41831C1-3871-10CE-FBEF-82796003D165}"/>
              </a:ext>
            </a:extLst>
          </p:cNvPr>
          <p:cNvGrpSpPr/>
          <p:nvPr/>
        </p:nvGrpSpPr>
        <p:grpSpPr>
          <a:xfrm>
            <a:off x="4617720" y="4736592"/>
            <a:ext cx="1442018" cy="1379037"/>
            <a:chOff x="4617720" y="4736592"/>
            <a:chExt cx="1442018" cy="1379037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B7D6A409-0938-1195-FC8A-A7B56545C092}"/>
                </a:ext>
              </a:extLst>
            </p:cNvPr>
            <p:cNvSpPr/>
            <p:nvPr/>
          </p:nvSpPr>
          <p:spPr>
            <a:xfrm>
              <a:off x="4617720" y="4736592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Taylor Brooks</a:t>
              </a:r>
            </a:p>
            <a:p>
              <a:pPr algn="ctr"/>
              <a:r>
                <a:rPr lang="en-US" sz="1100" dirty="0">
                  <a:solidFill>
                    <a:schemeClr val="tx2">
                      <a:lumMod val="50000"/>
                    </a:schemeClr>
                  </a:solidFill>
                </a:rPr>
                <a:t>Project Coordinator</a:t>
              </a: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13FB44DD-3F85-E3B1-6D06-C0D9278196DC}"/>
                </a:ext>
              </a:extLst>
            </p:cNvPr>
            <p:cNvSpPr/>
            <p:nvPr/>
          </p:nvSpPr>
          <p:spPr>
            <a:xfrm>
              <a:off x="4617721" y="4736592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8FD52446-6DAC-5179-1C2D-9CC26374C8FD}"/>
                </a:ext>
              </a:extLst>
            </p:cNvPr>
            <p:cNvSpPr/>
            <p:nvPr/>
          </p:nvSpPr>
          <p:spPr>
            <a:xfrm>
              <a:off x="4995828" y="4867925"/>
              <a:ext cx="685800" cy="685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CEDB6119-E496-D413-2BC1-0F6845E1075C}"/>
                </a:ext>
              </a:extLst>
            </p:cNvPr>
            <p:cNvSpPr/>
            <p:nvPr/>
          </p:nvSpPr>
          <p:spPr>
            <a:xfrm>
              <a:off x="5110614" y="5016640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8B804DE8-33B2-4F63-F257-8DA7FB2EA20C}"/>
              </a:ext>
            </a:extLst>
          </p:cNvPr>
          <p:cNvGrpSpPr/>
          <p:nvPr/>
        </p:nvGrpSpPr>
        <p:grpSpPr>
          <a:xfrm>
            <a:off x="6126480" y="4736592"/>
            <a:ext cx="1442018" cy="1379037"/>
            <a:chOff x="6126480" y="4736592"/>
            <a:chExt cx="1442018" cy="1379037"/>
          </a:xfrm>
        </p:grpSpPr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0189C906-2910-BA0D-C174-BBCF08A6C3E2}"/>
                </a:ext>
              </a:extLst>
            </p:cNvPr>
            <p:cNvSpPr/>
            <p:nvPr/>
          </p:nvSpPr>
          <p:spPr>
            <a:xfrm>
              <a:off x="6126480" y="4736592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Jamie Chen</a:t>
              </a: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</a:rPr>
                <a:t>Program Designer</a:t>
              </a: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303E5C4-5C85-2A72-2DA7-EE79CEC08370}"/>
                </a:ext>
              </a:extLst>
            </p:cNvPr>
            <p:cNvSpPr/>
            <p:nvPr/>
          </p:nvSpPr>
          <p:spPr>
            <a:xfrm>
              <a:off x="6126481" y="4736592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C5C184EB-6F96-E4EA-080F-F8C244913834}"/>
                </a:ext>
              </a:extLst>
            </p:cNvPr>
            <p:cNvSpPr/>
            <p:nvPr/>
          </p:nvSpPr>
          <p:spPr>
            <a:xfrm>
              <a:off x="6504588" y="4867925"/>
              <a:ext cx="685800" cy="685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DFF84F4-A8C1-CF70-5E0D-2A7A990B981A}"/>
                </a:ext>
              </a:extLst>
            </p:cNvPr>
            <p:cNvSpPr/>
            <p:nvPr/>
          </p:nvSpPr>
          <p:spPr>
            <a:xfrm>
              <a:off x="6619374" y="5016640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5B6B0BF-5FDC-6EC3-C88B-47CC12BC50BE}"/>
              </a:ext>
            </a:extLst>
          </p:cNvPr>
          <p:cNvGrpSpPr/>
          <p:nvPr/>
        </p:nvGrpSpPr>
        <p:grpSpPr>
          <a:xfrm>
            <a:off x="8503920" y="4736592"/>
            <a:ext cx="1442018" cy="1379037"/>
            <a:chOff x="8503920" y="4736592"/>
            <a:chExt cx="1442018" cy="1379037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CCBB8A9A-AA51-B6D1-CDD6-456C7180618C}"/>
                </a:ext>
              </a:extLst>
            </p:cNvPr>
            <p:cNvSpPr/>
            <p:nvPr/>
          </p:nvSpPr>
          <p:spPr>
            <a:xfrm>
              <a:off x="8503920" y="4736592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Avery Smith</a:t>
              </a: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</a:rPr>
                <a:t>Software Engineer</a:t>
              </a: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983201E-99C2-2558-C07C-04C012A005B5}"/>
                </a:ext>
              </a:extLst>
            </p:cNvPr>
            <p:cNvSpPr/>
            <p:nvPr/>
          </p:nvSpPr>
          <p:spPr>
            <a:xfrm>
              <a:off x="8503921" y="4736592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3786945A-970B-7430-6BDF-8C24765B6097}"/>
                </a:ext>
              </a:extLst>
            </p:cNvPr>
            <p:cNvSpPr/>
            <p:nvPr/>
          </p:nvSpPr>
          <p:spPr>
            <a:xfrm>
              <a:off x="8882028" y="4867925"/>
              <a:ext cx="685800" cy="685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FB76AC5-6A18-D44B-7B5D-3DFECF4F576D}"/>
                </a:ext>
              </a:extLst>
            </p:cNvPr>
            <p:cNvSpPr/>
            <p:nvPr/>
          </p:nvSpPr>
          <p:spPr>
            <a:xfrm>
              <a:off x="8993728" y="5016640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AD979D2A-69CB-C3C4-70CA-B2C4939C0C4A}"/>
              </a:ext>
            </a:extLst>
          </p:cNvPr>
          <p:cNvGrpSpPr/>
          <p:nvPr/>
        </p:nvGrpSpPr>
        <p:grpSpPr>
          <a:xfrm>
            <a:off x="10012680" y="4736592"/>
            <a:ext cx="1442018" cy="1379037"/>
            <a:chOff x="10012680" y="4736592"/>
            <a:chExt cx="1442018" cy="1379037"/>
          </a:xfrm>
        </p:grpSpPr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0731E897-4136-9C34-13AF-9F2AEC31DEBB}"/>
                </a:ext>
              </a:extLst>
            </p:cNvPr>
            <p:cNvSpPr/>
            <p:nvPr/>
          </p:nvSpPr>
          <p:spPr>
            <a:xfrm>
              <a:off x="10012680" y="4736592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Quinn Davis</a:t>
              </a: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</a:rPr>
                <a:t>Product Analyst</a:t>
              </a: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3FC4E26-5783-21DA-9266-DAD5EBFC7319}"/>
                </a:ext>
              </a:extLst>
            </p:cNvPr>
            <p:cNvSpPr/>
            <p:nvPr/>
          </p:nvSpPr>
          <p:spPr>
            <a:xfrm>
              <a:off x="10012681" y="4736592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823F1E11-7A41-C70E-1F48-4EC535B3770C}"/>
                </a:ext>
              </a:extLst>
            </p:cNvPr>
            <p:cNvSpPr/>
            <p:nvPr/>
          </p:nvSpPr>
          <p:spPr>
            <a:xfrm>
              <a:off x="10390789" y="4867925"/>
              <a:ext cx="685800" cy="685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3FD3939-ABB4-1074-3074-8A9F29E63FC2}"/>
                </a:ext>
              </a:extLst>
            </p:cNvPr>
            <p:cNvSpPr/>
            <p:nvPr/>
          </p:nvSpPr>
          <p:spPr>
            <a:xfrm>
              <a:off x="10505576" y="5016640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949DCBA9-42A9-29C4-D547-DA12DD5B616B}"/>
              </a:ext>
            </a:extLst>
          </p:cNvPr>
          <p:cNvGrpSpPr/>
          <p:nvPr/>
        </p:nvGrpSpPr>
        <p:grpSpPr>
          <a:xfrm>
            <a:off x="5224279" y="2816352"/>
            <a:ext cx="1743443" cy="1407188"/>
            <a:chOff x="5230368" y="2816352"/>
            <a:chExt cx="1743443" cy="1407188"/>
          </a:xfrm>
        </p:grpSpPr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AB8FA23D-DEE7-86D3-398D-FB70568A1E64}"/>
                </a:ext>
              </a:extLst>
            </p:cNvPr>
            <p:cNvSpPr/>
            <p:nvPr/>
          </p:nvSpPr>
          <p:spPr>
            <a:xfrm>
              <a:off x="5230368" y="2816352"/>
              <a:ext cx="1743443" cy="1407188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Cameron Reed</a:t>
              </a: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</a:rPr>
                <a:t>Program Manager</a:t>
              </a: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154BA257-EB71-7774-0813-BA9F9B6AFAD8}"/>
                </a:ext>
              </a:extLst>
            </p:cNvPr>
            <p:cNvSpPr/>
            <p:nvPr/>
          </p:nvSpPr>
          <p:spPr>
            <a:xfrm>
              <a:off x="5230368" y="2816352"/>
              <a:ext cx="1743443" cy="709125"/>
            </a:xfrm>
            <a:custGeom>
              <a:avLst/>
              <a:gdLst>
                <a:gd name="csX0" fmla="*/ 97054 w 1743443"/>
                <a:gd name="csY0" fmla="*/ 0 h 709125"/>
                <a:gd name="csX1" fmla="*/ 1646389 w 1743443"/>
                <a:gd name="csY1" fmla="*/ 0 h 709125"/>
                <a:gd name="csX2" fmla="*/ 1743443 w 1743443"/>
                <a:gd name="csY2" fmla="*/ 97054 h 709125"/>
                <a:gd name="csX3" fmla="*/ 1743443 w 1743443"/>
                <a:gd name="csY3" fmla="*/ 709125 h 709125"/>
                <a:gd name="csX4" fmla="*/ 0 w 1743443"/>
                <a:gd name="csY4" fmla="*/ 709125 h 709125"/>
                <a:gd name="csX5" fmla="*/ 0 w 1743443"/>
                <a:gd name="csY5" fmla="*/ 97054 h 709125"/>
                <a:gd name="csX6" fmla="*/ 97054 w 1743443"/>
                <a:gd name="csY6" fmla="*/ 0 h 7091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43443" h="709125">
                  <a:moveTo>
                    <a:pt x="97054" y="0"/>
                  </a:moveTo>
                  <a:lnTo>
                    <a:pt x="1646389" y="0"/>
                  </a:lnTo>
                  <a:cubicBezTo>
                    <a:pt x="1699990" y="0"/>
                    <a:pt x="1743443" y="43453"/>
                    <a:pt x="1743443" y="97054"/>
                  </a:cubicBezTo>
                  <a:lnTo>
                    <a:pt x="1743443" y="709125"/>
                  </a:lnTo>
                  <a:lnTo>
                    <a:pt x="0" y="709125"/>
                  </a:lnTo>
                  <a:lnTo>
                    <a:pt x="0" y="97054"/>
                  </a:lnTo>
                  <a:cubicBezTo>
                    <a:pt x="0" y="43453"/>
                    <a:pt x="43453" y="0"/>
                    <a:pt x="970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667CA8A0-E0E8-E750-E763-BED4F697A44C}"/>
                </a:ext>
              </a:extLst>
            </p:cNvPr>
            <p:cNvSpPr/>
            <p:nvPr/>
          </p:nvSpPr>
          <p:spPr>
            <a:xfrm>
              <a:off x="5736329" y="2921341"/>
              <a:ext cx="731520" cy="7315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D480F48-60F6-A9B4-3316-E395306CFE79}"/>
                </a:ext>
              </a:extLst>
            </p:cNvPr>
            <p:cNvSpPr/>
            <p:nvPr/>
          </p:nvSpPr>
          <p:spPr>
            <a:xfrm>
              <a:off x="5873975" y="3121288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cxnSp>
        <p:nvCxnSpPr>
          <p:cNvPr id="123" name="Connector: Elbow 122">
            <a:extLst>
              <a:ext uri="{FF2B5EF4-FFF2-40B4-BE49-F238E27FC236}">
                <a16:creationId xmlns:a16="http://schemas.microsoft.com/office/drawing/2014/main" id="{B7301927-B8B6-24D4-6964-391E1053267C}"/>
              </a:ext>
            </a:extLst>
          </p:cNvPr>
          <p:cNvCxnSpPr>
            <a:cxnSpLocks/>
            <a:stCxn id="43" idx="2"/>
            <a:endCxn id="50" idx="0"/>
          </p:cNvCxnSpPr>
          <p:nvPr/>
        </p:nvCxnSpPr>
        <p:spPr>
          <a:xfrm rot="5400000">
            <a:off x="3989264" y="709615"/>
            <a:ext cx="315076" cy="3898399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: Elbow 126">
            <a:extLst>
              <a:ext uri="{FF2B5EF4-FFF2-40B4-BE49-F238E27FC236}">
                <a16:creationId xmlns:a16="http://schemas.microsoft.com/office/drawing/2014/main" id="{C6D21B46-023A-55F4-ED0F-FF7D86B83FBC}"/>
              </a:ext>
            </a:extLst>
          </p:cNvPr>
          <p:cNvCxnSpPr>
            <a:cxnSpLocks/>
            <a:stCxn id="43" idx="2"/>
            <a:endCxn id="84" idx="0"/>
          </p:cNvCxnSpPr>
          <p:nvPr/>
        </p:nvCxnSpPr>
        <p:spPr>
          <a:xfrm rot="16200000" flipH="1">
            <a:off x="7893751" y="703525"/>
            <a:ext cx="315076" cy="3910577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: Elbow 132">
            <a:extLst>
              <a:ext uri="{FF2B5EF4-FFF2-40B4-BE49-F238E27FC236}">
                <a16:creationId xmlns:a16="http://schemas.microsoft.com/office/drawing/2014/main" id="{3761C2D8-62D3-6A8E-1BA3-3CBAD919888E}"/>
              </a:ext>
            </a:extLst>
          </p:cNvPr>
          <p:cNvCxnSpPr>
            <a:cxnSpLocks/>
            <a:stCxn id="50" idx="2"/>
            <a:endCxn id="89" idx="0"/>
          </p:cNvCxnSpPr>
          <p:nvPr/>
        </p:nvCxnSpPr>
        <p:spPr>
          <a:xfrm rot="5400000">
            <a:off x="1568540" y="4107530"/>
            <a:ext cx="513052" cy="745073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: Elbow 135">
            <a:extLst>
              <a:ext uri="{FF2B5EF4-FFF2-40B4-BE49-F238E27FC236}">
                <a16:creationId xmlns:a16="http://schemas.microsoft.com/office/drawing/2014/main" id="{71A051E1-09F9-40A9-C4CC-6E413EB287E7}"/>
              </a:ext>
            </a:extLst>
          </p:cNvPr>
          <p:cNvCxnSpPr>
            <a:cxnSpLocks/>
            <a:stCxn id="50" idx="2"/>
            <a:endCxn id="94" idx="0"/>
          </p:cNvCxnSpPr>
          <p:nvPr/>
        </p:nvCxnSpPr>
        <p:spPr>
          <a:xfrm rot="16200000" flipH="1">
            <a:off x="2322919" y="4098222"/>
            <a:ext cx="513052" cy="763687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: Elbow 139">
            <a:extLst>
              <a:ext uri="{FF2B5EF4-FFF2-40B4-BE49-F238E27FC236}">
                <a16:creationId xmlns:a16="http://schemas.microsoft.com/office/drawing/2014/main" id="{47D03B66-0D9D-4EF2-6CA0-9FEFDF50F063}"/>
              </a:ext>
            </a:extLst>
          </p:cNvPr>
          <p:cNvCxnSpPr>
            <a:cxnSpLocks/>
            <a:stCxn id="119" idx="2"/>
            <a:endCxn id="99" idx="0"/>
          </p:cNvCxnSpPr>
          <p:nvPr/>
        </p:nvCxnSpPr>
        <p:spPr>
          <a:xfrm rot="5400000">
            <a:off x="5460839" y="4101430"/>
            <a:ext cx="513052" cy="757272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: Elbow 142">
            <a:extLst>
              <a:ext uri="{FF2B5EF4-FFF2-40B4-BE49-F238E27FC236}">
                <a16:creationId xmlns:a16="http://schemas.microsoft.com/office/drawing/2014/main" id="{FAA764F3-F5FE-4FD0-E3E7-FFE796057AD1}"/>
              </a:ext>
            </a:extLst>
          </p:cNvPr>
          <p:cNvCxnSpPr>
            <a:cxnSpLocks/>
            <a:stCxn id="119" idx="2"/>
            <a:endCxn id="104" idx="0"/>
          </p:cNvCxnSpPr>
          <p:nvPr/>
        </p:nvCxnSpPr>
        <p:spPr>
          <a:xfrm rot="16200000" flipH="1">
            <a:off x="6215219" y="4104322"/>
            <a:ext cx="513052" cy="751488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: Elbow 146">
            <a:extLst>
              <a:ext uri="{FF2B5EF4-FFF2-40B4-BE49-F238E27FC236}">
                <a16:creationId xmlns:a16="http://schemas.microsoft.com/office/drawing/2014/main" id="{C5D1B842-C8E6-1719-68FE-0B8543BCFCCF}"/>
              </a:ext>
            </a:extLst>
          </p:cNvPr>
          <p:cNvCxnSpPr>
            <a:cxnSpLocks/>
            <a:stCxn id="84" idx="2"/>
            <a:endCxn id="114" idx="0"/>
          </p:cNvCxnSpPr>
          <p:nvPr/>
        </p:nvCxnSpPr>
        <p:spPr>
          <a:xfrm rot="16200000" flipH="1">
            <a:off x="10113607" y="4116510"/>
            <a:ext cx="513052" cy="727111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: Elbow 149">
            <a:extLst>
              <a:ext uri="{FF2B5EF4-FFF2-40B4-BE49-F238E27FC236}">
                <a16:creationId xmlns:a16="http://schemas.microsoft.com/office/drawing/2014/main" id="{CB0A6AD1-11B8-A5EF-1E15-22A112C3C4A5}"/>
              </a:ext>
            </a:extLst>
          </p:cNvPr>
          <p:cNvCxnSpPr>
            <a:cxnSpLocks/>
            <a:stCxn id="84" idx="2"/>
            <a:endCxn id="109" idx="0"/>
          </p:cNvCxnSpPr>
          <p:nvPr/>
        </p:nvCxnSpPr>
        <p:spPr>
          <a:xfrm rot="5400000">
            <a:off x="9359228" y="4089242"/>
            <a:ext cx="513052" cy="781649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53B8137E-A3A6-8CBD-1F0D-7A24B0CF66BF}"/>
              </a:ext>
            </a:extLst>
          </p:cNvPr>
          <p:cNvCxnSpPr>
            <a:stCxn id="43" idx="2"/>
            <a:endCxn id="119" idx="0"/>
          </p:cNvCxnSpPr>
          <p:nvPr/>
        </p:nvCxnSpPr>
        <p:spPr>
          <a:xfrm>
            <a:off x="6096001" y="2501276"/>
            <a:ext cx="0" cy="315076"/>
          </a:xfrm>
          <a:prstGeom prst="straightConnector1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071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733E4-612E-1799-528F-10EEA7ED9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295A1-A1CF-CE6C-5923-24A6999B7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 Chart </a:t>
            </a:r>
            <a:r>
              <a:rPr lang="en-US"/>
              <a:t>with 3 </a:t>
            </a:r>
            <a:r>
              <a:rPr lang="en-US" dirty="0"/>
              <a:t>Departments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37BDCC7-46FA-4163-ACD7-D48FE16CEF28}"/>
              </a:ext>
            </a:extLst>
          </p:cNvPr>
          <p:cNvGrpSpPr/>
          <p:nvPr/>
        </p:nvGrpSpPr>
        <p:grpSpPr>
          <a:xfrm>
            <a:off x="5113296" y="1070221"/>
            <a:ext cx="1965409" cy="1431055"/>
            <a:chOff x="5113296" y="1070221"/>
            <a:chExt cx="1965409" cy="1431055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82C4FB5-924B-6229-A213-02EAA46D9EA1}"/>
                </a:ext>
              </a:extLst>
            </p:cNvPr>
            <p:cNvSpPr/>
            <p:nvPr/>
          </p:nvSpPr>
          <p:spPr>
            <a:xfrm>
              <a:off x="5113296" y="1070221"/>
              <a:ext cx="1965409" cy="1431055"/>
            </a:xfrm>
            <a:prstGeom prst="roundRect">
              <a:avLst>
                <a:gd name="adj" fmla="val 8705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Alex Taylor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Chief Executive Officer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CB30C04-8FAD-45F6-78D2-C1C614E59EE9}"/>
                </a:ext>
              </a:extLst>
            </p:cNvPr>
            <p:cNvSpPr/>
            <p:nvPr/>
          </p:nvSpPr>
          <p:spPr>
            <a:xfrm>
              <a:off x="5113296" y="1070221"/>
              <a:ext cx="1965409" cy="715526"/>
            </a:xfrm>
            <a:custGeom>
              <a:avLst/>
              <a:gdLst>
                <a:gd name="csX0" fmla="*/ 98700 w 1965409"/>
                <a:gd name="csY0" fmla="*/ 0 h 715526"/>
                <a:gd name="csX1" fmla="*/ 1866709 w 1965409"/>
                <a:gd name="csY1" fmla="*/ 0 h 715526"/>
                <a:gd name="csX2" fmla="*/ 1965409 w 1965409"/>
                <a:gd name="csY2" fmla="*/ 98700 h 715526"/>
                <a:gd name="csX3" fmla="*/ 1965409 w 1965409"/>
                <a:gd name="csY3" fmla="*/ 715526 h 715526"/>
                <a:gd name="csX4" fmla="*/ 0 w 1965409"/>
                <a:gd name="csY4" fmla="*/ 715526 h 715526"/>
                <a:gd name="csX5" fmla="*/ 0 w 1965409"/>
                <a:gd name="csY5" fmla="*/ 98700 h 715526"/>
                <a:gd name="csX6" fmla="*/ 98700 w 1965409"/>
                <a:gd name="csY6" fmla="*/ 0 h 715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965409" h="715526">
                  <a:moveTo>
                    <a:pt x="98700" y="0"/>
                  </a:moveTo>
                  <a:lnTo>
                    <a:pt x="1866709" y="0"/>
                  </a:lnTo>
                  <a:cubicBezTo>
                    <a:pt x="1921220" y="0"/>
                    <a:pt x="1965409" y="44189"/>
                    <a:pt x="1965409" y="98700"/>
                  </a:cubicBezTo>
                  <a:lnTo>
                    <a:pt x="1965409" y="715526"/>
                  </a:lnTo>
                  <a:lnTo>
                    <a:pt x="0" y="715526"/>
                  </a:lnTo>
                  <a:lnTo>
                    <a:pt x="0" y="98700"/>
                  </a:lnTo>
                  <a:cubicBezTo>
                    <a:pt x="0" y="44189"/>
                    <a:pt x="44189" y="0"/>
                    <a:pt x="98700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E02760B-8DA4-722B-2DD7-C7789C0855F1}"/>
                </a:ext>
              </a:extLst>
            </p:cNvPr>
            <p:cNvSpPr/>
            <p:nvPr/>
          </p:nvSpPr>
          <p:spPr>
            <a:xfrm>
              <a:off x="5684520" y="1139303"/>
              <a:ext cx="822960" cy="82296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6D49D85-A7BB-6032-1182-5BB7EEA3CEC5}"/>
                </a:ext>
              </a:extLst>
            </p:cNvPr>
            <p:cNvSpPr/>
            <p:nvPr/>
          </p:nvSpPr>
          <p:spPr>
            <a:xfrm>
              <a:off x="5826232" y="1328386"/>
              <a:ext cx="539536" cy="553318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3A23765-DDFF-531E-C4A3-E16A0B346171}"/>
              </a:ext>
            </a:extLst>
          </p:cNvPr>
          <p:cNvGrpSpPr/>
          <p:nvPr/>
        </p:nvGrpSpPr>
        <p:grpSpPr>
          <a:xfrm>
            <a:off x="1325880" y="2816352"/>
            <a:ext cx="1743443" cy="1407188"/>
            <a:chOff x="1325880" y="2816352"/>
            <a:chExt cx="1743443" cy="1407188"/>
          </a:xfrm>
        </p:grpSpPr>
        <p:sp>
          <p:nvSpPr>
            <p:cNvPr id="9" name="Rectangle: Rounded Corners 11">
              <a:extLst>
                <a:ext uri="{FF2B5EF4-FFF2-40B4-BE49-F238E27FC236}">
                  <a16:creationId xmlns:a16="http://schemas.microsoft.com/office/drawing/2014/main" id="{5A640CDD-3AFF-4613-3D4E-13157BF29292}"/>
                </a:ext>
              </a:extLst>
            </p:cNvPr>
            <p:cNvSpPr/>
            <p:nvPr/>
          </p:nvSpPr>
          <p:spPr>
            <a:xfrm>
              <a:off x="1325880" y="2816352"/>
              <a:ext cx="1743443" cy="1407188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Jordan Lee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Operations Manager</a:t>
              </a:r>
            </a:p>
          </p:txBody>
        </p:sp>
        <p:sp>
          <p:nvSpPr>
            <p:cNvPr id="10" name="Freeform: Shape 36">
              <a:extLst>
                <a:ext uri="{FF2B5EF4-FFF2-40B4-BE49-F238E27FC236}">
                  <a16:creationId xmlns:a16="http://schemas.microsoft.com/office/drawing/2014/main" id="{9E79C0CF-047C-C4BE-81EF-BFFF8A7E1E0D}"/>
                </a:ext>
              </a:extLst>
            </p:cNvPr>
            <p:cNvSpPr/>
            <p:nvPr/>
          </p:nvSpPr>
          <p:spPr>
            <a:xfrm>
              <a:off x="1325880" y="2816352"/>
              <a:ext cx="1743443" cy="709125"/>
            </a:xfrm>
            <a:custGeom>
              <a:avLst/>
              <a:gdLst>
                <a:gd name="csX0" fmla="*/ 97054 w 1743443"/>
                <a:gd name="csY0" fmla="*/ 0 h 709125"/>
                <a:gd name="csX1" fmla="*/ 1646389 w 1743443"/>
                <a:gd name="csY1" fmla="*/ 0 h 709125"/>
                <a:gd name="csX2" fmla="*/ 1743443 w 1743443"/>
                <a:gd name="csY2" fmla="*/ 97054 h 709125"/>
                <a:gd name="csX3" fmla="*/ 1743443 w 1743443"/>
                <a:gd name="csY3" fmla="*/ 709125 h 709125"/>
                <a:gd name="csX4" fmla="*/ 0 w 1743443"/>
                <a:gd name="csY4" fmla="*/ 709125 h 709125"/>
                <a:gd name="csX5" fmla="*/ 0 w 1743443"/>
                <a:gd name="csY5" fmla="*/ 97054 h 709125"/>
                <a:gd name="csX6" fmla="*/ 97054 w 1743443"/>
                <a:gd name="csY6" fmla="*/ 0 h 7091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43443" h="709125">
                  <a:moveTo>
                    <a:pt x="97054" y="0"/>
                  </a:moveTo>
                  <a:lnTo>
                    <a:pt x="1646389" y="0"/>
                  </a:lnTo>
                  <a:cubicBezTo>
                    <a:pt x="1699990" y="0"/>
                    <a:pt x="1743443" y="43453"/>
                    <a:pt x="1743443" y="97054"/>
                  </a:cubicBezTo>
                  <a:lnTo>
                    <a:pt x="1743443" y="709125"/>
                  </a:lnTo>
                  <a:lnTo>
                    <a:pt x="0" y="709125"/>
                  </a:lnTo>
                  <a:lnTo>
                    <a:pt x="0" y="97054"/>
                  </a:lnTo>
                  <a:cubicBezTo>
                    <a:pt x="0" y="43453"/>
                    <a:pt x="43453" y="0"/>
                    <a:pt x="97054" y="0"/>
                  </a:cubicBezTo>
                  <a:close/>
                </a:path>
              </a:pathLst>
            </a:custGeom>
            <a:solidFill>
              <a:srgbClr val="20C4E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55">
              <a:extLst>
                <a:ext uri="{FF2B5EF4-FFF2-40B4-BE49-F238E27FC236}">
                  <a16:creationId xmlns:a16="http://schemas.microsoft.com/office/drawing/2014/main" id="{ACFCAC44-A5A0-9934-6608-E66C859C8228}"/>
                </a:ext>
              </a:extLst>
            </p:cNvPr>
            <p:cNvSpPr/>
            <p:nvPr/>
          </p:nvSpPr>
          <p:spPr>
            <a:xfrm>
              <a:off x="1831841" y="2921341"/>
              <a:ext cx="731520" cy="73152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20C4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65">
              <a:extLst>
                <a:ext uri="{FF2B5EF4-FFF2-40B4-BE49-F238E27FC236}">
                  <a16:creationId xmlns:a16="http://schemas.microsoft.com/office/drawing/2014/main" id="{E1F46FA8-B917-9763-66EF-80713BE73AB4}"/>
                </a:ext>
              </a:extLst>
            </p:cNvPr>
            <p:cNvSpPr/>
            <p:nvPr/>
          </p:nvSpPr>
          <p:spPr>
            <a:xfrm>
              <a:off x="1969487" y="3121288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223045E-5736-335A-33FC-E57ADB89B8D2}"/>
              </a:ext>
            </a:extLst>
          </p:cNvPr>
          <p:cNvGrpSpPr/>
          <p:nvPr/>
        </p:nvGrpSpPr>
        <p:grpSpPr>
          <a:xfrm>
            <a:off x="9134856" y="2816352"/>
            <a:ext cx="1743443" cy="1407188"/>
            <a:chOff x="9134856" y="2816352"/>
            <a:chExt cx="1743443" cy="1407188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421B28B-53BA-78FE-EB85-64FB449ECDCE}"/>
                </a:ext>
              </a:extLst>
            </p:cNvPr>
            <p:cNvSpPr/>
            <p:nvPr/>
          </p:nvSpPr>
          <p:spPr>
            <a:xfrm>
              <a:off x="9134856" y="2816352"/>
              <a:ext cx="1743443" cy="1407188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Morgan Patel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 Manager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5B9DC8-66BE-A687-9D87-0B8EE6588FCB}"/>
                </a:ext>
              </a:extLst>
            </p:cNvPr>
            <p:cNvSpPr/>
            <p:nvPr/>
          </p:nvSpPr>
          <p:spPr>
            <a:xfrm>
              <a:off x="9134856" y="2816352"/>
              <a:ext cx="1743443" cy="709125"/>
            </a:xfrm>
            <a:custGeom>
              <a:avLst/>
              <a:gdLst>
                <a:gd name="csX0" fmla="*/ 97054 w 1743443"/>
                <a:gd name="csY0" fmla="*/ 0 h 709125"/>
                <a:gd name="csX1" fmla="*/ 1646389 w 1743443"/>
                <a:gd name="csY1" fmla="*/ 0 h 709125"/>
                <a:gd name="csX2" fmla="*/ 1743443 w 1743443"/>
                <a:gd name="csY2" fmla="*/ 97054 h 709125"/>
                <a:gd name="csX3" fmla="*/ 1743443 w 1743443"/>
                <a:gd name="csY3" fmla="*/ 709125 h 709125"/>
                <a:gd name="csX4" fmla="*/ 0 w 1743443"/>
                <a:gd name="csY4" fmla="*/ 709125 h 709125"/>
                <a:gd name="csX5" fmla="*/ 0 w 1743443"/>
                <a:gd name="csY5" fmla="*/ 97054 h 709125"/>
                <a:gd name="csX6" fmla="*/ 97054 w 1743443"/>
                <a:gd name="csY6" fmla="*/ 0 h 7091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43443" h="709125">
                  <a:moveTo>
                    <a:pt x="97054" y="0"/>
                  </a:moveTo>
                  <a:lnTo>
                    <a:pt x="1646389" y="0"/>
                  </a:lnTo>
                  <a:cubicBezTo>
                    <a:pt x="1699990" y="0"/>
                    <a:pt x="1743443" y="43453"/>
                    <a:pt x="1743443" y="97054"/>
                  </a:cubicBezTo>
                  <a:lnTo>
                    <a:pt x="1743443" y="709125"/>
                  </a:lnTo>
                  <a:lnTo>
                    <a:pt x="0" y="709125"/>
                  </a:lnTo>
                  <a:lnTo>
                    <a:pt x="0" y="97054"/>
                  </a:lnTo>
                  <a:cubicBezTo>
                    <a:pt x="0" y="43453"/>
                    <a:pt x="43453" y="0"/>
                    <a:pt x="97054" y="0"/>
                  </a:cubicBezTo>
                  <a:close/>
                </a:path>
              </a:pathLst>
            </a:custGeom>
            <a:solidFill>
              <a:srgbClr val="6AA76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F6A74E2-DCA8-2C37-0DDB-0E1122D674EE}"/>
                </a:ext>
              </a:extLst>
            </p:cNvPr>
            <p:cNvSpPr/>
            <p:nvPr/>
          </p:nvSpPr>
          <p:spPr>
            <a:xfrm>
              <a:off x="9640820" y="2921341"/>
              <a:ext cx="731520" cy="73152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6AA76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E1373F5-883F-1D5B-6D66-6939A36D035A}"/>
                </a:ext>
              </a:extLst>
            </p:cNvPr>
            <p:cNvSpPr/>
            <p:nvPr/>
          </p:nvSpPr>
          <p:spPr>
            <a:xfrm>
              <a:off x="9778467" y="3121288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20909FE-AB42-E1EE-63EC-D584B34F6CA9}"/>
              </a:ext>
            </a:extLst>
          </p:cNvPr>
          <p:cNvGrpSpPr/>
          <p:nvPr/>
        </p:nvGrpSpPr>
        <p:grpSpPr>
          <a:xfrm>
            <a:off x="731520" y="4736592"/>
            <a:ext cx="1442018" cy="1379037"/>
            <a:chOff x="731520" y="4736592"/>
            <a:chExt cx="1442018" cy="137903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793FDF16-3088-9BD5-6E44-7F5D186EA9E1}"/>
                </a:ext>
              </a:extLst>
            </p:cNvPr>
            <p:cNvSpPr/>
            <p:nvPr/>
          </p:nvSpPr>
          <p:spPr>
            <a:xfrm>
              <a:off x="731520" y="4736592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Casey Morgan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Operations Specialist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030EC20-C6B6-0A23-C108-1BCCDB153516}"/>
                </a:ext>
              </a:extLst>
            </p:cNvPr>
            <p:cNvSpPr/>
            <p:nvPr/>
          </p:nvSpPr>
          <p:spPr>
            <a:xfrm>
              <a:off x="731521" y="4736592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rgbClr val="20C4E3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D1C137B-A578-9903-AEA9-C749B27F8A11}"/>
                </a:ext>
              </a:extLst>
            </p:cNvPr>
            <p:cNvSpPr/>
            <p:nvPr/>
          </p:nvSpPr>
          <p:spPr>
            <a:xfrm>
              <a:off x="1109628" y="4867925"/>
              <a:ext cx="685800" cy="68580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20C4E3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8B516C1-D5B3-9801-F4EC-E10BC45021A5}"/>
                </a:ext>
              </a:extLst>
            </p:cNvPr>
            <p:cNvSpPr/>
            <p:nvPr/>
          </p:nvSpPr>
          <p:spPr>
            <a:xfrm>
              <a:off x="1224414" y="5016640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A9C7182-F388-C0B3-7773-60C5257B7ADE}"/>
              </a:ext>
            </a:extLst>
          </p:cNvPr>
          <p:cNvGrpSpPr/>
          <p:nvPr/>
        </p:nvGrpSpPr>
        <p:grpSpPr>
          <a:xfrm>
            <a:off x="2240280" y="4736592"/>
            <a:ext cx="1442018" cy="1379037"/>
            <a:chOff x="2240280" y="4736592"/>
            <a:chExt cx="1442018" cy="1379037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F7AF8BB2-1DAE-2F28-9D41-866648269395}"/>
                </a:ext>
              </a:extLst>
            </p:cNvPr>
            <p:cNvSpPr/>
            <p:nvPr/>
          </p:nvSpPr>
          <p:spPr>
            <a:xfrm>
              <a:off x="2240280" y="4736592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Riley Kim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Process Analyst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D577EBD-08BD-5D32-CFC3-C3B99FDB4701}"/>
                </a:ext>
              </a:extLst>
            </p:cNvPr>
            <p:cNvSpPr/>
            <p:nvPr/>
          </p:nvSpPr>
          <p:spPr>
            <a:xfrm>
              <a:off x="2240281" y="4736592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rgbClr val="20C4E3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E50C87E-50C4-CBC8-4D9B-4E7D785F6295}"/>
                </a:ext>
              </a:extLst>
            </p:cNvPr>
            <p:cNvSpPr/>
            <p:nvPr/>
          </p:nvSpPr>
          <p:spPr>
            <a:xfrm>
              <a:off x="2618387" y="4867925"/>
              <a:ext cx="685800" cy="68580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20C4E3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BF547FA-36B9-2731-35FE-D45304336F4C}"/>
                </a:ext>
              </a:extLst>
            </p:cNvPr>
            <p:cNvSpPr/>
            <p:nvPr/>
          </p:nvSpPr>
          <p:spPr>
            <a:xfrm>
              <a:off x="2733172" y="5016640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45BEB70-5856-1789-336F-8FBCBDC254F2}"/>
              </a:ext>
            </a:extLst>
          </p:cNvPr>
          <p:cNvGrpSpPr/>
          <p:nvPr/>
        </p:nvGrpSpPr>
        <p:grpSpPr>
          <a:xfrm>
            <a:off x="4617720" y="4736592"/>
            <a:ext cx="1442018" cy="1379037"/>
            <a:chOff x="4617720" y="4736592"/>
            <a:chExt cx="1442018" cy="137903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37738954-1EF3-D4C8-F8F3-89E9719CB03F}"/>
                </a:ext>
              </a:extLst>
            </p:cNvPr>
            <p:cNvSpPr/>
            <p:nvPr/>
          </p:nvSpPr>
          <p:spPr>
            <a:xfrm>
              <a:off x="4617720" y="4736592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Taylor Brooks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Project Coordinator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77E70F8-F9E8-003A-A876-7530B905CD45}"/>
                </a:ext>
              </a:extLst>
            </p:cNvPr>
            <p:cNvSpPr/>
            <p:nvPr/>
          </p:nvSpPr>
          <p:spPr>
            <a:xfrm>
              <a:off x="4617721" y="4736592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rgbClr val="FE8504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E0E95CB-DA1F-2ED5-6883-690935F55997}"/>
                </a:ext>
              </a:extLst>
            </p:cNvPr>
            <p:cNvSpPr/>
            <p:nvPr/>
          </p:nvSpPr>
          <p:spPr>
            <a:xfrm>
              <a:off x="4995828" y="4867925"/>
              <a:ext cx="685800" cy="68580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FE8504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4A63193-1E29-288B-C7BB-4A37309B7C6E}"/>
                </a:ext>
              </a:extLst>
            </p:cNvPr>
            <p:cNvSpPr/>
            <p:nvPr/>
          </p:nvSpPr>
          <p:spPr>
            <a:xfrm>
              <a:off x="5110614" y="5016640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7000927-3BF3-D9D6-7352-CC3C5877BF52}"/>
              </a:ext>
            </a:extLst>
          </p:cNvPr>
          <p:cNvGrpSpPr/>
          <p:nvPr/>
        </p:nvGrpSpPr>
        <p:grpSpPr>
          <a:xfrm>
            <a:off x="6126480" y="4736592"/>
            <a:ext cx="1442018" cy="1379037"/>
            <a:chOff x="6126480" y="4736592"/>
            <a:chExt cx="1442018" cy="1379037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4E3A58D8-40DA-B209-E6FC-15D6CBE736E4}"/>
                </a:ext>
              </a:extLst>
            </p:cNvPr>
            <p:cNvSpPr/>
            <p:nvPr/>
          </p:nvSpPr>
          <p:spPr>
            <a:xfrm>
              <a:off x="6126480" y="4736592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Jamie Chen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Program Designer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4421070-968D-AA9F-3F3D-FD68D4C50576}"/>
                </a:ext>
              </a:extLst>
            </p:cNvPr>
            <p:cNvSpPr/>
            <p:nvPr/>
          </p:nvSpPr>
          <p:spPr>
            <a:xfrm>
              <a:off x="6126481" y="4736592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rgbClr val="FE8504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0268D69-D177-F071-0AB3-8A566F5E7955}"/>
                </a:ext>
              </a:extLst>
            </p:cNvPr>
            <p:cNvSpPr/>
            <p:nvPr/>
          </p:nvSpPr>
          <p:spPr>
            <a:xfrm>
              <a:off x="6504588" y="4867925"/>
              <a:ext cx="685800" cy="68580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FE8504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DA33E5E-C071-814C-04CC-9A0409182AE9}"/>
                </a:ext>
              </a:extLst>
            </p:cNvPr>
            <p:cNvSpPr/>
            <p:nvPr/>
          </p:nvSpPr>
          <p:spPr>
            <a:xfrm>
              <a:off x="6619374" y="5016640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3FA5B69-8A99-3A23-1FB3-0196C283559D}"/>
              </a:ext>
            </a:extLst>
          </p:cNvPr>
          <p:cNvGrpSpPr/>
          <p:nvPr/>
        </p:nvGrpSpPr>
        <p:grpSpPr>
          <a:xfrm>
            <a:off x="8503920" y="4736592"/>
            <a:ext cx="1442018" cy="1379037"/>
            <a:chOff x="8503920" y="4736592"/>
            <a:chExt cx="1442018" cy="1379037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8821F564-5F86-AC0D-42DE-54000A90C373}"/>
                </a:ext>
              </a:extLst>
            </p:cNvPr>
            <p:cNvSpPr/>
            <p:nvPr/>
          </p:nvSpPr>
          <p:spPr>
            <a:xfrm>
              <a:off x="8503920" y="4736592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Avery Smith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Software Engineer</a:t>
              </a: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7B9D356-F754-ACBF-F468-049891B66D64}"/>
                </a:ext>
              </a:extLst>
            </p:cNvPr>
            <p:cNvSpPr/>
            <p:nvPr/>
          </p:nvSpPr>
          <p:spPr>
            <a:xfrm>
              <a:off x="8503921" y="4736592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rgbClr val="6AA762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E30FF58-1391-E6FD-BCE9-3622ECE7FBA8}"/>
                </a:ext>
              </a:extLst>
            </p:cNvPr>
            <p:cNvSpPr/>
            <p:nvPr/>
          </p:nvSpPr>
          <p:spPr>
            <a:xfrm>
              <a:off x="8882028" y="4867925"/>
              <a:ext cx="685800" cy="68580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6AA762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88D094E-63A1-D65F-8341-96401448D2FB}"/>
                </a:ext>
              </a:extLst>
            </p:cNvPr>
            <p:cNvSpPr/>
            <p:nvPr/>
          </p:nvSpPr>
          <p:spPr>
            <a:xfrm>
              <a:off x="8993728" y="5016640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8420326-B072-65F9-3E5C-A83C1CE94C02}"/>
              </a:ext>
            </a:extLst>
          </p:cNvPr>
          <p:cNvGrpSpPr/>
          <p:nvPr/>
        </p:nvGrpSpPr>
        <p:grpSpPr>
          <a:xfrm>
            <a:off x="10012680" y="4736592"/>
            <a:ext cx="1442018" cy="1379037"/>
            <a:chOff x="10012680" y="4736592"/>
            <a:chExt cx="1442018" cy="1379037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9927CB3F-7EB1-8E04-CED6-238C31B30052}"/>
                </a:ext>
              </a:extLst>
            </p:cNvPr>
            <p:cNvSpPr/>
            <p:nvPr/>
          </p:nvSpPr>
          <p:spPr>
            <a:xfrm>
              <a:off x="10012680" y="4736592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Quinn Davis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 Analyst</a:t>
              </a: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3BB3275-A3C2-DDBF-69CA-961FA5F3F1C4}"/>
                </a:ext>
              </a:extLst>
            </p:cNvPr>
            <p:cNvSpPr/>
            <p:nvPr/>
          </p:nvSpPr>
          <p:spPr>
            <a:xfrm>
              <a:off x="10012681" y="4736592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rgbClr val="6AA762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62454A7-EB47-A269-9959-6CA4E0F982B9}"/>
                </a:ext>
              </a:extLst>
            </p:cNvPr>
            <p:cNvSpPr/>
            <p:nvPr/>
          </p:nvSpPr>
          <p:spPr>
            <a:xfrm>
              <a:off x="10390789" y="4867925"/>
              <a:ext cx="685800" cy="68580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6AA762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627804F-FDCF-EC63-6761-412F917EDAF8}"/>
                </a:ext>
              </a:extLst>
            </p:cNvPr>
            <p:cNvSpPr/>
            <p:nvPr/>
          </p:nvSpPr>
          <p:spPr>
            <a:xfrm>
              <a:off x="10505576" y="5016640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73A865A-E185-2B59-582A-73EA05233DD6}"/>
              </a:ext>
            </a:extLst>
          </p:cNvPr>
          <p:cNvGrpSpPr/>
          <p:nvPr/>
        </p:nvGrpSpPr>
        <p:grpSpPr>
          <a:xfrm>
            <a:off x="5224279" y="2816352"/>
            <a:ext cx="1743443" cy="1407188"/>
            <a:chOff x="5230368" y="2816352"/>
            <a:chExt cx="1743443" cy="1407188"/>
          </a:xfrm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E66E1014-0165-68D1-A40A-D2EE2C61451B}"/>
                </a:ext>
              </a:extLst>
            </p:cNvPr>
            <p:cNvSpPr/>
            <p:nvPr/>
          </p:nvSpPr>
          <p:spPr>
            <a:xfrm>
              <a:off x="5230368" y="2816352"/>
              <a:ext cx="1743443" cy="1407188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Cameron Reed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Program Manager</a:t>
              </a: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129178D-152F-D5BF-4B70-28DFE41ADBF7}"/>
                </a:ext>
              </a:extLst>
            </p:cNvPr>
            <p:cNvSpPr/>
            <p:nvPr/>
          </p:nvSpPr>
          <p:spPr>
            <a:xfrm>
              <a:off x="5230368" y="2816352"/>
              <a:ext cx="1743443" cy="709125"/>
            </a:xfrm>
            <a:custGeom>
              <a:avLst/>
              <a:gdLst>
                <a:gd name="csX0" fmla="*/ 97054 w 1743443"/>
                <a:gd name="csY0" fmla="*/ 0 h 709125"/>
                <a:gd name="csX1" fmla="*/ 1646389 w 1743443"/>
                <a:gd name="csY1" fmla="*/ 0 h 709125"/>
                <a:gd name="csX2" fmla="*/ 1743443 w 1743443"/>
                <a:gd name="csY2" fmla="*/ 97054 h 709125"/>
                <a:gd name="csX3" fmla="*/ 1743443 w 1743443"/>
                <a:gd name="csY3" fmla="*/ 709125 h 709125"/>
                <a:gd name="csX4" fmla="*/ 0 w 1743443"/>
                <a:gd name="csY4" fmla="*/ 709125 h 709125"/>
                <a:gd name="csX5" fmla="*/ 0 w 1743443"/>
                <a:gd name="csY5" fmla="*/ 97054 h 709125"/>
                <a:gd name="csX6" fmla="*/ 97054 w 1743443"/>
                <a:gd name="csY6" fmla="*/ 0 h 7091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43443" h="709125">
                  <a:moveTo>
                    <a:pt x="97054" y="0"/>
                  </a:moveTo>
                  <a:lnTo>
                    <a:pt x="1646389" y="0"/>
                  </a:lnTo>
                  <a:cubicBezTo>
                    <a:pt x="1699990" y="0"/>
                    <a:pt x="1743443" y="43453"/>
                    <a:pt x="1743443" y="97054"/>
                  </a:cubicBezTo>
                  <a:lnTo>
                    <a:pt x="1743443" y="709125"/>
                  </a:lnTo>
                  <a:lnTo>
                    <a:pt x="0" y="709125"/>
                  </a:lnTo>
                  <a:lnTo>
                    <a:pt x="0" y="97054"/>
                  </a:lnTo>
                  <a:cubicBezTo>
                    <a:pt x="0" y="43453"/>
                    <a:pt x="43453" y="0"/>
                    <a:pt x="97054" y="0"/>
                  </a:cubicBezTo>
                  <a:close/>
                </a:path>
              </a:pathLst>
            </a:custGeom>
            <a:solidFill>
              <a:srgbClr val="FE850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768D633-B08D-934C-6534-67090622F11A}"/>
                </a:ext>
              </a:extLst>
            </p:cNvPr>
            <p:cNvSpPr/>
            <p:nvPr/>
          </p:nvSpPr>
          <p:spPr>
            <a:xfrm>
              <a:off x="5736329" y="2921341"/>
              <a:ext cx="731520" cy="73152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FE850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251849A-EF70-EF21-65AB-B1BE36C3CA83}"/>
                </a:ext>
              </a:extLst>
            </p:cNvPr>
            <p:cNvSpPr/>
            <p:nvPr/>
          </p:nvSpPr>
          <p:spPr>
            <a:xfrm>
              <a:off x="5873975" y="3121288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97F11177-90B0-0208-2C99-7F548DBA3E74}"/>
              </a:ext>
            </a:extLst>
          </p:cNvPr>
          <p:cNvCxnSpPr>
            <a:cxnSpLocks/>
            <a:stCxn id="4" idx="2"/>
            <a:endCxn id="9" idx="0"/>
          </p:cNvCxnSpPr>
          <p:nvPr/>
        </p:nvCxnSpPr>
        <p:spPr>
          <a:xfrm rot="5400000">
            <a:off x="3989264" y="709615"/>
            <a:ext cx="315076" cy="3898399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3" name="Connector: Elbow 62">
            <a:extLst>
              <a:ext uri="{FF2B5EF4-FFF2-40B4-BE49-F238E27FC236}">
                <a16:creationId xmlns:a16="http://schemas.microsoft.com/office/drawing/2014/main" id="{F02E0CAF-2076-C266-E8FC-42CD3F6222F1}"/>
              </a:ext>
            </a:extLst>
          </p:cNvPr>
          <p:cNvCxnSpPr>
            <a:cxnSpLocks/>
            <a:stCxn id="4" idx="2"/>
            <a:endCxn id="14" idx="0"/>
          </p:cNvCxnSpPr>
          <p:nvPr/>
        </p:nvCxnSpPr>
        <p:spPr>
          <a:xfrm rot="16200000" flipH="1">
            <a:off x="7893751" y="703525"/>
            <a:ext cx="315076" cy="3910577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D0884CAD-3475-B0E0-DE8E-3EE2E67CA440}"/>
              </a:ext>
            </a:extLst>
          </p:cNvPr>
          <p:cNvCxnSpPr>
            <a:cxnSpLocks/>
            <a:stCxn id="9" idx="2"/>
            <a:endCxn id="19" idx="0"/>
          </p:cNvCxnSpPr>
          <p:nvPr/>
        </p:nvCxnSpPr>
        <p:spPr>
          <a:xfrm rot="5400000">
            <a:off x="1568540" y="4107530"/>
            <a:ext cx="513052" cy="745073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A7975073-0757-72AE-7DDD-07DE5FD5CB75}"/>
              </a:ext>
            </a:extLst>
          </p:cNvPr>
          <p:cNvCxnSpPr>
            <a:cxnSpLocks/>
            <a:stCxn id="9" idx="2"/>
            <a:endCxn id="24" idx="0"/>
          </p:cNvCxnSpPr>
          <p:nvPr/>
        </p:nvCxnSpPr>
        <p:spPr>
          <a:xfrm rot="16200000" flipH="1">
            <a:off x="2322919" y="4098222"/>
            <a:ext cx="513052" cy="763687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6" name="Connector: Elbow 65">
            <a:extLst>
              <a:ext uri="{FF2B5EF4-FFF2-40B4-BE49-F238E27FC236}">
                <a16:creationId xmlns:a16="http://schemas.microsoft.com/office/drawing/2014/main" id="{BD5C53F9-1806-F89F-9B1A-985A2375950B}"/>
              </a:ext>
            </a:extLst>
          </p:cNvPr>
          <p:cNvCxnSpPr>
            <a:cxnSpLocks/>
            <a:stCxn id="57" idx="2"/>
            <a:endCxn id="29" idx="0"/>
          </p:cNvCxnSpPr>
          <p:nvPr/>
        </p:nvCxnSpPr>
        <p:spPr>
          <a:xfrm rot="5400000">
            <a:off x="5460839" y="4101430"/>
            <a:ext cx="513052" cy="757272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3BFE2288-3D5C-DD08-3D10-2893BB8DB1A0}"/>
              </a:ext>
            </a:extLst>
          </p:cNvPr>
          <p:cNvCxnSpPr>
            <a:cxnSpLocks/>
            <a:stCxn id="57" idx="2"/>
            <a:endCxn id="34" idx="0"/>
          </p:cNvCxnSpPr>
          <p:nvPr/>
        </p:nvCxnSpPr>
        <p:spPr>
          <a:xfrm rot="16200000" flipH="1">
            <a:off x="6215219" y="4104322"/>
            <a:ext cx="513052" cy="751488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8338FC90-C344-3182-B853-2BBF48085F47}"/>
              </a:ext>
            </a:extLst>
          </p:cNvPr>
          <p:cNvCxnSpPr>
            <a:cxnSpLocks/>
            <a:stCxn id="14" idx="2"/>
            <a:endCxn id="49" idx="0"/>
          </p:cNvCxnSpPr>
          <p:nvPr/>
        </p:nvCxnSpPr>
        <p:spPr>
          <a:xfrm rot="16200000" flipH="1">
            <a:off x="10113607" y="4116510"/>
            <a:ext cx="513052" cy="727111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DC0E2A52-BDA0-BD83-231C-2D9177B37517}"/>
              </a:ext>
            </a:extLst>
          </p:cNvPr>
          <p:cNvCxnSpPr>
            <a:cxnSpLocks/>
            <a:stCxn id="14" idx="2"/>
            <a:endCxn id="39" idx="0"/>
          </p:cNvCxnSpPr>
          <p:nvPr/>
        </p:nvCxnSpPr>
        <p:spPr>
          <a:xfrm rot="5400000">
            <a:off x="9359228" y="4089242"/>
            <a:ext cx="513052" cy="781649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6FBB8D93-FCE9-F165-4591-E46E4201B6AF}"/>
              </a:ext>
            </a:extLst>
          </p:cNvPr>
          <p:cNvCxnSpPr>
            <a:stCxn id="4" idx="2"/>
            <a:endCxn id="57" idx="0"/>
          </p:cNvCxnSpPr>
          <p:nvPr/>
        </p:nvCxnSpPr>
        <p:spPr>
          <a:xfrm>
            <a:off x="6096001" y="2501276"/>
            <a:ext cx="0" cy="315076"/>
          </a:xfrm>
          <a:prstGeom prst="straightConnector1">
            <a:avLst/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55426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9631</TotalTime>
  <Words>158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Org Chart with 3 Departments – Slide Template</vt:lpstr>
      <vt:lpstr>Org Chart with 3 Departments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 Chart with 3 Departments</dc:title>
  <dc:creator>PresentationGO.com</dc:creator>
  <dc:description>© Copyright PresentationGO.com - Do not distribute or sale without written permission.</dc:description>
  <cp:lastModifiedBy>Christophe Barroche</cp:lastModifiedBy>
  <cp:revision>62</cp:revision>
  <dcterms:created xsi:type="dcterms:W3CDTF">2014-11-26T05:14:11Z</dcterms:created>
  <dcterms:modified xsi:type="dcterms:W3CDTF">2026-10-26T21:37:23Z</dcterms:modified>
  <cp:category>Charts &amp; Diagrams</cp:category>
</cp:coreProperties>
</file>