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87" y="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7D538-5456-64CD-394F-1A270FD30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B3FDF-4A20-28BC-065F-26808634C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8B859-A644-58C7-21EC-503805B99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61F5A-CAB1-276F-EBB5-393592F9A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697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 Chart with 2 Departments – Slide Template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584079B2-7EB9-00A1-5FDE-EF610537CB64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4530045" y="1345156"/>
            <a:ext cx="409836" cy="2722076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212BA439-817C-0E56-8523-70A8F8915F4C}"/>
              </a:ext>
            </a:extLst>
          </p:cNvPr>
          <p:cNvCxnSpPr>
            <a:cxnSpLocks/>
            <a:stCxn id="11" idx="2"/>
            <a:endCxn id="19" idx="0"/>
          </p:cNvCxnSpPr>
          <p:nvPr/>
        </p:nvCxnSpPr>
        <p:spPr>
          <a:xfrm rot="16200000" flipH="1">
            <a:off x="7252120" y="1345156"/>
            <a:ext cx="409836" cy="2722075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5164B081-93D8-AA0F-52BA-A579B8008715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rot="5400000">
            <a:off x="2261649" y="3615860"/>
            <a:ext cx="409837" cy="1814716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3674DBE-F395-6571-2BEC-9F09851C0828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rot="16200000" flipH="1">
            <a:off x="3169007" y="4523217"/>
            <a:ext cx="409837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54A42892-A5DF-E22D-D1B4-6FB5744E61B4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16200000" flipH="1">
            <a:off x="4076366" y="3615859"/>
            <a:ext cx="409837" cy="1814718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3176E96-2751-370A-E065-3528EF06C2A4}"/>
              </a:ext>
            </a:extLst>
          </p:cNvPr>
          <p:cNvCxnSpPr>
            <a:cxnSpLocks/>
            <a:stCxn id="19" idx="2"/>
            <a:endCxn id="16" idx="0"/>
          </p:cNvCxnSpPr>
          <p:nvPr/>
        </p:nvCxnSpPr>
        <p:spPr>
          <a:xfrm rot="5400000">
            <a:off x="7705800" y="3615860"/>
            <a:ext cx="409837" cy="1814716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E309871C-2838-D44B-C863-B934723035B6}"/>
              </a:ext>
            </a:extLst>
          </p:cNvPr>
          <p:cNvCxnSpPr>
            <a:cxnSpLocks/>
            <a:stCxn id="19" idx="2"/>
            <a:endCxn id="17" idx="0"/>
          </p:cNvCxnSpPr>
          <p:nvPr/>
        </p:nvCxnSpPr>
        <p:spPr>
          <a:xfrm rot="16200000" flipH="1">
            <a:off x="8613158" y="4523217"/>
            <a:ext cx="409837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64CD2DF-250A-419B-B3E4-F082AA393FB7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 rot="16200000" flipH="1">
            <a:off x="9520516" y="3615860"/>
            <a:ext cx="409837" cy="1814716"/>
          </a:xfrm>
          <a:prstGeom prst="bentConnector3">
            <a:avLst>
              <a:gd name="adj1" fmla="val 50000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7BED493-9A21-1F36-FED9-F52C6E3EC4A1}"/>
              </a:ext>
            </a:extLst>
          </p:cNvPr>
          <p:cNvGrpSpPr/>
          <p:nvPr/>
        </p:nvGrpSpPr>
        <p:grpSpPr>
          <a:xfrm>
            <a:off x="5113296" y="1070221"/>
            <a:ext cx="1965409" cy="1431055"/>
            <a:chOff x="5113296" y="1070221"/>
            <a:chExt cx="1965409" cy="143105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5567E25-D0D4-492B-CC6A-8EBD50C27341}"/>
                </a:ext>
              </a:extLst>
            </p:cNvPr>
            <p:cNvSpPr/>
            <p:nvPr/>
          </p:nvSpPr>
          <p:spPr>
            <a:xfrm>
              <a:off x="5113296" y="1070221"/>
              <a:ext cx="1965409" cy="1431055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Alex Taylor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</a:rPr>
                <a:t>Chief executive Office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943AAA8-F466-F729-0364-1F079AD3681A}"/>
                </a:ext>
              </a:extLst>
            </p:cNvPr>
            <p:cNvSpPr/>
            <p:nvPr/>
          </p:nvSpPr>
          <p:spPr>
            <a:xfrm>
              <a:off x="5113296" y="1070221"/>
              <a:ext cx="1965409" cy="715526"/>
            </a:xfrm>
            <a:custGeom>
              <a:avLst/>
              <a:gdLst>
                <a:gd name="csX0" fmla="*/ 98700 w 1965409"/>
                <a:gd name="csY0" fmla="*/ 0 h 715526"/>
                <a:gd name="csX1" fmla="*/ 1866709 w 1965409"/>
                <a:gd name="csY1" fmla="*/ 0 h 715526"/>
                <a:gd name="csX2" fmla="*/ 1965409 w 1965409"/>
                <a:gd name="csY2" fmla="*/ 98700 h 715526"/>
                <a:gd name="csX3" fmla="*/ 1965409 w 1965409"/>
                <a:gd name="csY3" fmla="*/ 715526 h 715526"/>
                <a:gd name="csX4" fmla="*/ 0 w 1965409"/>
                <a:gd name="csY4" fmla="*/ 715526 h 715526"/>
                <a:gd name="csX5" fmla="*/ 0 w 1965409"/>
                <a:gd name="csY5" fmla="*/ 98700 h 715526"/>
                <a:gd name="csX6" fmla="*/ 98700 w 1965409"/>
                <a:gd name="csY6" fmla="*/ 0 h 715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65409" h="715526">
                  <a:moveTo>
                    <a:pt x="98700" y="0"/>
                  </a:moveTo>
                  <a:lnTo>
                    <a:pt x="1866709" y="0"/>
                  </a:lnTo>
                  <a:cubicBezTo>
                    <a:pt x="1921220" y="0"/>
                    <a:pt x="1965409" y="44189"/>
                    <a:pt x="1965409" y="98700"/>
                  </a:cubicBezTo>
                  <a:lnTo>
                    <a:pt x="1965409" y="715526"/>
                  </a:lnTo>
                  <a:lnTo>
                    <a:pt x="0" y="715526"/>
                  </a:lnTo>
                  <a:lnTo>
                    <a:pt x="0" y="98700"/>
                  </a:lnTo>
                  <a:cubicBezTo>
                    <a:pt x="0" y="44189"/>
                    <a:pt x="44189" y="0"/>
                    <a:pt x="987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ADF13C94-605E-7562-7A48-A516E2ACCFC9}"/>
                </a:ext>
              </a:extLst>
            </p:cNvPr>
            <p:cNvSpPr/>
            <p:nvPr/>
          </p:nvSpPr>
          <p:spPr>
            <a:xfrm>
              <a:off x="5684520" y="1139303"/>
              <a:ext cx="822960" cy="8229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06AA1AE-8A60-3E86-BB6B-0C1D01998E79}"/>
                </a:ext>
              </a:extLst>
            </p:cNvPr>
            <p:cNvSpPr/>
            <p:nvPr/>
          </p:nvSpPr>
          <p:spPr>
            <a:xfrm>
              <a:off x="5826232" y="1328386"/>
              <a:ext cx="539536" cy="553318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11367D2-69B6-5126-ACB1-8A8214ADABD3}"/>
              </a:ext>
            </a:extLst>
          </p:cNvPr>
          <p:cNvGrpSpPr/>
          <p:nvPr/>
        </p:nvGrpSpPr>
        <p:grpSpPr>
          <a:xfrm>
            <a:off x="2502203" y="2911112"/>
            <a:ext cx="1743443" cy="1407188"/>
            <a:chOff x="2502203" y="2911112"/>
            <a:chExt cx="1743443" cy="140718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62E3F1B-CA30-249E-C845-F467DD7E233F}"/>
                </a:ext>
              </a:extLst>
            </p:cNvPr>
            <p:cNvSpPr/>
            <p:nvPr/>
          </p:nvSpPr>
          <p:spPr>
            <a:xfrm>
              <a:off x="2502203" y="291111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Jordan Lee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Operations Manager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A13E478-8217-8C5B-DD98-9F9FFDE83221}"/>
                </a:ext>
              </a:extLst>
            </p:cNvPr>
            <p:cNvSpPr/>
            <p:nvPr/>
          </p:nvSpPr>
          <p:spPr>
            <a:xfrm>
              <a:off x="2502203" y="2911113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B5B55A2-1834-F4A7-F161-6D9685BB5531}"/>
                </a:ext>
              </a:extLst>
            </p:cNvPr>
            <p:cNvSpPr/>
            <p:nvPr/>
          </p:nvSpPr>
          <p:spPr>
            <a:xfrm>
              <a:off x="3008164" y="3016101"/>
              <a:ext cx="731520" cy="731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777380D-5E5F-6B4F-417D-D47D2798138E}"/>
                </a:ext>
              </a:extLst>
            </p:cNvPr>
            <p:cNvSpPr/>
            <p:nvPr/>
          </p:nvSpPr>
          <p:spPr>
            <a:xfrm>
              <a:off x="3145810" y="321604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A8E3D1E-486A-A8BA-1819-20A425BBF54C}"/>
              </a:ext>
            </a:extLst>
          </p:cNvPr>
          <p:cNvGrpSpPr/>
          <p:nvPr/>
        </p:nvGrpSpPr>
        <p:grpSpPr>
          <a:xfrm>
            <a:off x="7946354" y="2911112"/>
            <a:ext cx="1743443" cy="1407188"/>
            <a:chOff x="7946354" y="2911112"/>
            <a:chExt cx="1743443" cy="140718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096B975-BB68-9458-A2E9-6DAA397CD5BC}"/>
                </a:ext>
              </a:extLst>
            </p:cNvPr>
            <p:cNvSpPr/>
            <p:nvPr/>
          </p:nvSpPr>
          <p:spPr>
            <a:xfrm>
              <a:off x="7946354" y="291111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Morgan Patel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Product Manager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F0F941-CBD5-3185-9022-0DD317926F76}"/>
                </a:ext>
              </a:extLst>
            </p:cNvPr>
            <p:cNvSpPr/>
            <p:nvPr/>
          </p:nvSpPr>
          <p:spPr>
            <a:xfrm>
              <a:off x="7946354" y="2911113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B718A9C-DA3A-6A5A-C948-1F6F4FD8A0A9}"/>
                </a:ext>
              </a:extLst>
            </p:cNvPr>
            <p:cNvSpPr/>
            <p:nvPr/>
          </p:nvSpPr>
          <p:spPr>
            <a:xfrm>
              <a:off x="8452318" y="3016101"/>
              <a:ext cx="731520" cy="731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ED65B62-7D06-AC9F-BF29-294B3E6ECCC2}"/>
                </a:ext>
              </a:extLst>
            </p:cNvPr>
            <p:cNvSpPr/>
            <p:nvPr/>
          </p:nvSpPr>
          <p:spPr>
            <a:xfrm>
              <a:off x="8589965" y="321604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F14BB2D-A36B-78D1-DC8E-86D29F45246E}"/>
              </a:ext>
            </a:extLst>
          </p:cNvPr>
          <p:cNvGrpSpPr/>
          <p:nvPr/>
        </p:nvGrpSpPr>
        <p:grpSpPr>
          <a:xfrm>
            <a:off x="838200" y="4728137"/>
            <a:ext cx="1442018" cy="1379037"/>
            <a:chOff x="838200" y="4728137"/>
            <a:chExt cx="1442018" cy="1379037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AC474EE-932B-80EE-C3F8-B938FBB24DA0}"/>
                </a:ext>
              </a:extLst>
            </p:cNvPr>
            <p:cNvSpPr/>
            <p:nvPr/>
          </p:nvSpPr>
          <p:spPr>
            <a:xfrm>
              <a:off x="838200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Casey Morgan</a:t>
              </a:r>
            </a:p>
            <a:p>
              <a:pPr algn="ctr"/>
              <a:r>
                <a:rPr lang="en-US" sz="1100" dirty="0">
                  <a:solidFill>
                    <a:schemeClr val="tx2">
                      <a:lumMod val="50000"/>
                    </a:schemeClr>
                  </a:solidFill>
                </a:rPr>
                <a:t>Operations Specialist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1DB417D-0B6C-4803-F9BD-47E4A2576BF8}"/>
                </a:ext>
              </a:extLst>
            </p:cNvPr>
            <p:cNvSpPr/>
            <p:nvPr/>
          </p:nvSpPr>
          <p:spPr>
            <a:xfrm>
              <a:off x="838201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24C01E4-232F-9E61-FD29-1EF457EC6F33}"/>
                </a:ext>
              </a:extLst>
            </p:cNvPr>
            <p:cNvSpPr/>
            <p:nvPr/>
          </p:nvSpPr>
          <p:spPr>
            <a:xfrm>
              <a:off x="1216308" y="485947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C1B183E-1476-93FB-6F3E-1340287D89D3}"/>
                </a:ext>
              </a:extLst>
            </p:cNvPr>
            <p:cNvSpPr/>
            <p:nvPr/>
          </p:nvSpPr>
          <p:spPr>
            <a:xfrm>
              <a:off x="1331094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A6CE00-D7F7-15BE-EF84-625BDB1A7CF5}"/>
              </a:ext>
            </a:extLst>
          </p:cNvPr>
          <p:cNvGrpSpPr/>
          <p:nvPr/>
        </p:nvGrpSpPr>
        <p:grpSpPr>
          <a:xfrm>
            <a:off x="2652917" y="4728137"/>
            <a:ext cx="1442018" cy="1379037"/>
            <a:chOff x="2652917" y="4728137"/>
            <a:chExt cx="1442018" cy="137903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908A7F1-AA08-E091-DCA1-3B0DEEDC27AB}"/>
                </a:ext>
              </a:extLst>
            </p:cNvPr>
            <p:cNvSpPr/>
            <p:nvPr/>
          </p:nvSpPr>
          <p:spPr>
            <a:xfrm>
              <a:off x="2652917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Riley Kim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Process Analyst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4B1A135-90A0-00B1-75C6-E0AC9277B1C4}"/>
                </a:ext>
              </a:extLst>
            </p:cNvPr>
            <p:cNvSpPr/>
            <p:nvPr/>
          </p:nvSpPr>
          <p:spPr>
            <a:xfrm>
              <a:off x="2652918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7E9DC1A-D03A-63AA-3F79-ED05255999CF}"/>
                </a:ext>
              </a:extLst>
            </p:cNvPr>
            <p:cNvSpPr/>
            <p:nvPr/>
          </p:nvSpPr>
          <p:spPr>
            <a:xfrm>
              <a:off x="3031024" y="485947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3B46216-1D37-F942-D119-A998A2AE50FA}"/>
                </a:ext>
              </a:extLst>
            </p:cNvPr>
            <p:cNvSpPr/>
            <p:nvPr/>
          </p:nvSpPr>
          <p:spPr>
            <a:xfrm>
              <a:off x="3145809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CD480E-038E-C7F5-EA0B-315638D7AE7A}"/>
              </a:ext>
            </a:extLst>
          </p:cNvPr>
          <p:cNvGrpSpPr/>
          <p:nvPr/>
        </p:nvGrpSpPr>
        <p:grpSpPr>
          <a:xfrm>
            <a:off x="4467634" y="4728137"/>
            <a:ext cx="1442018" cy="1379037"/>
            <a:chOff x="4467634" y="4728137"/>
            <a:chExt cx="1442018" cy="137903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D45AE44-6E45-0538-E626-43E41BDF9260}"/>
                </a:ext>
              </a:extLst>
            </p:cNvPr>
            <p:cNvSpPr/>
            <p:nvPr/>
          </p:nvSpPr>
          <p:spPr>
            <a:xfrm>
              <a:off x="4467634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Taylor Brooks</a:t>
              </a:r>
            </a:p>
            <a:p>
              <a:pPr algn="ctr"/>
              <a:r>
                <a:rPr lang="en-US" sz="1100" dirty="0">
                  <a:solidFill>
                    <a:schemeClr val="tx2">
                      <a:lumMod val="50000"/>
                    </a:schemeClr>
                  </a:solidFill>
                </a:rPr>
                <a:t>Project Coordinator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B66F6DA-C8F9-BDE4-3E16-0E518A77A9A0}"/>
                </a:ext>
              </a:extLst>
            </p:cNvPr>
            <p:cNvSpPr/>
            <p:nvPr/>
          </p:nvSpPr>
          <p:spPr>
            <a:xfrm>
              <a:off x="4467635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8CCE1EB-D547-62C7-A37E-D4D4692326E6}"/>
                </a:ext>
              </a:extLst>
            </p:cNvPr>
            <p:cNvSpPr/>
            <p:nvPr/>
          </p:nvSpPr>
          <p:spPr>
            <a:xfrm>
              <a:off x="4845742" y="485947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C819282-7C8E-6D2F-AF1E-4540C0F96BCE}"/>
                </a:ext>
              </a:extLst>
            </p:cNvPr>
            <p:cNvSpPr/>
            <p:nvPr/>
          </p:nvSpPr>
          <p:spPr>
            <a:xfrm>
              <a:off x="4960528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CAF74EF-C4F9-7704-5BB4-ABB75F307205}"/>
              </a:ext>
            </a:extLst>
          </p:cNvPr>
          <p:cNvGrpSpPr/>
          <p:nvPr/>
        </p:nvGrpSpPr>
        <p:grpSpPr>
          <a:xfrm>
            <a:off x="6282351" y="4728137"/>
            <a:ext cx="1442018" cy="1379037"/>
            <a:chOff x="6282351" y="4728137"/>
            <a:chExt cx="1442018" cy="137903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DC084E1-74A2-D45D-659A-93FA2EBF118D}"/>
                </a:ext>
              </a:extLst>
            </p:cNvPr>
            <p:cNvSpPr/>
            <p:nvPr/>
          </p:nvSpPr>
          <p:spPr>
            <a:xfrm>
              <a:off x="6282351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Jamie Chen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Product Designer</a:t>
              </a: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87060C1-9161-5CF8-6434-1BF7EF10CDA3}"/>
                </a:ext>
              </a:extLst>
            </p:cNvPr>
            <p:cNvSpPr/>
            <p:nvPr/>
          </p:nvSpPr>
          <p:spPr>
            <a:xfrm>
              <a:off x="6282352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4DB8123-15E8-4DA3-F17F-172FB5C405B9}"/>
                </a:ext>
              </a:extLst>
            </p:cNvPr>
            <p:cNvSpPr/>
            <p:nvPr/>
          </p:nvSpPr>
          <p:spPr>
            <a:xfrm>
              <a:off x="6660459" y="485947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1334B23-0948-D534-86A2-A4A87CA89D77}"/>
                </a:ext>
              </a:extLst>
            </p:cNvPr>
            <p:cNvSpPr/>
            <p:nvPr/>
          </p:nvSpPr>
          <p:spPr>
            <a:xfrm>
              <a:off x="6775245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6F03E4D-67D6-FD25-5AE9-FE3D8E8E4B04}"/>
              </a:ext>
            </a:extLst>
          </p:cNvPr>
          <p:cNvGrpSpPr/>
          <p:nvPr/>
        </p:nvGrpSpPr>
        <p:grpSpPr>
          <a:xfrm>
            <a:off x="8097068" y="4728137"/>
            <a:ext cx="1442018" cy="1379037"/>
            <a:chOff x="8097068" y="4728137"/>
            <a:chExt cx="1442018" cy="137903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81D9D51-2DA9-0E82-60F5-DE6B110AF2A2}"/>
                </a:ext>
              </a:extLst>
            </p:cNvPr>
            <p:cNvSpPr/>
            <p:nvPr/>
          </p:nvSpPr>
          <p:spPr>
            <a:xfrm>
              <a:off x="8097068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Avery Smith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Software Engineer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4945105-58D3-F6F3-77D0-3DE59A343402}"/>
                </a:ext>
              </a:extLst>
            </p:cNvPr>
            <p:cNvSpPr/>
            <p:nvPr/>
          </p:nvSpPr>
          <p:spPr>
            <a:xfrm>
              <a:off x="8097069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99CC0FE-F36E-83F8-E4BE-CFE34FF45126}"/>
                </a:ext>
              </a:extLst>
            </p:cNvPr>
            <p:cNvSpPr/>
            <p:nvPr/>
          </p:nvSpPr>
          <p:spPr>
            <a:xfrm>
              <a:off x="8475176" y="485947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506DDC2-5420-EB99-7CD9-79BEA5B995E7}"/>
                </a:ext>
              </a:extLst>
            </p:cNvPr>
            <p:cNvSpPr/>
            <p:nvPr/>
          </p:nvSpPr>
          <p:spPr>
            <a:xfrm>
              <a:off x="8586876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65CE0CD-604D-B89C-DFCE-A594ACE45DD7}"/>
              </a:ext>
            </a:extLst>
          </p:cNvPr>
          <p:cNvGrpSpPr/>
          <p:nvPr/>
        </p:nvGrpSpPr>
        <p:grpSpPr>
          <a:xfrm>
            <a:off x="9911783" y="4728137"/>
            <a:ext cx="1442018" cy="1379037"/>
            <a:chOff x="9911783" y="4728137"/>
            <a:chExt cx="1442018" cy="137903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9A60C12-AAC1-3230-96DB-50342DB6BA86}"/>
                </a:ext>
              </a:extLst>
            </p:cNvPr>
            <p:cNvSpPr/>
            <p:nvPr/>
          </p:nvSpPr>
          <p:spPr>
            <a:xfrm>
              <a:off x="9911783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</a:rPr>
                <a:t>Quinn Davis</a:t>
              </a:r>
            </a:p>
            <a:p>
              <a:pPr algn="ctr"/>
              <a:r>
                <a:rPr lang="en-US" sz="1200" dirty="0">
                  <a:solidFill>
                    <a:schemeClr val="tx2">
                      <a:lumMod val="50000"/>
                    </a:schemeClr>
                  </a:solidFill>
                </a:rPr>
                <a:t>Product Analyst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E5E9321-2D61-BAC7-EC95-CC3AC7403143}"/>
                </a:ext>
              </a:extLst>
            </p:cNvPr>
            <p:cNvSpPr/>
            <p:nvPr/>
          </p:nvSpPr>
          <p:spPr>
            <a:xfrm>
              <a:off x="9911784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D5C2314-70A3-F762-D193-2D8B0C089F62}"/>
                </a:ext>
              </a:extLst>
            </p:cNvPr>
            <p:cNvSpPr/>
            <p:nvPr/>
          </p:nvSpPr>
          <p:spPr>
            <a:xfrm>
              <a:off x="10289892" y="4859470"/>
              <a:ext cx="685800" cy="6858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A2E72CA-D254-4855-232C-CB7A0DCB81C7}"/>
                </a:ext>
              </a:extLst>
            </p:cNvPr>
            <p:cNvSpPr/>
            <p:nvPr/>
          </p:nvSpPr>
          <p:spPr>
            <a:xfrm>
              <a:off x="10404679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6047E-1291-73CF-2D4A-397B2B81E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A071-6575-2955-13BE-E8083231A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 Chart with 2 Departments – Slide Template</a:t>
            </a:r>
          </a:p>
        </p:txBody>
      </p:sp>
      <p:cxnSp>
        <p:nvCxnSpPr>
          <p:cNvPr id="146" name="Connector: Elbow 145">
            <a:extLst>
              <a:ext uri="{FF2B5EF4-FFF2-40B4-BE49-F238E27FC236}">
                <a16:creationId xmlns:a16="http://schemas.microsoft.com/office/drawing/2014/main" id="{FC14B54D-2E99-64B7-2681-4008856F3A48}"/>
              </a:ext>
            </a:extLst>
          </p:cNvPr>
          <p:cNvCxnSpPr>
            <a:cxnSpLocks/>
            <a:stCxn id="155" idx="2"/>
            <a:endCxn id="160" idx="0"/>
          </p:cNvCxnSpPr>
          <p:nvPr/>
        </p:nvCxnSpPr>
        <p:spPr>
          <a:xfrm rot="5400000">
            <a:off x="4530045" y="1345156"/>
            <a:ext cx="409836" cy="2722076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7" name="Connector: Elbow 146">
            <a:extLst>
              <a:ext uri="{FF2B5EF4-FFF2-40B4-BE49-F238E27FC236}">
                <a16:creationId xmlns:a16="http://schemas.microsoft.com/office/drawing/2014/main" id="{3CB9E2E1-54A1-7A75-E5F8-340571FE4496}"/>
              </a:ext>
            </a:extLst>
          </p:cNvPr>
          <p:cNvCxnSpPr>
            <a:cxnSpLocks/>
            <a:stCxn id="155" idx="2"/>
            <a:endCxn id="165" idx="0"/>
          </p:cNvCxnSpPr>
          <p:nvPr/>
        </p:nvCxnSpPr>
        <p:spPr>
          <a:xfrm rot="16200000" flipH="1">
            <a:off x="7252120" y="1345156"/>
            <a:ext cx="409836" cy="2722075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8" name="Connector: Elbow 147">
            <a:extLst>
              <a:ext uri="{FF2B5EF4-FFF2-40B4-BE49-F238E27FC236}">
                <a16:creationId xmlns:a16="http://schemas.microsoft.com/office/drawing/2014/main" id="{5DB1388C-5667-EB3C-BE00-4EDBB4C0B9C9}"/>
              </a:ext>
            </a:extLst>
          </p:cNvPr>
          <p:cNvCxnSpPr>
            <a:cxnSpLocks/>
            <a:stCxn id="160" idx="2"/>
            <a:endCxn id="170" idx="0"/>
          </p:cNvCxnSpPr>
          <p:nvPr/>
        </p:nvCxnSpPr>
        <p:spPr>
          <a:xfrm rot="5400000">
            <a:off x="2261649" y="3615860"/>
            <a:ext cx="409837" cy="1814716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9" name="Connector: Elbow 148">
            <a:extLst>
              <a:ext uri="{FF2B5EF4-FFF2-40B4-BE49-F238E27FC236}">
                <a16:creationId xmlns:a16="http://schemas.microsoft.com/office/drawing/2014/main" id="{3FB21B27-F9DE-A2B8-0AA0-2C45BD691405}"/>
              </a:ext>
            </a:extLst>
          </p:cNvPr>
          <p:cNvCxnSpPr>
            <a:cxnSpLocks/>
            <a:stCxn id="160" idx="2"/>
            <a:endCxn id="175" idx="0"/>
          </p:cNvCxnSpPr>
          <p:nvPr/>
        </p:nvCxnSpPr>
        <p:spPr>
          <a:xfrm rot="16200000" flipH="1">
            <a:off x="3169007" y="4523217"/>
            <a:ext cx="409837" cy="1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0" name="Connector: Elbow 149">
            <a:extLst>
              <a:ext uri="{FF2B5EF4-FFF2-40B4-BE49-F238E27FC236}">
                <a16:creationId xmlns:a16="http://schemas.microsoft.com/office/drawing/2014/main" id="{22999757-D002-6E87-52FE-8BEE25488821}"/>
              </a:ext>
            </a:extLst>
          </p:cNvPr>
          <p:cNvCxnSpPr>
            <a:cxnSpLocks/>
            <a:stCxn id="160" idx="2"/>
            <a:endCxn id="180" idx="0"/>
          </p:cNvCxnSpPr>
          <p:nvPr/>
        </p:nvCxnSpPr>
        <p:spPr>
          <a:xfrm rot="16200000" flipH="1">
            <a:off x="4076366" y="3615859"/>
            <a:ext cx="409837" cy="1814718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1" name="Connector: Elbow 150">
            <a:extLst>
              <a:ext uri="{FF2B5EF4-FFF2-40B4-BE49-F238E27FC236}">
                <a16:creationId xmlns:a16="http://schemas.microsoft.com/office/drawing/2014/main" id="{060DB239-D8B3-9BCE-FBF9-556E41F7B69D}"/>
              </a:ext>
            </a:extLst>
          </p:cNvPr>
          <p:cNvCxnSpPr>
            <a:cxnSpLocks/>
            <a:stCxn id="165" idx="2"/>
            <a:endCxn id="185" idx="0"/>
          </p:cNvCxnSpPr>
          <p:nvPr/>
        </p:nvCxnSpPr>
        <p:spPr>
          <a:xfrm rot="5400000">
            <a:off x="7705800" y="3615860"/>
            <a:ext cx="409837" cy="1814716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1C43645A-4C33-CD5F-17AC-CDF1A900AF4D}"/>
              </a:ext>
            </a:extLst>
          </p:cNvPr>
          <p:cNvCxnSpPr>
            <a:cxnSpLocks/>
            <a:stCxn id="165" idx="2"/>
            <a:endCxn id="190" idx="0"/>
          </p:cNvCxnSpPr>
          <p:nvPr/>
        </p:nvCxnSpPr>
        <p:spPr>
          <a:xfrm rot="16200000" flipH="1">
            <a:off x="8613158" y="4523217"/>
            <a:ext cx="409837" cy="1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3" name="Connector: Elbow 152">
            <a:extLst>
              <a:ext uri="{FF2B5EF4-FFF2-40B4-BE49-F238E27FC236}">
                <a16:creationId xmlns:a16="http://schemas.microsoft.com/office/drawing/2014/main" id="{03A7AB0D-4FB8-83AB-4DD6-CD2252E6B6AB}"/>
              </a:ext>
            </a:extLst>
          </p:cNvPr>
          <p:cNvCxnSpPr>
            <a:cxnSpLocks/>
            <a:stCxn id="165" idx="2"/>
            <a:endCxn id="195" idx="0"/>
          </p:cNvCxnSpPr>
          <p:nvPr/>
        </p:nvCxnSpPr>
        <p:spPr>
          <a:xfrm rot="16200000" flipH="1">
            <a:off x="9520516" y="3615860"/>
            <a:ext cx="409837" cy="1814716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rgbClr val="94A3B8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132B1C3A-5777-CFEF-3B2F-14E677C66593}"/>
              </a:ext>
            </a:extLst>
          </p:cNvPr>
          <p:cNvGrpSpPr/>
          <p:nvPr/>
        </p:nvGrpSpPr>
        <p:grpSpPr>
          <a:xfrm>
            <a:off x="5113296" y="1070221"/>
            <a:ext cx="1965409" cy="1431055"/>
            <a:chOff x="5113296" y="1070221"/>
            <a:chExt cx="1965409" cy="1431055"/>
          </a:xfrm>
        </p:grpSpPr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28F3D83-9DE0-6635-74E9-F6A0A8CFE083}"/>
                </a:ext>
              </a:extLst>
            </p:cNvPr>
            <p:cNvSpPr/>
            <p:nvPr/>
          </p:nvSpPr>
          <p:spPr>
            <a:xfrm>
              <a:off x="5113296" y="1070221"/>
              <a:ext cx="1965409" cy="1431055"/>
            </a:xfrm>
            <a:prstGeom prst="roundRect">
              <a:avLst>
                <a:gd name="adj" fmla="val 810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Alex Taylor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Chief executive Office</a:t>
              </a: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9B728D0-377A-76A4-79E4-14127B57A78E}"/>
                </a:ext>
              </a:extLst>
            </p:cNvPr>
            <p:cNvSpPr/>
            <p:nvPr/>
          </p:nvSpPr>
          <p:spPr>
            <a:xfrm>
              <a:off x="5113296" y="1070221"/>
              <a:ext cx="1965409" cy="715526"/>
            </a:xfrm>
            <a:custGeom>
              <a:avLst/>
              <a:gdLst>
                <a:gd name="csX0" fmla="*/ 98700 w 1965409"/>
                <a:gd name="csY0" fmla="*/ 0 h 715526"/>
                <a:gd name="csX1" fmla="*/ 1866709 w 1965409"/>
                <a:gd name="csY1" fmla="*/ 0 h 715526"/>
                <a:gd name="csX2" fmla="*/ 1965409 w 1965409"/>
                <a:gd name="csY2" fmla="*/ 98700 h 715526"/>
                <a:gd name="csX3" fmla="*/ 1965409 w 1965409"/>
                <a:gd name="csY3" fmla="*/ 715526 h 715526"/>
                <a:gd name="csX4" fmla="*/ 0 w 1965409"/>
                <a:gd name="csY4" fmla="*/ 715526 h 715526"/>
                <a:gd name="csX5" fmla="*/ 0 w 1965409"/>
                <a:gd name="csY5" fmla="*/ 98700 h 715526"/>
                <a:gd name="csX6" fmla="*/ 98700 w 1965409"/>
                <a:gd name="csY6" fmla="*/ 0 h 715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65409" h="715526">
                  <a:moveTo>
                    <a:pt x="98700" y="0"/>
                  </a:moveTo>
                  <a:lnTo>
                    <a:pt x="1866709" y="0"/>
                  </a:lnTo>
                  <a:cubicBezTo>
                    <a:pt x="1921220" y="0"/>
                    <a:pt x="1965409" y="44189"/>
                    <a:pt x="1965409" y="98700"/>
                  </a:cubicBezTo>
                  <a:lnTo>
                    <a:pt x="1965409" y="715526"/>
                  </a:lnTo>
                  <a:lnTo>
                    <a:pt x="0" y="715526"/>
                  </a:lnTo>
                  <a:lnTo>
                    <a:pt x="0" y="98700"/>
                  </a:lnTo>
                  <a:cubicBezTo>
                    <a:pt x="0" y="44189"/>
                    <a:pt x="44189" y="0"/>
                    <a:pt x="9870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D9417C45-BE1D-09F9-DB40-DA663F7A4281}"/>
                </a:ext>
              </a:extLst>
            </p:cNvPr>
            <p:cNvSpPr/>
            <p:nvPr/>
          </p:nvSpPr>
          <p:spPr>
            <a:xfrm>
              <a:off x="5684520" y="1139303"/>
              <a:ext cx="822960" cy="82296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1CBF622-2D3C-ADEE-23B2-F8B7CCAA7768}"/>
                </a:ext>
              </a:extLst>
            </p:cNvPr>
            <p:cNvSpPr/>
            <p:nvPr/>
          </p:nvSpPr>
          <p:spPr>
            <a:xfrm>
              <a:off x="5826232" y="1328386"/>
              <a:ext cx="539536" cy="553318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FBB9C6AF-B305-02EE-91B7-5534303B6A88}"/>
              </a:ext>
            </a:extLst>
          </p:cNvPr>
          <p:cNvGrpSpPr/>
          <p:nvPr/>
        </p:nvGrpSpPr>
        <p:grpSpPr>
          <a:xfrm>
            <a:off x="2502203" y="2911112"/>
            <a:ext cx="1743443" cy="1407188"/>
            <a:chOff x="2502203" y="2911112"/>
            <a:chExt cx="1743443" cy="1407188"/>
          </a:xfrm>
        </p:grpSpPr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BDD791BF-AB59-DE40-51FB-DA26EB471A1B}"/>
                </a:ext>
              </a:extLst>
            </p:cNvPr>
            <p:cNvSpPr/>
            <p:nvPr/>
          </p:nvSpPr>
          <p:spPr>
            <a:xfrm>
              <a:off x="2502203" y="291111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Jordan Lee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Operations Manager</a:t>
              </a: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9A3D886-B3D6-F910-EBEF-C9B12BF96162}"/>
                </a:ext>
              </a:extLst>
            </p:cNvPr>
            <p:cNvSpPr/>
            <p:nvPr/>
          </p:nvSpPr>
          <p:spPr>
            <a:xfrm>
              <a:off x="2502203" y="2911113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rgbClr val="20C4E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43F04F18-9CEF-31BA-6A3D-B704DAE998BB}"/>
                </a:ext>
              </a:extLst>
            </p:cNvPr>
            <p:cNvSpPr/>
            <p:nvPr/>
          </p:nvSpPr>
          <p:spPr>
            <a:xfrm>
              <a:off x="3008164" y="3016101"/>
              <a:ext cx="731520" cy="73152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4E934D4-61E0-70A7-2DCC-5D9419E8835A}"/>
                </a:ext>
              </a:extLst>
            </p:cNvPr>
            <p:cNvSpPr/>
            <p:nvPr/>
          </p:nvSpPr>
          <p:spPr>
            <a:xfrm>
              <a:off x="3145810" y="321604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30FB09E6-32D3-841C-5A15-CF248DABD1DA}"/>
              </a:ext>
            </a:extLst>
          </p:cNvPr>
          <p:cNvGrpSpPr/>
          <p:nvPr/>
        </p:nvGrpSpPr>
        <p:grpSpPr>
          <a:xfrm>
            <a:off x="7946354" y="2911112"/>
            <a:ext cx="1743443" cy="1407188"/>
            <a:chOff x="7946354" y="2911112"/>
            <a:chExt cx="1743443" cy="1407188"/>
          </a:xfrm>
        </p:grpSpPr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EAB43987-2EF1-719E-7129-3581507D6F95}"/>
                </a:ext>
              </a:extLst>
            </p:cNvPr>
            <p:cNvSpPr/>
            <p:nvPr/>
          </p:nvSpPr>
          <p:spPr>
            <a:xfrm>
              <a:off x="7946354" y="2911112"/>
              <a:ext cx="1743443" cy="1407188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Morgan Patel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 Manager</a:t>
              </a: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041ADDE-3EF4-59DA-6ED6-11BD4D7475C5}"/>
                </a:ext>
              </a:extLst>
            </p:cNvPr>
            <p:cNvSpPr/>
            <p:nvPr/>
          </p:nvSpPr>
          <p:spPr>
            <a:xfrm>
              <a:off x="7946354" y="2911113"/>
              <a:ext cx="1743443" cy="709125"/>
            </a:xfrm>
            <a:custGeom>
              <a:avLst/>
              <a:gdLst>
                <a:gd name="csX0" fmla="*/ 97054 w 1743443"/>
                <a:gd name="csY0" fmla="*/ 0 h 709125"/>
                <a:gd name="csX1" fmla="*/ 1646389 w 1743443"/>
                <a:gd name="csY1" fmla="*/ 0 h 709125"/>
                <a:gd name="csX2" fmla="*/ 1743443 w 1743443"/>
                <a:gd name="csY2" fmla="*/ 97054 h 709125"/>
                <a:gd name="csX3" fmla="*/ 1743443 w 1743443"/>
                <a:gd name="csY3" fmla="*/ 709125 h 709125"/>
                <a:gd name="csX4" fmla="*/ 0 w 1743443"/>
                <a:gd name="csY4" fmla="*/ 709125 h 709125"/>
                <a:gd name="csX5" fmla="*/ 0 w 1743443"/>
                <a:gd name="csY5" fmla="*/ 97054 h 709125"/>
                <a:gd name="csX6" fmla="*/ 97054 w 1743443"/>
                <a:gd name="csY6" fmla="*/ 0 h 7091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43443" h="709125">
                  <a:moveTo>
                    <a:pt x="97054" y="0"/>
                  </a:moveTo>
                  <a:lnTo>
                    <a:pt x="1646389" y="0"/>
                  </a:lnTo>
                  <a:cubicBezTo>
                    <a:pt x="1699990" y="0"/>
                    <a:pt x="1743443" y="43453"/>
                    <a:pt x="1743443" y="97054"/>
                  </a:cubicBezTo>
                  <a:lnTo>
                    <a:pt x="1743443" y="709125"/>
                  </a:lnTo>
                  <a:lnTo>
                    <a:pt x="0" y="709125"/>
                  </a:lnTo>
                  <a:lnTo>
                    <a:pt x="0" y="97054"/>
                  </a:lnTo>
                  <a:cubicBezTo>
                    <a:pt x="0" y="43453"/>
                    <a:pt x="43453" y="0"/>
                    <a:pt x="97054" y="0"/>
                  </a:cubicBezTo>
                  <a:close/>
                </a:path>
              </a:pathLst>
            </a:custGeom>
            <a:solidFill>
              <a:srgbClr val="6AA76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E826A45C-6BC4-3E01-F536-2581EA881333}"/>
                </a:ext>
              </a:extLst>
            </p:cNvPr>
            <p:cNvSpPr/>
            <p:nvPr/>
          </p:nvSpPr>
          <p:spPr>
            <a:xfrm>
              <a:off x="8452318" y="3016101"/>
              <a:ext cx="731520" cy="73152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7218B115-BA64-8619-11BD-B820C39A7365}"/>
                </a:ext>
              </a:extLst>
            </p:cNvPr>
            <p:cNvSpPr/>
            <p:nvPr/>
          </p:nvSpPr>
          <p:spPr>
            <a:xfrm>
              <a:off x="8589965" y="3216048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3299119-7473-9633-51C2-4945454A111E}"/>
              </a:ext>
            </a:extLst>
          </p:cNvPr>
          <p:cNvGrpSpPr/>
          <p:nvPr/>
        </p:nvGrpSpPr>
        <p:grpSpPr>
          <a:xfrm>
            <a:off x="838200" y="4728137"/>
            <a:ext cx="1442018" cy="1379037"/>
            <a:chOff x="838200" y="4728137"/>
            <a:chExt cx="1442018" cy="1379037"/>
          </a:xfrm>
        </p:grpSpPr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1C0EFDC3-DD1D-C399-E2C9-11C9C9147672}"/>
                </a:ext>
              </a:extLst>
            </p:cNvPr>
            <p:cNvSpPr/>
            <p:nvPr/>
          </p:nvSpPr>
          <p:spPr>
            <a:xfrm>
              <a:off x="838200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Casey Morgan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Operations Specialist</a:t>
              </a: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D008F85-5F43-4B12-F064-818A46A287DF}"/>
                </a:ext>
              </a:extLst>
            </p:cNvPr>
            <p:cNvSpPr/>
            <p:nvPr/>
          </p:nvSpPr>
          <p:spPr>
            <a:xfrm>
              <a:off x="838201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20C4E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92814021-0E11-A5BB-D675-12E1FFCF74DB}"/>
                </a:ext>
              </a:extLst>
            </p:cNvPr>
            <p:cNvSpPr/>
            <p:nvPr/>
          </p:nvSpPr>
          <p:spPr>
            <a:xfrm>
              <a:off x="1216308" y="4859470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9F0B8-2A43-955E-D49A-AC21F0F0A06C}"/>
                </a:ext>
              </a:extLst>
            </p:cNvPr>
            <p:cNvSpPr/>
            <p:nvPr/>
          </p:nvSpPr>
          <p:spPr>
            <a:xfrm>
              <a:off x="1331094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EFA1286-C762-F05C-123E-15D43B4539EF}"/>
              </a:ext>
            </a:extLst>
          </p:cNvPr>
          <p:cNvGrpSpPr/>
          <p:nvPr/>
        </p:nvGrpSpPr>
        <p:grpSpPr>
          <a:xfrm>
            <a:off x="2652917" y="4728137"/>
            <a:ext cx="1442018" cy="1379037"/>
            <a:chOff x="2652917" y="4728137"/>
            <a:chExt cx="1442018" cy="1379037"/>
          </a:xfrm>
        </p:grpSpPr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7F353173-57F8-A9FC-07BE-87E9630511CB}"/>
                </a:ext>
              </a:extLst>
            </p:cNvPr>
            <p:cNvSpPr/>
            <p:nvPr/>
          </p:nvSpPr>
          <p:spPr>
            <a:xfrm>
              <a:off x="2652917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Riley Kim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Process Analyst</a:t>
              </a: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3F2B3D0-2999-0C4B-EC05-E461CD70EC6B}"/>
                </a:ext>
              </a:extLst>
            </p:cNvPr>
            <p:cNvSpPr/>
            <p:nvPr/>
          </p:nvSpPr>
          <p:spPr>
            <a:xfrm>
              <a:off x="2652918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20C4E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B6CE9EA7-B54B-FB82-EFD7-E716FF9F627D}"/>
                </a:ext>
              </a:extLst>
            </p:cNvPr>
            <p:cNvSpPr/>
            <p:nvPr/>
          </p:nvSpPr>
          <p:spPr>
            <a:xfrm>
              <a:off x="3031024" y="4859470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727126E9-AC12-D4D0-3235-873D0CBB5B89}"/>
                </a:ext>
              </a:extLst>
            </p:cNvPr>
            <p:cNvSpPr/>
            <p:nvPr/>
          </p:nvSpPr>
          <p:spPr>
            <a:xfrm>
              <a:off x="3145809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66D507A6-C80B-FF4E-05B4-447801678293}"/>
              </a:ext>
            </a:extLst>
          </p:cNvPr>
          <p:cNvGrpSpPr/>
          <p:nvPr/>
        </p:nvGrpSpPr>
        <p:grpSpPr>
          <a:xfrm>
            <a:off x="4467634" y="4728137"/>
            <a:ext cx="1442018" cy="1379037"/>
            <a:chOff x="4467634" y="4728137"/>
            <a:chExt cx="1442018" cy="1379037"/>
          </a:xfrm>
        </p:grpSpPr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F4F56E71-653D-4C42-6176-4E41DF59BDA2}"/>
                </a:ext>
              </a:extLst>
            </p:cNvPr>
            <p:cNvSpPr/>
            <p:nvPr/>
          </p:nvSpPr>
          <p:spPr>
            <a:xfrm>
              <a:off x="4467634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Taylor Brooks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Project Coordinator</a:t>
              </a: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4CF16BE-1572-D2A0-1E72-6E0262A5552C}"/>
                </a:ext>
              </a:extLst>
            </p:cNvPr>
            <p:cNvSpPr/>
            <p:nvPr/>
          </p:nvSpPr>
          <p:spPr>
            <a:xfrm>
              <a:off x="4467635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20C4E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31A0080-97E6-B638-140F-74794B40F35A}"/>
                </a:ext>
              </a:extLst>
            </p:cNvPr>
            <p:cNvSpPr/>
            <p:nvPr/>
          </p:nvSpPr>
          <p:spPr>
            <a:xfrm>
              <a:off x="4845742" y="4859470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20C4E3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B5EAFA0-C2B4-3066-4CFF-48C910F30B9F}"/>
                </a:ext>
              </a:extLst>
            </p:cNvPr>
            <p:cNvSpPr/>
            <p:nvPr/>
          </p:nvSpPr>
          <p:spPr>
            <a:xfrm>
              <a:off x="4960528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320E522-F872-8BCD-F39D-EBBDAD71CEFB}"/>
              </a:ext>
            </a:extLst>
          </p:cNvPr>
          <p:cNvGrpSpPr/>
          <p:nvPr/>
        </p:nvGrpSpPr>
        <p:grpSpPr>
          <a:xfrm>
            <a:off x="6282351" y="4728137"/>
            <a:ext cx="1442018" cy="1379037"/>
            <a:chOff x="6282351" y="4728137"/>
            <a:chExt cx="1442018" cy="1379037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3447DA55-9343-BB8F-6675-2AD74C92D47A}"/>
                </a:ext>
              </a:extLst>
            </p:cNvPr>
            <p:cNvSpPr/>
            <p:nvPr/>
          </p:nvSpPr>
          <p:spPr>
            <a:xfrm>
              <a:off x="6282351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Jamie Chen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 Designer</a:t>
              </a: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19AAE48-E26C-7B90-7AE7-67D7F62F2725}"/>
                </a:ext>
              </a:extLst>
            </p:cNvPr>
            <p:cNvSpPr/>
            <p:nvPr/>
          </p:nvSpPr>
          <p:spPr>
            <a:xfrm>
              <a:off x="6282352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6AA762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ACD1BEDB-6FEB-1610-DE91-025E6D21F23F}"/>
                </a:ext>
              </a:extLst>
            </p:cNvPr>
            <p:cNvSpPr/>
            <p:nvPr/>
          </p:nvSpPr>
          <p:spPr>
            <a:xfrm>
              <a:off x="6660459" y="4859470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052FE4C-D8CB-EFC8-DEBE-C0CE5A854D67}"/>
                </a:ext>
              </a:extLst>
            </p:cNvPr>
            <p:cNvSpPr/>
            <p:nvPr/>
          </p:nvSpPr>
          <p:spPr>
            <a:xfrm>
              <a:off x="6775245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E8DEE2DB-0602-A714-38B0-9D978A916A34}"/>
              </a:ext>
            </a:extLst>
          </p:cNvPr>
          <p:cNvGrpSpPr/>
          <p:nvPr/>
        </p:nvGrpSpPr>
        <p:grpSpPr>
          <a:xfrm>
            <a:off x="8097068" y="4728137"/>
            <a:ext cx="1442018" cy="1379037"/>
            <a:chOff x="8097068" y="4728137"/>
            <a:chExt cx="1442018" cy="1379037"/>
          </a:xfrm>
        </p:grpSpPr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E2758479-7FCF-7621-B05C-089BA1C02CF0}"/>
                </a:ext>
              </a:extLst>
            </p:cNvPr>
            <p:cNvSpPr/>
            <p:nvPr/>
          </p:nvSpPr>
          <p:spPr>
            <a:xfrm>
              <a:off x="8097068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Avery Smith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Software Engineer</a:t>
              </a: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35CE1AB7-63F2-6C6D-56AF-ABE6E43086F9}"/>
                </a:ext>
              </a:extLst>
            </p:cNvPr>
            <p:cNvSpPr/>
            <p:nvPr/>
          </p:nvSpPr>
          <p:spPr>
            <a:xfrm>
              <a:off x="8097069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6AA762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C975F682-F529-E219-76A0-EF80E60CA3A0}"/>
                </a:ext>
              </a:extLst>
            </p:cNvPr>
            <p:cNvSpPr/>
            <p:nvPr/>
          </p:nvSpPr>
          <p:spPr>
            <a:xfrm>
              <a:off x="8475176" y="4859470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55F4910-C510-801D-3C45-ED6DAD81EFAC}"/>
                </a:ext>
              </a:extLst>
            </p:cNvPr>
            <p:cNvSpPr/>
            <p:nvPr/>
          </p:nvSpPr>
          <p:spPr>
            <a:xfrm>
              <a:off x="8586876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F1A6ECDC-9D8A-BA0C-B1B2-E2839140CE94}"/>
              </a:ext>
            </a:extLst>
          </p:cNvPr>
          <p:cNvGrpSpPr/>
          <p:nvPr/>
        </p:nvGrpSpPr>
        <p:grpSpPr>
          <a:xfrm>
            <a:off x="9911783" y="4728137"/>
            <a:ext cx="1442018" cy="1379037"/>
            <a:chOff x="9911783" y="4728137"/>
            <a:chExt cx="1442018" cy="1379037"/>
          </a:xfrm>
        </p:grpSpPr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5E1CED6A-06E2-3943-3979-8741BD907A06}"/>
                </a:ext>
              </a:extLst>
            </p:cNvPr>
            <p:cNvSpPr/>
            <p:nvPr/>
          </p:nvSpPr>
          <p:spPr>
            <a:xfrm>
              <a:off x="9911783" y="4728137"/>
              <a:ext cx="1442017" cy="1379037"/>
            </a:xfrm>
            <a:prstGeom prst="roundRect">
              <a:avLst>
                <a:gd name="adj" fmla="val 6897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Quinn Davis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94A3B8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 Analyst</a:t>
              </a: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F1B453B-2376-85AE-32CE-9AB336132F6B}"/>
                </a:ext>
              </a:extLst>
            </p:cNvPr>
            <p:cNvSpPr/>
            <p:nvPr/>
          </p:nvSpPr>
          <p:spPr>
            <a:xfrm>
              <a:off x="9911784" y="4728137"/>
              <a:ext cx="1442017" cy="689518"/>
            </a:xfrm>
            <a:custGeom>
              <a:avLst/>
              <a:gdLst>
                <a:gd name="csX0" fmla="*/ 95112 w 1442017"/>
                <a:gd name="csY0" fmla="*/ 0 h 689518"/>
                <a:gd name="csX1" fmla="*/ 1346905 w 1442017"/>
                <a:gd name="csY1" fmla="*/ 0 h 689518"/>
                <a:gd name="csX2" fmla="*/ 1442017 w 1442017"/>
                <a:gd name="csY2" fmla="*/ 95112 h 689518"/>
                <a:gd name="csX3" fmla="*/ 1442017 w 1442017"/>
                <a:gd name="csY3" fmla="*/ 689518 h 689518"/>
                <a:gd name="csX4" fmla="*/ 0 w 1442017"/>
                <a:gd name="csY4" fmla="*/ 689518 h 689518"/>
                <a:gd name="csX5" fmla="*/ 0 w 1442017"/>
                <a:gd name="csY5" fmla="*/ 95112 h 689518"/>
                <a:gd name="csX6" fmla="*/ 95112 w 1442017"/>
                <a:gd name="csY6" fmla="*/ 0 h 6895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2017" h="689518">
                  <a:moveTo>
                    <a:pt x="95112" y="0"/>
                  </a:moveTo>
                  <a:lnTo>
                    <a:pt x="1346905" y="0"/>
                  </a:lnTo>
                  <a:cubicBezTo>
                    <a:pt x="1399434" y="0"/>
                    <a:pt x="1442017" y="42583"/>
                    <a:pt x="1442017" y="95112"/>
                  </a:cubicBezTo>
                  <a:lnTo>
                    <a:pt x="1442017" y="689518"/>
                  </a:lnTo>
                  <a:lnTo>
                    <a:pt x="0" y="689518"/>
                  </a:lnTo>
                  <a:lnTo>
                    <a:pt x="0" y="95112"/>
                  </a:lnTo>
                  <a:cubicBezTo>
                    <a:pt x="0" y="42583"/>
                    <a:pt x="42583" y="0"/>
                    <a:pt x="95112" y="0"/>
                  </a:cubicBezTo>
                  <a:close/>
                </a:path>
              </a:pathLst>
            </a:custGeom>
            <a:solidFill>
              <a:srgbClr val="6AA762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EE622786-3E36-46DE-060F-5CC9D67E1A79}"/>
                </a:ext>
              </a:extLst>
            </p:cNvPr>
            <p:cNvSpPr/>
            <p:nvPr/>
          </p:nvSpPr>
          <p:spPr>
            <a:xfrm>
              <a:off x="10289892" y="4859470"/>
              <a:ext cx="685800" cy="685800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rgbClr val="6AA762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5034CF6-5F23-B791-F073-8E034ADFE61B}"/>
                </a:ext>
              </a:extLst>
            </p:cNvPr>
            <p:cNvSpPr/>
            <p:nvPr/>
          </p:nvSpPr>
          <p:spPr>
            <a:xfrm>
              <a:off x="10404679" y="5008185"/>
              <a:ext cx="456227" cy="467881"/>
            </a:xfrm>
            <a:custGeom>
              <a:avLst/>
              <a:gdLst>
                <a:gd name="csX0" fmla="*/ 302536 w 605072"/>
                <a:gd name="csY0" fmla="*/ 342900 h 620528"/>
                <a:gd name="csX1" fmla="*/ 428266 w 605072"/>
                <a:gd name="csY1" fmla="*/ 361950 h 620528"/>
                <a:gd name="csX2" fmla="*/ 576856 w 605072"/>
                <a:gd name="csY2" fmla="*/ 434340 h 620528"/>
                <a:gd name="csX3" fmla="*/ 599240 w 605072"/>
                <a:gd name="csY3" fmla="*/ 461963 h 620528"/>
                <a:gd name="csX4" fmla="*/ 605072 w 605072"/>
                <a:gd name="csY4" fmla="*/ 485978 h 620528"/>
                <a:gd name="csX5" fmla="*/ 593496 w 605072"/>
                <a:gd name="csY5" fmla="*/ 500008 h 620528"/>
                <a:gd name="csX6" fmla="*/ 302536 w 605072"/>
                <a:gd name="csY6" fmla="*/ 620528 h 620528"/>
                <a:gd name="csX7" fmla="*/ 11576 w 605072"/>
                <a:gd name="csY7" fmla="*/ 500008 h 620528"/>
                <a:gd name="csX8" fmla="*/ 0 w 605072"/>
                <a:gd name="csY8" fmla="*/ 485978 h 620528"/>
                <a:gd name="csX9" fmla="*/ 5832 w 605072"/>
                <a:gd name="csY9" fmla="*/ 461963 h 620528"/>
                <a:gd name="csX10" fmla="*/ 28216 w 605072"/>
                <a:gd name="csY10" fmla="*/ 434340 h 620528"/>
                <a:gd name="csX11" fmla="*/ 176806 w 605072"/>
                <a:gd name="csY11" fmla="*/ 361950 h 620528"/>
                <a:gd name="csX12" fmla="*/ 302536 w 605072"/>
                <a:gd name="csY12" fmla="*/ 342900 h 620528"/>
                <a:gd name="csX13" fmla="*/ 302536 w 605072"/>
                <a:gd name="csY13" fmla="*/ 0 h 620528"/>
                <a:gd name="csX14" fmla="*/ 454936 w 605072"/>
                <a:gd name="csY14" fmla="*/ 152400 h 620528"/>
                <a:gd name="csX15" fmla="*/ 302536 w 605072"/>
                <a:gd name="csY15" fmla="*/ 304800 h 620528"/>
                <a:gd name="csX16" fmla="*/ 150136 w 605072"/>
                <a:gd name="csY16" fmla="*/ 152400 h 620528"/>
                <a:gd name="csX17" fmla="*/ 302536 w 605072"/>
                <a:gd name="csY17" fmla="*/ 0 h 620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05072" h="620528">
                  <a:moveTo>
                    <a:pt x="302536" y="342900"/>
                  </a:moveTo>
                  <a:cubicBezTo>
                    <a:pt x="348256" y="342900"/>
                    <a:pt x="390166" y="350520"/>
                    <a:pt x="428266" y="361950"/>
                  </a:cubicBezTo>
                  <a:cubicBezTo>
                    <a:pt x="481606" y="377190"/>
                    <a:pt x="534946" y="400050"/>
                    <a:pt x="576856" y="434340"/>
                  </a:cubicBezTo>
                  <a:cubicBezTo>
                    <a:pt x="586381" y="441960"/>
                    <a:pt x="594001" y="451485"/>
                    <a:pt x="599240" y="461963"/>
                  </a:cubicBezTo>
                  <a:lnTo>
                    <a:pt x="605072" y="485978"/>
                  </a:lnTo>
                  <a:lnTo>
                    <a:pt x="593496" y="500008"/>
                  </a:lnTo>
                  <a:cubicBezTo>
                    <a:pt x="519033" y="574472"/>
                    <a:pt x="416163" y="620528"/>
                    <a:pt x="302536" y="620528"/>
                  </a:cubicBezTo>
                  <a:cubicBezTo>
                    <a:pt x="188909" y="620528"/>
                    <a:pt x="86039" y="574472"/>
                    <a:pt x="11576" y="500008"/>
                  </a:cubicBezTo>
                  <a:lnTo>
                    <a:pt x="0" y="485978"/>
                  </a:lnTo>
                  <a:lnTo>
                    <a:pt x="5832" y="461963"/>
                  </a:lnTo>
                  <a:cubicBezTo>
                    <a:pt x="11071" y="451485"/>
                    <a:pt x="18691" y="441960"/>
                    <a:pt x="28216" y="434340"/>
                  </a:cubicBezTo>
                  <a:cubicBezTo>
                    <a:pt x="70126" y="403860"/>
                    <a:pt x="123466" y="377190"/>
                    <a:pt x="176806" y="361950"/>
                  </a:cubicBezTo>
                  <a:cubicBezTo>
                    <a:pt x="218716" y="350520"/>
                    <a:pt x="260626" y="342900"/>
                    <a:pt x="302536" y="342900"/>
                  </a:cubicBezTo>
                  <a:close/>
                  <a:moveTo>
                    <a:pt x="302536" y="0"/>
                  </a:moveTo>
                  <a:cubicBezTo>
                    <a:pt x="386704" y="0"/>
                    <a:pt x="454936" y="68232"/>
                    <a:pt x="454936" y="152400"/>
                  </a:cubicBezTo>
                  <a:cubicBezTo>
                    <a:pt x="454936" y="236568"/>
                    <a:pt x="386704" y="304800"/>
                    <a:pt x="302536" y="304800"/>
                  </a:cubicBezTo>
                  <a:cubicBezTo>
                    <a:pt x="218368" y="304800"/>
                    <a:pt x="150136" y="236568"/>
                    <a:pt x="150136" y="152400"/>
                  </a:cubicBezTo>
                  <a:cubicBezTo>
                    <a:pt x="150136" y="68232"/>
                    <a:pt x="218368" y="0"/>
                    <a:pt x="302536" y="0"/>
                  </a:cubicBezTo>
                  <a:close/>
                </a:path>
              </a:pathLst>
            </a:custGeom>
            <a:solidFill>
              <a:srgbClr val="F2F2F2">
                <a:lumMod val="75000"/>
              </a:srgbClr>
            </a:solidFill>
            <a:ln w="9525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666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9631</TotalTime>
  <Words>150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Org Chart with 2 Departments – Slide Template</vt:lpstr>
      <vt:lpstr>Org Chart with 2 Departments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 Chart with 2 Departments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2026-10-26T21:37:06Z</dcterms:modified>
  <cp:category>Charts &amp; Diagrams</cp:category>
</cp:coreProperties>
</file>