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89FF"/>
    <a:srgbClr val="4F46E5"/>
    <a:srgbClr val="000000"/>
    <a:srgbClr val="D0BA94"/>
    <a:srgbClr val="F595A6"/>
    <a:srgbClr val="CEBA8B"/>
    <a:srgbClr val="941651"/>
    <a:srgbClr val="A26700"/>
    <a:srgbClr val="FF9BA4"/>
    <a:srgbClr val="805A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6" d="100"/>
          <a:sy n="86" d="100"/>
        </p:scale>
        <p:origin x="65" y="5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AFD32-58EF-DBB5-4193-10307A321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6B46A-FB32-3314-141A-8ACF262A32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3CB6F5-6931-B454-9E54-BB064EE4E0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13B269-9768-9A68-D998-E0A3066569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93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8A634-F2CA-6A38-16FA-66AB32151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E9F1C0-7422-E9FB-16F2-620D7F12B1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E291EB-A2AE-D50A-5E62-6CFB3DD477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2B9C6-CBBA-1CA0-12FF-0A5F701C39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81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2CD68-905E-B7FD-69C6-A2D98C336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80DE-1BB0-8B95-73C2-715116ACB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Development &amp; Knowledge Lifecycle</a:t>
            </a:r>
          </a:p>
        </p:txBody>
      </p:sp>
      <p:sp>
        <p:nvSpPr>
          <p:cNvPr id="119" name="Loop ring">
            <a:extLst>
              <a:ext uri="{FF2B5EF4-FFF2-40B4-BE49-F238E27FC236}">
                <a16:creationId xmlns:a16="http://schemas.microsoft.com/office/drawing/2014/main" id="{4AF28C8E-D2F2-AD3A-1319-13F0A84B00F1}"/>
              </a:ext>
            </a:extLst>
          </p:cNvPr>
          <p:cNvSpPr/>
          <p:nvPr/>
        </p:nvSpPr>
        <p:spPr>
          <a:xfrm>
            <a:off x="4313378" y="1391378"/>
            <a:ext cx="3566160" cy="3566160"/>
          </a:xfrm>
          <a:prstGeom prst="ellipse">
            <a:avLst/>
          </a:prstGeom>
          <a:ln w="19050">
            <a:solidFill>
              <a:srgbClr val="C7D2FE"/>
            </a:solidFill>
            <a:prstDash val="dash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0" name="Flow arrow 1">
            <a:extLst>
              <a:ext uri="{FF2B5EF4-FFF2-40B4-BE49-F238E27FC236}">
                <a16:creationId xmlns:a16="http://schemas.microsoft.com/office/drawing/2014/main" id="{71200EE7-212E-3080-0D7D-84DA15CCED79}"/>
              </a:ext>
            </a:extLst>
          </p:cNvPr>
          <p:cNvSpPr/>
          <p:nvPr/>
        </p:nvSpPr>
        <p:spPr>
          <a:xfrm rot="5400000">
            <a:off x="6023306" y="1318226"/>
            <a:ext cx="146304" cy="146304"/>
          </a:xfrm>
          <a:prstGeom prst="triangle">
            <a:avLst/>
          </a:prstGeom>
          <a:solidFill>
            <a:srgbClr val="4F46E5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1" name="Flow arrow 2">
            <a:extLst>
              <a:ext uri="{FF2B5EF4-FFF2-40B4-BE49-F238E27FC236}">
                <a16:creationId xmlns:a16="http://schemas.microsoft.com/office/drawing/2014/main" id="{6B8238AD-E109-5717-8A2B-47AEE9E3651A}"/>
              </a:ext>
            </a:extLst>
          </p:cNvPr>
          <p:cNvSpPr/>
          <p:nvPr/>
        </p:nvSpPr>
        <p:spPr>
          <a:xfrm rot="8100000">
            <a:off x="7284134" y="1840478"/>
            <a:ext cx="146304" cy="146304"/>
          </a:xfrm>
          <a:prstGeom prst="triangle">
            <a:avLst/>
          </a:prstGeom>
          <a:solidFill>
            <a:srgbClr val="4F46E5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2" name="Flow arrow 3">
            <a:extLst>
              <a:ext uri="{FF2B5EF4-FFF2-40B4-BE49-F238E27FC236}">
                <a16:creationId xmlns:a16="http://schemas.microsoft.com/office/drawing/2014/main" id="{542411C4-06EE-5BC3-9A68-F5678523D41A}"/>
              </a:ext>
            </a:extLst>
          </p:cNvPr>
          <p:cNvSpPr/>
          <p:nvPr/>
        </p:nvSpPr>
        <p:spPr>
          <a:xfrm rot="10800000">
            <a:off x="7806386" y="3101306"/>
            <a:ext cx="146304" cy="146304"/>
          </a:xfrm>
          <a:prstGeom prst="triangle">
            <a:avLst/>
          </a:prstGeom>
          <a:solidFill>
            <a:srgbClr val="4F46E5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3" name="Flow arrow 4">
            <a:extLst>
              <a:ext uri="{FF2B5EF4-FFF2-40B4-BE49-F238E27FC236}">
                <a16:creationId xmlns:a16="http://schemas.microsoft.com/office/drawing/2014/main" id="{5FFB05E2-F5EC-4B21-BF32-67769A2DA50A}"/>
              </a:ext>
            </a:extLst>
          </p:cNvPr>
          <p:cNvSpPr/>
          <p:nvPr/>
        </p:nvSpPr>
        <p:spPr>
          <a:xfrm rot="13500000">
            <a:off x="7284134" y="4362134"/>
            <a:ext cx="146304" cy="146304"/>
          </a:xfrm>
          <a:prstGeom prst="triangle">
            <a:avLst/>
          </a:prstGeom>
          <a:solidFill>
            <a:srgbClr val="4F46E5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4" name="Flow arrow 5">
            <a:extLst>
              <a:ext uri="{FF2B5EF4-FFF2-40B4-BE49-F238E27FC236}">
                <a16:creationId xmlns:a16="http://schemas.microsoft.com/office/drawing/2014/main" id="{D8F515ED-7BDC-7FD3-413E-4BCD1796B3E7}"/>
              </a:ext>
            </a:extLst>
          </p:cNvPr>
          <p:cNvSpPr/>
          <p:nvPr/>
        </p:nvSpPr>
        <p:spPr>
          <a:xfrm rot="16200000">
            <a:off x="6023306" y="4884386"/>
            <a:ext cx="146304" cy="146304"/>
          </a:xfrm>
          <a:prstGeom prst="triangle">
            <a:avLst/>
          </a:prstGeom>
          <a:solidFill>
            <a:srgbClr val="4F46E5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5" name="Flow arrow 6">
            <a:extLst>
              <a:ext uri="{FF2B5EF4-FFF2-40B4-BE49-F238E27FC236}">
                <a16:creationId xmlns:a16="http://schemas.microsoft.com/office/drawing/2014/main" id="{DBC27303-0673-7495-D482-DC38685FF2B9}"/>
              </a:ext>
            </a:extLst>
          </p:cNvPr>
          <p:cNvSpPr/>
          <p:nvPr/>
        </p:nvSpPr>
        <p:spPr>
          <a:xfrm rot="18900000">
            <a:off x="4762478" y="4362134"/>
            <a:ext cx="146304" cy="146304"/>
          </a:xfrm>
          <a:prstGeom prst="triangle">
            <a:avLst/>
          </a:prstGeom>
          <a:solidFill>
            <a:srgbClr val="4F46E5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6" name="Flow arrow 7">
            <a:extLst>
              <a:ext uri="{FF2B5EF4-FFF2-40B4-BE49-F238E27FC236}">
                <a16:creationId xmlns:a16="http://schemas.microsoft.com/office/drawing/2014/main" id="{75E8C0A8-0F57-46BD-4632-CEBFC4801869}"/>
              </a:ext>
            </a:extLst>
          </p:cNvPr>
          <p:cNvSpPr/>
          <p:nvPr/>
        </p:nvSpPr>
        <p:spPr>
          <a:xfrm>
            <a:off x="4240226" y="3101306"/>
            <a:ext cx="146304" cy="146304"/>
          </a:xfrm>
          <a:prstGeom prst="triangle">
            <a:avLst/>
          </a:prstGeom>
          <a:solidFill>
            <a:srgbClr val="4F46E5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7" name="Flow arrow 8">
            <a:extLst>
              <a:ext uri="{FF2B5EF4-FFF2-40B4-BE49-F238E27FC236}">
                <a16:creationId xmlns:a16="http://schemas.microsoft.com/office/drawing/2014/main" id="{107C35AD-14EE-E02F-7A10-4A565C14358A}"/>
              </a:ext>
            </a:extLst>
          </p:cNvPr>
          <p:cNvSpPr/>
          <p:nvPr/>
        </p:nvSpPr>
        <p:spPr>
          <a:xfrm rot="2700000">
            <a:off x="4762478" y="1840478"/>
            <a:ext cx="146304" cy="146304"/>
          </a:xfrm>
          <a:prstGeom prst="triangle">
            <a:avLst/>
          </a:prstGeom>
          <a:solidFill>
            <a:srgbClr val="4F46E5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8" name="Core halo">
            <a:extLst>
              <a:ext uri="{FF2B5EF4-FFF2-40B4-BE49-F238E27FC236}">
                <a16:creationId xmlns:a16="http://schemas.microsoft.com/office/drawing/2014/main" id="{D6511BDD-FD3F-3711-CCF3-1100FA9F92A0}"/>
              </a:ext>
            </a:extLst>
          </p:cNvPr>
          <p:cNvSpPr/>
          <p:nvPr/>
        </p:nvSpPr>
        <p:spPr>
          <a:xfrm>
            <a:off x="4871162" y="1949162"/>
            <a:ext cx="2450592" cy="245059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9" name="AI core">
            <a:extLst>
              <a:ext uri="{FF2B5EF4-FFF2-40B4-BE49-F238E27FC236}">
                <a16:creationId xmlns:a16="http://schemas.microsoft.com/office/drawing/2014/main" id="{A79A68A5-65DD-05FF-0C5B-4314512EFECC}"/>
              </a:ext>
            </a:extLst>
          </p:cNvPr>
          <p:cNvSpPr/>
          <p:nvPr/>
        </p:nvSpPr>
        <p:spPr>
          <a:xfrm>
            <a:off x="4980890" y="2058890"/>
            <a:ext cx="2231136" cy="2231136"/>
          </a:xfrm>
          <a:prstGeom prst="ellipse">
            <a:avLst/>
          </a:prstGeom>
          <a:solidFill>
            <a:srgbClr val="0F172A"/>
          </a:solidFill>
          <a:ln/>
          <a:effectLst>
            <a:outerShdw blurRad="152400" dist="38100" dir="5400000" algn="bl" rotWithShape="0">
              <a:srgbClr val="4F46E5">
                <a:alpha val="25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31" name="Core title">
            <a:extLst>
              <a:ext uri="{FF2B5EF4-FFF2-40B4-BE49-F238E27FC236}">
                <a16:creationId xmlns:a16="http://schemas.microsoft.com/office/drawing/2014/main" id="{A36AF93A-F45A-654D-865B-6B48FC4E3140}"/>
              </a:ext>
            </a:extLst>
          </p:cNvPr>
          <p:cNvSpPr txBox="1"/>
          <p:nvPr/>
        </p:nvSpPr>
        <p:spPr>
          <a:xfrm>
            <a:off x="5090618" y="2936714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kern="0" spc="100" dirty="0">
                <a:solidFill>
                  <a:srgbClr val="FFFFFF"/>
                </a:solidFill>
                <a:cs typeface="Arial" panose="020B0604020202020204" pitchFamily="34" charset="0"/>
              </a:rPr>
              <a:t>AI MODEL CORE</a:t>
            </a:r>
            <a:endParaRPr lang="en-US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32" name="Core caption">
            <a:extLst>
              <a:ext uri="{FF2B5EF4-FFF2-40B4-BE49-F238E27FC236}">
                <a16:creationId xmlns:a16="http://schemas.microsoft.com/office/drawing/2014/main" id="{FA87F904-42A6-F9C3-FC13-6B72F303362E}"/>
              </a:ext>
            </a:extLst>
          </p:cNvPr>
          <p:cNvSpPr txBox="1"/>
          <p:nvPr/>
        </p:nvSpPr>
        <p:spPr>
          <a:xfrm>
            <a:off x="5136338" y="3231178"/>
            <a:ext cx="1920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dirty="0">
                <a:solidFill>
                  <a:srgbClr val="CBD5E1"/>
                </a:solidFill>
                <a:cs typeface="Arial" panose="020B0604020202020204" pitchFamily="34" charset="0"/>
              </a:rPr>
              <a:t>Parameters, weights &amp;</a:t>
            </a:r>
            <a:endParaRPr lang="en-US" sz="1400" dirty="0">
              <a:solidFill>
                <a:srgbClr val="0F172A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rgbClr val="CBD5E1"/>
                </a:solidFill>
                <a:cs typeface="Arial" panose="020B0604020202020204" pitchFamily="34" charset="0"/>
              </a:rPr>
              <a:t>continuous learning</a:t>
            </a:r>
            <a:endParaRPr lang="en-US" sz="14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35" name="Leader 01">
            <a:extLst>
              <a:ext uri="{FF2B5EF4-FFF2-40B4-BE49-F238E27FC236}">
                <a16:creationId xmlns:a16="http://schemas.microsoft.com/office/drawing/2014/main" id="{D441E12F-84C4-DB82-4E19-4827118D034F}"/>
              </a:ext>
            </a:extLst>
          </p:cNvPr>
          <p:cNvSpPr/>
          <p:nvPr/>
        </p:nvSpPr>
        <p:spPr>
          <a:xfrm>
            <a:off x="7153717" y="1527107"/>
            <a:ext cx="1164733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36" name="Node 01">
            <a:extLst>
              <a:ext uri="{FF2B5EF4-FFF2-40B4-BE49-F238E27FC236}">
                <a16:creationId xmlns:a16="http://schemas.microsoft.com/office/drawing/2014/main" id="{504E8164-2629-4FA6-553C-7BD0BD73505F}"/>
              </a:ext>
            </a:extLst>
          </p:cNvPr>
          <p:cNvSpPr/>
          <p:nvPr/>
        </p:nvSpPr>
        <p:spPr>
          <a:xfrm>
            <a:off x="6458773" y="1207067"/>
            <a:ext cx="640080" cy="64008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F46E5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38" name="Label 01">
            <a:extLst>
              <a:ext uri="{FF2B5EF4-FFF2-40B4-BE49-F238E27FC236}">
                <a16:creationId xmlns:a16="http://schemas.microsoft.com/office/drawing/2014/main" id="{0BD292AD-120C-05ED-D904-B6635FD13265}"/>
              </a:ext>
            </a:extLst>
          </p:cNvPr>
          <p:cNvSpPr txBox="1"/>
          <p:nvPr/>
        </p:nvSpPr>
        <p:spPr>
          <a:xfrm>
            <a:off x="8428178" y="1234499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</a:pPr>
            <a:r>
              <a:rPr lang="en-US" sz="1600" b="1" dirty="0">
                <a:solidFill>
                  <a:srgbClr val="4F46E5"/>
                </a:solidFill>
                <a:cs typeface="Arial" panose="020B0604020202020204" pitchFamily="34" charset="0"/>
              </a:rPr>
              <a:t>01  </a:t>
            </a:r>
            <a:r>
              <a:rPr lang="en-US" b="1" dirty="0">
                <a:solidFill>
                  <a:srgbClr val="0F172A"/>
                </a:solidFill>
                <a:cs typeface="Arial" panose="020B0604020202020204" pitchFamily="34" charset="0"/>
              </a:rPr>
              <a:t>Raw Data Sources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600" dirty="0">
                <a:solidFill>
                  <a:srgbClr val="475569"/>
                </a:solidFill>
                <a:cs typeface="Arial" panose="020B0604020202020204" pitchFamily="34" charset="0"/>
              </a:rPr>
              <a:t>Text, vision, audio &amp; code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39" name="Leader 02">
            <a:extLst>
              <a:ext uri="{FF2B5EF4-FFF2-40B4-BE49-F238E27FC236}">
                <a16:creationId xmlns:a16="http://schemas.microsoft.com/office/drawing/2014/main" id="{133DF33C-A265-FE47-081A-A494FA0FF495}"/>
              </a:ext>
            </a:extLst>
          </p:cNvPr>
          <p:cNvSpPr/>
          <p:nvPr/>
        </p:nvSpPr>
        <p:spPr>
          <a:xfrm>
            <a:off x="8118713" y="2492103"/>
            <a:ext cx="199737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40" name="Node 02">
            <a:extLst>
              <a:ext uri="{FF2B5EF4-FFF2-40B4-BE49-F238E27FC236}">
                <a16:creationId xmlns:a16="http://schemas.microsoft.com/office/drawing/2014/main" id="{927E6E0B-6913-C0ED-8231-6C4E347CDCD7}"/>
              </a:ext>
            </a:extLst>
          </p:cNvPr>
          <p:cNvSpPr/>
          <p:nvPr/>
        </p:nvSpPr>
        <p:spPr>
          <a:xfrm>
            <a:off x="7423769" y="2172063"/>
            <a:ext cx="640080" cy="64008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F46E5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42" name="Label 02">
            <a:extLst>
              <a:ext uri="{FF2B5EF4-FFF2-40B4-BE49-F238E27FC236}">
                <a16:creationId xmlns:a16="http://schemas.microsoft.com/office/drawing/2014/main" id="{338C7B10-E673-E3EC-6E90-A51FAACA7660}"/>
              </a:ext>
            </a:extLst>
          </p:cNvPr>
          <p:cNvSpPr txBox="1"/>
          <p:nvPr/>
        </p:nvSpPr>
        <p:spPr>
          <a:xfrm>
            <a:off x="8428178" y="2199495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</a:pPr>
            <a:r>
              <a:rPr lang="en-US" sz="1600" b="1" dirty="0">
                <a:solidFill>
                  <a:srgbClr val="4F46E5"/>
                </a:solidFill>
                <a:cs typeface="Arial" panose="020B0604020202020204" pitchFamily="34" charset="0"/>
              </a:rPr>
              <a:t>02  </a:t>
            </a:r>
            <a:r>
              <a:rPr lang="en-US" b="1" dirty="0">
                <a:solidFill>
                  <a:srgbClr val="0F172A"/>
                </a:solidFill>
                <a:cs typeface="Arial" panose="020B0604020202020204" pitchFamily="34" charset="0"/>
              </a:rPr>
              <a:t>Data Curation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600" dirty="0">
                <a:solidFill>
                  <a:srgbClr val="475569"/>
                </a:solidFill>
                <a:cs typeface="Arial" panose="020B0604020202020204" pitchFamily="34" charset="0"/>
              </a:rPr>
              <a:t>Clean, filter &amp; tokenize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43" name="Leader 03">
            <a:extLst>
              <a:ext uri="{FF2B5EF4-FFF2-40B4-BE49-F238E27FC236}">
                <a16:creationId xmlns:a16="http://schemas.microsoft.com/office/drawing/2014/main" id="{C6AE5C0D-8285-55E4-B152-DF573228DEA6}"/>
              </a:ext>
            </a:extLst>
          </p:cNvPr>
          <p:cNvSpPr/>
          <p:nvPr/>
        </p:nvSpPr>
        <p:spPr>
          <a:xfrm>
            <a:off x="8118713" y="3856813"/>
            <a:ext cx="199737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44" name="Node 03">
            <a:extLst>
              <a:ext uri="{FF2B5EF4-FFF2-40B4-BE49-F238E27FC236}">
                <a16:creationId xmlns:a16="http://schemas.microsoft.com/office/drawing/2014/main" id="{957F7FA8-83C5-C85B-1B17-6911DDE7C8B5}"/>
              </a:ext>
            </a:extLst>
          </p:cNvPr>
          <p:cNvSpPr/>
          <p:nvPr/>
        </p:nvSpPr>
        <p:spPr>
          <a:xfrm>
            <a:off x="7423769" y="3536773"/>
            <a:ext cx="640080" cy="64008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F46E5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46" name="Label 03">
            <a:extLst>
              <a:ext uri="{FF2B5EF4-FFF2-40B4-BE49-F238E27FC236}">
                <a16:creationId xmlns:a16="http://schemas.microsoft.com/office/drawing/2014/main" id="{15500B38-DC9D-698E-F39C-975BC32AE208}"/>
              </a:ext>
            </a:extLst>
          </p:cNvPr>
          <p:cNvSpPr txBox="1"/>
          <p:nvPr/>
        </p:nvSpPr>
        <p:spPr>
          <a:xfrm>
            <a:off x="8428178" y="3564205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</a:pPr>
            <a:r>
              <a:rPr lang="en-US" sz="1600" b="1" dirty="0">
                <a:solidFill>
                  <a:srgbClr val="4F46E5"/>
                </a:solidFill>
                <a:cs typeface="Arial" panose="020B0604020202020204" pitchFamily="34" charset="0"/>
              </a:rPr>
              <a:t>03  </a:t>
            </a:r>
            <a:r>
              <a:rPr lang="en-US" b="1" dirty="0">
                <a:solidFill>
                  <a:srgbClr val="0F172A"/>
                </a:solidFill>
                <a:cs typeface="Arial" panose="020B0604020202020204" pitchFamily="34" charset="0"/>
              </a:rPr>
              <a:t>Model Architecture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600" dirty="0">
                <a:solidFill>
                  <a:srgbClr val="475569"/>
                </a:solidFill>
                <a:cs typeface="Arial" panose="020B0604020202020204" pitchFamily="34" charset="0"/>
              </a:rPr>
              <a:t>Neural networks &amp; transformers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47" name="Leader 04">
            <a:extLst>
              <a:ext uri="{FF2B5EF4-FFF2-40B4-BE49-F238E27FC236}">
                <a16:creationId xmlns:a16="http://schemas.microsoft.com/office/drawing/2014/main" id="{0B28A8E4-D936-612D-B14D-6EA5D4360AC4}"/>
              </a:ext>
            </a:extLst>
          </p:cNvPr>
          <p:cNvSpPr/>
          <p:nvPr/>
        </p:nvSpPr>
        <p:spPr>
          <a:xfrm>
            <a:off x="7153717" y="4821809"/>
            <a:ext cx="1164733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48" name="Node 04">
            <a:extLst>
              <a:ext uri="{FF2B5EF4-FFF2-40B4-BE49-F238E27FC236}">
                <a16:creationId xmlns:a16="http://schemas.microsoft.com/office/drawing/2014/main" id="{13A64322-3BC4-3F68-BA52-63D87C95BFA4}"/>
              </a:ext>
            </a:extLst>
          </p:cNvPr>
          <p:cNvSpPr/>
          <p:nvPr/>
        </p:nvSpPr>
        <p:spPr>
          <a:xfrm>
            <a:off x="6458773" y="4501769"/>
            <a:ext cx="640080" cy="64008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F46E5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50" name="Label 04">
            <a:extLst>
              <a:ext uri="{FF2B5EF4-FFF2-40B4-BE49-F238E27FC236}">
                <a16:creationId xmlns:a16="http://schemas.microsoft.com/office/drawing/2014/main" id="{D886CCEF-B864-106B-5D74-A4DEF62FCE6D}"/>
              </a:ext>
            </a:extLst>
          </p:cNvPr>
          <p:cNvSpPr txBox="1"/>
          <p:nvPr/>
        </p:nvSpPr>
        <p:spPr>
          <a:xfrm>
            <a:off x="8428178" y="4529201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</a:pPr>
            <a:r>
              <a:rPr lang="en-US" sz="1600" b="1" dirty="0">
                <a:solidFill>
                  <a:srgbClr val="4F46E5"/>
                </a:solidFill>
                <a:cs typeface="Arial" panose="020B0604020202020204" pitchFamily="34" charset="0"/>
              </a:rPr>
              <a:t>04  </a:t>
            </a:r>
            <a:r>
              <a:rPr lang="en-US" b="1" dirty="0">
                <a:solidFill>
                  <a:srgbClr val="0F172A"/>
                </a:solidFill>
                <a:cs typeface="Arial" panose="020B0604020202020204" pitchFamily="34" charset="0"/>
              </a:rPr>
              <a:t>Model Training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600" dirty="0">
                <a:solidFill>
                  <a:srgbClr val="475569"/>
                </a:solidFill>
                <a:cs typeface="Arial" panose="020B0604020202020204" pitchFamily="34" charset="0"/>
              </a:rPr>
              <a:t>Pattern learning &amp; optimization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51" name="Leader 05">
            <a:extLst>
              <a:ext uri="{FF2B5EF4-FFF2-40B4-BE49-F238E27FC236}">
                <a16:creationId xmlns:a16="http://schemas.microsoft.com/office/drawing/2014/main" id="{FC7A5E56-43A2-76D3-DDE4-9403D5E93DFD}"/>
              </a:ext>
            </a:extLst>
          </p:cNvPr>
          <p:cNvSpPr/>
          <p:nvPr/>
        </p:nvSpPr>
        <p:spPr>
          <a:xfrm>
            <a:off x="3874466" y="4821809"/>
            <a:ext cx="1164733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52" name="Node 05">
            <a:extLst>
              <a:ext uri="{FF2B5EF4-FFF2-40B4-BE49-F238E27FC236}">
                <a16:creationId xmlns:a16="http://schemas.microsoft.com/office/drawing/2014/main" id="{06F74F8E-B2AA-75F2-7875-3A55230750FA}"/>
              </a:ext>
            </a:extLst>
          </p:cNvPr>
          <p:cNvSpPr/>
          <p:nvPr/>
        </p:nvSpPr>
        <p:spPr>
          <a:xfrm>
            <a:off x="5094063" y="4501769"/>
            <a:ext cx="640080" cy="64008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F46E5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54" name="Label 05">
            <a:extLst>
              <a:ext uri="{FF2B5EF4-FFF2-40B4-BE49-F238E27FC236}">
                <a16:creationId xmlns:a16="http://schemas.microsoft.com/office/drawing/2014/main" id="{61AAE7E4-8010-007D-B9E0-5D8E91C1E343}"/>
              </a:ext>
            </a:extLst>
          </p:cNvPr>
          <p:cNvSpPr txBox="1"/>
          <p:nvPr/>
        </p:nvSpPr>
        <p:spPr>
          <a:xfrm>
            <a:off x="655778" y="4529201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spcAft>
                <a:spcPts val="200"/>
              </a:spcAft>
            </a:pPr>
            <a:r>
              <a:rPr lang="en-US" sz="1600" b="1" dirty="0">
                <a:solidFill>
                  <a:srgbClr val="4F46E5"/>
                </a:solidFill>
                <a:cs typeface="Arial" panose="020B0604020202020204" pitchFamily="34" charset="0"/>
              </a:rPr>
              <a:t>05  </a:t>
            </a:r>
            <a:r>
              <a:rPr lang="en-US" b="1" dirty="0">
                <a:solidFill>
                  <a:srgbClr val="0F172A"/>
                </a:solidFill>
                <a:cs typeface="Arial" panose="020B0604020202020204" pitchFamily="34" charset="0"/>
              </a:rPr>
              <a:t>Human Alignment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  <a:p>
            <a:pPr algn="r">
              <a:spcAft>
                <a:spcPts val="200"/>
              </a:spcAft>
            </a:pPr>
            <a:r>
              <a:rPr lang="en-US" sz="1600" dirty="0">
                <a:solidFill>
                  <a:srgbClr val="475569"/>
                </a:solidFill>
                <a:cs typeface="Arial" panose="020B0604020202020204" pitchFamily="34" charset="0"/>
              </a:rPr>
              <a:t>SFT, RLHF &amp; fine-tuning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55" name="Leader 06">
            <a:extLst>
              <a:ext uri="{FF2B5EF4-FFF2-40B4-BE49-F238E27FC236}">
                <a16:creationId xmlns:a16="http://schemas.microsoft.com/office/drawing/2014/main" id="{0C75924F-9618-FAAD-449D-70F985274589}"/>
              </a:ext>
            </a:extLst>
          </p:cNvPr>
          <p:cNvSpPr/>
          <p:nvPr/>
        </p:nvSpPr>
        <p:spPr>
          <a:xfrm>
            <a:off x="3874466" y="3856813"/>
            <a:ext cx="199737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56" name="Node 06">
            <a:extLst>
              <a:ext uri="{FF2B5EF4-FFF2-40B4-BE49-F238E27FC236}">
                <a16:creationId xmlns:a16="http://schemas.microsoft.com/office/drawing/2014/main" id="{D90A4740-3BE2-79F3-3EE6-D52507C94490}"/>
              </a:ext>
            </a:extLst>
          </p:cNvPr>
          <p:cNvSpPr/>
          <p:nvPr/>
        </p:nvSpPr>
        <p:spPr>
          <a:xfrm>
            <a:off x="4129067" y="3536773"/>
            <a:ext cx="640080" cy="64008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F46E5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58" name="Label 06">
            <a:extLst>
              <a:ext uri="{FF2B5EF4-FFF2-40B4-BE49-F238E27FC236}">
                <a16:creationId xmlns:a16="http://schemas.microsoft.com/office/drawing/2014/main" id="{EF6135F1-1247-7823-A57E-395C656B0DAE}"/>
              </a:ext>
            </a:extLst>
          </p:cNvPr>
          <p:cNvSpPr txBox="1"/>
          <p:nvPr/>
        </p:nvSpPr>
        <p:spPr>
          <a:xfrm>
            <a:off x="655778" y="3564205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spcAft>
                <a:spcPts val="200"/>
              </a:spcAft>
            </a:pPr>
            <a:r>
              <a:rPr lang="en-US" sz="1600" b="1" dirty="0">
                <a:solidFill>
                  <a:srgbClr val="4F46E5"/>
                </a:solidFill>
                <a:cs typeface="Arial" panose="020B0604020202020204" pitchFamily="34" charset="0"/>
              </a:rPr>
              <a:t>06  </a:t>
            </a:r>
            <a:r>
              <a:rPr lang="en-US" b="1" dirty="0">
                <a:solidFill>
                  <a:srgbClr val="0F172A"/>
                </a:solidFill>
                <a:cs typeface="Arial" panose="020B0604020202020204" pitchFamily="34" charset="0"/>
              </a:rPr>
              <a:t>Evaluation &amp; Safety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  <a:p>
            <a:pPr algn="r">
              <a:spcAft>
                <a:spcPts val="200"/>
              </a:spcAft>
            </a:pPr>
            <a:r>
              <a:rPr lang="en-US" sz="1600" dirty="0">
                <a:solidFill>
                  <a:srgbClr val="475569"/>
                </a:solidFill>
                <a:cs typeface="Arial" panose="020B0604020202020204" pitchFamily="34" charset="0"/>
              </a:rPr>
              <a:t>Bias checks &amp; guardrails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59" name="Leader 07">
            <a:extLst>
              <a:ext uri="{FF2B5EF4-FFF2-40B4-BE49-F238E27FC236}">
                <a16:creationId xmlns:a16="http://schemas.microsoft.com/office/drawing/2014/main" id="{AC4D9ADA-B68E-D891-BDF5-46648D6744C7}"/>
              </a:ext>
            </a:extLst>
          </p:cNvPr>
          <p:cNvSpPr/>
          <p:nvPr/>
        </p:nvSpPr>
        <p:spPr>
          <a:xfrm>
            <a:off x="3874466" y="2492103"/>
            <a:ext cx="199737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60" name="Node 07">
            <a:extLst>
              <a:ext uri="{FF2B5EF4-FFF2-40B4-BE49-F238E27FC236}">
                <a16:creationId xmlns:a16="http://schemas.microsoft.com/office/drawing/2014/main" id="{F4186B12-4A32-659A-4AA9-8ED1F5133C27}"/>
              </a:ext>
            </a:extLst>
          </p:cNvPr>
          <p:cNvSpPr/>
          <p:nvPr/>
        </p:nvSpPr>
        <p:spPr>
          <a:xfrm>
            <a:off x="4129067" y="2172063"/>
            <a:ext cx="640080" cy="64008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F46E5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62" name="Label 07">
            <a:extLst>
              <a:ext uri="{FF2B5EF4-FFF2-40B4-BE49-F238E27FC236}">
                <a16:creationId xmlns:a16="http://schemas.microsoft.com/office/drawing/2014/main" id="{A7B09D52-C0FA-1882-CA56-0F28FD276AA9}"/>
              </a:ext>
            </a:extLst>
          </p:cNvPr>
          <p:cNvSpPr txBox="1"/>
          <p:nvPr/>
        </p:nvSpPr>
        <p:spPr>
          <a:xfrm>
            <a:off x="655778" y="2199495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spcAft>
                <a:spcPts val="200"/>
              </a:spcAft>
            </a:pPr>
            <a:r>
              <a:rPr lang="en-US" sz="1600" b="1" dirty="0">
                <a:solidFill>
                  <a:srgbClr val="4F46E5"/>
                </a:solidFill>
                <a:cs typeface="Arial" panose="020B0604020202020204" pitchFamily="34" charset="0"/>
              </a:rPr>
              <a:t>07  </a:t>
            </a:r>
            <a:r>
              <a:rPr lang="en-US" b="1" dirty="0">
                <a:solidFill>
                  <a:srgbClr val="0F172A"/>
                </a:solidFill>
                <a:cs typeface="Arial" panose="020B0604020202020204" pitchFamily="34" charset="0"/>
              </a:rPr>
              <a:t>Deployment &amp; RAG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  <a:p>
            <a:pPr algn="r">
              <a:spcAft>
                <a:spcPts val="200"/>
              </a:spcAft>
            </a:pPr>
            <a:r>
              <a:rPr lang="en-US" sz="1600" dirty="0">
                <a:solidFill>
                  <a:srgbClr val="475569"/>
                </a:solidFill>
                <a:cs typeface="Arial" panose="020B0604020202020204" pitchFamily="34" charset="0"/>
              </a:rPr>
              <a:t>Serving, vector DBs &amp; APIs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63" name="Leader 08">
            <a:extLst>
              <a:ext uri="{FF2B5EF4-FFF2-40B4-BE49-F238E27FC236}">
                <a16:creationId xmlns:a16="http://schemas.microsoft.com/office/drawing/2014/main" id="{9768C151-8402-BFF3-7B30-2A0977BBA635}"/>
              </a:ext>
            </a:extLst>
          </p:cNvPr>
          <p:cNvSpPr/>
          <p:nvPr/>
        </p:nvSpPr>
        <p:spPr>
          <a:xfrm>
            <a:off x="3874466" y="1527107"/>
            <a:ext cx="1164733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64" name="Node 08">
            <a:extLst>
              <a:ext uri="{FF2B5EF4-FFF2-40B4-BE49-F238E27FC236}">
                <a16:creationId xmlns:a16="http://schemas.microsoft.com/office/drawing/2014/main" id="{C2DFBC78-648F-0260-D677-0AF72F6BD761}"/>
              </a:ext>
            </a:extLst>
          </p:cNvPr>
          <p:cNvSpPr/>
          <p:nvPr/>
        </p:nvSpPr>
        <p:spPr>
          <a:xfrm>
            <a:off x="5094063" y="1207067"/>
            <a:ext cx="640080" cy="64008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F46E5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66" name="Label 08">
            <a:extLst>
              <a:ext uri="{FF2B5EF4-FFF2-40B4-BE49-F238E27FC236}">
                <a16:creationId xmlns:a16="http://schemas.microsoft.com/office/drawing/2014/main" id="{E6D183A6-7B0F-E033-ADE9-1E485E9453AF}"/>
              </a:ext>
            </a:extLst>
          </p:cNvPr>
          <p:cNvSpPr txBox="1"/>
          <p:nvPr/>
        </p:nvSpPr>
        <p:spPr>
          <a:xfrm>
            <a:off x="655778" y="1234499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spcAft>
                <a:spcPts val="200"/>
              </a:spcAft>
            </a:pPr>
            <a:r>
              <a:rPr lang="en-US" sz="1600" b="1" dirty="0">
                <a:solidFill>
                  <a:srgbClr val="4F46E5"/>
                </a:solidFill>
                <a:cs typeface="Arial" panose="020B0604020202020204" pitchFamily="34" charset="0"/>
              </a:rPr>
              <a:t>08  </a:t>
            </a:r>
            <a:r>
              <a:rPr lang="en-US" b="1" dirty="0">
                <a:solidFill>
                  <a:srgbClr val="0F172A"/>
                </a:solidFill>
                <a:cs typeface="Arial" panose="020B0604020202020204" pitchFamily="34" charset="0"/>
              </a:rPr>
              <a:t>Continuous Retraining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  <a:p>
            <a:pPr algn="r">
              <a:spcAft>
                <a:spcPts val="200"/>
              </a:spcAft>
            </a:pPr>
            <a:r>
              <a:rPr lang="en-US" sz="1600" dirty="0">
                <a:solidFill>
                  <a:srgbClr val="475569"/>
                </a:solidFill>
                <a:cs typeface="Arial" panose="020B0604020202020204" pitchFamily="34" charset="0"/>
              </a:rPr>
              <a:t>Monitoring &amp; feedback loops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67" name="Foundation band">
            <a:extLst>
              <a:ext uri="{FF2B5EF4-FFF2-40B4-BE49-F238E27FC236}">
                <a16:creationId xmlns:a16="http://schemas.microsoft.com/office/drawing/2014/main" id="{99EE7631-B925-AF5F-5785-2305CC87F5F9}"/>
              </a:ext>
            </a:extLst>
          </p:cNvPr>
          <p:cNvSpPr/>
          <p:nvPr/>
        </p:nvSpPr>
        <p:spPr>
          <a:xfrm>
            <a:off x="548793" y="5446379"/>
            <a:ext cx="11094415" cy="603504"/>
          </a:xfrm>
          <a:prstGeom prst="roundRect">
            <a:avLst>
              <a:gd name="adj" fmla="val 18182"/>
            </a:avLst>
          </a:prstGeom>
          <a:solidFill>
            <a:schemeClr val="tx2">
              <a:lumMod val="40000"/>
              <a:lumOff val="60000"/>
              <a:alpha val="80000"/>
            </a:schemeClr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68" name="Foundation tag">
            <a:extLst>
              <a:ext uri="{FF2B5EF4-FFF2-40B4-BE49-F238E27FC236}">
                <a16:creationId xmlns:a16="http://schemas.microsoft.com/office/drawing/2014/main" id="{101C993D-B773-0053-39BA-EEAF250E9961}"/>
              </a:ext>
            </a:extLst>
          </p:cNvPr>
          <p:cNvSpPr/>
          <p:nvPr/>
        </p:nvSpPr>
        <p:spPr>
          <a:xfrm>
            <a:off x="749961" y="5620115"/>
            <a:ext cx="1115568" cy="256032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69" name="Foundation tag text">
            <a:extLst>
              <a:ext uri="{FF2B5EF4-FFF2-40B4-BE49-F238E27FC236}">
                <a16:creationId xmlns:a16="http://schemas.microsoft.com/office/drawing/2014/main" id="{49DF6638-065E-B11D-7D5B-6C71FFE41547}"/>
              </a:ext>
            </a:extLst>
          </p:cNvPr>
          <p:cNvSpPr txBox="1"/>
          <p:nvPr/>
        </p:nvSpPr>
        <p:spPr>
          <a:xfrm>
            <a:off x="749961" y="5620115"/>
            <a:ext cx="1115568" cy="256032"/>
          </a:xfrm>
          <a:prstGeom prst="roundRect">
            <a:avLst>
              <a:gd name="adj" fmla="val 50000"/>
            </a:avLst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 kern="0" spc="100" dirty="0">
                <a:solidFill>
                  <a:srgbClr val="FFFFFF"/>
                </a:solidFill>
                <a:cs typeface="Arial" panose="020B0604020202020204" pitchFamily="34" charset="0"/>
              </a:rPr>
              <a:t>FOUNDATION</a:t>
            </a:r>
            <a:endParaRPr lang="en-US" sz="10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70" name="Foundation title">
            <a:extLst>
              <a:ext uri="{FF2B5EF4-FFF2-40B4-BE49-F238E27FC236}">
                <a16:creationId xmlns:a16="http://schemas.microsoft.com/office/drawing/2014/main" id="{2A1AD69B-7E89-D905-60F6-0D204753F76D}"/>
              </a:ext>
            </a:extLst>
          </p:cNvPr>
          <p:cNvSpPr txBox="1"/>
          <p:nvPr/>
        </p:nvSpPr>
        <p:spPr>
          <a:xfrm>
            <a:off x="2048409" y="5446379"/>
            <a:ext cx="3474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0F172A"/>
                </a:solidFill>
                <a:cs typeface="Arial" panose="020B0604020202020204" pitchFamily="34" charset="0"/>
              </a:rPr>
              <a:t>Compute &amp; Storage Infrastructure</a:t>
            </a:r>
            <a:endParaRPr lang="en-US" sz="16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72" name="GPUs &amp;amp; TPUs label">
            <a:extLst>
              <a:ext uri="{FF2B5EF4-FFF2-40B4-BE49-F238E27FC236}">
                <a16:creationId xmlns:a16="http://schemas.microsoft.com/office/drawing/2014/main" id="{1C57247C-3572-094D-11B2-314EFADFF4E5}"/>
              </a:ext>
            </a:extLst>
          </p:cNvPr>
          <p:cNvSpPr txBox="1"/>
          <p:nvPr/>
        </p:nvSpPr>
        <p:spPr>
          <a:xfrm>
            <a:off x="6614008" y="5446379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475569"/>
                </a:solidFill>
                <a:cs typeface="Arial" panose="020B0604020202020204" pitchFamily="34" charset="0"/>
              </a:rPr>
              <a:t>GPUs &amp; TPUs</a:t>
            </a:r>
            <a:endParaRPr lang="en-US" sz="14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74" name="Cloud Clusters label">
            <a:extLst>
              <a:ext uri="{FF2B5EF4-FFF2-40B4-BE49-F238E27FC236}">
                <a16:creationId xmlns:a16="http://schemas.microsoft.com/office/drawing/2014/main" id="{C94DBDCC-12E7-FEE0-E80E-846D342B1253}"/>
              </a:ext>
            </a:extLst>
          </p:cNvPr>
          <p:cNvSpPr txBox="1"/>
          <p:nvPr/>
        </p:nvSpPr>
        <p:spPr>
          <a:xfrm>
            <a:off x="8397088" y="5446379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475569"/>
                </a:solidFill>
                <a:cs typeface="Arial" panose="020B0604020202020204" pitchFamily="34" charset="0"/>
              </a:rPr>
              <a:t>Cloud Clusters</a:t>
            </a:r>
            <a:endParaRPr lang="en-US" sz="14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76" name="Storage label">
            <a:extLst>
              <a:ext uri="{FF2B5EF4-FFF2-40B4-BE49-F238E27FC236}">
                <a16:creationId xmlns:a16="http://schemas.microsoft.com/office/drawing/2014/main" id="{58681694-3F0D-49DB-2B56-199DE643CC9D}"/>
              </a:ext>
            </a:extLst>
          </p:cNvPr>
          <p:cNvSpPr txBox="1"/>
          <p:nvPr/>
        </p:nvSpPr>
        <p:spPr>
          <a:xfrm>
            <a:off x="10180168" y="5446379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475569"/>
                </a:solidFill>
                <a:cs typeface="Arial" panose="020B0604020202020204" pitchFamily="34" charset="0"/>
              </a:rPr>
              <a:t>Storage</a:t>
            </a:r>
            <a:endParaRPr lang="en-US" sz="14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23C03E0-0BA4-45B7-149A-910C6142A992}"/>
              </a:ext>
            </a:extLst>
          </p:cNvPr>
          <p:cNvSpPr/>
          <p:nvPr/>
        </p:nvSpPr>
        <p:spPr>
          <a:xfrm>
            <a:off x="6623365" y="1371659"/>
            <a:ext cx="310896" cy="310896"/>
          </a:xfrm>
          <a:custGeom>
            <a:avLst/>
            <a:gdLst>
              <a:gd name="csX0" fmla="*/ 415613 w 769736"/>
              <a:gd name="csY0" fmla="*/ 219 h 842201"/>
              <a:gd name="csX1" fmla="*/ 744971 w 769736"/>
              <a:gd name="csY1" fmla="*/ 98039 h 842201"/>
              <a:gd name="csX2" fmla="*/ 766403 w 769736"/>
              <a:gd name="csY2" fmla="*/ 279014 h 842201"/>
              <a:gd name="csX3" fmla="*/ 766403 w 769736"/>
              <a:gd name="csY3" fmla="*/ 571051 h 842201"/>
              <a:gd name="csX4" fmla="*/ 680868 w 769736"/>
              <a:gd name="csY4" fmla="*/ 787554 h 842201"/>
              <a:gd name="csX5" fmla="*/ 199284 w 769736"/>
              <a:gd name="csY5" fmla="*/ 820701 h 842201"/>
              <a:gd name="csX6" fmla="*/ 22690 w 769736"/>
              <a:gd name="csY6" fmla="*/ 736976 h 842201"/>
              <a:gd name="csX7" fmla="*/ 4974 w 769736"/>
              <a:gd name="csY7" fmla="*/ 462656 h 842201"/>
              <a:gd name="csX8" fmla="*/ 4879 w 769736"/>
              <a:gd name="csY8" fmla="*/ 228913 h 842201"/>
              <a:gd name="csX9" fmla="*/ 15547 w 769736"/>
              <a:gd name="csY9" fmla="*/ 113946 h 842201"/>
              <a:gd name="csX10" fmla="*/ 310822 w 769736"/>
              <a:gd name="csY10" fmla="*/ 2980 h 842201"/>
              <a:gd name="csX11" fmla="*/ 415613 w 769736"/>
              <a:gd name="csY11" fmla="*/ 219 h 842201"/>
              <a:gd name="csX12" fmla="*/ 394892 w 769736"/>
              <a:gd name="csY12" fmla="*/ 75322 h 842201"/>
              <a:gd name="csX13" fmla="*/ 218144 w 769736"/>
              <a:gd name="csY13" fmla="*/ 92038 h 842201"/>
              <a:gd name="csX14" fmla="*/ 83460 w 769736"/>
              <a:gd name="csY14" fmla="*/ 153856 h 842201"/>
              <a:gd name="csX15" fmla="*/ 219667 w 769736"/>
              <a:gd name="csY15" fmla="*/ 213577 h 842201"/>
              <a:gd name="csX16" fmla="*/ 562091 w 769736"/>
              <a:gd name="csY16" fmla="*/ 211387 h 842201"/>
              <a:gd name="csX17" fmla="*/ 688011 w 769736"/>
              <a:gd name="csY17" fmla="*/ 153856 h 842201"/>
              <a:gd name="csX18" fmla="*/ 571140 w 769736"/>
              <a:gd name="csY18" fmla="*/ 96039 h 842201"/>
              <a:gd name="csX19" fmla="*/ 394892 w 769736"/>
              <a:gd name="csY19" fmla="*/ 75322 h 842201"/>
              <a:gd name="csX20" fmla="*/ 84412 w 769736"/>
              <a:gd name="csY20" fmla="*/ 253963 h 842201"/>
              <a:gd name="csX21" fmla="*/ 85460 w 769736"/>
              <a:gd name="csY21" fmla="*/ 424461 h 842201"/>
              <a:gd name="csX22" fmla="*/ 142420 w 769736"/>
              <a:gd name="csY22" fmla="*/ 459513 h 842201"/>
              <a:gd name="csX23" fmla="*/ 318156 w 769736"/>
              <a:gd name="csY23" fmla="*/ 493231 h 842201"/>
              <a:gd name="csX24" fmla="*/ 595714 w 769736"/>
              <a:gd name="csY24" fmla="*/ 469991 h 842201"/>
              <a:gd name="csX25" fmla="*/ 685345 w 769736"/>
              <a:gd name="csY25" fmla="*/ 425318 h 842201"/>
              <a:gd name="csX26" fmla="*/ 686583 w 769736"/>
              <a:gd name="csY26" fmla="*/ 253963 h 842201"/>
              <a:gd name="csX27" fmla="*/ 517990 w 769736"/>
              <a:gd name="csY27" fmla="*/ 297016 h 842201"/>
              <a:gd name="csX28" fmla="*/ 203379 w 769736"/>
              <a:gd name="csY28" fmla="*/ 288444 h 842201"/>
              <a:gd name="csX29" fmla="*/ 84412 w 769736"/>
              <a:gd name="csY29" fmla="*/ 253963 h 842201"/>
              <a:gd name="csX30" fmla="*/ 685345 w 769736"/>
              <a:gd name="csY30" fmla="*/ 519806 h 842201"/>
              <a:gd name="csX31" fmla="*/ 198522 w 769736"/>
              <a:gd name="csY31" fmla="*/ 553906 h 842201"/>
              <a:gd name="csX32" fmla="*/ 81460 w 769736"/>
              <a:gd name="csY32" fmla="*/ 520759 h 842201"/>
              <a:gd name="csX33" fmla="*/ 81460 w 769736"/>
              <a:gd name="csY33" fmla="*/ 691447 h 842201"/>
              <a:gd name="csX34" fmla="*/ 535135 w 769736"/>
              <a:gd name="csY34" fmla="*/ 750406 h 842201"/>
              <a:gd name="csX35" fmla="*/ 685440 w 769736"/>
              <a:gd name="csY35" fmla="*/ 692399 h 842201"/>
              <a:gd name="csX36" fmla="*/ 685345 w 769736"/>
              <a:gd name="csY36" fmla="*/ 519806 h 8422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69736" h="842201">
                <a:moveTo>
                  <a:pt x="415613" y="219"/>
                </a:moveTo>
                <a:cubicBezTo>
                  <a:pt x="535177" y="2527"/>
                  <a:pt x="685535" y="23815"/>
                  <a:pt x="744971" y="98039"/>
                </a:cubicBezTo>
                <a:cubicBezTo>
                  <a:pt x="782214" y="144616"/>
                  <a:pt x="766403" y="223007"/>
                  <a:pt x="766403" y="279014"/>
                </a:cubicBezTo>
                <a:cubicBezTo>
                  <a:pt x="766403" y="376360"/>
                  <a:pt x="766403" y="473705"/>
                  <a:pt x="766403" y="571051"/>
                </a:cubicBezTo>
                <a:cubicBezTo>
                  <a:pt x="766403" y="670111"/>
                  <a:pt x="783833" y="739262"/>
                  <a:pt x="680868" y="787554"/>
                </a:cubicBezTo>
                <a:cubicBezTo>
                  <a:pt x="539707" y="853753"/>
                  <a:pt x="348636" y="853276"/>
                  <a:pt x="199284" y="820701"/>
                </a:cubicBezTo>
                <a:cubicBezTo>
                  <a:pt x="138800" y="807461"/>
                  <a:pt x="61838" y="790030"/>
                  <a:pt x="22690" y="736976"/>
                </a:cubicBezTo>
                <a:cubicBezTo>
                  <a:pt x="-14362" y="686779"/>
                  <a:pt x="5164" y="527902"/>
                  <a:pt x="4974" y="462656"/>
                </a:cubicBezTo>
                <a:cubicBezTo>
                  <a:pt x="4593" y="384742"/>
                  <a:pt x="4879" y="306827"/>
                  <a:pt x="4879" y="228913"/>
                </a:cubicBezTo>
                <a:cubicBezTo>
                  <a:pt x="4879" y="192146"/>
                  <a:pt x="-3027" y="147283"/>
                  <a:pt x="15547" y="113946"/>
                </a:cubicBezTo>
                <a:cubicBezTo>
                  <a:pt x="62314" y="29840"/>
                  <a:pt x="225382" y="9552"/>
                  <a:pt x="310822" y="2980"/>
                </a:cubicBezTo>
                <a:cubicBezTo>
                  <a:pt x="339326" y="789"/>
                  <a:pt x="375759" y="-550"/>
                  <a:pt x="415613" y="219"/>
                </a:cubicBezTo>
                <a:close/>
                <a:moveTo>
                  <a:pt x="394892" y="75322"/>
                </a:moveTo>
                <a:cubicBezTo>
                  <a:pt x="335158" y="74798"/>
                  <a:pt x="275341" y="80513"/>
                  <a:pt x="218144" y="92038"/>
                </a:cubicBezTo>
                <a:cubicBezTo>
                  <a:pt x="174043" y="100897"/>
                  <a:pt x="108511" y="113374"/>
                  <a:pt x="83460" y="153856"/>
                </a:cubicBezTo>
                <a:cubicBezTo>
                  <a:pt x="113654" y="193289"/>
                  <a:pt x="173185" y="204529"/>
                  <a:pt x="219667" y="213577"/>
                </a:cubicBezTo>
                <a:cubicBezTo>
                  <a:pt x="331586" y="235294"/>
                  <a:pt x="450458" y="235294"/>
                  <a:pt x="562091" y="211387"/>
                </a:cubicBezTo>
                <a:cubicBezTo>
                  <a:pt x="606382" y="201957"/>
                  <a:pt x="659056" y="191194"/>
                  <a:pt x="688011" y="153856"/>
                </a:cubicBezTo>
                <a:cubicBezTo>
                  <a:pt x="665152" y="117184"/>
                  <a:pt x="611431" y="105564"/>
                  <a:pt x="571140" y="96039"/>
                </a:cubicBezTo>
                <a:cubicBezTo>
                  <a:pt x="514276" y="82609"/>
                  <a:pt x="454626" y="75846"/>
                  <a:pt x="394892" y="75322"/>
                </a:cubicBezTo>
                <a:close/>
                <a:moveTo>
                  <a:pt x="84412" y="253963"/>
                </a:moveTo>
                <a:cubicBezTo>
                  <a:pt x="79554" y="288634"/>
                  <a:pt x="70506" y="394648"/>
                  <a:pt x="85460" y="424461"/>
                </a:cubicBezTo>
                <a:cubicBezTo>
                  <a:pt x="94795" y="443035"/>
                  <a:pt x="124513" y="452750"/>
                  <a:pt x="142420" y="459513"/>
                </a:cubicBezTo>
                <a:cubicBezTo>
                  <a:pt x="198045" y="480658"/>
                  <a:pt x="259101" y="489326"/>
                  <a:pt x="318156" y="493231"/>
                </a:cubicBezTo>
                <a:cubicBezTo>
                  <a:pt x="411025" y="499327"/>
                  <a:pt x="505703" y="494851"/>
                  <a:pt x="595714" y="469991"/>
                </a:cubicBezTo>
                <a:cubicBezTo>
                  <a:pt x="621718" y="462847"/>
                  <a:pt x="671533" y="452083"/>
                  <a:pt x="685345" y="425318"/>
                </a:cubicBezTo>
                <a:cubicBezTo>
                  <a:pt x="700966" y="395219"/>
                  <a:pt x="692202" y="288825"/>
                  <a:pt x="686583" y="253963"/>
                </a:cubicBezTo>
                <a:cubicBezTo>
                  <a:pt x="629814" y="266822"/>
                  <a:pt x="576855" y="289587"/>
                  <a:pt x="517990" y="297016"/>
                </a:cubicBezTo>
                <a:cubicBezTo>
                  <a:pt x="413311" y="310161"/>
                  <a:pt x="307011" y="308732"/>
                  <a:pt x="203379" y="288444"/>
                </a:cubicBezTo>
                <a:cubicBezTo>
                  <a:pt x="162517" y="280443"/>
                  <a:pt x="124608" y="263108"/>
                  <a:pt x="84412" y="253963"/>
                </a:cubicBezTo>
                <a:close/>
                <a:moveTo>
                  <a:pt x="685345" y="519806"/>
                </a:moveTo>
                <a:cubicBezTo>
                  <a:pt x="530087" y="576099"/>
                  <a:pt x="360733" y="587815"/>
                  <a:pt x="198522" y="553906"/>
                </a:cubicBezTo>
                <a:cubicBezTo>
                  <a:pt x="158517" y="545619"/>
                  <a:pt x="120893" y="529522"/>
                  <a:pt x="81460" y="520759"/>
                </a:cubicBezTo>
                <a:cubicBezTo>
                  <a:pt x="81460" y="577623"/>
                  <a:pt x="81460" y="634583"/>
                  <a:pt x="81460" y="691447"/>
                </a:cubicBezTo>
                <a:cubicBezTo>
                  <a:pt x="193188" y="776981"/>
                  <a:pt x="402833" y="772504"/>
                  <a:pt x="535135" y="750406"/>
                </a:cubicBezTo>
                <a:cubicBezTo>
                  <a:pt x="570092" y="744596"/>
                  <a:pt x="667438" y="726213"/>
                  <a:pt x="685440" y="692399"/>
                </a:cubicBezTo>
                <a:cubicBezTo>
                  <a:pt x="699442" y="666110"/>
                  <a:pt x="693727" y="549238"/>
                  <a:pt x="685345" y="519806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9EB179A-E8EF-0173-E4E8-B98558813353}"/>
              </a:ext>
            </a:extLst>
          </p:cNvPr>
          <p:cNvSpPr/>
          <p:nvPr/>
        </p:nvSpPr>
        <p:spPr>
          <a:xfrm>
            <a:off x="7588361" y="2336655"/>
            <a:ext cx="310896" cy="310896"/>
          </a:xfrm>
          <a:custGeom>
            <a:avLst/>
            <a:gdLst>
              <a:gd name="csX0" fmla="*/ 86668 w 831891"/>
              <a:gd name="csY0" fmla="*/ 12 h 764561"/>
              <a:gd name="csX1" fmla="*/ 177905 w 831891"/>
              <a:gd name="csY1" fmla="*/ 4525 h 764561"/>
              <a:gd name="csX2" fmla="*/ 645296 w 831891"/>
              <a:gd name="csY2" fmla="*/ 4525 h 764561"/>
              <a:gd name="csX3" fmla="*/ 831891 w 831891"/>
              <a:gd name="csY3" fmla="*/ 35767 h 764561"/>
              <a:gd name="csX4" fmla="*/ 757977 w 831891"/>
              <a:gd name="csY4" fmla="*/ 144447 h 764561"/>
              <a:gd name="csX5" fmla="*/ 601005 w 831891"/>
              <a:gd name="csY5" fmla="*/ 329708 h 764561"/>
              <a:gd name="csX6" fmla="*/ 529663 w 831891"/>
              <a:gd name="csY6" fmla="*/ 416576 h 764561"/>
              <a:gd name="csX7" fmla="*/ 527187 w 831891"/>
              <a:gd name="csY7" fmla="*/ 661654 h 764561"/>
              <a:gd name="csX8" fmla="*/ 506803 w 831891"/>
              <a:gd name="csY8" fmla="*/ 761762 h 764561"/>
              <a:gd name="csX9" fmla="*/ 479371 w 831891"/>
              <a:gd name="csY9" fmla="*/ 763953 h 764561"/>
              <a:gd name="csX10" fmla="*/ 309064 w 831891"/>
              <a:gd name="csY10" fmla="*/ 676513 h 764561"/>
              <a:gd name="csX11" fmla="*/ 298968 w 831891"/>
              <a:gd name="csY11" fmla="*/ 603171 h 764561"/>
              <a:gd name="csX12" fmla="*/ 292586 w 831891"/>
              <a:gd name="csY12" fmla="*/ 409242 h 764561"/>
              <a:gd name="csX13" fmla="*/ 223910 w 831891"/>
              <a:gd name="csY13" fmla="*/ 327613 h 764561"/>
              <a:gd name="csX14" fmla="*/ 67034 w 831891"/>
              <a:gd name="csY14" fmla="*/ 142351 h 764561"/>
              <a:gd name="csX15" fmla="*/ 2645 w 831891"/>
              <a:gd name="csY15" fmla="*/ 19574 h 764561"/>
              <a:gd name="csX16" fmla="*/ 86668 w 831891"/>
              <a:gd name="csY16" fmla="*/ 12 h 764561"/>
              <a:gd name="csX17" fmla="*/ 120755 w 831891"/>
              <a:gd name="csY17" fmla="*/ 80629 h 764561"/>
              <a:gd name="csX18" fmla="*/ 304588 w 831891"/>
              <a:gd name="csY18" fmla="*/ 305229 h 764561"/>
              <a:gd name="csX19" fmla="*/ 371453 w 831891"/>
              <a:gd name="csY19" fmla="*/ 388477 h 764561"/>
              <a:gd name="csX20" fmla="*/ 377930 w 831891"/>
              <a:gd name="csY20" fmla="*/ 628222 h 764561"/>
              <a:gd name="csX21" fmla="*/ 445271 w 831891"/>
              <a:gd name="csY21" fmla="*/ 661654 h 764561"/>
              <a:gd name="csX22" fmla="*/ 453939 w 831891"/>
              <a:gd name="csY22" fmla="*/ 390859 h 764561"/>
              <a:gd name="csX23" fmla="*/ 524139 w 831891"/>
              <a:gd name="csY23" fmla="*/ 302562 h 764561"/>
              <a:gd name="csX24" fmla="*/ 706257 w 831891"/>
              <a:gd name="csY24" fmla="*/ 80629 h 764561"/>
              <a:gd name="csX25" fmla="*/ 120755 w 831891"/>
              <a:gd name="csY25" fmla="*/ 80629 h 7645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831891" h="764561">
                <a:moveTo>
                  <a:pt x="86668" y="12"/>
                </a:moveTo>
                <a:cubicBezTo>
                  <a:pt x="119446" y="263"/>
                  <a:pt x="153426" y="4525"/>
                  <a:pt x="177905" y="4525"/>
                </a:cubicBezTo>
                <a:cubicBezTo>
                  <a:pt x="333734" y="4525"/>
                  <a:pt x="489468" y="4525"/>
                  <a:pt x="645296" y="4525"/>
                </a:cubicBezTo>
                <a:cubicBezTo>
                  <a:pt x="696446" y="4525"/>
                  <a:pt x="807317" y="-14525"/>
                  <a:pt x="831891" y="35767"/>
                </a:cubicBezTo>
                <a:cubicBezTo>
                  <a:pt x="825224" y="78248"/>
                  <a:pt x="785600" y="112252"/>
                  <a:pt x="757977" y="144447"/>
                </a:cubicBezTo>
                <a:cubicBezTo>
                  <a:pt x="705304" y="205788"/>
                  <a:pt x="653488" y="267986"/>
                  <a:pt x="601005" y="329708"/>
                </a:cubicBezTo>
                <a:cubicBezTo>
                  <a:pt x="580050" y="354378"/>
                  <a:pt x="541188" y="386096"/>
                  <a:pt x="529663" y="416576"/>
                </a:cubicBezTo>
                <a:cubicBezTo>
                  <a:pt x="516900" y="450485"/>
                  <a:pt x="527187" y="614506"/>
                  <a:pt x="527187" y="661654"/>
                </a:cubicBezTo>
                <a:cubicBezTo>
                  <a:pt x="527187" y="698230"/>
                  <a:pt x="534521" y="734616"/>
                  <a:pt x="506803" y="761762"/>
                </a:cubicBezTo>
                <a:cubicBezTo>
                  <a:pt x="496897" y="763381"/>
                  <a:pt x="489848" y="765667"/>
                  <a:pt x="479371" y="763953"/>
                </a:cubicBezTo>
                <a:cubicBezTo>
                  <a:pt x="453844" y="759667"/>
                  <a:pt x="324494" y="695087"/>
                  <a:pt x="309064" y="676513"/>
                </a:cubicBezTo>
                <a:cubicBezTo>
                  <a:pt x="293253" y="657463"/>
                  <a:pt x="298968" y="626126"/>
                  <a:pt x="298968" y="603171"/>
                </a:cubicBezTo>
                <a:cubicBezTo>
                  <a:pt x="298968" y="557642"/>
                  <a:pt x="312017" y="446199"/>
                  <a:pt x="292586" y="409242"/>
                </a:cubicBezTo>
                <a:cubicBezTo>
                  <a:pt x="277060" y="380000"/>
                  <a:pt x="245151" y="353044"/>
                  <a:pt x="223910" y="327613"/>
                </a:cubicBezTo>
                <a:cubicBezTo>
                  <a:pt x="171904" y="265605"/>
                  <a:pt x="119612" y="203788"/>
                  <a:pt x="67034" y="142351"/>
                </a:cubicBezTo>
                <a:cubicBezTo>
                  <a:pt x="35792" y="105871"/>
                  <a:pt x="-11738" y="69390"/>
                  <a:pt x="2645" y="19574"/>
                </a:cubicBezTo>
                <a:cubicBezTo>
                  <a:pt x="22314" y="3525"/>
                  <a:pt x="53890" y="-238"/>
                  <a:pt x="86668" y="12"/>
                </a:cubicBezTo>
                <a:close/>
                <a:moveTo>
                  <a:pt x="120755" y="80629"/>
                </a:moveTo>
                <a:cubicBezTo>
                  <a:pt x="166189" y="161973"/>
                  <a:pt x="244961" y="232934"/>
                  <a:pt x="304588" y="305229"/>
                </a:cubicBezTo>
                <a:cubicBezTo>
                  <a:pt x="324590" y="329518"/>
                  <a:pt x="361071" y="358379"/>
                  <a:pt x="371453" y="388477"/>
                </a:cubicBezTo>
                <a:cubicBezTo>
                  <a:pt x="389074" y="439912"/>
                  <a:pt x="370786" y="564976"/>
                  <a:pt x="377930" y="628222"/>
                </a:cubicBezTo>
                <a:cubicBezTo>
                  <a:pt x="400409" y="639366"/>
                  <a:pt x="422793" y="650510"/>
                  <a:pt x="445271" y="661654"/>
                </a:cubicBezTo>
                <a:cubicBezTo>
                  <a:pt x="462416" y="585645"/>
                  <a:pt x="433365" y="452866"/>
                  <a:pt x="453939" y="390859"/>
                </a:cubicBezTo>
                <a:cubicBezTo>
                  <a:pt x="464226" y="359807"/>
                  <a:pt x="502898" y="327232"/>
                  <a:pt x="524139" y="302562"/>
                </a:cubicBezTo>
                <a:cubicBezTo>
                  <a:pt x="581669" y="235696"/>
                  <a:pt x="664728" y="156353"/>
                  <a:pt x="706257" y="80629"/>
                </a:cubicBezTo>
                <a:cubicBezTo>
                  <a:pt x="511089" y="80629"/>
                  <a:pt x="315922" y="80629"/>
                  <a:pt x="120755" y="80629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29E924C-A29A-D56B-F0F7-6B300A13387C}"/>
              </a:ext>
            </a:extLst>
          </p:cNvPr>
          <p:cNvSpPr/>
          <p:nvPr/>
        </p:nvSpPr>
        <p:spPr>
          <a:xfrm>
            <a:off x="5258655" y="1371659"/>
            <a:ext cx="310896" cy="310896"/>
          </a:xfrm>
          <a:custGeom>
            <a:avLst/>
            <a:gdLst>
              <a:gd name="csX0" fmla="*/ 731394 w 768452"/>
              <a:gd name="csY0" fmla="*/ 346493 h 762116"/>
              <a:gd name="csX1" fmla="*/ 757249 w 768452"/>
              <a:gd name="csY1" fmla="*/ 455939 h 762116"/>
              <a:gd name="csX2" fmla="*/ 606658 w 768452"/>
              <a:gd name="csY2" fmla="*/ 689682 h 762116"/>
              <a:gd name="csX3" fmla="*/ 85165 w 768452"/>
              <a:gd name="csY3" fmla="*/ 633104 h 762116"/>
              <a:gd name="csX4" fmla="*/ 22299 w 768452"/>
              <a:gd name="csY4" fmla="*/ 756357 h 762116"/>
              <a:gd name="csX5" fmla="*/ 4964 w 768452"/>
              <a:gd name="csY5" fmla="*/ 731116 h 762116"/>
              <a:gd name="csX6" fmla="*/ 14203 w 768452"/>
              <a:gd name="csY6" fmla="*/ 505945 h 762116"/>
              <a:gd name="csX7" fmla="*/ 185368 w 768452"/>
              <a:gd name="csY7" fmla="*/ 494801 h 762116"/>
              <a:gd name="csX8" fmla="*/ 246423 w 768452"/>
              <a:gd name="csY8" fmla="*/ 498992 h 762116"/>
              <a:gd name="csX9" fmla="*/ 269188 w 768452"/>
              <a:gd name="csY9" fmla="*/ 539378 h 762116"/>
              <a:gd name="csX10" fmla="*/ 144601 w 768452"/>
              <a:gd name="csY10" fmla="*/ 572715 h 762116"/>
              <a:gd name="csX11" fmla="*/ 259853 w 768452"/>
              <a:gd name="csY11" fmla="*/ 661202 h 762116"/>
              <a:gd name="csX12" fmla="*/ 639424 w 768452"/>
              <a:gd name="csY12" fmla="*/ 546521 h 762116"/>
              <a:gd name="csX13" fmla="*/ 682954 w 768452"/>
              <a:gd name="csY13" fmla="*/ 439175 h 762116"/>
              <a:gd name="csX14" fmla="*/ 708957 w 768452"/>
              <a:gd name="csY14" fmla="*/ 347449 h 762116"/>
              <a:gd name="csX15" fmla="*/ 731394 w 768452"/>
              <a:gd name="csY15" fmla="*/ 346493 h 762116"/>
              <a:gd name="csX16" fmla="*/ 385643 w 768452"/>
              <a:gd name="csY16" fmla="*/ 1 h 762116"/>
              <a:gd name="csX17" fmla="*/ 567892 w 768452"/>
              <a:gd name="csY17" fmla="*/ 44268 h 762116"/>
              <a:gd name="csX18" fmla="*/ 686002 w 768452"/>
              <a:gd name="csY18" fmla="*/ 127326 h 762116"/>
              <a:gd name="csX19" fmla="*/ 702766 w 768452"/>
              <a:gd name="csY19" fmla="*/ 8835 h 762116"/>
              <a:gd name="csX20" fmla="*/ 752772 w 768452"/>
              <a:gd name="csY20" fmla="*/ 10359 h 762116"/>
              <a:gd name="csX21" fmla="*/ 753915 w 768452"/>
              <a:gd name="csY21" fmla="*/ 255628 h 762116"/>
              <a:gd name="csX22" fmla="*/ 585894 w 768452"/>
              <a:gd name="csY22" fmla="*/ 266867 h 762116"/>
              <a:gd name="csX23" fmla="*/ 523315 w 768452"/>
              <a:gd name="csY23" fmla="*/ 263438 h 762116"/>
              <a:gd name="csX24" fmla="*/ 498550 w 768452"/>
              <a:gd name="csY24" fmla="*/ 222195 h 762116"/>
              <a:gd name="csX25" fmla="*/ 622851 w 768452"/>
              <a:gd name="csY25" fmla="*/ 188858 h 762116"/>
              <a:gd name="csX26" fmla="*/ 510646 w 768452"/>
              <a:gd name="csY26" fmla="*/ 101609 h 762116"/>
              <a:gd name="csX27" fmla="*/ 116978 w 768452"/>
              <a:gd name="csY27" fmla="*/ 232863 h 762116"/>
              <a:gd name="csX28" fmla="*/ 84403 w 768452"/>
              <a:gd name="csY28" fmla="*/ 324684 h 762116"/>
              <a:gd name="csX29" fmla="*/ 23157 w 768452"/>
              <a:gd name="csY29" fmla="*/ 414219 h 762116"/>
              <a:gd name="csX30" fmla="*/ 12584 w 768452"/>
              <a:gd name="csY30" fmla="*/ 297062 h 762116"/>
              <a:gd name="csX31" fmla="*/ 204037 w 768452"/>
              <a:gd name="csY31" fmla="*/ 45030 h 762116"/>
              <a:gd name="csX32" fmla="*/ 385643 w 768452"/>
              <a:gd name="csY32" fmla="*/ 1 h 762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768452" h="762116">
                <a:moveTo>
                  <a:pt x="731394" y="346493"/>
                </a:moveTo>
                <a:cubicBezTo>
                  <a:pt x="775636" y="352759"/>
                  <a:pt x="765750" y="414850"/>
                  <a:pt x="757249" y="455939"/>
                </a:cubicBezTo>
                <a:cubicBezTo>
                  <a:pt x="738008" y="548617"/>
                  <a:pt x="684668" y="634913"/>
                  <a:pt x="606658" y="689682"/>
                </a:cubicBezTo>
                <a:cubicBezTo>
                  <a:pt x="427970" y="815126"/>
                  <a:pt x="239089" y="765596"/>
                  <a:pt x="85165" y="633104"/>
                </a:cubicBezTo>
                <a:cubicBezTo>
                  <a:pt x="72877" y="681300"/>
                  <a:pt x="100309" y="771407"/>
                  <a:pt x="22299" y="756357"/>
                </a:cubicBezTo>
                <a:cubicBezTo>
                  <a:pt x="14013" y="748071"/>
                  <a:pt x="7822" y="743117"/>
                  <a:pt x="4964" y="731116"/>
                </a:cubicBezTo>
                <a:cubicBezTo>
                  <a:pt x="-3609" y="695683"/>
                  <a:pt x="-1418" y="534901"/>
                  <a:pt x="14203" y="505945"/>
                </a:cubicBezTo>
                <a:cubicBezTo>
                  <a:pt x="56780" y="479656"/>
                  <a:pt x="135838" y="494801"/>
                  <a:pt x="185368" y="494801"/>
                </a:cubicBezTo>
                <a:cubicBezTo>
                  <a:pt x="204322" y="494801"/>
                  <a:pt x="228706" y="490800"/>
                  <a:pt x="246423" y="498992"/>
                </a:cubicBezTo>
                <a:cubicBezTo>
                  <a:pt x="263758" y="507088"/>
                  <a:pt x="266806" y="522709"/>
                  <a:pt x="269188" y="539378"/>
                </a:cubicBezTo>
                <a:cubicBezTo>
                  <a:pt x="246899" y="585860"/>
                  <a:pt x="188320" y="569667"/>
                  <a:pt x="144601" y="572715"/>
                </a:cubicBezTo>
                <a:cubicBezTo>
                  <a:pt x="164127" y="615101"/>
                  <a:pt x="217086" y="643772"/>
                  <a:pt x="259853" y="661202"/>
                </a:cubicBezTo>
                <a:cubicBezTo>
                  <a:pt x="396918" y="717019"/>
                  <a:pt x="558271" y="671966"/>
                  <a:pt x="639424" y="546521"/>
                </a:cubicBezTo>
                <a:cubicBezTo>
                  <a:pt x="660570" y="513851"/>
                  <a:pt x="675429" y="477370"/>
                  <a:pt x="682954" y="439175"/>
                </a:cubicBezTo>
                <a:cubicBezTo>
                  <a:pt x="689621" y="405266"/>
                  <a:pt x="683049" y="372785"/>
                  <a:pt x="708957" y="347449"/>
                </a:cubicBezTo>
                <a:cubicBezTo>
                  <a:pt x="717649" y="345842"/>
                  <a:pt x="725074" y="345598"/>
                  <a:pt x="731394" y="346493"/>
                </a:cubicBezTo>
                <a:close/>
                <a:moveTo>
                  <a:pt x="385643" y="1"/>
                </a:moveTo>
                <a:cubicBezTo>
                  <a:pt x="448806" y="191"/>
                  <a:pt x="512076" y="15265"/>
                  <a:pt x="567892" y="44268"/>
                </a:cubicBezTo>
                <a:cubicBezTo>
                  <a:pt x="611612" y="66938"/>
                  <a:pt x="644663" y="102942"/>
                  <a:pt x="686002" y="127326"/>
                </a:cubicBezTo>
                <a:cubicBezTo>
                  <a:pt x="691431" y="88179"/>
                  <a:pt x="679525" y="42173"/>
                  <a:pt x="702766" y="8835"/>
                </a:cubicBezTo>
                <a:cubicBezTo>
                  <a:pt x="723149" y="263"/>
                  <a:pt x="732865" y="834"/>
                  <a:pt x="752772" y="10359"/>
                </a:cubicBezTo>
                <a:cubicBezTo>
                  <a:pt x="774298" y="43697"/>
                  <a:pt x="772679" y="220385"/>
                  <a:pt x="753915" y="255628"/>
                </a:cubicBezTo>
                <a:cubicBezTo>
                  <a:pt x="711624" y="281631"/>
                  <a:pt x="634662" y="266867"/>
                  <a:pt x="585894" y="266867"/>
                </a:cubicBezTo>
                <a:cubicBezTo>
                  <a:pt x="566177" y="266867"/>
                  <a:pt x="542079" y="270487"/>
                  <a:pt x="523315" y="263438"/>
                </a:cubicBezTo>
                <a:cubicBezTo>
                  <a:pt x="503788" y="256104"/>
                  <a:pt x="501693" y="240007"/>
                  <a:pt x="498550" y="222195"/>
                </a:cubicBezTo>
                <a:cubicBezTo>
                  <a:pt x="521791" y="175808"/>
                  <a:pt x="578274" y="192763"/>
                  <a:pt x="622851" y="188858"/>
                </a:cubicBezTo>
                <a:cubicBezTo>
                  <a:pt x="606563" y="147519"/>
                  <a:pt x="550937" y="118658"/>
                  <a:pt x="510646" y="101609"/>
                </a:cubicBezTo>
                <a:cubicBezTo>
                  <a:pt x="366152" y="40363"/>
                  <a:pt x="194226" y="95036"/>
                  <a:pt x="116978" y="232863"/>
                </a:cubicBezTo>
                <a:cubicBezTo>
                  <a:pt x="101166" y="261152"/>
                  <a:pt x="90118" y="292871"/>
                  <a:pt x="84403" y="324684"/>
                </a:cubicBezTo>
                <a:cubicBezTo>
                  <a:pt x="76306" y="370023"/>
                  <a:pt x="86307" y="425268"/>
                  <a:pt x="23157" y="414219"/>
                </a:cubicBezTo>
                <a:cubicBezTo>
                  <a:pt x="-7514" y="384025"/>
                  <a:pt x="3440" y="335924"/>
                  <a:pt x="12584" y="297062"/>
                </a:cubicBezTo>
                <a:cubicBezTo>
                  <a:pt x="38016" y="188762"/>
                  <a:pt x="106596" y="98751"/>
                  <a:pt x="204037" y="45030"/>
                </a:cubicBezTo>
                <a:cubicBezTo>
                  <a:pt x="259425" y="14503"/>
                  <a:pt x="322480" y="-190"/>
                  <a:pt x="385643" y="1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7E2FEF6-6B27-437F-8DAA-396A45BD498C}"/>
              </a:ext>
            </a:extLst>
          </p:cNvPr>
          <p:cNvSpPr/>
          <p:nvPr/>
        </p:nvSpPr>
        <p:spPr>
          <a:xfrm>
            <a:off x="4293659" y="2336655"/>
            <a:ext cx="310896" cy="310896"/>
          </a:xfrm>
          <a:custGeom>
            <a:avLst/>
            <a:gdLst>
              <a:gd name="csX0" fmla="*/ 184910 w 843361"/>
              <a:gd name="csY0" fmla="*/ 614679 h 845276"/>
              <a:gd name="csX1" fmla="*/ 228791 w 843361"/>
              <a:gd name="csY1" fmla="*/ 657394 h 845276"/>
              <a:gd name="csX2" fmla="*/ 196215 w 843361"/>
              <a:gd name="csY2" fmla="*/ 689684 h 845276"/>
              <a:gd name="csX3" fmla="*/ 162973 w 843361"/>
              <a:gd name="csY3" fmla="*/ 628438 h 845276"/>
              <a:gd name="csX4" fmla="*/ 184910 w 843361"/>
              <a:gd name="csY4" fmla="*/ 614679 h 845276"/>
              <a:gd name="csX5" fmla="*/ 675775 w 843361"/>
              <a:gd name="csY5" fmla="*/ 534296 h 845276"/>
              <a:gd name="csX6" fmla="*/ 596837 w 843361"/>
              <a:gd name="csY6" fmla="*/ 537761 h 845276"/>
              <a:gd name="csX7" fmla="*/ 229648 w 843361"/>
              <a:gd name="csY7" fmla="*/ 537761 h 845276"/>
              <a:gd name="csX8" fmla="*/ 77057 w 843361"/>
              <a:gd name="csY8" fmla="*/ 574241 h 845276"/>
              <a:gd name="csX9" fmla="*/ 87630 w 843361"/>
              <a:gd name="csY9" fmla="*/ 753692 h 845276"/>
              <a:gd name="csX10" fmla="*/ 246317 w 843361"/>
              <a:gd name="csY10" fmla="*/ 767123 h 845276"/>
              <a:gd name="csX11" fmla="*/ 596837 w 843361"/>
              <a:gd name="csY11" fmla="*/ 767123 h 845276"/>
              <a:gd name="csX12" fmla="*/ 748284 w 843361"/>
              <a:gd name="csY12" fmla="*/ 757598 h 845276"/>
              <a:gd name="csX13" fmla="*/ 750284 w 843361"/>
              <a:gd name="csY13" fmla="*/ 548905 h 845276"/>
              <a:gd name="csX14" fmla="*/ 675775 w 843361"/>
              <a:gd name="csY14" fmla="*/ 534296 h 845276"/>
              <a:gd name="csX15" fmla="*/ 694277 w 843361"/>
              <a:gd name="csY15" fmla="*/ 458632 h 845276"/>
              <a:gd name="csX16" fmla="*/ 786575 w 843361"/>
              <a:gd name="csY16" fmla="*/ 480420 h 845276"/>
              <a:gd name="csX17" fmla="*/ 832771 w 843361"/>
              <a:gd name="csY17" fmla="*/ 541856 h 845276"/>
              <a:gd name="csX18" fmla="*/ 830294 w 843361"/>
              <a:gd name="csY18" fmla="*/ 769790 h 845276"/>
              <a:gd name="csX19" fmla="*/ 663607 w 843361"/>
              <a:gd name="csY19" fmla="*/ 843418 h 845276"/>
              <a:gd name="csX20" fmla="*/ 221266 w 843361"/>
              <a:gd name="csY20" fmla="*/ 843418 h 845276"/>
              <a:gd name="csX21" fmla="*/ 37529 w 843361"/>
              <a:gd name="csY21" fmla="*/ 811986 h 845276"/>
              <a:gd name="csX22" fmla="*/ 381 w 843361"/>
              <a:gd name="csY22" fmla="*/ 674064 h 845276"/>
              <a:gd name="csX23" fmla="*/ 90011 w 843361"/>
              <a:gd name="csY23" fmla="*/ 464704 h 845276"/>
              <a:gd name="csX24" fmla="*/ 262985 w 843361"/>
              <a:gd name="csY24" fmla="*/ 461846 h 845276"/>
              <a:gd name="csX25" fmla="*/ 596837 w 843361"/>
              <a:gd name="csY25" fmla="*/ 461846 h 845276"/>
              <a:gd name="csX26" fmla="*/ 694277 w 843361"/>
              <a:gd name="csY26" fmla="*/ 458632 h 845276"/>
              <a:gd name="csX27" fmla="*/ 196215 w 843361"/>
              <a:gd name="csY27" fmla="*/ 157903 h 845276"/>
              <a:gd name="csX28" fmla="*/ 228695 w 843361"/>
              <a:gd name="csY28" fmla="*/ 190097 h 845276"/>
              <a:gd name="csX29" fmla="*/ 162973 w 843361"/>
              <a:gd name="csY29" fmla="*/ 219148 h 845276"/>
              <a:gd name="csX30" fmla="*/ 196215 w 843361"/>
              <a:gd name="csY30" fmla="*/ 157903 h 845276"/>
              <a:gd name="csX31" fmla="*/ 674180 w 843361"/>
              <a:gd name="csY31" fmla="*/ 77191 h 845276"/>
              <a:gd name="csX32" fmla="*/ 596837 w 843361"/>
              <a:gd name="csY32" fmla="*/ 80465 h 845276"/>
              <a:gd name="csX33" fmla="*/ 246317 w 843361"/>
              <a:gd name="csY33" fmla="*/ 80465 h 845276"/>
              <a:gd name="csX34" fmla="*/ 92012 w 843361"/>
              <a:gd name="csY34" fmla="*/ 89895 h 845276"/>
              <a:gd name="csX35" fmla="*/ 87725 w 843361"/>
              <a:gd name="csY35" fmla="*/ 297635 h 845276"/>
              <a:gd name="csX36" fmla="*/ 246317 w 843361"/>
              <a:gd name="csY36" fmla="*/ 309827 h 845276"/>
              <a:gd name="csX37" fmla="*/ 596837 w 843361"/>
              <a:gd name="csY37" fmla="*/ 309827 h 845276"/>
              <a:gd name="csX38" fmla="*/ 750380 w 843361"/>
              <a:gd name="csY38" fmla="*/ 298588 h 845276"/>
              <a:gd name="csX39" fmla="*/ 748094 w 843361"/>
              <a:gd name="csY39" fmla="*/ 89990 h 845276"/>
              <a:gd name="csX40" fmla="*/ 674180 w 843361"/>
              <a:gd name="csY40" fmla="*/ 77191 h 845276"/>
              <a:gd name="csX41" fmla="*/ 674787 w 843361"/>
              <a:gd name="csY41" fmla="*/ 27 h 845276"/>
              <a:gd name="csX42" fmla="*/ 774287 w 843361"/>
              <a:gd name="csY42" fmla="*/ 16457 h 845276"/>
              <a:gd name="csX43" fmla="*/ 838772 w 843361"/>
              <a:gd name="csY43" fmla="*/ 215149 h 845276"/>
              <a:gd name="csX44" fmla="*/ 828580 w 843361"/>
              <a:gd name="csY44" fmla="*/ 316971 h 845276"/>
              <a:gd name="csX45" fmla="*/ 655225 w 843361"/>
              <a:gd name="csY45" fmla="*/ 385742 h 845276"/>
              <a:gd name="csX46" fmla="*/ 221266 w 843361"/>
              <a:gd name="csY46" fmla="*/ 385742 h 845276"/>
              <a:gd name="csX47" fmla="*/ 36671 w 843361"/>
              <a:gd name="csY47" fmla="*/ 353833 h 845276"/>
              <a:gd name="csX48" fmla="*/ 381 w 843361"/>
              <a:gd name="csY48" fmla="*/ 215149 h 845276"/>
              <a:gd name="csX49" fmla="*/ 98108 w 843361"/>
              <a:gd name="csY49" fmla="*/ 5789 h 845276"/>
              <a:gd name="csX50" fmla="*/ 254699 w 843361"/>
              <a:gd name="csY50" fmla="*/ 4170 h 845276"/>
              <a:gd name="csX51" fmla="*/ 571786 w 843361"/>
              <a:gd name="csY51" fmla="*/ 4170 h 845276"/>
              <a:gd name="csX52" fmla="*/ 674787 w 843361"/>
              <a:gd name="csY52" fmla="*/ 27 h 8452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</a:cxnLst>
            <a:rect l="l" t="t" r="r" b="b"/>
            <a:pathLst>
              <a:path w="843361" h="845276">
                <a:moveTo>
                  <a:pt x="184910" y="614679"/>
                </a:moveTo>
                <a:cubicBezTo>
                  <a:pt x="205967" y="610942"/>
                  <a:pt x="223433" y="634248"/>
                  <a:pt x="228791" y="657394"/>
                </a:cubicBezTo>
                <a:cubicBezTo>
                  <a:pt x="219361" y="676253"/>
                  <a:pt x="215170" y="680444"/>
                  <a:pt x="196215" y="689684"/>
                </a:cubicBezTo>
                <a:cubicBezTo>
                  <a:pt x="168212" y="683588"/>
                  <a:pt x="134779" y="659489"/>
                  <a:pt x="162973" y="628438"/>
                </a:cubicBezTo>
                <a:cubicBezTo>
                  <a:pt x="170474" y="620175"/>
                  <a:pt x="177892" y="615925"/>
                  <a:pt x="184910" y="614679"/>
                </a:cubicBezTo>
                <a:close/>
                <a:moveTo>
                  <a:pt x="675775" y="534296"/>
                </a:moveTo>
                <a:cubicBezTo>
                  <a:pt x="648081" y="534523"/>
                  <a:pt x="619649" y="537761"/>
                  <a:pt x="596837" y="537761"/>
                </a:cubicBezTo>
                <a:cubicBezTo>
                  <a:pt x="474440" y="537761"/>
                  <a:pt x="352044" y="537761"/>
                  <a:pt x="229648" y="537761"/>
                </a:cubicBezTo>
                <a:cubicBezTo>
                  <a:pt x="188404" y="537761"/>
                  <a:pt x="86296" y="516520"/>
                  <a:pt x="77057" y="574241"/>
                </a:cubicBezTo>
                <a:cubicBezTo>
                  <a:pt x="72390" y="603578"/>
                  <a:pt x="69247" y="734928"/>
                  <a:pt x="87630" y="753692"/>
                </a:cubicBezTo>
                <a:cubicBezTo>
                  <a:pt x="111919" y="778648"/>
                  <a:pt x="210788" y="767123"/>
                  <a:pt x="246317" y="767123"/>
                </a:cubicBezTo>
                <a:cubicBezTo>
                  <a:pt x="363188" y="767123"/>
                  <a:pt x="479965" y="767123"/>
                  <a:pt x="596837" y="767123"/>
                </a:cubicBezTo>
                <a:cubicBezTo>
                  <a:pt x="642842" y="767123"/>
                  <a:pt x="706755" y="778934"/>
                  <a:pt x="748284" y="757598"/>
                </a:cubicBezTo>
                <a:cubicBezTo>
                  <a:pt x="770858" y="721879"/>
                  <a:pt x="770763" y="586148"/>
                  <a:pt x="750284" y="548905"/>
                </a:cubicBezTo>
                <a:cubicBezTo>
                  <a:pt x="730425" y="536856"/>
                  <a:pt x="703469" y="534070"/>
                  <a:pt x="675775" y="534296"/>
                </a:cubicBezTo>
                <a:close/>
                <a:moveTo>
                  <a:pt x="694277" y="458632"/>
                </a:moveTo>
                <a:cubicBezTo>
                  <a:pt x="727948" y="459108"/>
                  <a:pt x="760762" y="463752"/>
                  <a:pt x="786575" y="480420"/>
                </a:cubicBezTo>
                <a:cubicBezTo>
                  <a:pt x="807911" y="494231"/>
                  <a:pt x="825722" y="517282"/>
                  <a:pt x="832771" y="541856"/>
                </a:cubicBezTo>
                <a:cubicBezTo>
                  <a:pt x="846773" y="590053"/>
                  <a:pt x="847820" y="723117"/>
                  <a:pt x="830294" y="769790"/>
                </a:cubicBezTo>
                <a:cubicBezTo>
                  <a:pt x="802958" y="843132"/>
                  <a:pt x="729520" y="843418"/>
                  <a:pt x="663607" y="843418"/>
                </a:cubicBezTo>
                <a:cubicBezTo>
                  <a:pt x="516160" y="843418"/>
                  <a:pt x="368713" y="843418"/>
                  <a:pt x="221266" y="843418"/>
                </a:cubicBezTo>
                <a:cubicBezTo>
                  <a:pt x="160496" y="843418"/>
                  <a:pt x="86296" y="856753"/>
                  <a:pt x="37529" y="811986"/>
                </a:cubicBezTo>
                <a:cubicBezTo>
                  <a:pt x="-2953" y="774838"/>
                  <a:pt x="381" y="724927"/>
                  <a:pt x="381" y="674064"/>
                </a:cubicBezTo>
                <a:cubicBezTo>
                  <a:pt x="381" y="595577"/>
                  <a:pt x="-10954" y="485754"/>
                  <a:pt x="90011" y="464704"/>
                </a:cubicBezTo>
                <a:cubicBezTo>
                  <a:pt x="144399" y="453464"/>
                  <a:pt x="207645" y="461846"/>
                  <a:pt x="262985" y="461846"/>
                </a:cubicBezTo>
                <a:cubicBezTo>
                  <a:pt x="374237" y="461846"/>
                  <a:pt x="485584" y="461846"/>
                  <a:pt x="596837" y="461846"/>
                </a:cubicBezTo>
                <a:cubicBezTo>
                  <a:pt x="626079" y="461846"/>
                  <a:pt x="660607" y="458155"/>
                  <a:pt x="694277" y="458632"/>
                </a:cubicBezTo>
                <a:close/>
                <a:moveTo>
                  <a:pt x="196215" y="157903"/>
                </a:moveTo>
                <a:cubicBezTo>
                  <a:pt x="215170" y="167142"/>
                  <a:pt x="219266" y="171333"/>
                  <a:pt x="228695" y="190097"/>
                </a:cubicBezTo>
                <a:cubicBezTo>
                  <a:pt x="221742" y="221053"/>
                  <a:pt x="192881" y="252295"/>
                  <a:pt x="162973" y="219148"/>
                </a:cubicBezTo>
                <a:cubicBezTo>
                  <a:pt x="134874" y="188002"/>
                  <a:pt x="168116" y="163999"/>
                  <a:pt x="196215" y="157903"/>
                </a:cubicBezTo>
                <a:close/>
                <a:moveTo>
                  <a:pt x="674180" y="77191"/>
                </a:moveTo>
                <a:cubicBezTo>
                  <a:pt x="647248" y="77489"/>
                  <a:pt x="619745" y="80465"/>
                  <a:pt x="596837" y="80465"/>
                </a:cubicBezTo>
                <a:cubicBezTo>
                  <a:pt x="479965" y="80465"/>
                  <a:pt x="363188" y="80465"/>
                  <a:pt x="246317" y="80465"/>
                </a:cubicBezTo>
                <a:cubicBezTo>
                  <a:pt x="211646" y="80465"/>
                  <a:pt x="117824" y="69702"/>
                  <a:pt x="92012" y="89895"/>
                </a:cubicBezTo>
                <a:cubicBezTo>
                  <a:pt x="65151" y="110850"/>
                  <a:pt x="71819" y="268489"/>
                  <a:pt x="87725" y="297635"/>
                </a:cubicBezTo>
                <a:cubicBezTo>
                  <a:pt x="128111" y="323639"/>
                  <a:pt x="199454" y="309827"/>
                  <a:pt x="246317" y="309827"/>
                </a:cubicBezTo>
                <a:cubicBezTo>
                  <a:pt x="363188" y="309827"/>
                  <a:pt x="479965" y="309827"/>
                  <a:pt x="596837" y="309827"/>
                </a:cubicBezTo>
                <a:cubicBezTo>
                  <a:pt x="642652" y="309827"/>
                  <a:pt x="710470" y="322686"/>
                  <a:pt x="750380" y="298588"/>
                </a:cubicBezTo>
                <a:cubicBezTo>
                  <a:pt x="770763" y="261345"/>
                  <a:pt x="770858" y="125519"/>
                  <a:pt x="748094" y="89990"/>
                </a:cubicBezTo>
                <a:cubicBezTo>
                  <a:pt x="727472" y="79275"/>
                  <a:pt x="701112" y="76893"/>
                  <a:pt x="674180" y="77191"/>
                </a:cubicBezTo>
                <a:close/>
                <a:moveTo>
                  <a:pt x="674787" y="27"/>
                </a:moveTo>
                <a:cubicBezTo>
                  <a:pt x="710565" y="-331"/>
                  <a:pt x="745760" y="2741"/>
                  <a:pt x="774287" y="16457"/>
                </a:cubicBezTo>
                <a:cubicBezTo>
                  <a:pt x="851344" y="53414"/>
                  <a:pt x="838772" y="144092"/>
                  <a:pt x="838772" y="215149"/>
                </a:cubicBezTo>
                <a:cubicBezTo>
                  <a:pt x="838772" y="248963"/>
                  <a:pt x="842391" y="285158"/>
                  <a:pt x="828580" y="316971"/>
                </a:cubicBezTo>
                <a:cubicBezTo>
                  <a:pt x="796766" y="389933"/>
                  <a:pt x="722757" y="385742"/>
                  <a:pt x="655225" y="385742"/>
                </a:cubicBezTo>
                <a:cubicBezTo>
                  <a:pt x="510540" y="385742"/>
                  <a:pt x="365950" y="385742"/>
                  <a:pt x="221266" y="385742"/>
                </a:cubicBezTo>
                <a:cubicBezTo>
                  <a:pt x="160401" y="385742"/>
                  <a:pt x="84773" y="399648"/>
                  <a:pt x="36671" y="353833"/>
                </a:cubicBezTo>
                <a:cubicBezTo>
                  <a:pt x="-3334" y="315828"/>
                  <a:pt x="381" y="266298"/>
                  <a:pt x="381" y="215149"/>
                </a:cubicBezTo>
                <a:cubicBezTo>
                  <a:pt x="381" y="133424"/>
                  <a:pt x="-8763" y="22268"/>
                  <a:pt x="98108" y="5789"/>
                </a:cubicBezTo>
                <a:cubicBezTo>
                  <a:pt x="148495" y="-1926"/>
                  <a:pt x="203740" y="4170"/>
                  <a:pt x="254699" y="4170"/>
                </a:cubicBezTo>
                <a:cubicBezTo>
                  <a:pt x="360331" y="4170"/>
                  <a:pt x="466058" y="4170"/>
                  <a:pt x="571786" y="4170"/>
                </a:cubicBezTo>
                <a:cubicBezTo>
                  <a:pt x="602647" y="4170"/>
                  <a:pt x="639009" y="384"/>
                  <a:pt x="674787" y="27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AE878EC-9375-91FF-2D45-1671C2C175F9}"/>
              </a:ext>
            </a:extLst>
          </p:cNvPr>
          <p:cNvSpPr/>
          <p:nvPr/>
        </p:nvSpPr>
        <p:spPr>
          <a:xfrm>
            <a:off x="7588361" y="3701365"/>
            <a:ext cx="310896" cy="310896"/>
          </a:xfrm>
          <a:custGeom>
            <a:avLst/>
            <a:gdLst>
              <a:gd name="csX0" fmla="*/ 397350 w 841770"/>
              <a:gd name="csY0" fmla="*/ 544 h 847127"/>
              <a:gd name="csX1" fmla="*/ 510055 w 841770"/>
              <a:gd name="csY1" fmla="*/ 6354 h 847127"/>
              <a:gd name="csX2" fmla="*/ 572349 w 841770"/>
              <a:gd name="csY2" fmla="*/ 187520 h 847127"/>
              <a:gd name="csX3" fmla="*/ 559299 w 841770"/>
              <a:gd name="csY3" fmla="*/ 274483 h 847127"/>
              <a:gd name="csX4" fmla="*/ 458239 w 841770"/>
              <a:gd name="csY4" fmla="*/ 312774 h 847127"/>
              <a:gd name="csX5" fmla="*/ 458239 w 841770"/>
              <a:gd name="csY5" fmla="*/ 381068 h 847127"/>
              <a:gd name="csX6" fmla="*/ 718652 w 841770"/>
              <a:gd name="csY6" fmla="*/ 433836 h 847127"/>
              <a:gd name="csX7" fmla="*/ 727034 w 841770"/>
              <a:gd name="csY7" fmla="*/ 533182 h 847127"/>
              <a:gd name="csX8" fmla="*/ 824380 w 841770"/>
              <a:gd name="csY8" fmla="*/ 569758 h 847127"/>
              <a:gd name="csX9" fmla="*/ 839239 w 841770"/>
              <a:gd name="csY9" fmla="*/ 654912 h 847127"/>
              <a:gd name="csX10" fmla="*/ 783137 w 841770"/>
              <a:gd name="csY10" fmla="*/ 839316 h 847127"/>
              <a:gd name="csX11" fmla="*/ 553679 w 841770"/>
              <a:gd name="csY11" fmla="*/ 815598 h 847127"/>
              <a:gd name="csX12" fmla="*/ 533868 w 841770"/>
              <a:gd name="csY12" fmla="*/ 704918 h 847127"/>
              <a:gd name="csX13" fmla="*/ 647310 w 841770"/>
              <a:gd name="csY13" fmla="*/ 536706 h 847127"/>
              <a:gd name="csX14" fmla="*/ 647310 w 841770"/>
              <a:gd name="csY14" fmla="*/ 461173 h 847127"/>
              <a:gd name="csX15" fmla="*/ 191539 w 841770"/>
              <a:gd name="csY15" fmla="*/ 461173 h 847127"/>
              <a:gd name="csX16" fmla="*/ 191539 w 841770"/>
              <a:gd name="csY16" fmla="*/ 532801 h 847127"/>
              <a:gd name="csX17" fmla="*/ 290790 w 841770"/>
              <a:gd name="csY17" fmla="*/ 569472 h 847127"/>
              <a:gd name="csX18" fmla="*/ 305649 w 841770"/>
              <a:gd name="csY18" fmla="*/ 654912 h 847127"/>
              <a:gd name="csX19" fmla="*/ 249165 w 841770"/>
              <a:gd name="csY19" fmla="*/ 839506 h 847127"/>
              <a:gd name="csX20" fmla="*/ 20089 w 841770"/>
              <a:gd name="csY20" fmla="*/ 815312 h 847127"/>
              <a:gd name="csX21" fmla="*/ 658 w 841770"/>
              <a:gd name="csY21" fmla="*/ 704918 h 847127"/>
              <a:gd name="csX22" fmla="*/ 109529 w 841770"/>
              <a:gd name="csY22" fmla="*/ 536040 h 847127"/>
              <a:gd name="csX23" fmla="*/ 125531 w 841770"/>
              <a:gd name="csY23" fmla="*/ 424311 h 847127"/>
              <a:gd name="csX24" fmla="*/ 380801 w 841770"/>
              <a:gd name="csY24" fmla="*/ 383925 h 847127"/>
              <a:gd name="csX25" fmla="*/ 380801 w 841770"/>
              <a:gd name="csY25" fmla="*/ 312774 h 847127"/>
              <a:gd name="csX26" fmla="*/ 290504 w 841770"/>
              <a:gd name="csY26" fmla="*/ 286008 h 847127"/>
              <a:gd name="csX27" fmla="*/ 293075 w 841770"/>
              <a:gd name="csY27" fmla="*/ 24737 h 847127"/>
              <a:gd name="csX28" fmla="*/ 397350 w 841770"/>
              <a:gd name="csY28" fmla="*/ 544 h 847127"/>
              <a:gd name="csX29" fmla="*/ 344225 w 841770"/>
              <a:gd name="csY29" fmla="*/ 81507 h 847127"/>
              <a:gd name="csX30" fmla="*/ 344225 w 841770"/>
              <a:gd name="csY30" fmla="*/ 232192 h 847127"/>
              <a:gd name="csX31" fmla="*/ 496053 w 841770"/>
              <a:gd name="csY31" fmla="*/ 232192 h 847127"/>
              <a:gd name="csX32" fmla="*/ 496053 w 841770"/>
              <a:gd name="csY32" fmla="*/ 81507 h 847127"/>
              <a:gd name="csX33" fmla="*/ 344225 w 841770"/>
              <a:gd name="csY33" fmla="*/ 81507 h 847127"/>
              <a:gd name="csX34" fmla="*/ 84478 w 841770"/>
              <a:gd name="csY34" fmla="*/ 614526 h 847127"/>
              <a:gd name="csX35" fmla="*/ 79906 w 841770"/>
              <a:gd name="csY35" fmla="*/ 765973 h 847127"/>
              <a:gd name="csX36" fmla="*/ 229068 w 841770"/>
              <a:gd name="csY36" fmla="*/ 765973 h 847127"/>
              <a:gd name="csX37" fmla="*/ 229068 w 841770"/>
              <a:gd name="csY37" fmla="*/ 614526 h 847127"/>
              <a:gd name="csX38" fmla="*/ 84478 w 841770"/>
              <a:gd name="csY38" fmla="*/ 614526 h 847127"/>
              <a:gd name="csX39" fmla="*/ 686148 w 841770"/>
              <a:gd name="csY39" fmla="*/ 612097 h 847127"/>
              <a:gd name="csX40" fmla="*/ 611115 w 841770"/>
              <a:gd name="csY40" fmla="*/ 621479 h 847127"/>
              <a:gd name="csX41" fmla="*/ 611115 w 841770"/>
              <a:gd name="csY41" fmla="*/ 766068 h 847127"/>
              <a:gd name="csX42" fmla="*/ 762753 w 841770"/>
              <a:gd name="csY42" fmla="*/ 766068 h 847127"/>
              <a:gd name="csX43" fmla="*/ 762753 w 841770"/>
              <a:gd name="csY43" fmla="*/ 617574 h 847127"/>
              <a:gd name="csX44" fmla="*/ 686148 w 841770"/>
              <a:gd name="csY44" fmla="*/ 612097 h 8471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41770" h="847127">
                <a:moveTo>
                  <a:pt x="397350" y="544"/>
                </a:moveTo>
                <a:cubicBezTo>
                  <a:pt x="441689" y="-1314"/>
                  <a:pt x="487433" y="1830"/>
                  <a:pt x="510055" y="6354"/>
                </a:cubicBezTo>
                <a:cubicBezTo>
                  <a:pt x="592256" y="22833"/>
                  <a:pt x="572349" y="126274"/>
                  <a:pt x="572349" y="187520"/>
                </a:cubicBezTo>
                <a:cubicBezTo>
                  <a:pt x="572349" y="216857"/>
                  <a:pt x="576444" y="248861"/>
                  <a:pt x="559299" y="274483"/>
                </a:cubicBezTo>
                <a:cubicBezTo>
                  <a:pt x="534820" y="310964"/>
                  <a:pt x="496053" y="305439"/>
                  <a:pt x="458239" y="312774"/>
                </a:cubicBezTo>
                <a:cubicBezTo>
                  <a:pt x="458239" y="335538"/>
                  <a:pt x="458239" y="358303"/>
                  <a:pt x="458239" y="381068"/>
                </a:cubicBezTo>
                <a:cubicBezTo>
                  <a:pt x="526438" y="391069"/>
                  <a:pt x="689601" y="354969"/>
                  <a:pt x="718652" y="433836"/>
                </a:cubicBezTo>
                <a:cubicBezTo>
                  <a:pt x="730083" y="464697"/>
                  <a:pt x="723034" y="500987"/>
                  <a:pt x="727034" y="533182"/>
                </a:cubicBezTo>
                <a:cubicBezTo>
                  <a:pt x="762277" y="539087"/>
                  <a:pt x="800949" y="537087"/>
                  <a:pt x="824380" y="569758"/>
                </a:cubicBezTo>
                <a:cubicBezTo>
                  <a:pt x="842287" y="594713"/>
                  <a:pt x="839239" y="625765"/>
                  <a:pt x="839239" y="654912"/>
                </a:cubicBezTo>
                <a:cubicBezTo>
                  <a:pt x="839239" y="713109"/>
                  <a:pt x="859908" y="819408"/>
                  <a:pt x="783137" y="839316"/>
                </a:cubicBezTo>
                <a:cubicBezTo>
                  <a:pt x="736464" y="851412"/>
                  <a:pt x="586160" y="853508"/>
                  <a:pt x="553679" y="815598"/>
                </a:cubicBezTo>
                <a:cubicBezTo>
                  <a:pt x="527391" y="784928"/>
                  <a:pt x="533868" y="742446"/>
                  <a:pt x="533868" y="704918"/>
                </a:cubicBezTo>
                <a:cubicBezTo>
                  <a:pt x="533868" y="601191"/>
                  <a:pt x="522438" y="539754"/>
                  <a:pt x="647310" y="536706"/>
                </a:cubicBezTo>
                <a:cubicBezTo>
                  <a:pt x="647310" y="511560"/>
                  <a:pt x="647310" y="486319"/>
                  <a:pt x="647310" y="461173"/>
                </a:cubicBezTo>
                <a:cubicBezTo>
                  <a:pt x="495386" y="461173"/>
                  <a:pt x="343463" y="461173"/>
                  <a:pt x="191539" y="461173"/>
                </a:cubicBezTo>
                <a:cubicBezTo>
                  <a:pt x="191539" y="485081"/>
                  <a:pt x="191539" y="508988"/>
                  <a:pt x="191539" y="532801"/>
                </a:cubicBezTo>
                <a:cubicBezTo>
                  <a:pt x="227067" y="538897"/>
                  <a:pt x="266977" y="536516"/>
                  <a:pt x="290790" y="569472"/>
                </a:cubicBezTo>
                <a:cubicBezTo>
                  <a:pt x="308887" y="594428"/>
                  <a:pt x="305649" y="625670"/>
                  <a:pt x="305649" y="654912"/>
                </a:cubicBezTo>
                <a:cubicBezTo>
                  <a:pt x="305649" y="713204"/>
                  <a:pt x="326508" y="819980"/>
                  <a:pt x="249165" y="839506"/>
                </a:cubicBezTo>
                <a:cubicBezTo>
                  <a:pt x="202397" y="851222"/>
                  <a:pt x="52379" y="853698"/>
                  <a:pt x="20089" y="815312"/>
                </a:cubicBezTo>
                <a:cubicBezTo>
                  <a:pt x="-5533" y="784737"/>
                  <a:pt x="658" y="742065"/>
                  <a:pt x="658" y="704918"/>
                </a:cubicBezTo>
                <a:cubicBezTo>
                  <a:pt x="658" y="603667"/>
                  <a:pt x="-11915" y="542612"/>
                  <a:pt x="109529" y="536040"/>
                </a:cubicBezTo>
                <a:cubicBezTo>
                  <a:pt x="117720" y="500416"/>
                  <a:pt x="106671" y="457363"/>
                  <a:pt x="125531" y="424311"/>
                </a:cubicBezTo>
                <a:cubicBezTo>
                  <a:pt x="161631" y="360875"/>
                  <a:pt x="315745" y="386307"/>
                  <a:pt x="380801" y="383925"/>
                </a:cubicBezTo>
                <a:cubicBezTo>
                  <a:pt x="380801" y="360208"/>
                  <a:pt x="380801" y="336491"/>
                  <a:pt x="380801" y="312774"/>
                </a:cubicBezTo>
                <a:cubicBezTo>
                  <a:pt x="349083" y="307059"/>
                  <a:pt x="315174" y="311154"/>
                  <a:pt x="290504" y="286008"/>
                </a:cubicBezTo>
                <a:cubicBezTo>
                  <a:pt x="253928" y="248670"/>
                  <a:pt x="254119" y="60456"/>
                  <a:pt x="293075" y="24737"/>
                </a:cubicBezTo>
                <a:cubicBezTo>
                  <a:pt x="310078" y="9259"/>
                  <a:pt x="353012" y="2401"/>
                  <a:pt x="397350" y="544"/>
                </a:cubicBezTo>
                <a:close/>
                <a:moveTo>
                  <a:pt x="344225" y="81507"/>
                </a:moveTo>
                <a:cubicBezTo>
                  <a:pt x="344225" y="131703"/>
                  <a:pt x="344225" y="181995"/>
                  <a:pt x="344225" y="232192"/>
                </a:cubicBezTo>
                <a:cubicBezTo>
                  <a:pt x="394802" y="232192"/>
                  <a:pt x="445380" y="232192"/>
                  <a:pt x="496053" y="232192"/>
                </a:cubicBezTo>
                <a:cubicBezTo>
                  <a:pt x="496053" y="181995"/>
                  <a:pt x="496053" y="131703"/>
                  <a:pt x="496053" y="81507"/>
                </a:cubicBezTo>
                <a:cubicBezTo>
                  <a:pt x="445380" y="81507"/>
                  <a:pt x="394802" y="81507"/>
                  <a:pt x="344225" y="81507"/>
                </a:cubicBezTo>
                <a:close/>
                <a:moveTo>
                  <a:pt x="84478" y="614526"/>
                </a:moveTo>
                <a:cubicBezTo>
                  <a:pt x="70762" y="660531"/>
                  <a:pt x="75620" y="717586"/>
                  <a:pt x="79906" y="765973"/>
                </a:cubicBezTo>
                <a:cubicBezTo>
                  <a:pt x="129627" y="765973"/>
                  <a:pt x="179347" y="765973"/>
                  <a:pt x="229068" y="765973"/>
                </a:cubicBezTo>
                <a:cubicBezTo>
                  <a:pt x="229068" y="715491"/>
                  <a:pt x="229068" y="665008"/>
                  <a:pt x="229068" y="614526"/>
                </a:cubicBezTo>
                <a:cubicBezTo>
                  <a:pt x="180871" y="614526"/>
                  <a:pt x="132675" y="614526"/>
                  <a:pt x="84478" y="614526"/>
                </a:cubicBezTo>
                <a:close/>
                <a:moveTo>
                  <a:pt x="686148" y="612097"/>
                </a:moveTo>
                <a:cubicBezTo>
                  <a:pt x="659931" y="612097"/>
                  <a:pt x="633975" y="614574"/>
                  <a:pt x="611115" y="621479"/>
                </a:cubicBezTo>
                <a:cubicBezTo>
                  <a:pt x="611115" y="669675"/>
                  <a:pt x="611115" y="717872"/>
                  <a:pt x="611115" y="766068"/>
                </a:cubicBezTo>
                <a:cubicBezTo>
                  <a:pt x="661598" y="766068"/>
                  <a:pt x="712175" y="766068"/>
                  <a:pt x="762753" y="766068"/>
                </a:cubicBezTo>
                <a:cubicBezTo>
                  <a:pt x="762753" y="716538"/>
                  <a:pt x="762753" y="667008"/>
                  <a:pt x="762753" y="617574"/>
                </a:cubicBezTo>
                <a:cubicBezTo>
                  <a:pt x="738846" y="614574"/>
                  <a:pt x="712366" y="612097"/>
                  <a:pt x="686148" y="612097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E1ACC38-DD23-68DE-6B5F-7DA97F43AE10}"/>
              </a:ext>
            </a:extLst>
          </p:cNvPr>
          <p:cNvSpPr/>
          <p:nvPr/>
        </p:nvSpPr>
        <p:spPr>
          <a:xfrm>
            <a:off x="6623365" y="4666361"/>
            <a:ext cx="310896" cy="310896"/>
          </a:xfrm>
          <a:custGeom>
            <a:avLst/>
            <a:gdLst>
              <a:gd name="csX0" fmla="*/ 301086 w 837534"/>
              <a:gd name="csY0" fmla="*/ 0 h 840124"/>
              <a:gd name="csX1" fmla="*/ 387382 w 837534"/>
              <a:gd name="csY1" fmla="*/ 166783 h 840124"/>
              <a:gd name="csX2" fmla="*/ 486442 w 837534"/>
              <a:gd name="csY2" fmla="*/ 517969 h 840124"/>
              <a:gd name="csX3" fmla="*/ 534734 w 837534"/>
              <a:gd name="csY3" fmla="*/ 668560 h 840124"/>
              <a:gd name="csX4" fmla="*/ 640556 w 837534"/>
              <a:gd name="csY4" fmla="*/ 401288 h 840124"/>
              <a:gd name="csX5" fmla="*/ 818960 w 837534"/>
              <a:gd name="csY5" fmla="*/ 386905 h 840124"/>
              <a:gd name="csX6" fmla="*/ 837534 w 837534"/>
              <a:gd name="csY6" fmla="*/ 424910 h 840124"/>
              <a:gd name="csX7" fmla="*/ 673037 w 837534"/>
              <a:gd name="csY7" fmla="*/ 476059 h 840124"/>
              <a:gd name="csX8" fmla="*/ 599980 w 837534"/>
              <a:gd name="csY8" fmla="*/ 726948 h 840124"/>
              <a:gd name="csX9" fmla="*/ 563785 w 837534"/>
              <a:gd name="csY9" fmla="*/ 825436 h 840124"/>
              <a:gd name="csX10" fmla="*/ 457772 w 837534"/>
              <a:gd name="csY10" fmla="*/ 699135 h 840124"/>
              <a:gd name="csX11" fmla="*/ 355188 w 837534"/>
              <a:gd name="csY11" fmla="*/ 332994 h 840124"/>
              <a:gd name="csX12" fmla="*/ 301086 w 837534"/>
              <a:gd name="csY12" fmla="*/ 168687 h 840124"/>
              <a:gd name="csX13" fmla="*/ 257747 w 837534"/>
              <a:gd name="csY13" fmla="*/ 317944 h 840124"/>
              <a:gd name="csX14" fmla="*/ 100775 w 837534"/>
              <a:gd name="csY14" fmla="*/ 456247 h 840124"/>
              <a:gd name="csX15" fmla="*/ 0 w 837534"/>
              <a:gd name="csY15" fmla="*/ 424910 h 840124"/>
              <a:gd name="csX16" fmla="*/ 159163 w 837534"/>
              <a:gd name="csY16" fmla="*/ 369284 h 840124"/>
              <a:gd name="csX17" fmla="*/ 236125 w 837534"/>
              <a:gd name="csY17" fmla="*/ 115062 h 840124"/>
              <a:gd name="csX18" fmla="*/ 301086 w 837534"/>
              <a:gd name="csY18" fmla="*/ 0 h 8401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837534" h="840124">
                <a:moveTo>
                  <a:pt x="301086" y="0"/>
                </a:moveTo>
                <a:cubicBezTo>
                  <a:pt x="368142" y="14954"/>
                  <a:pt x="371094" y="109252"/>
                  <a:pt x="387382" y="166783"/>
                </a:cubicBezTo>
                <a:cubicBezTo>
                  <a:pt x="420434" y="283845"/>
                  <a:pt x="453105" y="401002"/>
                  <a:pt x="486442" y="517969"/>
                </a:cubicBezTo>
                <a:cubicBezTo>
                  <a:pt x="498920" y="561594"/>
                  <a:pt x="505492" y="635603"/>
                  <a:pt x="534734" y="668560"/>
                </a:cubicBezTo>
                <a:cubicBezTo>
                  <a:pt x="569405" y="591883"/>
                  <a:pt x="569976" y="451485"/>
                  <a:pt x="640556" y="401288"/>
                </a:cubicBezTo>
                <a:cubicBezTo>
                  <a:pt x="672561" y="378523"/>
                  <a:pt x="786289" y="366998"/>
                  <a:pt x="818960" y="386905"/>
                </a:cubicBezTo>
                <a:cubicBezTo>
                  <a:pt x="834105" y="396145"/>
                  <a:pt x="835057" y="409194"/>
                  <a:pt x="837534" y="424910"/>
                </a:cubicBezTo>
                <a:cubicBezTo>
                  <a:pt x="804673" y="492156"/>
                  <a:pt x="710946" y="420910"/>
                  <a:pt x="673037" y="476059"/>
                </a:cubicBezTo>
                <a:cubicBezTo>
                  <a:pt x="653225" y="504729"/>
                  <a:pt x="613030" y="680752"/>
                  <a:pt x="599980" y="726948"/>
                </a:cubicBezTo>
                <a:cubicBezTo>
                  <a:pt x="591693" y="756380"/>
                  <a:pt x="587788" y="804481"/>
                  <a:pt x="563785" y="825436"/>
                </a:cubicBezTo>
                <a:cubicBezTo>
                  <a:pt x="493300" y="887063"/>
                  <a:pt x="468440" y="737235"/>
                  <a:pt x="457772" y="699135"/>
                </a:cubicBezTo>
                <a:cubicBezTo>
                  <a:pt x="423673" y="577120"/>
                  <a:pt x="390240" y="454819"/>
                  <a:pt x="355188" y="332994"/>
                </a:cubicBezTo>
                <a:cubicBezTo>
                  <a:pt x="341090" y="283940"/>
                  <a:pt x="332614" y="205359"/>
                  <a:pt x="301086" y="168687"/>
                </a:cubicBezTo>
                <a:cubicBezTo>
                  <a:pt x="284989" y="217741"/>
                  <a:pt x="271463" y="268033"/>
                  <a:pt x="257747" y="317944"/>
                </a:cubicBezTo>
                <a:cubicBezTo>
                  <a:pt x="230981" y="414813"/>
                  <a:pt x="210217" y="456057"/>
                  <a:pt x="100775" y="456247"/>
                </a:cubicBezTo>
                <a:cubicBezTo>
                  <a:pt x="61151" y="456343"/>
                  <a:pt x="20003" y="465391"/>
                  <a:pt x="0" y="424910"/>
                </a:cubicBezTo>
                <a:cubicBezTo>
                  <a:pt x="10573" y="349853"/>
                  <a:pt x="108681" y="394525"/>
                  <a:pt x="159163" y="369284"/>
                </a:cubicBezTo>
                <a:cubicBezTo>
                  <a:pt x="190500" y="318992"/>
                  <a:pt x="218885" y="178594"/>
                  <a:pt x="236125" y="115062"/>
                </a:cubicBezTo>
                <a:cubicBezTo>
                  <a:pt x="248793" y="68199"/>
                  <a:pt x="251080" y="18288"/>
                  <a:pt x="301086" y="0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4394E4D-F52F-2CD1-D32E-8EC1BB5D6EAD}"/>
              </a:ext>
            </a:extLst>
          </p:cNvPr>
          <p:cNvSpPr/>
          <p:nvPr/>
        </p:nvSpPr>
        <p:spPr>
          <a:xfrm>
            <a:off x="4293659" y="3701365"/>
            <a:ext cx="310896" cy="310896"/>
          </a:xfrm>
          <a:custGeom>
            <a:avLst/>
            <a:gdLst>
              <a:gd name="csX0" fmla="*/ 458998 w 692467"/>
              <a:gd name="csY0" fmla="*/ 307906 h 836038"/>
              <a:gd name="csX1" fmla="*/ 498653 w 692467"/>
              <a:gd name="csY1" fmla="*/ 340160 h 836038"/>
              <a:gd name="csX2" fmla="*/ 307010 w 692467"/>
              <a:gd name="csY2" fmla="*/ 531232 h 836038"/>
              <a:gd name="csX3" fmla="*/ 195853 w 692467"/>
              <a:gd name="csY3" fmla="*/ 406930 h 836038"/>
              <a:gd name="csX4" fmla="*/ 223571 w 692467"/>
              <a:gd name="csY4" fmla="*/ 380260 h 836038"/>
              <a:gd name="csX5" fmla="*/ 307010 w 692467"/>
              <a:gd name="csY5" fmla="*/ 435315 h 836038"/>
              <a:gd name="csX6" fmla="*/ 458998 w 692467"/>
              <a:gd name="csY6" fmla="*/ 307906 h 836038"/>
              <a:gd name="csX7" fmla="*/ 348730 w 692467"/>
              <a:gd name="csY7" fmla="*/ 76795 h 836038"/>
              <a:gd name="csX8" fmla="*/ 212712 w 692467"/>
              <a:gd name="csY8" fmla="*/ 157662 h 836038"/>
              <a:gd name="csX9" fmla="*/ 81649 w 692467"/>
              <a:gd name="csY9" fmla="*/ 194333 h 836038"/>
              <a:gd name="csX10" fmla="*/ 100794 w 692467"/>
              <a:gd name="csY10" fmla="*/ 566666 h 836038"/>
              <a:gd name="csX11" fmla="*/ 272530 w 692467"/>
              <a:gd name="csY11" fmla="*/ 729638 h 836038"/>
              <a:gd name="csX12" fmla="*/ 348539 w 692467"/>
              <a:gd name="csY12" fmla="*/ 758404 h 836038"/>
              <a:gd name="csX13" fmla="*/ 567709 w 692467"/>
              <a:gd name="csY13" fmla="*/ 613528 h 836038"/>
              <a:gd name="csX14" fmla="*/ 612953 w 692467"/>
              <a:gd name="csY14" fmla="*/ 348543 h 836038"/>
              <a:gd name="csX15" fmla="*/ 608572 w 692467"/>
              <a:gd name="csY15" fmla="*/ 189952 h 836038"/>
              <a:gd name="csX16" fmla="*/ 348730 w 692467"/>
              <a:gd name="csY16" fmla="*/ 76795 h 836038"/>
              <a:gd name="csX17" fmla="*/ 342698 w 692467"/>
              <a:gd name="csY17" fmla="*/ 3 h 836038"/>
              <a:gd name="csX18" fmla="*/ 507035 w 692467"/>
              <a:gd name="csY18" fmla="*/ 86034 h 836038"/>
              <a:gd name="csX19" fmla="*/ 674199 w 692467"/>
              <a:gd name="csY19" fmla="*/ 144136 h 836038"/>
              <a:gd name="csX20" fmla="*/ 689153 w 692467"/>
              <a:gd name="csY20" fmla="*/ 340161 h 836038"/>
              <a:gd name="csX21" fmla="*/ 469697 w 692467"/>
              <a:gd name="csY21" fmla="*/ 790884 h 836038"/>
              <a:gd name="csX22" fmla="*/ 348730 w 692467"/>
              <a:gd name="csY22" fmla="*/ 836033 h 836038"/>
              <a:gd name="csX23" fmla="*/ 221380 w 692467"/>
              <a:gd name="csY23" fmla="*/ 789170 h 836038"/>
              <a:gd name="csX24" fmla="*/ 3544 w 692467"/>
              <a:gd name="csY24" fmla="*/ 340161 h 836038"/>
              <a:gd name="csX25" fmla="*/ 14211 w 692467"/>
              <a:gd name="csY25" fmla="*/ 151280 h 836038"/>
              <a:gd name="csX26" fmla="*/ 147466 w 692467"/>
              <a:gd name="csY26" fmla="*/ 100702 h 836038"/>
              <a:gd name="csX27" fmla="*/ 258147 w 692467"/>
              <a:gd name="csY27" fmla="*/ 44886 h 836038"/>
              <a:gd name="csX28" fmla="*/ 317297 w 692467"/>
              <a:gd name="csY28" fmla="*/ 4500 h 836038"/>
              <a:gd name="csX29" fmla="*/ 342698 w 692467"/>
              <a:gd name="csY29" fmla="*/ 3 h 8360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92467" h="836038">
                <a:moveTo>
                  <a:pt x="458998" y="307906"/>
                </a:moveTo>
                <a:cubicBezTo>
                  <a:pt x="475144" y="305894"/>
                  <a:pt x="489033" y="314466"/>
                  <a:pt x="498653" y="340160"/>
                </a:cubicBezTo>
                <a:cubicBezTo>
                  <a:pt x="483794" y="386356"/>
                  <a:pt x="353397" y="516563"/>
                  <a:pt x="307010" y="531232"/>
                </a:cubicBezTo>
                <a:cubicBezTo>
                  <a:pt x="263671" y="514182"/>
                  <a:pt x="198235" y="454269"/>
                  <a:pt x="195853" y="406930"/>
                </a:cubicBezTo>
                <a:cubicBezTo>
                  <a:pt x="205093" y="398072"/>
                  <a:pt x="214332" y="389214"/>
                  <a:pt x="223571" y="380260"/>
                </a:cubicBezTo>
                <a:cubicBezTo>
                  <a:pt x="262052" y="383213"/>
                  <a:pt x="278245" y="412455"/>
                  <a:pt x="307010" y="435315"/>
                </a:cubicBezTo>
                <a:cubicBezTo>
                  <a:pt x="341800" y="415241"/>
                  <a:pt x="410559" y="313943"/>
                  <a:pt x="458998" y="307906"/>
                </a:cubicBezTo>
                <a:close/>
                <a:moveTo>
                  <a:pt x="348730" y="76795"/>
                </a:moveTo>
                <a:cubicBezTo>
                  <a:pt x="301771" y="100131"/>
                  <a:pt x="262052" y="136517"/>
                  <a:pt x="212712" y="157662"/>
                </a:cubicBezTo>
                <a:cubicBezTo>
                  <a:pt x="170231" y="175855"/>
                  <a:pt x="123178" y="178045"/>
                  <a:pt x="81649" y="194333"/>
                </a:cubicBezTo>
                <a:cubicBezTo>
                  <a:pt x="73266" y="284059"/>
                  <a:pt x="67361" y="485893"/>
                  <a:pt x="100794" y="566666"/>
                </a:cubicBezTo>
                <a:cubicBezTo>
                  <a:pt x="132988" y="644199"/>
                  <a:pt x="199092" y="693729"/>
                  <a:pt x="272530" y="729638"/>
                </a:cubicBezTo>
                <a:cubicBezTo>
                  <a:pt x="293770" y="740020"/>
                  <a:pt x="324345" y="758880"/>
                  <a:pt x="348539" y="758404"/>
                </a:cubicBezTo>
                <a:cubicBezTo>
                  <a:pt x="410642" y="757451"/>
                  <a:pt x="533038" y="663820"/>
                  <a:pt x="567709" y="613528"/>
                </a:cubicBezTo>
                <a:cubicBezTo>
                  <a:pt x="622097" y="534661"/>
                  <a:pt x="612953" y="439602"/>
                  <a:pt x="612953" y="348543"/>
                </a:cubicBezTo>
                <a:cubicBezTo>
                  <a:pt x="612953" y="296155"/>
                  <a:pt x="617716" y="241196"/>
                  <a:pt x="608572" y="189952"/>
                </a:cubicBezTo>
                <a:cubicBezTo>
                  <a:pt x="505130" y="173950"/>
                  <a:pt x="434645" y="132992"/>
                  <a:pt x="348730" y="76795"/>
                </a:cubicBezTo>
                <a:close/>
                <a:moveTo>
                  <a:pt x="342698" y="3"/>
                </a:moveTo>
                <a:cubicBezTo>
                  <a:pt x="401324" y="-539"/>
                  <a:pt x="455528" y="63532"/>
                  <a:pt x="507035" y="86034"/>
                </a:cubicBezTo>
                <a:cubicBezTo>
                  <a:pt x="556279" y="107560"/>
                  <a:pt x="643624" y="102036"/>
                  <a:pt x="674199" y="144136"/>
                </a:cubicBezTo>
                <a:cubicBezTo>
                  <a:pt x="702964" y="183856"/>
                  <a:pt x="689153" y="290441"/>
                  <a:pt x="689153" y="340161"/>
                </a:cubicBezTo>
                <a:cubicBezTo>
                  <a:pt x="689153" y="555140"/>
                  <a:pt x="675818" y="683918"/>
                  <a:pt x="469697" y="790884"/>
                </a:cubicBezTo>
                <a:cubicBezTo>
                  <a:pt x="434455" y="809077"/>
                  <a:pt x="389306" y="835556"/>
                  <a:pt x="348730" y="836033"/>
                </a:cubicBezTo>
                <a:cubicBezTo>
                  <a:pt x="306248" y="836509"/>
                  <a:pt x="258242" y="808220"/>
                  <a:pt x="221380" y="789170"/>
                </a:cubicBezTo>
                <a:cubicBezTo>
                  <a:pt x="17355" y="683252"/>
                  <a:pt x="3544" y="552283"/>
                  <a:pt x="3544" y="340161"/>
                </a:cubicBezTo>
                <a:cubicBezTo>
                  <a:pt x="3544" y="291584"/>
                  <a:pt x="-9410" y="192143"/>
                  <a:pt x="14211" y="151280"/>
                </a:cubicBezTo>
                <a:cubicBezTo>
                  <a:pt x="42024" y="103274"/>
                  <a:pt x="101651" y="114609"/>
                  <a:pt x="147466" y="100702"/>
                </a:cubicBezTo>
                <a:cubicBezTo>
                  <a:pt x="187376" y="88606"/>
                  <a:pt x="223952" y="68508"/>
                  <a:pt x="258147" y="44886"/>
                </a:cubicBezTo>
                <a:cubicBezTo>
                  <a:pt x="277102" y="31646"/>
                  <a:pt x="295199" y="12310"/>
                  <a:pt x="317297" y="4500"/>
                </a:cubicBezTo>
                <a:cubicBezTo>
                  <a:pt x="325858" y="1476"/>
                  <a:pt x="334323" y="80"/>
                  <a:pt x="342698" y="3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EBE4B97-891B-F53C-5374-0599587B9ACE}"/>
              </a:ext>
            </a:extLst>
          </p:cNvPr>
          <p:cNvSpPr/>
          <p:nvPr/>
        </p:nvSpPr>
        <p:spPr>
          <a:xfrm>
            <a:off x="5258655" y="4666361"/>
            <a:ext cx="310896" cy="310896"/>
          </a:xfrm>
          <a:custGeom>
            <a:avLst/>
            <a:gdLst>
              <a:gd name="csX0" fmla="*/ 310784 w 837974"/>
              <a:gd name="csY0" fmla="*/ 452995 h 761724"/>
              <a:gd name="csX1" fmla="*/ 456041 w 837974"/>
              <a:gd name="csY1" fmla="*/ 461020 h 761724"/>
              <a:gd name="csX2" fmla="*/ 540527 w 837974"/>
              <a:gd name="csY2" fmla="*/ 500168 h 761724"/>
              <a:gd name="csX3" fmla="*/ 611965 w 837974"/>
              <a:gd name="csY3" fmla="*/ 680000 h 761724"/>
              <a:gd name="csX4" fmla="*/ 573388 w 837974"/>
              <a:gd name="csY4" fmla="*/ 761724 h 761724"/>
              <a:gd name="csX5" fmla="*/ 499855 w 837974"/>
              <a:gd name="csY5" fmla="*/ 565795 h 761724"/>
              <a:gd name="csX6" fmla="*/ 381460 w 837974"/>
              <a:gd name="csY6" fmla="*/ 533981 h 761724"/>
              <a:gd name="csX7" fmla="*/ 98281 w 837974"/>
              <a:gd name="csY7" fmla="*/ 584655 h 761724"/>
              <a:gd name="csX8" fmla="*/ 64372 w 837974"/>
              <a:gd name="csY8" fmla="*/ 753247 h 761724"/>
              <a:gd name="csX9" fmla="*/ 3317 w 837974"/>
              <a:gd name="csY9" fmla="*/ 629898 h 761724"/>
              <a:gd name="csX10" fmla="*/ 164670 w 837974"/>
              <a:gd name="csY10" fmla="*/ 459972 h 761724"/>
              <a:gd name="csX11" fmla="*/ 310784 w 837974"/>
              <a:gd name="csY11" fmla="*/ 452995 h 761724"/>
              <a:gd name="csX12" fmla="*/ 811294 w 837974"/>
              <a:gd name="csY12" fmla="*/ 235622 h 761724"/>
              <a:gd name="csX13" fmla="*/ 833040 w 837974"/>
              <a:gd name="csY13" fmla="*/ 246040 h 761724"/>
              <a:gd name="csX14" fmla="*/ 834278 w 837974"/>
              <a:gd name="csY14" fmla="*/ 285569 h 761724"/>
              <a:gd name="csX15" fmla="*/ 785986 w 837974"/>
              <a:gd name="csY15" fmla="*/ 337670 h 761724"/>
              <a:gd name="csX16" fmla="*/ 656827 w 837974"/>
              <a:gd name="csY16" fmla="*/ 457209 h 761724"/>
              <a:gd name="csX17" fmla="*/ 536050 w 837974"/>
              <a:gd name="csY17" fmla="*/ 337766 h 761724"/>
              <a:gd name="csX18" fmla="*/ 573388 w 837974"/>
              <a:gd name="csY18" fmla="*/ 305952 h 761724"/>
              <a:gd name="csX19" fmla="*/ 648541 w 837974"/>
              <a:gd name="csY19" fmla="*/ 360721 h 761724"/>
              <a:gd name="csX20" fmla="*/ 811294 w 837974"/>
              <a:gd name="csY20" fmla="*/ 235622 h 761724"/>
              <a:gd name="csX21" fmla="*/ 290686 w 837974"/>
              <a:gd name="csY21" fmla="*/ 77924 h 761724"/>
              <a:gd name="csX22" fmla="*/ 325262 w 837974"/>
              <a:gd name="csY22" fmla="*/ 303761 h 761724"/>
              <a:gd name="csX23" fmla="*/ 290686 w 837974"/>
              <a:gd name="csY23" fmla="*/ 77924 h 761724"/>
              <a:gd name="csX24" fmla="*/ 318928 w 837974"/>
              <a:gd name="csY24" fmla="*/ 168 h 761724"/>
              <a:gd name="csX25" fmla="*/ 336025 w 837974"/>
              <a:gd name="csY25" fmla="*/ 379485 h 761724"/>
              <a:gd name="csX26" fmla="*/ 274399 w 837974"/>
              <a:gd name="csY26" fmla="*/ 2962 h 761724"/>
              <a:gd name="csX27" fmla="*/ 318928 w 837974"/>
              <a:gd name="csY27" fmla="*/ 168 h 7617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37974" h="761724">
                <a:moveTo>
                  <a:pt x="310784" y="452995"/>
                </a:moveTo>
                <a:cubicBezTo>
                  <a:pt x="367220" y="452995"/>
                  <a:pt x="423513" y="455496"/>
                  <a:pt x="456041" y="461020"/>
                </a:cubicBezTo>
                <a:cubicBezTo>
                  <a:pt x="486520" y="466163"/>
                  <a:pt x="516810" y="480356"/>
                  <a:pt x="540527" y="500168"/>
                </a:cubicBezTo>
                <a:cubicBezTo>
                  <a:pt x="597487" y="547507"/>
                  <a:pt x="611774" y="608562"/>
                  <a:pt x="611965" y="680000"/>
                </a:cubicBezTo>
                <a:cubicBezTo>
                  <a:pt x="611965" y="720386"/>
                  <a:pt x="615965" y="748389"/>
                  <a:pt x="573388" y="761724"/>
                </a:cubicBezTo>
                <a:cubicBezTo>
                  <a:pt x="499379" y="737245"/>
                  <a:pt x="565578" y="628755"/>
                  <a:pt x="499855" y="565795"/>
                </a:cubicBezTo>
                <a:cubicBezTo>
                  <a:pt x="466423" y="533696"/>
                  <a:pt x="425179" y="533981"/>
                  <a:pt x="381460" y="533981"/>
                </a:cubicBezTo>
                <a:cubicBezTo>
                  <a:pt x="298402" y="533981"/>
                  <a:pt x="151907" y="507407"/>
                  <a:pt x="98281" y="584655"/>
                </a:cubicBezTo>
                <a:cubicBezTo>
                  <a:pt x="62182" y="636661"/>
                  <a:pt x="97615" y="703908"/>
                  <a:pt x="64372" y="753247"/>
                </a:cubicBezTo>
                <a:cubicBezTo>
                  <a:pt x="-13161" y="785918"/>
                  <a:pt x="-874" y="676476"/>
                  <a:pt x="3317" y="629898"/>
                </a:cubicBezTo>
                <a:cubicBezTo>
                  <a:pt x="11032" y="545316"/>
                  <a:pt x="79898" y="471402"/>
                  <a:pt x="164670" y="459972"/>
                </a:cubicBezTo>
                <a:cubicBezTo>
                  <a:pt x="197770" y="455496"/>
                  <a:pt x="254348" y="452995"/>
                  <a:pt x="310784" y="452995"/>
                </a:cubicBezTo>
                <a:close/>
                <a:moveTo>
                  <a:pt x="811294" y="235622"/>
                </a:moveTo>
                <a:cubicBezTo>
                  <a:pt x="818851" y="236621"/>
                  <a:pt x="826135" y="239908"/>
                  <a:pt x="833040" y="246040"/>
                </a:cubicBezTo>
                <a:cubicBezTo>
                  <a:pt x="836945" y="262137"/>
                  <a:pt x="841231" y="269090"/>
                  <a:pt x="834278" y="285569"/>
                </a:cubicBezTo>
                <a:cubicBezTo>
                  <a:pt x="826182" y="305095"/>
                  <a:pt x="800750" y="323097"/>
                  <a:pt x="785986" y="337670"/>
                </a:cubicBezTo>
                <a:cubicBezTo>
                  <a:pt x="747125" y="376151"/>
                  <a:pt x="706262" y="433777"/>
                  <a:pt x="656827" y="457209"/>
                </a:cubicBezTo>
                <a:cubicBezTo>
                  <a:pt x="610822" y="450637"/>
                  <a:pt x="544623" y="383295"/>
                  <a:pt x="536050" y="337766"/>
                </a:cubicBezTo>
                <a:cubicBezTo>
                  <a:pt x="545956" y="317668"/>
                  <a:pt x="552148" y="313286"/>
                  <a:pt x="573388" y="305952"/>
                </a:cubicBezTo>
                <a:cubicBezTo>
                  <a:pt x="605011" y="316144"/>
                  <a:pt x="622728" y="340718"/>
                  <a:pt x="648541" y="360721"/>
                </a:cubicBezTo>
                <a:cubicBezTo>
                  <a:pt x="692129" y="333801"/>
                  <a:pt x="758398" y="228631"/>
                  <a:pt x="811294" y="235622"/>
                </a:cubicBezTo>
                <a:close/>
                <a:moveTo>
                  <a:pt x="290686" y="77924"/>
                </a:moveTo>
                <a:cubicBezTo>
                  <a:pt x="144478" y="95926"/>
                  <a:pt x="179149" y="329384"/>
                  <a:pt x="325262" y="303761"/>
                </a:cubicBezTo>
                <a:cubicBezTo>
                  <a:pt x="468042" y="278710"/>
                  <a:pt x="435276" y="60017"/>
                  <a:pt x="290686" y="77924"/>
                </a:cubicBezTo>
                <a:close/>
                <a:moveTo>
                  <a:pt x="318928" y="168"/>
                </a:moveTo>
                <a:cubicBezTo>
                  <a:pt x="530118" y="8725"/>
                  <a:pt x="567394" y="341445"/>
                  <a:pt x="336025" y="379485"/>
                </a:cubicBezTo>
                <a:cubicBezTo>
                  <a:pt x="92185" y="419585"/>
                  <a:pt x="32559" y="41633"/>
                  <a:pt x="274399" y="2962"/>
                </a:cubicBezTo>
                <a:cubicBezTo>
                  <a:pt x="289996" y="468"/>
                  <a:pt x="304849" y="-403"/>
                  <a:pt x="318928" y="168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8D1DA4C-C63A-C1C3-1469-4AF236EFB8F5}"/>
              </a:ext>
            </a:extLst>
          </p:cNvPr>
          <p:cNvSpPr/>
          <p:nvPr/>
        </p:nvSpPr>
        <p:spPr>
          <a:xfrm>
            <a:off x="8040752" y="5620115"/>
            <a:ext cx="256032" cy="256032"/>
          </a:xfrm>
          <a:custGeom>
            <a:avLst/>
            <a:gdLst>
              <a:gd name="csX0" fmla="*/ 337939 w 836961"/>
              <a:gd name="csY0" fmla="*/ 1559 h 610456"/>
              <a:gd name="csX1" fmla="*/ 590923 w 836961"/>
              <a:gd name="csY1" fmla="*/ 188630 h 610456"/>
              <a:gd name="csX2" fmla="*/ 741513 w 836961"/>
              <a:gd name="csY2" fmla="*/ 223110 h 610456"/>
              <a:gd name="csX3" fmla="*/ 772565 w 836961"/>
              <a:gd name="csY3" fmla="*/ 552294 h 610456"/>
              <a:gd name="csX4" fmla="*/ 504817 w 836961"/>
              <a:gd name="csY4" fmla="*/ 609635 h 610456"/>
              <a:gd name="csX5" fmla="*/ 19614 w 836961"/>
              <a:gd name="csY5" fmla="*/ 411610 h 610456"/>
              <a:gd name="csX6" fmla="*/ 337939 w 836961"/>
              <a:gd name="csY6" fmla="*/ 1559 h 610456"/>
              <a:gd name="csX7" fmla="*/ 322897 w 836961"/>
              <a:gd name="csY7" fmla="*/ 77337 h 610456"/>
              <a:gd name="csX8" fmla="*/ 78669 w 836961"/>
              <a:gd name="csY8" fmla="*/ 336744 h 610456"/>
              <a:gd name="csX9" fmla="*/ 488149 w 836961"/>
              <a:gd name="csY9" fmla="*/ 533626 h 610456"/>
              <a:gd name="csX10" fmla="*/ 689031 w 836961"/>
              <a:gd name="csY10" fmla="*/ 518861 h 610456"/>
              <a:gd name="csX11" fmla="*/ 701604 w 836961"/>
              <a:gd name="csY11" fmla="*/ 288261 h 610456"/>
              <a:gd name="csX12" fmla="*/ 538250 w 836961"/>
              <a:gd name="csY12" fmla="*/ 258924 h 610456"/>
              <a:gd name="csX13" fmla="*/ 510627 w 836961"/>
              <a:gd name="csY13" fmla="*/ 203774 h 610456"/>
              <a:gd name="csX14" fmla="*/ 382611 w 836961"/>
              <a:gd name="csY14" fmla="*/ 89379 h 610456"/>
              <a:gd name="csX15" fmla="*/ 322897 w 836961"/>
              <a:gd name="csY15" fmla="*/ 77337 h 6104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836961" h="610456">
                <a:moveTo>
                  <a:pt x="337939" y="1559"/>
                </a:moveTo>
                <a:cubicBezTo>
                  <a:pt x="468432" y="14894"/>
                  <a:pt x="523391" y="89760"/>
                  <a:pt x="590923" y="188630"/>
                </a:cubicBezTo>
                <a:cubicBezTo>
                  <a:pt x="644168" y="193869"/>
                  <a:pt x="694555" y="192916"/>
                  <a:pt x="741513" y="223110"/>
                </a:cubicBezTo>
                <a:cubicBezTo>
                  <a:pt x="853337" y="295310"/>
                  <a:pt x="871053" y="460664"/>
                  <a:pt x="772565" y="552294"/>
                </a:cubicBezTo>
                <a:cubicBezTo>
                  <a:pt x="697794" y="621827"/>
                  <a:pt x="599591" y="609635"/>
                  <a:pt x="504817" y="609635"/>
                </a:cubicBezTo>
                <a:cubicBezTo>
                  <a:pt x="310317" y="609635"/>
                  <a:pt x="104100" y="631447"/>
                  <a:pt x="19614" y="411610"/>
                </a:cubicBezTo>
                <a:cubicBezTo>
                  <a:pt x="-60873" y="201965"/>
                  <a:pt x="118388" y="-20825"/>
                  <a:pt x="337939" y="1559"/>
                </a:cubicBezTo>
                <a:close/>
                <a:moveTo>
                  <a:pt x="322897" y="77337"/>
                </a:moveTo>
                <a:cubicBezTo>
                  <a:pt x="184338" y="68450"/>
                  <a:pt x="57667" y="189142"/>
                  <a:pt x="78669" y="336744"/>
                </a:cubicBezTo>
                <a:cubicBezTo>
                  <a:pt x="109911" y="556581"/>
                  <a:pt x="323461" y="533626"/>
                  <a:pt x="488149" y="533626"/>
                </a:cubicBezTo>
                <a:cubicBezTo>
                  <a:pt x="550632" y="533626"/>
                  <a:pt x="631690" y="547913"/>
                  <a:pt x="689031" y="518861"/>
                </a:cubicBezTo>
                <a:cubicBezTo>
                  <a:pt x="777518" y="473904"/>
                  <a:pt x="786662" y="341982"/>
                  <a:pt x="701604" y="288261"/>
                </a:cubicBezTo>
                <a:cubicBezTo>
                  <a:pt x="649883" y="255590"/>
                  <a:pt x="591685" y="279498"/>
                  <a:pt x="538250" y="258924"/>
                </a:cubicBezTo>
                <a:cubicBezTo>
                  <a:pt x="525201" y="241779"/>
                  <a:pt x="520152" y="222920"/>
                  <a:pt x="510627" y="203774"/>
                </a:cubicBezTo>
                <a:cubicBezTo>
                  <a:pt x="484719" y="151958"/>
                  <a:pt x="437666" y="108334"/>
                  <a:pt x="382611" y="89379"/>
                </a:cubicBezTo>
                <a:cubicBezTo>
                  <a:pt x="362728" y="82521"/>
                  <a:pt x="342691" y="78607"/>
                  <a:pt x="322897" y="77337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1F3E1F8-6F47-2006-680B-F27CF6B43633}"/>
              </a:ext>
            </a:extLst>
          </p:cNvPr>
          <p:cNvSpPr/>
          <p:nvPr/>
        </p:nvSpPr>
        <p:spPr>
          <a:xfrm>
            <a:off x="6232028" y="5602662"/>
            <a:ext cx="256032" cy="290939"/>
          </a:xfrm>
          <a:custGeom>
            <a:avLst/>
            <a:gdLst>
              <a:gd name="csX0" fmla="*/ 342900 w 837629"/>
              <a:gd name="csY0" fmla="*/ 343091 h 838581"/>
              <a:gd name="csX1" fmla="*/ 342900 w 837629"/>
              <a:gd name="csY1" fmla="*/ 495395 h 838581"/>
              <a:gd name="csX2" fmla="*/ 487585 w 837629"/>
              <a:gd name="csY2" fmla="*/ 495395 h 838581"/>
              <a:gd name="csX3" fmla="*/ 489966 w 837629"/>
              <a:gd name="csY3" fmla="*/ 343091 h 838581"/>
              <a:gd name="csX4" fmla="*/ 342900 w 837629"/>
              <a:gd name="csY4" fmla="*/ 343091 h 838581"/>
              <a:gd name="csX5" fmla="*/ 437496 w 837629"/>
              <a:gd name="csY5" fmla="*/ 262866 h 838581"/>
              <a:gd name="csX6" fmla="*/ 538925 w 837629"/>
              <a:gd name="csY6" fmla="*/ 281369 h 838581"/>
              <a:gd name="csX7" fmla="*/ 537591 w 837629"/>
              <a:gd name="csY7" fmla="*/ 557879 h 838581"/>
              <a:gd name="csX8" fmla="*/ 280797 w 837629"/>
              <a:gd name="csY8" fmla="*/ 539115 h 838581"/>
              <a:gd name="csX9" fmla="*/ 266605 w 837629"/>
              <a:gd name="csY9" fmla="*/ 436721 h 838581"/>
              <a:gd name="csX10" fmla="*/ 329565 w 837629"/>
              <a:gd name="csY10" fmla="*/ 268224 h 838581"/>
              <a:gd name="csX11" fmla="*/ 437496 w 837629"/>
              <a:gd name="csY11" fmla="*/ 262866 h 838581"/>
              <a:gd name="csX12" fmla="*/ 215980 w 837629"/>
              <a:gd name="csY12" fmla="*/ 150733 h 838581"/>
              <a:gd name="csX13" fmla="*/ 158972 w 837629"/>
              <a:gd name="csY13" fmla="*/ 169640 h 838581"/>
              <a:gd name="csX14" fmla="*/ 152209 w 837629"/>
              <a:gd name="csY14" fmla="*/ 303181 h 838581"/>
              <a:gd name="csX15" fmla="*/ 152209 w 837629"/>
              <a:gd name="csY15" fmla="*/ 536829 h 838581"/>
              <a:gd name="csX16" fmla="*/ 162116 w 837629"/>
              <a:gd name="csY16" fmla="*/ 672846 h 838581"/>
              <a:gd name="csX17" fmla="*/ 295656 w 837629"/>
              <a:gd name="csY17" fmla="*/ 685324 h 838581"/>
              <a:gd name="csX18" fmla="*/ 537686 w 837629"/>
              <a:gd name="csY18" fmla="*/ 685228 h 838581"/>
              <a:gd name="csX19" fmla="*/ 671132 w 837629"/>
              <a:gd name="csY19" fmla="*/ 676942 h 838581"/>
              <a:gd name="csX20" fmla="*/ 684943 w 837629"/>
              <a:gd name="csY20" fmla="*/ 545211 h 838581"/>
              <a:gd name="csX21" fmla="*/ 684847 w 837629"/>
              <a:gd name="csY21" fmla="*/ 303181 h 838581"/>
              <a:gd name="csX22" fmla="*/ 678180 w 837629"/>
              <a:gd name="csY22" fmla="*/ 169640 h 838581"/>
              <a:gd name="csX23" fmla="*/ 554450 w 837629"/>
              <a:gd name="csY23" fmla="*/ 152495 h 838581"/>
              <a:gd name="csX24" fmla="*/ 278987 w 837629"/>
              <a:gd name="csY24" fmla="*/ 152400 h 838581"/>
              <a:gd name="csX25" fmla="*/ 215980 w 837629"/>
              <a:gd name="csY25" fmla="*/ 150733 h 838581"/>
              <a:gd name="csX26" fmla="*/ 537686 w 837629"/>
              <a:gd name="csY26" fmla="*/ 0 h 838581"/>
              <a:gd name="csX27" fmla="*/ 571691 w 837629"/>
              <a:gd name="csY27" fmla="*/ 69533 h 838581"/>
              <a:gd name="csX28" fmla="*/ 667512 w 837629"/>
              <a:gd name="csY28" fmla="*/ 77915 h 838581"/>
              <a:gd name="csX29" fmla="*/ 762953 w 837629"/>
              <a:gd name="csY29" fmla="*/ 262319 h 838581"/>
              <a:gd name="csX30" fmla="*/ 837629 w 837629"/>
              <a:gd name="csY30" fmla="*/ 303181 h 838581"/>
              <a:gd name="csX31" fmla="*/ 761810 w 837629"/>
              <a:gd name="csY31" fmla="*/ 344900 h 838581"/>
              <a:gd name="csX32" fmla="*/ 761810 w 837629"/>
              <a:gd name="csY32" fmla="*/ 489299 h 838581"/>
              <a:gd name="csX33" fmla="*/ 830009 w 837629"/>
              <a:gd name="csY33" fmla="*/ 511778 h 838581"/>
              <a:gd name="csX34" fmla="*/ 762953 w 837629"/>
              <a:gd name="csY34" fmla="*/ 577215 h 838581"/>
              <a:gd name="csX35" fmla="*/ 760190 w 837629"/>
              <a:gd name="csY35" fmla="*/ 661987 h 838581"/>
              <a:gd name="csX36" fmla="*/ 571595 w 837629"/>
              <a:gd name="csY36" fmla="*/ 770477 h 838581"/>
              <a:gd name="csX37" fmla="*/ 537686 w 837629"/>
              <a:gd name="csY37" fmla="*/ 838581 h 838581"/>
              <a:gd name="csX38" fmla="*/ 487585 w 837629"/>
              <a:gd name="csY38" fmla="*/ 762571 h 838581"/>
              <a:gd name="csX39" fmla="*/ 345662 w 837629"/>
              <a:gd name="csY39" fmla="*/ 762571 h 838581"/>
              <a:gd name="csX40" fmla="*/ 312325 w 837629"/>
              <a:gd name="csY40" fmla="*/ 837628 h 838581"/>
              <a:gd name="csX41" fmla="*/ 262223 w 837629"/>
              <a:gd name="csY41" fmla="*/ 764191 h 838581"/>
              <a:gd name="csX42" fmla="*/ 77629 w 837629"/>
              <a:gd name="csY42" fmla="*/ 668560 h 838581"/>
              <a:gd name="csX43" fmla="*/ 70295 w 837629"/>
              <a:gd name="csY43" fmla="*/ 572453 h 838581"/>
              <a:gd name="csX44" fmla="*/ 0 w 837629"/>
              <a:gd name="csY44" fmla="*/ 528447 h 838581"/>
              <a:gd name="csX45" fmla="*/ 74962 w 837629"/>
              <a:gd name="csY45" fmla="*/ 495109 h 838581"/>
              <a:gd name="csX46" fmla="*/ 74962 w 837629"/>
              <a:gd name="csY46" fmla="*/ 344900 h 838581"/>
              <a:gd name="csX47" fmla="*/ 381 w 837629"/>
              <a:gd name="csY47" fmla="*/ 311467 h 838581"/>
              <a:gd name="csX48" fmla="*/ 74867 w 837629"/>
              <a:gd name="csY48" fmla="*/ 261461 h 838581"/>
              <a:gd name="csX49" fmla="*/ 77438 w 837629"/>
              <a:gd name="csY49" fmla="*/ 171069 h 838581"/>
              <a:gd name="csX50" fmla="*/ 262223 w 837629"/>
              <a:gd name="csY50" fmla="*/ 74390 h 838581"/>
              <a:gd name="csX51" fmla="*/ 312325 w 837629"/>
              <a:gd name="csY51" fmla="*/ 762 h 838581"/>
              <a:gd name="csX52" fmla="*/ 345662 w 837629"/>
              <a:gd name="csY52" fmla="*/ 75057 h 838581"/>
              <a:gd name="csX53" fmla="*/ 494538 w 837629"/>
              <a:gd name="csY53" fmla="*/ 75057 h 838581"/>
              <a:gd name="csX54" fmla="*/ 537686 w 837629"/>
              <a:gd name="csY54" fmla="*/ 0 h 8385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837629" h="838581">
                <a:moveTo>
                  <a:pt x="342900" y="343091"/>
                </a:moveTo>
                <a:cubicBezTo>
                  <a:pt x="342900" y="393859"/>
                  <a:pt x="342900" y="444627"/>
                  <a:pt x="342900" y="495395"/>
                </a:cubicBezTo>
                <a:cubicBezTo>
                  <a:pt x="391097" y="495395"/>
                  <a:pt x="439388" y="495395"/>
                  <a:pt x="487585" y="495395"/>
                </a:cubicBezTo>
                <a:cubicBezTo>
                  <a:pt x="500920" y="449294"/>
                  <a:pt x="498729" y="390620"/>
                  <a:pt x="489966" y="343091"/>
                </a:cubicBezTo>
                <a:cubicBezTo>
                  <a:pt x="440912" y="343091"/>
                  <a:pt x="391954" y="343091"/>
                  <a:pt x="342900" y="343091"/>
                </a:cubicBezTo>
                <a:close/>
                <a:moveTo>
                  <a:pt x="437496" y="262866"/>
                </a:moveTo>
                <a:cubicBezTo>
                  <a:pt x="480203" y="263962"/>
                  <a:pt x="521828" y="269034"/>
                  <a:pt x="538925" y="281369"/>
                </a:cubicBezTo>
                <a:cubicBezTo>
                  <a:pt x="588550" y="317183"/>
                  <a:pt x="588264" y="522732"/>
                  <a:pt x="537591" y="557879"/>
                </a:cubicBezTo>
                <a:cubicBezTo>
                  <a:pt x="495967" y="586740"/>
                  <a:pt x="312801" y="583787"/>
                  <a:pt x="280797" y="539115"/>
                </a:cubicBezTo>
                <a:cubicBezTo>
                  <a:pt x="260128" y="510349"/>
                  <a:pt x="266605" y="470059"/>
                  <a:pt x="266605" y="436721"/>
                </a:cubicBezTo>
                <a:cubicBezTo>
                  <a:pt x="266605" y="379000"/>
                  <a:pt x="250317" y="281464"/>
                  <a:pt x="329565" y="268224"/>
                </a:cubicBezTo>
                <a:cubicBezTo>
                  <a:pt x="350997" y="264652"/>
                  <a:pt x="394788" y="261771"/>
                  <a:pt x="437496" y="262866"/>
                </a:cubicBezTo>
                <a:close/>
                <a:moveTo>
                  <a:pt x="215980" y="150733"/>
                </a:moveTo>
                <a:cubicBezTo>
                  <a:pt x="194953" y="151709"/>
                  <a:pt x="174927" y="156115"/>
                  <a:pt x="158972" y="169640"/>
                </a:cubicBezTo>
                <a:cubicBezTo>
                  <a:pt x="144304" y="210122"/>
                  <a:pt x="152114" y="260128"/>
                  <a:pt x="152209" y="303181"/>
                </a:cubicBezTo>
                <a:cubicBezTo>
                  <a:pt x="152209" y="381000"/>
                  <a:pt x="152209" y="458915"/>
                  <a:pt x="152209" y="536829"/>
                </a:cubicBezTo>
                <a:cubicBezTo>
                  <a:pt x="152114" y="578930"/>
                  <a:pt x="141161" y="635413"/>
                  <a:pt x="162116" y="672846"/>
                </a:cubicBezTo>
                <a:cubicBezTo>
                  <a:pt x="200025" y="695039"/>
                  <a:pt x="252508" y="685419"/>
                  <a:pt x="295656" y="685324"/>
                </a:cubicBezTo>
                <a:cubicBezTo>
                  <a:pt x="376238" y="685134"/>
                  <a:pt x="457009" y="685134"/>
                  <a:pt x="537686" y="685228"/>
                </a:cubicBezTo>
                <a:cubicBezTo>
                  <a:pt x="580644" y="685324"/>
                  <a:pt x="631126" y="693610"/>
                  <a:pt x="671132" y="676942"/>
                </a:cubicBezTo>
                <a:cubicBezTo>
                  <a:pt x="695420" y="641414"/>
                  <a:pt x="685038" y="587216"/>
                  <a:pt x="684943" y="545211"/>
                </a:cubicBezTo>
                <a:cubicBezTo>
                  <a:pt x="684752" y="464534"/>
                  <a:pt x="684847" y="383858"/>
                  <a:pt x="684847" y="303181"/>
                </a:cubicBezTo>
                <a:cubicBezTo>
                  <a:pt x="684847" y="260318"/>
                  <a:pt x="692658" y="210122"/>
                  <a:pt x="678180" y="169640"/>
                </a:cubicBezTo>
                <a:cubicBezTo>
                  <a:pt x="644938" y="142780"/>
                  <a:pt x="595789" y="151924"/>
                  <a:pt x="554450" y="152495"/>
                </a:cubicBezTo>
                <a:cubicBezTo>
                  <a:pt x="462725" y="153733"/>
                  <a:pt x="370618" y="153353"/>
                  <a:pt x="278987" y="152400"/>
                </a:cubicBezTo>
                <a:cubicBezTo>
                  <a:pt x="259033" y="152210"/>
                  <a:pt x="237006" y="149757"/>
                  <a:pt x="215980" y="150733"/>
                </a:cubicBezTo>
                <a:close/>
                <a:moveTo>
                  <a:pt x="537686" y="0"/>
                </a:moveTo>
                <a:cubicBezTo>
                  <a:pt x="570357" y="14954"/>
                  <a:pt x="571024" y="35909"/>
                  <a:pt x="571691" y="69533"/>
                </a:cubicBezTo>
                <a:cubicBezTo>
                  <a:pt x="603314" y="77629"/>
                  <a:pt x="635318" y="71723"/>
                  <a:pt x="667512" y="77915"/>
                </a:cubicBezTo>
                <a:cubicBezTo>
                  <a:pt x="764572" y="96488"/>
                  <a:pt x="755809" y="186404"/>
                  <a:pt x="762953" y="262319"/>
                </a:cubicBezTo>
                <a:cubicBezTo>
                  <a:pt x="800481" y="268986"/>
                  <a:pt x="822007" y="264890"/>
                  <a:pt x="837629" y="303181"/>
                </a:cubicBezTo>
                <a:cubicBezTo>
                  <a:pt x="824674" y="344043"/>
                  <a:pt x="801338" y="341376"/>
                  <a:pt x="761810" y="344900"/>
                </a:cubicBezTo>
                <a:cubicBezTo>
                  <a:pt x="761810" y="393001"/>
                  <a:pt x="761810" y="441103"/>
                  <a:pt x="761810" y="489299"/>
                </a:cubicBezTo>
                <a:cubicBezTo>
                  <a:pt x="785813" y="497776"/>
                  <a:pt x="809625" y="494062"/>
                  <a:pt x="830009" y="511778"/>
                </a:cubicBezTo>
                <a:cubicBezTo>
                  <a:pt x="846106" y="573596"/>
                  <a:pt x="809244" y="567499"/>
                  <a:pt x="762953" y="577215"/>
                </a:cubicBezTo>
                <a:cubicBezTo>
                  <a:pt x="760381" y="605219"/>
                  <a:pt x="763905" y="634079"/>
                  <a:pt x="760190" y="661987"/>
                </a:cubicBezTo>
                <a:cubicBezTo>
                  <a:pt x="744950" y="778574"/>
                  <a:pt x="646843" y="745331"/>
                  <a:pt x="571595" y="770477"/>
                </a:cubicBezTo>
                <a:cubicBezTo>
                  <a:pt x="571024" y="803624"/>
                  <a:pt x="569881" y="823818"/>
                  <a:pt x="537686" y="838581"/>
                </a:cubicBezTo>
                <a:cubicBezTo>
                  <a:pt x="493205" y="829532"/>
                  <a:pt x="498538" y="799338"/>
                  <a:pt x="487585" y="762571"/>
                </a:cubicBezTo>
                <a:cubicBezTo>
                  <a:pt x="440246" y="762571"/>
                  <a:pt x="393001" y="762571"/>
                  <a:pt x="345662" y="762571"/>
                </a:cubicBezTo>
                <a:cubicBezTo>
                  <a:pt x="341281" y="795719"/>
                  <a:pt x="344900" y="820865"/>
                  <a:pt x="312325" y="837628"/>
                </a:cubicBezTo>
                <a:cubicBezTo>
                  <a:pt x="265843" y="833343"/>
                  <a:pt x="269558" y="802958"/>
                  <a:pt x="262223" y="764191"/>
                </a:cubicBezTo>
                <a:cubicBezTo>
                  <a:pt x="187738" y="758380"/>
                  <a:pt x="94869" y="764096"/>
                  <a:pt x="77629" y="668560"/>
                </a:cubicBezTo>
                <a:cubicBezTo>
                  <a:pt x="71914" y="636460"/>
                  <a:pt x="77724" y="604076"/>
                  <a:pt x="70295" y="572453"/>
                </a:cubicBezTo>
                <a:cubicBezTo>
                  <a:pt x="31528" y="571500"/>
                  <a:pt x="8192" y="569976"/>
                  <a:pt x="0" y="528447"/>
                </a:cubicBezTo>
                <a:cubicBezTo>
                  <a:pt x="16097" y="494538"/>
                  <a:pt x="40005" y="496253"/>
                  <a:pt x="74962" y="495109"/>
                </a:cubicBezTo>
                <a:cubicBezTo>
                  <a:pt x="74962" y="445008"/>
                  <a:pt x="74962" y="395002"/>
                  <a:pt x="74962" y="344900"/>
                </a:cubicBezTo>
                <a:cubicBezTo>
                  <a:pt x="40958" y="341186"/>
                  <a:pt x="16859" y="344710"/>
                  <a:pt x="381" y="311467"/>
                </a:cubicBezTo>
                <a:cubicBezTo>
                  <a:pt x="7715" y="264605"/>
                  <a:pt x="35719" y="271272"/>
                  <a:pt x="74867" y="261461"/>
                </a:cubicBezTo>
                <a:cubicBezTo>
                  <a:pt x="75819" y="231839"/>
                  <a:pt x="72580" y="200311"/>
                  <a:pt x="77438" y="171069"/>
                </a:cubicBezTo>
                <a:cubicBezTo>
                  <a:pt x="93631" y="75057"/>
                  <a:pt x="187262" y="78581"/>
                  <a:pt x="262223" y="74390"/>
                </a:cubicBezTo>
                <a:cubicBezTo>
                  <a:pt x="270224" y="34862"/>
                  <a:pt x="265271" y="6191"/>
                  <a:pt x="312325" y="762"/>
                </a:cubicBezTo>
                <a:cubicBezTo>
                  <a:pt x="344805" y="17716"/>
                  <a:pt x="340805" y="42005"/>
                  <a:pt x="345662" y="75057"/>
                </a:cubicBezTo>
                <a:cubicBezTo>
                  <a:pt x="395288" y="75057"/>
                  <a:pt x="444913" y="75057"/>
                  <a:pt x="494538" y="75057"/>
                </a:cubicBezTo>
                <a:cubicBezTo>
                  <a:pt x="495109" y="35909"/>
                  <a:pt x="494633" y="8763"/>
                  <a:pt x="537686" y="0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892229D-EB44-F60F-806F-6BBF190DB900}"/>
              </a:ext>
            </a:extLst>
          </p:cNvPr>
          <p:cNvSpPr/>
          <p:nvPr/>
        </p:nvSpPr>
        <p:spPr>
          <a:xfrm>
            <a:off x="9814408" y="5620115"/>
            <a:ext cx="256032" cy="256032"/>
          </a:xfrm>
          <a:custGeom>
            <a:avLst/>
            <a:gdLst>
              <a:gd name="csX0" fmla="*/ 351474 w 844409"/>
              <a:gd name="csY0" fmla="*/ 463740 h 693408"/>
              <a:gd name="csX1" fmla="*/ 357539 w 844409"/>
              <a:gd name="csY1" fmla="*/ 535755 h 693408"/>
              <a:gd name="csX2" fmla="*/ 335440 w 844409"/>
              <a:gd name="csY2" fmla="*/ 464699 h 693408"/>
              <a:gd name="csX3" fmla="*/ 351474 w 844409"/>
              <a:gd name="csY3" fmla="*/ 463740 h 693408"/>
              <a:gd name="csX4" fmla="*/ 194149 w 844409"/>
              <a:gd name="csY4" fmla="*/ 461402 h 693408"/>
              <a:gd name="csX5" fmla="*/ 228760 w 844409"/>
              <a:gd name="csY5" fmla="*/ 515944 h 693408"/>
              <a:gd name="csX6" fmla="*/ 208187 w 844409"/>
              <a:gd name="csY6" fmla="*/ 535661 h 693408"/>
              <a:gd name="csX7" fmla="*/ 169038 w 844409"/>
              <a:gd name="csY7" fmla="*/ 472796 h 693408"/>
              <a:gd name="csX8" fmla="*/ 194149 w 844409"/>
              <a:gd name="csY8" fmla="*/ 461402 h 693408"/>
              <a:gd name="csX9" fmla="*/ 83028 w 844409"/>
              <a:gd name="csY9" fmla="*/ 386405 h 693408"/>
              <a:gd name="csX10" fmla="*/ 91410 w 844409"/>
              <a:gd name="csY10" fmla="*/ 604051 h 693408"/>
              <a:gd name="csX11" fmla="*/ 258288 w 844409"/>
              <a:gd name="csY11" fmla="*/ 614624 h 693408"/>
              <a:gd name="csX12" fmla="*/ 592044 w 844409"/>
              <a:gd name="csY12" fmla="*/ 614624 h 693408"/>
              <a:gd name="csX13" fmla="*/ 750635 w 844409"/>
              <a:gd name="csY13" fmla="*/ 606051 h 693408"/>
              <a:gd name="csX14" fmla="*/ 763589 w 844409"/>
              <a:gd name="csY14" fmla="*/ 386405 h 693408"/>
              <a:gd name="csX15" fmla="*/ 83028 w 844409"/>
              <a:gd name="csY15" fmla="*/ 386405 h 693408"/>
              <a:gd name="csX16" fmla="*/ 508641 w 844409"/>
              <a:gd name="csY16" fmla="*/ 77533 h 693408"/>
              <a:gd name="csX17" fmla="*/ 391828 w 844409"/>
              <a:gd name="csY17" fmla="*/ 81414 h 693408"/>
              <a:gd name="csX18" fmla="*/ 219711 w 844409"/>
              <a:gd name="csY18" fmla="*/ 89415 h 693408"/>
              <a:gd name="csX19" fmla="*/ 182374 w 844409"/>
              <a:gd name="csY19" fmla="*/ 152089 h 693408"/>
              <a:gd name="csX20" fmla="*/ 109031 w 844409"/>
              <a:gd name="csY20" fmla="*/ 310395 h 693408"/>
              <a:gd name="csX21" fmla="*/ 736157 w 844409"/>
              <a:gd name="csY21" fmla="*/ 310395 h 693408"/>
              <a:gd name="csX22" fmla="*/ 658910 w 844409"/>
              <a:gd name="csY22" fmla="*/ 144374 h 693408"/>
              <a:gd name="csX23" fmla="*/ 617095 w 844409"/>
              <a:gd name="csY23" fmla="*/ 85224 h 693408"/>
              <a:gd name="csX24" fmla="*/ 508641 w 844409"/>
              <a:gd name="csY24" fmla="*/ 77533 h 693408"/>
              <a:gd name="csX25" fmla="*/ 298026 w 844409"/>
              <a:gd name="csY25" fmla="*/ 453 h 693408"/>
              <a:gd name="csX26" fmla="*/ 516987 w 844409"/>
              <a:gd name="csY26" fmla="*/ 4833 h 693408"/>
              <a:gd name="csX27" fmla="*/ 658147 w 844409"/>
              <a:gd name="csY27" fmla="*/ 19787 h 693408"/>
              <a:gd name="csX28" fmla="*/ 749016 w 844409"/>
              <a:gd name="csY28" fmla="*/ 154661 h 693408"/>
              <a:gd name="csX29" fmla="*/ 839885 w 844409"/>
              <a:gd name="csY29" fmla="*/ 340685 h 693408"/>
              <a:gd name="csX30" fmla="*/ 841218 w 844409"/>
              <a:gd name="csY30" fmla="*/ 490894 h 693408"/>
              <a:gd name="csX31" fmla="*/ 801785 w 844409"/>
              <a:gd name="csY31" fmla="*/ 662916 h 693408"/>
              <a:gd name="csX32" fmla="*/ 617095 w 844409"/>
              <a:gd name="csY32" fmla="*/ 691300 h 693408"/>
              <a:gd name="csX33" fmla="*/ 183136 w 844409"/>
              <a:gd name="csY33" fmla="*/ 691300 h 693408"/>
              <a:gd name="csX34" fmla="*/ 16067 w 844409"/>
              <a:gd name="csY34" fmla="*/ 629101 h 693408"/>
              <a:gd name="csX35" fmla="*/ 3113 w 844409"/>
              <a:gd name="csY35" fmla="*/ 490894 h 693408"/>
              <a:gd name="csX36" fmla="*/ 4256 w 844409"/>
              <a:gd name="csY36" fmla="*/ 340970 h 693408"/>
              <a:gd name="csX37" fmla="*/ 97601 w 844409"/>
              <a:gd name="csY37" fmla="*/ 150470 h 693408"/>
              <a:gd name="csX38" fmla="*/ 226570 w 844409"/>
              <a:gd name="csY38" fmla="*/ 6167 h 693408"/>
              <a:gd name="csX39" fmla="*/ 298026 w 844409"/>
              <a:gd name="csY39" fmla="*/ 453 h 6934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44409" h="693408">
                <a:moveTo>
                  <a:pt x="351474" y="463740"/>
                </a:moveTo>
                <a:cubicBezTo>
                  <a:pt x="385990" y="469435"/>
                  <a:pt x="398711" y="526004"/>
                  <a:pt x="357539" y="535755"/>
                </a:cubicBezTo>
                <a:cubicBezTo>
                  <a:pt x="310676" y="546805"/>
                  <a:pt x="288292" y="477367"/>
                  <a:pt x="335440" y="464699"/>
                </a:cubicBezTo>
                <a:cubicBezTo>
                  <a:pt x="341167" y="463151"/>
                  <a:pt x="346543" y="462927"/>
                  <a:pt x="351474" y="463740"/>
                </a:cubicBezTo>
                <a:close/>
                <a:moveTo>
                  <a:pt x="194149" y="461402"/>
                </a:moveTo>
                <a:cubicBezTo>
                  <a:pt x="216348" y="461527"/>
                  <a:pt x="229332" y="492084"/>
                  <a:pt x="228760" y="515944"/>
                </a:cubicBezTo>
                <a:cubicBezTo>
                  <a:pt x="221903" y="522517"/>
                  <a:pt x="215044" y="529089"/>
                  <a:pt x="208187" y="535661"/>
                </a:cubicBezTo>
                <a:cubicBezTo>
                  <a:pt x="175706" y="536042"/>
                  <a:pt x="130177" y="506801"/>
                  <a:pt x="169038" y="472796"/>
                </a:cubicBezTo>
                <a:cubicBezTo>
                  <a:pt x="178325" y="464700"/>
                  <a:pt x="186749" y="461360"/>
                  <a:pt x="194149" y="461402"/>
                </a:cubicBezTo>
                <a:close/>
                <a:moveTo>
                  <a:pt x="83028" y="386405"/>
                </a:moveTo>
                <a:cubicBezTo>
                  <a:pt x="75217" y="432505"/>
                  <a:pt x="67597" y="566523"/>
                  <a:pt x="91410" y="604051"/>
                </a:cubicBezTo>
                <a:cubicBezTo>
                  <a:pt x="137701" y="626815"/>
                  <a:pt x="206948" y="614624"/>
                  <a:pt x="258288" y="614624"/>
                </a:cubicBezTo>
                <a:cubicBezTo>
                  <a:pt x="369540" y="614624"/>
                  <a:pt x="480792" y="614624"/>
                  <a:pt x="592044" y="614624"/>
                </a:cubicBezTo>
                <a:cubicBezTo>
                  <a:pt x="641574" y="614624"/>
                  <a:pt x="704725" y="625101"/>
                  <a:pt x="750635" y="606051"/>
                </a:cubicBezTo>
                <a:cubicBezTo>
                  <a:pt x="779305" y="564141"/>
                  <a:pt x="765875" y="440030"/>
                  <a:pt x="763589" y="386405"/>
                </a:cubicBezTo>
                <a:cubicBezTo>
                  <a:pt x="536704" y="386405"/>
                  <a:pt x="309914" y="386405"/>
                  <a:pt x="83028" y="386405"/>
                </a:cubicBezTo>
                <a:close/>
                <a:moveTo>
                  <a:pt x="508641" y="77533"/>
                </a:moveTo>
                <a:cubicBezTo>
                  <a:pt x="462409" y="78509"/>
                  <a:pt x="414784" y="81414"/>
                  <a:pt x="391828" y="81414"/>
                </a:cubicBezTo>
                <a:cubicBezTo>
                  <a:pt x="353347" y="81414"/>
                  <a:pt x="249525" y="69603"/>
                  <a:pt x="219711" y="89415"/>
                </a:cubicBezTo>
                <a:cubicBezTo>
                  <a:pt x="201138" y="101702"/>
                  <a:pt x="192089" y="133039"/>
                  <a:pt x="182374" y="152089"/>
                </a:cubicBezTo>
                <a:cubicBezTo>
                  <a:pt x="156371" y="202763"/>
                  <a:pt x="123414" y="255626"/>
                  <a:pt x="109031" y="310395"/>
                </a:cubicBezTo>
                <a:cubicBezTo>
                  <a:pt x="318105" y="310395"/>
                  <a:pt x="527083" y="310395"/>
                  <a:pt x="736157" y="310395"/>
                </a:cubicBezTo>
                <a:cubicBezTo>
                  <a:pt x="723394" y="253817"/>
                  <a:pt x="685294" y="196476"/>
                  <a:pt x="658910" y="144374"/>
                </a:cubicBezTo>
                <a:cubicBezTo>
                  <a:pt x="648622" y="123991"/>
                  <a:pt x="639288" y="95035"/>
                  <a:pt x="617095" y="85224"/>
                </a:cubicBezTo>
                <a:cubicBezTo>
                  <a:pt x="599712" y="77509"/>
                  <a:pt x="554873" y="76557"/>
                  <a:pt x="508641" y="77533"/>
                </a:cubicBezTo>
                <a:close/>
                <a:moveTo>
                  <a:pt x="298026" y="453"/>
                </a:moveTo>
                <a:cubicBezTo>
                  <a:pt x="370718" y="-1757"/>
                  <a:pt x="446264" y="4833"/>
                  <a:pt x="516987" y="4833"/>
                </a:cubicBezTo>
                <a:cubicBezTo>
                  <a:pt x="563183" y="4833"/>
                  <a:pt x="615952" y="-3073"/>
                  <a:pt x="658147" y="19787"/>
                </a:cubicBezTo>
                <a:cubicBezTo>
                  <a:pt x="705963" y="45790"/>
                  <a:pt x="726728" y="108275"/>
                  <a:pt x="749016" y="154661"/>
                </a:cubicBezTo>
                <a:cubicBezTo>
                  <a:pt x="773210" y="205144"/>
                  <a:pt x="829693" y="289726"/>
                  <a:pt x="839885" y="340685"/>
                </a:cubicBezTo>
                <a:cubicBezTo>
                  <a:pt x="849219" y="387452"/>
                  <a:pt x="841218" y="443173"/>
                  <a:pt x="841218" y="490894"/>
                </a:cubicBezTo>
                <a:cubicBezTo>
                  <a:pt x="841218" y="549854"/>
                  <a:pt x="851886" y="620148"/>
                  <a:pt x="801785" y="662916"/>
                </a:cubicBezTo>
                <a:cubicBezTo>
                  <a:pt x="752731" y="704921"/>
                  <a:pt x="676626" y="691300"/>
                  <a:pt x="617095" y="691300"/>
                </a:cubicBezTo>
                <a:cubicBezTo>
                  <a:pt x="472505" y="691300"/>
                  <a:pt x="327821" y="691300"/>
                  <a:pt x="183136" y="691300"/>
                </a:cubicBezTo>
                <a:cubicBezTo>
                  <a:pt x="120461" y="691300"/>
                  <a:pt x="48643" y="694919"/>
                  <a:pt x="16067" y="629101"/>
                </a:cubicBezTo>
                <a:cubicBezTo>
                  <a:pt x="-4507" y="587572"/>
                  <a:pt x="3113" y="535852"/>
                  <a:pt x="3113" y="490894"/>
                </a:cubicBezTo>
                <a:cubicBezTo>
                  <a:pt x="3113" y="443173"/>
                  <a:pt x="-4602" y="387929"/>
                  <a:pt x="4256" y="340970"/>
                </a:cubicBezTo>
                <a:cubicBezTo>
                  <a:pt x="13210" y="293440"/>
                  <a:pt x="73694" y="198000"/>
                  <a:pt x="97601" y="150470"/>
                </a:cubicBezTo>
                <a:cubicBezTo>
                  <a:pt x="127129" y="91796"/>
                  <a:pt x="151703" y="16644"/>
                  <a:pt x="226570" y="6167"/>
                </a:cubicBezTo>
                <a:cubicBezTo>
                  <a:pt x="249882" y="2905"/>
                  <a:pt x="273796" y="1190"/>
                  <a:pt x="298026" y="453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Cycle pill">
            <a:extLst>
              <a:ext uri="{FF2B5EF4-FFF2-40B4-BE49-F238E27FC236}">
                <a16:creationId xmlns:a16="http://schemas.microsoft.com/office/drawing/2014/main" id="{492C1B22-D61F-51B6-8061-B9F47A77DB48}"/>
              </a:ext>
            </a:extLst>
          </p:cNvPr>
          <p:cNvSpPr/>
          <p:nvPr/>
        </p:nvSpPr>
        <p:spPr>
          <a:xfrm>
            <a:off x="5456378" y="3777962"/>
            <a:ext cx="1280160" cy="256032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9" name="Cycle pill text">
            <a:extLst>
              <a:ext uri="{FF2B5EF4-FFF2-40B4-BE49-F238E27FC236}">
                <a16:creationId xmlns:a16="http://schemas.microsoft.com/office/drawing/2014/main" id="{96AA6B92-36C3-AF80-34E8-1966C44FB35B}"/>
              </a:ext>
            </a:extLst>
          </p:cNvPr>
          <p:cNvSpPr txBox="1"/>
          <p:nvPr/>
        </p:nvSpPr>
        <p:spPr>
          <a:xfrm>
            <a:off x="5456378" y="3777962"/>
            <a:ext cx="1280160" cy="256032"/>
          </a:xfrm>
          <a:prstGeom prst="roundRect">
            <a:avLst>
              <a:gd name="adj" fmla="val 50000"/>
            </a:avLst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kern="0" spc="100" dirty="0">
                <a:solidFill>
                  <a:srgbClr val="FFFFFF"/>
                </a:solidFill>
                <a:cs typeface="Arial" panose="020B0604020202020204" pitchFamily="34" charset="0"/>
              </a:rPr>
              <a:t>8-STAGE CYCLE</a:t>
            </a:r>
            <a:endParaRPr lang="en-US" sz="105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58D5C9F-4609-AE5D-8E7C-EE4EAB509F4D}"/>
              </a:ext>
            </a:extLst>
          </p:cNvPr>
          <p:cNvSpPr/>
          <p:nvPr/>
        </p:nvSpPr>
        <p:spPr>
          <a:xfrm>
            <a:off x="5821680" y="2330077"/>
            <a:ext cx="548640" cy="548640"/>
          </a:xfrm>
          <a:custGeom>
            <a:avLst/>
            <a:gdLst>
              <a:gd name="csX0" fmla="*/ 1081329 w 2166045"/>
              <a:gd name="csY0" fmla="*/ 128956 h 2164481"/>
              <a:gd name="csX1" fmla="*/ 1139336 w 2166045"/>
              <a:gd name="csY1" fmla="*/ 80854 h 2164481"/>
              <a:gd name="csX2" fmla="*/ 1273448 w 2166045"/>
              <a:gd name="csY2" fmla="*/ 14370 h 2164481"/>
              <a:gd name="csX3" fmla="*/ 1698168 w 2166045"/>
              <a:gd name="csY3" fmla="*/ 165056 h 2164481"/>
              <a:gd name="csX4" fmla="*/ 1769986 w 2166045"/>
              <a:gd name="csY4" fmla="*/ 335458 h 2164481"/>
              <a:gd name="csX5" fmla="*/ 2065166 w 2166045"/>
              <a:gd name="csY5" fmla="*/ 761130 h 2164481"/>
              <a:gd name="csX6" fmla="*/ 2042687 w 2166045"/>
              <a:gd name="csY6" fmla="*/ 953059 h 2164481"/>
              <a:gd name="csX7" fmla="*/ 2105933 w 2166045"/>
              <a:gd name="csY7" fmla="*/ 1514367 h 2164481"/>
              <a:gd name="csX8" fmla="*/ 2028209 w 2166045"/>
              <a:gd name="csY8" fmla="*/ 1620571 h 2164481"/>
              <a:gd name="csX9" fmla="*/ 1972679 w 2166045"/>
              <a:gd name="csY9" fmla="*/ 1673149 h 2164481"/>
              <a:gd name="csX10" fmla="*/ 1957820 w 2166045"/>
              <a:gd name="csY10" fmla="*/ 1776304 h 2164481"/>
              <a:gd name="csX11" fmla="*/ 1886191 w 2166045"/>
              <a:gd name="csY11" fmla="*/ 1945468 h 2164481"/>
              <a:gd name="csX12" fmla="*/ 1275544 w 2166045"/>
              <a:gd name="csY12" fmla="*/ 2122824 h 2164481"/>
              <a:gd name="csX13" fmla="*/ 1136193 w 2166045"/>
              <a:gd name="csY13" fmla="*/ 2029003 h 2164481"/>
              <a:gd name="csX14" fmla="*/ 1081329 w 2166045"/>
              <a:gd name="csY14" fmla="*/ 1975091 h 2164481"/>
              <a:gd name="csX15" fmla="*/ 875970 w 2166045"/>
              <a:gd name="csY15" fmla="*/ 2128920 h 2164481"/>
              <a:gd name="csX16" fmla="*/ 302279 w 2166045"/>
              <a:gd name="csY16" fmla="*/ 1977949 h 2164481"/>
              <a:gd name="csX17" fmla="*/ 208458 w 2166045"/>
              <a:gd name="csY17" fmla="*/ 1779162 h 2164481"/>
              <a:gd name="csX18" fmla="*/ 194837 w 2166045"/>
              <a:gd name="csY18" fmla="*/ 1677911 h 2164481"/>
              <a:gd name="csX19" fmla="*/ 139783 w 2166045"/>
              <a:gd name="csY19" fmla="*/ 1623333 h 2164481"/>
              <a:gd name="csX20" fmla="*/ 61392 w 2166045"/>
              <a:gd name="csY20" fmla="*/ 1518367 h 2164481"/>
              <a:gd name="csX21" fmla="*/ 122638 w 2166045"/>
              <a:gd name="csY21" fmla="*/ 953059 h 2164481"/>
              <a:gd name="csX22" fmla="*/ 99873 w 2166045"/>
              <a:gd name="csY22" fmla="*/ 752748 h 2164481"/>
              <a:gd name="csX23" fmla="*/ 394767 w 2166045"/>
              <a:gd name="csY23" fmla="*/ 335458 h 2164481"/>
              <a:gd name="csX24" fmla="*/ 469252 w 2166045"/>
              <a:gd name="csY24" fmla="*/ 161817 h 2164481"/>
              <a:gd name="csX25" fmla="*/ 927977 w 2166045"/>
              <a:gd name="csY25" fmla="*/ 26181 h 2164481"/>
              <a:gd name="csX26" fmla="*/ 1081329 w 2166045"/>
              <a:gd name="csY26" fmla="*/ 128956 h 2164481"/>
              <a:gd name="csX27" fmla="*/ 980173 w 2166045"/>
              <a:gd name="csY27" fmla="*/ 1194994 h 2164481"/>
              <a:gd name="csX28" fmla="*/ 749383 w 2166045"/>
              <a:gd name="csY28" fmla="*/ 1272051 h 2164481"/>
              <a:gd name="csX29" fmla="*/ 714616 w 2166045"/>
              <a:gd name="csY29" fmla="*/ 1116222 h 2164481"/>
              <a:gd name="csX30" fmla="*/ 806247 w 2166045"/>
              <a:gd name="csY30" fmla="*/ 1065740 h 2164481"/>
              <a:gd name="csX31" fmla="*/ 913784 w 2166045"/>
              <a:gd name="csY31" fmla="*/ 972966 h 2164481"/>
              <a:gd name="csX32" fmla="*/ 981126 w 2166045"/>
              <a:gd name="csY32" fmla="*/ 477380 h 2164481"/>
              <a:gd name="csX33" fmla="*/ 916356 w 2166045"/>
              <a:gd name="csY33" fmla="*/ 246018 h 2164481"/>
              <a:gd name="csX34" fmla="*/ 593554 w 2166045"/>
              <a:gd name="csY34" fmla="*/ 360508 h 2164481"/>
              <a:gd name="csX35" fmla="*/ 596221 w 2166045"/>
              <a:gd name="csY35" fmla="*/ 441757 h 2164481"/>
              <a:gd name="csX36" fmla="*/ 625558 w 2166045"/>
              <a:gd name="csY36" fmla="*/ 568725 h 2164481"/>
              <a:gd name="csX37" fmla="*/ 479254 w 2166045"/>
              <a:gd name="csY37" fmla="*/ 624351 h 2164481"/>
              <a:gd name="csX38" fmla="*/ 422008 w 2166045"/>
              <a:gd name="csY38" fmla="*/ 548723 h 2164481"/>
              <a:gd name="csX39" fmla="*/ 304946 w 2166045"/>
              <a:gd name="csY39" fmla="*/ 836187 h 2164481"/>
              <a:gd name="csX40" fmla="*/ 387623 w 2166045"/>
              <a:gd name="csY40" fmla="*/ 980872 h 2164481"/>
              <a:gd name="csX41" fmla="*/ 280657 w 2166045"/>
              <a:gd name="csY41" fmla="*/ 1074598 h 2164481"/>
              <a:gd name="csX42" fmla="*/ 202362 w 2166045"/>
              <a:gd name="csY42" fmla="*/ 1336535 h 2164481"/>
              <a:gd name="csX43" fmla="*/ 407816 w 2166045"/>
              <a:gd name="csY43" fmla="*/ 1563040 h 2164481"/>
              <a:gd name="csX44" fmla="*/ 550691 w 2166045"/>
              <a:gd name="csY44" fmla="*/ 1596092 h 2164481"/>
              <a:gd name="csX45" fmla="*/ 528688 w 2166045"/>
              <a:gd name="csY45" fmla="*/ 1764589 h 2164481"/>
              <a:gd name="csX46" fmla="*/ 412483 w 2166045"/>
              <a:gd name="csY46" fmla="*/ 1770875 h 2164481"/>
              <a:gd name="csX47" fmla="*/ 931310 w 2166045"/>
              <a:gd name="csY47" fmla="*/ 1841932 h 2164481"/>
              <a:gd name="csX48" fmla="*/ 981126 w 2166045"/>
              <a:gd name="csY48" fmla="*/ 1562183 h 2164481"/>
              <a:gd name="csX49" fmla="*/ 980173 w 2166045"/>
              <a:gd name="csY49" fmla="*/ 1194994 h 2164481"/>
              <a:gd name="csX50" fmla="*/ 1740554 w 2166045"/>
              <a:gd name="csY50" fmla="*/ 550723 h 2164481"/>
              <a:gd name="csX51" fmla="*/ 1689119 w 2166045"/>
              <a:gd name="csY51" fmla="*/ 622446 h 2164481"/>
              <a:gd name="csX52" fmla="*/ 1538910 w 2166045"/>
              <a:gd name="csY52" fmla="*/ 567296 h 2164481"/>
              <a:gd name="csX53" fmla="*/ 1566342 w 2166045"/>
              <a:gd name="csY53" fmla="*/ 449948 h 2164481"/>
              <a:gd name="csX54" fmla="*/ 1571676 w 2166045"/>
              <a:gd name="csY54" fmla="*/ 368891 h 2164481"/>
              <a:gd name="csX55" fmla="*/ 1247350 w 2166045"/>
              <a:gd name="csY55" fmla="*/ 247066 h 2164481"/>
              <a:gd name="csX56" fmla="*/ 1183627 w 2166045"/>
              <a:gd name="csY56" fmla="*/ 485667 h 2164481"/>
              <a:gd name="csX57" fmla="*/ 1257351 w 2166045"/>
              <a:gd name="csY57" fmla="*/ 981253 h 2164481"/>
              <a:gd name="csX58" fmla="*/ 1362888 w 2166045"/>
              <a:gd name="csY58" fmla="*/ 1067930 h 2164481"/>
              <a:gd name="csX59" fmla="*/ 1470902 w 2166045"/>
              <a:gd name="csY59" fmla="*/ 1152703 h 2164481"/>
              <a:gd name="csX60" fmla="*/ 1373842 w 2166045"/>
              <a:gd name="csY60" fmla="*/ 1279481 h 2164481"/>
              <a:gd name="csX61" fmla="*/ 1189723 w 2166045"/>
              <a:gd name="csY61" fmla="*/ 1190803 h 2164481"/>
              <a:gd name="csX62" fmla="*/ 1183627 w 2166045"/>
              <a:gd name="csY62" fmla="*/ 1386923 h 2164481"/>
              <a:gd name="csX63" fmla="*/ 1250683 w 2166045"/>
              <a:gd name="csY63" fmla="*/ 1864506 h 2164481"/>
              <a:gd name="csX64" fmla="*/ 1752365 w 2166045"/>
              <a:gd name="csY64" fmla="*/ 1770875 h 2164481"/>
              <a:gd name="csX65" fmla="*/ 1634446 w 2166045"/>
              <a:gd name="csY65" fmla="*/ 1763827 h 2164481"/>
              <a:gd name="csX66" fmla="*/ 1612919 w 2166045"/>
              <a:gd name="csY66" fmla="*/ 1597139 h 2164481"/>
              <a:gd name="csX67" fmla="*/ 1755318 w 2166045"/>
              <a:gd name="csY67" fmla="*/ 1563611 h 2164481"/>
              <a:gd name="csX68" fmla="*/ 1959343 w 2166045"/>
              <a:gd name="csY68" fmla="*/ 1352918 h 2164481"/>
              <a:gd name="csX69" fmla="*/ 1906765 w 2166045"/>
              <a:gd name="csY69" fmla="*/ 1099839 h 2164481"/>
              <a:gd name="csX70" fmla="*/ 1766938 w 2166045"/>
              <a:gd name="csY70" fmla="*/ 928008 h 2164481"/>
              <a:gd name="csX71" fmla="*/ 1797323 w 2166045"/>
              <a:gd name="csY71" fmla="*/ 863905 h 2164481"/>
              <a:gd name="csX72" fmla="*/ 1865712 w 2166045"/>
              <a:gd name="csY72" fmla="*/ 827995 h 2164481"/>
              <a:gd name="csX73" fmla="*/ 1740554 w 2166045"/>
              <a:gd name="csY73" fmla="*/ 550723 h 21644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</a:cxnLst>
            <a:rect l="l" t="t" r="r" b="b"/>
            <a:pathLst>
              <a:path w="2166045" h="2164481">
                <a:moveTo>
                  <a:pt x="1081329" y="128956"/>
                </a:moveTo>
                <a:cubicBezTo>
                  <a:pt x="1102379" y="115907"/>
                  <a:pt x="1119238" y="96190"/>
                  <a:pt x="1139336" y="80854"/>
                </a:cubicBezTo>
                <a:cubicBezTo>
                  <a:pt x="1179151" y="50470"/>
                  <a:pt x="1225538" y="28276"/>
                  <a:pt x="1273448" y="14370"/>
                </a:cubicBezTo>
                <a:cubicBezTo>
                  <a:pt x="1428705" y="-30874"/>
                  <a:pt x="1605299" y="33801"/>
                  <a:pt x="1698168" y="165056"/>
                </a:cubicBezTo>
                <a:cubicBezTo>
                  <a:pt x="1735601" y="217824"/>
                  <a:pt x="1749508" y="275641"/>
                  <a:pt x="1769986" y="335458"/>
                </a:cubicBezTo>
                <a:cubicBezTo>
                  <a:pt x="1940293" y="426707"/>
                  <a:pt x="2053641" y="560724"/>
                  <a:pt x="2065166" y="761130"/>
                </a:cubicBezTo>
                <a:cubicBezTo>
                  <a:pt x="2068976" y="827805"/>
                  <a:pt x="2050878" y="888384"/>
                  <a:pt x="2042687" y="953059"/>
                </a:cubicBezTo>
                <a:cubicBezTo>
                  <a:pt x="2166703" y="1130891"/>
                  <a:pt x="2213756" y="1310723"/>
                  <a:pt x="2105933" y="1514367"/>
                </a:cubicBezTo>
                <a:cubicBezTo>
                  <a:pt x="2085550" y="1552848"/>
                  <a:pt x="2058784" y="1589519"/>
                  <a:pt x="2028209" y="1620571"/>
                </a:cubicBezTo>
                <a:cubicBezTo>
                  <a:pt x="2013064" y="1635906"/>
                  <a:pt x="1982108" y="1654194"/>
                  <a:pt x="1972679" y="1673149"/>
                </a:cubicBezTo>
                <a:cubicBezTo>
                  <a:pt x="1959153" y="1700581"/>
                  <a:pt x="1964201" y="1745825"/>
                  <a:pt x="1957820" y="1776304"/>
                </a:cubicBezTo>
                <a:cubicBezTo>
                  <a:pt x="1945342" y="1835455"/>
                  <a:pt x="1920100" y="1895462"/>
                  <a:pt x="1886191" y="1945468"/>
                </a:cubicBezTo>
                <a:cubicBezTo>
                  <a:pt x="1752365" y="2142255"/>
                  <a:pt x="1494809" y="2219217"/>
                  <a:pt x="1275544" y="2122824"/>
                </a:cubicBezTo>
                <a:cubicBezTo>
                  <a:pt x="1223918" y="2100154"/>
                  <a:pt x="1177150" y="2067484"/>
                  <a:pt x="1136193" y="2029003"/>
                </a:cubicBezTo>
                <a:cubicBezTo>
                  <a:pt x="1117333" y="2011286"/>
                  <a:pt x="1101713" y="1990045"/>
                  <a:pt x="1081329" y="1975091"/>
                </a:cubicBezTo>
                <a:cubicBezTo>
                  <a:pt x="1014273" y="2034242"/>
                  <a:pt x="961790" y="2094059"/>
                  <a:pt x="875970" y="2128920"/>
                </a:cubicBezTo>
                <a:cubicBezTo>
                  <a:pt x="675850" y="2210168"/>
                  <a:pt x="435439" y="2149018"/>
                  <a:pt x="302279" y="1977949"/>
                </a:cubicBezTo>
                <a:cubicBezTo>
                  <a:pt x="256559" y="1919275"/>
                  <a:pt x="224746" y="1851742"/>
                  <a:pt x="208458" y="1779162"/>
                </a:cubicBezTo>
                <a:cubicBezTo>
                  <a:pt x="201600" y="1748492"/>
                  <a:pt x="207029" y="1705819"/>
                  <a:pt x="194837" y="1677911"/>
                </a:cubicBezTo>
                <a:cubicBezTo>
                  <a:pt x="185693" y="1657242"/>
                  <a:pt x="155689" y="1639525"/>
                  <a:pt x="139783" y="1623333"/>
                </a:cubicBezTo>
                <a:cubicBezTo>
                  <a:pt x="108922" y="1591996"/>
                  <a:pt x="82823" y="1556849"/>
                  <a:pt x="61392" y="1518367"/>
                </a:cubicBezTo>
                <a:cubicBezTo>
                  <a:pt x="-47288" y="1322819"/>
                  <a:pt x="-2235" y="1124509"/>
                  <a:pt x="122638" y="953059"/>
                </a:cubicBezTo>
                <a:cubicBezTo>
                  <a:pt x="115399" y="884955"/>
                  <a:pt x="95206" y="823424"/>
                  <a:pt x="99873" y="752748"/>
                </a:cubicBezTo>
                <a:cubicBezTo>
                  <a:pt x="112827" y="561010"/>
                  <a:pt x="232461" y="423278"/>
                  <a:pt x="394767" y="335458"/>
                </a:cubicBezTo>
                <a:cubicBezTo>
                  <a:pt x="417627" y="274879"/>
                  <a:pt x="429342" y="215443"/>
                  <a:pt x="469252" y="161817"/>
                </a:cubicBezTo>
                <a:cubicBezTo>
                  <a:pt x="574599" y="20085"/>
                  <a:pt x="762432" y="-34874"/>
                  <a:pt x="927977" y="26181"/>
                </a:cubicBezTo>
                <a:cubicBezTo>
                  <a:pt x="989032" y="48755"/>
                  <a:pt x="1031513" y="89903"/>
                  <a:pt x="1081329" y="128956"/>
                </a:cubicBezTo>
                <a:close/>
                <a:moveTo>
                  <a:pt x="980173" y="1194994"/>
                </a:moveTo>
                <a:cubicBezTo>
                  <a:pt x="905021" y="1209567"/>
                  <a:pt x="841108" y="1307198"/>
                  <a:pt x="749383" y="1272051"/>
                </a:cubicBezTo>
                <a:cubicBezTo>
                  <a:pt x="687470" y="1248239"/>
                  <a:pt x="671182" y="1164133"/>
                  <a:pt x="714616" y="1116222"/>
                </a:cubicBezTo>
                <a:cubicBezTo>
                  <a:pt x="738619" y="1089742"/>
                  <a:pt x="775672" y="1082027"/>
                  <a:pt x="806247" y="1065740"/>
                </a:cubicBezTo>
                <a:cubicBezTo>
                  <a:pt x="848157" y="1043451"/>
                  <a:pt x="885304" y="1010875"/>
                  <a:pt x="913784" y="972966"/>
                </a:cubicBezTo>
                <a:cubicBezTo>
                  <a:pt x="1013130" y="840568"/>
                  <a:pt x="981126" y="635400"/>
                  <a:pt x="981126" y="477380"/>
                </a:cubicBezTo>
                <a:cubicBezTo>
                  <a:pt x="981126" y="390512"/>
                  <a:pt x="987508" y="308502"/>
                  <a:pt x="916356" y="246018"/>
                </a:cubicBezTo>
                <a:cubicBezTo>
                  <a:pt x="807676" y="150482"/>
                  <a:pt x="611270" y="208299"/>
                  <a:pt x="593554" y="360508"/>
                </a:cubicBezTo>
                <a:cubicBezTo>
                  <a:pt x="590506" y="386416"/>
                  <a:pt x="590506" y="416325"/>
                  <a:pt x="596221" y="441757"/>
                </a:cubicBezTo>
                <a:cubicBezTo>
                  <a:pt x="606508" y="487477"/>
                  <a:pt x="637940" y="518719"/>
                  <a:pt x="625558" y="568725"/>
                </a:cubicBezTo>
                <a:cubicBezTo>
                  <a:pt x="609841" y="631971"/>
                  <a:pt x="532213" y="657022"/>
                  <a:pt x="479254" y="624351"/>
                </a:cubicBezTo>
                <a:cubicBezTo>
                  <a:pt x="449726" y="606063"/>
                  <a:pt x="440963" y="575583"/>
                  <a:pt x="422008" y="548723"/>
                </a:cubicBezTo>
                <a:cubicBezTo>
                  <a:pt x="331235" y="598633"/>
                  <a:pt x="270847" y="737603"/>
                  <a:pt x="304946" y="836187"/>
                </a:cubicBezTo>
                <a:cubicBezTo>
                  <a:pt x="371050" y="852951"/>
                  <a:pt x="424104" y="909529"/>
                  <a:pt x="387623" y="980872"/>
                </a:cubicBezTo>
                <a:cubicBezTo>
                  <a:pt x="366382" y="1022210"/>
                  <a:pt x="313614" y="1042594"/>
                  <a:pt x="280657" y="1074598"/>
                </a:cubicBezTo>
                <a:cubicBezTo>
                  <a:pt x="212554" y="1140892"/>
                  <a:pt x="184550" y="1244238"/>
                  <a:pt x="202362" y="1336535"/>
                </a:cubicBezTo>
                <a:cubicBezTo>
                  <a:pt x="222841" y="1443120"/>
                  <a:pt x="303517" y="1532465"/>
                  <a:pt x="407816" y="1563040"/>
                </a:cubicBezTo>
                <a:cubicBezTo>
                  <a:pt x="454393" y="1576756"/>
                  <a:pt x="510115" y="1566183"/>
                  <a:pt x="550691" y="1596092"/>
                </a:cubicBezTo>
                <a:cubicBezTo>
                  <a:pt x="610413" y="1640192"/>
                  <a:pt x="597840" y="1737538"/>
                  <a:pt x="528688" y="1764589"/>
                </a:cubicBezTo>
                <a:cubicBezTo>
                  <a:pt x="490207" y="1779638"/>
                  <a:pt x="451250" y="1764684"/>
                  <a:pt x="412483" y="1770875"/>
                </a:cubicBezTo>
                <a:cubicBezTo>
                  <a:pt x="470872" y="2003571"/>
                  <a:pt x="803199" y="2028050"/>
                  <a:pt x="931310" y="1841932"/>
                </a:cubicBezTo>
                <a:cubicBezTo>
                  <a:pt x="990079" y="1756588"/>
                  <a:pt x="981126" y="1660957"/>
                  <a:pt x="981126" y="1562183"/>
                </a:cubicBezTo>
                <a:cubicBezTo>
                  <a:pt x="981126" y="1440739"/>
                  <a:pt x="989032" y="1316152"/>
                  <a:pt x="980173" y="1194994"/>
                </a:cubicBezTo>
                <a:close/>
                <a:moveTo>
                  <a:pt x="1740554" y="550723"/>
                </a:moveTo>
                <a:cubicBezTo>
                  <a:pt x="1724457" y="576154"/>
                  <a:pt x="1715313" y="604920"/>
                  <a:pt x="1689119" y="622446"/>
                </a:cubicBezTo>
                <a:cubicBezTo>
                  <a:pt x="1635303" y="658736"/>
                  <a:pt x="1555007" y="632352"/>
                  <a:pt x="1538910" y="567296"/>
                </a:cubicBezTo>
                <a:cubicBezTo>
                  <a:pt x="1527480" y="520909"/>
                  <a:pt x="1555293" y="491953"/>
                  <a:pt x="1566342" y="449948"/>
                </a:cubicBezTo>
                <a:cubicBezTo>
                  <a:pt x="1573105" y="424326"/>
                  <a:pt x="1573867" y="395275"/>
                  <a:pt x="1571676" y="368891"/>
                </a:cubicBezTo>
                <a:cubicBezTo>
                  <a:pt x="1558817" y="213347"/>
                  <a:pt x="1359364" y="144958"/>
                  <a:pt x="1247350" y="247066"/>
                </a:cubicBezTo>
                <a:cubicBezTo>
                  <a:pt x="1175436" y="312598"/>
                  <a:pt x="1183627" y="395941"/>
                  <a:pt x="1183627" y="485667"/>
                </a:cubicBezTo>
                <a:cubicBezTo>
                  <a:pt x="1183627" y="650164"/>
                  <a:pt x="1149814" y="843807"/>
                  <a:pt x="1257351" y="981253"/>
                </a:cubicBezTo>
                <a:cubicBezTo>
                  <a:pt x="1285069" y="1016591"/>
                  <a:pt x="1322978" y="1047261"/>
                  <a:pt x="1362888" y="1067930"/>
                </a:cubicBezTo>
                <a:cubicBezTo>
                  <a:pt x="1406798" y="1090695"/>
                  <a:pt x="1453566" y="1100029"/>
                  <a:pt x="1470902" y="1152703"/>
                </a:cubicBezTo>
                <a:cubicBezTo>
                  <a:pt x="1491856" y="1216139"/>
                  <a:pt x="1439850" y="1281957"/>
                  <a:pt x="1373842" y="1279481"/>
                </a:cubicBezTo>
                <a:cubicBezTo>
                  <a:pt x="1308119" y="1277099"/>
                  <a:pt x="1242682" y="1224807"/>
                  <a:pt x="1189723" y="1190803"/>
                </a:cubicBezTo>
                <a:cubicBezTo>
                  <a:pt x="1172579" y="1249477"/>
                  <a:pt x="1183627" y="1325010"/>
                  <a:pt x="1183627" y="1386923"/>
                </a:cubicBezTo>
                <a:cubicBezTo>
                  <a:pt x="1183627" y="1534750"/>
                  <a:pt x="1151242" y="1746015"/>
                  <a:pt x="1250683" y="1864506"/>
                </a:cubicBezTo>
                <a:cubicBezTo>
                  <a:pt x="1386700" y="2026336"/>
                  <a:pt x="1696644" y="1991093"/>
                  <a:pt x="1752365" y="1770875"/>
                </a:cubicBezTo>
                <a:cubicBezTo>
                  <a:pt x="1713122" y="1765636"/>
                  <a:pt x="1673022" y="1779829"/>
                  <a:pt x="1634446" y="1763827"/>
                </a:cubicBezTo>
                <a:cubicBezTo>
                  <a:pt x="1567389" y="1736109"/>
                  <a:pt x="1554912" y="1640954"/>
                  <a:pt x="1612919" y="1597139"/>
                </a:cubicBezTo>
                <a:cubicBezTo>
                  <a:pt x="1653400" y="1566564"/>
                  <a:pt x="1708550" y="1577042"/>
                  <a:pt x="1755318" y="1563611"/>
                </a:cubicBezTo>
                <a:cubicBezTo>
                  <a:pt x="1853901" y="1535417"/>
                  <a:pt x="1934959" y="1452835"/>
                  <a:pt x="1959343" y="1352918"/>
                </a:cubicBezTo>
                <a:cubicBezTo>
                  <a:pt x="1980965" y="1264621"/>
                  <a:pt x="1961629" y="1172419"/>
                  <a:pt x="1906765" y="1099839"/>
                </a:cubicBezTo>
                <a:cubicBezTo>
                  <a:pt x="1862284" y="1040974"/>
                  <a:pt x="1760557" y="1014114"/>
                  <a:pt x="1766938" y="928008"/>
                </a:cubicBezTo>
                <a:cubicBezTo>
                  <a:pt x="1768748" y="903910"/>
                  <a:pt x="1779321" y="880288"/>
                  <a:pt x="1797323" y="863905"/>
                </a:cubicBezTo>
                <a:cubicBezTo>
                  <a:pt x="1817421" y="845712"/>
                  <a:pt x="1844281" y="841997"/>
                  <a:pt x="1865712" y="827995"/>
                </a:cubicBezTo>
                <a:cubicBezTo>
                  <a:pt x="1878190" y="739603"/>
                  <a:pt x="1836280" y="581965"/>
                  <a:pt x="1740554" y="550723"/>
                </a:cubicBezTo>
                <a:close/>
              </a:path>
            </a:pathLst>
          </a:custGeom>
          <a:solidFill>
            <a:srgbClr val="A5B4FC"/>
          </a:solidFill>
          <a:ln w="2381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87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D4F03-DEA9-AAF3-04B6-8816077A7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56303-0E57-D302-EB46-2C09977EE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Development &amp; Knowledge Lifecycle</a:t>
            </a:r>
          </a:p>
        </p:txBody>
      </p:sp>
      <p:sp>
        <p:nvSpPr>
          <p:cNvPr id="119" name="Loop ring">
            <a:extLst>
              <a:ext uri="{FF2B5EF4-FFF2-40B4-BE49-F238E27FC236}">
                <a16:creationId xmlns:a16="http://schemas.microsoft.com/office/drawing/2014/main" id="{F64F7859-1A52-C227-DCB8-8426CF811484}"/>
              </a:ext>
            </a:extLst>
          </p:cNvPr>
          <p:cNvSpPr/>
          <p:nvPr/>
        </p:nvSpPr>
        <p:spPr>
          <a:xfrm>
            <a:off x="4313378" y="1391378"/>
            <a:ext cx="3566160" cy="3566160"/>
          </a:xfrm>
          <a:prstGeom prst="ellipse">
            <a:avLst/>
          </a:prstGeom>
          <a:ln w="19050">
            <a:solidFill>
              <a:srgbClr val="C7D2FE"/>
            </a:solidFill>
            <a:prstDash val="dash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0" name="Flow arrow 1">
            <a:extLst>
              <a:ext uri="{FF2B5EF4-FFF2-40B4-BE49-F238E27FC236}">
                <a16:creationId xmlns:a16="http://schemas.microsoft.com/office/drawing/2014/main" id="{F94F9DF4-59A4-A412-8C10-4161E54E2E11}"/>
              </a:ext>
            </a:extLst>
          </p:cNvPr>
          <p:cNvSpPr/>
          <p:nvPr/>
        </p:nvSpPr>
        <p:spPr>
          <a:xfrm rot="5400000">
            <a:off x="6023306" y="1318226"/>
            <a:ext cx="146304" cy="146304"/>
          </a:xfrm>
          <a:prstGeom prst="triangle">
            <a:avLst/>
          </a:prstGeom>
          <a:solidFill>
            <a:srgbClr val="9189FF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1" name="Flow arrow 2">
            <a:extLst>
              <a:ext uri="{FF2B5EF4-FFF2-40B4-BE49-F238E27FC236}">
                <a16:creationId xmlns:a16="http://schemas.microsoft.com/office/drawing/2014/main" id="{BD4AF17E-6D5C-9831-48A8-8FB2D4CED72E}"/>
              </a:ext>
            </a:extLst>
          </p:cNvPr>
          <p:cNvSpPr/>
          <p:nvPr/>
        </p:nvSpPr>
        <p:spPr>
          <a:xfrm rot="8100000">
            <a:off x="7284134" y="1840478"/>
            <a:ext cx="146304" cy="146304"/>
          </a:xfrm>
          <a:prstGeom prst="triangle">
            <a:avLst/>
          </a:prstGeom>
          <a:solidFill>
            <a:srgbClr val="9189FF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2" name="Flow arrow 3">
            <a:extLst>
              <a:ext uri="{FF2B5EF4-FFF2-40B4-BE49-F238E27FC236}">
                <a16:creationId xmlns:a16="http://schemas.microsoft.com/office/drawing/2014/main" id="{7193E8DA-9456-F1B2-BEE9-0D1D74A6D538}"/>
              </a:ext>
            </a:extLst>
          </p:cNvPr>
          <p:cNvSpPr/>
          <p:nvPr/>
        </p:nvSpPr>
        <p:spPr>
          <a:xfrm rot="10800000">
            <a:off x="7806386" y="3101306"/>
            <a:ext cx="146304" cy="146304"/>
          </a:xfrm>
          <a:prstGeom prst="triangle">
            <a:avLst/>
          </a:prstGeom>
          <a:solidFill>
            <a:srgbClr val="9189FF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3" name="Flow arrow 4">
            <a:extLst>
              <a:ext uri="{FF2B5EF4-FFF2-40B4-BE49-F238E27FC236}">
                <a16:creationId xmlns:a16="http://schemas.microsoft.com/office/drawing/2014/main" id="{45BCBE14-DD0B-D684-7403-D240B44F1089}"/>
              </a:ext>
            </a:extLst>
          </p:cNvPr>
          <p:cNvSpPr/>
          <p:nvPr/>
        </p:nvSpPr>
        <p:spPr>
          <a:xfrm rot="13500000">
            <a:off x="7284134" y="4362134"/>
            <a:ext cx="146304" cy="146304"/>
          </a:xfrm>
          <a:prstGeom prst="triangle">
            <a:avLst/>
          </a:prstGeom>
          <a:solidFill>
            <a:srgbClr val="9189FF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4" name="Flow arrow 5">
            <a:extLst>
              <a:ext uri="{FF2B5EF4-FFF2-40B4-BE49-F238E27FC236}">
                <a16:creationId xmlns:a16="http://schemas.microsoft.com/office/drawing/2014/main" id="{30BEB7B4-A833-2C62-ACC1-537AB8CC0313}"/>
              </a:ext>
            </a:extLst>
          </p:cNvPr>
          <p:cNvSpPr/>
          <p:nvPr/>
        </p:nvSpPr>
        <p:spPr>
          <a:xfrm rot="16200000">
            <a:off x="6023306" y="4884386"/>
            <a:ext cx="146304" cy="146304"/>
          </a:xfrm>
          <a:prstGeom prst="triangle">
            <a:avLst/>
          </a:prstGeom>
          <a:solidFill>
            <a:srgbClr val="9189FF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5" name="Flow arrow 6">
            <a:extLst>
              <a:ext uri="{FF2B5EF4-FFF2-40B4-BE49-F238E27FC236}">
                <a16:creationId xmlns:a16="http://schemas.microsoft.com/office/drawing/2014/main" id="{BB7AFC39-B81E-8104-8762-2E29363DCBC3}"/>
              </a:ext>
            </a:extLst>
          </p:cNvPr>
          <p:cNvSpPr/>
          <p:nvPr/>
        </p:nvSpPr>
        <p:spPr>
          <a:xfrm rot="18900000">
            <a:off x="4762478" y="4362134"/>
            <a:ext cx="146304" cy="146304"/>
          </a:xfrm>
          <a:prstGeom prst="triangle">
            <a:avLst/>
          </a:prstGeom>
          <a:solidFill>
            <a:srgbClr val="9189FF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6" name="Flow arrow 7">
            <a:extLst>
              <a:ext uri="{FF2B5EF4-FFF2-40B4-BE49-F238E27FC236}">
                <a16:creationId xmlns:a16="http://schemas.microsoft.com/office/drawing/2014/main" id="{4DB25913-0AE9-1CF5-B1FE-1DF1C8E3B8F9}"/>
              </a:ext>
            </a:extLst>
          </p:cNvPr>
          <p:cNvSpPr/>
          <p:nvPr/>
        </p:nvSpPr>
        <p:spPr>
          <a:xfrm>
            <a:off x="4240226" y="3101306"/>
            <a:ext cx="146304" cy="146304"/>
          </a:xfrm>
          <a:prstGeom prst="triangle">
            <a:avLst/>
          </a:prstGeom>
          <a:solidFill>
            <a:srgbClr val="9189FF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7" name="Flow arrow 8">
            <a:extLst>
              <a:ext uri="{FF2B5EF4-FFF2-40B4-BE49-F238E27FC236}">
                <a16:creationId xmlns:a16="http://schemas.microsoft.com/office/drawing/2014/main" id="{E9624034-CD61-E36F-2F9C-18E03BB88DAB}"/>
              </a:ext>
            </a:extLst>
          </p:cNvPr>
          <p:cNvSpPr/>
          <p:nvPr/>
        </p:nvSpPr>
        <p:spPr>
          <a:xfrm rot="2700000">
            <a:off x="4762478" y="1840478"/>
            <a:ext cx="146304" cy="146304"/>
          </a:xfrm>
          <a:prstGeom prst="triangle">
            <a:avLst/>
          </a:prstGeom>
          <a:solidFill>
            <a:srgbClr val="9189FF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8" name="Core halo">
            <a:extLst>
              <a:ext uri="{FF2B5EF4-FFF2-40B4-BE49-F238E27FC236}">
                <a16:creationId xmlns:a16="http://schemas.microsoft.com/office/drawing/2014/main" id="{B3A69E7E-7757-07E7-9B6C-EE7D110FFEC2}"/>
              </a:ext>
            </a:extLst>
          </p:cNvPr>
          <p:cNvSpPr/>
          <p:nvPr/>
        </p:nvSpPr>
        <p:spPr>
          <a:xfrm>
            <a:off x="4871162" y="1949162"/>
            <a:ext cx="2450592" cy="2450592"/>
          </a:xfrm>
          <a:prstGeom prst="ellipse">
            <a:avLst/>
          </a:prstGeom>
          <a:solidFill>
            <a:srgbClr val="303B67"/>
          </a:solidFill>
          <a:ln/>
        </p:spPr>
        <p:txBody>
          <a:bodyPr anchor="ctr"/>
          <a:lstStyle/>
          <a:p>
            <a:endParaRPr lang="en-US" sz="2400" kern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29" name="AI core">
            <a:extLst>
              <a:ext uri="{FF2B5EF4-FFF2-40B4-BE49-F238E27FC236}">
                <a16:creationId xmlns:a16="http://schemas.microsoft.com/office/drawing/2014/main" id="{1239AF9E-DAB7-E9AE-66FD-4E1FF43E1AE4}"/>
              </a:ext>
            </a:extLst>
          </p:cNvPr>
          <p:cNvSpPr/>
          <p:nvPr/>
        </p:nvSpPr>
        <p:spPr>
          <a:xfrm>
            <a:off x="4980890" y="2058890"/>
            <a:ext cx="2231136" cy="2231136"/>
          </a:xfrm>
          <a:prstGeom prst="ellipse">
            <a:avLst/>
          </a:prstGeom>
          <a:solidFill>
            <a:srgbClr val="1C2745"/>
          </a:solidFill>
          <a:ln/>
          <a:effectLst>
            <a:outerShdw blurRad="152400" dist="38100" dir="5400000" algn="bl" rotWithShape="0">
              <a:srgbClr val="4F46E5">
                <a:alpha val="25000"/>
              </a:srgbClr>
            </a:outerShdw>
          </a:effectLst>
        </p:spPr>
        <p:txBody>
          <a:bodyPr anchor="ctr"/>
          <a:lstStyle/>
          <a:p>
            <a:endParaRPr lang="en-US" sz="2400" kern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31" name="Core title">
            <a:extLst>
              <a:ext uri="{FF2B5EF4-FFF2-40B4-BE49-F238E27FC236}">
                <a16:creationId xmlns:a16="http://schemas.microsoft.com/office/drawing/2014/main" id="{6DA66F2D-D810-ED9E-0DE6-BFD0CDE4BEF9}"/>
              </a:ext>
            </a:extLst>
          </p:cNvPr>
          <p:cNvSpPr txBox="1"/>
          <p:nvPr/>
        </p:nvSpPr>
        <p:spPr>
          <a:xfrm>
            <a:off x="5090618" y="2936714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kern="0" spc="100" dirty="0">
                <a:solidFill>
                  <a:srgbClr val="FFFFFF"/>
                </a:solidFill>
                <a:cs typeface="Arial" panose="020B0604020202020204" pitchFamily="34" charset="0"/>
              </a:rPr>
              <a:t>AI MODEL CORE</a:t>
            </a:r>
            <a:endParaRPr lang="en-US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32" name="Core caption">
            <a:extLst>
              <a:ext uri="{FF2B5EF4-FFF2-40B4-BE49-F238E27FC236}">
                <a16:creationId xmlns:a16="http://schemas.microsoft.com/office/drawing/2014/main" id="{735679EC-5956-95DE-4BD6-018A51FDED63}"/>
              </a:ext>
            </a:extLst>
          </p:cNvPr>
          <p:cNvSpPr txBox="1"/>
          <p:nvPr/>
        </p:nvSpPr>
        <p:spPr>
          <a:xfrm>
            <a:off x="5136338" y="3231178"/>
            <a:ext cx="1920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dirty="0">
                <a:solidFill>
                  <a:srgbClr val="CBD5E1"/>
                </a:solidFill>
                <a:cs typeface="Arial" panose="020B0604020202020204" pitchFamily="34" charset="0"/>
              </a:rPr>
              <a:t>Parameters, weights &amp;</a:t>
            </a:r>
            <a:endParaRPr lang="en-US" sz="1400" dirty="0">
              <a:solidFill>
                <a:srgbClr val="0F172A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solidFill>
                  <a:srgbClr val="CBD5E1"/>
                </a:solidFill>
                <a:cs typeface="Arial" panose="020B0604020202020204" pitchFamily="34" charset="0"/>
              </a:rPr>
              <a:t>continuous learning</a:t>
            </a:r>
            <a:endParaRPr lang="en-US" sz="140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35" name="Leader 01">
            <a:extLst>
              <a:ext uri="{FF2B5EF4-FFF2-40B4-BE49-F238E27FC236}">
                <a16:creationId xmlns:a16="http://schemas.microsoft.com/office/drawing/2014/main" id="{7F031D02-25FE-7B75-CD87-92E56CCDB1E9}"/>
              </a:ext>
            </a:extLst>
          </p:cNvPr>
          <p:cNvSpPr/>
          <p:nvPr/>
        </p:nvSpPr>
        <p:spPr>
          <a:xfrm>
            <a:off x="7153717" y="1527107"/>
            <a:ext cx="1164733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36" name="Node 01">
            <a:extLst>
              <a:ext uri="{FF2B5EF4-FFF2-40B4-BE49-F238E27FC236}">
                <a16:creationId xmlns:a16="http://schemas.microsoft.com/office/drawing/2014/main" id="{D8CF227D-8276-DA09-C8A0-9993A8A6CD04}"/>
              </a:ext>
            </a:extLst>
          </p:cNvPr>
          <p:cNvSpPr/>
          <p:nvPr/>
        </p:nvSpPr>
        <p:spPr>
          <a:xfrm>
            <a:off x="6458773" y="1207067"/>
            <a:ext cx="640080" cy="640080"/>
          </a:xfrm>
          <a:prstGeom prst="ellipse">
            <a:avLst/>
          </a:prstGeom>
          <a:solidFill>
            <a:srgbClr val="17243D"/>
          </a:solidFill>
          <a:ln w="25400">
            <a:solidFill>
              <a:srgbClr val="9189FF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endParaRPr lang="en-US" sz="2400" kern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38" name="Label 01">
            <a:extLst>
              <a:ext uri="{FF2B5EF4-FFF2-40B4-BE49-F238E27FC236}">
                <a16:creationId xmlns:a16="http://schemas.microsoft.com/office/drawing/2014/main" id="{16C26076-1B8E-768F-53D4-20BCDB128B5B}"/>
              </a:ext>
            </a:extLst>
          </p:cNvPr>
          <p:cNvSpPr txBox="1"/>
          <p:nvPr/>
        </p:nvSpPr>
        <p:spPr>
          <a:xfrm>
            <a:off x="8428178" y="1234499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</a:pPr>
            <a:r>
              <a:rPr lang="en-US" sz="1600" b="1" dirty="0">
                <a:solidFill>
                  <a:srgbClr val="9189FF"/>
                </a:solidFill>
                <a:cs typeface="Arial" panose="020B0604020202020204" pitchFamily="34" charset="0"/>
              </a:rPr>
              <a:t>01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  </a:t>
            </a:r>
            <a:r>
              <a:rPr lang="en-US" b="1" dirty="0">
                <a:cs typeface="Arial" panose="020B0604020202020204" pitchFamily="34" charset="0"/>
              </a:rPr>
              <a:t>Raw Data Sources</a:t>
            </a:r>
            <a:endParaRPr lang="en-US" sz="1600" dirty="0"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Text, vision, audio &amp; code</a:t>
            </a:r>
          </a:p>
        </p:txBody>
      </p:sp>
      <p:sp>
        <p:nvSpPr>
          <p:cNvPr id="139" name="Leader 02">
            <a:extLst>
              <a:ext uri="{FF2B5EF4-FFF2-40B4-BE49-F238E27FC236}">
                <a16:creationId xmlns:a16="http://schemas.microsoft.com/office/drawing/2014/main" id="{3745C914-D39D-720C-5328-A49A1E39CDB1}"/>
              </a:ext>
            </a:extLst>
          </p:cNvPr>
          <p:cNvSpPr/>
          <p:nvPr/>
        </p:nvSpPr>
        <p:spPr>
          <a:xfrm>
            <a:off x="8118713" y="2492103"/>
            <a:ext cx="199737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40" name="Node 02">
            <a:extLst>
              <a:ext uri="{FF2B5EF4-FFF2-40B4-BE49-F238E27FC236}">
                <a16:creationId xmlns:a16="http://schemas.microsoft.com/office/drawing/2014/main" id="{A8ACAEB1-1D55-E6C9-9CC0-A9F72541A8C4}"/>
              </a:ext>
            </a:extLst>
          </p:cNvPr>
          <p:cNvSpPr/>
          <p:nvPr/>
        </p:nvSpPr>
        <p:spPr>
          <a:xfrm>
            <a:off x="7423769" y="2172063"/>
            <a:ext cx="640080" cy="640080"/>
          </a:xfrm>
          <a:prstGeom prst="ellipse">
            <a:avLst/>
          </a:prstGeom>
          <a:solidFill>
            <a:srgbClr val="17243D"/>
          </a:solidFill>
          <a:ln w="25400">
            <a:solidFill>
              <a:srgbClr val="9189FF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endParaRPr lang="en-US" sz="2400" kern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42" name="Label 02">
            <a:extLst>
              <a:ext uri="{FF2B5EF4-FFF2-40B4-BE49-F238E27FC236}">
                <a16:creationId xmlns:a16="http://schemas.microsoft.com/office/drawing/2014/main" id="{1C6039FE-F8AA-2D7C-53A8-712CE2BB13BB}"/>
              </a:ext>
            </a:extLst>
          </p:cNvPr>
          <p:cNvSpPr txBox="1"/>
          <p:nvPr/>
        </p:nvSpPr>
        <p:spPr>
          <a:xfrm>
            <a:off x="8428178" y="2199495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</a:pPr>
            <a:r>
              <a:rPr lang="en-US" sz="1600" b="1" dirty="0">
                <a:solidFill>
                  <a:srgbClr val="9189FF"/>
                </a:solidFill>
                <a:cs typeface="Arial" panose="020B0604020202020204" pitchFamily="34" charset="0"/>
              </a:rPr>
              <a:t>02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  </a:t>
            </a:r>
            <a:r>
              <a:rPr lang="en-US" b="1" dirty="0">
                <a:cs typeface="Arial" panose="020B0604020202020204" pitchFamily="34" charset="0"/>
              </a:rPr>
              <a:t>Data Curation</a:t>
            </a:r>
            <a:endParaRPr lang="en-US" sz="1600" dirty="0"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Clean, filter &amp; tokenize</a:t>
            </a:r>
          </a:p>
        </p:txBody>
      </p:sp>
      <p:sp>
        <p:nvSpPr>
          <p:cNvPr id="143" name="Leader 03">
            <a:extLst>
              <a:ext uri="{FF2B5EF4-FFF2-40B4-BE49-F238E27FC236}">
                <a16:creationId xmlns:a16="http://schemas.microsoft.com/office/drawing/2014/main" id="{6A9AF11C-919D-E33F-784D-7CD64120F06C}"/>
              </a:ext>
            </a:extLst>
          </p:cNvPr>
          <p:cNvSpPr/>
          <p:nvPr/>
        </p:nvSpPr>
        <p:spPr>
          <a:xfrm>
            <a:off x="8118713" y="3856813"/>
            <a:ext cx="199737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44" name="Node 03">
            <a:extLst>
              <a:ext uri="{FF2B5EF4-FFF2-40B4-BE49-F238E27FC236}">
                <a16:creationId xmlns:a16="http://schemas.microsoft.com/office/drawing/2014/main" id="{C6917F14-A94D-C178-F80E-011A9F56807F}"/>
              </a:ext>
            </a:extLst>
          </p:cNvPr>
          <p:cNvSpPr/>
          <p:nvPr/>
        </p:nvSpPr>
        <p:spPr>
          <a:xfrm>
            <a:off x="7423769" y="3536773"/>
            <a:ext cx="640080" cy="640080"/>
          </a:xfrm>
          <a:prstGeom prst="ellipse">
            <a:avLst/>
          </a:prstGeom>
          <a:solidFill>
            <a:srgbClr val="17243D"/>
          </a:solidFill>
          <a:ln w="25400">
            <a:solidFill>
              <a:srgbClr val="9189FF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endParaRPr lang="en-US" sz="2400" kern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46" name="Label 03">
            <a:extLst>
              <a:ext uri="{FF2B5EF4-FFF2-40B4-BE49-F238E27FC236}">
                <a16:creationId xmlns:a16="http://schemas.microsoft.com/office/drawing/2014/main" id="{2FAF9D9A-5303-D66B-D17C-41C4E0AD939B}"/>
              </a:ext>
            </a:extLst>
          </p:cNvPr>
          <p:cNvSpPr txBox="1"/>
          <p:nvPr/>
        </p:nvSpPr>
        <p:spPr>
          <a:xfrm>
            <a:off x="8428178" y="3564205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</a:pPr>
            <a:r>
              <a:rPr lang="en-US" sz="1600" b="1" dirty="0">
                <a:solidFill>
                  <a:srgbClr val="9189FF"/>
                </a:solidFill>
                <a:cs typeface="Arial" panose="020B0604020202020204" pitchFamily="34" charset="0"/>
              </a:rPr>
              <a:t>03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  </a:t>
            </a:r>
            <a:r>
              <a:rPr lang="en-US" b="1" dirty="0">
                <a:cs typeface="Arial" panose="020B0604020202020204" pitchFamily="34" charset="0"/>
              </a:rPr>
              <a:t>Model Architecture</a:t>
            </a:r>
            <a:endParaRPr lang="en-US" sz="1600" dirty="0"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Neural networks &amp; transformers</a:t>
            </a:r>
          </a:p>
        </p:txBody>
      </p:sp>
      <p:sp>
        <p:nvSpPr>
          <p:cNvPr id="147" name="Leader 04">
            <a:extLst>
              <a:ext uri="{FF2B5EF4-FFF2-40B4-BE49-F238E27FC236}">
                <a16:creationId xmlns:a16="http://schemas.microsoft.com/office/drawing/2014/main" id="{C0B7B493-2CE6-50EB-D95F-05DEE9BA94BD}"/>
              </a:ext>
            </a:extLst>
          </p:cNvPr>
          <p:cNvSpPr/>
          <p:nvPr/>
        </p:nvSpPr>
        <p:spPr>
          <a:xfrm>
            <a:off x="7153717" y="4821809"/>
            <a:ext cx="1164733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48" name="Node 04">
            <a:extLst>
              <a:ext uri="{FF2B5EF4-FFF2-40B4-BE49-F238E27FC236}">
                <a16:creationId xmlns:a16="http://schemas.microsoft.com/office/drawing/2014/main" id="{0E3046B2-3C2A-3EE1-67A9-7C069DA54F63}"/>
              </a:ext>
            </a:extLst>
          </p:cNvPr>
          <p:cNvSpPr/>
          <p:nvPr/>
        </p:nvSpPr>
        <p:spPr>
          <a:xfrm>
            <a:off x="6458773" y="4501769"/>
            <a:ext cx="640080" cy="640080"/>
          </a:xfrm>
          <a:prstGeom prst="ellipse">
            <a:avLst/>
          </a:prstGeom>
          <a:solidFill>
            <a:srgbClr val="17243D"/>
          </a:solidFill>
          <a:ln w="25400">
            <a:solidFill>
              <a:srgbClr val="9189FF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endParaRPr lang="en-US" sz="2400" kern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50" name="Label 04">
            <a:extLst>
              <a:ext uri="{FF2B5EF4-FFF2-40B4-BE49-F238E27FC236}">
                <a16:creationId xmlns:a16="http://schemas.microsoft.com/office/drawing/2014/main" id="{6310575A-8052-8BE3-0349-6FEF72D93F1C}"/>
              </a:ext>
            </a:extLst>
          </p:cNvPr>
          <p:cNvSpPr txBox="1"/>
          <p:nvPr/>
        </p:nvSpPr>
        <p:spPr>
          <a:xfrm>
            <a:off x="8428178" y="4529201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</a:pPr>
            <a:r>
              <a:rPr lang="en-US" sz="1600" b="1" dirty="0">
                <a:solidFill>
                  <a:srgbClr val="9189FF"/>
                </a:solidFill>
                <a:cs typeface="Arial" panose="020B0604020202020204" pitchFamily="34" charset="0"/>
              </a:rPr>
              <a:t>04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  </a:t>
            </a:r>
            <a:r>
              <a:rPr lang="en-US" b="1" dirty="0">
                <a:cs typeface="Arial" panose="020B0604020202020204" pitchFamily="34" charset="0"/>
              </a:rPr>
              <a:t>Model Training</a:t>
            </a:r>
            <a:endParaRPr lang="en-US" sz="1600" dirty="0"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Pattern learning &amp; optimization</a:t>
            </a:r>
          </a:p>
        </p:txBody>
      </p:sp>
      <p:sp>
        <p:nvSpPr>
          <p:cNvPr id="151" name="Leader 05">
            <a:extLst>
              <a:ext uri="{FF2B5EF4-FFF2-40B4-BE49-F238E27FC236}">
                <a16:creationId xmlns:a16="http://schemas.microsoft.com/office/drawing/2014/main" id="{6E236FD2-16B7-EFC8-78FC-7228CDE1FF61}"/>
              </a:ext>
            </a:extLst>
          </p:cNvPr>
          <p:cNvSpPr/>
          <p:nvPr/>
        </p:nvSpPr>
        <p:spPr>
          <a:xfrm>
            <a:off x="3874466" y="4821809"/>
            <a:ext cx="1164733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52" name="Node 05">
            <a:extLst>
              <a:ext uri="{FF2B5EF4-FFF2-40B4-BE49-F238E27FC236}">
                <a16:creationId xmlns:a16="http://schemas.microsoft.com/office/drawing/2014/main" id="{2145F578-80B5-E04E-4FCA-B91857221854}"/>
              </a:ext>
            </a:extLst>
          </p:cNvPr>
          <p:cNvSpPr/>
          <p:nvPr/>
        </p:nvSpPr>
        <p:spPr>
          <a:xfrm>
            <a:off x="5094063" y="4501769"/>
            <a:ext cx="640080" cy="640080"/>
          </a:xfrm>
          <a:prstGeom prst="ellipse">
            <a:avLst/>
          </a:prstGeom>
          <a:solidFill>
            <a:srgbClr val="17243D"/>
          </a:solidFill>
          <a:ln w="25400">
            <a:solidFill>
              <a:srgbClr val="9189FF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endParaRPr lang="en-US" sz="2400" kern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54" name="Label 05">
            <a:extLst>
              <a:ext uri="{FF2B5EF4-FFF2-40B4-BE49-F238E27FC236}">
                <a16:creationId xmlns:a16="http://schemas.microsoft.com/office/drawing/2014/main" id="{A7F06B7D-F8A9-3895-69F4-2C481869F012}"/>
              </a:ext>
            </a:extLst>
          </p:cNvPr>
          <p:cNvSpPr txBox="1"/>
          <p:nvPr/>
        </p:nvSpPr>
        <p:spPr>
          <a:xfrm>
            <a:off x="655778" y="4529201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spcAft>
                <a:spcPts val="200"/>
              </a:spcAft>
            </a:pPr>
            <a:r>
              <a:rPr lang="en-US" sz="1600" b="1" dirty="0">
                <a:solidFill>
                  <a:srgbClr val="9189FF"/>
                </a:solidFill>
                <a:cs typeface="Arial" panose="020B0604020202020204" pitchFamily="34" charset="0"/>
              </a:rPr>
              <a:t>05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  </a:t>
            </a:r>
            <a:r>
              <a:rPr lang="en-US" b="1" dirty="0">
                <a:cs typeface="Arial" panose="020B0604020202020204" pitchFamily="34" charset="0"/>
              </a:rPr>
              <a:t>Human Alignment</a:t>
            </a:r>
            <a:endParaRPr lang="en-US" sz="1600" dirty="0">
              <a:cs typeface="Arial" panose="020B0604020202020204" pitchFamily="34" charset="0"/>
            </a:endParaRPr>
          </a:p>
          <a:p>
            <a:pPr algn="r">
              <a:spcAft>
                <a:spcPts val="200"/>
              </a:spcAft>
            </a:pP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SFT, RLHF &amp; fine-tuning</a:t>
            </a:r>
          </a:p>
        </p:txBody>
      </p:sp>
      <p:sp>
        <p:nvSpPr>
          <p:cNvPr id="155" name="Leader 06">
            <a:extLst>
              <a:ext uri="{FF2B5EF4-FFF2-40B4-BE49-F238E27FC236}">
                <a16:creationId xmlns:a16="http://schemas.microsoft.com/office/drawing/2014/main" id="{34FFB9C4-03CD-5FAF-4594-2FE092D249BE}"/>
              </a:ext>
            </a:extLst>
          </p:cNvPr>
          <p:cNvSpPr/>
          <p:nvPr/>
        </p:nvSpPr>
        <p:spPr>
          <a:xfrm>
            <a:off x="3874466" y="3856813"/>
            <a:ext cx="199737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56" name="Node 06">
            <a:extLst>
              <a:ext uri="{FF2B5EF4-FFF2-40B4-BE49-F238E27FC236}">
                <a16:creationId xmlns:a16="http://schemas.microsoft.com/office/drawing/2014/main" id="{EE4E19D1-3771-D0D4-F202-7C466A372886}"/>
              </a:ext>
            </a:extLst>
          </p:cNvPr>
          <p:cNvSpPr/>
          <p:nvPr/>
        </p:nvSpPr>
        <p:spPr>
          <a:xfrm>
            <a:off x="4129067" y="3536773"/>
            <a:ext cx="640080" cy="640080"/>
          </a:xfrm>
          <a:prstGeom prst="ellipse">
            <a:avLst/>
          </a:prstGeom>
          <a:solidFill>
            <a:srgbClr val="17243D"/>
          </a:solidFill>
          <a:ln w="25400">
            <a:solidFill>
              <a:srgbClr val="9189FF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endParaRPr lang="en-US" sz="2400" kern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58" name="Label 06">
            <a:extLst>
              <a:ext uri="{FF2B5EF4-FFF2-40B4-BE49-F238E27FC236}">
                <a16:creationId xmlns:a16="http://schemas.microsoft.com/office/drawing/2014/main" id="{5BA5707D-B88D-DA2D-4A91-2C665DC22FCE}"/>
              </a:ext>
            </a:extLst>
          </p:cNvPr>
          <p:cNvSpPr txBox="1"/>
          <p:nvPr/>
        </p:nvSpPr>
        <p:spPr>
          <a:xfrm>
            <a:off x="655778" y="3564205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spcAft>
                <a:spcPts val="200"/>
              </a:spcAft>
            </a:pPr>
            <a:r>
              <a:rPr lang="en-US" sz="1600" b="1" dirty="0">
                <a:solidFill>
                  <a:srgbClr val="9189FF"/>
                </a:solidFill>
                <a:cs typeface="Arial" panose="020B0604020202020204" pitchFamily="34" charset="0"/>
              </a:rPr>
              <a:t>06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  </a:t>
            </a:r>
            <a:r>
              <a:rPr lang="en-US" b="1" dirty="0">
                <a:cs typeface="Arial" panose="020B0604020202020204" pitchFamily="34" charset="0"/>
              </a:rPr>
              <a:t>Evaluation &amp; Safety</a:t>
            </a:r>
            <a:endParaRPr lang="en-US" sz="1600" dirty="0">
              <a:cs typeface="Arial" panose="020B0604020202020204" pitchFamily="34" charset="0"/>
            </a:endParaRPr>
          </a:p>
          <a:p>
            <a:pPr algn="r">
              <a:spcAft>
                <a:spcPts val="200"/>
              </a:spcAft>
            </a:pP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Bias checks &amp; guardrails</a:t>
            </a:r>
          </a:p>
        </p:txBody>
      </p:sp>
      <p:sp>
        <p:nvSpPr>
          <p:cNvPr id="159" name="Leader 07">
            <a:extLst>
              <a:ext uri="{FF2B5EF4-FFF2-40B4-BE49-F238E27FC236}">
                <a16:creationId xmlns:a16="http://schemas.microsoft.com/office/drawing/2014/main" id="{DAE9EA62-7F4E-D271-DB69-06B2B0960475}"/>
              </a:ext>
            </a:extLst>
          </p:cNvPr>
          <p:cNvSpPr/>
          <p:nvPr/>
        </p:nvSpPr>
        <p:spPr>
          <a:xfrm>
            <a:off x="3874466" y="2492103"/>
            <a:ext cx="199737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60" name="Node 07">
            <a:extLst>
              <a:ext uri="{FF2B5EF4-FFF2-40B4-BE49-F238E27FC236}">
                <a16:creationId xmlns:a16="http://schemas.microsoft.com/office/drawing/2014/main" id="{4FF5C882-5011-BB47-B862-7D9B70EDE66A}"/>
              </a:ext>
            </a:extLst>
          </p:cNvPr>
          <p:cNvSpPr/>
          <p:nvPr/>
        </p:nvSpPr>
        <p:spPr>
          <a:xfrm>
            <a:off x="4129067" y="2172063"/>
            <a:ext cx="640080" cy="640080"/>
          </a:xfrm>
          <a:prstGeom prst="ellipse">
            <a:avLst/>
          </a:prstGeom>
          <a:solidFill>
            <a:srgbClr val="17243D"/>
          </a:solidFill>
          <a:ln w="25400">
            <a:solidFill>
              <a:srgbClr val="9189FF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endParaRPr lang="en-US" sz="2400" kern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62" name="Label 07">
            <a:extLst>
              <a:ext uri="{FF2B5EF4-FFF2-40B4-BE49-F238E27FC236}">
                <a16:creationId xmlns:a16="http://schemas.microsoft.com/office/drawing/2014/main" id="{47E2CCAA-7A88-0CE5-012B-847053C30BA5}"/>
              </a:ext>
            </a:extLst>
          </p:cNvPr>
          <p:cNvSpPr txBox="1"/>
          <p:nvPr/>
        </p:nvSpPr>
        <p:spPr>
          <a:xfrm>
            <a:off x="655778" y="2199495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spcAft>
                <a:spcPts val="200"/>
              </a:spcAft>
            </a:pPr>
            <a:r>
              <a:rPr lang="en-US" sz="1600" b="1" dirty="0">
                <a:solidFill>
                  <a:srgbClr val="9189FF"/>
                </a:solidFill>
                <a:cs typeface="Arial" panose="020B0604020202020204" pitchFamily="34" charset="0"/>
              </a:rPr>
              <a:t>07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  </a:t>
            </a:r>
            <a:r>
              <a:rPr lang="en-US" b="1" dirty="0">
                <a:cs typeface="Arial" panose="020B0604020202020204" pitchFamily="34" charset="0"/>
              </a:rPr>
              <a:t>Deployment &amp; RAG</a:t>
            </a:r>
            <a:endParaRPr lang="en-US" sz="1600" dirty="0">
              <a:cs typeface="Arial" panose="020B0604020202020204" pitchFamily="34" charset="0"/>
            </a:endParaRPr>
          </a:p>
          <a:p>
            <a:pPr algn="r">
              <a:spcAft>
                <a:spcPts val="200"/>
              </a:spcAft>
            </a:pP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Serving, vector DBs &amp; APIs</a:t>
            </a:r>
          </a:p>
        </p:txBody>
      </p:sp>
      <p:sp>
        <p:nvSpPr>
          <p:cNvPr id="163" name="Leader 08">
            <a:extLst>
              <a:ext uri="{FF2B5EF4-FFF2-40B4-BE49-F238E27FC236}">
                <a16:creationId xmlns:a16="http://schemas.microsoft.com/office/drawing/2014/main" id="{74C8403E-1E4C-4846-466C-B4461C61CD5A}"/>
              </a:ext>
            </a:extLst>
          </p:cNvPr>
          <p:cNvSpPr/>
          <p:nvPr/>
        </p:nvSpPr>
        <p:spPr>
          <a:xfrm>
            <a:off x="3874466" y="1527107"/>
            <a:ext cx="1164733" cy="0"/>
          </a:xfrm>
          <a:prstGeom prst="line">
            <a:avLst/>
          </a:prstGeom>
          <a:noFill/>
          <a:ln w="12700">
            <a:solidFill>
              <a:srgbClr val="C7D2FE"/>
            </a:solidFill>
            <a:prstDash val="solid"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64" name="Node 08">
            <a:extLst>
              <a:ext uri="{FF2B5EF4-FFF2-40B4-BE49-F238E27FC236}">
                <a16:creationId xmlns:a16="http://schemas.microsoft.com/office/drawing/2014/main" id="{2607B798-A530-CDDC-71E1-C9744465DE41}"/>
              </a:ext>
            </a:extLst>
          </p:cNvPr>
          <p:cNvSpPr/>
          <p:nvPr/>
        </p:nvSpPr>
        <p:spPr>
          <a:xfrm>
            <a:off x="5094063" y="1207067"/>
            <a:ext cx="640080" cy="640080"/>
          </a:xfrm>
          <a:prstGeom prst="ellipse">
            <a:avLst/>
          </a:prstGeom>
          <a:solidFill>
            <a:srgbClr val="17243D"/>
          </a:solidFill>
          <a:ln w="25400">
            <a:solidFill>
              <a:srgbClr val="9189FF"/>
            </a:solidFill>
            <a:prstDash val="solid"/>
          </a:ln>
          <a:effectLst>
            <a:outerShdw blurRad="76200" dist="25400" dir="5400000" algn="bl" rotWithShape="0">
              <a:srgbClr val="0F172A">
                <a:alpha val="12000"/>
              </a:srgbClr>
            </a:outerShdw>
          </a:effectLst>
        </p:spPr>
        <p:txBody>
          <a:bodyPr anchor="ctr"/>
          <a:lstStyle/>
          <a:p>
            <a:endParaRPr lang="en-US" sz="2400" kern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66" name="Label 08">
            <a:extLst>
              <a:ext uri="{FF2B5EF4-FFF2-40B4-BE49-F238E27FC236}">
                <a16:creationId xmlns:a16="http://schemas.microsoft.com/office/drawing/2014/main" id="{C247FEAB-1886-6467-4FB2-BCBA4740A3C0}"/>
              </a:ext>
            </a:extLst>
          </p:cNvPr>
          <p:cNvSpPr txBox="1"/>
          <p:nvPr/>
        </p:nvSpPr>
        <p:spPr>
          <a:xfrm>
            <a:off x="655778" y="1234499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spcAft>
                <a:spcPts val="200"/>
              </a:spcAft>
            </a:pPr>
            <a:r>
              <a:rPr lang="en-US" sz="1600" b="1" dirty="0">
                <a:solidFill>
                  <a:srgbClr val="9189FF"/>
                </a:solidFill>
                <a:cs typeface="Arial" panose="020B0604020202020204" pitchFamily="34" charset="0"/>
              </a:rPr>
              <a:t>08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  </a:t>
            </a:r>
            <a:r>
              <a:rPr lang="en-US" b="1" dirty="0">
                <a:cs typeface="Arial" panose="020B0604020202020204" pitchFamily="34" charset="0"/>
              </a:rPr>
              <a:t>Continuous Retraining</a:t>
            </a:r>
            <a:endParaRPr lang="en-US" sz="1600" dirty="0">
              <a:cs typeface="Arial" panose="020B0604020202020204" pitchFamily="34" charset="0"/>
            </a:endParaRPr>
          </a:p>
          <a:p>
            <a:pPr algn="r">
              <a:spcAft>
                <a:spcPts val="200"/>
              </a:spcAft>
            </a:pP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Monitoring &amp; feedback loops</a:t>
            </a:r>
          </a:p>
        </p:txBody>
      </p:sp>
      <p:sp>
        <p:nvSpPr>
          <p:cNvPr id="167" name="Foundation band">
            <a:extLst>
              <a:ext uri="{FF2B5EF4-FFF2-40B4-BE49-F238E27FC236}">
                <a16:creationId xmlns:a16="http://schemas.microsoft.com/office/drawing/2014/main" id="{35684132-92EC-FFC7-839B-02D55E4E5779}"/>
              </a:ext>
            </a:extLst>
          </p:cNvPr>
          <p:cNvSpPr/>
          <p:nvPr/>
        </p:nvSpPr>
        <p:spPr>
          <a:xfrm>
            <a:off x="548793" y="5446379"/>
            <a:ext cx="11094415" cy="603504"/>
          </a:xfrm>
          <a:prstGeom prst="roundRect">
            <a:avLst>
              <a:gd name="adj" fmla="val 18182"/>
            </a:avLst>
          </a:prstGeom>
          <a:solidFill>
            <a:srgbClr val="17243C"/>
          </a:solidFill>
          <a:ln/>
        </p:spPr>
        <p:txBody>
          <a:bodyPr anchor="ctr"/>
          <a:lstStyle/>
          <a:p>
            <a:endParaRPr lang="en-US" sz="2000" kern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168" name="Foundation tag">
            <a:extLst>
              <a:ext uri="{FF2B5EF4-FFF2-40B4-BE49-F238E27FC236}">
                <a16:creationId xmlns:a16="http://schemas.microsoft.com/office/drawing/2014/main" id="{FFD1B3A1-CA89-D241-79DD-B3D423DA2F1A}"/>
              </a:ext>
            </a:extLst>
          </p:cNvPr>
          <p:cNvSpPr/>
          <p:nvPr/>
        </p:nvSpPr>
        <p:spPr>
          <a:xfrm>
            <a:off x="749961" y="5620115"/>
            <a:ext cx="1115568" cy="256032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69" name="Foundation tag text">
            <a:extLst>
              <a:ext uri="{FF2B5EF4-FFF2-40B4-BE49-F238E27FC236}">
                <a16:creationId xmlns:a16="http://schemas.microsoft.com/office/drawing/2014/main" id="{0DFBDB4A-A70A-297D-1B16-E499DDDF58E3}"/>
              </a:ext>
            </a:extLst>
          </p:cNvPr>
          <p:cNvSpPr txBox="1"/>
          <p:nvPr/>
        </p:nvSpPr>
        <p:spPr>
          <a:xfrm>
            <a:off x="749961" y="5620115"/>
            <a:ext cx="1115568" cy="256032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algn="ctr">
              <a:defRPr sz="1000" b="1" kern="0" spc="100">
                <a:solidFill>
                  <a:srgbClr val="FFFFFF"/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/>
              <a:t>FOUNDATION</a:t>
            </a:r>
          </a:p>
        </p:txBody>
      </p:sp>
      <p:sp>
        <p:nvSpPr>
          <p:cNvPr id="170" name="Foundation title">
            <a:extLst>
              <a:ext uri="{FF2B5EF4-FFF2-40B4-BE49-F238E27FC236}">
                <a16:creationId xmlns:a16="http://schemas.microsoft.com/office/drawing/2014/main" id="{AD462580-65B4-891A-E1D5-59301B8A8CB6}"/>
              </a:ext>
            </a:extLst>
          </p:cNvPr>
          <p:cNvSpPr txBox="1"/>
          <p:nvPr/>
        </p:nvSpPr>
        <p:spPr>
          <a:xfrm>
            <a:off x="2048409" y="5446379"/>
            <a:ext cx="3474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cs typeface="Arial" panose="020B0604020202020204" pitchFamily="34" charset="0"/>
              </a:rPr>
              <a:t>Compute &amp; Storage Infrastructure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172" name="GPUs &amp;amp; TPUs label">
            <a:extLst>
              <a:ext uri="{FF2B5EF4-FFF2-40B4-BE49-F238E27FC236}">
                <a16:creationId xmlns:a16="http://schemas.microsoft.com/office/drawing/2014/main" id="{6353EF38-4A9E-AE81-4E5F-76E1AB02BB40}"/>
              </a:ext>
            </a:extLst>
          </p:cNvPr>
          <p:cNvSpPr txBox="1"/>
          <p:nvPr/>
        </p:nvSpPr>
        <p:spPr>
          <a:xfrm>
            <a:off x="6614008" y="5446379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2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GPUs &amp; TPUs</a:t>
            </a:r>
          </a:p>
        </p:txBody>
      </p:sp>
      <p:sp>
        <p:nvSpPr>
          <p:cNvPr id="174" name="Cloud Clusters label">
            <a:extLst>
              <a:ext uri="{FF2B5EF4-FFF2-40B4-BE49-F238E27FC236}">
                <a16:creationId xmlns:a16="http://schemas.microsoft.com/office/drawing/2014/main" id="{969AD034-78DF-A966-B818-DA83795273ED}"/>
              </a:ext>
            </a:extLst>
          </p:cNvPr>
          <p:cNvSpPr txBox="1"/>
          <p:nvPr/>
        </p:nvSpPr>
        <p:spPr>
          <a:xfrm>
            <a:off x="8397088" y="5446379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2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Cloud Clusters</a:t>
            </a:r>
          </a:p>
        </p:txBody>
      </p:sp>
      <p:sp>
        <p:nvSpPr>
          <p:cNvPr id="176" name="Storage label">
            <a:extLst>
              <a:ext uri="{FF2B5EF4-FFF2-40B4-BE49-F238E27FC236}">
                <a16:creationId xmlns:a16="http://schemas.microsoft.com/office/drawing/2014/main" id="{43481604-1856-A1E4-F98A-57402716DCD2}"/>
              </a:ext>
            </a:extLst>
          </p:cNvPr>
          <p:cNvSpPr txBox="1"/>
          <p:nvPr/>
        </p:nvSpPr>
        <p:spPr>
          <a:xfrm>
            <a:off x="10180168" y="5446379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2">
                    <a:lumMod val="40000"/>
                    <a:lumOff val="60000"/>
                  </a:schemeClr>
                </a:solidFill>
                <a:cs typeface="Arial" panose="020B0604020202020204" pitchFamily="34" charset="0"/>
              </a:rPr>
              <a:t>Storage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0E1A6EC-DB68-675F-90F2-9C7D046E849C}"/>
              </a:ext>
            </a:extLst>
          </p:cNvPr>
          <p:cNvSpPr/>
          <p:nvPr/>
        </p:nvSpPr>
        <p:spPr>
          <a:xfrm>
            <a:off x="6623365" y="1371659"/>
            <a:ext cx="310896" cy="310896"/>
          </a:xfrm>
          <a:custGeom>
            <a:avLst/>
            <a:gdLst>
              <a:gd name="csX0" fmla="*/ 415613 w 769736"/>
              <a:gd name="csY0" fmla="*/ 219 h 842201"/>
              <a:gd name="csX1" fmla="*/ 744971 w 769736"/>
              <a:gd name="csY1" fmla="*/ 98039 h 842201"/>
              <a:gd name="csX2" fmla="*/ 766403 w 769736"/>
              <a:gd name="csY2" fmla="*/ 279014 h 842201"/>
              <a:gd name="csX3" fmla="*/ 766403 w 769736"/>
              <a:gd name="csY3" fmla="*/ 571051 h 842201"/>
              <a:gd name="csX4" fmla="*/ 680868 w 769736"/>
              <a:gd name="csY4" fmla="*/ 787554 h 842201"/>
              <a:gd name="csX5" fmla="*/ 199284 w 769736"/>
              <a:gd name="csY5" fmla="*/ 820701 h 842201"/>
              <a:gd name="csX6" fmla="*/ 22690 w 769736"/>
              <a:gd name="csY6" fmla="*/ 736976 h 842201"/>
              <a:gd name="csX7" fmla="*/ 4974 w 769736"/>
              <a:gd name="csY7" fmla="*/ 462656 h 842201"/>
              <a:gd name="csX8" fmla="*/ 4879 w 769736"/>
              <a:gd name="csY8" fmla="*/ 228913 h 842201"/>
              <a:gd name="csX9" fmla="*/ 15547 w 769736"/>
              <a:gd name="csY9" fmla="*/ 113946 h 842201"/>
              <a:gd name="csX10" fmla="*/ 310822 w 769736"/>
              <a:gd name="csY10" fmla="*/ 2980 h 842201"/>
              <a:gd name="csX11" fmla="*/ 415613 w 769736"/>
              <a:gd name="csY11" fmla="*/ 219 h 842201"/>
              <a:gd name="csX12" fmla="*/ 394892 w 769736"/>
              <a:gd name="csY12" fmla="*/ 75322 h 842201"/>
              <a:gd name="csX13" fmla="*/ 218144 w 769736"/>
              <a:gd name="csY13" fmla="*/ 92038 h 842201"/>
              <a:gd name="csX14" fmla="*/ 83460 w 769736"/>
              <a:gd name="csY14" fmla="*/ 153856 h 842201"/>
              <a:gd name="csX15" fmla="*/ 219667 w 769736"/>
              <a:gd name="csY15" fmla="*/ 213577 h 842201"/>
              <a:gd name="csX16" fmla="*/ 562091 w 769736"/>
              <a:gd name="csY16" fmla="*/ 211387 h 842201"/>
              <a:gd name="csX17" fmla="*/ 688011 w 769736"/>
              <a:gd name="csY17" fmla="*/ 153856 h 842201"/>
              <a:gd name="csX18" fmla="*/ 571140 w 769736"/>
              <a:gd name="csY18" fmla="*/ 96039 h 842201"/>
              <a:gd name="csX19" fmla="*/ 394892 w 769736"/>
              <a:gd name="csY19" fmla="*/ 75322 h 842201"/>
              <a:gd name="csX20" fmla="*/ 84412 w 769736"/>
              <a:gd name="csY20" fmla="*/ 253963 h 842201"/>
              <a:gd name="csX21" fmla="*/ 85460 w 769736"/>
              <a:gd name="csY21" fmla="*/ 424461 h 842201"/>
              <a:gd name="csX22" fmla="*/ 142420 w 769736"/>
              <a:gd name="csY22" fmla="*/ 459513 h 842201"/>
              <a:gd name="csX23" fmla="*/ 318156 w 769736"/>
              <a:gd name="csY23" fmla="*/ 493231 h 842201"/>
              <a:gd name="csX24" fmla="*/ 595714 w 769736"/>
              <a:gd name="csY24" fmla="*/ 469991 h 842201"/>
              <a:gd name="csX25" fmla="*/ 685345 w 769736"/>
              <a:gd name="csY25" fmla="*/ 425318 h 842201"/>
              <a:gd name="csX26" fmla="*/ 686583 w 769736"/>
              <a:gd name="csY26" fmla="*/ 253963 h 842201"/>
              <a:gd name="csX27" fmla="*/ 517990 w 769736"/>
              <a:gd name="csY27" fmla="*/ 297016 h 842201"/>
              <a:gd name="csX28" fmla="*/ 203379 w 769736"/>
              <a:gd name="csY28" fmla="*/ 288444 h 842201"/>
              <a:gd name="csX29" fmla="*/ 84412 w 769736"/>
              <a:gd name="csY29" fmla="*/ 253963 h 842201"/>
              <a:gd name="csX30" fmla="*/ 685345 w 769736"/>
              <a:gd name="csY30" fmla="*/ 519806 h 842201"/>
              <a:gd name="csX31" fmla="*/ 198522 w 769736"/>
              <a:gd name="csY31" fmla="*/ 553906 h 842201"/>
              <a:gd name="csX32" fmla="*/ 81460 w 769736"/>
              <a:gd name="csY32" fmla="*/ 520759 h 842201"/>
              <a:gd name="csX33" fmla="*/ 81460 w 769736"/>
              <a:gd name="csY33" fmla="*/ 691447 h 842201"/>
              <a:gd name="csX34" fmla="*/ 535135 w 769736"/>
              <a:gd name="csY34" fmla="*/ 750406 h 842201"/>
              <a:gd name="csX35" fmla="*/ 685440 w 769736"/>
              <a:gd name="csY35" fmla="*/ 692399 h 842201"/>
              <a:gd name="csX36" fmla="*/ 685345 w 769736"/>
              <a:gd name="csY36" fmla="*/ 519806 h 8422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69736" h="842201">
                <a:moveTo>
                  <a:pt x="415613" y="219"/>
                </a:moveTo>
                <a:cubicBezTo>
                  <a:pt x="535177" y="2527"/>
                  <a:pt x="685535" y="23815"/>
                  <a:pt x="744971" y="98039"/>
                </a:cubicBezTo>
                <a:cubicBezTo>
                  <a:pt x="782214" y="144616"/>
                  <a:pt x="766403" y="223007"/>
                  <a:pt x="766403" y="279014"/>
                </a:cubicBezTo>
                <a:cubicBezTo>
                  <a:pt x="766403" y="376360"/>
                  <a:pt x="766403" y="473705"/>
                  <a:pt x="766403" y="571051"/>
                </a:cubicBezTo>
                <a:cubicBezTo>
                  <a:pt x="766403" y="670111"/>
                  <a:pt x="783833" y="739262"/>
                  <a:pt x="680868" y="787554"/>
                </a:cubicBezTo>
                <a:cubicBezTo>
                  <a:pt x="539707" y="853753"/>
                  <a:pt x="348636" y="853276"/>
                  <a:pt x="199284" y="820701"/>
                </a:cubicBezTo>
                <a:cubicBezTo>
                  <a:pt x="138800" y="807461"/>
                  <a:pt x="61838" y="790030"/>
                  <a:pt x="22690" y="736976"/>
                </a:cubicBezTo>
                <a:cubicBezTo>
                  <a:pt x="-14362" y="686779"/>
                  <a:pt x="5164" y="527902"/>
                  <a:pt x="4974" y="462656"/>
                </a:cubicBezTo>
                <a:cubicBezTo>
                  <a:pt x="4593" y="384742"/>
                  <a:pt x="4879" y="306827"/>
                  <a:pt x="4879" y="228913"/>
                </a:cubicBezTo>
                <a:cubicBezTo>
                  <a:pt x="4879" y="192146"/>
                  <a:pt x="-3027" y="147283"/>
                  <a:pt x="15547" y="113946"/>
                </a:cubicBezTo>
                <a:cubicBezTo>
                  <a:pt x="62314" y="29840"/>
                  <a:pt x="225382" y="9552"/>
                  <a:pt x="310822" y="2980"/>
                </a:cubicBezTo>
                <a:cubicBezTo>
                  <a:pt x="339326" y="789"/>
                  <a:pt x="375759" y="-550"/>
                  <a:pt x="415613" y="219"/>
                </a:cubicBezTo>
                <a:close/>
                <a:moveTo>
                  <a:pt x="394892" y="75322"/>
                </a:moveTo>
                <a:cubicBezTo>
                  <a:pt x="335158" y="74798"/>
                  <a:pt x="275341" y="80513"/>
                  <a:pt x="218144" y="92038"/>
                </a:cubicBezTo>
                <a:cubicBezTo>
                  <a:pt x="174043" y="100897"/>
                  <a:pt x="108511" y="113374"/>
                  <a:pt x="83460" y="153856"/>
                </a:cubicBezTo>
                <a:cubicBezTo>
                  <a:pt x="113654" y="193289"/>
                  <a:pt x="173185" y="204529"/>
                  <a:pt x="219667" y="213577"/>
                </a:cubicBezTo>
                <a:cubicBezTo>
                  <a:pt x="331586" y="235294"/>
                  <a:pt x="450458" y="235294"/>
                  <a:pt x="562091" y="211387"/>
                </a:cubicBezTo>
                <a:cubicBezTo>
                  <a:pt x="606382" y="201957"/>
                  <a:pt x="659056" y="191194"/>
                  <a:pt x="688011" y="153856"/>
                </a:cubicBezTo>
                <a:cubicBezTo>
                  <a:pt x="665152" y="117184"/>
                  <a:pt x="611431" y="105564"/>
                  <a:pt x="571140" y="96039"/>
                </a:cubicBezTo>
                <a:cubicBezTo>
                  <a:pt x="514276" y="82609"/>
                  <a:pt x="454626" y="75846"/>
                  <a:pt x="394892" y="75322"/>
                </a:cubicBezTo>
                <a:close/>
                <a:moveTo>
                  <a:pt x="84412" y="253963"/>
                </a:moveTo>
                <a:cubicBezTo>
                  <a:pt x="79554" y="288634"/>
                  <a:pt x="70506" y="394648"/>
                  <a:pt x="85460" y="424461"/>
                </a:cubicBezTo>
                <a:cubicBezTo>
                  <a:pt x="94795" y="443035"/>
                  <a:pt x="124513" y="452750"/>
                  <a:pt x="142420" y="459513"/>
                </a:cubicBezTo>
                <a:cubicBezTo>
                  <a:pt x="198045" y="480658"/>
                  <a:pt x="259101" y="489326"/>
                  <a:pt x="318156" y="493231"/>
                </a:cubicBezTo>
                <a:cubicBezTo>
                  <a:pt x="411025" y="499327"/>
                  <a:pt x="505703" y="494851"/>
                  <a:pt x="595714" y="469991"/>
                </a:cubicBezTo>
                <a:cubicBezTo>
                  <a:pt x="621718" y="462847"/>
                  <a:pt x="671533" y="452083"/>
                  <a:pt x="685345" y="425318"/>
                </a:cubicBezTo>
                <a:cubicBezTo>
                  <a:pt x="700966" y="395219"/>
                  <a:pt x="692202" y="288825"/>
                  <a:pt x="686583" y="253963"/>
                </a:cubicBezTo>
                <a:cubicBezTo>
                  <a:pt x="629814" y="266822"/>
                  <a:pt x="576855" y="289587"/>
                  <a:pt x="517990" y="297016"/>
                </a:cubicBezTo>
                <a:cubicBezTo>
                  <a:pt x="413311" y="310161"/>
                  <a:pt x="307011" y="308732"/>
                  <a:pt x="203379" y="288444"/>
                </a:cubicBezTo>
                <a:cubicBezTo>
                  <a:pt x="162517" y="280443"/>
                  <a:pt x="124608" y="263108"/>
                  <a:pt x="84412" y="253963"/>
                </a:cubicBezTo>
                <a:close/>
                <a:moveTo>
                  <a:pt x="685345" y="519806"/>
                </a:moveTo>
                <a:cubicBezTo>
                  <a:pt x="530087" y="576099"/>
                  <a:pt x="360733" y="587815"/>
                  <a:pt x="198522" y="553906"/>
                </a:cubicBezTo>
                <a:cubicBezTo>
                  <a:pt x="158517" y="545619"/>
                  <a:pt x="120893" y="529522"/>
                  <a:pt x="81460" y="520759"/>
                </a:cubicBezTo>
                <a:cubicBezTo>
                  <a:pt x="81460" y="577623"/>
                  <a:pt x="81460" y="634583"/>
                  <a:pt x="81460" y="691447"/>
                </a:cubicBezTo>
                <a:cubicBezTo>
                  <a:pt x="193188" y="776981"/>
                  <a:pt x="402833" y="772504"/>
                  <a:pt x="535135" y="750406"/>
                </a:cubicBezTo>
                <a:cubicBezTo>
                  <a:pt x="570092" y="744596"/>
                  <a:pt x="667438" y="726213"/>
                  <a:pt x="685440" y="692399"/>
                </a:cubicBezTo>
                <a:cubicBezTo>
                  <a:pt x="699442" y="666110"/>
                  <a:pt x="693727" y="549238"/>
                  <a:pt x="685345" y="519806"/>
                </a:cubicBezTo>
                <a:close/>
              </a:path>
            </a:pathLst>
          </a:custGeom>
          <a:solidFill>
            <a:srgbClr val="918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D98A37B-6990-E2AA-5543-805578D5EE3B}"/>
              </a:ext>
            </a:extLst>
          </p:cNvPr>
          <p:cNvSpPr/>
          <p:nvPr/>
        </p:nvSpPr>
        <p:spPr>
          <a:xfrm>
            <a:off x="7588361" y="2336655"/>
            <a:ext cx="310896" cy="310896"/>
          </a:xfrm>
          <a:custGeom>
            <a:avLst/>
            <a:gdLst>
              <a:gd name="csX0" fmla="*/ 86668 w 831891"/>
              <a:gd name="csY0" fmla="*/ 12 h 764561"/>
              <a:gd name="csX1" fmla="*/ 177905 w 831891"/>
              <a:gd name="csY1" fmla="*/ 4525 h 764561"/>
              <a:gd name="csX2" fmla="*/ 645296 w 831891"/>
              <a:gd name="csY2" fmla="*/ 4525 h 764561"/>
              <a:gd name="csX3" fmla="*/ 831891 w 831891"/>
              <a:gd name="csY3" fmla="*/ 35767 h 764561"/>
              <a:gd name="csX4" fmla="*/ 757977 w 831891"/>
              <a:gd name="csY4" fmla="*/ 144447 h 764561"/>
              <a:gd name="csX5" fmla="*/ 601005 w 831891"/>
              <a:gd name="csY5" fmla="*/ 329708 h 764561"/>
              <a:gd name="csX6" fmla="*/ 529663 w 831891"/>
              <a:gd name="csY6" fmla="*/ 416576 h 764561"/>
              <a:gd name="csX7" fmla="*/ 527187 w 831891"/>
              <a:gd name="csY7" fmla="*/ 661654 h 764561"/>
              <a:gd name="csX8" fmla="*/ 506803 w 831891"/>
              <a:gd name="csY8" fmla="*/ 761762 h 764561"/>
              <a:gd name="csX9" fmla="*/ 479371 w 831891"/>
              <a:gd name="csY9" fmla="*/ 763953 h 764561"/>
              <a:gd name="csX10" fmla="*/ 309064 w 831891"/>
              <a:gd name="csY10" fmla="*/ 676513 h 764561"/>
              <a:gd name="csX11" fmla="*/ 298968 w 831891"/>
              <a:gd name="csY11" fmla="*/ 603171 h 764561"/>
              <a:gd name="csX12" fmla="*/ 292586 w 831891"/>
              <a:gd name="csY12" fmla="*/ 409242 h 764561"/>
              <a:gd name="csX13" fmla="*/ 223910 w 831891"/>
              <a:gd name="csY13" fmla="*/ 327613 h 764561"/>
              <a:gd name="csX14" fmla="*/ 67034 w 831891"/>
              <a:gd name="csY14" fmla="*/ 142351 h 764561"/>
              <a:gd name="csX15" fmla="*/ 2645 w 831891"/>
              <a:gd name="csY15" fmla="*/ 19574 h 764561"/>
              <a:gd name="csX16" fmla="*/ 86668 w 831891"/>
              <a:gd name="csY16" fmla="*/ 12 h 764561"/>
              <a:gd name="csX17" fmla="*/ 120755 w 831891"/>
              <a:gd name="csY17" fmla="*/ 80629 h 764561"/>
              <a:gd name="csX18" fmla="*/ 304588 w 831891"/>
              <a:gd name="csY18" fmla="*/ 305229 h 764561"/>
              <a:gd name="csX19" fmla="*/ 371453 w 831891"/>
              <a:gd name="csY19" fmla="*/ 388477 h 764561"/>
              <a:gd name="csX20" fmla="*/ 377930 w 831891"/>
              <a:gd name="csY20" fmla="*/ 628222 h 764561"/>
              <a:gd name="csX21" fmla="*/ 445271 w 831891"/>
              <a:gd name="csY21" fmla="*/ 661654 h 764561"/>
              <a:gd name="csX22" fmla="*/ 453939 w 831891"/>
              <a:gd name="csY22" fmla="*/ 390859 h 764561"/>
              <a:gd name="csX23" fmla="*/ 524139 w 831891"/>
              <a:gd name="csY23" fmla="*/ 302562 h 764561"/>
              <a:gd name="csX24" fmla="*/ 706257 w 831891"/>
              <a:gd name="csY24" fmla="*/ 80629 h 764561"/>
              <a:gd name="csX25" fmla="*/ 120755 w 831891"/>
              <a:gd name="csY25" fmla="*/ 80629 h 7645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831891" h="764561">
                <a:moveTo>
                  <a:pt x="86668" y="12"/>
                </a:moveTo>
                <a:cubicBezTo>
                  <a:pt x="119446" y="263"/>
                  <a:pt x="153426" y="4525"/>
                  <a:pt x="177905" y="4525"/>
                </a:cubicBezTo>
                <a:cubicBezTo>
                  <a:pt x="333734" y="4525"/>
                  <a:pt x="489468" y="4525"/>
                  <a:pt x="645296" y="4525"/>
                </a:cubicBezTo>
                <a:cubicBezTo>
                  <a:pt x="696446" y="4525"/>
                  <a:pt x="807317" y="-14525"/>
                  <a:pt x="831891" y="35767"/>
                </a:cubicBezTo>
                <a:cubicBezTo>
                  <a:pt x="825224" y="78248"/>
                  <a:pt x="785600" y="112252"/>
                  <a:pt x="757977" y="144447"/>
                </a:cubicBezTo>
                <a:cubicBezTo>
                  <a:pt x="705304" y="205788"/>
                  <a:pt x="653488" y="267986"/>
                  <a:pt x="601005" y="329708"/>
                </a:cubicBezTo>
                <a:cubicBezTo>
                  <a:pt x="580050" y="354378"/>
                  <a:pt x="541188" y="386096"/>
                  <a:pt x="529663" y="416576"/>
                </a:cubicBezTo>
                <a:cubicBezTo>
                  <a:pt x="516900" y="450485"/>
                  <a:pt x="527187" y="614506"/>
                  <a:pt x="527187" y="661654"/>
                </a:cubicBezTo>
                <a:cubicBezTo>
                  <a:pt x="527187" y="698230"/>
                  <a:pt x="534521" y="734616"/>
                  <a:pt x="506803" y="761762"/>
                </a:cubicBezTo>
                <a:cubicBezTo>
                  <a:pt x="496897" y="763381"/>
                  <a:pt x="489848" y="765667"/>
                  <a:pt x="479371" y="763953"/>
                </a:cubicBezTo>
                <a:cubicBezTo>
                  <a:pt x="453844" y="759667"/>
                  <a:pt x="324494" y="695087"/>
                  <a:pt x="309064" y="676513"/>
                </a:cubicBezTo>
                <a:cubicBezTo>
                  <a:pt x="293253" y="657463"/>
                  <a:pt x="298968" y="626126"/>
                  <a:pt x="298968" y="603171"/>
                </a:cubicBezTo>
                <a:cubicBezTo>
                  <a:pt x="298968" y="557642"/>
                  <a:pt x="312017" y="446199"/>
                  <a:pt x="292586" y="409242"/>
                </a:cubicBezTo>
                <a:cubicBezTo>
                  <a:pt x="277060" y="380000"/>
                  <a:pt x="245151" y="353044"/>
                  <a:pt x="223910" y="327613"/>
                </a:cubicBezTo>
                <a:cubicBezTo>
                  <a:pt x="171904" y="265605"/>
                  <a:pt x="119612" y="203788"/>
                  <a:pt x="67034" y="142351"/>
                </a:cubicBezTo>
                <a:cubicBezTo>
                  <a:pt x="35792" y="105871"/>
                  <a:pt x="-11738" y="69390"/>
                  <a:pt x="2645" y="19574"/>
                </a:cubicBezTo>
                <a:cubicBezTo>
                  <a:pt x="22314" y="3525"/>
                  <a:pt x="53890" y="-238"/>
                  <a:pt x="86668" y="12"/>
                </a:cubicBezTo>
                <a:close/>
                <a:moveTo>
                  <a:pt x="120755" y="80629"/>
                </a:moveTo>
                <a:cubicBezTo>
                  <a:pt x="166189" y="161973"/>
                  <a:pt x="244961" y="232934"/>
                  <a:pt x="304588" y="305229"/>
                </a:cubicBezTo>
                <a:cubicBezTo>
                  <a:pt x="324590" y="329518"/>
                  <a:pt x="361071" y="358379"/>
                  <a:pt x="371453" y="388477"/>
                </a:cubicBezTo>
                <a:cubicBezTo>
                  <a:pt x="389074" y="439912"/>
                  <a:pt x="370786" y="564976"/>
                  <a:pt x="377930" y="628222"/>
                </a:cubicBezTo>
                <a:cubicBezTo>
                  <a:pt x="400409" y="639366"/>
                  <a:pt x="422793" y="650510"/>
                  <a:pt x="445271" y="661654"/>
                </a:cubicBezTo>
                <a:cubicBezTo>
                  <a:pt x="462416" y="585645"/>
                  <a:pt x="433365" y="452866"/>
                  <a:pt x="453939" y="390859"/>
                </a:cubicBezTo>
                <a:cubicBezTo>
                  <a:pt x="464226" y="359807"/>
                  <a:pt x="502898" y="327232"/>
                  <a:pt x="524139" y="302562"/>
                </a:cubicBezTo>
                <a:cubicBezTo>
                  <a:pt x="581669" y="235696"/>
                  <a:pt x="664728" y="156353"/>
                  <a:pt x="706257" y="80629"/>
                </a:cubicBezTo>
                <a:cubicBezTo>
                  <a:pt x="511089" y="80629"/>
                  <a:pt x="315922" y="80629"/>
                  <a:pt x="120755" y="80629"/>
                </a:cubicBezTo>
                <a:close/>
              </a:path>
            </a:pathLst>
          </a:custGeom>
          <a:solidFill>
            <a:srgbClr val="918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587A56E-5283-81A0-0ED6-FE2DDB52412C}"/>
              </a:ext>
            </a:extLst>
          </p:cNvPr>
          <p:cNvSpPr/>
          <p:nvPr/>
        </p:nvSpPr>
        <p:spPr>
          <a:xfrm>
            <a:off x="5258655" y="1371659"/>
            <a:ext cx="310896" cy="310896"/>
          </a:xfrm>
          <a:custGeom>
            <a:avLst/>
            <a:gdLst>
              <a:gd name="csX0" fmla="*/ 731394 w 768452"/>
              <a:gd name="csY0" fmla="*/ 346493 h 762116"/>
              <a:gd name="csX1" fmla="*/ 757249 w 768452"/>
              <a:gd name="csY1" fmla="*/ 455939 h 762116"/>
              <a:gd name="csX2" fmla="*/ 606658 w 768452"/>
              <a:gd name="csY2" fmla="*/ 689682 h 762116"/>
              <a:gd name="csX3" fmla="*/ 85165 w 768452"/>
              <a:gd name="csY3" fmla="*/ 633104 h 762116"/>
              <a:gd name="csX4" fmla="*/ 22299 w 768452"/>
              <a:gd name="csY4" fmla="*/ 756357 h 762116"/>
              <a:gd name="csX5" fmla="*/ 4964 w 768452"/>
              <a:gd name="csY5" fmla="*/ 731116 h 762116"/>
              <a:gd name="csX6" fmla="*/ 14203 w 768452"/>
              <a:gd name="csY6" fmla="*/ 505945 h 762116"/>
              <a:gd name="csX7" fmla="*/ 185368 w 768452"/>
              <a:gd name="csY7" fmla="*/ 494801 h 762116"/>
              <a:gd name="csX8" fmla="*/ 246423 w 768452"/>
              <a:gd name="csY8" fmla="*/ 498992 h 762116"/>
              <a:gd name="csX9" fmla="*/ 269188 w 768452"/>
              <a:gd name="csY9" fmla="*/ 539378 h 762116"/>
              <a:gd name="csX10" fmla="*/ 144601 w 768452"/>
              <a:gd name="csY10" fmla="*/ 572715 h 762116"/>
              <a:gd name="csX11" fmla="*/ 259853 w 768452"/>
              <a:gd name="csY11" fmla="*/ 661202 h 762116"/>
              <a:gd name="csX12" fmla="*/ 639424 w 768452"/>
              <a:gd name="csY12" fmla="*/ 546521 h 762116"/>
              <a:gd name="csX13" fmla="*/ 682954 w 768452"/>
              <a:gd name="csY13" fmla="*/ 439175 h 762116"/>
              <a:gd name="csX14" fmla="*/ 708957 w 768452"/>
              <a:gd name="csY14" fmla="*/ 347449 h 762116"/>
              <a:gd name="csX15" fmla="*/ 731394 w 768452"/>
              <a:gd name="csY15" fmla="*/ 346493 h 762116"/>
              <a:gd name="csX16" fmla="*/ 385643 w 768452"/>
              <a:gd name="csY16" fmla="*/ 1 h 762116"/>
              <a:gd name="csX17" fmla="*/ 567892 w 768452"/>
              <a:gd name="csY17" fmla="*/ 44268 h 762116"/>
              <a:gd name="csX18" fmla="*/ 686002 w 768452"/>
              <a:gd name="csY18" fmla="*/ 127326 h 762116"/>
              <a:gd name="csX19" fmla="*/ 702766 w 768452"/>
              <a:gd name="csY19" fmla="*/ 8835 h 762116"/>
              <a:gd name="csX20" fmla="*/ 752772 w 768452"/>
              <a:gd name="csY20" fmla="*/ 10359 h 762116"/>
              <a:gd name="csX21" fmla="*/ 753915 w 768452"/>
              <a:gd name="csY21" fmla="*/ 255628 h 762116"/>
              <a:gd name="csX22" fmla="*/ 585894 w 768452"/>
              <a:gd name="csY22" fmla="*/ 266867 h 762116"/>
              <a:gd name="csX23" fmla="*/ 523315 w 768452"/>
              <a:gd name="csY23" fmla="*/ 263438 h 762116"/>
              <a:gd name="csX24" fmla="*/ 498550 w 768452"/>
              <a:gd name="csY24" fmla="*/ 222195 h 762116"/>
              <a:gd name="csX25" fmla="*/ 622851 w 768452"/>
              <a:gd name="csY25" fmla="*/ 188858 h 762116"/>
              <a:gd name="csX26" fmla="*/ 510646 w 768452"/>
              <a:gd name="csY26" fmla="*/ 101609 h 762116"/>
              <a:gd name="csX27" fmla="*/ 116978 w 768452"/>
              <a:gd name="csY27" fmla="*/ 232863 h 762116"/>
              <a:gd name="csX28" fmla="*/ 84403 w 768452"/>
              <a:gd name="csY28" fmla="*/ 324684 h 762116"/>
              <a:gd name="csX29" fmla="*/ 23157 w 768452"/>
              <a:gd name="csY29" fmla="*/ 414219 h 762116"/>
              <a:gd name="csX30" fmla="*/ 12584 w 768452"/>
              <a:gd name="csY30" fmla="*/ 297062 h 762116"/>
              <a:gd name="csX31" fmla="*/ 204037 w 768452"/>
              <a:gd name="csY31" fmla="*/ 45030 h 762116"/>
              <a:gd name="csX32" fmla="*/ 385643 w 768452"/>
              <a:gd name="csY32" fmla="*/ 1 h 7621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768452" h="762116">
                <a:moveTo>
                  <a:pt x="731394" y="346493"/>
                </a:moveTo>
                <a:cubicBezTo>
                  <a:pt x="775636" y="352759"/>
                  <a:pt x="765750" y="414850"/>
                  <a:pt x="757249" y="455939"/>
                </a:cubicBezTo>
                <a:cubicBezTo>
                  <a:pt x="738008" y="548617"/>
                  <a:pt x="684668" y="634913"/>
                  <a:pt x="606658" y="689682"/>
                </a:cubicBezTo>
                <a:cubicBezTo>
                  <a:pt x="427970" y="815126"/>
                  <a:pt x="239089" y="765596"/>
                  <a:pt x="85165" y="633104"/>
                </a:cubicBezTo>
                <a:cubicBezTo>
                  <a:pt x="72877" y="681300"/>
                  <a:pt x="100309" y="771407"/>
                  <a:pt x="22299" y="756357"/>
                </a:cubicBezTo>
                <a:cubicBezTo>
                  <a:pt x="14013" y="748071"/>
                  <a:pt x="7822" y="743117"/>
                  <a:pt x="4964" y="731116"/>
                </a:cubicBezTo>
                <a:cubicBezTo>
                  <a:pt x="-3609" y="695683"/>
                  <a:pt x="-1418" y="534901"/>
                  <a:pt x="14203" y="505945"/>
                </a:cubicBezTo>
                <a:cubicBezTo>
                  <a:pt x="56780" y="479656"/>
                  <a:pt x="135838" y="494801"/>
                  <a:pt x="185368" y="494801"/>
                </a:cubicBezTo>
                <a:cubicBezTo>
                  <a:pt x="204322" y="494801"/>
                  <a:pt x="228706" y="490800"/>
                  <a:pt x="246423" y="498992"/>
                </a:cubicBezTo>
                <a:cubicBezTo>
                  <a:pt x="263758" y="507088"/>
                  <a:pt x="266806" y="522709"/>
                  <a:pt x="269188" y="539378"/>
                </a:cubicBezTo>
                <a:cubicBezTo>
                  <a:pt x="246899" y="585860"/>
                  <a:pt x="188320" y="569667"/>
                  <a:pt x="144601" y="572715"/>
                </a:cubicBezTo>
                <a:cubicBezTo>
                  <a:pt x="164127" y="615101"/>
                  <a:pt x="217086" y="643772"/>
                  <a:pt x="259853" y="661202"/>
                </a:cubicBezTo>
                <a:cubicBezTo>
                  <a:pt x="396918" y="717019"/>
                  <a:pt x="558271" y="671966"/>
                  <a:pt x="639424" y="546521"/>
                </a:cubicBezTo>
                <a:cubicBezTo>
                  <a:pt x="660570" y="513851"/>
                  <a:pt x="675429" y="477370"/>
                  <a:pt x="682954" y="439175"/>
                </a:cubicBezTo>
                <a:cubicBezTo>
                  <a:pt x="689621" y="405266"/>
                  <a:pt x="683049" y="372785"/>
                  <a:pt x="708957" y="347449"/>
                </a:cubicBezTo>
                <a:cubicBezTo>
                  <a:pt x="717649" y="345842"/>
                  <a:pt x="725074" y="345598"/>
                  <a:pt x="731394" y="346493"/>
                </a:cubicBezTo>
                <a:close/>
                <a:moveTo>
                  <a:pt x="385643" y="1"/>
                </a:moveTo>
                <a:cubicBezTo>
                  <a:pt x="448806" y="191"/>
                  <a:pt x="512076" y="15265"/>
                  <a:pt x="567892" y="44268"/>
                </a:cubicBezTo>
                <a:cubicBezTo>
                  <a:pt x="611612" y="66938"/>
                  <a:pt x="644663" y="102942"/>
                  <a:pt x="686002" y="127326"/>
                </a:cubicBezTo>
                <a:cubicBezTo>
                  <a:pt x="691431" y="88179"/>
                  <a:pt x="679525" y="42173"/>
                  <a:pt x="702766" y="8835"/>
                </a:cubicBezTo>
                <a:cubicBezTo>
                  <a:pt x="723149" y="263"/>
                  <a:pt x="732865" y="834"/>
                  <a:pt x="752772" y="10359"/>
                </a:cubicBezTo>
                <a:cubicBezTo>
                  <a:pt x="774298" y="43697"/>
                  <a:pt x="772679" y="220385"/>
                  <a:pt x="753915" y="255628"/>
                </a:cubicBezTo>
                <a:cubicBezTo>
                  <a:pt x="711624" y="281631"/>
                  <a:pt x="634662" y="266867"/>
                  <a:pt x="585894" y="266867"/>
                </a:cubicBezTo>
                <a:cubicBezTo>
                  <a:pt x="566177" y="266867"/>
                  <a:pt x="542079" y="270487"/>
                  <a:pt x="523315" y="263438"/>
                </a:cubicBezTo>
                <a:cubicBezTo>
                  <a:pt x="503788" y="256104"/>
                  <a:pt x="501693" y="240007"/>
                  <a:pt x="498550" y="222195"/>
                </a:cubicBezTo>
                <a:cubicBezTo>
                  <a:pt x="521791" y="175808"/>
                  <a:pt x="578274" y="192763"/>
                  <a:pt x="622851" y="188858"/>
                </a:cubicBezTo>
                <a:cubicBezTo>
                  <a:pt x="606563" y="147519"/>
                  <a:pt x="550937" y="118658"/>
                  <a:pt x="510646" y="101609"/>
                </a:cubicBezTo>
                <a:cubicBezTo>
                  <a:pt x="366152" y="40363"/>
                  <a:pt x="194226" y="95036"/>
                  <a:pt x="116978" y="232863"/>
                </a:cubicBezTo>
                <a:cubicBezTo>
                  <a:pt x="101166" y="261152"/>
                  <a:pt x="90118" y="292871"/>
                  <a:pt x="84403" y="324684"/>
                </a:cubicBezTo>
                <a:cubicBezTo>
                  <a:pt x="76306" y="370023"/>
                  <a:pt x="86307" y="425268"/>
                  <a:pt x="23157" y="414219"/>
                </a:cubicBezTo>
                <a:cubicBezTo>
                  <a:pt x="-7514" y="384025"/>
                  <a:pt x="3440" y="335924"/>
                  <a:pt x="12584" y="297062"/>
                </a:cubicBezTo>
                <a:cubicBezTo>
                  <a:pt x="38016" y="188762"/>
                  <a:pt x="106596" y="98751"/>
                  <a:pt x="204037" y="45030"/>
                </a:cubicBezTo>
                <a:cubicBezTo>
                  <a:pt x="259425" y="14503"/>
                  <a:pt x="322480" y="-190"/>
                  <a:pt x="385643" y="1"/>
                </a:cubicBezTo>
                <a:close/>
              </a:path>
            </a:pathLst>
          </a:custGeom>
          <a:solidFill>
            <a:srgbClr val="918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77AFE18-8599-79E0-3D8E-E420EB17B5B3}"/>
              </a:ext>
            </a:extLst>
          </p:cNvPr>
          <p:cNvSpPr/>
          <p:nvPr/>
        </p:nvSpPr>
        <p:spPr>
          <a:xfrm>
            <a:off x="4293659" y="2336655"/>
            <a:ext cx="310896" cy="310896"/>
          </a:xfrm>
          <a:custGeom>
            <a:avLst/>
            <a:gdLst>
              <a:gd name="csX0" fmla="*/ 184910 w 843361"/>
              <a:gd name="csY0" fmla="*/ 614679 h 845276"/>
              <a:gd name="csX1" fmla="*/ 228791 w 843361"/>
              <a:gd name="csY1" fmla="*/ 657394 h 845276"/>
              <a:gd name="csX2" fmla="*/ 196215 w 843361"/>
              <a:gd name="csY2" fmla="*/ 689684 h 845276"/>
              <a:gd name="csX3" fmla="*/ 162973 w 843361"/>
              <a:gd name="csY3" fmla="*/ 628438 h 845276"/>
              <a:gd name="csX4" fmla="*/ 184910 w 843361"/>
              <a:gd name="csY4" fmla="*/ 614679 h 845276"/>
              <a:gd name="csX5" fmla="*/ 675775 w 843361"/>
              <a:gd name="csY5" fmla="*/ 534296 h 845276"/>
              <a:gd name="csX6" fmla="*/ 596837 w 843361"/>
              <a:gd name="csY6" fmla="*/ 537761 h 845276"/>
              <a:gd name="csX7" fmla="*/ 229648 w 843361"/>
              <a:gd name="csY7" fmla="*/ 537761 h 845276"/>
              <a:gd name="csX8" fmla="*/ 77057 w 843361"/>
              <a:gd name="csY8" fmla="*/ 574241 h 845276"/>
              <a:gd name="csX9" fmla="*/ 87630 w 843361"/>
              <a:gd name="csY9" fmla="*/ 753692 h 845276"/>
              <a:gd name="csX10" fmla="*/ 246317 w 843361"/>
              <a:gd name="csY10" fmla="*/ 767123 h 845276"/>
              <a:gd name="csX11" fmla="*/ 596837 w 843361"/>
              <a:gd name="csY11" fmla="*/ 767123 h 845276"/>
              <a:gd name="csX12" fmla="*/ 748284 w 843361"/>
              <a:gd name="csY12" fmla="*/ 757598 h 845276"/>
              <a:gd name="csX13" fmla="*/ 750284 w 843361"/>
              <a:gd name="csY13" fmla="*/ 548905 h 845276"/>
              <a:gd name="csX14" fmla="*/ 675775 w 843361"/>
              <a:gd name="csY14" fmla="*/ 534296 h 845276"/>
              <a:gd name="csX15" fmla="*/ 694277 w 843361"/>
              <a:gd name="csY15" fmla="*/ 458632 h 845276"/>
              <a:gd name="csX16" fmla="*/ 786575 w 843361"/>
              <a:gd name="csY16" fmla="*/ 480420 h 845276"/>
              <a:gd name="csX17" fmla="*/ 832771 w 843361"/>
              <a:gd name="csY17" fmla="*/ 541856 h 845276"/>
              <a:gd name="csX18" fmla="*/ 830294 w 843361"/>
              <a:gd name="csY18" fmla="*/ 769790 h 845276"/>
              <a:gd name="csX19" fmla="*/ 663607 w 843361"/>
              <a:gd name="csY19" fmla="*/ 843418 h 845276"/>
              <a:gd name="csX20" fmla="*/ 221266 w 843361"/>
              <a:gd name="csY20" fmla="*/ 843418 h 845276"/>
              <a:gd name="csX21" fmla="*/ 37529 w 843361"/>
              <a:gd name="csY21" fmla="*/ 811986 h 845276"/>
              <a:gd name="csX22" fmla="*/ 381 w 843361"/>
              <a:gd name="csY22" fmla="*/ 674064 h 845276"/>
              <a:gd name="csX23" fmla="*/ 90011 w 843361"/>
              <a:gd name="csY23" fmla="*/ 464704 h 845276"/>
              <a:gd name="csX24" fmla="*/ 262985 w 843361"/>
              <a:gd name="csY24" fmla="*/ 461846 h 845276"/>
              <a:gd name="csX25" fmla="*/ 596837 w 843361"/>
              <a:gd name="csY25" fmla="*/ 461846 h 845276"/>
              <a:gd name="csX26" fmla="*/ 694277 w 843361"/>
              <a:gd name="csY26" fmla="*/ 458632 h 845276"/>
              <a:gd name="csX27" fmla="*/ 196215 w 843361"/>
              <a:gd name="csY27" fmla="*/ 157903 h 845276"/>
              <a:gd name="csX28" fmla="*/ 228695 w 843361"/>
              <a:gd name="csY28" fmla="*/ 190097 h 845276"/>
              <a:gd name="csX29" fmla="*/ 162973 w 843361"/>
              <a:gd name="csY29" fmla="*/ 219148 h 845276"/>
              <a:gd name="csX30" fmla="*/ 196215 w 843361"/>
              <a:gd name="csY30" fmla="*/ 157903 h 845276"/>
              <a:gd name="csX31" fmla="*/ 674180 w 843361"/>
              <a:gd name="csY31" fmla="*/ 77191 h 845276"/>
              <a:gd name="csX32" fmla="*/ 596837 w 843361"/>
              <a:gd name="csY32" fmla="*/ 80465 h 845276"/>
              <a:gd name="csX33" fmla="*/ 246317 w 843361"/>
              <a:gd name="csY33" fmla="*/ 80465 h 845276"/>
              <a:gd name="csX34" fmla="*/ 92012 w 843361"/>
              <a:gd name="csY34" fmla="*/ 89895 h 845276"/>
              <a:gd name="csX35" fmla="*/ 87725 w 843361"/>
              <a:gd name="csY35" fmla="*/ 297635 h 845276"/>
              <a:gd name="csX36" fmla="*/ 246317 w 843361"/>
              <a:gd name="csY36" fmla="*/ 309827 h 845276"/>
              <a:gd name="csX37" fmla="*/ 596837 w 843361"/>
              <a:gd name="csY37" fmla="*/ 309827 h 845276"/>
              <a:gd name="csX38" fmla="*/ 750380 w 843361"/>
              <a:gd name="csY38" fmla="*/ 298588 h 845276"/>
              <a:gd name="csX39" fmla="*/ 748094 w 843361"/>
              <a:gd name="csY39" fmla="*/ 89990 h 845276"/>
              <a:gd name="csX40" fmla="*/ 674180 w 843361"/>
              <a:gd name="csY40" fmla="*/ 77191 h 845276"/>
              <a:gd name="csX41" fmla="*/ 674787 w 843361"/>
              <a:gd name="csY41" fmla="*/ 27 h 845276"/>
              <a:gd name="csX42" fmla="*/ 774287 w 843361"/>
              <a:gd name="csY42" fmla="*/ 16457 h 845276"/>
              <a:gd name="csX43" fmla="*/ 838772 w 843361"/>
              <a:gd name="csY43" fmla="*/ 215149 h 845276"/>
              <a:gd name="csX44" fmla="*/ 828580 w 843361"/>
              <a:gd name="csY44" fmla="*/ 316971 h 845276"/>
              <a:gd name="csX45" fmla="*/ 655225 w 843361"/>
              <a:gd name="csY45" fmla="*/ 385742 h 845276"/>
              <a:gd name="csX46" fmla="*/ 221266 w 843361"/>
              <a:gd name="csY46" fmla="*/ 385742 h 845276"/>
              <a:gd name="csX47" fmla="*/ 36671 w 843361"/>
              <a:gd name="csY47" fmla="*/ 353833 h 845276"/>
              <a:gd name="csX48" fmla="*/ 381 w 843361"/>
              <a:gd name="csY48" fmla="*/ 215149 h 845276"/>
              <a:gd name="csX49" fmla="*/ 98108 w 843361"/>
              <a:gd name="csY49" fmla="*/ 5789 h 845276"/>
              <a:gd name="csX50" fmla="*/ 254699 w 843361"/>
              <a:gd name="csY50" fmla="*/ 4170 h 845276"/>
              <a:gd name="csX51" fmla="*/ 571786 w 843361"/>
              <a:gd name="csY51" fmla="*/ 4170 h 845276"/>
              <a:gd name="csX52" fmla="*/ 674787 w 843361"/>
              <a:gd name="csY52" fmla="*/ 27 h 8452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</a:cxnLst>
            <a:rect l="l" t="t" r="r" b="b"/>
            <a:pathLst>
              <a:path w="843361" h="845276">
                <a:moveTo>
                  <a:pt x="184910" y="614679"/>
                </a:moveTo>
                <a:cubicBezTo>
                  <a:pt x="205967" y="610942"/>
                  <a:pt x="223433" y="634248"/>
                  <a:pt x="228791" y="657394"/>
                </a:cubicBezTo>
                <a:cubicBezTo>
                  <a:pt x="219361" y="676253"/>
                  <a:pt x="215170" y="680444"/>
                  <a:pt x="196215" y="689684"/>
                </a:cubicBezTo>
                <a:cubicBezTo>
                  <a:pt x="168212" y="683588"/>
                  <a:pt x="134779" y="659489"/>
                  <a:pt x="162973" y="628438"/>
                </a:cubicBezTo>
                <a:cubicBezTo>
                  <a:pt x="170474" y="620175"/>
                  <a:pt x="177892" y="615925"/>
                  <a:pt x="184910" y="614679"/>
                </a:cubicBezTo>
                <a:close/>
                <a:moveTo>
                  <a:pt x="675775" y="534296"/>
                </a:moveTo>
                <a:cubicBezTo>
                  <a:pt x="648081" y="534523"/>
                  <a:pt x="619649" y="537761"/>
                  <a:pt x="596837" y="537761"/>
                </a:cubicBezTo>
                <a:cubicBezTo>
                  <a:pt x="474440" y="537761"/>
                  <a:pt x="352044" y="537761"/>
                  <a:pt x="229648" y="537761"/>
                </a:cubicBezTo>
                <a:cubicBezTo>
                  <a:pt x="188404" y="537761"/>
                  <a:pt x="86296" y="516520"/>
                  <a:pt x="77057" y="574241"/>
                </a:cubicBezTo>
                <a:cubicBezTo>
                  <a:pt x="72390" y="603578"/>
                  <a:pt x="69247" y="734928"/>
                  <a:pt x="87630" y="753692"/>
                </a:cubicBezTo>
                <a:cubicBezTo>
                  <a:pt x="111919" y="778648"/>
                  <a:pt x="210788" y="767123"/>
                  <a:pt x="246317" y="767123"/>
                </a:cubicBezTo>
                <a:cubicBezTo>
                  <a:pt x="363188" y="767123"/>
                  <a:pt x="479965" y="767123"/>
                  <a:pt x="596837" y="767123"/>
                </a:cubicBezTo>
                <a:cubicBezTo>
                  <a:pt x="642842" y="767123"/>
                  <a:pt x="706755" y="778934"/>
                  <a:pt x="748284" y="757598"/>
                </a:cubicBezTo>
                <a:cubicBezTo>
                  <a:pt x="770858" y="721879"/>
                  <a:pt x="770763" y="586148"/>
                  <a:pt x="750284" y="548905"/>
                </a:cubicBezTo>
                <a:cubicBezTo>
                  <a:pt x="730425" y="536856"/>
                  <a:pt x="703469" y="534070"/>
                  <a:pt x="675775" y="534296"/>
                </a:cubicBezTo>
                <a:close/>
                <a:moveTo>
                  <a:pt x="694277" y="458632"/>
                </a:moveTo>
                <a:cubicBezTo>
                  <a:pt x="727948" y="459108"/>
                  <a:pt x="760762" y="463752"/>
                  <a:pt x="786575" y="480420"/>
                </a:cubicBezTo>
                <a:cubicBezTo>
                  <a:pt x="807911" y="494231"/>
                  <a:pt x="825722" y="517282"/>
                  <a:pt x="832771" y="541856"/>
                </a:cubicBezTo>
                <a:cubicBezTo>
                  <a:pt x="846773" y="590053"/>
                  <a:pt x="847820" y="723117"/>
                  <a:pt x="830294" y="769790"/>
                </a:cubicBezTo>
                <a:cubicBezTo>
                  <a:pt x="802958" y="843132"/>
                  <a:pt x="729520" y="843418"/>
                  <a:pt x="663607" y="843418"/>
                </a:cubicBezTo>
                <a:cubicBezTo>
                  <a:pt x="516160" y="843418"/>
                  <a:pt x="368713" y="843418"/>
                  <a:pt x="221266" y="843418"/>
                </a:cubicBezTo>
                <a:cubicBezTo>
                  <a:pt x="160496" y="843418"/>
                  <a:pt x="86296" y="856753"/>
                  <a:pt x="37529" y="811986"/>
                </a:cubicBezTo>
                <a:cubicBezTo>
                  <a:pt x="-2953" y="774838"/>
                  <a:pt x="381" y="724927"/>
                  <a:pt x="381" y="674064"/>
                </a:cubicBezTo>
                <a:cubicBezTo>
                  <a:pt x="381" y="595577"/>
                  <a:pt x="-10954" y="485754"/>
                  <a:pt x="90011" y="464704"/>
                </a:cubicBezTo>
                <a:cubicBezTo>
                  <a:pt x="144399" y="453464"/>
                  <a:pt x="207645" y="461846"/>
                  <a:pt x="262985" y="461846"/>
                </a:cubicBezTo>
                <a:cubicBezTo>
                  <a:pt x="374237" y="461846"/>
                  <a:pt x="485584" y="461846"/>
                  <a:pt x="596837" y="461846"/>
                </a:cubicBezTo>
                <a:cubicBezTo>
                  <a:pt x="626079" y="461846"/>
                  <a:pt x="660607" y="458155"/>
                  <a:pt x="694277" y="458632"/>
                </a:cubicBezTo>
                <a:close/>
                <a:moveTo>
                  <a:pt x="196215" y="157903"/>
                </a:moveTo>
                <a:cubicBezTo>
                  <a:pt x="215170" y="167142"/>
                  <a:pt x="219266" y="171333"/>
                  <a:pt x="228695" y="190097"/>
                </a:cubicBezTo>
                <a:cubicBezTo>
                  <a:pt x="221742" y="221053"/>
                  <a:pt x="192881" y="252295"/>
                  <a:pt x="162973" y="219148"/>
                </a:cubicBezTo>
                <a:cubicBezTo>
                  <a:pt x="134874" y="188002"/>
                  <a:pt x="168116" y="163999"/>
                  <a:pt x="196215" y="157903"/>
                </a:cubicBezTo>
                <a:close/>
                <a:moveTo>
                  <a:pt x="674180" y="77191"/>
                </a:moveTo>
                <a:cubicBezTo>
                  <a:pt x="647248" y="77489"/>
                  <a:pt x="619745" y="80465"/>
                  <a:pt x="596837" y="80465"/>
                </a:cubicBezTo>
                <a:cubicBezTo>
                  <a:pt x="479965" y="80465"/>
                  <a:pt x="363188" y="80465"/>
                  <a:pt x="246317" y="80465"/>
                </a:cubicBezTo>
                <a:cubicBezTo>
                  <a:pt x="211646" y="80465"/>
                  <a:pt x="117824" y="69702"/>
                  <a:pt x="92012" y="89895"/>
                </a:cubicBezTo>
                <a:cubicBezTo>
                  <a:pt x="65151" y="110850"/>
                  <a:pt x="71819" y="268489"/>
                  <a:pt x="87725" y="297635"/>
                </a:cubicBezTo>
                <a:cubicBezTo>
                  <a:pt x="128111" y="323639"/>
                  <a:pt x="199454" y="309827"/>
                  <a:pt x="246317" y="309827"/>
                </a:cubicBezTo>
                <a:cubicBezTo>
                  <a:pt x="363188" y="309827"/>
                  <a:pt x="479965" y="309827"/>
                  <a:pt x="596837" y="309827"/>
                </a:cubicBezTo>
                <a:cubicBezTo>
                  <a:pt x="642652" y="309827"/>
                  <a:pt x="710470" y="322686"/>
                  <a:pt x="750380" y="298588"/>
                </a:cubicBezTo>
                <a:cubicBezTo>
                  <a:pt x="770763" y="261345"/>
                  <a:pt x="770858" y="125519"/>
                  <a:pt x="748094" y="89990"/>
                </a:cubicBezTo>
                <a:cubicBezTo>
                  <a:pt x="727472" y="79275"/>
                  <a:pt x="701112" y="76893"/>
                  <a:pt x="674180" y="77191"/>
                </a:cubicBezTo>
                <a:close/>
                <a:moveTo>
                  <a:pt x="674787" y="27"/>
                </a:moveTo>
                <a:cubicBezTo>
                  <a:pt x="710565" y="-331"/>
                  <a:pt x="745760" y="2741"/>
                  <a:pt x="774287" y="16457"/>
                </a:cubicBezTo>
                <a:cubicBezTo>
                  <a:pt x="851344" y="53414"/>
                  <a:pt x="838772" y="144092"/>
                  <a:pt x="838772" y="215149"/>
                </a:cubicBezTo>
                <a:cubicBezTo>
                  <a:pt x="838772" y="248963"/>
                  <a:pt x="842391" y="285158"/>
                  <a:pt x="828580" y="316971"/>
                </a:cubicBezTo>
                <a:cubicBezTo>
                  <a:pt x="796766" y="389933"/>
                  <a:pt x="722757" y="385742"/>
                  <a:pt x="655225" y="385742"/>
                </a:cubicBezTo>
                <a:cubicBezTo>
                  <a:pt x="510540" y="385742"/>
                  <a:pt x="365950" y="385742"/>
                  <a:pt x="221266" y="385742"/>
                </a:cubicBezTo>
                <a:cubicBezTo>
                  <a:pt x="160401" y="385742"/>
                  <a:pt x="84773" y="399648"/>
                  <a:pt x="36671" y="353833"/>
                </a:cubicBezTo>
                <a:cubicBezTo>
                  <a:pt x="-3334" y="315828"/>
                  <a:pt x="381" y="266298"/>
                  <a:pt x="381" y="215149"/>
                </a:cubicBezTo>
                <a:cubicBezTo>
                  <a:pt x="381" y="133424"/>
                  <a:pt x="-8763" y="22268"/>
                  <a:pt x="98108" y="5789"/>
                </a:cubicBezTo>
                <a:cubicBezTo>
                  <a:pt x="148495" y="-1926"/>
                  <a:pt x="203740" y="4170"/>
                  <a:pt x="254699" y="4170"/>
                </a:cubicBezTo>
                <a:cubicBezTo>
                  <a:pt x="360331" y="4170"/>
                  <a:pt x="466058" y="4170"/>
                  <a:pt x="571786" y="4170"/>
                </a:cubicBezTo>
                <a:cubicBezTo>
                  <a:pt x="602647" y="4170"/>
                  <a:pt x="639009" y="384"/>
                  <a:pt x="674787" y="27"/>
                </a:cubicBezTo>
                <a:close/>
              </a:path>
            </a:pathLst>
          </a:custGeom>
          <a:solidFill>
            <a:srgbClr val="918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750DD0C-E814-4553-6566-1C969DDEBF9C}"/>
              </a:ext>
            </a:extLst>
          </p:cNvPr>
          <p:cNvSpPr/>
          <p:nvPr/>
        </p:nvSpPr>
        <p:spPr>
          <a:xfrm>
            <a:off x="7588361" y="3701365"/>
            <a:ext cx="310896" cy="310896"/>
          </a:xfrm>
          <a:custGeom>
            <a:avLst/>
            <a:gdLst>
              <a:gd name="csX0" fmla="*/ 397350 w 841770"/>
              <a:gd name="csY0" fmla="*/ 544 h 847127"/>
              <a:gd name="csX1" fmla="*/ 510055 w 841770"/>
              <a:gd name="csY1" fmla="*/ 6354 h 847127"/>
              <a:gd name="csX2" fmla="*/ 572349 w 841770"/>
              <a:gd name="csY2" fmla="*/ 187520 h 847127"/>
              <a:gd name="csX3" fmla="*/ 559299 w 841770"/>
              <a:gd name="csY3" fmla="*/ 274483 h 847127"/>
              <a:gd name="csX4" fmla="*/ 458239 w 841770"/>
              <a:gd name="csY4" fmla="*/ 312774 h 847127"/>
              <a:gd name="csX5" fmla="*/ 458239 w 841770"/>
              <a:gd name="csY5" fmla="*/ 381068 h 847127"/>
              <a:gd name="csX6" fmla="*/ 718652 w 841770"/>
              <a:gd name="csY6" fmla="*/ 433836 h 847127"/>
              <a:gd name="csX7" fmla="*/ 727034 w 841770"/>
              <a:gd name="csY7" fmla="*/ 533182 h 847127"/>
              <a:gd name="csX8" fmla="*/ 824380 w 841770"/>
              <a:gd name="csY8" fmla="*/ 569758 h 847127"/>
              <a:gd name="csX9" fmla="*/ 839239 w 841770"/>
              <a:gd name="csY9" fmla="*/ 654912 h 847127"/>
              <a:gd name="csX10" fmla="*/ 783137 w 841770"/>
              <a:gd name="csY10" fmla="*/ 839316 h 847127"/>
              <a:gd name="csX11" fmla="*/ 553679 w 841770"/>
              <a:gd name="csY11" fmla="*/ 815598 h 847127"/>
              <a:gd name="csX12" fmla="*/ 533868 w 841770"/>
              <a:gd name="csY12" fmla="*/ 704918 h 847127"/>
              <a:gd name="csX13" fmla="*/ 647310 w 841770"/>
              <a:gd name="csY13" fmla="*/ 536706 h 847127"/>
              <a:gd name="csX14" fmla="*/ 647310 w 841770"/>
              <a:gd name="csY14" fmla="*/ 461173 h 847127"/>
              <a:gd name="csX15" fmla="*/ 191539 w 841770"/>
              <a:gd name="csY15" fmla="*/ 461173 h 847127"/>
              <a:gd name="csX16" fmla="*/ 191539 w 841770"/>
              <a:gd name="csY16" fmla="*/ 532801 h 847127"/>
              <a:gd name="csX17" fmla="*/ 290790 w 841770"/>
              <a:gd name="csY17" fmla="*/ 569472 h 847127"/>
              <a:gd name="csX18" fmla="*/ 305649 w 841770"/>
              <a:gd name="csY18" fmla="*/ 654912 h 847127"/>
              <a:gd name="csX19" fmla="*/ 249165 w 841770"/>
              <a:gd name="csY19" fmla="*/ 839506 h 847127"/>
              <a:gd name="csX20" fmla="*/ 20089 w 841770"/>
              <a:gd name="csY20" fmla="*/ 815312 h 847127"/>
              <a:gd name="csX21" fmla="*/ 658 w 841770"/>
              <a:gd name="csY21" fmla="*/ 704918 h 847127"/>
              <a:gd name="csX22" fmla="*/ 109529 w 841770"/>
              <a:gd name="csY22" fmla="*/ 536040 h 847127"/>
              <a:gd name="csX23" fmla="*/ 125531 w 841770"/>
              <a:gd name="csY23" fmla="*/ 424311 h 847127"/>
              <a:gd name="csX24" fmla="*/ 380801 w 841770"/>
              <a:gd name="csY24" fmla="*/ 383925 h 847127"/>
              <a:gd name="csX25" fmla="*/ 380801 w 841770"/>
              <a:gd name="csY25" fmla="*/ 312774 h 847127"/>
              <a:gd name="csX26" fmla="*/ 290504 w 841770"/>
              <a:gd name="csY26" fmla="*/ 286008 h 847127"/>
              <a:gd name="csX27" fmla="*/ 293075 w 841770"/>
              <a:gd name="csY27" fmla="*/ 24737 h 847127"/>
              <a:gd name="csX28" fmla="*/ 397350 w 841770"/>
              <a:gd name="csY28" fmla="*/ 544 h 847127"/>
              <a:gd name="csX29" fmla="*/ 344225 w 841770"/>
              <a:gd name="csY29" fmla="*/ 81507 h 847127"/>
              <a:gd name="csX30" fmla="*/ 344225 w 841770"/>
              <a:gd name="csY30" fmla="*/ 232192 h 847127"/>
              <a:gd name="csX31" fmla="*/ 496053 w 841770"/>
              <a:gd name="csY31" fmla="*/ 232192 h 847127"/>
              <a:gd name="csX32" fmla="*/ 496053 w 841770"/>
              <a:gd name="csY32" fmla="*/ 81507 h 847127"/>
              <a:gd name="csX33" fmla="*/ 344225 w 841770"/>
              <a:gd name="csY33" fmla="*/ 81507 h 847127"/>
              <a:gd name="csX34" fmla="*/ 84478 w 841770"/>
              <a:gd name="csY34" fmla="*/ 614526 h 847127"/>
              <a:gd name="csX35" fmla="*/ 79906 w 841770"/>
              <a:gd name="csY35" fmla="*/ 765973 h 847127"/>
              <a:gd name="csX36" fmla="*/ 229068 w 841770"/>
              <a:gd name="csY36" fmla="*/ 765973 h 847127"/>
              <a:gd name="csX37" fmla="*/ 229068 w 841770"/>
              <a:gd name="csY37" fmla="*/ 614526 h 847127"/>
              <a:gd name="csX38" fmla="*/ 84478 w 841770"/>
              <a:gd name="csY38" fmla="*/ 614526 h 847127"/>
              <a:gd name="csX39" fmla="*/ 686148 w 841770"/>
              <a:gd name="csY39" fmla="*/ 612097 h 847127"/>
              <a:gd name="csX40" fmla="*/ 611115 w 841770"/>
              <a:gd name="csY40" fmla="*/ 621479 h 847127"/>
              <a:gd name="csX41" fmla="*/ 611115 w 841770"/>
              <a:gd name="csY41" fmla="*/ 766068 h 847127"/>
              <a:gd name="csX42" fmla="*/ 762753 w 841770"/>
              <a:gd name="csY42" fmla="*/ 766068 h 847127"/>
              <a:gd name="csX43" fmla="*/ 762753 w 841770"/>
              <a:gd name="csY43" fmla="*/ 617574 h 847127"/>
              <a:gd name="csX44" fmla="*/ 686148 w 841770"/>
              <a:gd name="csY44" fmla="*/ 612097 h 8471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41770" h="847127">
                <a:moveTo>
                  <a:pt x="397350" y="544"/>
                </a:moveTo>
                <a:cubicBezTo>
                  <a:pt x="441689" y="-1314"/>
                  <a:pt x="487433" y="1830"/>
                  <a:pt x="510055" y="6354"/>
                </a:cubicBezTo>
                <a:cubicBezTo>
                  <a:pt x="592256" y="22833"/>
                  <a:pt x="572349" y="126274"/>
                  <a:pt x="572349" y="187520"/>
                </a:cubicBezTo>
                <a:cubicBezTo>
                  <a:pt x="572349" y="216857"/>
                  <a:pt x="576444" y="248861"/>
                  <a:pt x="559299" y="274483"/>
                </a:cubicBezTo>
                <a:cubicBezTo>
                  <a:pt x="534820" y="310964"/>
                  <a:pt x="496053" y="305439"/>
                  <a:pt x="458239" y="312774"/>
                </a:cubicBezTo>
                <a:cubicBezTo>
                  <a:pt x="458239" y="335538"/>
                  <a:pt x="458239" y="358303"/>
                  <a:pt x="458239" y="381068"/>
                </a:cubicBezTo>
                <a:cubicBezTo>
                  <a:pt x="526438" y="391069"/>
                  <a:pt x="689601" y="354969"/>
                  <a:pt x="718652" y="433836"/>
                </a:cubicBezTo>
                <a:cubicBezTo>
                  <a:pt x="730083" y="464697"/>
                  <a:pt x="723034" y="500987"/>
                  <a:pt x="727034" y="533182"/>
                </a:cubicBezTo>
                <a:cubicBezTo>
                  <a:pt x="762277" y="539087"/>
                  <a:pt x="800949" y="537087"/>
                  <a:pt x="824380" y="569758"/>
                </a:cubicBezTo>
                <a:cubicBezTo>
                  <a:pt x="842287" y="594713"/>
                  <a:pt x="839239" y="625765"/>
                  <a:pt x="839239" y="654912"/>
                </a:cubicBezTo>
                <a:cubicBezTo>
                  <a:pt x="839239" y="713109"/>
                  <a:pt x="859908" y="819408"/>
                  <a:pt x="783137" y="839316"/>
                </a:cubicBezTo>
                <a:cubicBezTo>
                  <a:pt x="736464" y="851412"/>
                  <a:pt x="586160" y="853508"/>
                  <a:pt x="553679" y="815598"/>
                </a:cubicBezTo>
                <a:cubicBezTo>
                  <a:pt x="527391" y="784928"/>
                  <a:pt x="533868" y="742446"/>
                  <a:pt x="533868" y="704918"/>
                </a:cubicBezTo>
                <a:cubicBezTo>
                  <a:pt x="533868" y="601191"/>
                  <a:pt x="522438" y="539754"/>
                  <a:pt x="647310" y="536706"/>
                </a:cubicBezTo>
                <a:cubicBezTo>
                  <a:pt x="647310" y="511560"/>
                  <a:pt x="647310" y="486319"/>
                  <a:pt x="647310" y="461173"/>
                </a:cubicBezTo>
                <a:cubicBezTo>
                  <a:pt x="495386" y="461173"/>
                  <a:pt x="343463" y="461173"/>
                  <a:pt x="191539" y="461173"/>
                </a:cubicBezTo>
                <a:cubicBezTo>
                  <a:pt x="191539" y="485081"/>
                  <a:pt x="191539" y="508988"/>
                  <a:pt x="191539" y="532801"/>
                </a:cubicBezTo>
                <a:cubicBezTo>
                  <a:pt x="227067" y="538897"/>
                  <a:pt x="266977" y="536516"/>
                  <a:pt x="290790" y="569472"/>
                </a:cubicBezTo>
                <a:cubicBezTo>
                  <a:pt x="308887" y="594428"/>
                  <a:pt x="305649" y="625670"/>
                  <a:pt x="305649" y="654912"/>
                </a:cubicBezTo>
                <a:cubicBezTo>
                  <a:pt x="305649" y="713204"/>
                  <a:pt x="326508" y="819980"/>
                  <a:pt x="249165" y="839506"/>
                </a:cubicBezTo>
                <a:cubicBezTo>
                  <a:pt x="202397" y="851222"/>
                  <a:pt x="52379" y="853698"/>
                  <a:pt x="20089" y="815312"/>
                </a:cubicBezTo>
                <a:cubicBezTo>
                  <a:pt x="-5533" y="784737"/>
                  <a:pt x="658" y="742065"/>
                  <a:pt x="658" y="704918"/>
                </a:cubicBezTo>
                <a:cubicBezTo>
                  <a:pt x="658" y="603667"/>
                  <a:pt x="-11915" y="542612"/>
                  <a:pt x="109529" y="536040"/>
                </a:cubicBezTo>
                <a:cubicBezTo>
                  <a:pt x="117720" y="500416"/>
                  <a:pt x="106671" y="457363"/>
                  <a:pt x="125531" y="424311"/>
                </a:cubicBezTo>
                <a:cubicBezTo>
                  <a:pt x="161631" y="360875"/>
                  <a:pt x="315745" y="386307"/>
                  <a:pt x="380801" y="383925"/>
                </a:cubicBezTo>
                <a:cubicBezTo>
                  <a:pt x="380801" y="360208"/>
                  <a:pt x="380801" y="336491"/>
                  <a:pt x="380801" y="312774"/>
                </a:cubicBezTo>
                <a:cubicBezTo>
                  <a:pt x="349083" y="307059"/>
                  <a:pt x="315174" y="311154"/>
                  <a:pt x="290504" y="286008"/>
                </a:cubicBezTo>
                <a:cubicBezTo>
                  <a:pt x="253928" y="248670"/>
                  <a:pt x="254119" y="60456"/>
                  <a:pt x="293075" y="24737"/>
                </a:cubicBezTo>
                <a:cubicBezTo>
                  <a:pt x="310078" y="9259"/>
                  <a:pt x="353012" y="2401"/>
                  <a:pt x="397350" y="544"/>
                </a:cubicBezTo>
                <a:close/>
                <a:moveTo>
                  <a:pt x="344225" y="81507"/>
                </a:moveTo>
                <a:cubicBezTo>
                  <a:pt x="344225" y="131703"/>
                  <a:pt x="344225" y="181995"/>
                  <a:pt x="344225" y="232192"/>
                </a:cubicBezTo>
                <a:cubicBezTo>
                  <a:pt x="394802" y="232192"/>
                  <a:pt x="445380" y="232192"/>
                  <a:pt x="496053" y="232192"/>
                </a:cubicBezTo>
                <a:cubicBezTo>
                  <a:pt x="496053" y="181995"/>
                  <a:pt x="496053" y="131703"/>
                  <a:pt x="496053" y="81507"/>
                </a:cubicBezTo>
                <a:cubicBezTo>
                  <a:pt x="445380" y="81507"/>
                  <a:pt x="394802" y="81507"/>
                  <a:pt x="344225" y="81507"/>
                </a:cubicBezTo>
                <a:close/>
                <a:moveTo>
                  <a:pt x="84478" y="614526"/>
                </a:moveTo>
                <a:cubicBezTo>
                  <a:pt x="70762" y="660531"/>
                  <a:pt x="75620" y="717586"/>
                  <a:pt x="79906" y="765973"/>
                </a:cubicBezTo>
                <a:cubicBezTo>
                  <a:pt x="129627" y="765973"/>
                  <a:pt x="179347" y="765973"/>
                  <a:pt x="229068" y="765973"/>
                </a:cubicBezTo>
                <a:cubicBezTo>
                  <a:pt x="229068" y="715491"/>
                  <a:pt x="229068" y="665008"/>
                  <a:pt x="229068" y="614526"/>
                </a:cubicBezTo>
                <a:cubicBezTo>
                  <a:pt x="180871" y="614526"/>
                  <a:pt x="132675" y="614526"/>
                  <a:pt x="84478" y="614526"/>
                </a:cubicBezTo>
                <a:close/>
                <a:moveTo>
                  <a:pt x="686148" y="612097"/>
                </a:moveTo>
                <a:cubicBezTo>
                  <a:pt x="659931" y="612097"/>
                  <a:pt x="633975" y="614574"/>
                  <a:pt x="611115" y="621479"/>
                </a:cubicBezTo>
                <a:cubicBezTo>
                  <a:pt x="611115" y="669675"/>
                  <a:pt x="611115" y="717872"/>
                  <a:pt x="611115" y="766068"/>
                </a:cubicBezTo>
                <a:cubicBezTo>
                  <a:pt x="661598" y="766068"/>
                  <a:pt x="712175" y="766068"/>
                  <a:pt x="762753" y="766068"/>
                </a:cubicBezTo>
                <a:cubicBezTo>
                  <a:pt x="762753" y="716538"/>
                  <a:pt x="762753" y="667008"/>
                  <a:pt x="762753" y="617574"/>
                </a:cubicBezTo>
                <a:cubicBezTo>
                  <a:pt x="738846" y="614574"/>
                  <a:pt x="712366" y="612097"/>
                  <a:pt x="686148" y="612097"/>
                </a:cubicBezTo>
                <a:close/>
              </a:path>
            </a:pathLst>
          </a:custGeom>
          <a:solidFill>
            <a:srgbClr val="918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519DFB4-8EAF-90E4-117F-C244AA1AB908}"/>
              </a:ext>
            </a:extLst>
          </p:cNvPr>
          <p:cNvSpPr/>
          <p:nvPr/>
        </p:nvSpPr>
        <p:spPr>
          <a:xfrm>
            <a:off x="6623365" y="4666361"/>
            <a:ext cx="310896" cy="310896"/>
          </a:xfrm>
          <a:custGeom>
            <a:avLst/>
            <a:gdLst>
              <a:gd name="csX0" fmla="*/ 301086 w 837534"/>
              <a:gd name="csY0" fmla="*/ 0 h 840124"/>
              <a:gd name="csX1" fmla="*/ 387382 w 837534"/>
              <a:gd name="csY1" fmla="*/ 166783 h 840124"/>
              <a:gd name="csX2" fmla="*/ 486442 w 837534"/>
              <a:gd name="csY2" fmla="*/ 517969 h 840124"/>
              <a:gd name="csX3" fmla="*/ 534734 w 837534"/>
              <a:gd name="csY3" fmla="*/ 668560 h 840124"/>
              <a:gd name="csX4" fmla="*/ 640556 w 837534"/>
              <a:gd name="csY4" fmla="*/ 401288 h 840124"/>
              <a:gd name="csX5" fmla="*/ 818960 w 837534"/>
              <a:gd name="csY5" fmla="*/ 386905 h 840124"/>
              <a:gd name="csX6" fmla="*/ 837534 w 837534"/>
              <a:gd name="csY6" fmla="*/ 424910 h 840124"/>
              <a:gd name="csX7" fmla="*/ 673037 w 837534"/>
              <a:gd name="csY7" fmla="*/ 476059 h 840124"/>
              <a:gd name="csX8" fmla="*/ 599980 w 837534"/>
              <a:gd name="csY8" fmla="*/ 726948 h 840124"/>
              <a:gd name="csX9" fmla="*/ 563785 w 837534"/>
              <a:gd name="csY9" fmla="*/ 825436 h 840124"/>
              <a:gd name="csX10" fmla="*/ 457772 w 837534"/>
              <a:gd name="csY10" fmla="*/ 699135 h 840124"/>
              <a:gd name="csX11" fmla="*/ 355188 w 837534"/>
              <a:gd name="csY11" fmla="*/ 332994 h 840124"/>
              <a:gd name="csX12" fmla="*/ 301086 w 837534"/>
              <a:gd name="csY12" fmla="*/ 168687 h 840124"/>
              <a:gd name="csX13" fmla="*/ 257747 w 837534"/>
              <a:gd name="csY13" fmla="*/ 317944 h 840124"/>
              <a:gd name="csX14" fmla="*/ 100775 w 837534"/>
              <a:gd name="csY14" fmla="*/ 456247 h 840124"/>
              <a:gd name="csX15" fmla="*/ 0 w 837534"/>
              <a:gd name="csY15" fmla="*/ 424910 h 840124"/>
              <a:gd name="csX16" fmla="*/ 159163 w 837534"/>
              <a:gd name="csY16" fmla="*/ 369284 h 840124"/>
              <a:gd name="csX17" fmla="*/ 236125 w 837534"/>
              <a:gd name="csY17" fmla="*/ 115062 h 840124"/>
              <a:gd name="csX18" fmla="*/ 301086 w 837534"/>
              <a:gd name="csY18" fmla="*/ 0 h 8401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837534" h="840124">
                <a:moveTo>
                  <a:pt x="301086" y="0"/>
                </a:moveTo>
                <a:cubicBezTo>
                  <a:pt x="368142" y="14954"/>
                  <a:pt x="371094" y="109252"/>
                  <a:pt x="387382" y="166783"/>
                </a:cubicBezTo>
                <a:cubicBezTo>
                  <a:pt x="420434" y="283845"/>
                  <a:pt x="453105" y="401002"/>
                  <a:pt x="486442" y="517969"/>
                </a:cubicBezTo>
                <a:cubicBezTo>
                  <a:pt x="498920" y="561594"/>
                  <a:pt x="505492" y="635603"/>
                  <a:pt x="534734" y="668560"/>
                </a:cubicBezTo>
                <a:cubicBezTo>
                  <a:pt x="569405" y="591883"/>
                  <a:pt x="569976" y="451485"/>
                  <a:pt x="640556" y="401288"/>
                </a:cubicBezTo>
                <a:cubicBezTo>
                  <a:pt x="672561" y="378523"/>
                  <a:pt x="786289" y="366998"/>
                  <a:pt x="818960" y="386905"/>
                </a:cubicBezTo>
                <a:cubicBezTo>
                  <a:pt x="834105" y="396145"/>
                  <a:pt x="835057" y="409194"/>
                  <a:pt x="837534" y="424910"/>
                </a:cubicBezTo>
                <a:cubicBezTo>
                  <a:pt x="804673" y="492156"/>
                  <a:pt x="710946" y="420910"/>
                  <a:pt x="673037" y="476059"/>
                </a:cubicBezTo>
                <a:cubicBezTo>
                  <a:pt x="653225" y="504729"/>
                  <a:pt x="613030" y="680752"/>
                  <a:pt x="599980" y="726948"/>
                </a:cubicBezTo>
                <a:cubicBezTo>
                  <a:pt x="591693" y="756380"/>
                  <a:pt x="587788" y="804481"/>
                  <a:pt x="563785" y="825436"/>
                </a:cubicBezTo>
                <a:cubicBezTo>
                  <a:pt x="493300" y="887063"/>
                  <a:pt x="468440" y="737235"/>
                  <a:pt x="457772" y="699135"/>
                </a:cubicBezTo>
                <a:cubicBezTo>
                  <a:pt x="423673" y="577120"/>
                  <a:pt x="390240" y="454819"/>
                  <a:pt x="355188" y="332994"/>
                </a:cubicBezTo>
                <a:cubicBezTo>
                  <a:pt x="341090" y="283940"/>
                  <a:pt x="332614" y="205359"/>
                  <a:pt x="301086" y="168687"/>
                </a:cubicBezTo>
                <a:cubicBezTo>
                  <a:pt x="284989" y="217741"/>
                  <a:pt x="271463" y="268033"/>
                  <a:pt x="257747" y="317944"/>
                </a:cubicBezTo>
                <a:cubicBezTo>
                  <a:pt x="230981" y="414813"/>
                  <a:pt x="210217" y="456057"/>
                  <a:pt x="100775" y="456247"/>
                </a:cubicBezTo>
                <a:cubicBezTo>
                  <a:pt x="61151" y="456343"/>
                  <a:pt x="20003" y="465391"/>
                  <a:pt x="0" y="424910"/>
                </a:cubicBezTo>
                <a:cubicBezTo>
                  <a:pt x="10573" y="349853"/>
                  <a:pt x="108681" y="394525"/>
                  <a:pt x="159163" y="369284"/>
                </a:cubicBezTo>
                <a:cubicBezTo>
                  <a:pt x="190500" y="318992"/>
                  <a:pt x="218885" y="178594"/>
                  <a:pt x="236125" y="115062"/>
                </a:cubicBezTo>
                <a:cubicBezTo>
                  <a:pt x="248793" y="68199"/>
                  <a:pt x="251080" y="18288"/>
                  <a:pt x="301086" y="0"/>
                </a:cubicBezTo>
                <a:close/>
              </a:path>
            </a:pathLst>
          </a:custGeom>
          <a:solidFill>
            <a:srgbClr val="918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62B9066-A6A2-26FB-6957-5393526EBBC6}"/>
              </a:ext>
            </a:extLst>
          </p:cNvPr>
          <p:cNvSpPr/>
          <p:nvPr/>
        </p:nvSpPr>
        <p:spPr>
          <a:xfrm>
            <a:off x="4293659" y="3701365"/>
            <a:ext cx="310896" cy="310896"/>
          </a:xfrm>
          <a:custGeom>
            <a:avLst/>
            <a:gdLst>
              <a:gd name="csX0" fmla="*/ 458998 w 692467"/>
              <a:gd name="csY0" fmla="*/ 307906 h 836038"/>
              <a:gd name="csX1" fmla="*/ 498653 w 692467"/>
              <a:gd name="csY1" fmla="*/ 340160 h 836038"/>
              <a:gd name="csX2" fmla="*/ 307010 w 692467"/>
              <a:gd name="csY2" fmla="*/ 531232 h 836038"/>
              <a:gd name="csX3" fmla="*/ 195853 w 692467"/>
              <a:gd name="csY3" fmla="*/ 406930 h 836038"/>
              <a:gd name="csX4" fmla="*/ 223571 w 692467"/>
              <a:gd name="csY4" fmla="*/ 380260 h 836038"/>
              <a:gd name="csX5" fmla="*/ 307010 w 692467"/>
              <a:gd name="csY5" fmla="*/ 435315 h 836038"/>
              <a:gd name="csX6" fmla="*/ 458998 w 692467"/>
              <a:gd name="csY6" fmla="*/ 307906 h 836038"/>
              <a:gd name="csX7" fmla="*/ 348730 w 692467"/>
              <a:gd name="csY7" fmla="*/ 76795 h 836038"/>
              <a:gd name="csX8" fmla="*/ 212712 w 692467"/>
              <a:gd name="csY8" fmla="*/ 157662 h 836038"/>
              <a:gd name="csX9" fmla="*/ 81649 w 692467"/>
              <a:gd name="csY9" fmla="*/ 194333 h 836038"/>
              <a:gd name="csX10" fmla="*/ 100794 w 692467"/>
              <a:gd name="csY10" fmla="*/ 566666 h 836038"/>
              <a:gd name="csX11" fmla="*/ 272530 w 692467"/>
              <a:gd name="csY11" fmla="*/ 729638 h 836038"/>
              <a:gd name="csX12" fmla="*/ 348539 w 692467"/>
              <a:gd name="csY12" fmla="*/ 758404 h 836038"/>
              <a:gd name="csX13" fmla="*/ 567709 w 692467"/>
              <a:gd name="csY13" fmla="*/ 613528 h 836038"/>
              <a:gd name="csX14" fmla="*/ 612953 w 692467"/>
              <a:gd name="csY14" fmla="*/ 348543 h 836038"/>
              <a:gd name="csX15" fmla="*/ 608572 w 692467"/>
              <a:gd name="csY15" fmla="*/ 189952 h 836038"/>
              <a:gd name="csX16" fmla="*/ 348730 w 692467"/>
              <a:gd name="csY16" fmla="*/ 76795 h 836038"/>
              <a:gd name="csX17" fmla="*/ 342698 w 692467"/>
              <a:gd name="csY17" fmla="*/ 3 h 836038"/>
              <a:gd name="csX18" fmla="*/ 507035 w 692467"/>
              <a:gd name="csY18" fmla="*/ 86034 h 836038"/>
              <a:gd name="csX19" fmla="*/ 674199 w 692467"/>
              <a:gd name="csY19" fmla="*/ 144136 h 836038"/>
              <a:gd name="csX20" fmla="*/ 689153 w 692467"/>
              <a:gd name="csY20" fmla="*/ 340161 h 836038"/>
              <a:gd name="csX21" fmla="*/ 469697 w 692467"/>
              <a:gd name="csY21" fmla="*/ 790884 h 836038"/>
              <a:gd name="csX22" fmla="*/ 348730 w 692467"/>
              <a:gd name="csY22" fmla="*/ 836033 h 836038"/>
              <a:gd name="csX23" fmla="*/ 221380 w 692467"/>
              <a:gd name="csY23" fmla="*/ 789170 h 836038"/>
              <a:gd name="csX24" fmla="*/ 3544 w 692467"/>
              <a:gd name="csY24" fmla="*/ 340161 h 836038"/>
              <a:gd name="csX25" fmla="*/ 14211 w 692467"/>
              <a:gd name="csY25" fmla="*/ 151280 h 836038"/>
              <a:gd name="csX26" fmla="*/ 147466 w 692467"/>
              <a:gd name="csY26" fmla="*/ 100702 h 836038"/>
              <a:gd name="csX27" fmla="*/ 258147 w 692467"/>
              <a:gd name="csY27" fmla="*/ 44886 h 836038"/>
              <a:gd name="csX28" fmla="*/ 317297 w 692467"/>
              <a:gd name="csY28" fmla="*/ 4500 h 836038"/>
              <a:gd name="csX29" fmla="*/ 342698 w 692467"/>
              <a:gd name="csY29" fmla="*/ 3 h 8360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692467" h="836038">
                <a:moveTo>
                  <a:pt x="458998" y="307906"/>
                </a:moveTo>
                <a:cubicBezTo>
                  <a:pt x="475144" y="305894"/>
                  <a:pt x="489033" y="314466"/>
                  <a:pt x="498653" y="340160"/>
                </a:cubicBezTo>
                <a:cubicBezTo>
                  <a:pt x="483794" y="386356"/>
                  <a:pt x="353397" y="516563"/>
                  <a:pt x="307010" y="531232"/>
                </a:cubicBezTo>
                <a:cubicBezTo>
                  <a:pt x="263671" y="514182"/>
                  <a:pt x="198235" y="454269"/>
                  <a:pt x="195853" y="406930"/>
                </a:cubicBezTo>
                <a:cubicBezTo>
                  <a:pt x="205093" y="398072"/>
                  <a:pt x="214332" y="389214"/>
                  <a:pt x="223571" y="380260"/>
                </a:cubicBezTo>
                <a:cubicBezTo>
                  <a:pt x="262052" y="383213"/>
                  <a:pt x="278245" y="412455"/>
                  <a:pt x="307010" y="435315"/>
                </a:cubicBezTo>
                <a:cubicBezTo>
                  <a:pt x="341800" y="415241"/>
                  <a:pt x="410559" y="313943"/>
                  <a:pt x="458998" y="307906"/>
                </a:cubicBezTo>
                <a:close/>
                <a:moveTo>
                  <a:pt x="348730" y="76795"/>
                </a:moveTo>
                <a:cubicBezTo>
                  <a:pt x="301771" y="100131"/>
                  <a:pt x="262052" y="136517"/>
                  <a:pt x="212712" y="157662"/>
                </a:cubicBezTo>
                <a:cubicBezTo>
                  <a:pt x="170231" y="175855"/>
                  <a:pt x="123178" y="178045"/>
                  <a:pt x="81649" y="194333"/>
                </a:cubicBezTo>
                <a:cubicBezTo>
                  <a:pt x="73266" y="284059"/>
                  <a:pt x="67361" y="485893"/>
                  <a:pt x="100794" y="566666"/>
                </a:cubicBezTo>
                <a:cubicBezTo>
                  <a:pt x="132988" y="644199"/>
                  <a:pt x="199092" y="693729"/>
                  <a:pt x="272530" y="729638"/>
                </a:cubicBezTo>
                <a:cubicBezTo>
                  <a:pt x="293770" y="740020"/>
                  <a:pt x="324345" y="758880"/>
                  <a:pt x="348539" y="758404"/>
                </a:cubicBezTo>
                <a:cubicBezTo>
                  <a:pt x="410642" y="757451"/>
                  <a:pt x="533038" y="663820"/>
                  <a:pt x="567709" y="613528"/>
                </a:cubicBezTo>
                <a:cubicBezTo>
                  <a:pt x="622097" y="534661"/>
                  <a:pt x="612953" y="439602"/>
                  <a:pt x="612953" y="348543"/>
                </a:cubicBezTo>
                <a:cubicBezTo>
                  <a:pt x="612953" y="296155"/>
                  <a:pt x="617716" y="241196"/>
                  <a:pt x="608572" y="189952"/>
                </a:cubicBezTo>
                <a:cubicBezTo>
                  <a:pt x="505130" y="173950"/>
                  <a:pt x="434645" y="132992"/>
                  <a:pt x="348730" y="76795"/>
                </a:cubicBezTo>
                <a:close/>
                <a:moveTo>
                  <a:pt x="342698" y="3"/>
                </a:moveTo>
                <a:cubicBezTo>
                  <a:pt x="401324" y="-539"/>
                  <a:pt x="455528" y="63532"/>
                  <a:pt x="507035" y="86034"/>
                </a:cubicBezTo>
                <a:cubicBezTo>
                  <a:pt x="556279" y="107560"/>
                  <a:pt x="643624" y="102036"/>
                  <a:pt x="674199" y="144136"/>
                </a:cubicBezTo>
                <a:cubicBezTo>
                  <a:pt x="702964" y="183856"/>
                  <a:pt x="689153" y="290441"/>
                  <a:pt x="689153" y="340161"/>
                </a:cubicBezTo>
                <a:cubicBezTo>
                  <a:pt x="689153" y="555140"/>
                  <a:pt x="675818" y="683918"/>
                  <a:pt x="469697" y="790884"/>
                </a:cubicBezTo>
                <a:cubicBezTo>
                  <a:pt x="434455" y="809077"/>
                  <a:pt x="389306" y="835556"/>
                  <a:pt x="348730" y="836033"/>
                </a:cubicBezTo>
                <a:cubicBezTo>
                  <a:pt x="306248" y="836509"/>
                  <a:pt x="258242" y="808220"/>
                  <a:pt x="221380" y="789170"/>
                </a:cubicBezTo>
                <a:cubicBezTo>
                  <a:pt x="17355" y="683252"/>
                  <a:pt x="3544" y="552283"/>
                  <a:pt x="3544" y="340161"/>
                </a:cubicBezTo>
                <a:cubicBezTo>
                  <a:pt x="3544" y="291584"/>
                  <a:pt x="-9410" y="192143"/>
                  <a:pt x="14211" y="151280"/>
                </a:cubicBezTo>
                <a:cubicBezTo>
                  <a:pt x="42024" y="103274"/>
                  <a:pt x="101651" y="114609"/>
                  <a:pt x="147466" y="100702"/>
                </a:cubicBezTo>
                <a:cubicBezTo>
                  <a:pt x="187376" y="88606"/>
                  <a:pt x="223952" y="68508"/>
                  <a:pt x="258147" y="44886"/>
                </a:cubicBezTo>
                <a:cubicBezTo>
                  <a:pt x="277102" y="31646"/>
                  <a:pt x="295199" y="12310"/>
                  <a:pt x="317297" y="4500"/>
                </a:cubicBezTo>
                <a:cubicBezTo>
                  <a:pt x="325858" y="1476"/>
                  <a:pt x="334323" y="80"/>
                  <a:pt x="342698" y="3"/>
                </a:cubicBezTo>
                <a:close/>
              </a:path>
            </a:pathLst>
          </a:custGeom>
          <a:solidFill>
            <a:srgbClr val="918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4F5A9C0-5AD9-23A1-32F8-5DD39651676E}"/>
              </a:ext>
            </a:extLst>
          </p:cNvPr>
          <p:cNvSpPr/>
          <p:nvPr/>
        </p:nvSpPr>
        <p:spPr>
          <a:xfrm>
            <a:off x="5258655" y="4666361"/>
            <a:ext cx="310896" cy="310896"/>
          </a:xfrm>
          <a:custGeom>
            <a:avLst/>
            <a:gdLst>
              <a:gd name="csX0" fmla="*/ 310784 w 837974"/>
              <a:gd name="csY0" fmla="*/ 452995 h 761724"/>
              <a:gd name="csX1" fmla="*/ 456041 w 837974"/>
              <a:gd name="csY1" fmla="*/ 461020 h 761724"/>
              <a:gd name="csX2" fmla="*/ 540527 w 837974"/>
              <a:gd name="csY2" fmla="*/ 500168 h 761724"/>
              <a:gd name="csX3" fmla="*/ 611965 w 837974"/>
              <a:gd name="csY3" fmla="*/ 680000 h 761724"/>
              <a:gd name="csX4" fmla="*/ 573388 w 837974"/>
              <a:gd name="csY4" fmla="*/ 761724 h 761724"/>
              <a:gd name="csX5" fmla="*/ 499855 w 837974"/>
              <a:gd name="csY5" fmla="*/ 565795 h 761724"/>
              <a:gd name="csX6" fmla="*/ 381460 w 837974"/>
              <a:gd name="csY6" fmla="*/ 533981 h 761724"/>
              <a:gd name="csX7" fmla="*/ 98281 w 837974"/>
              <a:gd name="csY7" fmla="*/ 584655 h 761724"/>
              <a:gd name="csX8" fmla="*/ 64372 w 837974"/>
              <a:gd name="csY8" fmla="*/ 753247 h 761724"/>
              <a:gd name="csX9" fmla="*/ 3317 w 837974"/>
              <a:gd name="csY9" fmla="*/ 629898 h 761724"/>
              <a:gd name="csX10" fmla="*/ 164670 w 837974"/>
              <a:gd name="csY10" fmla="*/ 459972 h 761724"/>
              <a:gd name="csX11" fmla="*/ 310784 w 837974"/>
              <a:gd name="csY11" fmla="*/ 452995 h 761724"/>
              <a:gd name="csX12" fmla="*/ 811294 w 837974"/>
              <a:gd name="csY12" fmla="*/ 235622 h 761724"/>
              <a:gd name="csX13" fmla="*/ 833040 w 837974"/>
              <a:gd name="csY13" fmla="*/ 246040 h 761724"/>
              <a:gd name="csX14" fmla="*/ 834278 w 837974"/>
              <a:gd name="csY14" fmla="*/ 285569 h 761724"/>
              <a:gd name="csX15" fmla="*/ 785986 w 837974"/>
              <a:gd name="csY15" fmla="*/ 337670 h 761724"/>
              <a:gd name="csX16" fmla="*/ 656827 w 837974"/>
              <a:gd name="csY16" fmla="*/ 457209 h 761724"/>
              <a:gd name="csX17" fmla="*/ 536050 w 837974"/>
              <a:gd name="csY17" fmla="*/ 337766 h 761724"/>
              <a:gd name="csX18" fmla="*/ 573388 w 837974"/>
              <a:gd name="csY18" fmla="*/ 305952 h 761724"/>
              <a:gd name="csX19" fmla="*/ 648541 w 837974"/>
              <a:gd name="csY19" fmla="*/ 360721 h 761724"/>
              <a:gd name="csX20" fmla="*/ 811294 w 837974"/>
              <a:gd name="csY20" fmla="*/ 235622 h 761724"/>
              <a:gd name="csX21" fmla="*/ 290686 w 837974"/>
              <a:gd name="csY21" fmla="*/ 77924 h 761724"/>
              <a:gd name="csX22" fmla="*/ 325262 w 837974"/>
              <a:gd name="csY22" fmla="*/ 303761 h 761724"/>
              <a:gd name="csX23" fmla="*/ 290686 w 837974"/>
              <a:gd name="csY23" fmla="*/ 77924 h 761724"/>
              <a:gd name="csX24" fmla="*/ 318928 w 837974"/>
              <a:gd name="csY24" fmla="*/ 168 h 761724"/>
              <a:gd name="csX25" fmla="*/ 336025 w 837974"/>
              <a:gd name="csY25" fmla="*/ 379485 h 761724"/>
              <a:gd name="csX26" fmla="*/ 274399 w 837974"/>
              <a:gd name="csY26" fmla="*/ 2962 h 761724"/>
              <a:gd name="csX27" fmla="*/ 318928 w 837974"/>
              <a:gd name="csY27" fmla="*/ 168 h 7617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37974" h="761724">
                <a:moveTo>
                  <a:pt x="310784" y="452995"/>
                </a:moveTo>
                <a:cubicBezTo>
                  <a:pt x="367220" y="452995"/>
                  <a:pt x="423513" y="455496"/>
                  <a:pt x="456041" y="461020"/>
                </a:cubicBezTo>
                <a:cubicBezTo>
                  <a:pt x="486520" y="466163"/>
                  <a:pt x="516810" y="480356"/>
                  <a:pt x="540527" y="500168"/>
                </a:cubicBezTo>
                <a:cubicBezTo>
                  <a:pt x="597487" y="547507"/>
                  <a:pt x="611774" y="608562"/>
                  <a:pt x="611965" y="680000"/>
                </a:cubicBezTo>
                <a:cubicBezTo>
                  <a:pt x="611965" y="720386"/>
                  <a:pt x="615965" y="748389"/>
                  <a:pt x="573388" y="761724"/>
                </a:cubicBezTo>
                <a:cubicBezTo>
                  <a:pt x="499379" y="737245"/>
                  <a:pt x="565578" y="628755"/>
                  <a:pt x="499855" y="565795"/>
                </a:cubicBezTo>
                <a:cubicBezTo>
                  <a:pt x="466423" y="533696"/>
                  <a:pt x="425179" y="533981"/>
                  <a:pt x="381460" y="533981"/>
                </a:cubicBezTo>
                <a:cubicBezTo>
                  <a:pt x="298402" y="533981"/>
                  <a:pt x="151907" y="507407"/>
                  <a:pt x="98281" y="584655"/>
                </a:cubicBezTo>
                <a:cubicBezTo>
                  <a:pt x="62182" y="636661"/>
                  <a:pt x="97615" y="703908"/>
                  <a:pt x="64372" y="753247"/>
                </a:cubicBezTo>
                <a:cubicBezTo>
                  <a:pt x="-13161" y="785918"/>
                  <a:pt x="-874" y="676476"/>
                  <a:pt x="3317" y="629898"/>
                </a:cubicBezTo>
                <a:cubicBezTo>
                  <a:pt x="11032" y="545316"/>
                  <a:pt x="79898" y="471402"/>
                  <a:pt x="164670" y="459972"/>
                </a:cubicBezTo>
                <a:cubicBezTo>
                  <a:pt x="197770" y="455496"/>
                  <a:pt x="254348" y="452995"/>
                  <a:pt x="310784" y="452995"/>
                </a:cubicBezTo>
                <a:close/>
                <a:moveTo>
                  <a:pt x="811294" y="235622"/>
                </a:moveTo>
                <a:cubicBezTo>
                  <a:pt x="818851" y="236621"/>
                  <a:pt x="826135" y="239908"/>
                  <a:pt x="833040" y="246040"/>
                </a:cubicBezTo>
                <a:cubicBezTo>
                  <a:pt x="836945" y="262137"/>
                  <a:pt x="841231" y="269090"/>
                  <a:pt x="834278" y="285569"/>
                </a:cubicBezTo>
                <a:cubicBezTo>
                  <a:pt x="826182" y="305095"/>
                  <a:pt x="800750" y="323097"/>
                  <a:pt x="785986" y="337670"/>
                </a:cubicBezTo>
                <a:cubicBezTo>
                  <a:pt x="747125" y="376151"/>
                  <a:pt x="706262" y="433777"/>
                  <a:pt x="656827" y="457209"/>
                </a:cubicBezTo>
                <a:cubicBezTo>
                  <a:pt x="610822" y="450637"/>
                  <a:pt x="544623" y="383295"/>
                  <a:pt x="536050" y="337766"/>
                </a:cubicBezTo>
                <a:cubicBezTo>
                  <a:pt x="545956" y="317668"/>
                  <a:pt x="552148" y="313286"/>
                  <a:pt x="573388" y="305952"/>
                </a:cubicBezTo>
                <a:cubicBezTo>
                  <a:pt x="605011" y="316144"/>
                  <a:pt x="622728" y="340718"/>
                  <a:pt x="648541" y="360721"/>
                </a:cubicBezTo>
                <a:cubicBezTo>
                  <a:pt x="692129" y="333801"/>
                  <a:pt x="758398" y="228631"/>
                  <a:pt x="811294" y="235622"/>
                </a:cubicBezTo>
                <a:close/>
                <a:moveTo>
                  <a:pt x="290686" y="77924"/>
                </a:moveTo>
                <a:cubicBezTo>
                  <a:pt x="144478" y="95926"/>
                  <a:pt x="179149" y="329384"/>
                  <a:pt x="325262" y="303761"/>
                </a:cubicBezTo>
                <a:cubicBezTo>
                  <a:pt x="468042" y="278710"/>
                  <a:pt x="435276" y="60017"/>
                  <a:pt x="290686" y="77924"/>
                </a:cubicBezTo>
                <a:close/>
                <a:moveTo>
                  <a:pt x="318928" y="168"/>
                </a:moveTo>
                <a:cubicBezTo>
                  <a:pt x="530118" y="8725"/>
                  <a:pt x="567394" y="341445"/>
                  <a:pt x="336025" y="379485"/>
                </a:cubicBezTo>
                <a:cubicBezTo>
                  <a:pt x="92185" y="419585"/>
                  <a:pt x="32559" y="41633"/>
                  <a:pt x="274399" y="2962"/>
                </a:cubicBezTo>
                <a:cubicBezTo>
                  <a:pt x="289996" y="468"/>
                  <a:pt x="304849" y="-403"/>
                  <a:pt x="318928" y="168"/>
                </a:cubicBezTo>
                <a:close/>
              </a:path>
            </a:pathLst>
          </a:custGeom>
          <a:solidFill>
            <a:srgbClr val="918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85548EE-C2AA-92F2-276C-DDC7E391E988}"/>
              </a:ext>
            </a:extLst>
          </p:cNvPr>
          <p:cNvSpPr/>
          <p:nvPr/>
        </p:nvSpPr>
        <p:spPr>
          <a:xfrm>
            <a:off x="8040752" y="5620115"/>
            <a:ext cx="256032" cy="256032"/>
          </a:xfrm>
          <a:custGeom>
            <a:avLst/>
            <a:gdLst>
              <a:gd name="csX0" fmla="*/ 337939 w 836961"/>
              <a:gd name="csY0" fmla="*/ 1559 h 610456"/>
              <a:gd name="csX1" fmla="*/ 590923 w 836961"/>
              <a:gd name="csY1" fmla="*/ 188630 h 610456"/>
              <a:gd name="csX2" fmla="*/ 741513 w 836961"/>
              <a:gd name="csY2" fmla="*/ 223110 h 610456"/>
              <a:gd name="csX3" fmla="*/ 772565 w 836961"/>
              <a:gd name="csY3" fmla="*/ 552294 h 610456"/>
              <a:gd name="csX4" fmla="*/ 504817 w 836961"/>
              <a:gd name="csY4" fmla="*/ 609635 h 610456"/>
              <a:gd name="csX5" fmla="*/ 19614 w 836961"/>
              <a:gd name="csY5" fmla="*/ 411610 h 610456"/>
              <a:gd name="csX6" fmla="*/ 337939 w 836961"/>
              <a:gd name="csY6" fmla="*/ 1559 h 610456"/>
              <a:gd name="csX7" fmla="*/ 322897 w 836961"/>
              <a:gd name="csY7" fmla="*/ 77337 h 610456"/>
              <a:gd name="csX8" fmla="*/ 78669 w 836961"/>
              <a:gd name="csY8" fmla="*/ 336744 h 610456"/>
              <a:gd name="csX9" fmla="*/ 488149 w 836961"/>
              <a:gd name="csY9" fmla="*/ 533626 h 610456"/>
              <a:gd name="csX10" fmla="*/ 689031 w 836961"/>
              <a:gd name="csY10" fmla="*/ 518861 h 610456"/>
              <a:gd name="csX11" fmla="*/ 701604 w 836961"/>
              <a:gd name="csY11" fmla="*/ 288261 h 610456"/>
              <a:gd name="csX12" fmla="*/ 538250 w 836961"/>
              <a:gd name="csY12" fmla="*/ 258924 h 610456"/>
              <a:gd name="csX13" fmla="*/ 510627 w 836961"/>
              <a:gd name="csY13" fmla="*/ 203774 h 610456"/>
              <a:gd name="csX14" fmla="*/ 382611 w 836961"/>
              <a:gd name="csY14" fmla="*/ 89379 h 610456"/>
              <a:gd name="csX15" fmla="*/ 322897 w 836961"/>
              <a:gd name="csY15" fmla="*/ 77337 h 6104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836961" h="610456">
                <a:moveTo>
                  <a:pt x="337939" y="1559"/>
                </a:moveTo>
                <a:cubicBezTo>
                  <a:pt x="468432" y="14894"/>
                  <a:pt x="523391" y="89760"/>
                  <a:pt x="590923" y="188630"/>
                </a:cubicBezTo>
                <a:cubicBezTo>
                  <a:pt x="644168" y="193869"/>
                  <a:pt x="694555" y="192916"/>
                  <a:pt x="741513" y="223110"/>
                </a:cubicBezTo>
                <a:cubicBezTo>
                  <a:pt x="853337" y="295310"/>
                  <a:pt x="871053" y="460664"/>
                  <a:pt x="772565" y="552294"/>
                </a:cubicBezTo>
                <a:cubicBezTo>
                  <a:pt x="697794" y="621827"/>
                  <a:pt x="599591" y="609635"/>
                  <a:pt x="504817" y="609635"/>
                </a:cubicBezTo>
                <a:cubicBezTo>
                  <a:pt x="310317" y="609635"/>
                  <a:pt x="104100" y="631447"/>
                  <a:pt x="19614" y="411610"/>
                </a:cubicBezTo>
                <a:cubicBezTo>
                  <a:pt x="-60873" y="201965"/>
                  <a:pt x="118388" y="-20825"/>
                  <a:pt x="337939" y="1559"/>
                </a:cubicBezTo>
                <a:close/>
                <a:moveTo>
                  <a:pt x="322897" y="77337"/>
                </a:moveTo>
                <a:cubicBezTo>
                  <a:pt x="184338" y="68450"/>
                  <a:pt x="57667" y="189142"/>
                  <a:pt x="78669" y="336744"/>
                </a:cubicBezTo>
                <a:cubicBezTo>
                  <a:pt x="109911" y="556581"/>
                  <a:pt x="323461" y="533626"/>
                  <a:pt x="488149" y="533626"/>
                </a:cubicBezTo>
                <a:cubicBezTo>
                  <a:pt x="550632" y="533626"/>
                  <a:pt x="631690" y="547913"/>
                  <a:pt x="689031" y="518861"/>
                </a:cubicBezTo>
                <a:cubicBezTo>
                  <a:pt x="777518" y="473904"/>
                  <a:pt x="786662" y="341982"/>
                  <a:pt x="701604" y="288261"/>
                </a:cubicBezTo>
                <a:cubicBezTo>
                  <a:pt x="649883" y="255590"/>
                  <a:pt x="591685" y="279498"/>
                  <a:pt x="538250" y="258924"/>
                </a:cubicBezTo>
                <a:cubicBezTo>
                  <a:pt x="525201" y="241779"/>
                  <a:pt x="520152" y="222920"/>
                  <a:pt x="510627" y="203774"/>
                </a:cubicBezTo>
                <a:cubicBezTo>
                  <a:pt x="484719" y="151958"/>
                  <a:pt x="437666" y="108334"/>
                  <a:pt x="382611" y="89379"/>
                </a:cubicBezTo>
                <a:cubicBezTo>
                  <a:pt x="362728" y="82521"/>
                  <a:pt x="342691" y="78607"/>
                  <a:pt x="322897" y="77337"/>
                </a:cubicBezTo>
                <a:close/>
              </a:path>
            </a:pathLst>
          </a:custGeom>
          <a:solidFill>
            <a:srgbClr val="918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9ADC2AB-FF07-52A9-8DA2-F67161DB417F}"/>
              </a:ext>
            </a:extLst>
          </p:cNvPr>
          <p:cNvSpPr/>
          <p:nvPr/>
        </p:nvSpPr>
        <p:spPr>
          <a:xfrm>
            <a:off x="6232028" y="5602662"/>
            <a:ext cx="256032" cy="290939"/>
          </a:xfrm>
          <a:custGeom>
            <a:avLst/>
            <a:gdLst>
              <a:gd name="csX0" fmla="*/ 342900 w 837629"/>
              <a:gd name="csY0" fmla="*/ 343091 h 838581"/>
              <a:gd name="csX1" fmla="*/ 342900 w 837629"/>
              <a:gd name="csY1" fmla="*/ 495395 h 838581"/>
              <a:gd name="csX2" fmla="*/ 487585 w 837629"/>
              <a:gd name="csY2" fmla="*/ 495395 h 838581"/>
              <a:gd name="csX3" fmla="*/ 489966 w 837629"/>
              <a:gd name="csY3" fmla="*/ 343091 h 838581"/>
              <a:gd name="csX4" fmla="*/ 342900 w 837629"/>
              <a:gd name="csY4" fmla="*/ 343091 h 838581"/>
              <a:gd name="csX5" fmla="*/ 437496 w 837629"/>
              <a:gd name="csY5" fmla="*/ 262866 h 838581"/>
              <a:gd name="csX6" fmla="*/ 538925 w 837629"/>
              <a:gd name="csY6" fmla="*/ 281369 h 838581"/>
              <a:gd name="csX7" fmla="*/ 537591 w 837629"/>
              <a:gd name="csY7" fmla="*/ 557879 h 838581"/>
              <a:gd name="csX8" fmla="*/ 280797 w 837629"/>
              <a:gd name="csY8" fmla="*/ 539115 h 838581"/>
              <a:gd name="csX9" fmla="*/ 266605 w 837629"/>
              <a:gd name="csY9" fmla="*/ 436721 h 838581"/>
              <a:gd name="csX10" fmla="*/ 329565 w 837629"/>
              <a:gd name="csY10" fmla="*/ 268224 h 838581"/>
              <a:gd name="csX11" fmla="*/ 437496 w 837629"/>
              <a:gd name="csY11" fmla="*/ 262866 h 838581"/>
              <a:gd name="csX12" fmla="*/ 215980 w 837629"/>
              <a:gd name="csY12" fmla="*/ 150733 h 838581"/>
              <a:gd name="csX13" fmla="*/ 158972 w 837629"/>
              <a:gd name="csY13" fmla="*/ 169640 h 838581"/>
              <a:gd name="csX14" fmla="*/ 152209 w 837629"/>
              <a:gd name="csY14" fmla="*/ 303181 h 838581"/>
              <a:gd name="csX15" fmla="*/ 152209 w 837629"/>
              <a:gd name="csY15" fmla="*/ 536829 h 838581"/>
              <a:gd name="csX16" fmla="*/ 162116 w 837629"/>
              <a:gd name="csY16" fmla="*/ 672846 h 838581"/>
              <a:gd name="csX17" fmla="*/ 295656 w 837629"/>
              <a:gd name="csY17" fmla="*/ 685324 h 838581"/>
              <a:gd name="csX18" fmla="*/ 537686 w 837629"/>
              <a:gd name="csY18" fmla="*/ 685228 h 838581"/>
              <a:gd name="csX19" fmla="*/ 671132 w 837629"/>
              <a:gd name="csY19" fmla="*/ 676942 h 838581"/>
              <a:gd name="csX20" fmla="*/ 684943 w 837629"/>
              <a:gd name="csY20" fmla="*/ 545211 h 838581"/>
              <a:gd name="csX21" fmla="*/ 684847 w 837629"/>
              <a:gd name="csY21" fmla="*/ 303181 h 838581"/>
              <a:gd name="csX22" fmla="*/ 678180 w 837629"/>
              <a:gd name="csY22" fmla="*/ 169640 h 838581"/>
              <a:gd name="csX23" fmla="*/ 554450 w 837629"/>
              <a:gd name="csY23" fmla="*/ 152495 h 838581"/>
              <a:gd name="csX24" fmla="*/ 278987 w 837629"/>
              <a:gd name="csY24" fmla="*/ 152400 h 838581"/>
              <a:gd name="csX25" fmla="*/ 215980 w 837629"/>
              <a:gd name="csY25" fmla="*/ 150733 h 838581"/>
              <a:gd name="csX26" fmla="*/ 537686 w 837629"/>
              <a:gd name="csY26" fmla="*/ 0 h 838581"/>
              <a:gd name="csX27" fmla="*/ 571691 w 837629"/>
              <a:gd name="csY27" fmla="*/ 69533 h 838581"/>
              <a:gd name="csX28" fmla="*/ 667512 w 837629"/>
              <a:gd name="csY28" fmla="*/ 77915 h 838581"/>
              <a:gd name="csX29" fmla="*/ 762953 w 837629"/>
              <a:gd name="csY29" fmla="*/ 262319 h 838581"/>
              <a:gd name="csX30" fmla="*/ 837629 w 837629"/>
              <a:gd name="csY30" fmla="*/ 303181 h 838581"/>
              <a:gd name="csX31" fmla="*/ 761810 w 837629"/>
              <a:gd name="csY31" fmla="*/ 344900 h 838581"/>
              <a:gd name="csX32" fmla="*/ 761810 w 837629"/>
              <a:gd name="csY32" fmla="*/ 489299 h 838581"/>
              <a:gd name="csX33" fmla="*/ 830009 w 837629"/>
              <a:gd name="csY33" fmla="*/ 511778 h 838581"/>
              <a:gd name="csX34" fmla="*/ 762953 w 837629"/>
              <a:gd name="csY34" fmla="*/ 577215 h 838581"/>
              <a:gd name="csX35" fmla="*/ 760190 w 837629"/>
              <a:gd name="csY35" fmla="*/ 661987 h 838581"/>
              <a:gd name="csX36" fmla="*/ 571595 w 837629"/>
              <a:gd name="csY36" fmla="*/ 770477 h 838581"/>
              <a:gd name="csX37" fmla="*/ 537686 w 837629"/>
              <a:gd name="csY37" fmla="*/ 838581 h 838581"/>
              <a:gd name="csX38" fmla="*/ 487585 w 837629"/>
              <a:gd name="csY38" fmla="*/ 762571 h 838581"/>
              <a:gd name="csX39" fmla="*/ 345662 w 837629"/>
              <a:gd name="csY39" fmla="*/ 762571 h 838581"/>
              <a:gd name="csX40" fmla="*/ 312325 w 837629"/>
              <a:gd name="csY40" fmla="*/ 837628 h 838581"/>
              <a:gd name="csX41" fmla="*/ 262223 w 837629"/>
              <a:gd name="csY41" fmla="*/ 764191 h 838581"/>
              <a:gd name="csX42" fmla="*/ 77629 w 837629"/>
              <a:gd name="csY42" fmla="*/ 668560 h 838581"/>
              <a:gd name="csX43" fmla="*/ 70295 w 837629"/>
              <a:gd name="csY43" fmla="*/ 572453 h 838581"/>
              <a:gd name="csX44" fmla="*/ 0 w 837629"/>
              <a:gd name="csY44" fmla="*/ 528447 h 838581"/>
              <a:gd name="csX45" fmla="*/ 74962 w 837629"/>
              <a:gd name="csY45" fmla="*/ 495109 h 838581"/>
              <a:gd name="csX46" fmla="*/ 74962 w 837629"/>
              <a:gd name="csY46" fmla="*/ 344900 h 838581"/>
              <a:gd name="csX47" fmla="*/ 381 w 837629"/>
              <a:gd name="csY47" fmla="*/ 311467 h 838581"/>
              <a:gd name="csX48" fmla="*/ 74867 w 837629"/>
              <a:gd name="csY48" fmla="*/ 261461 h 838581"/>
              <a:gd name="csX49" fmla="*/ 77438 w 837629"/>
              <a:gd name="csY49" fmla="*/ 171069 h 838581"/>
              <a:gd name="csX50" fmla="*/ 262223 w 837629"/>
              <a:gd name="csY50" fmla="*/ 74390 h 838581"/>
              <a:gd name="csX51" fmla="*/ 312325 w 837629"/>
              <a:gd name="csY51" fmla="*/ 762 h 838581"/>
              <a:gd name="csX52" fmla="*/ 345662 w 837629"/>
              <a:gd name="csY52" fmla="*/ 75057 h 838581"/>
              <a:gd name="csX53" fmla="*/ 494538 w 837629"/>
              <a:gd name="csY53" fmla="*/ 75057 h 838581"/>
              <a:gd name="csX54" fmla="*/ 537686 w 837629"/>
              <a:gd name="csY54" fmla="*/ 0 h 8385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837629" h="838581">
                <a:moveTo>
                  <a:pt x="342900" y="343091"/>
                </a:moveTo>
                <a:cubicBezTo>
                  <a:pt x="342900" y="393859"/>
                  <a:pt x="342900" y="444627"/>
                  <a:pt x="342900" y="495395"/>
                </a:cubicBezTo>
                <a:cubicBezTo>
                  <a:pt x="391097" y="495395"/>
                  <a:pt x="439388" y="495395"/>
                  <a:pt x="487585" y="495395"/>
                </a:cubicBezTo>
                <a:cubicBezTo>
                  <a:pt x="500920" y="449294"/>
                  <a:pt x="498729" y="390620"/>
                  <a:pt x="489966" y="343091"/>
                </a:cubicBezTo>
                <a:cubicBezTo>
                  <a:pt x="440912" y="343091"/>
                  <a:pt x="391954" y="343091"/>
                  <a:pt x="342900" y="343091"/>
                </a:cubicBezTo>
                <a:close/>
                <a:moveTo>
                  <a:pt x="437496" y="262866"/>
                </a:moveTo>
                <a:cubicBezTo>
                  <a:pt x="480203" y="263962"/>
                  <a:pt x="521828" y="269034"/>
                  <a:pt x="538925" y="281369"/>
                </a:cubicBezTo>
                <a:cubicBezTo>
                  <a:pt x="588550" y="317183"/>
                  <a:pt x="588264" y="522732"/>
                  <a:pt x="537591" y="557879"/>
                </a:cubicBezTo>
                <a:cubicBezTo>
                  <a:pt x="495967" y="586740"/>
                  <a:pt x="312801" y="583787"/>
                  <a:pt x="280797" y="539115"/>
                </a:cubicBezTo>
                <a:cubicBezTo>
                  <a:pt x="260128" y="510349"/>
                  <a:pt x="266605" y="470059"/>
                  <a:pt x="266605" y="436721"/>
                </a:cubicBezTo>
                <a:cubicBezTo>
                  <a:pt x="266605" y="379000"/>
                  <a:pt x="250317" y="281464"/>
                  <a:pt x="329565" y="268224"/>
                </a:cubicBezTo>
                <a:cubicBezTo>
                  <a:pt x="350997" y="264652"/>
                  <a:pt x="394788" y="261771"/>
                  <a:pt x="437496" y="262866"/>
                </a:cubicBezTo>
                <a:close/>
                <a:moveTo>
                  <a:pt x="215980" y="150733"/>
                </a:moveTo>
                <a:cubicBezTo>
                  <a:pt x="194953" y="151709"/>
                  <a:pt x="174927" y="156115"/>
                  <a:pt x="158972" y="169640"/>
                </a:cubicBezTo>
                <a:cubicBezTo>
                  <a:pt x="144304" y="210122"/>
                  <a:pt x="152114" y="260128"/>
                  <a:pt x="152209" y="303181"/>
                </a:cubicBezTo>
                <a:cubicBezTo>
                  <a:pt x="152209" y="381000"/>
                  <a:pt x="152209" y="458915"/>
                  <a:pt x="152209" y="536829"/>
                </a:cubicBezTo>
                <a:cubicBezTo>
                  <a:pt x="152114" y="578930"/>
                  <a:pt x="141161" y="635413"/>
                  <a:pt x="162116" y="672846"/>
                </a:cubicBezTo>
                <a:cubicBezTo>
                  <a:pt x="200025" y="695039"/>
                  <a:pt x="252508" y="685419"/>
                  <a:pt x="295656" y="685324"/>
                </a:cubicBezTo>
                <a:cubicBezTo>
                  <a:pt x="376238" y="685134"/>
                  <a:pt x="457009" y="685134"/>
                  <a:pt x="537686" y="685228"/>
                </a:cubicBezTo>
                <a:cubicBezTo>
                  <a:pt x="580644" y="685324"/>
                  <a:pt x="631126" y="693610"/>
                  <a:pt x="671132" y="676942"/>
                </a:cubicBezTo>
                <a:cubicBezTo>
                  <a:pt x="695420" y="641414"/>
                  <a:pt x="685038" y="587216"/>
                  <a:pt x="684943" y="545211"/>
                </a:cubicBezTo>
                <a:cubicBezTo>
                  <a:pt x="684752" y="464534"/>
                  <a:pt x="684847" y="383858"/>
                  <a:pt x="684847" y="303181"/>
                </a:cubicBezTo>
                <a:cubicBezTo>
                  <a:pt x="684847" y="260318"/>
                  <a:pt x="692658" y="210122"/>
                  <a:pt x="678180" y="169640"/>
                </a:cubicBezTo>
                <a:cubicBezTo>
                  <a:pt x="644938" y="142780"/>
                  <a:pt x="595789" y="151924"/>
                  <a:pt x="554450" y="152495"/>
                </a:cubicBezTo>
                <a:cubicBezTo>
                  <a:pt x="462725" y="153733"/>
                  <a:pt x="370618" y="153353"/>
                  <a:pt x="278987" y="152400"/>
                </a:cubicBezTo>
                <a:cubicBezTo>
                  <a:pt x="259033" y="152210"/>
                  <a:pt x="237006" y="149757"/>
                  <a:pt x="215980" y="150733"/>
                </a:cubicBezTo>
                <a:close/>
                <a:moveTo>
                  <a:pt x="537686" y="0"/>
                </a:moveTo>
                <a:cubicBezTo>
                  <a:pt x="570357" y="14954"/>
                  <a:pt x="571024" y="35909"/>
                  <a:pt x="571691" y="69533"/>
                </a:cubicBezTo>
                <a:cubicBezTo>
                  <a:pt x="603314" y="77629"/>
                  <a:pt x="635318" y="71723"/>
                  <a:pt x="667512" y="77915"/>
                </a:cubicBezTo>
                <a:cubicBezTo>
                  <a:pt x="764572" y="96488"/>
                  <a:pt x="755809" y="186404"/>
                  <a:pt x="762953" y="262319"/>
                </a:cubicBezTo>
                <a:cubicBezTo>
                  <a:pt x="800481" y="268986"/>
                  <a:pt x="822007" y="264890"/>
                  <a:pt x="837629" y="303181"/>
                </a:cubicBezTo>
                <a:cubicBezTo>
                  <a:pt x="824674" y="344043"/>
                  <a:pt x="801338" y="341376"/>
                  <a:pt x="761810" y="344900"/>
                </a:cubicBezTo>
                <a:cubicBezTo>
                  <a:pt x="761810" y="393001"/>
                  <a:pt x="761810" y="441103"/>
                  <a:pt x="761810" y="489299"/>
                </a:cubicBezTo>
                <a:cubicBezTo>
                  <a:pt x="785813" y="497776"/>
                  <a:pt x="809625" y="494062"/>
                  <a:pt x="830009" y="511778"/>
                </a:cubicBezTo>
                <a:cubicBezTo>
                  <a:pt x="846106" y="573596"/>
                  <a:pt x="809244" y="567499"/>
                  <a:pt x="762953" y="577215"/>
                </a:cubicBezTo>
                <a:cubicBezTo>
                  <a:pt x="760381" y="605219"/>
                  <a:pt x="763905" y="634079"/>
                  <a:pt x="760190" y="661987"/>
                </a:cubicBezTo>
                <a:cubicBezTo>
                  <a:pt x="744950" y="778574"/>
                  <a:pt x="646843" y="745331"/>
                  <a:pt x="571595" y="770477"/>
                </a:cubicBezTo>
                <a:cubicBezTo>
                  <a:pt x="571024" y="803624"/>
                  <a:pt x="569881" y="823818"/>
                  <a:pt x="537686" y="838581"/>
                </a:cubicBezTo>
                <a:cubicBezTo>
                  <a:pt x="493205" y="829532"/>
                  <a:pt x="498538" y="799338"/>
                  <a:pt x="487585" y="762571"/>
                </a:cubicBezTo>
                <a:cubicBezTo>
                  <a:pt x="440246" y="762571"/>
                  <a:pt x="393001" y="762571"/>
                  <a:pt x="345662" y="762571"/>
                </a:cubicBezTo>
                <a:cubicBezTo>
                  <a:pt x="341281" y="795719"/>
                  <a:pt x="344900" y="820865"/>
                  <a:pt x="312325" y="837628"/>
                </a:cubicBezTo>
                <a:cubicBezTo>
                  <a:pt x="265843" y="833343"/>
                  <a:pt x="269558" y="802958"/>
                  <a:pt x="262223" y="764191"/>
                </a:cubicBezTo>
                <a:cubicBezTo>
                  <a:pt x="187738" y="758380"/>
                  <a:pt x="94869" y="764096"/>
                  <a:pt x="77629" y="668560"/>
                </a:cubicBezTo>
                <a:cubicBezTo>
                  <a:pt x="71914" y="636460"/>
                  <a:pt x="77724" y="604076"/>
                  <a:pt x="70295" y="572453"/>
                </a:cubicBezTo>
                <a:cubicBezTo>
                  <a:pt x="31528" y="571500"/>
                  <a:pt x="8192" y="569976"/>
                  <a:pt x="0" y="528447"/>
                </a:cubicBezTo>
                <a:cubicBezTo>
                  <a:pt x="16097" y="494538"/>
                  <a:pt x="40005" y="496253"/>
                  <a:pt x="74962" y="495109"/>
                </a:cubicBezTo>
                <a:cubicBezTo>
                  <a:pt x="74962" y="445008"/>
                  <a:pt x="74962" y="395002"/>
                  <a:pt x="74962" y="344900"/>
                </a:cubicBezTo>
                <a:cubicBezTo>
                  <a:pt x="40958" y="341186"/>
                  <a:pt x="16859" y="344710"/>
                  <a:pt x="381" y="311467"/>
                </a:cubicBezTo>
                <a:cubicBezTo>
                  <a:pt x="7715" y="264605"/>
                  <a:pt x="35719" y="271272"/>
                  <a:pt x="74867" y="261461"/>
                </a:cubicBezTo>
                <a:cubicBezTo>
                  <a:pt x="75819" y="231839"/>
                  <a:pt x="72580" y="200311"/>
                  <a:pt x="77438" y="171069"/>
                </a:cubicBezTo>
                <a:cubicBezTo>
                  <a:pt x="93631" y="75057"/>
                  <a:pt x="187262" y="78581"/>
                  <a:pt x="262223" y="74390"/>
                </a:cubicBezTo>
                <a:cubicBezTo>
                  <a:pt x="270224" y="34862"/>
                  <a:pt x="265271" y="6191"/>
                  <a:pt x="312325" y="762"/>
                </a:cubicBezTo>
                <a:cubicBezTo>
                  <a:pt x="344805" y="17716"/>
                  <a:pt x="340805" y="42005"/>
                  <a:pt x="345662" y="75057"/>
                </a:cubicBezTo>
                <a:cubicBezTo>
                  <a:pt x="395288" y="75057"/>
                  <a:pt x="444913" y="75057"/>
                  <a:pt x="494538" y="75057"/>
                </a:cubicBezTo>
                <a:cubicBezTo>
                  <a:pt x="495109" y="35909"/>
                  <a:pt x="494633" y="8763"/>
                  <a:pt x="537686" y="0"/>
                </a:cubicBezTo>
                <a:close/>
              </a:path>
            </a:pathLst>
          </a:custGeom>
          <a:solidFill>
            <a:srgbClr val="918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2D15AE5-9DE1-90BB-DAAC-02B23701BE61}"/>
              </a:ext>
            </a:extLst>
          </p:cNvPr>
          <p:cNvSpPr/>
          <p:nvPr/>
        </p:nvSpPr>
        <p:spPr>
          <a:xfrm>
            <a:off x="9814408" y="5620115"/>
            <a:ext cx="256032" cy="256032"/>
          </a:xfrm>
          <a:custGeom>
            <a:avLst/>
            <a:gdLst>
              <a:gd name="csX0" fmla="*/ 351474 w 844409"/>
              <a:gd name="csY0" fmla="*/ 463740 h 693408"/>
              <a:gd name="csX1" fmla="*/ 357539 w 844409"/>
              <a:gd name="csY1" fmla="*/ 535755 h 693408"/>
              <a:gd name="csX2" fmla="*/ 335440 w 844409"/>
              <a:gd name="csY2" fmla="*/ 464699 h 693408"/>
              <a:gd name="csX3" fmla="*/ 351474 w 844409"/>
              <a:gd name="csY3" fmla="*/ 463740 h 693408"/>
              <a:gd name="csX4" fmla="*/ 194149 w 844409"/>
              <a:gd name="csY4" fmla="*/ 461402 h 693408"/>
              <a:gd name="csX5" fmla="*/ 228760 w 844409"/>
              <a:gd name="csY5" fmla="*/ 515944 h 693408"/>
              <a:gd name="csX6" fmla="*/ 208187 w 844409"/>
              <a:gd name="csY6" fmla="*/ 535661 h 693408"/>
              <a:gd name="csX7" fmla="*/ 169038 w 844409"/>
              <a:gd name="csY7" fmla="*/ 472796 h 693408"/>
              <a:gd name="csX8" fmla="*/ 194149 w 844409"/>
              <a:gd name="csY8" fmla="*/ 461402 h 693408"/>
              <a:gd name="csX9" fmla="*/ 83028 w 844409"/>
              <a:gd name="csY9" fmla="*/ 386405 h 693408"/>
              <a:gd name="csX10" fmla="*/ 91410 w 844409"/>
              <a:gd name="csY10" fmla="*/ 604051 h 693408"/>
              <a:gd name="csX11" fmla="*/ 258288 w 844409"/>
              <a:gd name="csY11" fmla="*/ 614624 h 693408"/>
              <a:gd name="csX12" fmla="*/ 592044 w 844409"/>
              <a:gd name="csY12" fmla="*/ 614624 h 693408"/>
              <a:gd name="csX13" fmla="*/ 750635 w 844409"/>
              <a:gd name="csY13" fmla="*/ 606051 h 693408"/>
              <a:gd name="csX14" fmla="*/ 763589 w 844409"/>
              <a:gd name="csY14" fmla="*/ 386405 h 693408"/>
              <a:gd name="csX15" fmla="*/ 83028 w 844409"/>
              <a:gd name="csY15" fmla="*/ 386405 h 693408"/>
              <a:gd name="csX16" fmla="*/ 508641 w 844409"/>
              <a:gd name="csY16" fmla="*/ 77533 h 693408"/>
              <a:gd name="csX17" fmla="*/ 391828 w 844409"/>
              <a:gd name="csY17" fmla="*/ 81414 h 693408"/>
              <a:gd name="csX18" fmla="*/ 219711 w 844409"/>
              <a:gd name="csY18" fmla="*/ 89415 h 693408"/>
              <a:gd name="csX19" fmla="*/ 182374 w 844409"/>
              <a:gd name="csY19" fmla="*/ 152089 h 693408"/>
              <a:gd name="csX20" fmla="*/ 109031 w 844409"/>
              <a:gd name="csY20" fmla="*/ 310395 h 693408"/>
              <a:gd name="csX21" fmla="*/ 736157 w 844409"/>
              <a:gd name="csY21" fmla="*/ 310395 h 693408"/>
              <a:gd name="csX22" fmla="*/ 658910 w 844409"/>
              <a:gd name="csY22" fmla="*/ 144374 h 693408"/>
              <a:gd name="csX23" fmla="*/ 617095 w 844409"/>
              <a:gd name="csY23" fmla="*/ 85224 h 693408"/>
              <a:gd name="csX24" fmla="*/ 508641 w 844409"/>
              <a:gd name="csY24" fmla="*/ 77533 h 693408"/>
              <a:gd name="csX25" fmla="*/ 298026 w 844409"/>
              <a:gd name="csY25" fmla="*/ 453 h 693408"/>
              <a:gd name="csX26" fmla="*/ 516987 w 844409"/>
              <a:gd name="csY26" fmla="*/ 4833 h 693408"/>
              <a:gd name="csX27" fmla="*/ 658147 w 844409"/>
              <a:gd name="csY27" fmla="*/ 19787 h 693408"/>
              <a:gd name="csX28" fmla="*/ 749016 w 844409"/>
              <a:gd name="csY28" fmla="*/ 154661 h 693408"/>
              <a:gd name="csX29" fmla="*/ 839885 w 844409"/>
              <a:gd name="csY29" fmla="*/ 340685 h 693408"/>
              <a:gd name="csX30" fmla="*/ 841218 w 844409"/>
              <a:gd name="csY30" fmla="*/ 490894 h 693408"/>
              <a:gd name="csX31" fmla="*/ 801785 w 844409"/>
              <a:gd name="csY31" fmla="*/ 662916 h 693408"/>
              <a:gd name="csX32" fmla="*/ 617095 w 844409"/>
              <a:gd name="csY32" fmla="*/ 691300 h 693408"/>
              <a:gd name="csX33" fmla="*/ 183136 w 844409"/>
              <a:gd name="csY33" fmla="*/ 691300 h 693408"/>
              <a:gd name="csX34" fmla="*/ 16067 w 844409"/>
              <a:gd name="csY34" fmla="*/ 629101 h 693408"/>
              <a:gd name="csX35" fmla="*/ 3113 w 844409"/>
              <a:gd name="csY35" fmla="*/ 490894 h 693408"/>
              <a:gd name="csX36" fmla="*/ 4256 w 844409"/>
              <a:gd name="csY36" fmla="*/ 340970 h 693408"/>
              <a:gd name="csX37" fmla="*/ 97601 w 844409"/>
              <a:gd name="csY37" fmla="*/ 150470 h 693408"/>
              <a:gd name="csX38" fmla="*/ 226570 w 844409"/>
              <a:gd name="csY38" fmla="*/ 6167 h 693408"/>
              <a:gd name="csX39" fmla="*/ 298026 w 844409"/>
              <a:gd name="csY39" fmla="*/ 453 h 6934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844409" h="693408">
                <a:moveTo>
                  <a:pt x="351474" y="463740"/>
                </a:moveTo>
                <a:cubicBezTo>
                  <a:pt x="385990" y="469435"/>
                  <a:pt x="398711" y="526004"/>
                  <a:pt x="357539" y="535755"/>
                </a:cubicBezTo>
                <a:cubicBezTo>
                  <a:pt x="310676" y="546805"/>
                  <a:pt x="288292" y="477367"/>
                  <a:pt x="335440" y="464699"/>
                </a:cubicBezTo>
                <a:cubicBezTo>
                  <a:pt x="341167" y="463151"/>
                  <a:pt x="346543" y="462927"/>
                  <a:pt x="351474" y="463740"/>
                </a:cubicBezTo>
                <a:close/>
                <a:moveTo>
                  <a:pt x="194149" y="461402"/>
                </a:moveTo>
                <a:cubicBezTo>
                  <a:pt x="216348" y="461527"/>
                  <a:pt x="229332" y="492084"/>
                  <a:pt x="228760" y="515944"/>
                </a:cubicBezTo>
                <a:cubicBezTo>
                  <a:pt x="221903" y="522517"/>
                  <a:pt x="215044" y="529089"/>
                  <a:pt x="208187" y="535661"/>
                </a:cubicBezTo>
                <a:cubicBezTo>
                  <a:pt x="175706" y="536042"/>
                  <a:pt x="130177" y="506801"/>
                  <a:pt x="169038" y="472796"/>
                </a:cubicBezTo>
                <a:cubicBezTo>
                  <a:pt x="178325" y="464700"/>
                  <a:pt x="186749" y="461360"/>
                  <a:pt x="194149" y="461402"/>
                </a:cubicBezTo>
                <a:close/>
                <a:moveTo>
                  <a:pt x="83028" y="386405"/>
                </a:moveTo>
                <a:cubicBezTo>
                  <a:pt x="75217" y="432505"/>
                  <a:pt x="67597" y="566523"/>
                  <a:pt x="91410" y="604051"/>
                </a:cubicBezTo>
                <a:cubicBezTo>
                  <a:pt x="137701" y="626815"/>
                  <a:pt x="206948" y="614624"/>
                  <a:pt x="258288" y="614624"/>
                </a:cubicBezTo>
                <a:cubicBezTo>
                  <a:pt x="369540" y="614624"/>
                  <a:pt x="480792" y="614624"/>
                  <a:pt x="592044" y="614624"/>
                </a:cubicBezTo>
                <a:cubicBezTo>
                  <a:pt x="641574" y="614624"/>
                  <a:pt x="704725" y="625101"/>
                  <a:pt x="750635" y="606051"/>
                </a:cubicBezTo>
                <a:cubicBezTo>
                  <a:pt x="779305" y="564141"/>
                  <a:pt x="765875" y="440030"/>
                  <a:pt x="763589" y="386405"/>
                </a:cubicBezTo>
                <a:cubicBezTo>
                  <a:pt x="536704" y="386405"/>
                  <a:pt x="309914" y="386405"/>
                  <a:pt x="83028" y="386405"/>
                </a:cubicBezTo>
                <a:close/>
                <a:moveTo>
                  <a:pt x="508641" y="77533"/>
                </a:moveTo>
                <a:cubicBezTo>
                  <a:pt x="462409" y="78509"/>
                  <a:pt x="414784" y="81414"/>
                  <a:pt x="391828" y="81414"/>
                </a:cubicBezTo>
                <a:cubicBezTo>
                  <a:pt x="353347" y="81414"/>
                  <a:pt x="249525" y="69603"/>
                  <a:pt x="219711" y="89415"/>
                </a:cubicBezTo>
                <a:cubicBezTo>
                  <a:pt x="201138" y="101702"/>
                  <a:pt x="192089" y="133039"/>
                  <a:pt x="182374" y="152089"/>
                </a:cubicBezTo>
                <a:cubicBezTo>
                  <a:pt x="156371" y="202763"/>
                  <a:pt x="123414" y="255626"/>
                  <a:pt x="109031" y="310395"/>
                </a:cubicBezTo>
                <a:cubicBezTo>
                  <a:pt x="318105" y="310395"/>
                  <a:pt x="527083" y="310395"/>
                  <a:pt x="736157" y="310395"/>
                </a:cubicBezTo>
                <a:cubicBezTo>
                  <a:pt x="723394" y="253817"/>
                  <a:pt x="685294" y="196476"/>
                  <a:pt x="658910" y="144374"/>
                </a:cubicBezTo>
                <a:cubicBezTo>
                  <a:pt x="648622" y="123991"/>
                  <a:pt x="639288" y="95035"/>
                  <a:pt x="617095" y="85224"/>
                </a:cubicBezTo>
                <a:cubicBezTo>
                  <a:pt x="599712" y="77509"/>
                  <a:pt x="554873" y="76557"/>
                  <a:pt x="508641" y="77533"/>
                </a:cubicBezTo>
                <a:close/>
                <a:moveTo>
                  <a:pt x="298026" y="453"/>
                </a:moveTo>
                <a:cubicBezTo>
                  <a:pt x="370718" y="-1757"/>
                  <a:pt x="446264" y="4833"/>
                  <a:pt x="516987" y="4833"/>
                </a:cubicBezTo>
                <a:cubicBezTo>
                  <a:pt x="563183" y="4833"/>
                  <a:pt x="615952" y="-3073"/>
                  <a:pt x="658147" y="19787"/>
                </a:cubicBezTo>
                <a:cubicBezTo>
                  <a:pt x="705963" y="45790"/>
                  <a:pt x="726728" y="108275"/>
                  <a:pt x="749016" y="154661"/>
                </a:cubicBezTo>
                <a:cubicBezTo>
                  <a:pt x="773210" y="205144"/>
                  <a:pt x="829693" y="289726"/>
                  <a:pt x="839885" y="340685"/>
                </a:cubicBezTo>
                <a:cubicBezTo>
                  <a:pt x="849219" y="387452"/>
                  <a:pt x="841218" y="443173"/>
                  <a:pt x="841218" y="490894"/>
                </a:cubicBezTo>
                <a:cubicBezTo>
                  <a:pt x="841218" y="549854"/>
                  <a:pt x="851886" y="620148"/>
                  <a:pt x="801785" y="662916"/>
                </a:cubicBezTo>
                <a:cubicBezTo>
                  <a:pt x="752731" y="704921"/>
                  <a:pt x="676626" y="691300"/>
                  <a:pt x="617095" y="691300"/>
                </a:cubicBezTo>
                <a:cubicBezTo>
                  <a:pt x="472505" y="691300"/>
                  <a:pt x="327821" y="691300"/>
                  <a:pt x="183136" y="691300"/>
                </a:cubicBezTo>
                <a:cubicBezTo>
                  <a:pt x="120461" y="691300"/>
                  <a:pt x="48643" y="694919"/>
                  <a:pt x="16067" y="629101"/>
                </a:cubicBezTo>
                <a:cubicBezTo>
                  <a:pt x="-4507" y="587572"/>
                  <a:pt x="3113" y="535852"/>
                  <a:pt x="3113" y="490894"/>
                </a:cubicBezTo>
                <a:cubicBezTo>
                  <a:pt x="3113" y="443173"/>
                  <a:pt x="-4602" y="387929"/>
                  <a:pt x="4256" y="340970"/>
                </a:cubicBezTo>
                <a:cubicBezTo>
                  <a:pt x="13210" y="293440"/>
                  <a:pt x="73694" y="198000"/>
                  <a:pt x="97601" y="150470"/>
                </a:cubicBezTo>
                <a:cubicBezTo>
                  <a:pt x="127129" y="91796"/>
                  <a:pt x="151703" y="16644"/>
                  <a:pt x="226570" y="6167"/>
                </a:cubicBezTo>
                <a:cubicBezTo>
                  <a:pt x="249882" y="2905"/>
                  <a:pt x="273796" y="1190"/>
                  <a:pt x="298026" y="453"/>
                </a:cubicBezTo>
                <a:close/>
              </a:path>
            </a:pathLst>
          </a:custGeom>
          <a:solidFill>
            <a:srgbClr val="918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Cycle pill">
            <a:extLst>
              <a:ext uri="{FF2B5EF4-FFF2-40B4-BE49-F238E27FC236}">
                <a16:creationId xmlns:a16="http://schemas.microsoft.com/office/drawing/2014/main" id="{6B2AC1FC-0207-F234-B552-20F7650A95C4}"/>
              </a:ext>
            </a:extLst>
          </p:cNvPr>
          <p:cNvSpPr/>
          <p:nvPr/>
        </p:nvSpPr>
        <p:spPr>
          <a:xfrm>
            <a:off x="5456378" y="3777962"/>
            <a:ext cx="1280160" cy="256032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F172A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53" name="Cycle pill text">
            <a:extLst>
              <a:ext uri="{FF2B5EF4-FFF2-40B4-BE49-F238E27FC236}">
                <a16:creationId xmlns:a16="http://schemas.microsoft.com/office/drawing/2014/main" id="{6B462F1C-337E-1C11-B20F-1E546F75F0DA}"/>
              </a:ext>
            </a:extLst>
          </p:cNvPr>
          <p:cNvSpPr txBox="1"/>
          <p:nvPr/>
        </p:nvSpPr>
        <p:spPr>
          <a:xfrm>
            <a:off x="5456378" y="3777962"/>
            <a:ext cx="1280160" cy="256032"/>
          </a:xfrm>
          <a:prstGeom prst="roundRect">
            <a:avLst>
              <a:gd name="adj" fmla="val 50000"/>
            </a:avLst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b="1" kern="0" spc="100" dirty="0">
                <a:solidFill>
                  <a:srgbClr val="FFFFFF"/>
                </a:solidFill>
                <a:cs typeface="Arial" panose="020B0604020202020204" pitchFamily="34" charset="0"/>
              </a:rPr>
              <a:t>8-STAGE CYCLE</a:t>
            </a:r>
            <a:endParaRPr lang="en-US" sz="1050" dirty="0">
              <a:solidFill>
                <a:srgbClr val="0F172A"/>
              </a:solidFill>
              <a:cs typeface="Arial" panose="020B0604020202020204" pitchFamily="34" charset="0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9824959-1532-21D3-4FC3-64DDF627B729}"/>
              </a:ext>
            </a:extLst>
          </p:cNvPr>
          <p:cNvSpPr/>
          <p:nvPr/>
        </p:nvSpPr>
        <p:spPr>
          <a:xfrm>
            <a:off x="5821680" y="2330077"/>
            <a:ext cx="548640" cy="548640"/>
          </a:xfrm>
          <a:custGeom>
            <a:avLst/>
            <a:gdLst>
              <a:gd name="csX0" fmla="*/ 1081329 w 2166045"/>
              <a:gd name="csY0" fmla="*/ 128956 h 2164481"/>
              <a:gd name="csX1" fmla="*/ 1139336 w 2166045"/>
              <a:gd name="csY1" fmla="*/ 80854 h 2164481"/>
              <a:gd name="csX2" fmla="*/ 1273448 w 2166045"/>
              <a:gd name="csY2" fmla="*/ 14370 h 2164481"/>
              <a:gd name="csX3" fmla="*/ 1698168 w 2166045"/>
              <a:gd name="csY3" fmla="*/ 165056 h 2164481"/>
              <a:gd name="csX4" fmla="*/ 1769986 w 2166045"/>
              <a:gd name="csY4" fmla="*/ 335458 h 2164481"/>
              <a:gd name="csX5" fmla="*/ 2065166 w 2166045"/>
              <a:gd name="csY5" fmla="*/ 761130 h 2164481"/>
              <a:gd name="csX6" fmla="*/ 2042687 w 2166045"/>
              <a:gd name="csY6" fmla="*/ 953059 h 2164481"/>
              <a:gd name="csX7" fmla="*/ 2105933 w 2166045"/>
              <a:gd name="csY7" fmla="*/ 1514367 h 2164481"/>
              <a:gd name="csX8" fmla="*/ 2028209 w 2166045"/>
              <a:gd name="csY8" fmla="*/ 1620571 h 2164481"/>
              <a:gd name="csX9" fmla="*/ 1972679 w 2166045"/>
              <a:gd name="csY9" fmla="*/ 1673149 h 2164481"/>
              <a:gd name="csX10" fmla="*/ 1957820 w 2166045"/>
              <a:gd name="csY10" fmla="*/ 1776304 h 2164481"/>
              <a:gd name="csX11" fmla="*/ 1886191 w 2166045"/>
              <a:gd name="csY11" fmla="*/ 1945468 h 2164481"/>
              <a:gd name="csX12" fmla="*/ 1275544 w 2166045"/>
              <a:gd name="csY12" fmla="*/ 2122824 h 2164481"/>
              <a:gd name="csX13" fmla="*/ 1136193 w 2166045"/>
              <a:gd name="csY13" fmla="*/ 2029003 h 2164481"/>
              <a:gd name="csX14" fmla="*/ 1081329 w 2166045"/>
              <a:gd name="csY14" fmla="*/ 1975091 h 2164481"/>
              <a:gd name="csX15" fmla="*/ 875970 w 2166045"/>
              <a:gd name="csY15" fmla="*/ 2128920 h 2164481"/>
              <a:gd name="csX16" fmla="*/ 302279 w 2166045"/>
              <a:gd name="csY16" fmla="*/ 1977949 h 2164481"/>
              <a:gd name="csX17" fmla="*/ 208458 w 2166045"/>
              <a:gd name="csY17" fmla="*/ 1779162 h 2164481"/>
              <a:gd name="csX18" fmla="*/ 194837 w 2166045"/>
              <a:gd name="csY18" fmla="*/ 1677911 h 2164481"/>
              <a:gd name="csX19" fmla="*/ 139783 w 2166045"/>
              <a:gd name="csY19" fmla="*/ 1623333 h 2164481"/>
              <a:gd name="csX20" fmla="*/ 61392 w 2166045"/>
              <a:gd name="csY20" fmla="*/ 1518367 h 2164481"/>
              <a:gd name="csX21" fmla="*/ 122638 w 2166045"/>
              <a:gd name="csY21" fmla="*/ 953059 h 2164481"/>
              <a:gd name="csX22" fmla="*/ 99873 w 2166045"/>
              <a:gd name="csY22" fmla="*/ 752748 h 2164481"/>
              <a:gd name="csX23" fmla="*/ 394767 w 2166045"/>
              <a:gd name="csY23" fmla="*/ 335458 h 2164481"/>
              <a:gd name="csX24" fmla="*/ 469252 w 2166045"/>
              <a:gd name="csY24" fmla="*/ 161817 h 2164481"/>
              <a:gd name="csX25" fmla="*/ 927977 w 2166045"/>
              <a:gd name="csY25" fmla="*/ 26181 h 2164481"/>
              <a:gd name="csX26" fmla="*/ 1081329 w 2166045"/>
              <a:gd name="csY26" fmla="*/ 128956 h 2164481"/>
              <a:gd name="csX27" fmla="*/ 980173 w 2166045"/>
              <a:gd name="csY27" fmla="*/ 1194994 h 2164481"/>
              <a:gd name="csX28" fmla="*/ 749383 w 2166045"/>
              <a:gd name="csY28" fmla="*/ 1272051 h 2164481"/>
              <a:gd name="csX29" fmla="*/ 714616 w 2166045"/>
              <a:gd name="csY29" fmla="*/ 1116222 h 2164481"/>
              <a:gd name="csX30" fmla="*/ 806247 w 2166045"/>
              <a:gd name="csY30" fmla="*/ 1065740 h 2164481"/>
              <a:gd name="csX31" fmla="*/ 913784 w 2166045"/>
              <a:gd name="csY31" fmla="*/ 972966 h 2164481"/>
              <a:gd name="csX32" fmla="*/ 981126 w 2166045"/>
              <a:gd name="csY32" fmla="*/ 477380 h 2164481"/>
              <a:gd name="csX33" fmla="*/ 916356 w 2166045"/>
              <a:gd name="csY33" fmla="*/ 246018 h 2164481"/>
              <a:gd name="csX34" fmla="*/ 593554 w 2166045"/>
              <a:gd name="csY34" fmla="*/ 360508 h 2164481"/>
              <a:gd name="csX35" fmla="*/ 596221 w 2166045"/>
              <a:gd name="csY35" fmla="*/ 441757 h 2164481"/>
              <a:gd name="csX36" fmla="*/ 625558 w 2166045"/>
              <a:gd name="csY36" fmla="*/ 568725 h 2164481"/>
              <a:gd name="csX37" fmla="*/ 479254 w 2166045"/>
              <a:gd name="csY37" fmla="*/ 624351 h 2164481"/>
              <a:gd name="csX38" fmla="*/ 422008 w 2166045"/>
              <a:gd name="csY38" fmla="*/ 548723 h 2164481"/>
              <a:gd name="csX39" fmla="*/ 304946 w 2166045"/>
              <a:gd name="csY39" fmla="*/ 836187 h 2164481"/>
              <a:gd name="csX40" fmla="*/ 387623 w 2166045"/>
              <a:gd name="csY40" fmla="*/ 980872 h 2164481"/>
              <a:gd name="csX41" fmla="*/ 280657 w 2166045"/>
              <a:gd name="csY41" fmla="*/ 1074598 h 2164481"/>
              <a:gd name="csX42" fmla="*/ 202362 w 2166045"/>
              <a:gd name="csY42" fmla="*/ 1336535 h 2164481"/>
              <a:gd name="csX43" fmla="*/ 407816 w 2166045"/>
              <a:gd name="csY43" fmla="*/ 1563040 h 2164481"/>
              <a:gd name="csX44" fmla="*/ 550691 w 2166045"/>
              <a:gd name="csY44" fmla="*/ 1596092 h 2164481"/>
              <a:gd name="csX45" fmla="*/ 528688 w 2166045"/>
              <a:gd name="csY45" fmla="*/ 1764589 h 2164481"/>
              <a:gd name="csX46" fmla="*/ 412483 w 2166045"/>
              <a:gd name="csY46" fmla="*/ 1770875 h 2164481"/>
              <a:gd name="csX47" fmla="*/ 931310 w 2166045"/>
              <a:gd name="csY47" fmla="*/ 1841932 h 2164481"/>
              <a:gd name="csX48" fmla="*/ 981126 w 2166045"/>
              <a:gd name="csY48" fmla="*/ 1562183 h 2164481"/>
              <a:gd name="csX49" fmla="*/ 980173 w 2166045"/>
              <a:gd name="csY49" fmla="*/ 1194994 h 2164481"/>
              <a:gd name="csX50" fmla="*/ 1740554 w 2166045"/>
              <a:gd name="csY50" fmla="*/ 550723 h 2164481"/>
              <a:gd name="csX51" fmla="*/ 1689119 w 2166045"/>
              <a:gd name="csY51" fmla="*/ 622446 h 2164481"/>
              <a:gd name="csX52" fmla="*/ 1538910 w 2166045"/>
              <a:gd name="csY52" fmla="*/ 567296 h 2164481"/>
              <a:gd name="csX53" fmla="*/ 1566342 w 2166045"/>
              <a:gd name="csY53" fmla="*/ 449948 h 2164481"/>
              <a:gd name="csX54" fmla="*/ 1571676 w 2166045"/>
              <a:gd name="csY54" fmla="*/ 368891 h 2164481"/>
              <a:gd name="csX55" fmla="*/ 1247350 w 2166045"/>
              <a:gd name="csY55" fmla="*/ 247066 h 2164481"/>
              <a:gd name="csX56" fmla="*/ 1183627 w 2166045"/>
              <a:gd name="csY56" fmla="*/ 485667 h 2164481"/>
              <a:gd name="csX57" fmla="*/ 1257351 w 2166045"/>
              <a:gd name="csY57" fmla="*/ 981253 h 2164481"/>
              <a:gd name="csX58" fmla="*/ 1362888 w 2166045"/>
              <a:gd name="csY58" fmla="*/ 1067930 h 2164481"/>
              <a:gd name="csX59" fmla="*/ 1470902 w 2166045"/>
              <a:gd name="csY59" fmla="*/ 1152703 h 2164481"/>
              <a:gd name="csX60" fmla="*/ 1373842 w 2166045"/>
              <a:gd name="csY60" fmla="*/ 1279481 h 2164481"/>
              <a:gd name="csX61" fmla="*/ 1189723 w 2166045"/>
              <a:gd name="csY61" fmla="*/ 1190803 h 2164481"/>
              <a:gd name="csX62" fmla="*/ 1183627 w 2166045"/>
              <a:gd name="csY62" fmla="*/ 1386923 h 2164481"/>
              <a:gd name="csX63" fmla="*/ 1250683 w 2166045"/>
              <a:gd name="csY63" fmla="*/ 1864506 h 2164481"/>
              <a:gd name="csX64" fmla="*/ 1752365 w 2166045"/>
              <a:gd name="csY64" fmla="*/ 1770875 h 2164481"/>
              <a:gd name="csX65" fmla="*/ 1634446 w 2166045"/>
              <a:gd name="csY65" fmla="*/ 1763827 h 2164481"/>
              <a:gd name="csX66" fmla="*/ 1612919 w 2166045"/>
              <a:gd name="csY66" fmla="*/ 1597139 h 2164481"/>
              <a:gd name="csX67" fmla="*/ 1755318 w 2166045"/>
              <a:gd name="csY67" fmla="*/ 1563611 h 2164481"/>
              <a:gd name="csX68" fmla="*/ 1959343 w 2166045"/>
              <a:gd name="csY68" fmla="*/ 1352918 h 2164481"/>
              <a:gd name="csX69" fmla="*/ 1906765 w 2166045"/>
              <a:gd name="csY69" fmla="*/ 1099839 h 2164481"/>
              <a:gd name="csX70" fmla="*/ 1766938 w 2166045"/>
              <a:gd name="csY70" fmla="*/ 928008 h 2164481"/>
              <a:gd name="csX71" fmla="*/ 1797323 w 2166045"/>
              <a:gd name="csY71" fmla="*/ 863905 h 2164481"/>
              <a:gd name="csX72" fmla="*/ 1865712 w 2166045"/>
              <a:gd name="csY72" fmla="*/ 827995 h 2164481"/>
              <a:gd name="csX73" fmla="*/ 1740554 w 2166045"/>
              <a:gd name="csY73" fmla="*/ 550723 h 21644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</a:cxnLst>
            <a:rect l="l" t="t" r="r" b="b"/>
            <a:pathLst>
              <a:path w="2166045" h="2164481">
                <a:moveTo>
                  <a:pt x="1081329" y="128956"/>
                </a:moveTo>
                <a:cubicBezTo>
                  <a:pt x="1102379" y="115907"/>
                  <a:pt x="1119238" y="96190"/>
                  <a:pt x="1139336" y="80854"/>
                </a:cubicBezTo>
                <a:cubicBezTo>
                  <a:pt x="1179151" y="50470"/>
                  <a:pt x="1225538" y="28276"/>
                  <a:pt x="1273448" y="14370"/>
                </a:cubicBezTo>
                <a:cubicBezTo>
                  <a:pt x="1428705" y="-30874"/>
                  <a:pt x="1605299" y="33801"/>
                  <a:pt x="1698168" y="165056"/>
                </a:cubicBezTo>
                <a:cubicBezTo>
                  <a:pt x="1735601" y="217824"/>
                  <a:pt x="1749508" y="275641"/>
                  <a:pt x="1769986" y="335458"/>
                </a:cubicBezTo>
                <a:cubicBezTo>
                  <a:pt x="1940293" y="426707"/>
                  <a:pt x="2053641" y="560724"/>
                  <a:pt x="2065166" y="761130"/>
                </a:cubicBezTo>
                <a:cubicBezTo>
                  <a:pt x="2068976" y="827805"/>
                  <a:pt x="2050878" y="888384"/>
                  <a:pt x="2042687" y="953059"/>
                </a:cubicBezTo>
                <a:cubicBezTo>
                  <a:pt x="2166703" y="1130891"/>
                  <a:pt x="2213756" y="1310723"/>
                  <a:pt x="2105933" y="1514367"/>
                </a:cubicBezTo>
                <a:cubicBezTo>
                  <a:pt x="2085550" y="1552848"/>
                  <a:pt x="2058784" y="1589519"/>
                  <a:pt x="2028209" y="1620571"/>
                </a:cubicBezTo>
                <a:cubicBezTo>
                  <a:pt x="2013064" y="1635906"/>
                  <a:pt x="1982108" y="1654194"/>
                  <a:pt x="1972679" y="1673149"/>
                </a:cubicBezTo>
                <a:cubicBezTo>
                  <a:pt x="1959153" y="1700581"/>
                  <a:pt x="1964201" y="1745825"/>
                  <a:pt x="1957820" y="1776304"/>
                </a:cubicBezTo>
                <a:cubicBezTo>
                  <a:pt x="1945342" y="1835455"/>
                  <a:pt x="1920100" y="1895462"/>
                  <a:pt x="1886191" y="1945468"/>
                </a:cubicBezTo>
                <a:cubicBezTo>
                  <a:pt x="1752365" y="2142255"/>
                  <a:pt x="1494809" y="2219217"/>
                  <a:pt x="1275544" y="2122824"/>
                </a:cubicBezTo>
                <a:cubicBezTo>
                  <a:pt x="1223918" y="2100154"/>
                  <a:pt x="1177150" y="2067484"/>
                  <a:pt x="1136193" y="2029003"/>
                </a:cubicBezTo>
                <a:cubicBezTo>
                  <a:pt x="1117333" y="2011286"/>
                  <a:pt x="1101713" y="1990045"/>
                  <a:pt x="1081329" y="1975091"/>
                </a:cubicBezTo>
                <a:cubicBezTo>
                  <a:pt x="1014273" y="2034242"/>
                  <a:pt x="961790" y="2094059"/>
                  <a:pt x="875970" y="2128920"/>
                </a:cubicBezTo>
                <a:cubicBezTo>
                  <a:pt x="675850" y="2210168"/>
                  <a:pt x="435439" y="2149018"/>
                  <a:pt x="302279" y="1977949"/>
                </a:cubicBezTo>
                <a:cubicBezTo>
                  <a:pt x="256559" y="1919275"/>
                  <a:pt x="224746" y="1851742"/>
                  <a:pt x="208458" y="1779162"/>
                </a:cubicBezTo>
                <a:cubicBezTo>
                  <a:pt x="201600" y="1748492"/>
                  <a:pt x="207029" y="1705819"/>
                  <a:pt x="194837" y="1677911"/>
                </a:cubicBezTo>
                <a:cubicBezTo>
                  <a:pt x="185693" y="1657242"/>
                  <a:pt x="155689" y="1639525"/>
                  <a:pt x="139783" y="1623333"/>
                </a:cubicBezTo>
                <a:cubicBezTo>
                  <a:pt x="108922" y="1591996"/>
                  <a:pt x="82823" y="1556849"/>
                  <a:pt x="61392" y="1518367"/>
                </a:cubicBezTo>
                <a:cubicBezTo>
                  <a:pt x="-47288" y="1322819"/>
                  <a:pt x="-2235" y="1124509"/>
                  <a:pt x="122638" y="953059"/>
                </a:cubicBezTo>
                <a:cubicBezTo>
                  <a:pt x="115399" y="884955"/>
                  <a:pt x="95206" y="823424"/>
                  <a:pt x="99873" y="752748"/>
                </a:cubicBezTo>
                <a:cubicBezTo>
                  <a:pt x="112827" y="561010"/>
                  <a:pt x="232461" y="423278"/>
                  <a:pt x="394767" y="335458"/>
                </a:cubicBezTo>
                <a:cubicBezTo>
                  <a:pt x="417627" y="274879"/>
                  <a:pt x="429342" y="215443"/>
                  <a:pt x="469252" y="161817"/>
                </a:cubicBezTo>
                <a:cubicBezTo>
                  <a:pt x="574599" y="20085"/>
                  <a:pt x="762432" y="-34874"/>
                  <a:pt x="927977" y="26181"/>
                </a:cubicBezTo>
                <a:cubicBezTo>
                  <a:pt x="989032" y="48755"/>
                  <a:pt x="1031513" y="89903"/>
                  <a:pt x="1081329" y="128956"/>
                </a:cubicBezTo>
                <a:close/>
                <a:moveTo>
                  <a:pt x="980173" y="1194994"/>
                </a:moveTo>
                <a:cubicBezTo>
                  <a:pt x="905021" y="1209567"/>
                  <a:pt x="841108" y="1307198"/>
                  <a:pt x="749383" y="1272051"/>
                </a:cubicBezTo>
                <a:cubicBezTo>
                  <a:pt x="687470" y="1248239"/>
                  <a:pt x="671182" y="1164133"/>
                  <a:pt x="714616" y="1116222"/>
                </a:cubicBezTo>
                <a:cubicBezTo>
                  <a:pt x="738619" y="1089742"/>
                  <a:pt x="775672" y="1082027"/>
                  <a:pt x="806247" y="1065740"/>
                </a:cubicBezTo>
                <a:cubicBezTo>
                  <a:pt x="848157" y="1043451"/>
                  <a:pt x="885304" y="1010875"/>
                  <a:pt x="913784" y="972966"/>
                </a:cubicBezTo>
                <a:cubicBezTo>
                  <a:pt x="1013130" y="840568"/>
                  <a:pt x="981126" y="635400"/>
                  <a:pt x="981126" y="477380"/>
                </a:cubicBezTo>
                <a:cubicBezTo>
                  <a:pt x="981126" y="390512"/>
                  <a:pt x="987508" y="308502"/>
                  <a:pt x="916356" y="246018"/>
                </a:cubicBezTo>
                <a:cubicBezTo>
                  <a:pt x="807676" y="150482"/>
                  <a:pt x="611270" y="208299"/>
                  <a:pt x="593554" y="360508"/>
                </a:cubicBezTo>
                <a:cubicBezTo>
                  <a:pt x="590506" y="386416"/>
                  <a:pt x="590506" y="416325"/>
                  <a:pt x="596221" y="441757"/>
                </a:cubicBezTo>
                <a:cubicBezTo>
                  <a:pt x="606508" y="487477"/>
                  <a:pt x="637940" y="518719"/>
                  <a:pt x="625558" y="568725"/>
                </a:cubicBezTo>
                <a:cubicBezTo>
                  <a:pt x="609841" y="631971"/>
                  <a:pt x="532213" y="657022"/>
                  <a:pt x="479254" y="624351"/>
                </a:cubicBezTo>
                <a:cubicBezTo>
                  <a:pt x="449726" y="606063"/>
                  <a:pt x="440963" y="575583"/>
                  <a:pt x="422008" y="548723"/>
                </a:cubicBezTo>
                <a:cubicBezTo>
                  <a:pt x="331235" y="598633"/>
                  <a:pt x="270847" y="737603"/>
                  <a:pt x="304946" y="836187"/>
                </a:cubicBezTo>
                <a:cubicBezTo>
                  <a:pt x="371050" y="852951"/>
                  <a:pt x="424104" y="909529"/>
                  <a:pt x="387623" y="980872"/>
                </a:cubicBezTo>
                <a:cubicBezTo>
                  <a:pt x="366382" y="1022210"/>
                  <a:pt x="313614" y="1042594"/>
                  <a:pt x="280657" y="1074598"/>
                </a:cubicBezTo>
                <a:cubicBezTo>
                  <a:pt x="212554" y="1140892"/>
                  <a:pt x="184550" y="1244238"/>
                  <a:pt x="202362" y="1336535"/>
                </a:cubicBezTo>
                <a:cubicBezTo>
                  <a:pt x="222841" y="1443120"/>
                  <a:pt x="303517" y="1532465"/>
                  <a:pt x="407816" y="1563040"/>
                </a:cubicBezTo>
                <a:cubicBezTo>
                  <a:pt x="454393" y="1576756"/>
                  <a:pt x="510115" y="1566183"/>
                  <a:pt x="550691" y="1596092"/>
                </a:cubicBezTo>
                <a:cubicBezTo>
                  <a:pt x="610413" y="1640192"/>
                  <a:pt x="597840" y="1737538"/>
                  <a:pt x="528688" y="1764589"/>
                </a:cubicBezTo>
                <a:cubicBezTo>
                  <a:pt x="490207" y="1779638"/>
                  <a:pt x="451250" y="1764684"/>
                  <a:pt x="412483" y="1770875"/>
                </a:cubicBezTo>
                <a:cubicBezTo>
                  <a:pt x="470872" y="2003571"/>
                  <a:pt x="803199" y="2028050"/>
                  <a:pt x="931310" y="1841932"/>
                </a:cubicBezTo>
                <a:cubicBezTo>
                  <a:pt x="990079" y="1756588"/>
                  <a:pt x="981126" y="1660957"/>
                  <a:pt x="981126" y="1562183"/>
                </a:cubicBezTo>
                <a:cubicBezTo>
                  <a:pt x="981126" y="1440739"/>
                  <a:pt x="989032" y="1316152"/>
                  <a:pt x="980173" y="1194994"/>
                </a:cubicBezTo>
                <a:close/>
                <a:moveTo>
                  <a:pt x="1740554" y="550723"/>
                </a:moveTo>
                <a:cubicBezTo>
                  <a:pt x="1724457" y="576154"/>
                  <a:pt x="1715313" y="604920"/>
                  <a:pt x="1689119" y="622446"/>
                </a:cubicBezTo>
                <a:cubicBezTo>
                  <a:pt x="1635303" y="658736"/>
                  <a:pt x="1555007" y="632352"/>
                  <a:pt x="1538910" y="567296"/>
                </a:cubicBezTo>
                <a:cubicBezTo>
                  <a:pt x="1527480" y="520909"/>
                  <a:pt x="1555293" y="491953"/>
                  <a:pt x="1566342" y="449948"/>
                </a:cubicBezTo>
                <a:cubicBezTo>
                  <a:pt x="1573105" y="424326"/>
                  <a:pt x="1573867" y="395275"/>
                  <a:pt x="1571676" y="368891"/>
                </a:cubicBezTo>
                <a:cubicBezTo>
                  <a:pt x="1558817" y="213347"/>
                  <a:pt x="1359364" y="144958"/>
                  <a:pt x="1247350" y="247066"/>
                </a:cubicBezTo>
                <a:cubicBezTo>
                  <a:pt x="1175436" y="312598"/>
                  <a:pt x="1183627" y="395941"/>
                  <a:pt x="1183627" y="485667"/>
                </a:cubicBezTo>
                <a:cubicBezTo>
                  <a:pt x="1183627" y="650164"/>
                  <a:pt x="1149814" y="843807"/>
                  <a:pt x="1257351" y="981253"/>
                </a:cubicBezTo>
                <a:cubicBezTo>
                  <a:pt x="1285069" y="1016591"/>
                  <a:pt x="1322978" y="1047261"/>
                  <a:pt x="1362888" y="1067930"/>
                </a:cubicBezTo>
                <a:cubicBezTo>
                  <a:pt x="1406798" y="1090695"/>
                  <a:pt x="1453566" y="1100029"/>
                  <a:pt x="1470902" y="1152703"/>
                </a:cubicBezTo>
                <a:cubicBezTo>
                  <a:pt x="1491856" y="1216139"/>
                  <a:pt x="1439850" y="1281957"/>
                  <a:pt x="1373842" y="1279481"/>
                </a:cubicBezTo>
                <a:cubicBezTo>
                  <a:pt x="1308119" y="1277099"/>
                  <a:pt x="1242682" y="1224807"/>
                  <a:pt x="1189723" y="1190803"/>
                </a:cubicBezTo>
                <a:cubicBezTo>
                  <a:pt x="1172579" y="1249477"/>
                  <a:pt x="1183627" y="1325010"/>
                  <a:pt x="1183627" y="1386923"/>
                </a:cubicBezTo>
                <a:cubicBezTo>
                  <a:pt x="1183627" y="1534750"/>
                  <a:pt x="1151242" y="1746015"/>
                  <a:pt x="1250683" y="1864506"/>
                </a:cubicBezTo>
                <a:cubicBezTo>
                  <a:pt x="1386700" y="2026336"/>
                  <a:pt x="1696644" y="1991093"/>
                  <a:pt x="1752365" y="1770875"/>
                </a:cubicBezTo>
                <a:cubicBezTo>
                  <a:pt x="1713122" y="1765636"/>
                  <a:pt x="1673022" y="1779829"/>
                  <a:pt x="1634446" y="1763827"/>
                </a:cubicBezTo>
                <a:cubicBezTo>
                  <a:pt x="1567389" y="1736109"/>
                  <a:pt x="1554912" y="1640954"/>
                  <a:pt x="1612919" y="1597139"/>
                </a:cubicBezTo>
                <a:cubicBezTo>
                  <a:pt x="1653400" y="1566564"/>
                  <a:pt x="1708550" y="1577042"/>
                  <a:pt x="1755318" y="1563611"/>
                </a:cubicBezTo>
                <a:cubicBezTo>
                  <a:pt x="1853901" y="1535417"/>
                  <a:pt x="1934959" y="1452835"/>
                  <a:pt x="1959343" y="1352918"/>
                </a:cubicBezTo>
                <a:cubicBezTo>
                  <a:pt x="1980965" y="1264621"/>
                  <a:pt x="1961629" y="1172419"/>
                  <a:pt x="1906765" y="1099839"/>
                </a:cubicBezTo>
                <a:cubicBezTo>
                  <a:pt x="1862284" y="1040974"/>
                  <a:pt x="1760557" y="1014114"/>
                  <a:pt x="1766938" y="928008"/>
                </a:cubicBezTo>
                <a:cubicBezTo>
                  <a:pt x="1768748" y="903910"/>
                  <a:pt x="1779321" y="880288"/>
                  <a:pt x="1797323" y="863905"/>
                </a:cubicBezTo>
                <a:cubicBezTo>
                  <a:pt x="1817421" y="845712"/>
                  <a:pt x="1844281" y="841997"/>
                  <a:pt x="1865712" y="827995"/>
                </a:cubicBezTo>
                <a:cubicBezTo>
                  <a:pt x="1878190" y="739603"/>
                  <a:pt x="1836280" y="581965"/>
                  <a:pt x="1740554" y="550723"/>
                </a:cubicBezTo>
                <a:close/>
              </a:path>
            </a:pathLst>
          </a:custGeom>
          <a:solidFill>
            <a:srgbClr val="A5B4FC"/>
          </a:solidFill>
          <a:ln w="2381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15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9526</TotalTime>
  <Words>246</Words>
  <Application>Microsoft Office PowerPoint</Application>
  <PresentationFormat>Widescreen</PresentationFormat>
  <Paragraphs>59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AI Development &amp; Knowledge Lifecycle</vt:lpstr>
      <vt:lpstr>AI Development &amp; Knowledge Lifecycle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Development &amp; Knowledge Lifecycle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2026-10-23T18:20:35Z</dcterms:modified>
  <cp:category>Charts &amp; Diagrams</cp:category>
</cp:coreProperties>
</file>