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DF1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-228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A39CC-9451-3E89-5EF6-36DA55DCE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78A3E0-7B83-9A6F-4DE0-98E917D39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ACA89-4EC3-9F2D-12CC-3A5FB6803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19FC9-F0EE-E814-6045-28FA1AC46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41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1-Month Gantt Chart – Slide Template</a:t>
            </a: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9EF90D1F-4F6B-EAE1-1DED-A2502B4A5B21}"/>
              </a:ext>
            </a:extLst>
          </p:cNvPr>
          <p:cNvSpPr/>
          <p:nvPr/>
        </p:nvSpPr>
        <p:spPr>
          <a:xfrm>
            <a:off x="486541" y="1307592"/>
            <a:ext cx="11045952" cy="4242816"/>
          </a:xfrm>
          <a:prstGeom prst="roundRect">
            <a:avLst>
              <a:gd name="adj" fmla="val 3879"/>
            </a:avLst>
          </a:prstGeom>
          <a:solidFill>
            <a:schemeClr val="bg1"/>
          </a:solidFill>
          <a:ln w="12700">
            <a:solidFill>
              <a:srgbClr val="14223A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CFBA4F27-E644-B440-324F-B7139846F9E4}"/>
              </a:ext>
            </a:extLst>
          </p:cNvPr>
          <p:cNvSpPr/>
          <p:nvPr/>
        </p:nvSpPr>
        <p:spPr>
          <a:xfrm>
            <a:off x="779149" y="1627632"/>
            <a:ext cx="183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WORKSTREAM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FA5E9DAA-7C82-341E-B0A3-69C7D9BD8E5F}"/>
              </a:ext>
            </a:extLst>
          </p:cNvPr>
          <p:cNvSpPr/>
          <p:nvPr/>
        </p:nvSpPr>
        <p:spPr>
          <a:xfrm>
            <a:off x="2900557" y="162763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10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PROGRESS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FB8F01CA-D28B-6EE6-D687-E4B6CD19A96E}"/>
              </a:ext>
            </a:extLst>
          </p:cNvPr>
          <p:cNvSpPr/>
          <p:nvPr/>
        </p:nvSpPr>
        <p:spPr>
          <a:xfrm>
            <a:off x="3950208" y="1453896"/>
            <a:ext cx="18059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W1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625CBE68-A92C-1AAB-2C26-376981A570EA}"/>
              </a:ext>
            </a:extLst>
          </p:cNvPr>
          <p:cNvSpPr/>
          <p:nvPr/>
        </p:nvSpPr>
        <p:spPr>
          <a:xfrm>
            <a:off x="3950208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EA04A585-58D4-DBD1-A1B8-2CED0AFA379D}"/>
              </a:ext>
            </a:extLst>
          </p:cNvPr>
          <p:cNvSpPr/>
          <p:nvPr/>
        </p:nvSpPr>
        <p:spPr>
          <a:xfrm>
            <a:off x="5756148" y="1453896"/>
            <a:ext cx="18059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W2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81B3C572-A577-6AD1-4C4A-89CC45E07A3D}"/>
              </a:ext>
            </a:extLst>
          </p:cNvPr>
          <p:cNvSpPr/>
          <p:nvPr/>
        </p:nvSpPr>
        <p:spPr>
          <a:xfrm>
            <a:off x="5756148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DF66F01B-DB5A-5E02-60FE-120A70A19EC2}"/>
              </a:ext>
            </a:extLst>
          </p:cNvPr>
          <p:cNvSpPr/>
          <p:nvPr/>
        </p:nvSpPr>
        <p:spPr>
          <a:xfrm>
            <a:off x="7562088" y="1453896"/>
            <a:ext cx="18059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W3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1FA54045-36FC-4538-82F8-76CC22378FF0}"/>
              </a:ext>
            </a:extLst>
          </p:cNvPr>
          <p:cNvSpPr/>
          <p:nvPr/>
        </p:nvSpPr>
        <p:spPr>
          <a:xfrm>
            <a:off x="7562088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66D71A45-8A6B-CB7A-968B-96C3B11EB58E}"/>
              </a:ext>
            </a:extLst>
          </p:cNvPr>
          <p:cNvSpPr/>
          <p:nvPr/>
        </p:nvSpPr>
        <p:spPr>
          <a:xfrm>
            <a:off x="9368028" y="1453896"/>
            <a:ext cx="18059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W4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21" name="Connector 189">
            <a:extLst>
              <a:ext uri="{FF2B5EF4-FFF2-40B4-BE49-F238E27FC236}">
                <a16:creationId xmlns:a16="http://schemas.microsoft.com/office/drawing/2014/main" id="{4ADD4ABD-EADA-5ED7-D6AB-D07F33680DBB}"/>
              </a:ext>
            </a:extLst>
          </p:cNvPr>
          <p:cNvCxnSpPr/>
          <p:nvPr/>
        </p:nvCxnSpPr>
        <p:spPr>
          <a:xfrm>
            <a:off x="10915976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187">
            <a:extLst>
              <a:ext uri="{FF2B5EF4-FFF2-40B4-BE49-F238E27FC236}">
                <a16:creationId xmlns:a16="http://schemas.microsoft.com/office/drawing/2014/main" id="{71AF1212-4CE9-B058-AE73-0E2B485BE820}"/>
              </a:ext>
            </a:extLst>
          </p:cNvPr>
          <p:cNvCxnSpPr/>
          <p:nvPr/>
        </p:nvCxnSpPr>
        <p:spPr>
          <a:xfrm>
            <a:off x="10657985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185">
            <a:extLst>
              <a:ext uri="{FF2B5EF4-FFF2-40B4-BE49-F238E27FC236}">
                <a16:creationId xmlns:a16="http://schemas.microsoft.com/office/drawing/2014/main" id="{164DBD13-1E2C-84F3-A36E-78F92863CA35}"/>
              </a:ext>
            </a:extLst>
          </p:cNvPr>
          <p:cNvCxnSpPr/>
          <p:nvPr/>
        </p:nvCxnSpPr>
        <p:spPr>
          <a:xfrm>
            <a:off x="10399993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183">
            <a:extLst>
              <a:ext uri="{FF2B5EF4-FFF2-40B4-BE49-F238E27FC236}">
                <a16:creationId xmlns:a16="http://schemas.microsoft.com/office/drawing/2014/main" id="{7D57D2BD-A037-D828-BF33-4FE05FA95F6A}"/>
              </a:ext>
            </a:extLst>
          </p:cNvPr>
          <p:cNvCxnSpPr/>
          <p:nvPr/>
        </p:nvCxnSpPr>
        <p:spPr>
          <a:xfrm>
            <a:off x="10142002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181">
            <a:extLst>
              <a:ext uri="{FF2B5EF4-FFF2-40B4-BE49-F238E27FC236}">
                <a16:creationId xmlns:a16="http://schemas.microsoft.com/office/drawing/2014/main" id="{E2FEC68C-02AE-B1AB-DFC7-8441B3C5BD24}"/>
              </a:ext>
            </a:extLst>
          </p:cNvPr>
          <p:cNvCxnSpPr/>
          <p:nvPr/>
        </p:nvCxnSpPr>
        <p:spPr>
          <a:xfrm>
            <a:off x="9884010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179">
            <a:extLst>
              <a:ext uri="{FF2B5EF4-FFF2-40B4-BE49-F238E27FC236}">
                <a16:creationId xmlns:a16="http://schemas.microsoft.com/office/drawing/2014/main" id="{CB8BA0F4-C8EE-43E1-3924-6287F20D8087}"/>
              </a:ext>
            </a:extLst>
          </p:cNvPr>
          <p:cNvCxnSpPr/>
          <p:nvPr/>
        </p:nvCxnSpPr>
        <p:spPr>
          <a:xfrm>
            <a:off x="9626019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176">
            <a:extLst>
              <a:ext uri="{FF2B5EF4-FFF2-40B4-BE49-F238E27FC236}">
                <a16:creationId xmlns:a16="http://schemas.microsoft.com/office/drawing/2014/main" id="{5B3A21C3-0900-C144-4EB1-4E6760E21249}"/>
              </a:ext>
            </a:extLst>
          </p:cNvPr>
          <p:cNvCxnSpPr/>
          <p:nvPr/>
        </p:nvCxnSpPr>
        <p:spPr>
          <a:xfrm>
            <a:off x="9110036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174">
            <a:extLst>
              <a:ext uri="{FF2B5EF4-FFF2-40B4-BE49-F238E27FC236}">
                <a16:creationId xmlns:a16="http://schemas.microsoft.com/office/drawing/2014/main" id="{6FE3DDF2-074A-0102-8BFB-238C5151C463}"/>
              </a:ext>
            </a:extLst>
          </p:cNvPr>
          <p:cNvCxnSpPr/>
          <p:nvPr/>
        </p:nvCxnSpPr>
        <p:spPr>
          <a:xfrm>
            <a:off x="8852045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172">
            <a:extLst>
              <a:ext uri="{FF2B5EF4-FFF2-40B4-BE49-F238E27FC236}">
                <a16:creationId xmlns:a16="http://schemas.microsoft.com/office/drawing/2014/main" id="{2EDFB214-1EEC-085E-8DF6-6477CCB6F6A9}"/>
              </a:ext>
            </a:extLst>
          </p:cNvPr>
          <p:cNvCxnSpPr/>
          <p:nvPr/>
        </p:nvCxnSpPr>
        <p:spPr>
          <a:xfrm>
            <a:off x="8594053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170">
            <a:extLst>
              <a:ext uri="{FF2B5EF4-FFF2-40B4-BE49-F238E27FC236}">
                <a16:creationId xmlns:a16="http://schemas.microsoft.com/office/drawing/2014/main" id="{B0DD8586-6C16-32FC-3967-3E0D84E9D57C}"/>
              </a:ext>
            </a:extLst>
          </p:cNvPr>
          <p:cNvCxnSpPr/>
          <p:nvPr/>
        </p:nvCxnSpPr>
        <p:spPr>
          <a:xfrm>
            <a:off x="8336062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168">
            <a:extLst>
              <a:ext uri="{FF2B5EF4-FFF2-40B4-BE49-F238E27FC236}">
                <a16:creationId xmlns:a16="http://schemas.microsoft.com/office/drawing/2014/main" id="{94005597-4EE2-ACD9-DAF5-374D6D5CCB7D}"/>
              </a:ext>
            </a:extLst>
          </p:cNvPr>
          <p:cNvCxnSpPr/>
          <p:nvPr/>
        </p:nvCxnSpPr>
        <p:spPr>
          <a:xfrm>
            <a:off x="8078070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166">
            <a:extLst>
              <a:ext uri="{FF2B5EF4-FFF2-40B4-BE49-F238E27FC236}">
                <a16:creationId xmlns:a16="http://schemas.microsoft.com/office/drawing/2014/main" id="{F75BC7DB-CF21-C979-B49A-0612EC14E788}"/>
              </a:ext>
            </a:extLst>
          </p:cNvPr>
          <p:cNvCxnSpPr/>
          <p:nvPr/>
        </p:nvCxnSpPr>
        <p:spPr>
          <a:xfrm>
            <a:off x="7820079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63">
            <a:extLst>
              <a:ext uri="{FF2B5EF4-FFF2-40B4-BE49-F238E27FC236}">
                <a16:creationId xmlns:a16="http://schemas.microsoft.com/office/drawing/2014/main" id="{6EF7D8EE-F14C-3C66-BB26-54396A65C990}"/>
              </a:ext>
            </a:extLst>
          </p:cNvPr>
          <p:cNvCxnSpPr/>
          <p:nvPr/>
        </p:nvCxnSpPr>
        <p:spPr>
          <a:xfrm>
            <a:off x="7304096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161">
            <a:extLst>
              <a:ext uri="{FF2B5EF4-FFF2-40B4-BE49-F238E27FC236}">
                <a16:creationId xmlns:a16="http://schemas.microsoft.com/office/drawing/2014/main" id="{73EFEA31-3584-6BF9-6353-7C4052340C19}"/>
              </a:ext>
            </a:extLst>
          </p:cNvPr>
          <p:cNvCxnSpPr/>
          <p:nvPr/>
        </p:nvCxnSpPr>
        <p:spPr>
          <a:xfrm>
            <a:off x="7046105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159">
            <a:extLst>
              <a:ext uri="{FF2B5EF4-FFF2-40B4-BE49-F238E27FC236}">
                <a16:creationId xmlns:a16="http://schemas.microsoft.com/office/drawing/2014/main" id="{0CAAB3C1-6058-1C62-FEC4-6507A00FFE89}"/>
              </a:ext>
            </a:extLst>
          </p:cNvPr>
          <p:cNvCxnSpPr/>
          <p:nvPr/>
        </p:nvCxnSpPr>
        <p:spPr>
          <a:xfrm>
            <a:off x="6788113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157">
            <a:extLst>
              <a:ext uri="{FF2B5EF4-FFF2-40B4-BE49-F238E27FC236}">
                <a16:creationId xmlns:a16="http://schemas.microsoft.com/office/drawing/2014/main" id="{D0B174CF-815B-D3D4-51EA-DA2AD264CF4A}"/>
              </a:ext>
            </a:extLst>
          </p:cNvPr>
          <p:cNvCxnSpPr/>
          <p:nvPr/>
        </p:nvCxnSpPr>
        <p:spPr>
          <a:xfrm>
            <a:off x="6530122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155">
            <a:extLst>
              <a:ext uri="{FF2B5EF4-FFF2-40B4-BE49-F238E27FC236}">
                <a16:creationId xmlns:a16="http://schemas.microsoft.com/office/drawing/2014/main" id="{BA4D732D-B0CC-3E0D-C2C6-051E19175A37}"/>
              </a:ext>
            </a:extLst>
          </p:cNvPr>
          <p:cNvCxnSpPr/>
          <p:nvPr/>
        </p:nvCxnSpPr>
        <p:spPr>
          <a:xfrm>
            <a:off x="6272130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153">
            <a:extLst>
              <a:ext uri="{FF2B5EF4-FFF2-40B4-BE49-F238E27FC236}">
                <a16:creationId xmlns:a16="http://schemas.microsoft.com/office/drawing/2014/main" id="{3D815F37-023F-B825-1459-0FFFF8E62A01}"/>
              </a:ext>
            </a:extLst>
          </p:cNvPr>
          <p:cNvCxnSpPr/>
          <p:nvPr/>
        </p:nvCxnSpPr>
        <p:spPr>
          <a:xfrm>
            <a:off x="6014139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150">
            <a:extLst>
              <a:ext uri="{FF2B5EF4-FFF2-40B4-BE49-F238E27FC236}">
                <a16:creationId xmlns:a16="http://schemas.microsoft.com/office/drawing/2014/main" id="{6FD21DE4-FEDB-1282-0E2D-DFF5E4C35214}"/>
              </a:ext>
            </a:extLst>
          </p:cNvPr>
          <p:cNvCxnSpPr/>
          <p:nvPr/>
        </p:nvCxnSpPr>
        <p:spPr>
          <a:xfrm>
            <a:off x="5498156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148">
            <a:extLst>
              <a:ext uri="{FF2B5EF4-FFF2-40B4-BE49-F238E27FC236}">
                <a16:creationId xmlns:a16="http://schemas.microsoft.com/office/drawing/2014/main" id="{4F6920BF-C6E3-430D-999B-F06778A54337}"/>
              </a:ext>
            </a:extLst>
          </p:cNvPr>
          <p:cNvCxnSpPr/>
          <p:nvPr/>
        </p:nvCxnSpPr>
        <p:spPr>
          <a:xfrm>
            <a:off x="5240165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146">
            <a:extLst>
              <a:ext uri="{FF2B5EF4-FFF2-40B4-BE49-F238E27FC236}">
                <a16:creationId xmlns:a16="http://schemas.microsoft.com/office/drawing/2014/main" id="{B52BE0EE-A800-1299-630D-8471D364CF74}"/>
              </a:ext>
            </a:extLst>
          </p:cNvPr>
          <p:cNvCxnSpPr/>
          <p:nvPr/>
        </p:nvCxnSpPr>
        <p:spPr>
          <a:xfrm>
            <a:off x="4982173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144">
            <a:extLst>
              <a:ext uri="{FF2B5EF4-FFF2-40B4-BE49-F238E27FC236}">
                <a16:creationId xmlns:a16="http://schemas.microsoft.com/office/drawing/2014/main" id="{413E376D-BFEC-0ACB-1DFD-F95D3540684C}"/>
              </a:ext>
            </a:extLst>
          </p:cNvPr>
          <p:cNvCxnSpPr/>
          <p:nvPr/>
        </p:nvCxnSpPr>
        <p:spPr>
          <a:xfrm>
            <a:off x="4724182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142">
            <a:extLst>
              <a:ext uri="{FF2B5EF4-FFF2-40B4-BE49-F238E27FC236}">
                <a16:creationId xmlns:a16="http://schemas.microsoft.com/office/drawing/2014/main" id="{493E8A05-EDB2-4C4D-3AC1-B82F06673C2D}"/>
              </a:ext>
            </a:extLst>
          </p:cNvPr>
          <p:cNvCxnSpPr/>
          <p:nvPr/>
        </p:nvCxnSpPr>
        <p:spPr>
          <a:xfrm>
            <a:off x="4466190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140">
            <a:extLst>
              <a:ext uri="{FF2B5EF4-FFF2-40B4-BE49-F238E27FC236}">
                <a16:creationId xmlns:a16="http://schemas.microsoft.com/office/drawing/2014/main" id="{6C1A5A86-D290-D793-3333-6FAB53448311}"/>
              </a:ext>
            </a:extLst>
          </p:cNvPr>
          <p:cNvCxnSpPr/>
          <p:nvPr/>
        </p:nvCxnSpPr>
        <p:spPr>
          <a:xfrm>
            <a:off x="4208199" y="2075688"/>
            <a:ext cx="0" cy="3291840"/>
          </a:xfrm>
          <a:prstGeom prst="line">
            <a:avLst/>
          </a:prstGeom>
          <a:ln w="5080">
            <a:solidFill>
              <a:srgbClr val="DF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Shape 17">
            <a:extLst>
              <a:ext uri="{FF2B5EF4-FFF2-40B4-BE49-F238E27FC236}">
                <a16:creationId xmlns:a16="http://schemas.microsoft.com/office/drawing/2014/main" id="{A1BD9213-AF4F-6CD6-BCD7-D8F07183182E}"/>
              </a:ext>
            </a:extLst>
          </p:cNvPr>
          <p:cNvSpPr/>
          <p:nvPr/>
        </p:nvSpPr>
        <p:spPr>
          <a:xfrm>
            <a:off x="9368028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65" name="Shape 24">
            <a:extLst>
              <a:ext uri="{FF2B5EF4-FFF2-40B4-BE49-F238E27FC236}">
                <a16:creationId xmlns:a16="http://schemas.microsoft.com/office/drawing/2014/main" id="{EDA60E44-8FD9-854D-BF12-E44D25D19FF1}"/>
              </a:ext>
            </a:extLst>
          </p:cNvPr>
          <p:cNvSpPr/>
          <p:nvPr/>
        </p:nvSpPr>
        <p:spPr>
          <a:xfrm>
            <a:off x="11173968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C924F9A-1F43-49D1-2B2C-50105E13E74E}"/>
              </a:ext>
            </a:extLst>
          </p:cNvPr>
          <p:cNvGrpSpPr/>
          <p:nvPr/>
        </p:nvGrpSpPr>
        <p:grpSpPr>
          <a:xfrm>
            <a:off x="651133" y="2194560"/>
            <a:ext cx="10680192" cy="539496"/>
            <a:chOff x="651133" y="2194560"/>
            <a:chExt cx="10680192" cy="539496"/>
          </a:xfrm>
        </p:grpSpPr>
        <p:sp>
          <p:nvSpPr>
            <p:cNvPr id="67" name="Shape 25">
              <a:extLst>
                <a:ext uri="{FF2B5EF4-FFF2-40B4-BE49-F238E27FC236}">
                  <a16:creationId xmlns:a16="http://schemas.microsoft.com/office/drawing/2014/main" id="{E468FE5F-181D-6D3C-4C84-FB6C7E5E5065}"/>
                </a:ext>
              </a:extLst>
            </p:cNvPr>
            <p:cNvSpPr/>
            <p:nvPr/>
          </p:nvSpPr>
          <p:spPr>
            <a:xfrm>
              <a:off x="651133" y="2194560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EAEDF1">
                <a:alpha val="69804"/>
              </a:srgbClr>
            </a:solidFill>
            <a:ln w="12700">
              <a:solidFill>
                <a:srgbClr val="1B2C46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68" name="Shape 26">
              <a:extLst>
                <a:ext uri="{FF2B5EF4-FFF2-40B4-BE49-F238E27FC236}">
                  <a16:creationId xmlns:a16="http://schemas.microsoft.com/office/drawing/2014/main" id="{6BE4FF8F-054B-6AB3-BAF4-8C5288EF3352}"/>
                </a:ext>
              </a:extLst>
            </p:cNvPr>
            <p:cNvSpPr/>
            <p:nvPr/>
          </p:nvSpPr>
          <p:spPr>
            <a:xfrm>
              <a:off x="797437" y="2322576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4"/>
            </a:solidFill>
            <a:ln w="12700">
              <a:solidFill>
                <a:srgbClr val="2ED6B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12F781E-59A3-E416-CC61-E2714BA33B82}"/>
                </a:ext>
              </a:extLst>
            </p:cNvPr>
            <p:cNvGrpSpPr/>
            <p:nvPr/>
          </p:nvGrpSpPr>
          <p:grpSpPr>
            <a:xfrm>
              <a:off x="971173" y="2275448"/>
              <a:ext cx="1920240" cy="377720"/>
              <a:chOff x="971173" y="2267712"/>
              <a:chExt cx="1920240" cy="377720"/>
            </a:xfrm>
          </p:grpSpPr>
          <p:sp>
            <p:nvSpPr>
              <p:cNvPr id="75" name="Text 27">
                <a:extLst>
                  <a:ext uri="{FF2B5EF4-FFF2-40B4-BE49-F238E27FC236}">
                    <a16:creationId xmlns:a16="http://schemas.microsoft.com/office/drawing/2014/main" id="{7A1970EB-1CB8-2852-ADF1-2EEE8A3FEE75}"/>
                  </a:ext>
                </a:extLst>
              </p:cNvPr>
              <p:cNvSpPr/>
              <p:nvPr/>
            </p:nvSpPr>
            <p:spPr>
              <a:xfrm>
                <a:off x="971173" y="2267712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Discovery &amp; Research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" name="Text 28">
                <a:extLst>
                  <a:ext uri="{FF2B5EF4-FFF2-40B4-BE49-F238E27FC236}">
                    <a16:creationId xmlns:a16="http://schemas.microsoft.com/office/drawing/2014/main" id="{615039AA-895A-6956-A3B5-8679FADFC013}"/>
                  </a:ext>
                </a:extLst>
              </p:cNvPr>
              <p:cNvSpPr/>
              <p:nvPr/>
            </p:nvSpPr>
            <p:spPr>
              <a:xfrm>
                <a:off x="971173" y="2462552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Requirements and insights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70" name="Text 29">
              <a:extLst>
                <a:ext uri="{FF2B5EF4-FFF2-40B4-BE49-F238E27FC236}">
                  <a16:creationId xmlns:a16="http://schemas.microsoft.com/office/drawing/2014/main" id="{7A052F89-A1C7-2854-183D-504119C5CD1A}"/>
                </a:ext>
              </a:extLst>
            </p:cNvPr>
            <p:cNvSpPr/>
            <p:nvPr/>
          </p:nvSpPr>
          <p:spPr>
            <a:xfrm>
              <a:off x="2982853" y="2336292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4"/>
                  </a:solidFill>
                  <a:ea typeface="Aptos" pitchFamily="34" charset="-122"/>
                  <a:cs typeface="Aptos" pitchFamily="34" charset="-120"/>
                </a:rPr>
                <a:t>90%</a:t>
              </a:r>
              <a:endParaRPr lang="en-US" sz="1400" dirty="0">
                <a:solidFill>
                  <a:schemeClr val="accent4"/>
                </a:solidFill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AEB02D8-70C4-F86F-D5F1-7B17E5D50075}"/>
                </a:ext>
              </a:extLst>
            </p:cNvPr>
            <p:cNvGrpSpPr/>
            <p:nvPr/>
          </p:nvGrpSpPr>
          <p:grpSpPr>
            <a:xfrm>
              <a:off x="4020697" y="2281428"/>
              <a:ext cx="2999885" cy="365760"/>
              <a:chOff x="4020697" y="2281428"/>
              <a:chExt cx="2999885" cy="365760"/>
            </a:xfrm>
          </p:grpSpPr>
          <p:sp>
            <p:nvSpPr>
              <p:cNvPr id="72" name="Shape 30">
                <a:extLst>
                  <a:ext uri="{FF2B5EF4-FFF2-40B4-BE49-F238E27FC236}">
                    <a16:creationId xmlns:a16="http://schemas.microsoft.com/office/drawing/2014/main" id="{932ABED5-2777-772D-0F77-EC79A6B6B756}"/>
                  </a:ext>
                </a:extLst>
              </p:cNvPr>
              <p:cNvSpPr/>
              <p:nvPr/>
            </p:nvSpPr>
            <p:spPr>
              <a:xfrm>
                <a:off x="4020697" y="2308860"/>
                <a:ext cx="2958737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73" name="Shape 31">
                <a:extLst>
                  <a:ext uri="{FF2B5EF4-FFF2-40B4-BE49-F238E27FC236}">
                    <a16:creationId xmlns:a16="http://schemas.microsoft.com/office/drawing/2014/main" id="{9E008FD2-6943-3525-2E2F-7284D965467F}"/>
                  </a:ext>
                </a:extLst>
              </p:cNvPr>
              <p:cNvSpPr/>
              <p:nvPr/>
            </p:nvSpPr>
            <p:spPr>
              <a:xfrm>
                <a:off x="4020697" y="2308860"/>
                <a:ext cx="2662863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4"/>
              </a:solidFill>
              <a:ln w="12700">
                <a:solidFill>
                  <a:srgbClr val="2ED6B7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74" name="Shape 32">
                <a:extLst>
                  <a:ext uri="{FF2B5EF4-FFF2-40B4-BE49-F238E27FC236}">
                    <a16:creationId xmlns:a16="http://schemas.microsoft.com/office/drawing/2014/main" id="{DB68B153-803E-4DC7-653D-17AC6CAF033F}"/>
                  </a:ext>
                </a:extLst>
              </p:cNvPr>
              <p:cNvSpPr/>
              <p:nvPr/>
            </p:nvSpPr>
            <p:spPr>
              <a:xfrm>
                <a:off x="6938286" y="2281428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4"/>
              </a:solidFill>
              <a:ln w="12700">
                <a:solidFill>
                  <a:srgbClr val="2ED6B7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28C896C-1F36-BCC6-E508-258A2DA90005}"/>
              </a:ext>
            </a:extLst>
          </p:cNvPr>
          <p:cNvGrpSpPr/>
          <p:nvPr/>
        </p:nvGrpSpPr>
        <p:grpSpPr>
          <a:xfrm>
            <a:off x="797437" y="2888096"/>
            <a:ext cx="8287077" cy="377720"/>
            <a:chOff x="797437" y="2881238"/>
            <a:chExt cx="8287077" cy="377720"/>
          </a:xfrm>
        </p:grpSpPr>
        <p:sp>
          <p:nvSpPr>
            <p:cNvPr id="78" name="Shape 33">
              <a:extLst>
                <a:ext uri="{FF2B5EF4-FFF2-40B4-BE49-F238E27FC236}">
                  <a16:creationId xmlns:a16="http://schemas.microsoft.com/office/drawing/2014/main" id="{D60FBC3C-4A2E-3229-D3D0-B3C7734CFADC}"/>
                </a:ext>
              </a:extLst>
            </p:cNvPr>
            <p:cNvSpPr/>
            <p:nvPr/>
          </p:nvSpPr>
          <p:spPr>
            <a:xfrm>
              <a:off x="797437" y="2928366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6"/>
            </a:solidFill>
            <a:ln w="12700">
              <a:solidFill>
                <a:srgbClr val="8A7D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289287F-5B1E-93AB-1678-E8347E639DDF}"/>
                </a:ext>
              </a:extLst>
            </p:cNvPr>
            <p:cNvGrpSpPr/>
            <p:nvPr/>
          </p:nvGrpSpPr>
          <p:grpSpPr>
            <a:xfrm>
              <a:off x="971173" y="2881238"/>
              <a:ext cx="1920240" cy="377720"/>
              <a:chOff x="971173" y="2880360"/>
              <a:chExt cx="1920240" cy="377720"/>
            </a:xfrm>
          </p:grpSpPr>
          <p:sp>
            <p:nvSpPr>
              <p:cNvPr id="85" name="Text 34">
                <a:extLst>
                  <a:ext uri="{FF2B5EF4-FFF2-40B4-BE49-F238E27FC236}">
                    <a16:creationId xmlns:a16="http://schemas.microsoft.com/office/drawing/2014/main" id="{67EDC330-BEF5-4E49-9C2D-8FBEBB63DE02}"/>
                  </a:ext>
                </a:extLst>
              </p:cNvPr>
              <p:cNvSpPr/>
              <p:nvPr/>
            </p:nvSpPr>
            <p:spPr>
              <a:xfrm>
                <a:off x="971173" y="2880360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UX / Visual Design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6" name="Text 35">
                <a:extLst>
                  <a:ext uri="{FF2B5EF4-FFF2-40B4-BE49-F238E27FC236}">
                    <a16:creationId xmlns:a16="http://schemas.microsoft.com/office/drawing/2014/main" id="{39D03069-47B0-A051-F29E-0D17FD1DF78B}"/>
                  </a:ext>
                </a:extLst>
              </p:cNvPr>
              <p:cNvSpPr/>
              <p:nvPr/>
            </p:nvSpPr>
            <p:spPr>
              <a:xfrm>
                <a:off x="971173" y="3075200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Concepts and prototypes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80" name="Text 36">
              <a:extLst>
                <a:ext uri="{FF2B5EF4-FFF2-40B4-BE49-F238E27FC236}">
                  <a16:creationId xmlns:a16="http://schemas.microsoft.com/office/drawing/2014/main" id="{4E954F15-EE83-0C37-C1ED-C36A8605E7F1}"/>
                </a:ext>
              </a:extLst>
            </p:cNvPr>
            <p:cNvSpPr/>
            <p:nvPr/>
          </p:nvSpPr>
          <p:spPr>
            <a:xfrm>
              <a:off x="2982853" y="2942082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6"/>
                  </a:solidFill>
                  <a:ea typeface="Aptos" pitchFamily="34" charset="-122"/>
                  <a:cs typeface="Aptos" pitchFamily="34" charset="-120"/>
                </a:rPr>
                <a:t>65%</a:t>
              </a:r>
              <a:endParaRPr lang="en-US" sz="1400" dirty="0">
                <a:solidFill>
                  <a:schemeClr val="accent6"/>
                </a:solidFill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D3E62EB-9B0A-9614-5F3E-B190D5781C46}"/>
                </a:ext>
              </a:extLst>
            </p:cNvPr>
            <p:cNvGrpSpPr/>
            <p:nvPr/>
          </p:nvGrpSpPr>
          <p:grpSpPr>
            <a:xfrm>
              <a:off x="5052663" y="2887218"/>
              <a:ext cx="4031851" cy="365760"/>
              <a:chOff x="5052663" y="2937053"/>
              <a:chExt cx="4031851" cy="365760"/>
            </a:xfrm>
          </p:grpSpPr>
          <p:sp>
            <p:nvSpPr>
              <p:cNvPr id="82" name="Shape 37">
                <a:extLst>
                  <a:ext uri="{FF2B5EF4-FFF2-40B4-BE49-F238E27FC236}">
                    <a16:creationId xmlns:a16="http://schemas.microsoft.com/office/drawing/2014/main" id="{3D2487A5-519E-811A-9375-BFE52977CEC7}"/>
                  </a:ext>
                </a:extLst>
              </p:cNvPr>
              <p:cNvSpPr/>
              <p:nvPr/>
            </p:nvSpPr>
            <p:spPr>
              <a:xfrm>
                <a:off x="5052663" y="2964485"/>
                <a:ext cx="3990703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83" name="Shape 38">
                <a:extLst>
                  <a:ext uri="{FF2B5EF4-FFF2-40B4-BE49-F238E27FC236}">
                    <a16:creationId xmlns:a16="http://schemas.microsoft.com/office/drawing/2014/main" id="{EABBF95C-7B11-47F9-D8ED-F9A92F25F8B5}"/>
                  </a:ext>
                </a:extLst>
              </p:cNvPr>
              <p:cNvSpPr/>
              <p:nvPr/>
            </p:nvSpPr>
            <p:spPr>
              <a:xfrm>
                <a:off x="5052663" y="2964485"/>
                <a:ext cx="2593957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6"/>
              </a:solidFill>
              <a:ln w="12700">
                <a:solidFill>
                  <a:srgbClr val="8A7D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84" name="Shape 39">
                <a:extLst>
                  <a:ext uri="{FF2B5EF4-FFF2-40B4-BE49-F238E27FC236}">
                    <a16:creationId xmlns:a16="http://schemas.microsoft.com/office/drawing/2014/main" id="{8B4A6675-9CDB-DC7A-286E-6AC813B95E20}"/>
                  </a:ext>
                </a:extLst>
              </p:cNvPr>
              <p:cNvSpPr/>
              <p:nvPr/>
            </p:nvSpPr>
            <p:spPr>
              <a:xfrm>
                <a:off x="9002218" y="2937053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6"/>
              </a:solidFill>
              <a:ln w="12700">
                <a:solidFill>
                  <a:srgbClr val="8A7D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47C7831-8F45-B7FF-AA0B-4036C6BEEC0F}"/>
              </a:ext>
            </a:extLst>
          </p:cNvPr>
          <p:cNvGrpSpPr/>
          <p:nvPr/>
        </p:nvGrpSpPr>
        <p:grpSpPr>
          <a:xfrm>
            <a:off x="651133" y="3419856"/>
            <a:ext cx="10680192" cy="539496"/>
            <a:chOff x="651133" y="3419856"/>
            <a:chExt cx="10680192" cy="539496"/>
          </a:xfrm>
        </p:grpSpPr>
        <p:sp>
          <p:nvSpPr>
            <p:cNvPr id="88" name="Shape 40">
              <a:extLst>
                <a:ext uri="{FF2B5EF4-FFF2-40B4-BE49-F238E27FC236}">
                  <a16:creationId xmlns:a16="http://schemas.microsoft.com/office/drawing/2014/main" id="{226E49DB-25C8-8A74-C175-4954ED0E866A}"/>
                </a:ext>
              </a:extLst>
            </p:cNvPr>
            <p:cNvSpPr/>
            <p:nvPr/>
          </p:nvSpPr>
          <p:spPr>
            <a:xfrm>
              <a:off x="651133" y="3419856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EAEDF1">
                <a:alpha val="69804"/>
              </a:srgbClr>
            </a:solidFill>
            <a:ln w="12700">
              <a:solidFill>
                <a:srgbClr val="1B2C46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dirty="0"/>
            </a:p>
          </p:txBody>
        </p:sp>
        <p:sp>
          <p:nvSpPr>
            <p:cNvPr id="89" name="Shape 41">
              <a:extLst>
                <a:ext uri="{FF2B5EF4-FFF2-40B4-BE49-F238E27FC236}">
                  <a16:creationId xmlns:a16="http://schemas.microsoft.com/office/drawing/2014/main" id="{E7EA4895-898E-753E-2090-1D6C7F6BDD4C}"/>
                </a:ext>
              </a:extLst>
            </p:cNvPr>
            <p:cNvSpPr/>
            <p:nvPr/>
          </p:nvSpPr>
          <p:spPr>
            <a:xfrm>
              <a:off x="797437" y="3547872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5"/>
            </a:solidFill>
            <a:ln w="12700">
              <a:solidFill>
                <a:srgbClr val="48AC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BAB72CCC-6328-817C-9C3C-FF855BF03CF8}"/>
                </a:ext>
              </a:extLst>
            </p:cNvPr>
            <p:cNvGrpSpPr/>
            <p:nvPr/>
          </p:nvGrpSpPr>
          <p:grpSpPr>
            <a:xfrm>
              <a:off x="971173" y="3500744"/>
              <a:ext cx="1920240" cy="377720"/>
              <a:chOff x="971173" y="3493008"/>
              <a:chExt cx="1920240" cy="377720"/>
            </a:xfrm>
          </p:grpSpPr>
          <p:sp>
            <p:nvSpPr>
              <p:cNvPr id="96" name="Text 42">
                <a:extLst>
                  <a:ext uri="{FF2B5EF4-FFF2-40B4-BE49-F238E27FC236}">
                    <a16:creationId xmlns:a16="http://schemas.microsoft.com/office/drawing/2014/main" id="{D305585B-8C16-A3EF-EF5C-4B32D7600262}"/>
                  </a:ext>
                </a:extLst>
              </p:cNvPr>
              <p:cNvSpPr/>
              <p:nvPr/>
            </p:nvSpPr>
            <p:spPr>
              <a:xfrm>
                <a:off x="971173" y="3493008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Development Sprint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" name="Text 43">
                <a:extLst>
                  <a:ext uri="{FF2B5EF4-FFF2-40B4-BE49-F238E27FC236}">
                    <a16:creationId xmlns:a16="http://schemas.microsoft.com/office/drawing/2014/main" id="{39734B49-AC68-F0A4-CA0A-08DD05260EC1}"/>
                  </a:ext>
                </a:extLst>
              </p:cNvPr>
              <p:cNvSpPr/>
              <p:nvPr/>
            </p:nvSpPr>
            <p:spPr>
              <a:xfrm>
                <a:off x="971173" y="3687848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Build core features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91" name="Text 44">
              <a:extLst>
                <a:ext uri="{FF2B5EF4-FFF2-40B4-BE49-F238E27FC236}">
                  <a16:creationId xmlns:a16="http://schemas.microsoft.com/office/drawing/2014/main" id="{C21C2005-AAA8-01F7-B0EA-ADDAEBE800F4}"/>
                </a:ext>
              </a:extLst>
            </p:cNvPr>
            <p:cNvSpPr/>
            <p:nvPr/>
          </p:nvSpPr>
          <p:spPr>
            <a:xfrm>
              <a:off x="2982853" y="3561588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  <a:ea typeface="Aptos" pitchFamily="34" charset="-122"/>
                  <a:cs typeface="Aptos" pitchFamily="34" charset="-120"/>
                </a:rPr>
                <a:t>45%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B1ADB3D-C886-B7F7-BAE0-04B53DBC2485}"/>
                </a:ext>
              </a:extLst>
            </p:cNvPr>
            <p:cNvGrpSpPr/>
            <p:nvPr/>
          </p:nvGrpSpPr>
          <p:grpSpPr>
            <a:xfrm>
              <a:off x="6084628" y="3506724"/>
              <a:ext cx="4031851" cy="365760"/>
              <a:chOff x="6084628" y="3506724"/>
              <a:chExt cx="4031851" cy="365760"/>
            </a:xfrm>
          </p:grpSpPr>
          <p:sp>
            <p:nvSpPr>
              <p:cNvPr id="93" name="Shape 45">
                <a:extLst>
                  <a:ext uri="{FF2B5EF4-FFF2-40B4-BE49-F238E27FC236}">
                    <a16:creationId xmlns:a16="http://schemas.microsoft.com/office/drawing/2014/main" id="{66429477-72E9-C839-B446-9F4FA3CFBD9C}"/>
                  </a:ext>
                </a:extLst>
              </p:cNvPr>
              <p:cNvSpPr/>
              <p:nvPr/>
            </p:nvSpPr>
            <p:spPr>
              <a:xfrm>
                <a:off x="6084628" y="3534156"/>
                <a:ext cx="3990703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94" name="Shape 46">
                <a:extLst>
                  <a:ext uri="{FF2B5EF4-FFF2-40B4-BE49-F238E27FC236}">
                    <a16:creationId xmlns:a16="http://schemas.microsoft.com/office/drawing/2014/main" id="{F9614D9C-31F5-86F6-A376-5F6CC531BE1D}"/>
                  </a:ext>
                </a:extLst>
              </p:cNvPr>
              <p:cNvSpPr/>
              <p:nvPr/>
            </p:nvSpPr>
            <p:spPr>
              <a:xfrm>
                <a:off x="6084628" y="3534156"/>
                <a:ext cx="1795816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5"/>
              </a:solidFill>
              <a:ln w="12700">
                <a:solidFill>
                  <a:srgbClr val="48AC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95" name="Shape 47">
                <a:extLst>
                  <a:ext uri="{FF2B5EF4-FFF2-40B4-BE49-F238E27FC236}">
                    <a16:creationId xmlns:a16="http://schemas.microsoft.com/office/drawing/2014/main" id="{5C298725-6D1A-3A06-EAE0-B144B78C2ED7}"/>
                  </a:ext>
                </a:extLst>
              </p:cNvPr>
              <p:cNvSpPr/>
              <p:nvPr/>
            </p:nvSpPr>
            <p:spPr>
              <a:xfrm>
                <a:off x="10034183" y="3506724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5"/>
              </a:solidFill>
              <a:ln w="12700">
                <a:solidFill>
                  <a:srgbClr val="48AC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EADC419-A438-5EA1-97AD-2FA794297927}"/>
              </a:ext>
            </a:extLst>
          </p:cNvPr>
          <p:cNvGrpSpPr/>
          <p:nvPr/>
        </p:nvGrpSpPr>
        <p:grpSpPr>
          <a:xfrm>
            <a:off x="797437" y="4113392"/>
            <a:ext cx="10351008" cy="377720"/>
            <a:chOff x="797437" y="4106534"/>
            <a:chExt cx="10351008" cy="377720"/>
          </a:xfrm>
        </p:grpSpPr>
        <p:sp>
          <p:nvSpPr>
            <p:cNvPr id="99" name="Shape 48">
              <a:extLst>
                <a:ext uri="{FF2B5EF4-FFF2-40B4-BE49-F238E27FC236}">
                  <a16:creationId xmlns:a16="http://schemas.microsoft.com/office/drawing/2014/main" id="{08E50D4D-BB8F-3692-7446-8EF8EEDB1DBB}"/>
                </a:ext>
              </a:extLst>
            </p:cNvPr>
            <p:cNvSpPr/>
            <p:nvPr/>
          </p:nvSpPr>
          <p:spPr>
            <a:xfrm>
              <a:off x="797437" y="4153662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2"/>
            </a:solidFill>
            <a:ln w="12700">
              <a:solidFill>
                <a:srgbClr val="FFAF5D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AF3BB1B1-D829-D1ED-A64D-7550EADFB99C}"/>
                </a:ext>
              </a:extLst>
            </p:cNvPr>
            <p:cNvGrpSpPr/>
            <p:nvPr/>
          </p:nvGrpSpPr>
          <p:grpSpPr>
            <a:xfrm>
              <a:off x="971173" y="4106534"/>
              <a:ext cx="1920240" cy="377720"/>
              <a:chOff x="971173" y="4105656"/>
              <a:chExt cx="1920240" cy="377720"/>
            </a:xfrm>
          </p:grpSpPr>
          <p:sp>
            <p:nvSpPr>
              <p:cNvPr id="106" name="Text 49">
                <a:extLst>
                  <a:ext uri="{FF2B5EF4-FFF2-40B4-BE49-F238E27FC236}">
                    <a16:creationId xmlns:a16="http://schemas.microsoft.com/office/drawing/2014/main" id="{AD66B9DA-F03A-5728-F500-E7FE40D522A7}"/>
                  </a:ext>
                </a:extLst>
              </p:cNvPr>
              <p:cNvSpPr/>
              <p:nvPr/>
            </p:nvSpPr>
            <p:spPr>
              <a:xfrm>
                <a:off x="971173" y="4105656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Quality Assurance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7" name="Text 50">
                <a:extLst>
                  <a:ext uri="{FF2B5EF4-FFF2-40B4-BE49-F238E27FC236}">
                    <a16:creationId xmlns:a16="http://schemas.microsoft.com/office/drawing/2014/main" id="{AF175E51-EB3D-A8AA-B4C3-78B416C27C94}"/>
                  </a:ext>
                </a:extLst>
              </p:cNvPr>
              <p:cNvSpPr/>
              <p:nvPr/>
            </p:nvSpPr>
            <p:spPr>
              <a:xfrm>
                <a:off x="971173" y="4300496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Testing and refinement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01" name="Text 51">
              <a:extLst>
                <a:ext uri="{FF2B5EF4-FFF2-40B4-BE49-F238E27FC236}">
                  <a16:creationId xmlns:a16="http://schemas.microsoft.com/office/drawing/2014/main" id="{E87044DE-5799-BBDD-546B-820AED774B6E}"/>
                </a:ext>
              </a:extLst>
            </p:cNvPr>
            <p:cNvSpPr/>
            <p:nvPr/>
          </p:nvSpPr>
          <p:spPr>
            <a:xfrm>
              <a:off x="2982853" y="4167378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2"/>
                  </a:solidFill>
                  <a:ea typeface="Aptos" pitchFamily="34" charset="-122"/>
                  <a:cs typeface="Aptos" pitchFamily="34" charset="-120"/>
                </a:rPr>
                <a:t>25%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3C2B505B-5E38-3416-3BFD-15E34BE6DB4D}"/>
                </a:ext>
              </a:extLst>
            </p:cNvPr>
            <p:cNvGrpSpPr/>
            <p:nvPr/>
          </p:nvGrpSpPr>
          <p:grpSpPr>
            <a:xfrm>
              <a:off x="8148560" y="4112514"/>
              <a:ext cx="2999885" cy="365760"/>
              <a:chOff x="8148560" y="4162349"/>
              <a:chExt cx="2999885" cy="365760"/>
            </a:xfrm>
          </p:grpSpPr>
          <p:sp>
            <p:nvSpPr>
              <p:cNvPr id="103" name="Shape 52">
                <a:extLst>
                  <a:ext uri="{FF2B5EF4-FFF2-40B4-BE49-F238E27FC236}">
                    <a16:creationId xmlns:a16="http://schemas.microsoft.com/office/drawing/2014/main" id="{A72E9929-C302-86A0-C765-303A83558292}"/>
                  </a:ext>
                </a:extLst>
              </p:cNvPr>
              <p:cNvSpPr/>
              <p:nvPr/>
            </p:nvSpPr>
            <p:spPr>
              <a:xfrm>
                <a:off x="8148560" y="4189781"/>
                <a:ext cx="2958737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04" name="Shape 53">
                <a:extLst>
                  <a:ext uri="{FF2B5EF4-FFF2-40B4-BE49-F238E27FC236}">
                    <a16:creationId xmlns:a16="http://schemas.microsoft.com/office/drawing/2014/main" id="{7E48A8F1-DCC7-4C2D-9215-38AF704F52CA}"/>
                  </a:ext>
                </a:extLst>
              </p:cNvPr>
              <p:cNvSpPr/>
              <p:nvPr/>
            </p:nvSpPr>
            <p:spPr>
              <a:xfrm>
                <a:off x="8148560" y="4189781"/>
                <a:ext cx="739684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2"/>
              </a:solidFill>
              <a:ln w="12700">
                <a:solidFill>
                  <a:srgbClr val="FFAF5D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05" name="Shape 54">
                <a:extLst>
                  <a:ext uri="{FF2B5EF4-FFF2-40B4-BE49-F238E27FC236}">
                    <a16:creationId xmlns:a16="http://schemas.microsoft.com/office/drawing/2014/main" id="{D95602DF-D50C-F356-2ACB-D45EA57DE54E}"/>
                  </a:ext>
                </a:extLst>
              </p:cNvPr>
              <p:cNvSpPr/>
              <p:nvPr/>
            </p:nvSpPr>
            <p:spPr>
              <a:xfrm>
                <a:off x="11066149" y="4162349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2"/>
              </a:solidFill>
              <a:ln w="12700">
                <a:solidFill>
                  <a:srgbClr val="FFAF5D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EABC3E0-B7B9-8B14-5A6C-E34F8ABB6147}"/>
              </a:ext>
            </a:extLst>
          </p:cNvPr>
          <p:cNvGrpSpPr/>
          <p:nvPr/>
        </p:nvGrpSpPr>
        <p:grpSpPr>
          <a:xfrm>
            <a:off x="651133" y="4645152"/>
            <a:ext cx="10680192" cy="539496"/>
            <a:chOff x="651133" y="4645152"/>
            <a:chExt cx="10680192" cy="539496"/>
          </a:xfrm>
        </p:grpSpPr>
        <p:sp>
          <p:nvSpPr>
            <p:cNvPr id="109" name="Shape 55">
              <a:extLst>
                <a:ext uri="{FF2B5EF4-FFF2-40B4-BE49-F238E27FC236}">
                  <a16:creationId xmlns:a16="http://schemas.microsoft.com/office/drawing/2014/main" id="{21157D2B-5866-9834-E265-CB5C45FE7B18}"/>
                </a:ext>
              </a:extLst>
            </p:cNvPr>
            <p:cNvSpPr/>
            <p:nvPr/>
          </p:nvSpPr>
          <p:spPr>
            <a:xfrm>
              <a:off x="651133" y="4645152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EAEDF1">
                <a:alpha val="69804"/>
              </a:srgbClr>
            </a:solidFill>
            <a:ln w="12700">
              <a:solidFill>
                <a:srgbClr val="1B2C46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110" name="Shape 56">
              <a:extLst>
                <a:ext uri="{FF2B5EF4-FFF2-40B4-BE49-F238E27FC236}">
                  <a16:creationId xmlns:a16="http://schemas.microsoft.com/office/drawing/2014/main" id="{3F3974DA-456D-2BD5-BCD3-C661B0E327C2}"/>
                </a:ext>
              </a:extLst>
            </p:cNvPr>
            <p:cNvSpPr/>
            <p:nvPr/>
          </p:nvSpPr>
          <p:spPr>
            <a:xfrm>
              <a:off x="797437" y="4773168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1"/>
            </a:solidFill>
            <a:ln w="12700">
              <a:solidFill>
                <a:srgbClr val="F4719E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1700A60F-5571-C98B-EC4A-C3B2573A3416}"/>
                </a:ext>
              </a:extLst>
            </p:cNvPr>
            <p:cNvGrpSpPr/>
            <p:nvPr/>
          </p:nvGrpSpPr>
          <p:grpSpPr>
            <a:xfrm>
              <a:off x="971173" y="4726040"/>
              <a:ext cx="1920240" cy="377720"/>
              <a:chOff x="971173" y="4718304"/>
              <a:chExt cx="1920240" cy="377720"/>
            </a:xfrm>
          </p:grpSpPr>
          <p:sp>
            <p:nvSpPr>
              <p:cNvPr id="117" name="Text 57">
                <a:extLst>
                  <a:ext uri="{FF2B5EF4-FFF2-40B4-BE49-F238E27FC236}">
                    <a16:creationId xmlns:a16="http://schemas.microsoft.com/office/drawing/2014/main" id="{1285C6F3-043C-25F2-E919-1C8EA3391C88}"/>
                  </a:ext>
                </a:extLst>
              </p:cNvPr>
              <p:cNvSpPr/>
              <p:nvPr/>
            </p:nvSpPr>
            <p:spPr>
              <a:xfrm>
                <a:off x="971173" y="4718304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Launch &amp; Handover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8" name="Text 58">
                <a:extLst>
                  <a:ext uri="{FF2B5EF4-FFF2-40B4-BE49-F238E27FC236}">
                    <a16:creationId xmlns:a16="http://schemas.microsoft.com/office/drawing/2014/main" id="{5E3D5735-3616-D170-709C-2A97D9E93630}"/>
                  </a:ext>
                </a:extLst>
              </p:cNvPr>
              <p:cNvSpPr/>
              <p:nvPr/>
            </p:nvSpPr>
            <p:spPr>
              <a:xfrm>
                <a:off x="971173" y="4913144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Release and documentation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12" name="Text 59">
              <a:extLst>
                <a:ext uri="{FF2B5EF4-FFF2-40B4-BE49-F238E27FC236}">
                  <a16:creationId xmlns:a16="http://schemas.microsoft.com/office/drawing/2014/main" id="{05AD240C-1629-80FD-1231-21BABE5E73C7}"/>
                </a:ext>
              </a:extLst>
            </p:cNvPr>
            <p:cNvSpPr/>
            <p:nvPr/>
          </p:nvSpPr>
          <p:spPr>
            <a:xfrm>
              <a:off x="2982853" y="4786884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1"/>
                  </a:solidFill>
                  <a:ea typeface="Aptos" pitchFamily="34" charset="-122"/>
                  <a:cs typeface="Aptos" pitchFamily="34" charset="-120"/>
                </a:rPr>
                <a:t>10%</a:t>
              </a:r>
              <a:endParaRPr lang="en-US" sz="1400" dirty="0">
                <a:solidFill>
                  <a:schemeClr val="accent1"/>
                </a:solidFill>
              </a:endParaRP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B228EDEA-D01F-F96D-09EA-5AE3BBC9CEA4}"/>
                </a:ext>
              </a:extLst>
            </p:cNvPr>
            <p:cNvGrpSpPr/>
            <p:nvPr/>
          </p:nvGrpSpPr>
          <p:grpSpPr>
            <a:xfrm>
              <a:off x="9180526" y="4732020"/>
              <a:ext cx="1967919" cy="365760"/>
              <a:chOff x="9180526" y="4732020"/>
              <a:chExt cx="1967919" cy="365760"/>
            </a:xfrm>
          </p:grpSpPr>
          <p:sp>
            <p:nvSpPr>
              <p:cNvPr id="114" name="Shape 60">
                <a:extLst>
                  <a:ext uri="{FF2B5EF4-FFF2-40B4-BE49-F238E27FC236}">
                    <a16:creationId xmlns:a16="http://schemas.microsoft.com/office/drawing/2014/main" id="{A21CF53F-0D20-572F-86C3-9CD45E216EB3}"/>
                  </a:ext>
                </a:extLst>
              </p:cNvPr>
              <p:cNvSpPr/>
              <p:nvPr/>
            </p:nvSpPr>
            <p:spPr>
              <a:xfrm>
                <a:off x="9180526" y="4759452"/>
                <a:ext cx="1926771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15" name="Shape 61">
                <a:extLst>
                  <a:ext uri="{FF2B5EF4-FFF2-40B4-BE49-F238E27FC236}">
                    <a16:creationId xmlns:a16="http://schemas.microsoft.com/office/drawing/2014/main" id="{3A13381B-355A-FB3D-3180-2DB5167DA745}"/>
                  </a:ext>
                </a:extLst>
              </p:cNvPr>
              <p:cNvSpPr/>
              <p:nvPr/>
            </p:nvSpPr>
            <p:spPr>
              <a:xfrm>
                <a:off x="9180526" y="4759452"/>
                <a:ext cx="192677" cy="310896"/>
              </a:xfrm>
              <a:prstGeom prst="roundRect">
                <a:avLst>
                  <a:gd name="adj" fmla="val 56949"/>
                </a:avLst>
              </a:prstGeom>
              <a:solidFill>
                <a:schemeClr val="accent1"/>
              </a:solidFill>
              <a:ln w="12700">
                <a:solidFill>
                  <a:srgbClr val="F4719E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16" name="Shape 62">
                <a:extLst>
                  <a:ext uri="{FF2B5EF4-FFF2-40B4-BE49-F238E27FC236}">
                    <a16:creationId xmlns:a16="http://schemas.microsoft.com/office/drawing/2014/main" id="{FB228D60-5F54-8EE4-0C4A-7EB52F03DF80}"/>
                  </a:ext>
                </a:extLst>
              </p:cNvPr>
              <p:cNvSpPr/>
              <p:nvPr/>
            </p:nvSpPr>
            <p:spPr>
              <a:xfrm>
                <a:off x="11066149" y="4732020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1"/>
              </a:solidFill>
              <a:ln w="12700">
                <a:solidFill>
                  <a:srgbClr val="F4719E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sp>
        <p:nvSpPr>
          <p:cNvPr id="119" name="Shape 63">
            <a:extLst>
              <a:ext uri="{FF2B5EF4-FFF2-40B4-BE49-F238E27FC236}">
                <a16:creationId xmlns:a16="http://schemas.microsoft.com/office/drawing/2014/main" id="{E2AF92F2-E4D0-4C46-2EE0-2AA795B099E4}"/>
              </a:ext>
            </a:extLst>
          </p:cNvPr>
          <p:cNvSpPr/>
          <p:nvPr/>
        </p:nvSpPr>
        <p:spPr>
          <a:xfrm>
            <a:off x="513973" y="5797296"/>
            <a:ext cx="128016" cy="128016"/>
          </a:xfrm>
          <a:prstGeom prst="roundRect">
            <a:avLst>
              <a:gd name="adj" fmla="val 35714"/>
            </a:avLst>
          </a:prstGeom>
          <a:solidFill>
            <a:schemeClr val="accent4"/>
          </a:solidFill>
          <a:ln w="12700">
            <a:solidFill>
              <a:srgbClr val="2ED6B7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20" name="Text 64">
            <a:extLst>
              <a:ext uri="{FF2B5EF4-FFF2-40B4-BE49-F238E27FC236}">
                <a16:creationId xmlns:a16="http://schemas.microsoft.com/office/drawing/2014/main" id="{D0FD02C5-AF26-1BF4-DCFF-9945E74129C1}"/>
              </a:ext>
            </a:extLst>
          </p:cNvPr>
          <p:cNvSpPr/>
          <p:nvPr/>
        </p:nvSpPr>
        <p:spPr>
          <a:xfrm>
            <a:off x="724285" y="5756148"/>
            <a:ext cx="10241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tx2">
                    <a:lumMod val="50000"/>
                  </a:schemeClr>
                </a:solidFill>
                <a:ea typeface="Aptos" pitchFamily="34" charset="-122"/>
                <a:cs typeface="Aptos" pitchFamily="34" charset="-120"/>
              </a:rPr>
              <a:t>Completed</a:t>
            </a:r>
            <a:endParaRPr 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1" name="Shape 65">
            <a:extLst>
              <a:ext uri="{FF2B5EF4-FFF2-40B4-BE49-F238E27FC236}">
                <a16:creationId xmlns:a16="http://schemas.microsoft.com/office/drawing/2014/main" id="{4CDCFD37-B9BD-83BD-E6D3-594EE0218B89}"/>
              </a:ext>
            </a:extLst>
          </p:cNvPr>
          <p:cNvSpPr/>
          <p:nvPr/>
        </p:nvSpPr>
        <p:spPr>
          <a:xfrm>
            <a:off x="1757557" y="5797296"/>
            <a:ext cx="128016" cy="128016"/>
          </a:xfrm>
          <a:prstGeom prst="roundRect">
            <a:avLst>
              <a:gd name="adj" fmla="val 35714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rgbClr val="334460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22" name="Text 66">
            <a:extLst>
              <a:ext uri="{FF2B5EF4-FFF2-40B4-BE49-F238E27FC236}">
                <a16:creationId xmlns:a16="http://schemas.microsoft.com/office/drawing/2014/main" id="{2BB1B942-E7FD-9259-1D8A-16A6C9B29070}"/>
              </a:ext>
            </a:extLst>
          </p:cNvPr>
          <p:cNvSpPr/>
          <p:nvPr/>
        </p:nvSpPr>
        <p:spPr>
          <a:xfrm>
            <a:off x="1967869" y="5756148"/>
            <a:ext cx="10241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tx2">
                    <a:lumMod val="50000"/>
                  </a:schemeClr>
                </a:solidFill>
                <a:ea typeface="Aptos" pitchFamily="34" charset="-122"/>
                <a:cs typeface="Aptos" pitchFamily="34" charset="-120"/>
              </a:rPr>
              <a:t>Remaining</a:t>
            </a:r>
            <a:endParaRPr 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E13A5F4-41E1-7763-7537-B2C9580A2A8A}"/>
              </a:ext>
            </a:extLst>
          </p:cNvPr>
          <p:cNvSpPr txBox="1"/>
          <p:nvPr/>
        </p:nvSpPr>
        <p:spPr>
          <a:xfrm>
            <a:off x="3950208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1">
                <a:solidFill>
                  <a:srgbClr val="6981A2"/>
                </a:solidFill>
                <a:latin typeface="Aptos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EF800B2-53A5-7415-F3F8-0A874470467F}"/>
              </a:ext>
            </a:extLst>
          </p:cNvPr>
          <p:cNvSpPr txBox="1"/>
          <p:nvPr/>
        </p:nvSpPr>
        <p:spPr>
          <a:xfrm>
            <a:off x="4208199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0C5833E-D25C-CFA6-6750-6DB29C6EA765}"/>
              </a:ext>
            </a:extLst>
          </p:cNvPr>
          <p:cNvSpPr txBox="1"/>
          <p:nvPr/>
        </p:nvSpPr>
        <p:spPr>
          <a:xfrm>
            <a:off x="4466190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3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EC92859-193B-4A6F-BA99-857281594E52}"/>
              </a:ext>
            </a:extLst>
          </p:cNvPr>
          <p:cNvSpPr txBox="1"/>
          <p:nvPr/>
        </p:nvSpPr>
        <p:spPr>
          <a:xfrm>
            <a:off x="4724182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4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59164BD-E64C-EE6A-9150-8BD354A49997}"/>
              </a:ext>
            </a:extLst>
          </p:cNvPr>
          <p:cNvSpPr txBox="1"/>
          <p:nvPr/>
        </p:nvSpPr>
        <p:spPr>
          <a:xfrm>
            <a:off x="4982173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F5565ED-1A19-B805-3DB4-103099534BCD}"/>
              </a:ext>
            </a:extLst>
          </p:cNvPr>
          <p:cNvSpPr txBox="1"/>
          <p:nvPr/>
        </p:nvSpPr>
        <p:spPr>
          <a:xfrm>
            <a:off x="5240165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6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06DB4C8-ABC1-0FE5-015E-EF6EBF558E06}"/>
              </a:ext>
            </a:extLst>
          </p:cNvPr>
          <p:cNvSpPr txBox="1"/>
          <p:nvPr/>
        </p:nvSpPr>
        <p:spPr>
          <a:xfrm>
            <a:off x="5498156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7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236097E-AB2C-D107-E076-B3636E71813C}"/>
              </a:ext>
            </a:extLst>
          </p:cNvPr>
          <p:cNvSpPr txBox="1"/>
          <p:nvPr/>
        </p:nvSpPr>
        <p:spPr>
          <a:xfrm>
            <a:off x="5756148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1">
                <a:solidFill>
                  <a:srgbClr val="6981A2"/>
                </a:solidFill>
                <a:latin typeface="Aptos"/>
              </a:rPr>
              <a:t>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5BB19FE-6818-B638-547B-0BBE72CE2611}"/>
              </a:ext>
            </a:extLst>
          </p:cNvPr>
          <p:cNvSpPr txBox="1"/>
          <p:nvPr/>
        </p:nvSpPr>
        <p:spPr>
          <a:xfrm>
            <a:off x="6014139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9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46ED66F-B4F1-DEC9-0E73-CBEAF760B790}"/>
              </a:ext>
            </a:extLst>
          </p:cNvPr>
          <p:cNvSpPr txBox="1"/>
          <p:nvPr/>
        </p:nvSpPr>
        <p:spPr>
          <a:xfrm>
            <a:off x="6272130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10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D53B6E1-FD8E-AF52-B00C-9204924C6F95}"/>
              </a:ext>
            </a:extLst>
          </p:cNvPr>
          <p:cNvSpPr txBox="1"/>
          <p:nvPr/>
        </p:nvSpPr>
        <p:spPr>
          <a:xfrm>
            <a:off x="6530122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E843A926-AB4E-57C8-8D8D-5ABE578D4312}"/>
              </a:ext>
            </a:extLst>
          </p:cNvPr>
          <p:cNvSpPr txBox="1"/>
          <p:nvPr/>
        </p:nvSpPr>
        <p:spPr>
          <a:xfrm>
            <a:off x="6788113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1F84111-BCA0-89B9-1549-09BCC23B585D}"/>
              </a:ext>
            </a:extLst>
          </p:cNvPr>
          <p:cNvSpPr txBox="1"/>
          <p:nvPr/>
        </p:nvSpPr>
        <p:spPr>
          <a:xfrm>
            <a:off x="7046105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13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6742D05-1A93-B99D-5C93-165AD87AA1C2}"/>
              </a:ext>
            </a:extLst>
          </p:cNvPr>
          <p:cNvSpPr txBox="1"/>
          <p:nvPr/>
        </p:nvSpPr>
        <p:spPr>
          <a:xfrm>
            <a:off x="7304096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14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360145A-2FC1-6012-CBDB-43EEC3B8C850}"/>
              </a:ext>
            </a:extLst>
          </p:cNvPr>
          <p:cNvSpPr txBox="1"/>
          <p:nvPr/>
        </p:nvSpPr>
        <p:spPr>
          <a:xfrm>
            <a:off x="7562088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1">
                <a:solidFill>
                  <a:srgbClr val="6981A2"/>
                </a:solidFill>
                <a:latin typeface="Aptos"/>
              </a:rPr>
              <a:t>15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8CB5FF3-B3A2-D92E-04CD-431D31FE61E0}"/>
              </a:ext>
            </a:extLst>
          </p:cNvPr>
          <p:cNvSpPr txBox="1"/>
          <p:nvPr/>
        </p:nvSpPr>
        <p:spPr>
          <a:xfrm>
            <a:off x="7820079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16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ADAF3E4-6E04-220F-FEA4-52BD51150318}"/>
              </a:ext>
            </a:extLst>
          </p:cNvPr>
          <p:cNvSpPr txBox="1"/>
          <p:nvPr/>
        </p:nvSpPr>
        <p:spPr>
          <a:xfrm>
            <a:off x="8078070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17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591C266-209F-11D2-9332-91F6DB865FB3}"/>
              </a:ext>
            </a:extLst>
          </p:cNvPr>
          <p:cNvSpPr txBox="1"/>
          <p:nvPr/>
        </p:nvSpPr>
        <p:spPr>
          <a:xfrm>
            <a:off x="8336062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18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4EDA7C1F-6F29-19E6-ABB6-C0F78B60B37A}"/>
              </a:ext>
            </a:extLst>
          </p:cNvPr>
          <p:cNvSpPr txBox="1"/>
          <p:nvPr/>
        </p:nvSpPr>
        <p:spPr>
          <a:xfrm>
            <a:off x="8594053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19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12FC3EFF-1EFC-8986-A1F1-DEB59F2C8B78}"/>
              </a:ext>
            </a:extLst>
          </p:cNvPr>
          <p:cNvSpPr txBox="1"/>
          <p:nvPr/>
        </p:nvSpPr>
        <p:spPr>
          <a:xfrm>
            <a:off x="8852045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93CAAFF-3527-6CBC-9714-0188A08719FF}"/>
              </a:ext>
            </a:extLst>
          </p:cNvPr>
          <p:cNvSpPr txBox="1"/>
          <p:nvPr/>
        </p:nvSpPr>
        <p:spPr>
          <a:xfrm>
            <a:off x="9110036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21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7527F81-CE72-3EAA-2CA3-6EDA4FE05978}"/>
              </a:ext>
            </a:extLst>
          </p:cNvPr>
          <p:cNvSpPr txBox="1"/>
          <p:nvPr/>
        </p:nvSpPr>
        <p:spPr>
          <a:xfrm>
            <a:off x="9368028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1">
                <a:solidFill>
                  <a:srgbClr val="6981A2"/>
                </a:solidFill>
                <a:latin typeface="Aptos"/>
              </a:rPr>
              <a:t>22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36159E8-CD5A-6ADC-F78E-65D4C5589EB6}"/>
              </a:ext>
            </a:extLst>
          </p:cNvPr>
          <p:cNvSpPr txBox="1"/>
          <p:nvPr/>
        </p:nvSpPr>
        <p:spPr>
          <a:xfrm>
            <a:off x="9626019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23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38AB1B6-928A-FFE2-88C8-9AAE44AE138A}"/>
              </a:ext>
            </a:extLst>
          </p:cNvPr>
          <p:cNvSpPr txBox="1"/>
          <p:nvPr/>
        </p:nvSpPr>
        <p:spPr>
          <a:xfrm>
            <a:off x="9884010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24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0B2C805-CF16-CD33-256B-4D8E2137A9C4}"/>
              </a:ext>
            </a:extLst>
          </p:cNvPr>
          <p:cNvSpPr txBox="1"/>
          <p:nvPr/>
        </p:nvSpPr>
        <p:spPr>
          <a:xfrm>
            <a:off x="10142002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977C068-F8DA-020B-FC7B-16C9F56AB865}"/>
              </a:ext>
            </a:extLst>
          </p:cNvPr>
          <p:cNvSpPr txBox="1"/>
          <p:nvPr/>
        </p:nvSpPr>
        <p:spPr>
          <a:xfrm>
            <a:off x="10399993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26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CE18B97-110D-8348-0299-2F2CA0F23D4C}"/>
              </a:ext>
            </a:extLst>
          </p:cNvPr>
          <p:cNvSpPr txBox="1"/>
          <p:nvPr/>
        </p:nvSpPr>
        <p:spPr>
          <a:xfrm>
            <a:off x="10657985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27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F6FFB3A-B400-4D6F-F451-EC3764A58FE7}"/>
              </a:ext>
            </a:extLst>
          </p:cNvPr>
          <p:cNvSpPr txBox="1"/>
          <p:nvPr/>
        </p:nvSpPr>
        <p:spPr>
          <a:xfrm>
            <a:off x="10915976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6981A2"/>
                </a:solidFill>
                <a:latin typeface="Aptos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7211D-7A58-16D5-2EF4-16E2EBC40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90BE1-8338-7CD6-3A2F-678570325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1-Month Gantt Chart – Slide Template</a:t>
            </a:r>
          </a:p>
        </p:txBody>
      </p:sp>
      <p:sp>
        <p:nvSpPr>
          <p:cNvPr id="3" name="Shape 7">
            <a:extLst>
              <a:ext uri="{FF2B5EF4-FFF2-40B4-BE49-F238E27FC236}">
                <a16:creationId xmlns:a16="http://schemas.microsoft.com/office/drawing/2014/main" id="{CC4EEE62-77F5-4786-EBF7-579A11C69304}"/>
              </a:ext>
            </a:extLst>
          </p:cNvPr>
          <p:cNvSpPr/>
          <p:nvPr/>
        </p:nvSpPr>
        <p:spPr>
          <a:xfrm>
            <a:off x="486541" y="1307592"/>
            <a:ext cx="11045952" cy="4242816"/>
          </a:xfrm>
          <a:prstGeom prst="roundRect">
            <a:avLst>
              <a:gd name="adj" fmla="val 3879"/>
            </a:avLst>
          </a:prstGeom>
          <a:solidFill>
            <a:srgbClr val="19273B"/>
          </a:solidFill>
          <a:ln w="12700">
            <a:solidFill>
              <a:srgbClr val="19273B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" name="Text 8">
            <a:extLst>
              <a:ext uri="{FF2B5EF4-FFF2-40B4-BE49-F238E27FC236}">
                <a16:creationId xmlns:a16="http://schemas.microsoft.com/office/drawing/2014/main" id="{63DC3918-10A2-3B7F-DB38-303EC673311D}"/>
              </a:ext>
            </a:extLst>
          </p:cNvPr>
          <p:cNvSpPr/>
          <p:nvPr/>
        </p:nvSpPr>
        <p:spPr>
          <a:xfrm>
            <a:off x="779149" y="1627632"/>
            <a:ext cx="183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WORKSTREAM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 9">
            <a:extLst>
              <a:ext uri="{FF2B5EF4-FFF2-40B4-BE49-F238E27FC236}">
                <a16:creationId xmlns:a16="http://schemas.microsoft.com/office/drawing/2014/main" id="{3C806C6E-D121-9E45-1376-E7CCCF72A616}"/>
              </a:ext>
            </a:extLst>
          </p:cNvPr>
          <p:cNvSpPr/>
          <p:nvPr/>
        </p:nvSpPr>
        <p:spPr>
          <a:xfrm>
            <a:off x="2900557" y="162763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10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PROGRESS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 10">
            <a:extLst>
              <a:ext uri="{FF2B5EF4-FFF2-40B4-BE49-F238E27FC236}">
                <a16:creationId xmlns:a16="http://schemas.microsoft.com/office/drawing/2014/main" id="{FFD006A6-23C1-EC32-7359-BECC2D434E01}"/>
              </a:ext>
            </a:extLst>
          </p:cNvPr>
          <p:cNvSpPr/>
          <p:nvPr/>
        </p:nvSpPr>
        <p:spPr>
          <a:xfrm>
            <a:off x="3950208" y="1453896"/>
            <a:ext cx="18059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W1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Shape 11">
            <a:extLst>
              <a:ext uri="{FF2B5EF4-FFF2-40B4-BE49-F238E27FC236}">
                <a16:creationId xmlns:a16="http://schemas.microsoft.com/office/drawing/2014/main" id="{6F1FA376-3856-27E9-B09D-3D8D216B4DC7}"/>
              </a:ext>
            </a:extLst>
          </p:cNvPr>
          <p:cNvSpPr/>
          <p:nvPr/>
        </p:nvSpPr>
        <p:spPr>
          <a:xfrm>
            <a:off x="3950208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8" name="Text 12">
            <a:extLst>
              <a:ext uri="{FF2B5EF4-FFF2-40B4-BE49-F238E27FC236}">
                <a16:creationId xmlns:a16="http://schemas.microsoft.com/office/drawing/2014/main" id="{705ED503-F995-430C-248C-14FCF853A9BA}"/>
              </a:ext>
            </a:extLst>
          </p:cNvPr>
          <p:cNvSpPr/>
          <p:nvPr/>
        </p:nvSpPr>
        <p:spPr>
          <a:xfrm>
            <a:off x="5756148" y="1453896"/>
            <a:ext cx="18059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W2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Shape 13">
            <a:extLst>
              <a:ext uri="{FF2B5EF4-FFF2-40B4-BE49-F238E27FC236}">
                <a16:creationId xmlns:a16="http://schemas.microsoft.com/office/drawing/2014/main" id="{27CCD270-8ED4-712F-4B1A-66C3F5DCF8D7}"/>
              </a:ext>
            </a:extLst>
          </p:cNvPr>
          <p:cNvSpPr/>
          <p:nvPr/>
        </p:nvSpPr>
        <p:spPr>
          <a:xfrm>
            <a:off x="5756148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0" name="Text 14">
            <a:extLst>
              <a:ext uri="{FF2B5EF4-FFF2-40B4-BE49-F238E27FC236}">
                <a16:creationId xmlns:a16="http://schemas.microsoft.com/office/drawing/2014/main" id="{E34B5D86-5A6F-3AF4-B38E-1347133BC1AF}"/>
              </a:ext>
            </a:extLst>
          </p:cNvPr>
          <p:cNvSpPr/>
          <p:nvPr/>
        </p:nvSpPr>
        <p:spPr>
          <a:xfrm>
            <a:off x="7562088" y="1453896"/>
            <a:ext cx="18059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W3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3518D162-EF09-BE55-0A4C-2A71F4E981E9}"/>
              </a:ext>
            </a:extLst>
          </p:cNvPr>
          <p:cNvSpPr/>
          <p:nvPr/>
        </p:nvSpPr>
        <p:spPr>
          <a:xfrm>
            <a:off x="7562088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D300973D-033D-179C-BAEE-7D77519AAACE}"/>
              </a:ext>
            </a:extLst>
          </p:cNvPr>
          <p:cNvSpPr/>
          <p:nvPr/>
        </p:nvSpPr>
        <p:spPr>
          <a:xfrm>
            <a:off x="9368028" y="1453896"/>
            <a:ext cx="18059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W4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26" name="Connector 203">
            <a:extLst>
              <a:ext uri="{FF2B5EF4-FFF2-40B4-BE49-F238E27FC236}">
                <a16:creationId xmlns:a16="http://schemas.microsoft.com/office/drawing/2014/main" id="{360C600E-B451-8963-F89F-21D3748A43FB}"/>
              </a:ext>
            </a:extLst>
          </p:cNvPr>
          <p:cNvCxnSpPr/>
          <p:nvPr/>
        </p:nvCxnSpPr>
        <p:spPr>
          <a:xfrm>
            <a:off x="10915976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01">
            <a:extLst>
              <a:ext uri="{FF2B5EF4-FFF2-40B4-BE49-F238E27FC236}">
                <a16:creationId xmlns:a16="http://schemas.microsoft.com/office/drawing/2014/main" id="{7E6E7165-495D-E0CC-02C6-3DD9AA874700}"/>
              </a:ext>
            </a:extLst>
          </p:cNvPr>
          <p:cNvCxnSpPr/>
          <p:nvPr/>
        </p:nvCxnSpPr>
        <p:spPr>
          <a:xfrm>
            <a:off x="10657985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199">
            <a:extLst>
              <a:ext uri="{FF2B5EF4-FFF2-40B4-BE49-F238E27FC236}">
                <a16:creationId xmlns:a16="http://schemas.microsoft.com/office/drawing/2014/main" id="{7705EBD8-DB1D-B361-75E6-4E3C0EC4264F}"/>
              </a:ext>
            </a:extLst>
          </p:cNvPr>
          <p:cNvCxnSpPr/>
          <p:nvPr/>
        </p:nvCxnSpPr>
        <p:spPr>
          <a:xfrm>
            <a:off x="10399993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197">
            <a:extLst>
              <a:ext uri="{FF2B5EF4-FFF2-40B4-BE49-F238E27FC236}">
                <a16:creationId xmlns:a16="http://schemas.microsoft.com/office/drawing/2014/main" id="{87556CB2-E998-2C20-9CC8-6A8EFC4DC7C6}"/>
              </a:ext>
            </a:extLst>
          </p:cNvPr>
          <p:cNvCxnSpPr/>
          <p:nvPr/>
        </p:nvCxnSpPr>
        <p:spPr>
          <a:xfrm>
            <a:off x="10142002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195">
            <a:extLst>
              <a:ext uri="{FF2B5EF4-FFF2-40B4-BE49-F238E27FC236}">
                <a16:creationId xmlns:a16="http://schemas.microsoft.com/office/drawing/2014/main" id="{7AE7A7EA-0302-E6FE-6D28-753E6D308523}"/>
              </a:ext>
            </a:extLst>
          </p:cNvPr>
          <p:cNvCxnSpPr/>
          <p:nvPr/>
        </p:nvCxnSpPr>
        <p:spPr>
          <a:xfrm>
            <a:off x="9884010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193">
            <a:extLst>
              <a:ext uri="{FF2B5EF4-FFF2-40B4-BE49-F238E27FC236}">
                <a16:creationId xmlns:a16="http://schemas.microsoft.com/office/drawing/2014/main" id="{CBF4E2B2-10A9-E8BC-81A3-2ADF6E5B31C3}"/>
              </a:ext>
            </a:extLst>
          </p:cNvPr>
          <p:cNvCxnSpPr/>
          <p:nvPr/>
        </p:nvCxnSpPr>
        <p:spPr>
          <a:xfrm>
            <a:off x="9626019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190">
            <a:extLst>
              <a:ext uri="{FF2B5EF4-FFF2-40B4-BE49-F238E27FC236}">
                <a16:creationId xmlns:a16="http://schemas.microsoft.com/office/drawing/2014/main" id="{F7FCEC05-C3A8-034A-105D-E97E09B1440D}"/>
              </a:ext>
            </a:extLst>
          </p:cNvPr>
          <p:cNvCxnSpPr/>
          <p:nvPr/>
        </p:nvCxnSpPr>
        <p:spPr>
          <a:xfrm>
            <a:off x="9110036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188">
            <a:extLst>
              <a:ext uri="{FF2B5EF4-FFF2-40B4-BE49-F238E27FC236}">
                <a16:creationId xmlns:a16="http://schemas.microsoft.com/office/drawing/2014/main" id="{53F2A245-B628-0AAA-8EC9-A4B8DA350EBB}"/>
              </a:ext>
            </a:extLst>
          </p:cNvPr>
          <p:cNvCxnSpPr/>
          <p:nvPr/>
        </p:nvCxnSpPr>
        <p:spPr>
          <a:xfrm>
            <a:off x="8852045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86">
            <a:extLst>
              <a:ext uri="{FF2B5EF4-FFF2-40B4-BE49-F238E27FC236}">
                <a16:creationId xmlns:a16="http://schemas.microsoft.com/office/drawing/2014/main" id="{A4307EFB-E106-822C-90DE-7887F0219613}"/>
              </a:ext>
            </a:extLst>
          </p:cNvPr>
          <p:cNvCxnSpPr/>
          <p:nvPr/>
        </p:nvCxnSpPr>
        <p:spPr>
          <a:xfrm>
            <a:off x="8594053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184">
            <a:extLst>
              <a:ext uri="{FF2B5EF4-FFF2-40B4-BE49-F238E27FC236}">
                <a16:creationId xmlns:a16="http://schemas.microsoft.com/office/drawing/2014/main" id="{678FCD0D-1173-D49E-8B15-FCCED35078B5}"/>
              </a:ext>
            </a:extLst>
          </p:cNvPr>
          <p:cNvCxnSpPr/>
          <p:nvPr/>
        </p:nvCxnSpPr>
        <p:spPr>
          <a:xfrm>
            <a:off x="8336062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82">
            <a:extLst>
              <a:ext uri="{FF2B5EF4-FFF2-40B4-BE49-F238E27FC236}">
                <a16:creationId xmlns:a16="http://schemas.microsoft.com/office/drawing/2014/main" id="{C0DC230C-2642-E7ED-5BE4-785BD9B7381C}"/>
              </a:ext>
            </a:extLst>
          </p:cNvPr>
          <p:cNvCxnSpPr/>
          <p:nvPr/>
        </p:nvCxnSpPr>
        <p:spPr>
          <a:xfrm>
            <a:off x="8078070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180">
            <a:extLst>
              <a:ext uri="{FF2B5EF4-FFF2-40B4-BE49-F238E27FC236}">
                <a16:creationId xmlns:a16="http://schemas.microsoft.com/office/drawing/2014/main" id="{DD5E73AE-8F30-B191-CBC5-1CF746501F8C}"/>
              </a:ext>
            </a:extLst>
          </p:cNvPr>
          <p:cNvCxnSpPr/>
          <p:nvPr/>
        </p:nvCxnSpPr>
        <p:spPr>
          <a:xfrm>
            <a:off x="7820079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177">
            <a:extLst>
              <a:ext uri="{FF2B5EF4-FFF2-40B4-BE49-F238E27FC236}">
                <a16:creationId xmlns:a16="http://schemas.microsoft.com/office/drawing/2014/main" id="{27CEFF38-1C06-581C-9545-7ACE4600032C}"/>
              </a:ext>
            </a:extLst>
          </p:cNvPr>
          <p:cNvCxnSpPr/>
          <p:nvPr/>
        </p:nvCxnSpPr>
        <p:spPr>
          <a:xfrm>
            <a:off x="7304096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175">
            <a:extLst>
              <a:ext uri="{FF2B5EF4-FFF2-40B4-BE49-F238E27FC236}">
                <a16:creationId xmlns:a16="http://schemas.microsoft.com/office/drawing/2014/main" id="{388BE1CF-C4F8-F2BF-FD8C-6E21F59C79B9}"/>
              </a:ext>
            </a:extLst>
          </p:cNvPr>
          <p:cNvCxnSpPr/>
          <p:nvPr/>
        </p:nvCxnSpPr>
        <p:spPr>
          <a:xfrm>
            <a:off x="7046105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73">
            <a:extLst>
              <a:ext uri="{FF2B5EF4-FFF2-40B4-BE49-F238E27FC236}">
                <a16:creationId xmlns:a16="http://schemas.microsoft.com/office/drawing/2014/main" id="{66635975-A615-7813-A4C6-6BB86E4ADDB9}"/>
              </a:ext>
            </a:extLst>
          </p:cNvPr>
          <p:cNvCxnSpPr/>
          <p:nvPr/>
        </p:nvCxnSpPr>
        <p:spPr>
          <a:xfrm>
            <a:off x="6788113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171">
            <a:extLst>
              <a:ext uri="{FF2B5EF4-FFF2-40B4-BE49-F238E27FC236}">
                <a16:creationId xmlns:a16="http://schemas.microsoft.com/office/drawing/2014/main" id="{1B27EC94-72FC-DB82-9EC6-71B199756702}"/>
              </a:ext>
            </a:extLst>
          </p:cNvPr>
          <p:cNvCxnSpPr/>
          <p:nvPr/>
        </p:nvCxnSpPr>
        <p:spPr>
          <a:xfrm>
            <a:off x="6530122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169">
            <a:extLst>
              <a:ext uri="{FF2B5EF4-FFF2-40B4-BE49-F238E27FC236}">
                <a16:creationId xmlns:a16="http://schemas.microsoft.com/office/drawing/2014/main" id="{CA5D03C2-F817-F968-F096-8789DE820C64}"/>
              </a:ext>
            </a:extLst>
          </p:cNvPr>
          <p:cNvCxnSpPr/>
          <p:nvPr/>
        </p:nvCxnSpPr>
        <p:spPr>
          <a:xfrm>
            <a:off x="6272130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67">
            <a:extLst>
              <a:ext uri="{FF2B5EF4-FFF2-40B4-BE49-F238E27FC236}">
                <a16:creationId xmlns:a16="http://schemas.microsoft.com/office/drawing/2014/main" id="{A4E0884D-934B-4EF1-5175-EFE07C6A34C8}"/>
              </a:ext>
            </a:extLst>
          </p:cNvPr>
          <p:cNvCxnSpPr/>
          <p:nvPr/>
        </p:nvCxnSpPr>
        <p:spPr>
          <a:xfrm>
            <a:off x="6014139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64">
            <a:extLst>
              <a:ext uri="{FF2B5EF4-FFF2-40B4-BE49-F238E27FC236}">
                <a16:creationId xmlns:a16="http://schemas.microsoft.com/office/drawing/2014/main" id="{E806039E-C4AE-4140-61F6-99B8E6486A9E}"/>
              </a:ext>
            </a:extLst>
          </p:cNvPr>
          <p:cNvCxnSpPr/>
          <p:nvPr/>
        </p:nvCxnSpPr>
        <p:spPr>
          <a:xfrm>
            <a:off x="5498156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62">
            <a:extLst>
              <a:ext uri="{FF2B5EF4-FFF2-40B4-BE49-F238E27FC236}">
                <a16:creationId xmlns:a16="http://schemas.microsoft.com/office/drawing/2014/main" id="{B6312F7F-0D53-94A1-279C-E5540853471E}"/>
              </a:ext>
            </a:extLst>
          </p:cNvPr>
          <p:cNvCxnSpPr/>
          <p:nvPr/>
        </p:nvCxnSpPr>
        <p:spPr>
          <a:xfrm>
            <a:off x="5240165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60">
            <a:extLst>
              <a:ext uri="{FF2B5EF4-FFF2-40B4-BE49-F238E27FC236}">
                <a16:creationId xmlns:a16="http://schemas.microsoft.com/office/drawing/2014/main" id="{DE795F1C-D30B-F326-6EEA-A8062C83558B}"/>
              </a:ext>
            </a:extLst>
          </p:cNvPr>
          <p:cNvCxnSpPr/>
          <p:nvPr/>
        </p:nvCxnSpPr>
        <p:spPr>
          <a:xfrm>
            <a:off x="4982173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8">
            <a:extLst>
              <a:ext uri="{FF2B5EF4-FFF2-40B4-BE49-F238E27FC236}">
                <a16:creationId xmlns:a16="http://schemas.microsoft.com/office/drawing/2014/main" id="{4ED794C7-3F49-8E00-7C96-2C67812DBA79}"/>
              </a:ext>
            </a:extLst>
          </p:cNvPr>
          <p:cNvCxnSpPr/>
          <p:nvPr/>
        </p:nvCxnSpPr>
        <p:spPr>
          <a:xfrm>
            <a:off x="4724182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6">
            <a:extLst>
              <a:ext uri="{FF2B5EF4-FFF2-40B4-BE49-F238E27FC236}">
                <a16:creationId xmlns:a16="http://schemas.microsoft.com/office/drawing/2014/main" id="{996B259B-4DE6-859B-4769-93412C2FB5C0}"/>
              </a:ext>
            </a:extLst>
          </p:cNvPr>
          <p:cNvCxnSpPr/>
          <p:nvPr/>
        </p:nvCxnSpPr>
        <p:spPr>
          <a:xfrm>
            <a:off x="4466190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4">
            <a:extLst>
              <a:ext uri="{FF2B5EF4-FFF2-40B4-BE49-F238E27FC236}">
                <a16:creationId xmlns:a16="http://schemas.microsoft.com/office/drawing/2014/main" id="{90CBB431-13A6-378C-F199-FEFB96D85688}"/>
              </a:ext>
            </a:extLst>
          </p:cNvPr>
          <p:cNvCxnSpPr/>
          <p:nvPr/>
        </p:nvCxnSpPr>
        <p:spPr>
          <a:xfrm>
            <a:off x="4208199" y="2075688"/>
            <a:ext cx="0" cy="3291840"/>
          </a:xfrm>
          <a:prstGeom prst="line">
            <a:avLst/>
          </a:prstGeom>
          <a:ln w="5080">
            <a:solidFill>
              <a:srgbClr val="4E6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Shape 17">
            <a:extLst>
              <a:ext uri="{FF2B5EF4-FFF2-40B4-BE49-F238E27FC236}">
                <a16:creationId xmlns:a16="http://schemas.microsoft.com/office/drawing/2014/main" id="{6E9F6D26-3198-7D29-E1C0-B68F95C76106}"/>
              </a:ext>
            </a:extLst>
          </p:cNvPr>
          <p:cNvSpPr/>
          <p:nvPr/>
        </p:nvSpPr>
        <p:spPr>
          <a:xfrm>
            <a:off x="9368028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59" name="Shape 24">
            <a:extLst>
              <a:ext uri="{FF2B5EF4-FFF2-40B4-BE49-F238E27FC236}">
                <a16:creationId xmlns:a16="http://schemas.microsoft.com/office/drawing/2014/main" id="{6A75A101-A926-180B-2F09-45D04DC0FF76}"/>
              </a:ext>
            </a:extLst>
          </p:cNvPr>
          <p:cNvSpPr/>
          <p:nvPr/>
        </p:nvSpPr>
        <p:spPr>
          <a:xfrm>
            <a:off x="11173968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FC9B65E-BF4B-1D5A-E037-3DBA8B9F0E78}"/>
              </a:ext>
            </a:extLst>
          </p:cNvPr>
          <p:cNvGrpSpPr/>
          <p:nvPr/>
        </p:nvGrpSpPr>
        <p:grpSpPr>
          <a:xfrm>
            <a:off x="651133" y="2194560"/>
            <a:ext cx="10680192" cy="539496"/>
            <a:chOff x="651133" y="2194560"/>
            <a:chExt cx="10680192" cy="539496"/>
          </a:xfrm>
        </p:grpSpPr>
        <p:sp>
          <p:nvSpPr>
            <p:cNvPr id="161" name="Shape 25">
              <a:extLst>
                <a:ext uri="{FF2B5EF4-FFF2-40B4-BE49-F238E27FC236}">
                  <a16:creationId xmlns:a16="http://schemas.microsoft.com/office/drawing/2014/main" id="{5B6A423A-8D8F-164C-C69B-8E8657498174}"/>
                </a:ext>
              </a:extLst>
            </p:cNvPr>
            <p:cNvSpPr/>
            <p:nvPr/>
          </p:nvSpPr>
          <p:spPr>
            <a:xfrm>
              <a:off x="651133" y="2194560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25354A">
                <a:alpha val="80000"/>
              </a:srgbClr>
            </a:solidFill>
            <a:ln w="12700">
              <a:solidFill>
                <a:srgbClr val="25354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162" name="Shape 26">
              <a:extLst>
                <a:ext uri="{FF2B5EF4-FFF2-40B4-BE49-F238E27FC236}">
                  <a16:creationId xmlns:a16="http://schemas.microsoft.com/office/drawing/2014/main" id="{B4266BF3-CBDB-09F5-D5E4-305222F75309}"/>
                </a:ext>
              </a:extLst>
            </p:cNvPr>
            <p:cNvSpPr/>
            <p:nvPr/>
          </p:nvSpPr>
          <p:spPr>
            <a:xfrm>
              <a:off x="797437" y="2322576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4"/>
            </a:solidFill>
            <a:ln w="12700">
              <a:solidFill>
                <a:srgbClr val="2ED6B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990FC2C4-57B2-2B9E-BACF-5EB22ABF4A39}"/>
                </a:ext>
              </a:extLst>
            </p:cNvPr>
            <p:cNvGrpSpPr/>
            <p:nvPr/>
          </p:nvGrpSpPr>
          <p:grpSpPr>
            <a:xfrm>
              <a:off x="971173" y="2275448"/>
              <a:ext cx="1920240" cy="377720"/>
              <a:chOff x="971173" y="2267712"/>
              <a:chExt cx="1920240" cy="377720"/>
            </a:xfrm>
          </p:grpSpPr>
          <p:sp>
            <p:nvSpPr>
              <p:cNvPr id="169" name="Text 27">
                <a:extLst>
                  <a:ext uri="{FF2B5EF4-FFF2-40B4-BE49-F238E27FC236}">
                    <a16:creationId xmlns:a16="http://schemas.microsoft.com/office/drawing/2014/main" id="{F930A396-3718-CEFB-527A-A5DC53376CD8}"/>
                  </a:ext>
                </a:extLst>
              </p:cNvPr>
              <p:cNvSpPr/>
              <p:nvPr/>
            </p:nvSpPr>
            <p:spPr>
              <a:xfrm>
                <a:off x="971173" y="2267712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Discovery &amp; Research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0" name="Text 28">
                <a:extLst>
                  <a:ext uri="{FF2B5EF4-FFF2-40B4-BE49-F238E27FC236}">
                    <a16:creationId xmlns:a16="http://schemas.microsoft.com/office/drawing/2014/main" id="{D883A56E-342B-EC4D-24F4-6849BCD0C48E}"/>
                  </a:ext>
                </a:extLst>
              </p:cNvPr>
              <p:cNvSpPr/>
              <p:nvPr/>
            </p:nvSpPr>
            <p:spPr>
              <a:xfrm>
                <a:off x="971173" y="2462552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Requirements and insights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64" name="Text 29">
              <a:extLst>
                <a:ext uri="{FF2B5EF4-FFF2-40B4-BE49-F238E27FC236}">
                  <a16:creationId xmlns:a16="http://schemas.microsoft.com/office/drawing/2014/main" id="{D596F702-3744-ABD1-A981-A9410666C704}"/>
                </a:ext>
              </a:extLst>
            </p:cNvPr>
            <p:cNvSpPr/>
            <p:nvPr/>
          </p:nvSpPr>
          <p:spPr>
            <a:xfrm>
              <a:off x="2982853" y="2336292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67BB74"/>
                  </a:solidFill>
                  <a:ea typeface="Aptos" pitchFamily="34" charset="-122"/>
                  <a:cs typeface="Aptos" pitchFamily="34" charset="-120"/>
                </a:rPr>
                <a:t>90%</a:t>
              </a:r>
              <a:endParaRPr lang="en-US" sz="1400" dirty="0">
                <a:solidFill>
                  <a:schemeClr val="accent4"/>
                </a:solidFill>
              </a:endParaRPr>
            </a:p>
          </p:txBody>
        </p: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63DFC3F4-6DB6-C492-DAE8-9A15B001A5CD}"/>
                </a:ext>
              </a:extLst>
            </p:cNvPr>
            <p:cNvGrpSpPr/>
            <p:nvPr/>
          </p:nvGrpSpPr>
          <p:grpSpPr>
            <a:xfrm>
              <a:off x="4020697" y="2281428"/>
              <a:ext cx="2999885" cy="365760"/>
              <a:chOff x="4020697" y="2281428"/>
              <a:chExt cx="2999885" cy="365760"/>
            </a:xfrm>
          </p:grpSpPr>
          <p:sp>
            <p:nvSpPr>
              <p:cNvPr id="166" name="Shape 30">
                <a:extLst>
                  <a:ext uri="{FF2B5EF4-FFF2-40B4-BE49-F238E27FC236}">
                    <a16:creationId xmlns:a16="http://schemas.microsoft.com/office/drawing/2014/main" id="{61572E03-F844-D7CD-071C-CCC379E2F751}"/>
                  </a:ext>
                </a:extLst>
              </p:cNvPr>
              <p:cNvSpPr/>
              <p:nvPr/>
            </p:nvSpPr>
            <p:spPr>
              <a:xfrm>
                <a:off x="4020697" y="2308860"/>
                <a:ext cx="2958737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67" name="Shape 31">
                <a:extLst>
                  <a:ext uri="{FF2B5EF4-FFF2-40B4-BE49-F238E27FC236}">
                    <a16:creationId xmlns:a16="http://schemas.microsoft.com/office/drawing/2014/main" id="{6A5BAE2B-3972-49B1-C6AC-449C75781020}"/>
                  </a:ext>
                </a:extLst>
              </p:cNvPr>
              <p:cNvSpPr/>
              <p:nvPr/>
            </p:nvSpPr>
            <p:spPr>
              <a:xfrm>
                <a:off x="4020697" y="2308860"/>
                <a:ext cx="2662863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4"/>
              </a:solidFill>
              <a:ln w="12700">
                <a:solidFill>
                  <a:srgbClr val="2ED6B7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68" name="Shape 32">
                <a:extLst>
                  <a:ext uri="{FF2B5EF4-FFF2-40B4-BE49-F238E27FC236}">
                    <a16:creationId xmlns:a16="http://schemas.microsoft.com/office/drawing/2014/main" id="{C07053F5-A688-AA0A-BE6B-1CF46638A0FD}"/>
                  </a:ext>
                </a:extLst>
              </p:cNvPr>
              <p:cNvSpPr/>
              <p:nvPr/>
            </p:nvSpPr>
            <p:spPr>
              <a:xfrm>
                <a:off x="6938286" y="2281428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4"/>
              </a:solidFill>
              <a:ln w="12700">
                <a:solidFill>
                  <a:srgbClr val="2ED6B7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8F216E9-E4D8-6C2F-2DC4-7EF0CF586341}"/>
              </a:ext>
            </a:extLst>
          </p:cNvPr>
          <p:cNvGrpSpPr/>
          <p:nvPr/>
        </p:nvGrpSpPr>
        <p:grpSpPr>
          <a:xfrm>
            <a:off x="797437" y="2888096"/>
            <a:ext cx="8287077" cy="377720"/>
            <a:chOff x="797437" y="2881238"/>
            <a:chExt cx="8287077" cy="377720"/>
          </a:xfrm>
        </p:grpSpPr>
        <p:sp>
          <p:nvSpPr>
            <p:cNvPr id="172" name="Shape 33">
              <a:extLst>
                <a:ext uri="{FF2B5EF4-FFF2-40B4-BE49-F238E27FC236}">
                  <a16:creationId xmlns:a16="http://schemas.microsoft.com/office/drawing/2014/main" id="{9DE12005-DBFB-3AFC-F5C9-322DE7592322}"/>
                </a:ext>
              </a:extLst>
            </p:cNvPr>
            <p:cNvSpPr/>
            <p:nvPr/>
          </p:nvSpPr>
          <p:spPr>
            <a:xfrm>
              <a:off x="797437" y="2928366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3"/>
            </a:solidFill>
            <a:ln w="12700">
              <a:solidFill>
                <a:srgbClr val="8A7D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C9AF2A25-FD07-8E03-CDCD-83B48AAA5736}"/>
                </a:ext>
              </a:extLst>
            </p:cNvPr>
            <p:cNvGrpSpPr/>
            <p:nvPr/>
          </p:nvGrpSpPr>
          <p:grpSpPr>
            <a:xfrm>
              <a:off x="971173" y="2881238"/>
              <a:ext cx="1920240" cy="377720"/>
              <a:chOff x="971173" y="2880360"/>
              <a:chExt cx="1920240" cy="377720"/>
            </a:xfrm>
          </p:grpSpPr>
          <p:sp>
            <p:nvSpPr>
              <p:cNvPr id="179" name="Text 34">
                <a:extLst>
                  <a:ext uri="{FF2B5EF4-FFF2-40B4-BE49-F238E27FC236}">
                    <a16:creationId xmlns:a16="http://schemas.microsoft.com/office/drawing/2014/main" id="{CBAE19FC-6009-D338-A818-40C23EDF4558}"/>
                  </a:ext>
                </a:extLst>
              </p:cNvPr>
              <p:cNvSpPr/>
              <p:nvPr/>
            </p:nvSpPr>
            <p:spPr>
              <a:xfrm>
                <a:off x="971173" y="2880360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UX / Visual Design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0" name="Text 35">
                <a:extLst>
                  <a:ext uri="{FF2B5EF4-FFF2-40B4-BE49-F238E27FC236}">
                    <a16:creationId xmlns:a16="http://schemas.microsoft.com/office/drawing/2014/main" id="{259041F9-D53C-ED08-C22E-A947FCD62FF0}"/>
                  </a:ext>
                </a:extLst>
              </p:cNvPr>
              <p:cNvSpPr/>
              <p:nvPr/>
            </p:nvSpPr>
            <p:spPr>
              <a:xfrm>
                <a:off x="971173" y="3075200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Concepts and prototypes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74" name="Text 36">
              <a:extLst>
                <a:ext uri="{FF2B5EF4-FFF2-40B4-BE49-F238E27FC236}">
                  <a16:creationId xmlns:a16="http://schemas.microsoft.com/office/drawing/2014/main" id="{16734389-A1B3-6EFE-CA6D-B127B7C3FD7E}"/>
                </a:ext>
              </a:extLst>
            </p:cNvPr>
            <p:cNvSpPr/>
            <p:nvPr/>
          </p:nvSpPr>
          <p:spPr>
            <a:xfrm>
              <a:off x="2982853" y="2942082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3"/>
                  </a:solidFill>
                  <a:ea typeface="Aptos" pitchFamily="34" charset="-122"/>
                  <a:cs typeface="Aptos" pitchFamily="34" charset="-120"/>
                </a:rPr>
                <a:t>65%</a:t>
              </a:r>
              <a:endParaRPr lang="en-US" sz="1400" dirty="0">
                <a:solidFill>
                  <a:schemeClr val="accent3"/>
                </a:solidFill>
              </a:endParaRP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AC7E90CA-17E1-4BD9-E520-228686DBBDA7}"/>
                </a:ext>
              </a:extLst>
            </p:cNvPr>
            <p:cNvGrpSpPr/>
            <p:nvPr/>
          </p:nvGrpSpPr>
          <p:grpSpPr>
            <a:xfrm>
              <a:off x="5052663" y="2887218"/>
              <a:ext cx="4031851" cy="365760"/>
              <a:chOff x="5052663" y="2937053"/>
              <a:chExt cx="4031851" cy="365760"/>
            </a:xfrm>
          </p:grpSpPr>
          <p:sp>
            <p:nvSpPr>
              <p:cNvPr id="176" name="Shape 37">
                <a:extLst>
                  <a:ext uri="{FF2B5EF4-FFF2-40B4-BE49-F238E27FC236}">
                    <a16:creationId xmlns:a16="http://schemas.microsoft.com/office/drawing/2014/main" id="{0ED50130-287A-DBD6-A09A-6A014CF58B4D}"/>
                  </a:ext>
                </a:extLst>
              </p:cNvPr>
              <p:cNvSpPr/>
              <p:nvPr/>
            </p:nvSpPr>
            <p:spPr>
              <a:xfrm>
                <a:off x="5052663" y="2964485"/>
                <a:ext cx="3990703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77" name="Shape 38">
                <a:extLst>
                  <a:ext uri="{FF2B5EF4-FFF2-40B4-BE49-F238E27FC236}">
                    <a16:creationId xmlns:a16="http://schemas.microsoft.com/office/drawing/2014/main" id="{38F2216D-A71E-B7E1-3DD9-6EDB2C78F0F0}"/>
                  </a:ext>
                </a:extLst>
              </p:cNvPr>
              <p:cNvSpPr/>
              <p:nvPr/>
            </p:nvSpPr>
            <p:spPr>
              <a:xfrm>
                <a:off x="5052663" y="2964485"/>
                <a:ext cx="2593957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3"/>
              </a:solidFill>
              <a:ln w="12700">
                <a:solidFill>
                  <a:srgbClr val="8A7D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78" name="Shape 39">
                <a:extLst>
                  <a:ext uri="{FF2B5EF4-FFF2-40B4-BE49-F238E27FC236}">
                    <a16:creationId xmlns:a16="http://schemas.microsoft.com/office/drawing/2014/main" id="{738F9B14-898E-B71D-FC68-66D243ACBA34}"/>
                  </a:ext>
                </a:extLst>
              </p:cNvPr>
              <p:cNvSpPr/>
              <p:nvPr/>
            </p:nvSpPr>
            <p:spPr>
              <a:xfrm>
                <a:off x="9002218" y="2937053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3"/>
              </a:solidFill>
              <a:ln w="12700">
                <a:solidFill>
                  <a:srgbClr val="8A7D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CAB4E2F-2807-538F-D4F3-E96F2DF796ED}"/>
              </a:ext>
            </a:extLst>
          </p:cNvPr>
          <p:cNvGrpSpPr/>
          <p:nvPr/>
        </p:nvGrpSpPr>
        <p:grpSpPr>
          <a:xfrm>
            <a:off x="651133" y="3419856"/>
            <a:ext cx="10680192" cy="539496"/>
            <a:chOff x="651133" y="3419856"/>
            <a:chExt cx="10680192" cy="539496"/>
          </a:xfrm>
        </p:grpSpPr>
        <p:sp>
          <p:nvSpPr>
            <p:cNvPr id="182" name="Shape 40">
              <a:extLst>
                <a:ext uri="{FF2B5EF4-FFF2-40B4-BE49-F238E27FC236}">
                  <a16:creationId xmlns:a16="http://schemas.microsoft.com/office/drawing/2014/main" id="{CD8DFD7F-E35A-A290-ECAF-289BA00EF1DE}"/>
                </a:ext>
              </a:extLst>
            </p:cNvPr>
            <p:cNvSpPr/>
            <p:nvPr/>
          </p:nvSpPr>
          <p:spPr>
            <a:xfrm>
              <a:off x="651133" y="3419856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25354A">
                <a:alpha val="80000"/>
              </a:srgbClr>
            </a:solidFill>
            <a:ln w="12700">
              <a:solidFill>
                <a:srgbClr val="25354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183" name="Shape 41">
              <a:extLst>
                <a:ext uri="{FF2B5EF4-FFF2-40B4-BE49-F238E27FC236}">
                  <a16:creationId xmlns:a16="http://schemas.microsoft.com/office/drawing/2014/main" id="{5736411A-E961-D628-5D4B-BFFDF5255FA4}"/>
                </a:ext>
              </a:extLst>
            </p:cNvPr>
            <p:cNvSpPr/>
            <p:nvPr/>
          </p:nvSpPr>
          <p:spPr>
            <a:xfrm>
              <a:off x="797437" y="3547872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5"/>
            </a:solidFill>
            <a:ln w="12700">
              <a:solidFill>
                <a:srgbClr val="48AC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2CA2364E-C408-ACD2-F638-7670FF7C9F07}"/>
                </a:ext>
              </a:extLst>
            </p:cNvPr>
            <p:cNvGrpSpPr/>
            <p:nvPr/>
          </p:nvGrpSpPr>
          <p:grpSpPr>
            <a:xfrm>
              <a:off x="971173" y="3500744"/>
              <a:ext cx="1920240" cy="377720"/>
              <a:chOff x="971173" y="3493008"/>
              <a:chExt cx="1920240" cy="377720"/>
            </a:xfrm>
          </p:grpSpPr>
          <p:sp>
            <p:nvSpPr>
              <p:cNvPr id="190" name="Text 42">
                <a:extLst>
                  <a:ext uri="{FF2B5EF4-FFF2-40B4-BE49-F238E27FC236}">
                    <a16:creationId xmlns:a16="http://schemas.microsoft.com/office/drawing/2014/main" id="{2FE8EF05-F1EB-2159-2296-4659F6CC7821}"/>
                  </a:ext>
                </a:extLst>
              </p:cNvPr>
              <p:cNvSpPr/>
              <p:nvPr/>
            </p:nvSpPr>
            <p:spPr>
              <a:xfrm>
                <a:off x="971173" y="3493008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Development Sprint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1" name="Text 43">
                <a:extLst>
                  <a:ext uri="{FF2B5EF4-FFF2-40B4-BE49-F238E27FC236}">
                    <a16:creationId xmlns:a16="http://schemas.microsoft.com/office/drawing/2014/main" id="{73151A32-8744-8D69-202C-8039B6CF56D7}"/>
                  </a:ext>
                </a:extLst>
              </p:cNvPr>
              <p:cNvSpPr/>
              <p:nvPr/>
            </p:nvSpPr>
            <p:spPr>
              <a:xfrm>
                <a:off x="971173" y="3687848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Build core features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85" name="Text 44">
              <a:extLst>
                <a:ext uri="{FF2B5EF4-FFF2-40B4-BE49-F238E27FC236}">
                  <a16:creationId xmlns:a16="http://schemas.microsoft.com/office/drawing/2014/main" id="{80DB8EF0-8891-6847-86B2-16DB92EA68C9}"/>
                </a:ext>
              </a:extLst>
            </p:cNvPr>
            <p:cNvSpPr/>
            <p:nvPr/>
          </p:nvSpPr>
          <p:spPr>
            <a:xfrm>
              <a:off x="2982853" y="3561588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35C8E5"/>
                  </a:solidFill>
                  <a:ea typeface="Aptos" pitchFamily="34" charset="-122"/>
                  <a:cs typeface="Aptos" pitchFamily="34" charset="-120"/>
                </a:rPr>
                <a:t>45%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21F9FE9C-7D42-4444-8676-965B1174B7E5}"/>
                </a:ext>
              </a:extLst>
            </p:cNvPr>
            <p:cNvGrpSpPr/>
            <p:nvPr/>
          </p:nvGrpSpPr>
          <p:grpSpPr>
            <a:xfrm>
              <a:off x="6084628" y="3506724"/>
              <a:ext cx="4031851" cy="365760"/>
              <a:chOff x="6084628" y="3506724"/>
              <a:chExt cx="4031851" cy="365760"/>
            </a:xfrm>
          </p:grpSpPr>
          <p:sp>
            <p:nvSpPr>
              <p:cNvPr id="187" name="Shape 45">
                <a:extLst>
                  <a:ext uri="{FF2B5EF4-FFF2-40B4-BE49-F238E27FC236}">
                    <a16:creationId xmlns:a16="http://schemas.microsoft.com/office/drawing/2014/main" id="{0242DC69-4AE0-7460-52B1-CD7A8691F009}"/>
                  </a:ext>
                </a:extLst>
              </p:cNvPr>
              <p:cNvSpPr/>
              <p:nvPr/>
            </p:nvSpPr>
            <p:spPr>
              <a:xfrm>
                <a:off x="6084628" y="3534156"/>
                <a:ext cx="3990703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88" name="Shape 46">
                <a:extLst>
                  <a:ext uri="{FF2B5EF4-FFF2-40B4-BE49-F238E27FC236}">
                    <a16:creationId xmlns:a16="http://schemas.microsoft.com/office/drawing/2014/main" id="{285D2C19-64A7-2F23-388B-5DE734B193DB}"/>
                  </a:ext>
                </a:extLst>
              </p:cNvPr>
              <p:cNvSpPr/>
              <p:nvPr/>
            </p:nvSpPr>
            <p:spPr>
              <a:xfrm>
                <a:off x="6084628" y="3534156"/>
                <a:ext cx="1795816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5"/>
              </a:solidFill>
              <a:ln w="12700">
                <a:solidFill>
                  <a:srgbClr val="48AC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89" name="Shape 47">
                <a:extLst>
                  <a:ext uri="{FF2B5EF4-FFF2-40B4-BE49-F238E27FC236}">
                    <a16:creationId xmlns:a16="http://schemas.microsoft.com/office/drawing/2014/main" id="{95B0CBC3-B62A-0DFE-33CE-D107852CE7A6}"/>
                  </a:ext>
                </a:extLst>
              </p:cNvPr>
              <p:cNvSpPr/>
              <p:nvPr/>
            </p:nvSpPr>
            <p:spPr>
              <a:xfrm>
                <a:off x="10034183" y="3506724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5"/>
              </a:solidFill>
              <a:ln w="12700">
                <a:solidFill>
                  <a:srgbClr val="48AC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B83D323C-5AC2-80A7-BC26-B6BC9688ADFE}"/>
              </a:ext>
            </a:extLst>
          </p:cNvPr>
          <p:cNvGrpSpPr/>
          <p:nvPr/>
        </p:nvGrpSpPr>
        <p:grpSpPr>
          <a:xfrm>
            <a:off x="797437" y="4113392"/>
            <a:ext cx="10351008" cy="377720"/>
            <a:chOff x="797437" y="4106534"/>
            <a:chExt cx="10351008" cy="377720"/>
          </a:xfrm>
        </p:grpSpPr>
        <p:sp>
          <p:nvSpPr>
            <p:cNvPr id="193" name="Shape 48">
              <a:extLst>
                <a:ext uri="{FF2B5EF4-FFF2-40B4-BE49-F238E27FC236}">
                  <a16:creationId xmlns:a16="http://schemas.microsoft.com/office/drawing/2014/main" id="{83BE7A54-3D77-90D5-2E75-237DBB5985C0}"/>
                </a:ext>
              </a:extLst>
            </p:cNvPr>
            <p:cNvSpPr/>
            <p:nvPr/>
          </p:nvSpPr>
          <p:spPr>
            <a:xfrm>
              <a:off x="797437" y="4153662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2"/>
            </a:solidFill>
            <a:ln w="12700">
              <a:solidFill>
                <a:srgbClr val="FFAF5D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1716F643-782E-D5BD-D6E8-78C810ECE2B0}"/>
                </a:ext>
              </a:extLst>
            </p:cNvPr>
            <p:cNvGrpSpPr/>
            <p:nvPr/>
          </p:nvGrpSpPr>
          <p:grpSpPr>
            <a:xfrm>
              <a:off x="971173" y="4106534"/>
              <a:ext cx="1920240" cy="377720"/>
              <a:chOff x="971173" y="4105656"/>
              <a:chExt cx="1920240" cy="377720"/>
            </a:xfrm>
          </p:grpSpPr>
          <p:sp>
            <p:nvSpPr>
              <p:cNvPr id="200" name="Text 49">
                <a:extLst>
                  <a:ext uri="{FF2B5EF4-FFF2-40B4-BE49-F238E27FC236}">
                    <a16:creationId xmlns:a16="http://schemas.microsoft.com/office/drawing/2014/main" id="{EA268364-CC51-39DB-79FD-A0DDDD21161A}"/>
                  </a:ext>
                </a:extLst>
              </p:cNvPr>
              <p:cNvSpPr/>
              <p:nvPr/>
            </p:nvSpPr>
            <p:spPr>
              <a:xfrm>
                <a:off x="971173" y="4105656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Quality Assurance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1" name="Text 50">
                <a:extLst>
                  <a:ext uri="{FF2B5EF4-FFF2-40B4-BE49-F238E27FC236}">
                    <a16:creationId xmlns:a16="http://schemas.microsoft.com/office/drawing/2014/main" id="{EFEC5948-7CF0-25E5-6136-9FC257B9504C}"/>
                  </a:ext>
                </a:extLst>
              </p:cNvPr>
              <p:cNvSpPr/>
              <p:nvPr/>
            </p:nvSpPr>
            <p:spPr>
              <a:xfrm>
                <a:off x="971173" y="4300496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Testing and refinement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95" name="Text 51">
              <a:extLst>
                <a:ext uri="{FF2B5EF4-FFF2-40B4-BE49-F238E27FC236}">
                  <a16:creationId xmlns:a16="http://schemas.microsoft.com/office/drawing/2014/main" id="{791D4644-B871-6F8F-BEDC-16A980D948C8}"/>
                </a:ext>
              </a:extLst>
            </p:cNvPr>
            <p:cNvSpPr/>
            <p:nvPr/>
          </p:nvSpPr>
          <p:spPr>
            <a:xfrm>
              <a:off x="2982853" y="4167378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9D30"/>
                  </a:solidFill>
                  <a:ea typeface="Aptos" pitchFamily="34" charset="-122"/>
                  <a:cs typeface="Aptos" pitchFamily="34" charset="-120"/>
                </a:rPr>
                <a:t>25%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1042E0FA-2455-5B91-9F5F-2E1A680372DE}"/>
                </a:ext>
              </a:extLst>
            </p:cNvPr>
            <p:cNvGrpSpPr/>
            <p:nvPr/>
          </p:nvGrpSpPr>
          <p:grpSpPr>
            <a:xfrm>
              <a:off x="8148560" y="4112514"/>
              <a:ext cx="2999885" cy="365760"/>
              <a:chOff x="8148560" y="4162349"/>
              <a:chExt cx="2999885" cy="365760"/>
            </a:xfrm>
          </p:grpSpPr>
          <p:sp>
            <p:nvSpPr>
              <p:cNvPr id="197" name="Shape 52">
                <a:extLst>
                  <a:ext uri="{FF2B5EF4-FFF2-40B4-BE49-F238E27FC236}">
                    <a16:creationId xmlns:a16="http://schemas.microsoft.com/office/drawing/2014/main" id="{7E5E48D9-EBDF-7BA3-3880-F9DEEF7B2763}"/>
                  </a:ext>
                </a:extLst>
              </p:cNvPr>
              <p:cNvSpPr/>
              <p:nvPr/>
            </p:nvSpPr>
            <p:spPr>
              <a:xfrm>
                <a:off x="8148560" y="4189781"/>
                <a:ext cx="2958737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98" name="Shape 53">
                <a:extLst>
                  <a:ext uri="{FF2B5EF4-FFF2-40B4-BE49-F238E27FC236}">
                    <a16:creationId xmlns:a16="http://schemas.microsoft.com/office/drawing/2014/main" id="{DC5F2216-363F-F1A4-149A-A24CF269CFDA}"/>
                  </a:ext>
                </a:extLst>
              </p:cNvPr>
              <p:cNvSpPr/>
              <p:nvPr/>
            </p:nvSpPr>
            <p:spPr>
              <a:xfrm>
                <a:off x="8148560" y="4189781"/>
                <a:ext cx="739684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2"/>
              </a:solidFill>
              <a:ln w="12700">
                <a:solidFill>
                  <a:srgbClr val="FFAF5D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99" name="Shape 54">
                <a:extLst>
                  <a:ext uri="{FF2B5EF4-FFF2-40B4-BE49-F238E27FC236}">
                    <a16:creationId xmlns:a16="http://schemas.microsoft.com/office/drawing/2014/main" id="{2B5DFA66-BF48-FD54-90FC-0AEA69C0D61C}"/>
                  </a:ext>
                </a:extLst>
              </p:cNvPr>
              <p:cNvSpPr/>
              <p:nvPr/>
            </p:nvSpPr>
            <p:spPr>
              <a:xfrm>
                <a:off x="11066149" y="4162349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2"/>
              </a:solidFill>
              <a:ln w="12700">
                <a:solidFill>
                  <a:srgbClr val="FFAF5D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44AAAAA0-5A19-1457-CB24-1A9BBF0C0BE9}"/>
              </a:ext>
            </a:extLst>
          </p:cNvPr>
          <p:cNvGrpSpPr/>
          <p:nvPr/>
        </p:nvGrpSpPr>
        <p:grpSpPr>
          <a:xfrm>
            <a:off x="651133" y="4645152"/>
            <a:ext cx="10680192" cy="539496"/>
            <a:chOff x="651133" y="4645152"/>
            <a:chExt cx="10680192" cy="539496"/>
          </a:xfrm>
        </p:grpSpPr>
        <p:sp>
          <p:nvSpPr>
            <p:cNvPr id="203" name="Shape 55">
              <a:extLst>
                <a:ext uri="{FF2B5EF4-FFF2-40B4-BE49-F238E27FC236}">
                  <a16:creationId xmlns:a16="http://schemas.microsoft.com/office/drawing/2014/main" id="{B170F8FF-AC2D-CE3D-846F-CCEEBEDE18F6}"/>
                </a:ext>
              </a:extLst>
            </p:cNvPr>
            <p:cNvSpPr/>
            <p:nvPr/>
          </p:nvSpPr>
          <p:spPr>
            <a:xfrm>
              <a:off x="651133" y="4645152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25354A">
                <a:alpha val="80000"/>
              </a:srgbClr>
            </a:solidFill>
            <a:ln w="12700">
              <a:solidFill>
                <a:srgbClr val="25354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204" name="Shape 56">
              <a:extLst>
                <a:ext uri="{FF2B5EF4-FFF2-40B4-BE49-F238E27FC236}">
                  <a16:creationId xmlns:a16="http://schemas.microsoft.com/office/drawing/2014/main" id="{04E0FBAF-00F5-848E-1D24-7D93CEDFE204}"/>
                </a:ext>
              </a:extLst>
            </p:cNvPr>
            <p:cNvSpPr/>
            <p:nvPr/>
          </p:nvSpPr>
          <p:spPr>
            <a:xfrm>
              <a:off x="797437" y="4773168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1"/>
            </a:solidFill>
            <a:ln w="12700">
              <a:solidFill>
                <a:srgbClr val="F4719E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B04080C5-0418-0D1E-4423-727285B8F893}"/>
                </a:ext>
              </a:extLst>
            </p:cNvPr>
            <p:cNvGrpSpPr/>
            <p:nvPr/>
          </p:nvGrpSpPr>
          <p:grpSpPr>
            <a:xfrm>
              <a:off x="971173" y="4726040"/>
              <a:ext cx="1920240" cy="377720"/>
              <a:chOff x="971173" y="4718304"/>
              <a:chExt cx="1920240" cy="377720"/>
            </a:xfrm>
          </p:grpSpPr>
          <p:sp>
            <p:nvSpPr>
              <p:cNvPr id="211" name="Text 57">
                <a:extLst>
                  <a:ext uri="{FF2B5EF4-FFF2-40B4-BE49-F238E27FC236}">
                    <a16:creationId xmlns:a16="http://schemas.microsoft.com/office/drawing/2014/main" id="{8AB7B6FD-D635-F47F-6FAA-081F8A2000A5}"/>
                  </a:ext>
                </a:extLst>
              </p:cNvPr>
              <p:cNvSpPr/>
              <p:nvPr/>
            </p:nvSpPr>
            <p:spPr>
              <a:xfrm>
                <a:off x="971173" y="4718304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Launch &amp; Handover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2" name="Text 58">
                <a:extLst>
                  <a:ext uri="{FF2B5EF4-FFF2-40B4-BE49-F238E27FC236}">
                    <a16:creationId xmlns:a16="http://schemas.microsoft.com/office/drawing/2014/main" id="{E01B7C0E-DE5A-E801-69DF-085AD21F9A82}"/>
                  </a:ext>
                </a:extLst>
              </p:cNvPr>
              <p:cNvSpPr/>
              <p:nvPr/>
            </p:nvSpPr>
            <p:spPr>
              <a:xfrm>
                <a:off x="971173" y="4913144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Release and documentation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06" name="Text 59">
              <a:extLst>
                <a:ext uri="{FF2B5EF4-FFF2-40B4-BE49-F238E27FC236}">
                  <a16:creationId xmlns:a16="http://schemas.microsoft.com/office/drawing/2014/main" id="{8E6AD6E5-5437-9E01-6F62-BF488D5172AB}"/>
                </a:ext>
              </a:extLst>
            </p:cNvPr>
            <p:cNvSpPr/>
            <p:nvPr/>
          </p:nvSpPr>
          <p:spPr>
            <a:xfrm>
              <a:off x="2982853" y="4786884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6971"/>
                  </a:solidFill>
                  <a:ea typeface="Aptos" pitchFamily="34" charset="-122"/>
                  <a:cs typeface="Aptos" pitchFamily="34" charset="-120"/>
                </a:rPr>
                <a:t>10%</a:t>
              </a:r>
              <a:endParaRPr lang="en-US" sz="1400" dirty="0">
                <a:solidFill>
                  <a:schemeClr val="accent1"/>
                </a:solidFill>
              </a:endParaRPr>
            </a:p>
          </p:txBody>
        </p: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9BD74EED-C66C-6C53-DC19-D2190F48E34D}"/>
                </a:ext>
              </a:extLst>
            </p:cNvPr>
            <p:cNvGrpSpPr/>
            <p:nvPr/>
          </p:nvGrpSpPr>
          <p:grpSpPr>
            <a:xfrm>
              <a:off x="9180526" y="4732020"/>
              <a:ext cx="1967919" cy="365760"/>
              <a:chOff x="9180526" y="4732020"/>
              <a:chExt cx="1967919" cy="365760"/>
            </a:xfrm>
          </p:grpSpPr>
          <p:sp>
            <p:nvSpPr>
              <p:cNvPr id="208" name="Shape 60">
                <a:extLst>
                  <a:ext uri="{FF2B5EF4-FFF2-40B4-BE49-F238E27FC236}">
                    <a16:creationId xmlns:a16="http://schemas.microsoft.com/office/drawing/2014/main" id="{9CC6366F-6154-298A-9FA5-31A5133F002B}"/>
                  </a:ext>
                </a:extLst>
              </p:cNvPr>
              <p:cNvSpPr/>
              <p:nvPr/>
            </p:nvSpPr>
            <p:spPr>
              <a:xfrm>
                <a:off x="9180526" y="4759452"/>
                <a:ext cx="1926771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209" name="Shape 61">
                <a:extLst>
                  <a:ext uri="{FF2B5EF4-FFF2-40B4-BE49-F238E27FC236}">
                    <a16:creationId xmlns:a16="http://schemas.microsoft.com/office/drawing/2014/main" id="{9E06B8BF-14F6-82D0-0647-286E4B654790}"/>
                  </a:ext>
                </a:extLst>
              </p:cNvPr>
              <p:cNvSpPr/>
              <p:nvPr/>
            </p:nvSpPr>
            <p:spPr>
              <a:xfrm>
                <a:off x="9180526" y="4759452"/>
                <a:ext cx="192677" cy="310896"/>
              </a:xfrm>
              <a:prstGeom prst="roundRect">
                <a:avLst>
                  <a:gd name="adj" fmla="val 56949"/>
                </a:avLst>
              </a:prstGeom>
              <a:solidFill>
                <a:schemeClr val="accent1"/>
              </a:solidFill>
              <a:ln w="12700">
                <a:solidFill>
                  <a:srgbClr val="F4719E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210" name="Shape 62">
                <a:extLst>
                  <a:ext uri="{FF2B5EF4-FFF2-40B4-BE49-F238E27FC236}">
                    <a16:creationId xmlns:a16="http://schemas.microsoft.com/office/drawing/2014/main" id="{731C0290-B9A8-A81E-4465-280EC8FFAFA8}"/>
                  </a:ext>
                </a:extLst>
              </p:cNvPr>
              <p:cNvSpPr/>
              <p:nvPr/>
            </p:nvSpPr>
            <p:spPr>
              <a:xfrm>
                <a:off x="11066149" y="4732020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1"/>
              </a:solidFill>
              <a:ln w="12700">
                <a:solidFill>
                  <a:srgbClr val="F4719E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sp>
        <p:nvSpPr>
          <p:cNvPr id="213" name="Shape 63">
            <a:extLst>
              <a:ext uri="{FF2B5EF4-FFF2-40B4-BE49-F238E27FC236}">
                <a16:creationId xmlns:a16="http://schemas.microsoft.com/office/drawing/2014/main" id="{A29DB7FC-2F81-676F-295B-EEC77839A778}"/>
              </a:ext>
            </a:extLst>
          </p:cNvPr>
          <p:cNvSpPr/>
          <p:nvPr/>
        </p:nvSpPr>
        <p:spPr>
          <a:xfrm>
            <a:off x="513973" y="5797296"/>
            <a:ext cx="128016" cy="128016"/>
          </a:xfrm>
          <a:prstGeom prst="roundRect">
            <a:avLst>
              <a:gd name="adj" fmla="val 35714"/>
            </a:avLst>
          </a:prstGeom>
          <a:solidFill>
            <a:schemeClr val="accent4"/>
          </a:solidFill>
          <a:ln w="12700">
            <a:solidFill>
              <a:srgbClr val="2ED6B7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14" name="Text 64">
            <a:extLst>
              <a:ext uri="{FF2B5EF4-FFF2-40B4-BE49-F238E27FC236}">
                <a16:creationId xmlns:a16="http://schemas.microsoft.com/office/drawing/2014/main" id="{62B88112-5694-4D57-4BF2-4A08AA4140B9}"/>
              </a:ext>
            </a:extLst>
          </p:cNvPr>
          <p:cNvSpPr/>
          <p:nvPr/>
        </p:nvSpPr>
        <p:spPr>
          <a:xfrm>
            <a:off x="724285" y="5756148"/>
            <a:ext cx="10241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Completed</a:t>
            </a:r>
            <a:endParaRPr 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5" name="Shape 65">
            <a:extLst>
              <a:ext uri="{FF2B5EF4-FFF2-40B4-BE49-F238E27FC236}">
                <a16:creationId xmlns:a16="http://schemas.microsoft.com/office/drawing/2014/main" id="{F1B05BB3-F5D2-DF01-8642-DC5A2613BB89}"/>
              </a:ext>
            </a:extLst>
          </p:cNvPr>
          <p:cNvSpPr/>
          <p:nvPr/>
        </p:nvSpPr>
        <p:spPr>
          <a:xfrm>
            <a:off x="1757557" y="5797296"/>
            <a:ext cx="128016" cy="128016"/>
          </a:xfrm>
          <a:prstGeom prst="roundRect">
            <a:avLst>
              <a:gd name="adj" fmla="val 35714"/>
            </a:avLst>
          </a:prstGeom>
          <a:solidFill>
            <a:srgbClr val="516078"/>
          </a:solidFill>
          <a:ln w="12700">
            <a:solidFill>
              <a:srgbClr val="516078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16" name="Text 66">
            <a:extLst>
              <a:ext uri="{FF2B5EF4-FFF2-40B4-BE49-F238E27FC236}">
                <a16:creationId xmlns:a16="http://schemas.microsoft.com/office/drawing/2014/main" id="{7F7188FD-40F8-7620-8344-9B0ED2B8D0DF}"/>
              </a:ext>
            </a:extLst>
          </p:cNvPr>
          <p:cNvSpPr/>
          <p:nvPr/>
        </p:nvSpPr>
        <p:spPr>
          <a:xfrm>
            <a:off x="1967869" y="5756148"/>
            <a:ext cx="10241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Remaining</a:t>
            </a:r>
            <a:endParaRPr 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E38956EE-6DFF-B8B8-943F-4FEABC22D057}"/>
              </a:ext>
            </a:extLst>
          </p:cNvPr>
          <p:cNvSpPr txBox="1"/>
          <p:nvPr/>
        </p:nvSpPr>
        <p:spPr>
          <a:xfrm>
            <a:off x="3950208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1">
                <a:solidFill>
                  <a:srgbClr val="97A9C0"/>
                </a:solidFill>
                <a:latin typeface="Aptos"/>
              </a:rPr>
              <a:t>1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2D23B4C4-DB86-6D2C-EFD0-8BF923C6BFD9}"/>
              </a:ext>
            </a:extLst>
          </p:cNvPr>
          <p:cNvSpPr txBox="1"/>
          <p:nvPr/>
        </p:nvSpPr>
        <p:spPr>
          <a:xfrm>
            <a:off x="4208199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67043CA6-2431-0FFD-4009-0AEA8EEF7B89}"/>
              </a:ext>
            </a:extLst>
          </p:cNvPr>
          <p:cNvSpPr txBox="1"/>
          <p:nvPr/>
        </p:nvSpPr>
        <p:spPr>
          <a:xfrm>
            <a:off x="4466190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3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3C8636DE-06EB-011F-3DDB-2620F9840885}"/>
              </a:ext>
            </a:extLst>
          </p:cNvPr>
          <p:cNvSpPr txBox="1"/>
          <p:nvPr/>
        </p:nvSpPr>
        <p:spPr>
          <a:xfrm>
            <a:off x="4724182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4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E875A9F1-6F8C-9F0E-94DE-286CC4BE4968}"/>
              </a:ext>
            </a:extLst>
          </p:cNvPr>
          <p:cNvSpPr txBox="1"/>
          <p:nvPr/>
        </p:nvSpPr>
        <p:spPr>
          <a:xfrm>
            <a:off x="4982173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5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D150D577-BFFD-EF6D-3FAD-F7D3246612F3}"/>
              </a:ext>
            </a:extLst>
          </p:cNvPr>
          <p:cNvSpPr txBox="1"/>
          <p:nvPr/>
        </p:nvSpPr>
        <p:spPr>
          <a:xfrm>
            <a:off x="5240165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6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F110A7C7-6A2C-14B3-56CD-F525B6E59D59}"/>
              </a:ext>
            </a:extLst>
          </p:cNvPr>
          <p:cNvSpPr txBox="1"/>
          <p:nvPr/>
        </p:nvSpPr>
        <p:spPr>
          <a:xfrm>
            <a:off x="5498156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7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1BBBA4D5-9880-34A1-4FFC-AD4CF0A66BB8}"/>
              </a:ext>
            </a:extLst>
          </p:cNvPr>
          <p:cNvSpPr txBox="1"/>
          <p:nvPr/>
        </p:nvSpPr>
        <p:spPr>
          <a:xfrm>
            <a:off x="5756148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1">
                <a:solidFill>
                  <a:srgbClr val="97A9C0"/>
                </a:solidFill>
                <a:latin typeface="Aptos"/>
              </a:rPr>
              <a:t>8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99580EB8-D851-1D95-68D4-CBC7CEE51B0D}"/>
              </a:ext>
            </a:extLst>
          </p:cNvPr>
          <p:cNvSpPr txBox="1"/>
          <p:nvPr/>
        </p:nvSpPr>
        <p:spPr>
          <a:xfrm>
            <a:off x="6014139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9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DAB2C47F-00D0-EC37-DDE3-22CF7B7709E0}"/>
              </a:ext>
            </a:extLst>
          </p:cNvPr>
          <p:cNvSpPr txBox="1"/>
          <p:nvPr/>
        </p:nvSpPr>
        <p:spPr>
          <a:xfrm>
            <a:off x="6272130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10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9424F200-A86A-FA9B-83BC-ABF2ED25DA04}"/>
              </a:ext>
            </a:extLst>
          </p:cNvPr>
          <p:cNvSpPr txBox="1"/>
          <p:nvPr/>
        </p:nvSpPr>
        <p:spPr>
          <a:xfrm>
            <a:off x="6530122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11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17A23CDC-42A1-8CFC-75B2-0C259450FAFB}"/>
              </a:ext>
            </a:extLst>
          </p:cNvPr>
          <p:cNvSpPr txBox="1"/>
          <p:nvPr/>
        </p:nvSpPr>
        <p:spPr>
          <a:xfrm>
            <a:off x="6788113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12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296E382F-034E-7282-1592-8EF9E8C0959D}"/>
              </a:ext>
            </a:extLst>
          </p:cNvPr>
          <p:cNvSpPr txBox="1"/>
          <p:nvPr/>
        </p:nvSpPr>
        <p:spPr>
          <a:xfrm>
            <a:off x="7046105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13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185CAF64-3BFF-C38C-83A7-6F9A05BD4387}"/>
              </a:ext>
            </a:extLst>
          </p:cNvPr>
          <p:cNvSpPr txBox="1"/>
          <p:nvPr/>
        </p:nvSpPr>
        <p:spPr>
          <a:xfrm>
            <a:off x="7304096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14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FE247B03-91F8-6C36-D54E-0A515C13FB03}"/>
              </a:ext>
            </a:extLst>
          </p:cNvPr>
          <p:cNvSpPr txBox="1"/>
          <p:nvPr/>
        </p:nvSpPr>
        <p:spPr>
          <a:xfrm>
            <a:off x="7562088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1">
                <a:solidFill>
                  <a:srgbClr val="97A9C0"/>
                </a:solidFill>
                <a:latin typeface="Aptos"/>
              </a:rPr>
              <a:t>15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68877EA3-C71A-88CE-2DF6-ECC0EC2B534A}"/>
              </a:ext>
            </a:extLst>
          </p:cNvPr>
          <p:cNvSpPr txBox="1"/>
          <p:nvPr/>
        </p:nvSpPr>
        <p:spPr>
          <a:xfrm>
            <a:off x="7820079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16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C0E86E1A-66C1-247E-C089-1CA16E161D86}"/>
              </a:ext>
            </a:extLst>
          </p:cNvPr>
          <p:cNvSpPr txBox="1"/>
          <p:nvPr/>
        </p:nvSpPr>
        <p:spPr>
          <a:xfrm>
            <a:off x="8078070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17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97B818D8-D89A-504B-B81C-920EC6A1D988}"/>
              </a:ext>
            </a:extLst>
          </p:cNvPr>
          <p:cNvSpPr txBox="1"/>
          <p:nvPr/>
        </p:nvSpPr>
        <p:spPr>
          <a:xfrm>
            <a:off x="8336062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18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50692945-E1C5-7D46-A058-0CF602AD722F}"/>
              </a:ext>
            </a:extLst>
          </p:cNvPr>
          <p:cNvSpPr txBox="1"/>
          <p:nvPr/>
        </p:nvSpPr>
        <p:spPr>
          <a:xfrm>
            <a:off x="8594053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19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6F6B86F1-4398-ADCC-D1BE-D5B389C7D777}"/>
              </a:ext>
            </a:extLst>
          </p:cNvPr>
          <p:cNvSpPr txBox="1"/>
          <p:nvPr/>
        </p:nvSpPr>
        <p:spPr>
          <a:xfrm>
            <a:off x="8852045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20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F8E36EA8-C45C-C08B-9057-F635368195FA}"/>
              </a:ext>
            </a:extLst>
          </p:cNvPr>
          <p:cNvSpPr txBox="1"/>
          <p:nvPr/>
        </p:nvSpPr>
        <p:spPr>
          <a:xfrm>
            <a:off x="9110036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21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953FCBB-9A92-D989-F15A-AFDDF2E7EBE6}"/>
              </a:ext>
            </a:extLst>
          </p:cNvPr>
          <p:cNvSpPr txBox="1"/>
          <p:nvPr/>
        </p:nvSpPr>
        <p:spPr>
          <a:xfrm>
            <a:off x="9368028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1">
                <a:solidFill>
                  <a:srgbClr val="97A9C0"/>
                </a:solidFill>
                <a:latin typeface="Aptos"/>
              </a:rPr>
              <a:t>22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BFF4872-180E-9115-AF3C-A3EBC7151B95}"/>
              </a:ext>
            </a:extLst>
          </p:cNvPr>
          <p:cNvSpPr txBox="1"/>
          <p:nvPr/>
        </p:nvSpPr>
        <p:spPr>
          <a:xfrm>
            <a:off x="9626019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23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18C5222A-8BB8-01F6-AFA9-DCD202535A1F}"/>
              </a:ext>
            </a:extLst>
          </p:cNvPr>
          <p:cNvSpPr txBox="1"/>
          <p:nvPr/>
        </p:nvSpPr>
        <p:spPr>
          <a:xfrm>
            <a:off x="9884010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24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C1CCD4C3-CC93-D2F4-1A64-5043666809AF}"/>
              </a:ext>
            </a:extLst>
          </p:cNvPr>
          <p:cNvSpPr txBox="1"/>
          <p:nvPr/>
        </p:nvSpPr>
        <p:spPr>
          <a:xfrm>
            <a:off x="10142002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25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6C369C66-A4A2-CD36-53EB-656535A85066}"/>
              </a:ext>
            </a:extLst>
          </p:cNvPr>
          <p:cNvSpPr txBox="1"/>
          <p:nvPr/>
        </p:nvSpPr>
        <p:spPr>
          <a:xfrm>
            <a:off x="10399993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26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335F3962-876C-4031-25D7-3A9E6A4629FC}"/>
              </a:ext>
            </a:extLst>
          </p:cNvPr>
          <p:cNvSpPr txBox="1"/>
          <p:nvPr/>
        </p:nvSpPr>
        <p:spPr>
          <a:xfrm>
            <a:off x="10657985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27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3B96E74-B93C-EEA2-4278-23DA49794C36}"/>
              </a:ext>
            </a:extLst>
          </p:cNvPr>
          <p:cNvSpPr txBox="1"/>
          <p:nvPr/>
        </p:nvSpPr>
        <p:spPr>
          <a:xfrm>
            <a:off x="10915976" y="1792224"/>
            <a:ext cx="257991" cy="18288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730" b="0">
                <a:solidFill>
                  <a:srgbClr val="97A9C0"/>
                </a:solidFill>
                <a:latin typeface="Aptos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065872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222</Words>
  <Application>Microsoft Office PowerPoint</Application>
  <PresentationFormat>Widescreen</PresentationFormat>
  <Paragraphs>111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1-Month Gantt Chart – Slide Template</vt:lpstr>
      <vt:lpstr>1-Month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1-Month Gantt Chart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2026-10-23T18:53:58Z</dcterms:modified>
  <cp:category>Timelines &amp; Planning</cp:category>
</cp:coreProperties>
</file>