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DF1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67" d="100"/>
          <a:sy n="67" d="100"/>
        </p:scale>
        <p:origin x="49" y="9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8CD11-0F6A-B610-39B3-3CBB67D2E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6E8D15-308D-06E4-B52A-D585965BF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10196-A5A0-CD79-D568-45DDABBD14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314E9-8E7E-9A1A-F7C1-BF079D00F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54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6F696-1D80-8CF6-7232-A95A92616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52416-89B6-1F8D-BFC2-FA479CABF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08EEE-2F17-5D6F-31A9-420291AD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D4C57-CDD3-9D56-74BD-AD3ACEF91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74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5EA5C-7264-AB8C-9D7E-8F6579A2B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D86F-D1FE-8D40-588B-11B5B6DA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7-Week Gantt Chart – Slide Template</a:t>
            </a:r>
          </a:p>
        </p:txBody>
      </p:sp>
      <p:sp>
        <p:nvSpPr>
          <p:cNvPr id="4" name="Shape 7">
            <a:extLst>
              <a:ext uri="{FF2B5EF4-FFF2-40B4-BE49-F238E27FC236}">
                <a16:creationId xmlns:a16="http://schemas.microsoft.com/office/drawing/2014/main" id="{6212242F-571B-4AA4-EA6A-57844817E3C1}"/>
              </a:ext>
            </a:extLst>
          </p:cNvPr>
          <p:cNvSpPr/>
          <p:nvPr/>
        </p:nvSpPr>
        <p:spPr>
          <a:xfrm>
            <a:off x="486541" y="1307592"/>
            <a:ext cx="11045952" cy="4242816"/>
          </a:xfrm>
          <a:prstGeom prst="roundRect">
            <a:avLst>
              <a:gd name="adj" fmla="val 3879"/>
            </a:avLst>
          </a:prstGeom>
          <a:solidFill>
            <a:schemeClr val="bg1"/>
          </a:solidFill>
          <a:ln w="12700">
            <a:solidFill>
              <a:srgbClr val="14223A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9358E91B-9DC0-8EE6-5EDB-F2F76FD18AFB}"/>
              </a:ext>
            </a:extLst>
          </p:cNvPr>
          <p:cNvSpPr/>
          <p:nvPr/>
        </p:nvSpPr>
        <p:spPr>
          <a:xfrm>
            <a:off x="779149" y="1627632"/>
            <a:ext cx="183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WORKSTREAM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305B0DB2-8DDA-BF41-5F11-FE2248AAA129}"/>
              </a:ext>
            </a:extLst>
          </p:cNvPr>
          <p:cNvSpPr/>
          <p:nvPr/>
        </p:nvSpPr>
        <p:spPr>
          <a:xfrm>
            <a:off x="2900557" y="1627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10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PROGRESS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1B5CAE1F-8BD3-F526-93C5-76DFFA70AA1D}"/>
              </a:ext>
            </a:extLst>
          </p:cNvPr>
          <p:cNvSpPr/>
          <p:nvPr/>
        </p:nvSpPr>
        <p:spPr>
          <a:xfrm>
            <a:off x="3952117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W1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C7EB1979-30AF-B94C-E62D-AA3F0D22B5B8}"/>
              </a:ext>
            </a:extLst>
          </p:cNvPr>
          <p:cNvSpPr/>
          <p:nvPr/>
        </p:nvSpPr>
        <p:spPr>
          <a:xfrm>
            <a:off x="3952117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FE6924B-735C-6C04-F2CD-F38859705082}"/>
              </a:ext>
            </a:extLst>
          </p:cNvPr>
          <p:cNvSpPr/>
          <p:nvPr/>
        </p:nvSpPr>
        <p:spPr>
          <a:xfrm>
            <a:off x="4984083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W2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52FDC66-8BC0-C957-ECEA-DA6E5C453107}"/>
              </a:ext>
            </a:extLst>
          </p:cNvPr>
          <p:cNvSpPr/>
          <p:nvPr/>
        </p:nvSpPr>
        <p:spPr>
          <a:xfrm>
            <a:off x="4984083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D230A315-92F0-9946-1922-0D59E25A1F64}"/>
              </a:ext>
            </a:extLst>
          </p:cNvPr>
          <p:cNvSpPr/>
          <p:nvPr/>
        </p:nvSpPr>
        <p:spPr>
          <a:xfrm>
            <a:off x="6016048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W3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7F54830D-5AE2-F762-D331-3A4EE66F4357}"/>
              </a:ext>
            </a:extLst>
          </p:cNvPr>
          <p:cNvSpPr/>
          <p:nvPr/>
        </p:nvSpPr>
        <p:spPr>
          <a:xfrm>
            <a:off x="6016048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8E14B6E0-0443-14C0-850F-756BD3BBEA9D}"/>
              </a:ext>
            </a:extLst>
          </p:cNvPr>
          <p:cNvSpPr/>
          <p:nvPr/>
        </p:nvSpPr>
        <p:spPr>
          <a:xfrm>
            <a:off x="7048014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W4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49DDC0B5-96AB-8AAC-A2D8-0D5EC0DA7513}"/>
              </a:ext>
            </a:extLst>
          </p:cNvPr>
          <p:cNvSpPr/>
          <p:nvPr/>
        </p:nvSpPr>
        <p:spPr>
          <a:xfrm>
            <a:off x="7048014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4C879D83-26A5-8582-6CF6-BE6BFC120A37}"/>
              </a:ext>
            </a:extLst>
          </p:cNvPr>
          <p:cNvSpPr/>
          <p:nvPr/>
        </p:nvSpPr>
        <p:spPr>
          <a:xfrm>
            <a:off x="8079980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W5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Shape 19">
            <a:extLst>
              <a:ext uri="{FF2B5EF4-FFF2-40B4-BE49-F238E27FC236}">
                <a16:creationId xmlns:a16="http://schemas.microsoft.com/office/drawing/2014/main" id="{07261503-48C3-A261-9D1B-CB75D3754628}"/>
              </a:ext>
            </a:extLst>
          </p:cNvPr>
          <p:cNvSpPr/>
          <p:nvPr/>
        </p:nvSpPr>
        <p:spPr>
          <a:xfrm>
            <a:off x="8079980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779390F0-E592-9260-0659-B3520F14C94A}"/>
              </a:ext>
            </a:extLst>
          </p:cNvPr>
          <p:cNvSpPr/>
          <p:nvPr/>
        </p:nvSpPr>
        <p:spPr>
          <a:xfrm>
            <a:off x="9111946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W6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" name="Shape 21">
            <a:extLst>
              <a:ext uri="{FF2B5EF4-FFF2-40B4-BE49-F238E27FC236}">
                <a16:creationId xmlns:a16="http://schemas.microsoft.com/office/drawing/2014/main" id="{8DB3FEC1-B277-963C-98B2-0DBEC366E904}"/>
              </a:ext>
            </a:extLst>
          </p:cNvPr>
          <p:cNvSpPr/>
          <p:nvPr/>
        </p:nvSpPr>
        <p:spPr>
          <a:xfrm>
            <a:off x="9111946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4" name="Text 22">
            <a:extLst>
              <a:ext uri="{FF2B5EF4-FFF2-40B4-BE49-F238E27FC236}">
                <a16:creationId xmlns:a16="http://schemas.microsoft.com/office/drawing/2014/main" id="{60D1E8A7-5E96-1984-D8F2-13530E7D0420}"/>
              </a:ext>
            </a:extLst>
          </p:cNvPr>
          <p:cNvSpPr/>
          <p:nvPr/>
        </p:nvSpPr>
        <p:spPr>
          <a:xfrm>
            <a:off x="10143911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  <a:ea typeface="Aptos" pitchFamily="34" charset="-122"/>
                <a:cs typeface="Aptos" pitchFamily="34" charset="-120"/>
              </a:rPr>
              <a:t>W7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Shape 23">
            <a:extLst>
              <a:ext uri="{FF2B5EF4-FFF2-40B4-BE49-F238E27FC236}">
                <a16:creationId xmlns:a16="http://schemas.microsoft.com/office/drawing/2014/main" id="{5A852F50-6D44-9051-CD26-85B4B72A636B}"/>
              </a:ext>
            </a:extLst>
          </p:cNvPr>
          <p:cNvSpPr/>
          <p:nvPr/>
        </p:nvSpPr>
        <p:spPr>
          <a:xfrm>
            <a:off x="10143911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8" name="Shape 24">
            <a:extLst>
              <a:ext uri="{FF2B5EF4-FFF2-40B4-BE49-F238E27FC236}">
                <a16:creationId xmlns:a16="http://schemas.microsoft.com/office/drawing/2014/main" id="{31E61FAA-928E-C267-6AE1-4984D67407A6}"/>
              </a:ext>
            </a:extLst>
          </p:cNvPr>
          <p:cNvSpPr/>
          <p:nvPr/>
        </p:nvSpPr>
        <p:spPr>
          <a:xfrm>
            <a:off x="11175877" y="2075688"/>
            <a:ext cx="0" cy="3291840"/>
          </a:xfrm>
          <a:prstGeom prst="line">
            <a:avLst/>
          </a:prstGeom>
          <a:noFill/>
          <a:ln w="10160">
            <a:solidFill>
              <a:srgbClr val="D9E2EE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AF34285-A284-8312-CACD-F7AF7A88E817}"/>
              </a:ext>
            </a:extLst>
          </p:cNvPr>
          <p:cNvGrpSpPr/>
          <p:nvPr/>
        </p:nvGrpSpPr>
        <p:grpSpPr>
          <a:xfrm>
            <a:off x="651133" y="2194560"/>
            <a:ext cx="10680192" cy="539496"/>
            <a:chOff x="651133" y="2194560"/>
            <a:chExt cx="10680192" cy="539496"/>
          </a:xfrm>
        </p:grpSpPr>
        <p:sp>
          <p:nvSpPr>
            <p:cNvPr id="40" name="Shape 25">
              <a:extLst>
                <a:ext uri="{FF2B5EF4-FFF2-40B4-BE49-F238E27FC236}">
                  <a16:creationId xmlns:a16="http://schemas.microsoft.com/office/drawing/2014/main" id="{80624587-C8A8-62B8-39FF-7626C0296C0D}"/>
                </a:ext>
              </a:extLst>
            </p:cNvPr>
            <p:cNvSpPr/>
            <p:nvPr/>
          </p:nvSpPr>
          <p:spPr>
            <a:xfrm>
              <a:off x="651133" y="2194560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EAEDF1">
                <a:alpha val="69804"/>
              </a:srgbClr>
            </a:solidFill>
            <a:ln w="12700">
              <a:solidFill>
                <a:srgbClr val="1B2C4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42" name="Shape 26">
              <a:extLst>
                <a:ext uri="{FF2B5EF4-FFF2-40B4-BE49-F238E27FC236}">
                  <a16:creationId xmlns:a16="http://schemas.microsoft.com/office/drawing/2014/main" id="{B1A29BC7-97FC-EA38-52AE-C3F69CB3BF96}"/>
                </a:ext>
              </a:extLst>
            </p:cNvPr>
            <p:cNvSpPr/>
            <p:nvPr/>
          </p:nvSpPr>
          <p:spPr>
            <a:xfrm>
              <a:off x="797437" y="232257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4"/>
            </a:solidFill>
            <a:ln w="12700">
              <a:solidFill>
                <a:srgbClr val="2ED6B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2E9D9CB-E536-A476-60A3-C651B47E0BFD}"/>
                </a:ext>
              </a:extLst>
            </p:cNvPr>
            <p:cNvGrpSpPr/>
            <p:nvPr/>
          </p:nvGrpSpPr>
          <p:grpSpPr>
            <a:xfrm>
              <a:off x="971173" y="2275448"/>
              <a:ext cx="1920240" cy="377720"/>
              <a:chOff x="971173" y="2267712"/>
              <a:chExt cx="1920240" cy="377720"/>
            </a:xfrm>
          </p:grpSpPr>
          <p:sp>
            <p:nvSpPr>
              <p:cNvPr id="44" name="Text 27">
                <a:extLst>
                  <a:ext uri="{FF2B5EF4-FFF2-40B4-BE49-F238E27FC236}">
                    <a16:creationId xmlns:a16="http://schemas.microsoft.com/office/drawing/2014/main" id="{2DEC5AB1-04C0-7D1B-D7EC-5185FEDFB58F}"/>
                  </a:ext>
                </a:extLst>
              </p:cNvPr>
              <p:cNvSpPr/>
              <p:nvPr/>
            </p:nvSpPr>
            <p:spPr>
              <a:xfrm>
                <a:off x="971173" y="2267712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Discovery &amp; Research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6" name="Text 28">
                <a:extLst>
                  <a:ext uri="{FF2B5EF4-FFF2-40B4-BE49-F238E27FC236}">
                    <a16:creationId xmlns:a16="http://schemas.microsoft.com/office/drawing/2014/main" id="{5770FB65-D938-1F69-2BB6-99591E78139A}"/>
                  </a:ext>
                </a:extLst>
              </p:cNvPr>
              <p:cNvSpPr/>
              <p:nvPr/>
            </p:nvSpPr>
            <p:spPr>
              <a:xfrm>
                <a:off x="971173" y="2462552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Requirements and insights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8" name="Text 29">
              <a:extLst>
                <a:ext uri="{FF2B5EF4-FFF2-40B4-BE49-F238E27FC236}">
                  <a16:creationId xmlns:a16="http://schemas.microsoft.com/office/drawing/2014/main" id="{752E4AEF-540D-FE45-0A2A-3384C4434DE3}"/>
                </a:ext>
              </a:extLst>
            </p:cNvPr>
            <p:cNvSpPr/>
            <p:nvPr/>
          </p:nvSpPr>
          <p:spPr>
            <a:xfrm>
              <a:off x="2982853" y="233629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4"/>
                  </a:solidFill>
                  <a:ea typeface="Aptos" pitchFamily="34" charset="-122"/>
                  <a:cs typeface="Aptos" pitchFamily="34" charset="-120"/>
                </a:rPr>
                <a:t>90%</a:t>
              </a:r>
              <a:endParaRPr lang="en-US" sz="1400" dirty="0">
                <a:solidFill>
                  <a:schemeClr val="accent4"/>
                </a:solidFill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0563A9B9-B5AF-29AC-E29A-AAE03C38B0C6}"/>
                </a:ext>
              </a:extLst>
            </p:cNvPr>
            <p:cNvGrpSpPr/>
            <p:nvPr/>
          </p:nvGrpSpPr>
          <p:grpSpPr>
            <a:xfrm>
              <a:off x="4020697" y="2281428"/>
              <a:ext cx="2999885" cy="365760"/>
              <a:chOff x="4020697" y="2281428"/>
              <a:chExt cx="2999885" cy="365760"/>
            </a:xfrm>
          </p:grpSpPr>
          <p:sp>
            <p:nvSpPr>
              <p:cNvPr id="50" name="Shape 30">
                <a:extLst>
                  <a:ext uri="{FF2B5EF4-FFF2-40B4-BE49-F238E27FC236}">
                    <a16:creationId xmlns:a16="http://schemas.microsoft.com/office/drawing/2014/main" id="{C38D9C54-3D43-8ADD-88A8-D48614FD4036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52" name="Shape 31">
                <a:extLst>
                  <a:ext uri="{FF2B5EF4-FFF2-40B4-BE49-F238E27FC236}">
                    <a16:creationId xmlns:a16="http://schemas.microsoft.com/office/drawing/2014/main" id="{F1ED8217-FC40-DE72-E209-2FA6A7760E39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66286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54" name="Shape 32">
                <a:extLst>
                  <a:ext uri="{FF2B5EF4-FFF2-40B4-BE49-F238E27FC236}">
                    <a16:creationId xmlns:a16="http://schemas.microsoft.com/office/drawing/2014/main" id="{6F341C3F-5278-83A3-FB09-A3A78B83E0AE}"/>
                  </a:ext>
                </a:extLst>
              </p:cNvPr>
              <p:cNvSpPr/>
              <p:nvPr/>
            </p:nvSpPr>
            <p:spPr>
              <a:xfrm>
                <a:off x="6938286" y="2281428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7603545-D951-02D7-3814-B15377942977}"/>
              </a:ext>
            </a:extLst>
          </p:cNvPr>
          <p:cNvGrpSpPr/>
          <p:nvPr/>
        </p:nvGrpSpPr>
        <p:grpSpPr>
          <a:xfrm>
            <a:off x="797437" y="2888096"/>
            <a:ext cx="8287077" cy="377720"/>
            <a:chOff x="797437" y="2881238"/>
            <a:chExt cx="8287077" cy="377720"/>
          </a:xfrm>
        </p:grpSpPr>
        <p:sp>
          <p:nvSpPr>
            <p:cNvPr id="56" name="Shape 33">
              <a:extLst>
                <a:ext uri="{FF2B5EF4-FFF2-40B4-BE49-F238E27FC236}">
                  <a16:creationId xmlns:a16="http://schemas.microsoft.com/office/drawing/2014/main" id="{CA46556F-5081-77BE-F715-195AAB43FE46}"/>
                </a:ext>
              </a:extLst>
            </p:cNvPr>
            <p:cNvSpPr/>
            <p:nvPr/>
          </p:nvSpPr>
          <p:spPr>
            <a:xfrm>
              <a:off x="797437" y="292836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6"/>
            </a:solidFill>
            <a:ln w="12700">
              <a:solidFill>
                <a:srgbClr val="8A7D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85CB116-6F7C-2191-C716-AD881B94677D}"/>
                </a:ext>
              </a:extLst>
            </p:cNvPr>
            <p:cNvGrpSpPr/>
            <p:nvPr/>
          </p:nvGrpSpPr>
          <p:grpSpPr>
            <a:xfrm>
              <a:off x="971173" y="2881238"/>
              <a:ext cx="1920240" cy="377720"/>
              <a:chOff x="971173" y="2880360"/>
              <a:chExt cx="1920240" cy="377720"/>
            </a:xfrm>
          </p:grpSpPr>
          <p:sp>
            <p:nvSpPr>
              <p:cNvPr id="58" name="Text 34">
                <a:extLst>
                  <a:ext uri="{FF2B5EF4-FFF2-40B4-BE49-F238E27FC236}">
                    <a16:creationId xmlns:a16="http://schemas.microsoft.com/office/drawing/2014/main" id="{008D01EF-A440-5D79-A066-2B986F00F8CA}"/>
                  </a:ext>
                </a:extLst>
              </p:cNvPr>
              <p:cNvSpPr/>
              <p:nvPr/>
            </p:nvSpPr>
            <p:spPr>
              <a:xfrm>
                <a:off x="971173" y="2880360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UX / Visual Design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0" name="Text 35">
                <a:extLst>
                  <a:ext uri="{FF2B5EF4-FFF2-40B4-BE49-F238E27FC236}">
                    <a16:creationId xmlns:a16="http://schemas.microsoft.com/office/drawing/2014/main" id="{DC05C6E2-100F-C453-A7E7-1022EF0FEB5F}"/>
                  </a:ext>
                </a:extLst>
              </p:cNvPr>
              <p:cNvSpPr/>
              <p:nvPr/>
            </p:nvSpPr>
            <p:spPr>
              <a:xfrm>
                <a:off x="971173" y="3075200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Concepts and prototypes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62" name="Text 36">
              <a:extLst>
                <a:ext uri="{FF2B5EF4-FFF2-40B4-BE49-F238E27FC236}">
                  <a16:creationId xmlns:a16="http://schemas.microsoft.com/office/drawing/2014/main" id="{CABFD9AC-DE07-5F85-4A30-C49659F0FB7C}"/>
                </a:ext>
              </a:extLst>
            </p:cNvPr>
            <p:cNvSpPr/>
            <p:nvPr/>
          </p:nvSpPr>
          <p:spPr>
            <a:xfrm>
              <a:off x="2982853" y="294208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6"/>
                  </a:solidFill>
                  <a:ea typeface="Aptos" pitchFamily="34" charset="-122"/>
                  <a:cs typeface="Aptos" pitchFamily="34" charset="-120"/>
                </a:rPr>
                <a:t>65%</a:t>
              </a:r>
              <a:endParaRPr lang="en-US" sz="1400" dirty="0">
                <a:solidFill>
                  <a:schemeClr val="accent6"/>
                </a:solidFill>
              </a:endParaRP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9A6C04CD-A9C8-37BA-CE57-C9CF7AB3A65D}"/>
                </a:ext>
              </a:extLst>
            </p:cNvPr>
            <p:cNvGrpSpPr/>
            <p:nvPr/>
          </p:nvGrpSpPr>
          <p:grpSpPr>
            <a:xfrm>
              <a:off x="5052663" y="2887218"/>
              <a:ext cx="4031851" cy="365760"/>
              <a:chOff x="5052663" y="2937053"/>
              <a:chExt cx="4031851" cy="365760"/>
            </a:xfrm>
          </p:grpSpPr>
          <p:sp>
            <p:nvSpPr>
              <p:cNvPr id="64" name="Shape 37">
                <a:extLst>
                  <a:ext uri="{FF2B5EF4-FFF2-40B4-BE49-F238E27FC236}">
                    <a16:creationId xmlns:a16="http://schemas.microsoft.com/office/drawing/2014/main" id="{2742DA38-E7BC-4E19-2A85-F54535835435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66" name="Shape 38">
                <a:extLst>
                  <a:ext uri="{FF2B5EF4-FFF2-40B4-BE49-F238E27FC236}">
                    <a16:creationId xmlns:a16="http://schemas.microsoft.com/office/drawing/2014/main" id="{AC26C8F4-7420-5823-8953-A294F3A1C0BC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259395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6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68" name="Shape 39">
                <a:extLst>
                  <a:ext uri="{FF2B5EF4-FFF2-40B4-BE49-F238E27FC236}">
                    <a16:creationId xmlns:a16="http://schemas.microsoft.com/office/drawing/2014/main" id="{5E64CE2A-3CE4-B4BF-9397-4FE267478064}"/>
                  </a:ext>
                </a:extLst>
              </p:cNvPr>
              <p:cNvSpPr/>
              <p:nvPr/>
            </p:nvSpPr>
            <p:spPr>
              <a:xfrm>
                <a:off x="9002218" y="2937053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6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85D578D-6A9A-47FF-C9BC-A2507B39DF5D}"/>
              </a:ext>
            </a:extLst>
          </p:cNvPr>
          <p:cNvGrpSpPr/>
          <p:nvPr/>
        </p:nvGrpSpPr>
        <p:grpSpPr>
          <a:xfrm>
            <a:off x="651133" y="3419856"/>
            <a:ext cx="10680192" cy="539496"/>
            <a:chOff x="651133" y="3419856"/>
            <a:chExt cx="10680192" cy="539496"/>
          </a:xfrm>
        </p:grpSpPr>
        <p:sp>
          <p:nvSpPr>
            <p:cNvPr id="70" name="Shape 40">
              <a:extLst>
                <a:ext uri="{FF2B5EF4-FFF2-40B4-BE49-F238E27FC236}">
                  <a16:creationId xmlns:a16="http://schemas.microsoft.com/office/drawing/2014/main" id="{8F2F017D-16F9-52B7-5B52-EE671A4D8C5D}"/>
                </a:ext>
              </a:extLst>
            </p:cNvPr>
            <p:cNvSpPr/>
            <p:nvPr/>
          </p:nvSpPr>
          <p:spPr>
            <a:xfrm>
              <a:off x="651133" y="3419856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EAEDF1">
                <a:alpha val="69804"/>
              </a:srgbClr>
            </a:solidFill>
            <a:ln w="12700">
              <a:solidFill>
                <a:srgbClr val="1B2C4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72" name="Shape 41">
              <a:extLst>
                <a:ext uri="{FF2B5EF4-FFF2-40B4-BE49-F238E27FC236}">
                  <a16:creationId xmlns:a16="http://schemas.microsoft.com/office/drawing/2014/main" id="{E4F7ACE1-358A-D988-7839-98EB37574228}"/>
                </a:ext>
              </a:extLst>
            </p:cNvPr>
            <p:cNvSpPr/>
            <p:nvPr/>
          </p:nvSpPr>
          <p:spPr>
            <a:xfrm>
              <a:off x="797437" y="354787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5"/>
            </a:solidFill>
            <a:ln w="12700">
              <a:solidFill>
                <a:srgbClr val="48AC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CFB31C62-D239-D55D-23FC-C792C16A80F3}"/>
                </a:ext>
              </a:extLst>
            </p:cNvPr>
            <p:cNvGrpSpPr/>
            <p:nvPr/>
          </p:nvGrpSpPr>
          <p:grpSpPr>
            <a:xfrm>
              <a:off x="971173" y="3500744"/>
              <a:ext cx="1920240" cy="377720"/>
              <a:chOff x="971173" y="3493008"/>
              <a:chExt cx="1920240" cy="377720"/>
            </a:xfrm>
          </p:grpSpPr>
          <p:sp>
            <p:nvSpPr>
              <p:cNvPr id="74" name="Text 42">
                <a:extLst>
                  <a:ext uri="{FF2B5EF4-FFF2-40B4-BE49-F238E27FC236}">
                    <a16:creationId xmlns:a16="http://schemas.microsoft.com/office/drawing/2014/main" id="{06656CA1-3E4C-9169-56B7-A59257BD6D65}"/>
                  </a:ext>
                </a:extLst>
              </p:cNvPr>
              <p:cNvSpPr/>
              <p:nvPr/>
            </p:nvSpPr>
            <p:spPr>
              <a:xfrm>
                <a:off x="971173" y="3493008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Development Sprint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" name="Text 43">
                <a:extLst>
                  <a:ext uri="{FF2B5EF4-FFF2-40B4-BE49-F238E27FC236}">
                    <a16:creationId xmlns:a16="http://schemas.microsoft.com/office/drawing/2014/main" id="{5ADC54EB-8B10-2B68-23ED-288B125F4E8F}"/>
                  </a:ext>
                </a:extLst>
              </p:cNvPr>
              <p:cNvSpPr/>
              <p:nvPr/>
            </p:nvSpPr>
            <p:spPr>
              <a:xfrm>
                <a:off x="971173" y="3687848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Build core features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78" name="Text 44">
              <a:extLst>
                <a:ext uri="{FF2B5EF4-FFF2-40B4-BE49-F238E27FC236}">
                  <a16:creationId xmlns:a16="http://schemas.microsoft.com/office/drawing/2014/main" id="{07A0DB2E-E16C-E7C1-F299-4E50A44B2765}"/>
                </a:ext>
              </a:extLst>
            </p:cNvPr>
            <p:cNvSpPr/>
            <p:nvPr/>
          </p:nvSpPr>
          <p:spPr>
            <a:xfrm>
              <a:off x="2982853" y="356158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  <a:ea typeface="Aptos" pitchFamily="34" charset="-122"/>
                  <a:cs typeface="Aptos" pitchFamily="34" charset="-120"/>
                </a:rPr>
                <a:t>45%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327FA83-412C-52E5-74F1-9268093174BE}"/>
                </a:ext>
              </a:extLst>
            </p:cNvPr>
            <p:cNvGrpSpPr/>
            <p:nvPr/>
          </p:nvGrpSpPr>
          <p:grpSpPr>
            <a:xfrm>
              <a:off x="6084628" y="3506724"/>
              <a:ext cx="4031851" cy="365760"/>
              <a:chOff x="6084628" y="3506724"/>
              <a:chExt cx="4031851" cy="365760"/>
            </a:xfrm>
          </p:grpSpPr>
          <p:sp>
            <p:nvSpPr>
              <p:cNvPr id="80" name="Shape 45">
                <a:extLst>
                  <a:ext uri="{FF2B5EF4-FFF2-40B4-BE49-F238E27FC236}">
                    <a16:creationId xmlns:a16="http://schemas.microsoft.com/office/drawing/2014/main" id="{84063252-4EC6-DF05-2CFD-6E236945D964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82" name="Shape 46">
                <a:extLst>
                  <a:ext uri="{FF2B5EF4-FFF2-40B4-BE49-F238E27FC236}">
                    <a16:creationId xmlns:a16="http://schemas.microsoft.com/office/drawing/2014/main" id="{6E881C12-1110-C9EC-54E8-ADAA33B7602B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1795816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84" name="Shape 47">
                <a:extLst>
                  <a:ext uri="{FF2B5EF4-FFF2-40B4-BE49-F238E27FC236}">
                    <a16:creationId xmlns:a16="http://schemas.microsoft.com/office/drawing/2014/main" id="{130A5760-B27A-0FFA-0F3B-F94F22BDC53D}"/>
                  </a:ext>
                </a:extLst>
              </p:cNvPr>
              <p:cNvSpPr/>
              <p:nvPr/>
            </p:nvSpPr>
            <p:spPr>
              <a:xfrm>
                <a:off x="10034183" y="3506724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776BEB3-0A83-41AA-E446-334C976B2BB3}"/>
              </a:ext>
            </a:extLst>
          </p:cNvPr>
          <p:cNvGrpSpPr/>
          <p:nvPr/>
        </p:nvGrpSpPr>
        <p:grpSpPr>
          <a:xfrm>
            <a:off x="797437" y="4113392"/>
            <a:ext cx="10351008" cy="377720"/>
            <a:chOff x="797437" y="4106534"/>
            <a:chExt cx="10351008" cy="377720"/>
          </a:xfrm>
        </p:grpSpPr>
        <p:sp>
          <p:nvSpPr>
            <p:cNvPr id="86" name="Shape 48">
              <a:extLst>
                <a:ext uri="{FF2B5EF4-FFF2-40B4-BE49-F238E27FC236}">
                  <a16:creationId xmlns:a16="http://schemas.microsoft.com/office/drawing/2014/main" id="{0D6B31C6-D498-7050-51CD-D1EAFDC32F1E}"/>
                </a:ext>
              </a:extLst>
            </p:cNvPr>
            <p:cNvSpPr/>
            <p:nvPr/>
          </p:nvSpPr>
          <p:spPr>
            <a:xfrm>
              <a:off x="797437" y="415366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2"/>
            </a:solidFill>
            <a:ln w="12700">
              <a:solidFill>
                <a:srgbClr val="FFAF5D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EABB6D51-D04A-C063-1A18-677ABC09A99A}"/>
                </a:ext>
              </a:extLst>
            </p:cNvPr>
            <p:cNvGrpSpPr/>
            <p:nvPr/>
          </p:nvGrpSpPr>
          <p:grpSpPr>
            <a:xfrm>
              <a:off x="971173" y="4106534"/>
              <a:ext cx="1920240" cy="377720"/>
              <a:chOff x="971173" y="4105656"/>
              <a:chExt cx="1920240" cy="377720"/>
            </a:xfrm>
          </p:grpSpPr>
          <p:sp>
            <p:nvSpPr>
              <p:cNvPr id="88" name="Text 49">
                <a:extLst>
                  <a:ext uri="{FF2B5EF4-FFF2-40B4-BE49-F238E27FC236}">
                    <a16:creationId xmlns:a16="http://schemas.microsoft.com/office/drawing/2014/main" id="{188FD467-D95C-DB4B-0259-9EA29469949C}"/>
                  </a:ext>
                </a:extLst>
              </p:cNvPr>
              <p:cNvSpPr/>
              <p:nvPr/>
            </p:nvSpPr>
            <p:spPr>
              <a:xfrm>
                <a:off x="971173" y="4105656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Quality Assurance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" name="Text 50">
                <a:extLst>
                  <a:ext uri="{FF2B5EF4-FFF2-40B4-BE49-F238E27FC236}">
                    <a16:creationId xmlns:a16="http://schemas.microsoft.com/office/drawing/2014/main" id="{E8FA93F2-C28D-5300-2BA6-2FA7EA60ACAA}"/>
                  </a:ext>
                </a:extLst>
              </p:cNvPr>
              <p:cNvSpPr/>
              <p:nvPr/>
            </p:nvSpPr>
            <p:spPr>
              <a:xfrm>
                <a:off x="971173" y="4300496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Testing and refinement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92" name="Text 51">
              <a:extLst>
                <a:ext uri="{FF2B5EF4-FFF2-40B4-BE49-F238E27FC236}">
                  <a16:creationId xmlns:a16="http://schemas.microsoft.com/office/drawing/2014/main" id="{CDF34019-FC50-FFF5-2673-6C690BF55B8A}"/>
                </a:ext>
              </a:extLst>
            </p:cNvPr>
            <p:cNvSpPr/>
            <p:nvPr/>
          </p:nvSpPr>
          <p:spPr>
            <a:xfrm>
              <a:off x="2982853" y="416737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2"/>
                  </a:solidFill>
                  <a:ea typeface="Aptos" pitchFamily="34" charset="-122"/>
                  <a:cs typeface="Aptos" pitchFamily="34" charset="-120"/>
                </a:rPr>
                <a:t>25%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62533E03-8CD6-F277-04ED-FD269EED80E8}"/>
                </a:ext>
              </a:extLst>
            </p:cNvPr>
            <p:cNvGrpSpPr/>
            <p:nvPr/>
          </p:nvGrpSpPr>
          <p:grpSpPr>
            <a:xfrm>
              <a:off x="8148560" y="4112514"/>
              <a:ext cx="2999885" cy="365760"/>
              <a:chOff x="8148560" y="4162349"/>
              <a:chExt cx="2999885" cy="365760"/>
            </a:xfrm>
          </p:grpSpPr>
          <p:sp>
            <p:nvSpPr>
              <p:cNvPr id="94" name="Shape 52">
                <a:extLst>
                  <a:ext uri="{FF2B5EF4-FFF2-40B4-BE49-F238E27FC236}">
                    <a16:creationId xmlns:a16="http://schemas.microsoft.com/office/drawing/2014/main" id="{E990D0A2-7F45-2A88-4413-B8ACCF7D6AC7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96" name="Shape 53">
                <a:extLst>
                  <a:ext uri="{FF2B5EF4-FFF2-40B4-BE49-F238E27FC236}">
                    <a16:creationId xmlns:a16="http://schemas.microsoft.com/office/drawing/2014/main" id="{FB794268-A219-C540-2181-1484F059434E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739684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98" name="Shape 54">
                <a:extLst>
                  <a:ext uri="{FF2B5EF4-FFF2-40B4-BE49-F238E27FC236}">
                    <a16:creationId xmlns:a16="http://schemas.microsoft.com/office/drawing/2014/main" id="{37C49FF2-2690-9A62-8BCF-5C8576D0798F}"/>
                  </a:ext>
                </a:extLst>
              </p:cNvPr>
              <p:cNvSpPr/>
              <p:nvPr/>
            </p:nvSpPr>
            <p:spPr>
              <a:xfrm>
                <a:off x="11066149" y="4162349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B4496BB-EC34-8DF3-2FD4-C960112A48D8}"/>
              </a:ext>
            </a:extLst>
          </p:cNvPr>
          <p:cNvGrpSpPr/>
          <p:nvPr/>
        </p:nvGrpSpPr>
        <p:grpSpPr>
          <a:xfrm>
            <a:off x="651133" y="4645152"/>
            <a:ext cx="10680192" cy="539496"/>
            <a:chOff x="651133" y="4645152"/>
            <a:chExt cx="10680192" cy="539496"/>
          </a:xfrm>
        </p:grpSpPr>
        <p:sp>
          <p:nvSpPr>
            <p:cNvPr id="100" name="Shape 55">
              <a:extLst>
                <a:ext uri="{FF2B5EF4-FFF2-40B4-BE49-F238E27FC236}">
                  <a16:creationId xmlns:a16="http://schemas.microsoft.com/office/drawing/2014/main" id="{709CB701-D2D7-999C-437F-B7DEBC9F4328}"/>
                </a:ext>
              </a:extLst>
            </p:cNvPr>
            <p:cNvSpPr/>
            <p:nvPr/>
          </p:nvSpPr>
          <p:spPr>
            <a:xfrm>
              <a:off x="651133" y="4645152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EAEDF1">
                <a:alpha val="69804"/>
              </a:srgbClr>
            </a:solidFill>
            <a:ln w="12700">
              <a:solidFill>
                <a:srgbClr val="1B2C46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102" name="Shape 56">
              <a:extLst>
                <a:ext uri="{FF2B5EF4-FFF2-40B4-BE49-F238E27FC236}">
                  <a16:creationId xmlns:a16="http://schemas.microsoft.com/office/drawing/2014/main" id="{6413BF2C-DB67-0123-5E0B-24F8E834FB5D}"/>
                </a:ext>
              </a:extLst>
            </p:cNvPr>
            <p:cNvSpPr/>
            <p:nvPr/>
          </p:nvSpPr>
          <p:spPr>
            <a:xfrm>
              <a:off x="797437" y="4773168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1"/>
            </a:solidFill>
            <a:ln w="12700">
              <a:solidFill>
                <a:srgbClr val="F4719E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F85C80F4-5579-A7E7-342C-A54767A7E6AF}"/>
                </a:ext>
              </a:extLst>
            </p:cNvPr>
            <p:cNvGrpSpPr/>
            <p:nvPr/>
          </p:nvGrpSpPr>
          <p:grpSpPr>
            <a:xfrm>
              <a:off x="971173" y="4726040"/>
              <a:ext cx="1920240" cy="377720"/>
              <a:chOff x="971173" y="4718304"/>
              <a:chExt cx="1920240" cy="377720"/>
            </a:xfrm>
          </p:grpSpPr>
          <p:sp>
            <p:nvSpPr>
              <p:cNvPr id="104" name="Text 57">
                <a:extLst>
                  <a:ext uri="{FF2B5EF4-FFF2-40B4-BE49-F238E27FC236}">
                    <a16:creationId xmlns:a16="http://schemas.microsoft.com/office/drawing/2014/main" id="{F9C25A52-00BF-221A-5A52-6F09A66A5167}"/>
                  </a:ext>
                </a:extLst>
              </p:cNvPr>
              <p:cNvSpPr/>
              <p:nvPr/>
            </p:nvSpPr>
            <p:spPr>
              <a:xfrm>
                <a:off x="971173" y="4718304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chemeClr val="tx2">
                        <a:lumMod val="50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Launch &amp; Handover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" name="Text 58">
                <a:extLst>
                  <a:ext uri="{FF2B5EF4-FFF2-40B4-BE49-F238E27FC236}">
                    <a16:creationId xmlns:a16="http://schemas.microsoft.com/office/drawing/2014/main" id="{F1BBEA55-B22F-2838-840B-4A850FB06FD0}"/>
                  </a:ext>
                </a:extLst>
              </p:cNvPr>
              <p:cNvSpPr/>
              <p:nvPr/>
            </p:nvSpPr>
            <p:spPr>
              <a:xfrm>
                <a:off x="971173" y="4913144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chemeClr val="tx2">
                        <a:lumMod val="75000"/>
                      </a:schemeClr>
                    </a:solidFill>
                    <a:ea typeface="Aptos" pitchFamily="34" charset="-122"/>
                    <a:cs typeface="Aptos" pitchFamily="34" charset="-120"/>
                  </a:rPr>
                  <a:t>Release and documentation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8" name="Text 59">
              <a:extLst>
                <a:ext uri="{FF2B5EF4-FFF2-40B4-BE49-F238E27FC236}">
                  <a16:creationId xmlns:a16="http://schemas.microsoft.com/office/drawing/2014/main" id="{C070CE48-C259-FD42-89F6-23DD80037584}"/>
                </a:ext>
              </a:extLst>
            </p:cNvPr>
            <p:cNvSpPr/>
            <p:nvPr/>
          </p:nvSpPr>
          <p:spPr>
            <a:xfrm>
              <a:off x="2982853" y="4786884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1"/>
                  </a:solidFill>
                  <a:ea typeface="Aptos" pitchFamily="34" charset="-122"/>
                  <a:cs typeface="Aptos" pitchFamily="34" charset="-120"/>
                </a:rPr>
                <a:t>10%</a:t>
              </a:r>
              <a:endParaRPr lang="en-US" sz="1400" dirty="0">
                <a:solidFill>
                  <a:schemeClr val="accent1"/>
                </a:solidFill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9FDA454D-4350-4B46-C262-02628B52DEC5}"/>
                </a:ext>
              </a:extLst>
            </p:cNvPr>
            <p:cNvGrpSpPr/>
            <p:nvPr/>
          </p:nvGrpSpPr>
          <p:grpSpPr>
            <a:xfrm>
              <a:off x="9180526" y="4732020"/>
              <a:ext cx="1967919" cy="365760"/>
              <a:chOff x="9180526" y="4732020"/>
              <a:chExt cx="1967919" cy="365760"/>
            </a:xfrm>
          </p:grpSpPr>
          <p:sp>
            <p:nvSpPr>
              <p:cNvPr id="110" name="Shape 60">
                <a:extLst>
                  <a:ext uri="{FF2B5EF4-FFF2-40B4-BE49-F238E27FC236}">
                    <a16:creationId xmlns:a16="http://schemas.microsoft.com/office/drawing/2014/main" id="{F84CC3F0-1706-D9B7-E229-B348A5993A76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1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rgbClr val="334460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12" name="Shape 61">
                <a:extLst>
                  <a:ext uri="{FF2B5EF4-FFF2-40B4-BE49-F238E27FC236}">
                    <a16:creationId xmlns:a16="http://schemas.microsoft.com/office/drawing/2014/main" id="{2D274079-63D7-0999-A700-52B004E3A5FF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" cy="310896"/>
              </a:xfrm>
              <a:prstGeom prst="roundRect">
                <a:avLst>
                  <a:gd name="adj" fmla="val 56949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14" name="Shape 62">
                <a:extLst>
                  <a:ext uri="{FF2B5EF4-FFF2-40B4-BE49-F238E27FC236}">
                    <a16:creationId xmlns:a16="http://schemas.microsoft.com/office/drawing/2014/main" id="{0C616DD4-4628-A375-5B96-574DA82E68A2}"/>
                  </a:ext>
                </a:extLst>
              </p:cNvPr>
              <p:cNvSpPr/>
              <p:nvPr/>
            </p:nvSpPr>
            <p:spPr>
              <a:xfrm>
                <a:off x="11066149" y="4732020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sp>
        <p:nvSpPr>
          <p:cNvPr id="116" name="Shape 63">
            <a:extLst>
              <a:ext uri="{FF2B5EF4-FFF2-40B4-BE49-F238E27FC236}">
                <a16:creationId xmlns:a16="http://schemas.microsoft.com/office/drawing/2014/main" id="{231655F4-16E6-48B5-EE01-CCC7F04D9E41}"/>
              </a:ext>
            </a:extLst>
          </p:cNvPr>
          <p:cNvSpPr/>
          <p:nvPr/>
        </p:nvSpPr>
        <p:spPr>
          <a:xfrm>
            <a:off x="513973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chemeClr val="accent4"/>
          </a:solidFill>
          <a:ln w="12700">
            <a:solidFill>
              <a:srgbClr val="2ED6B7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18" name="Text 64">
            <a:extLst>
              <a:ext uri="{FF2B5EF4-FFF2-40B4-BE49-F238E27FC236}">
                <a16:creationId xmlns:a16="http://schemas.microsoft.com/office/drawing/2014/main" id="{07AF5BEE-921A-5985-93CF-E882DDF773CA}"/>
              </a:ext>
            </a:extLst>
          </p:cNvPr>
          <p:cNvSpPr/>
          <p:nvPr/>
        </p:nvSpPr>
        <p:spPr>
          <a:xfrm>
            <a:off x="724285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>
                    <a:lumMod val="50000"/>
                  </a:schemeClr>
                </a:solidFill>
                <a:ea typeface="Aptos" pitchFamily="34" charset="-122"/>
                <a:cs typeface="Aptos" pitchFamily="34" charset="-120"/>
              </a:rPr>
              <a:t>Completed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0" name="Shape 65">
            <a:extLst>
              <a:ext uri="{FF2B5EF4-FFF2-40B4-BE49-F238E27FC236}">
                <a16:creationId xmlns:a16="http://schemas.microsoft.com/office/drawing/2014/main" id="{1C2F2CCA-D934-2D3B-0CD1-E0A96372A7F3}"/>
              </a:ext>
            </a:extLst>
          </p:cNvPr>
          <p:cNvSpPr/>
          <p:nvPr/>
        </p:nvSpPr>
        <p:spPr>
          <a:xfrm>
            <a:off x="1757557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rgbClr val="334460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22" name="Text 66">
            <a:extLst>
              <a:ext uri="{FF2B5EF4-FFF2-40B4-BE49-F238E27FC236}">
                <a16:creationId xmlns:a16="http://schemas.microsoft.com/office/drawing/2014/main" id="{381514FB-07A7-84A7-3AAC-6917591982AB}"/>
              </a:ext>
            </a:extLst>
          </p:cNvPr>
          <p:cNvSpPr/>
          <p:nvPr/>
        </p:nvSpPr>
        <p:spPr>
          <a:xfrm>
            <a:off x="1967869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tx2">
                    <a:lumMod val="50000"/>
                  </a:schemeClr>
                </a:solidFill>
                <a:ea typeface="Aptos" pitchFamily="34" charset="-122"/>
                <a:cs typeface="Aptos" pitchFamily="34" charset="-120"/>
              </a:rPr>
              <a:t>Remaining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0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28129-59FE-5E15-5A0D-4B8F1AE99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7D1F-E3F5-DF46-7334-7A451F384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7-Week Gantt Chart – Slide Template</a:t>
            </a:r>
          </a:p>
        </p:txBody>
      </p:sp>
      <p:sp>
        <p:nvSpPr>
          <p:cNvPr id="3" name="Shape 7">
            <a:extLst>
              <a:ext uri="{FF2B5EF4-FFF2-40B4-BE49-F238E27FC236}">
                <a16:creationId xmlns:a16="http://schemas.microsoft.com/office/drawing/2014/main" id="{F865EAA7-C082-BF33-F3DB-552F69EFA3E2}"/>
              </a:ext>
            </a:extLst>
          </p:cNvPr>
          <p:cNvSpPr/>
          <p:nvPr/>
        </p:nvSpPr>
        <p:spPr>
          <a:xfrm>
            <a:off x="486541" y="1307592"/>
            <a:ext cx="11045952" cy="4242816"/>
          </a:xfrm>
          <a:prstGeom prst="roundRect">
            <a:avLst>
              <a:gd name="adj" fmla="val 3879"/>
            </a:avLst>
          </a:prstGeom>
          <a:solidFill>
            <a:srgbClr val="19273B"/>
          </a:solidFill>
          <a:ln w="12700">
            <a:solidFill>
              <a:srgbClr val="19273B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5" name="Text 8">
            <a:extLst>
              <a:ext uri="{FF2B5EF4-FFF2-40B4-BE49-F238E27FC236}">
                <a16:creationId xmlns:a16="http://schemas.microsoft.com/office/drawing/2014/main" id="{B11F7EEF-8754-B3DC-B493-1A9298EF799C}"/>
              </a:ext>
            </a:extLst>
          </p:cNvPr>
          <p:cNvSpPr/>
          <p:nvPr/>
        </p:nvSpPr>
        <p:spPr>
          <a:xfrm>
            <a:off x="779149" y="1627632"/>
            <a:ext cx="183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WORKSTREAM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2B7450DE-3F1F-4EAF-02CD-1F6051EB57CA}"/>
              </a:ext>
            </a:extLst>
          </p:cNvPr>
          <p:cNvSpPr/>
          <p:nvPr/>
        </p:nvSpPr>
        <p:spPr>
          <a:xfrm>
            <a:off x="2900557" y="1627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1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PROGRESS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9CC14EB8-6988-D795-4B9D-5EA9BAECEC05}"/>
              </a:ext>
            </a:extLst>
          </p:cNvPr>
          <p:cNvSpPr/>
          <p:nvPr/>
        </p:nvSpPr>
        <p:spPr>
          <a:xfrm>
            <a:off x="3952117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W1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29EF1E97-1FFA-EE8C-15A7-EA37D519D115}"/>
              </a:ext>
            </a:extLst>
          </p:cNvPr>
          <p:cNvSpPr/>
          <p:nvPr/>
        </p:nvSpPr>
        <p:spPr>
          <a:xfrm>
            <a:off x="3952117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04CDC02E-94A9-F9E2-13F7-9CA3313CEC09}"/>
              </a:ext>
            </a:extLst>
          </p:cNvPr>
          <p:cNvSpPr/>
          <p:nvPr/>
        </p:nvSpPr>
        <p:spPr>
          <a:xfrm>
            <a:off x="4984083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W2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F9D850B-ACA7-E316-0D0D-F5E8809EA0C3}"/>
              </a:ext>
            </a:extLst>
          </p:cNvPr>
          <p:cNvSpPr/>
          <p:nvPr/>
        </p:nvSpPr>
        <p:spPr>
          <a:xfrm>
            <a:off x="4984083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15940E09-5C1F-0A0C-D781-66ECEEB1E58F}"/>
              </a:ext>
            </a:extLst>
          </p:cNvPr>
          <p:cNvSpPr/>
          <p:nvPr/>
        </p:nvSpPr>
        <p:spPr>
          <a:xfrm>
            <a:off x="6016048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W3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BAF93E15-C793-1D5E-1A8E-489A214B2DC5}"/>
              </a:ext>
            </a:extLst>
          </p:cNvPr>
          <p:cNvSpPr/>
          <p:nvPr/>
        </p:nvSpPr>
        <p:spPr>
          <a:xfrm>
            <a:off x="6016048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D6A666D9-ACC3-ECE3-3AC8-46BB6B4CB304}"/>
              </a:ext>
            </a:extLst>
          </p:cNvPr>
          <p:cNvSpPr/>
          <p:nvPr/>
        </p:nvSpPr>
        <p:spPr>
          <a:xfrm>
            <a:off x="7048014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W4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Shape 17">
            <a:extLst>
              <a:ext uri="{FF2B5EF4-FFF2-40B4-BE49-F238E27FC236}">
                <a16:creationId xmlns:a16="http://schemas.microsoft.com/office/drawing/2014/main" id="{5FD41BBB-1C73-156F-3E58-032DD51E4E8F}"/>
              </a:ext>
            </a:extLst>
          </p:cNvPr>
          <p:cNvSpPr/>
          <p:nvPr/>
        </p:nvSpPr>
        <p:spPr>
          <a:xfrm>
            <a:off x="7048014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5" name="Text 18">
            <a:extLst>
              <a:ext uri="{FF2B5EF4-FFF2-40B4-BE49-F238E27FC236}">
                <a16:creationId xmlns:a16="http://schemas.microsoft.com/office/drawing/2014/main" id="{EFEAEE74-A85A-0531-B902-BAA6961F4725}"/>
              </a:ext>
            </a:extLst>
          </p:cNvPr>
          <p:cNvSpPr/>
          <p:nvPr/>
        </p:nvSpPr>
        <p:spPr>
          <a:xfrm>
            <a:off x="8079980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W5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Shape 19">
            <a:extLst>
              <a:ext uri="{FF2B5EF4-FFF2-40B4-BE49-F238E27FC236}">
                <a16:creationId xmlns:a16="http://schemas.microsoft.com/office/drawing/2014/main" id="{0F1803E5-8E08-8322-5CB0-BD2754ACAEE7}"/>
              </a:ext>
            </a:extLst>
          </p:cNvPr>
          <p:cNvSpPr/>
          <p:nvPr/>
        </p:nvSpPr>
        <p:spPr>
          <a:xfrm>
            <a:off x="8079980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4C8287C4-61C5-FE47-6799-FF8F9B5EF9EA}"/>
              </a:ext>
            </a:extLst>
          </p:cNvPr>
          <p:cNvSpPr/>
          <p:nvPr/>
        </p:nvSpPr>
        <p:spPr>
          <a:xfrm>
            <a:off x="9111946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W6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Shape 21">
            <a:extLst>
              <a:ext uri="{FF2B5EF4-FFF2-40B4-BE49-F238E27FC236}">
                <a16:creationId xmlns:a16="http://schemas.microsoft.com/office/drawing/2014/main" id="{7E7B473A-BED0-7F32-079B-E6DBCC341A68}"/>
              </a:ext>
            </a:extLst>
          </p:cNvPr>
          <p:cNvSpPr/>
          <p:nvPr/>
        </p:nvSpPr>
        <p:spPr>
          <a:xfrm>
            <a:off x="9111946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C6285D47-372E-1848-1549-4DA55E535A25}"/>
              </a:ext>
            </a:extLst>
          </p:cNvPr>
          <p:cNvSpPr/>
          <p:nvPr/>
        </p:nvSpPr>
        <p:spPr>
          <a:xfrm>
            <a:off x="10143911" y="1600200"/>
            <a:ext cx="10319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W7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5" name="Shape 23">
            <a:extLst>
              <a:ext uri="{FF2B5EF4-FFF2-40B4-BE49-F238E27FC236}">
                <a16:creationId xmlns:a16="http://schemas.microsoft.com/office/drawing/2014/main" id="{53ABD391-DE69-2AA4-870E-AD54C2326B23}"/>
              </a:ext>
            </a:extLst>
          </p:cNvPr>
          <p:cNvSpPr/>
          <p:nvPr/>
        </p:nvSpPr>
        <p:spPr>
          <a:xfrm>
            <a:off x="10143911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37" name="Shape 24">
            <a:extLst>
              <a:ext uri="{FF2B5EF4-FFF2-40B4-BE49-F238E27FC236}">
                <a16:creationId xmlns:a16="http://schemas.microsoft.com/office/drawing/2014/main" id="{E22918E4-9E2F-6FA9-9F84-3DE03C5FE42A}"/>
              </a:ext>
            </a:extLst>
          </p:cNvPr>
          <p:cNvSpPr/>
          <p:nvPr/>
        </p:nvSpPr>
        <p:spPr>
          <a:xfrm>
            <a:off x="11175877" y="2075688"/>
            <a:ext cx="0" cy="3291840"/>
          </a:xfrm>
          <a:prstGeom prst="line">
            <a:avLst/>
          </a:prstGeom>
          <a:noFill/>
          <a:ln w="10160">
            <a:solidFill>
              <a:srgbClr val="34465D">
                <a:alpha val="6500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22A38DF-5B16-CBD0-F0D9-BB57D8B8F661}"/>
              </a:ext>
            </a:extLst>
          </p:cNvPr>
          <p:cNvGrpSpPr/>
          <p:nvPr/>
        </p:nvGrpSpPr>
        <p:grpSpPr>
          <a:xfrm>
            <a:off x="651133" y="2194560"/>
            <a:ext cx="10680192" cy="539496"/>
            <a:chOff x="651133" y="2194560"/>
            <a:chExt cx="10680192" cy="539496"/>
          </a:xfrm>
        </p:grpSpPr>
        <p:sp>
          <p:nvSpPr>
            <p:cNvPr id="41" name="Shape 25">
              <a:extLst>
                <a:ext uri="{FF2B5EF4-FFF2-40B4-BE49-F238E27FC236}">
                  <a16:creationId xmlns:a16="http://schemas.microsoft.com/office/drawing/2014/main" id="{AEFB0DD1-1427-70CD-1B1F-D4EF126295D2}"/>
                </a:ext>
              </a:extLst>
            </p:cNvPr>
            <p:cNvSpPr/>
            <p:nvPr/>
          </p:nvSpPr>
          <p:spPr>
            <a:xfrm>
              <a:off x="651133" y="2194560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25354A">
                <a:alpha val="80000"/>
              </a:srgbClr>
            </a:solidFill>
            <a:ln w="12700">
              <a:solidFill>
                <a:srgbClr val="25354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43" name="Shape 26">
              <a:extLst>
                <a:ext uri="{FF2B5EF4-FFF2-40B4-BE49-F238E27FC236}">
                  <a16:creationId xmlns:a16="http://schemas.microsoft.com/office/drawing/2014/main" id="{567B437C-57BA-79CE-AF8E-C2CE0EACE8B5}"/>
                </a:ext>
              </a:extLst>
            </p:cNvPr>
            <p:cNvSpPr/>
            <p:nvPr/>
          </p:nvSpPr>
          <p:spPr>
            <a:xfrm>
              <a:off x="797437" y="232257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4"/>
            </a:solidFill>
            <a:ln w="12700">
              <a:solidFill>
                <a:srgbClr val="2ED6B7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2C1A060-FBAB-B6F0-56F8-34377CABD1A0}"/>
                </a:ext>
              </a:extLst>
            </p:cNvPr>
            <p:cNvGrpSpPr/>
            <p:nvPr/>
          </p:nvGrpSpPr>
          <p:grpSpPr>
            <a:xfrm>
              <a:off x="971173" y="2275448"/>
              <a:ext cx="1920240" cy="377720"/>
              <a:chOff x="971173" y="2267712"/>
              <a:chExt cx="1920240" cy="377720"/>
            </a:xfrm>
          </p:grpSpPr>
          <p:sp>
            <p:nvSpPr>
              <p:cNvPr id="57" name="Text 27">
                <a:extLst>
                  <a:ext uri="{FF2B5EF4-FFF2-40B4-BE49-F238E27FC236}">
                    <a16:creationId xmlns:a16="http://schemas.microsoft.com/office/drawing/2014/main" id="{04A99ADE-D466-6758-24A0-3FD92FB53FB8}"/>
                  </a:ext>
                </a:extLst>
              </p:cNvPr>
              <p:cNvSpPr/>
              <p:nvPr/>
            </p:nvSpPr>
            <p:spPr>
              <a:xfrm>
                <a:off x="971173" y="2267712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Discovery &amp; Research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9" name="Text 28">
                <a:extLst>
                  <a:ext uri="{FF2B5EF4-FFF2-40B4-BE49-F238E27FC236}">
                    <a16:creationId xmlns:a16="http://schemas.microsoft.com/office/drawing/2014/main" id="{7199236A-A87B-32F0-9915-236526836511}"/>
                  </a:ext>
                </a:extLst>
              </p:cNvPr>
              <p:cNvSpPr/>
              <p:nvPr/>
            </p:nvSpPr>
            <p:spPr>
              <a:xfrm>
                <a:off x="971173" y="2462552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Requirements and insights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47" name="Text 29">
              <a:extLst>
                <a:ext uri="{FF2B5EF4-FFF2-40B4-BE49-F238E27FC236}">
                  <a16:creationId xmlns:a16="http://schemas.microsoft.com/office/drawing/2014/main" id="{BA25B8A4-7264-4A87-FBCD-510579E0EBDD}"/>
                </a:ext>
              </a:extLst>
            </p:cNvPr>
            <p:cNvSpPr/>
            <p:nvPr/>
          </p:nvSpPr>
          <p:spPr>
            <a:xfrm>
              <a:off x="2982853" y="233629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67BB74"/>
                  </a:solidFill>
                  <a:ea typeface="Aptos" pitchFamily="34" charset="-122"/>
                  <a:cs typeface="Aptos" pitchFamily="34" charset="-120"/>
                </a:rPr>
                <a:t>90%</a:t>
              </a:r>
              <a:endParaRPr lang="en-US" sz="1400" dirty="0">
                <a:solidFill>
                  <a:schemeClr val="accent4"/>
                </a:solidFill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2123583-A374-04BB-F7B8-05893EE930A7}"/>
                </a:ext>
              </a:extLst>
            </p:cNvPr>
            <p:cNvGrpSpPr/>
            <p:nvPr/>
          </p:nvGrpSpPr>
          <p:grpSpPr>
            <a:xfrm>
              <a:off x="4020697" y="2281428"/>
              <a:ext cx="2999885" cy="365760"/>
              <a:chOff x="4020697" y="2281428"/>
              <a:chExt cx="2999885" cy="365760"/>
            </a:xfrm>
          </p:grpSpPr>
          <p:sp>
            <p:nvSpPr>
              <p:cNvPr id="51" name="Shape 30">
                <a:extLst>
                  <a:ext uri="{FF2B5EF4-FFF2-40B4-BE49-F238E27FC236}">
                    <a16:creationId xmlns:a16="http://schemas.microsoft.com/office/drawing/2014/main" id="{DED02094-7AC5-2A59-9B03-3D27A78770E2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53" name="Shape 31">
                <a:extLst>
                  <a:ext uri="{FF2B5EF4-FFF2-40B4-BE49-F238E27FC236}">
                    <a16:creationId xmlns:a16="http://schemas.microsoft.com/office/drawing/2014/main" id="{C3465911-D957-05EA-777F-EAFD1281D81B}"/>
                  </a:ext>
                </a:extLst>
              </p:cNvPr>
              <p:cNvSpPr/>
              <p:nvPr/>
            </p:nvSpPr>
            <p:spPr>
              <a:xfrm>
                <a:off x="4020697" y="2308860"/>
                <a:ext cx="2662863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55" name="Shape 32">
                <a:extLst>
                  <a:ext uri="{FF2B5EF4-FFF2-40B4-BE49-F238E27FC236}">
                    <a16:creationId xmlns:a16="http://schemas.microsoft.com/office/drawing/2014/main" id="{03A4082C-4164-660A-D0B5-C697D9B56B79}"/>
                  </a:ext>
                </a:extLst>
              </p:cNvPr>
              <p:cNvSpPr/>
              <p:nvPr/>
            </p:nvSpPr>
            <p:spPr>
              <a:xfrm>
                <a:off x="6938286" y="2281428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4"/>
              </a:solidFill>
              <a:ln w="12700">
                <a:solidFill>
                  <a:srgbClr val="2ED6B7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BBAED6-A124-53AE-6AA6-0B0EC59746A1}"/>
              </a:ext>
            </a:extLst>
          </p:cNvPr>
          <p:cNvGrpSpPr/>
          <p:nvPr/>
        </p:nvGrpSpPr>
        <p:grpSpPr>
          <a:xfrm>
            <a:off x="797437" y="2888096"/>
            <a:ext cx="8287077" cy="377720"/>
            <a:chOff x="797437" y="2881238"/>
            <a:chExt cx="8287077" cy="377720"/>
          </a:xfrm>
        </p:grpSpPr>
        <p:sp>
          <p:nvSpPr>
            <p:cNvPr id="63" name="Shape 33">
              <a:extLst>
                <a:ext uri="{FF2B5EF4-FFF2-40B4-BE49-F238E27FC236}">
                  <a16:creationId xmlns:a16="http://schemas.microsoft.com/office/drawing/2014/main" id="{A0C39979-0F6E-52AC-834B-9FBEFC2CBEC5}"/>
                </a:ext>
              </a:extLst>
            </p:cNvPr>
            <p:cNvSpPr/>
            <p:nvPr/>
          </p:nvSpPr>
          <p:spPr>
            <a:xfrm>
              <a:off x="797437" y="2928366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3"/>
            </a:solidFill>
            <a:ln w="12700">
              <a:solidFill>
                <a:srgbClr val="8A7D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DF36DD2-C910-AA66-864B-2E4C68D0DC50}"/>
                </a:ext>
              </a:extLst>
            </p:cNvPr>
            <p:cNvGrpSpPr/>
            <p:nvPr/>
          </p:nvGrpSpPr>
          <p:grpSpPr>
            <a:xfrm>
              <a:off x="971173" y="2881238"/>
              <a:ext cx="1920240" cy="377720"/>
              <a:chOff x="971173" y="2880360"/>
              <a:chExt cx="1920240" cy="377720"/>
            </a:xfrm>
          </p:grpSpPr>
          <p:sp>
            <p:nvSpPr>
              <p:cNvPr id="77" name="Text 34">
                <a:extLst>
                  <a:ext uri="{FF2B5EF4-FFF2-40B4-BE49-F238E27FC236}">
                    <a16:creationId xmlns:a16="http://schemas.microsoft.com/office/drawing/2014/main" id="{38B3CDEE-5E33-2269-FC63-563C86590D09}"/>
                  </a:ext>
                </a:extLst>
              </p:cNvPr>
              <p:cNvSpPr/>
              <p:nvPr/>
            </p:nvSpPr>
            <p:spPr>
              <a:xfrm>
                <a:off x="971173" y="2880360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UX / Visual Design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9" name="Text 35">
                <a:extLst>
                  <a:ext uri="{FF2B5EF4-FFF2-40B4-BE49-F238E27FC236}">
                    <a16:creationId xmlns:a16="http://schemas.microsoft.com/office/drawing/2014/main" id="{D366EA35-CDE7-D28F-5771-DF7CFA947557}"/>
                  </a:ext>
                </a:extLst>
              </p:cNvPr>
              <p:cNvSpPr/>
              <p:nvPr/>
            </p:nvSpPr>
            <p:spPr>
              <a:xfrm>
                <a:off x="971173" y="3075200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Concepts and prototypes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67" name="Text 36">
              <a:extLst>
                <a:ext uri="{FF2B5EF4-FFF2-40B4-BE49-F238E27FC236}">
                  <a16:creationId xmlns:a16="http://schemas.microsoft.com/office/drawing/2014/main" id="{33FED911-573C-7F51-6250-6B4FCDEF573C}"/>
                </a:ext>
              </a:extLst>
            </p:cNvPr>
            <p:cNvSpPr/>
            <p:nvPr/>
          </p:nvSpPr>
          <p:spPr>
            <a:xfrm>
              <a:off x="2982853" y="2942082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chemeClr val="accent3"/>
                  </a:solidFill>
                  <a:ea typeface="Aptos" pitchFamily="34" charset="-122"/>
                  <a:cs typeface="Aptos" pitchFamily="34" charset="-120"/>
                </a:rPr>
                <a:t>65%</a:t>
              </a:r>
              <a:endParaRPr lang="en-US" sz="1400" dirty="0">
                <a:solidFill>
                  <a:schemeClr val="accent3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1A138CB-CA39-35F7-5B48-CF8B38CB5773}"/>
                </a:ext>
              </a:extLst>
            </p:cNvPr>
            <p:cNvGrpSpPr/>
            <p:nvPr/>
          </p:nvGrpSpPr>
          <p:grpSpPr>
            <a:xfrm>
              <a:off x="5052663" y="2887218"/>
              <a:ext cx="4031851" cy="365760"/>
              <a:chOff x="5052663" y="2937053"/>
              <a:chExt cx="4031851" cy="365760"/>
            </a:xfrm>
          </p:grpSpPr>
          <p:sp>
            <p:nvSpPr>
              <p:cNvPr id="71" name="Shape 37">
                <a:extLst>
                  <a:ext uri="{FF2B5EF4-FFF2-40B4-BE49-F238E27FC236}">
                    <a16:creationId xmlns:a16="http://schemas.microsoft.com/office/drawing/2014/main" id="{1C65B1C4-A28F-465A-B168-3BDDD9641DB9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73" name="Shape 38">
                <a:extLst>
                  <a:ext uri="{FF2B5EF4-FFF2-40B4-BE49-F238E27FC236}">
                    <a16:creationId xmlns:a16="http://schemas.microsoft.com/office/drawing/2014/main" id="{0D2DFF09-79AE-DB53-E541-55A79D47E0D9}"/>
                  </a:ext>
                </a:extLst>
              </p:cNvPr>
              <p:cNvSpPr/>
              <p:nvPr/>
            </p:nvSpPr>
            <p:spPr>
              <a:xfrm>
                <a:off x="5052663" y="2964485"/>
                <a:ext cx="2593957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3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75" name="Shape 39">
                <a:extLst>
                  <a:ext uri="{FF2B5EF4-FFF2-40B4-BE49-F238E27FC236}">
                    <a16:creationId xmlns:a16="http://schemas.microsoft.com/office/drawing/2014/main" id="{5F0D03AA-CC74-08BB-F3DE-93E9312F07B0}"/>
                  </a:ext>
                </a:extLst>
              </p:cNvPr>
              <p:cNvSpPr/>
              <p:nvPr/>
            </p:nvSpPr>
            <p:spPr>
              <a:xfrm>
                <a:off x="9002218" y="2937053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3"/>
              </a:solidFill>
              <a:ln w="12700">
                <a:solidFill>
                  <a:srgbClr val="8A7D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CC134B0-4DA8-D53C-A4B3-853A65A4C7B5}"/>
              </a:ext>
            </a:extLst>
          </p:cNvPr>
          <p:cNvGrpSpPr/>
          <p:nvPr/>
        </p:nvGrpSpPr>
        <p:grpSpPr>
          <a:xfrm>
            <a:off x="651133" y="3419856"/>
            <a:ext cx="10680192" cy="539496"/>
            <a:chOff x="651133" y="3419856"/>
            <a:chExt cx="10680192" cy="539496"/>
          </a:xfrm>
        </p:grpSpPr>
        <p:sp>
          <p:nvSpPr>
            <p:cNvPr id="83" name="Shape 40">
              <a:extLst>
                <a:ext uri="{FF2B5EF4-FFF2-40B4-BE49-F238E27FC236}">
                  <a16:creationId xmlns:a16="http://schemas.microsoft.com/office/drawing/2014/main" id="{49AADC65-6687-FD42-8CBB-55CE5009483F}"/>
                </a:ext>
              </a:extLst>
            </p:cNvPr>
            <p:cNvSpPr/>
            <p:nvPr/>
          </p:nvSpPr>
          <p:spPr>
            <a:xfrm>
              <a:off x="651133" y="3419856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25354A">
                <a:alpha val="80000"/>
              </a:srgbClr>
            </a:solidFill>
            <a:ln w="12700">
              <a:solidFill>
                <a:srgbClr val="25354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85" name="Shape 41">
              <a:extLst>
                <a:ext uri="{FF2B5EF4-FFF2-40B4-BE49-F238E27FC236}">
                  <a16:creationId xmlns:a16="http://schemas.microsoft.com/office/drawing/2014/main" id="{D209B4A9-526E-CFC0-70E5-2B607C74563C}"/>
                </a:ext>
              </a:extLst>
            </p:cNvPr>
            <p:cNvSpPr/>
            <p:nvPr/>
          </p:nvSpPr>
          <p:spPr>
            <a:xfrm>
              <a:off x="797437" y="354787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5"/>
            </a:solidFill>
            <a:ln w="12700">
              <a:solidFill>
                <a:srgbClr val="48AC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3BB3E4F-5518-CD65-4A6A-D414AAC75BB0}"/>
                </a:ext>
              </a:extLst>
            </p:cNvPr>
            <p:cNvGrpSpPr/>
            <p:nvPr/>
          </p:nvGrpSpPr>
          <p:grpSpPr>
            <a:xfrm>
              <a:off x="971173" y="3500744"/>
              <a:ext cx="1920240" cy="377720"/>
              <a:chOff x="971173" y="3493008"/>
              <a:chExt cx="1920240" cy="377720"/>
            </a:xfrm>
          </p:grpSpPr>
          <p:sp>
            <p:nvSpPr>
              <p:cNvPr id="99" name="Text 42">
                <a:extLst>
                  <a:ext uri="{FF2B5EF4-FFF2-40B4-BE49-F238E27FC236}">
                    <a16:creationId xmlns:a16="http://schemas.microsoft.com/office/drawing/2014/main" id="{45F16216-7B46-AF75-F416-F81FD27C7BDB}"/>
                  </a:ext>
                </a:extLst>
              </p:cNvPr>
              <p:cNvSpPr/>
              <p:nvPr/>
            </p:nvSpPr>
            <p:spPr>
              <a:xfrm>
                <a:off x="971173" y="3493008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Development Sprint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" name="Text 43">
                <a:extLst>
                  <a:ext uri="{FF2B5EF4-FFF2-40B4-BE49-F238E27FC236}">
                    <a16:creationId xmlns:a16="http://schemas.microsoft.com/office/drawing/2014/main" id="{B8395C1E-A2CF-27A5-818E-78227495F184}"/>
                  </a:ext>
                </a:extLst>
              </p:cNvPr>
              <p:cNvSpPr/>
              <p:nvPr/>
            </p:nvSpPr>
            <p:spPr>
              <a:xfrm>
                <a:off x="971173" y="3687848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Build core features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89" name="Text 44">
              <a:extLst>
                <a:ext uri="{FF2B5EF4-FFF2-40B4-BE49-F238E27FC236}">
                  <a16:creationId xmlns:a16="http://schemas.microsoft.com/office/drawing/2014/main" id="{0E575D07-13B9-D048-4C49-2EDE6C06C96F}"/>
                </a:ext>
              </a:extLst>
            </p:cNvPr>
            <p:cNvSpPr/>
            <p:nvPr/>
          </p:nvSpPr>
          <p:spPr>
            <a:xfrm>
              <a:off x="2982853" y="356158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5C8E5"/>
                  </a:solidFill>
                  <a:ea typeface="Aptos" pitchFamily="34" charset="-122"/>
                  <a:cs typeface="Aptos" pitchFamily="34" charset="-120"/>
                </a:rPr>
                <a:t>45%</a:t>
              </a:r>
              <a:endParaRPr lang="en-US" sz="14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48C6138-F6C9-156A-57A0-375F5A7F38C1}"/>
                </a:ext>
              </a:extLst>
            </p:cNvPr>
            <p:cNvGrpSpPr/>
            <p:nvPr/>
          </p:nvGrpSpPr>
          <p:grpSpPr>
            <a:xfrm>
              <a:off x="6084628" y="3506724"/>
              <a:ext cx="4031851" cy="365760"/>
              <a:chOff x="6084628" y="3506724"/>
              <a:chExt cx="4031851" cy="365760"/>
            </a:xfrm>
          </p:grpSpPr>
          <p:sp>
            <p:nvSpPr>
              <p:cNvPr id="93" name="Shape 45">
                <a:extLst>
                  <a:ext uri="{FF2B5EF4-FFF2-40B4-BE49-F238E27FC236}">
                    <a16:creationId xmlns:a16="http://schemas.microsoft.com/office/drawing/2014/main" id="{795A103E-F90B-7FC2-236A-0E4B6CAE7984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3990703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95" name="Shape 46">
                <a:extLst>
                  <a:ext uri="{FF2B5EF4-FFF2-40B4-BE49-F238E27FC236}">
                    <a16:creationId xmlns:a16="http://schemas.microsoft.com/office/drawing/2014/main" id="{B72C3F93-4939-F8DE-49D1-0884A99A9B1A}"/>
                  </a:ext>
                </a:extLst>
              </p:cNvPr>
              <p:cNvSpPr/>
              <p:nvPr/>
            </p:nvSpPr>
            <p:spPr>
              <a:xfrm>
                <a:off x="6084628" y="3534156"/>
                <a:ext cx="1795816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97" name="Shape 47">
                <a:extLst>
                  <a:ext uri="{FF2B5EF4-FFF2-40B4-BE49-F238E27FC236}">
                    <a16:creationId xmlns:a16="http://schemas.microsoft.com/office/drawing/2014/main" id="{B8FC8634-7DF2-DA88-C8BB-337C5D1C8E11}"/>
                  </a:ext>
                </a:extLst>
              </p:cNvPr>
              <p:cNvSpPr/>
              <p:nvPr/>
            </p:nvSpPr>
            <p:spPr>
              <a:xfrm>
                <a:off x="10034183" y="3506724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5"/>
              </a:solidFill>
              <a:ln w="12700">
                <a:solidFill>
                  <a:srgbClr val="48ACFF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6FE377A-3BF2-A9A9-261E-900776644971}"/>
              </a:ext>
            </a:extLst>
          </p:cNvPr>
          <p:cNvGrpSpPr/>
          <p:nvPr/>
        </p:nvGrpSpPr>
        <p:grpSpPr>
          <a:xfrm>
            <a:off x="797437" y="4113392"/>
            <a:ext cx="10351008" cy="377720"/>
            <a:chOff x="797437" y="4106534"/>
            <a:chExt cx="10351008" cy="377720"/>
          </a:xfrm>
        </p:grpSpPr>
        <p:sp>
          <p:nvSpPr>
            <p:cNvPr id="105" name="Shape 48">
              <a:extLst>
                <a:ext uri="{FF2B5EF4-FFF2-40B4-BE49-F238E27FC236}">
                  <a16:creationId xmlns:a16="http://schemas.microsoft.com/office/drawing/2014/main" id="{BCB9E178-56C6-F15C-AAEE-1879DCD4AE7D}"/>
                </a:ext>
              </a:extLst>
            </p:cNvPr>
            <p:cNvSpPr/>
            <p:nvPr/>
          </p:nvSpPr>
          <p:spPr>
            <a:xfrm>
              <a:off x="797437" y="4153662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2"/>
            </a:solidFill>
            <a:ln w="12700">
              <a:solidFill>
                <a:srgbClr val="FFAF5D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9E66CC9-0C27-20C0-66F8-1EC5DF2AB808}"/>
                </a:ext>
              </a:extLst>
            </p:cNvPr>
            <p:cNvGrpSpPr/>
            <p:nvPr/>
          </p:nvGrpSpPr>
          <p:grpSpPr>
            <a:xfrm>
              <a:off x="971173" y="4106534"/>
              <a:ext cx="1920240" cy="377720"/>
              <a:chOff x="971173" y="4105656"/>
              <a:chExt cx="1920240" cy="377720"/>
            </a:xfrm>
          </p:grpSpPr>
          <p:sp>
            <p:nvSpPr>
              <p:cNvPr id="119" name="Text 49">
                <a:extLst>
                  <a:ext uri="{FF2B5EF4-FFF2-40B4-BE49-F238E27FC236}">
                    <a16:creationId xmlns:a16="http://schemas.microsoft.com/office/drawing/2014/main" id="{389727C6-4DC8-D8E5-209C-A7725F631F8F}"/>
                  </a:ext>
                </a:extLst>
              </p:cNvPr>
              <p:cNvSpPr/>
              <p:nvPr/>
            </p:nvSpPr>
            <p:spPr>
              <a:xfrm>
                <a:off x="971173" y="4105656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Quality Assurance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1" name="Text 50">
                <a:extLst>
                  <a:ext uri="{FF2B5EF4-FFF2-40B4-BE49-F238E27FC236}">
                    <a16:creationId xmlns:a16="http://schemas.microsoft.com/office/drawing/2014/main" id="{3AFCAB5C-8C96-7E86-07A4-A043591AD6D3}"/>
                  </a:ext>
                </a:extLst>
              </p:cNvPr>
              <p:cNvSpPr/>
              <p:nvPr/>
            </p:nvSpPr>
            <p:spPr>
              <a:xfrm>
                <a:off x="971173" y="4300496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Testing and refinement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9" name="Text 51">
              <a:extLst>
                <a:ext uri="{FF2B5EF4-FFF2-40B4-BE49-F238E27FC236}">
                  <a16:creationId xmlns:a16="http://schemas.microsoft.com/office/drawing/2014/main" id="{38B13B4B-2938-4B6B-D7FA-82C7F39A151E}"/>
                </a:ext>
              </a:extLst>
            </p:cNvPr>
            <p:cNvSpPr/>
            <p:nvPr/>
          </p:nvSpPr>
          <p:spPr>
            <a:xfrm>
              <a:off x="2982853" y="4167378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9D30"/>
                  </a:solidFill>
                  <a:ea typeface="Aptos" pitchFamily="34" charset="-122"/>
                  <a:cs typeface="Aptos" pitchFamily="34" charset="-120"/>
                </a:rPr>
                <a:t>25%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DEDEB365-366D-CEFF-C3E3-A99674A31F34}"/>
                </a:ext>
              </a:extLst>
            </p:cNvPr>
            <p:cNvGrpSpPr/>
            <p:nvPr/>
          </p:nvGrpSpPr>
          <p:grpSpPr>
            <a:xfrm>
              <a:off x="8148560" y="4112514"/>
              <a:ext cx="2999885" cy="365760"/>
              <a:chOff x="8148560" y="4162349"/>
              <a:chExt cx="2999885" cy="365760"/>
            </a:xfrm>
          </p:grpSpPr>
          <p:sp>
            <p:nvSpPr>
              <p:cNvPr id="113" name="Shape 52">
                <a:extLst>
                  <a:ext uri="{FF2B5EF4-FFF2-40B4-BE49-F238E27FC236}">
                    <a16:creationId xmlns:a16="http://schemas.microsoft.com/office/drawing/2014/main" id="{C099A940-DE09-0DEA-1E70-B2DBDA04BDC2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2958737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15" name="Shape 53">
                <a:extLst>
                  <a:ext uri="{FF2B5EF4-FFF2-40B4-BE49-F238E27FC236}">
                    <a16:creationId xmlns:a16="http://schemas.microsoft.com/office/drawing/2014/main" id="{C89F111C-FACA-4844-D8E2-C34D84483E41}"/>
                  </a:ext>
                </a:extLst>
              </p:cNvPr>
              <p:cNvSpPr/>
              <p:nvPr/>
            </p:nvSpPr>
            <p:spPr>
              <a:xfrm>
                <a:off x="8148560" y="4189781"/>
                <a:ext cx="739684" cy="310896"/>
              </a:xfrm>
              <a:prstGeom prst="roundRect">
                <a:avLst>
                  <a:gd name="adj" fmla="val 3529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17" name="Shape 54">
                <a:extLst>
                  <a:ext uri="{FF2B5EF4-FFF2-40B4-BE49-F238E27FC236}">
                    <a16:creationId xmlns:a16="http://schemas.microsoft.com/office/drawing/2014/main" id="{B076A9C6-4104-E416-9C94-5413F07EA748}"/>
                  </a:ext>
                </a:extLst>
              </p:cNvPr>
              <p:cNvSpPr/>
              <p:nvPr/>
            </p:nvSpPr>
            <p:spPr>
              <a:xfrm>
                <a:off x="11066149" y="4162349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2"/>
              </a:solidFill>
              <a:ln w="12700">
                <a:solidFill>
                  <a:srgbClr val="FFAF5D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3DD045F-A49D-43E2-AF90-9121A4F14BD3}"/>
              </a:ext>
            </a:extLst>
          </p:cNvPr>
          <p:cNvGrpSpPr/>
          <p:nvPr/>
        </p:nvGrpSpPr>
        <p:grpSpPr>
          <a:xfrm>
            <a:off x="651133" y="4645152"/>
            <a:ext cx="10680192" cy="539496"/>
            <a:chOff x="651133" y="4645152"/>
            <a:chExt cx="10680192" cy="539496"/>
          </a:xfrm>
        </p:grpSpPr>
        <p:sp>
          <p:nvSpPr>
            <p:cNvPr id="139" name="Shape 55">
              <a:extLst>
                <a:ext uri="{FF2B5EF4-FFF2-40B4-BE49-F238E27FC236}">
                  <a16:creationId xmlns:a16="http://schemas.microsoft.com/office/drawing/2014/main" id="{CC69B0F2-499F-C63F-29FD-45B82FA080E5}"/>
                </a:ext>
              </a:extLst>
            </p:cNvPr>
            <p:cNvSpPr/>
            <p:nvPr/>
          </p:nvSpPr>
          <p:spPr>
            <a:xfrm>
              <a:off x="651133" y="4645152"/>
              <a:ext cx="10680192" cy="539496"/>
            </a:xfrm>
            <a:prstGeom prst="roundRect">
              <a:avLst>
                <a:gd name="adj" fmla="val 16102"/>
              </a:avLst>
            </a:prstGeom>
            <a:solidFill>
              <a:srgbClr val="25354A">
                <a:alpha val="80000"/>
              </a:srgbClr>
            </a:solidFill>
            <a:ln w="12700">
              <a:solidFill>
                <a:srgbClr val="25354A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sp>
          <p:nvSpPr>
            <p:cNvPr id="140" name="Shape 56">
              <a:extLst>
                <a:ext uri="{FF2B5EF4-FFF2-40B4-BE49-F238E27FC236}">
                  <a16:creationId xmlns:a16="http://schemas.microsoft.com/office/drawing/2014/main" id="{1026A87A-B3D1-DD17-9E6B-5D0E29BAB1D1}"/>
                </a:ext>
              </a:extLst>
            </p:cNvPr>
            <p:cNvSpPr/>
            <p:nvPr/>
          </p:nvSpPr>
          <p:spPr>
            <a:xfrm>
              <a:off x="797437" y="4773168"/>
              <a:ext cx="68580" cy="283464"/>
            </a:xfrm>
            <a:prstGeom prst="roundRect">
              <a:avLst>
                <a:gd name="adj" fmla="val 46667"/>
              </a:avLst>
            </a:prstGeom>
            <a:solidFill>
              <a:schemeClr val="accent1"/>
            </a:solidFill>
            <a:ln w="12700">
              <a:solidFill>
                <a:srgbClr val="F4719E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endParaRPr/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BB6A9067-0BB6-04F4-16D4-0AF3DA6B8926}"/>
                </a:ext>
              </a:extLst>
            </p:cNvPr>
            <p:cNvGrpSpPr/>
            <p:nvPr/>
          </p:nvGrpSpPr>
          <p:grpSpPr>
            <a:xfrm>
              <a:off x="971173" y="4726040"/>
              <a:ext cx="1920240" cy="377720"/>
              <a:chOff x="971173" y="4718304"/>
              <a:chExt cx="1920240" cy="377720"/>
            </a:xfrm>
          </p:grpSpPr>
          <p:sp>
            <p:nvSpPr>
              <p:cNvPr id="147" name="Text 57">
                <a:extLst>
                  <a:ext uri="{FF2B5EF4-FFF2-40B4-BE49-F238E27FC236}">
                    <a16:creationId xmlns:a16="http://schemas.microsoft.com/office/drawing/2014/main" id="{A48C168A-725F-ED2E-6705-1279A7F7BAB5}"/>
                  </a:ext>
                </a:extLst>
              </p:cNvPr>
              <p:cNvSpPr/>
              <p:nvPr/>
            </p:nvSpPr>
            <p:spPr>
              <a:xfrm>
                <a:off x="971173" y="4718304"/>
                <a:ext cx="1920240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300" b="1" dirty="0">
                    <a:solidFill>
                      <a:srgbClr val="F3F7FE"/>
                    </a:solidFill>
                    <a:ea typeface="Aptos" pitchFamily="34" charset="-122"/>
                    <a:cs typeface="Aptos" pitchFamily="34" charset="-120"/>
                  </a:rPr>
                  <a:t>Launch &amp; Handover</a:t>
                </a:r>
                <a:endParaRPr lang="en-US" sz="13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8" name="Text 58">
                <a:extLst>
                  <a:ext uri="{FF2B5EF4-FFF2-40B4-BE49-F238E27FC236}">
                    <a16:creationId xmlns:a16="http://schemas.microsoft.com/office/drawing/2014/main" id="{1BE18495-9BE7-6614-BEAD-D934FD26CAB6}"/>
                  </a:ext>
                </a:extLst>
              </p:cNvPr>
              <p:cNvSpPr/>
              <p:nvPr/>
            </p:nvSpPr>
            <p:spPr>
              <a:xfrm>
                <a:off x="971173" y="4913144"/>
                <a:ext cx="1920240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950" dirty="0">
                    <a:solidFill>
                      <a:srgbClr val="A9BBD3"/>
                    </a:solidFill>
                    <a:ea typeface="Aptos" pitchFamily="34" charset="-122"/>
                    <a:cs typeface="Aptos" pitchFamily="34" charset="-120"/>
                  </a:rPr>
                  <a:t>Release and documentation</a:t>
                </a:r>
                <a:endParaRPr lang="en-US" sz="95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42" name="Text 59">
              <a:extLst>
                <a:ext uri="{FF2B5EF4-FFF2-40B4-BE49-F238E27FC236}">
                  <a16:creationId xmlns:a16="http://schemas.microsoft.com/office/drawing/2014/main" id="{0CEC64EE-0D07-C607-5D3D-8D766FDEFF96}"/>
                </a:ext>
              </a:extLst>
            </p:cNvPr>
            <p:cNvSpPr/>
            <p:nvPr/>
          </p:nvSpPr>
          <p:spPr>
            <a:xfrm>
              <a:off x="2982853" y="4786884"/>
              <a:ext cx="6400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6971"/>
                  </a:solidFill>
                  <a:ea typeface="Aptos" pitchFamily="34" charset="-122"/>
                  <a:cs typeface="Aptos" pitchFamily="34" charset="-120"/>
                </a:rPr>
                <a:t>10%</a:t>
              </a:r>
              <a:endParaRPr lang="en-US" sz="1400" dirty="0">
                <a:solidFill>
                  <a:schemeClr val="accent1"/>
                </a:solidFill>
              </a:endParaRP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8DFB90ED-420C-EC60-D157-0610DEB072F2}"/>
                </a:ext>
              </a:extLst>
            </p:cNvPr>
            <p:cNvGrpSpPr/>
            <p:nvPr/>
          </p:nvGrpSpPr>
          <p:grpSpPr>
            <a:xfrm>
              <a:off x="9180526" y="4732020"/>
              <a:ext cx="1967919" cy="365760"/>
              <a:chOff x="9180526" y="4732020"/>
              <a:chExt cx="1967919" cy="365760"/>
            </a:xfrm>
          </p:grpSpPr>
          <p:sp>
            <p:nvSpPr>
              <p:cNvPr id="144" name="Shape 60">
                <a:extLst>
                  <a:ext uri="{FF2B5EF4-FFF2-40B4-BE49-F238E27FC236}">
                    <a16:creationId xmlns:a16="http://schemas.microsoft.com/office/drawing/2014/main" id="{4C307403-59EB-0FC8-6A13-F891E971355E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1" cy="310896"/>
              </a:xfrm>
              <a:prstGeom prst="roundRect">
                <a:avLst>
                  <a:gd name="adj" fmla="val 35294"/>
                </a:avLst>
              </a:prstGeom>
              <a:solidFill>
                <a:srgbClr val="516078"/>
              </a:solidFill>
              <a:ln w="12700">
                <a:solidFill>
                  <a:srgbClr val="516078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45" name="Shape 61">
                <a:extLst>
                  <a:ext uri="{FF2B5EF4-FFF2-40B4-BE49-F238E27FC236}">
                    <a16:creationId xmlns:a16="http://schemas.microsoft.com/office/drawing/2014/main" id="{70FA4841-B711-9FF4-C1F7-93C3C4032DAE}"/>
                  </a:ext>
                </a:extLst>
              </p:cNvPr>
              <p:cNvSpPr/>
              <p:nvPr/>
            </p:nvSpPr>
            <p:spPr>
              <a:xfrm>
                <a:off x="9180526" y="4759452"/>
                <a:ext cx="192677" cy="310896"/>
              </a:xfrm>
              <a:prstGeom prst="roundRect">
                <a:avLst>
                  <a:gd name="adj" fmla="val 56949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  <p:sp>
            <p:nvSpPr>
              <p:cNvPr id="146" name="Shape 62">
                <a:extLst>
                  <a:ext uri="{FF2B5EF4-FFF2-40B4-BE49-F238E27FC236}">
                    <a16:creationId xmlns:a16="http://schemas.microsoft.com/office/drawing/2014/main" id="{082645CD-786A-A8B5-86CD-867C6632111E}"/>
                  </a:ext>
                </a:extLst>
              </p:cNvPr>
              <p:cNvSpPr/>
              <p:nvPr/>
            </p:nvSpPr>
            <p:spPr>
              <a:xfrm>
                <a:off x="11066149" y="4732020"/>
                <a:ext cx="82296" cy="365760"/>
              </a:xfrm>
              <a:prstGeom prst="roundRect">
                <a:avLst>
                  <a:gd name="adj" fmla="val 44444"/>
                </a:avLst>
              </a:prstGeom>
              <a:solidFill>
                <a:schemeClr val="accent1"/>
              </a:solidFill>
              <a:ln w="12700">
                <a:solidFill>
                  <a:srgbClr val="F4719E">
                    <a:alpha val="0"/>
                  </a:srgbClr>
                </a:solidFill>
                <a:prstDash val="solid"/>
              </a:ln>
            </p:spPr>
            <p:txBody>
              <a:bodyPr anchor="ctr"/>
              <a:lstStyle/>
              <a:p>
                <a:endParaRPr/>
              </a:p>
            </p:txBody>
          </p:sp>
        </p:grpSp>
      </p:grpSp>
      <p:sp>
        <p:nvSpPr>
          <p:cNvPr id="149" name="Shape 63">
            <a:extLst>
              <a:ext uri="{FF2B5EF4-FFF2-40B4-BE49-F238E27FC236}">
                <a16:creationId xmlns:a16="http://schemas.microsoft.com/office/drawing/2014/main" id="{D3912436-09BE-8C43-FD47-9B694CFB6C72}"/>
              </a:ext>
            </a:extLst>
          </p:cNvPr>
          <p:cNvSpPr/>
          <p:nvPr/>
        </p:nvSpPr>
        <p:spPr>
          <a:xfrm>
            <a:off x="513973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chemeClr val="accent4"/>
          </a:solidFill>
          <a:ln w="12700">
            <a:solidFill>
              <a:srgbClr val="2ED6B7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50" name="Text 64">
            <a:extLst>
              <a:ext uri="{FF2B5EF4-FFF2-40B4-BE49-F238E27FC236}">
                <a16:creationId xmlns:a16="http://schemas.microsoft.com/office/drawing/2014/main" id="{B7169F18-4D2F-C0E1-A759-2D4EC9517CFF}"/>
              </a:ext>
            </a:extLst>
          </p:cNvPr>
          <p:cNvSpPr/>
          <p:nvPr/>
        </p:nvSpPr>
        <p:spPr>
          <a:xfrm>
            <a:off x="724285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Completed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1" name="Shape 65">
            <a:extLst>
              <a:ext uri="{FF2B5EF4-FFF2-40B4-BE49-F238E27FC236}">
                <a16:creationId xmlns:a16="http://schemas.microsoft.com/office/drawing/2014/main" id="{E054A9B5-EE1F-B174-A7D8-08B6BAFAAA1B}"/>
              </a:ext>
            </a:extLst>
          </p:cNvPr>
          <p:cNvSpPr/>
          <p:nvPr/>
        </p:nvSpPr>
        <p:spPr>
          <a:xfrm>
            <a:off x="1757557" y="5797296"/>
            <a:ext cx="128016" cy="128016"/>
          </a:xfrm>
          <a:prstGeom prst="roundRect">
            <a:avLst>
              <a:gd name="adj" fmla="val 35714"/>
            </a:avLst>
          </a:prstGeom>
          <a:solidFill>
            <a:srgbClr val="516078"/>
          </a:solidFill>
          <a:ln w="12700">
            <a:solidFill>
              <a:srgbClr val="516078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/>
          </a:p>
        </p:txBody>
      </p:sp>
      <p:sp>
        <p:nvSpPr>
          <p:cNvPr id="152" name="Text 66">
            <a:extLst>
              <a:ext uri="{FF2B5EF4-FFF2-40B4-BE49-F238E27FC236}">
                <a16:creationId xmlns:a16="http://schemas.microsoft.com/office/drawing/2014/main" id="{205F0241-DE51-7FB3-5BF8-5CF6E12A74C7}"/>
              </a:ext>
            </a:extLst>
          </p:cNvPr>
          <p:cNvSpPr/>
          <p:nvPr/>
        </p:nvSpPr>
        <p:spPr>
          <a:xfrm>
            <a:off x="1967869" y="5756148"/>
            <a:ext cx="102412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9BBD3"/>
                </a:solidFill>
                <a:ea typeface="Aptos" pitchFamily="34" charset="-122"/>
                <a:cs typeface="Aptos" pitchFamily="34" charset="-120"/>
              </a:rPr>
              <a:t>Remaining</a:t>
            </a:r>
            <a:endParaRPr lang="en-US" sz="105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19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172</Words>
  <Application>Microsoft Office PowerPoint</Application>
  <PresentationFormat>Widescreen</PresentationFormat>
  <Paragraphs>61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7-Week Gantt Chart – Slide Template</vt:lpstr>
      <vt:lpstr>7-Week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7-Week Gantt Chart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2026-10-23T18:54:31Z</dcterms:modified>
  <cp:category>Timelines &amp; Planning</cp:category>
</cp:coreProperties>
</file>